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4"/>
  </p:sldMasterIdLst>
  <p:notesMasterIdLst>
    <p:notesMasterId r:id="rId28"/>
  </p:notesMasterIdLst>
  <p:sldIdLst>
    <p:sldId id="256" r:id="rId5"/>
    <p:sldId id="258" r:id="rId6"/>
    <p:sldId id="260" r:id="rId7"/>
    <p:sldId id="338" r:id="rId8"/>
    <p:sldId id="313" r:id="rId9"/>
    <p:sldId id="339" r:id="rId10"/>
    <p:sldId id="340" r:id="rId11"/>
    <p:sldId id="261" r:id="rId12"/>
    <p:sldId id="319" r:id="rId13"/>
    <p:sldId id="314" r:id="rId14"/>
    <p:sldId id="341" r:id="rId15"/>
    <p:sldId id="323" r:id="rId16"/>
    <p:sldId id="342" r:id="rId17"/>
    <p:sldId id="329" r:id="rId18"/>
    <p:sldId id="326" r:id="rId19"/>
    <p:sldId id="334" r:id="rId20"/>
    <p:sldId id="336" r:id="rId21"/>
    <p:sldId id="332" r:id="rId22"/>
    <p:sldId id="346" r:id="rId23"/>
    <p:sldId id="347" r:id="rId24"/>
    <p:sldId id="343" r:id="rId25"/>
    <p:sldId id="337" r:id="rId26"/>
    <p:sldId id="325" r:id="rId27"/>
  </p:sldIdLst>
  <p:sldSz cx="9144000" cy="5143500" type="screen16x9"/>
  <p:notesSz cx="6858000" cy="9144000"/>
  <p:embeddedFontLst>
    <p:embeddedFont>
      <p:font typeface="Assistant" panose="020B0604020202020204" charset="-79"/>
      <p:regular r:id="rId29"/>
      <p:bold r:id="rId30"/>
    </p:embeddedFont>
    <p:embeddedFont>
      <p:font typeface="Dosis" panose="020B0604020202020204" charset="0"/>
      <p:regular r:id="rId31"/>
      <p:bold r:id="rId32"/>
    </p:embeddedFont>
    <p:embeddedFont>
      <p:font typeface="Nunito" panose="020B0604020202020204" charset="0"/>
      <p:regular r:id="rId33"/>
      <p:bold r:id="rId34"/>
      <p:italic r:id="rId35"/>
      <p:boldItalic r:id="rId36"/>
    </p:embeddedFont>
    <p:embeddedFont>
      <p:font typeface="Nunito Black" panose="020B0604020202020204" charset="0"/>
      <p:bold r:id="rId37"/>
      <p:italic r:id="rId38"/>
      <p:boldItalic r:id="rId39"/>
    </p:embeddedFont>
    <p:embeddedFont>
      <p:font typeface="Nunito Light" panose="020B0604020202020204" charset="0"/>
      <p:regular r:id="rId40"/>
      <p:italic r:id="rId41"/>
    </p:embeddedFont>
    <p:embeddedFont>
      <p:font typeface="Segoe UI Historic" panose="020B0502040204020203" pitchFamily="34" charset="0"/>
      <p:regular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2940A8-FF50-47F1-99DF-C58AF7435ECF}" v="589" vWet="591" dt="2022-05-18T15:27:30.646"/>
    <p1510:client id="{B3772AF9-B0B7-4D9F-83CC-2278A8BAE85F}" v="7" dt="2022-05-18T15:51:14.307"/>
  </p1510:revLst>
</p1510:revInfo>
</file>

<file path=ppt/tableStyles.xml><?xml version="1.0" encoding="utf-8"?>
<a:tblStyleLst xmlns:a="http://schemas.openxmlformats.org/drawingml/2006/main" def="{2A908479-8576-4136-BC02-2B03625635F5}">
  <a:tblStyle styleId="{2A908479-8576-4136-BC02-2B03625635F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7BFBD88-DE0D-403B-ABCC-38A5CB1BF1C0}"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1.fntdata"/><Relationship Id="rId21" Type="http://schemas.openxmlformats.org/officeDocument/2006/relationships/slide" Target="slides/slide17.xml"/><Relationship Id="rId34" Type="http://schemas.openxmlformats.org/officeDocument/2006/relationships/font" Target="fonts/font6.fntdata"/><Relationship Id="rId42" Type="http://schemas.openxmlformats.org/officeDocument/2006/relationships/font" Target="fonts/font14.fntdata"/><Relationship Id="rId47"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1.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3.fntdata"/><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font" Target="fonts/font1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ư Phạm Hoàng" userId="9238659d-b793-470d-9fb5-0fd7020507cf" providerId="ADAL" clId="{2B2940A8-FF50-47F1-99DF-C58AF7435ECF}"/>
    <pc:docChg chg="undo custSel delSld modSld">
      <pc:chgData name="Thư Phạm Hoàng" userId="9238659d-b793-470d-9fb5-0fd7020507cf" providerId="ADAL" clId="{2B2940A8-FF50-47F1-99DF-C58AF7435ECF}" dt="2022-05-18T15:16:02.536" v="1883" actId="47"/>
      <pc:docMkLst>
        <pc:docMk/>
      </pc:docMkLst>
      <pc:sldChg chg="modSp mod">
        <pc:chgData name="Thư Phạm Hoàng" userId="9238659d-b793-470d-9fb5-0fd7020507cf" providerId="ADAL" clId="{2B2940A8-FF50-47F1-99DF-C58AF7435ECF}" dt="2022-05-18T15:07:00.113" v="1670" actId="1038"/>
        <pc:sldMkLst>
          <pc:docMk/>
          <pc:sldMk cId="0" sldId="258"/>
        </pc:sldMkLst>
        <pc:spChg chg="mod">
          <ac:chgData name="Thư Phạm Hoàng" userId="9238659d-b793-470d-9fb5-0fd7020507cf" providerId="ADAL" clId="{2B2940A8-FF50-47F1-99DF-C58AF7435ECF}" dt="2022-05-18T15:07:00.113" v="1670" actId="1038"/>
          <ac:spMkLst>
            <pc:docMk/>
            <pc:sldMk cId="0" sldId="258"/>
            <ac:spMk id="2430" creationId="{00000000-0000-0000-0000-000000000000}"/>
          </ac:spMkLst>
        </pc:spChg>
        <pc:spChg chg="mod">
          <ac:chgData name="Thư Phạm Hoàng" userId="9238659d-b793-470d-9fb5-0fd7020507cf" providerId="ADAL" clId="{2B2940A8-FF50-47F1-99DF-C58AF7435ECF}" dt="2022-05-18T15:07:00.113" v="1670" actId="1038"/>
          <ac:spMkLst>
            <pc:docMk/>
            <pc:sldMk cId="0" sldId="258"/>
            <ac:spMk id="2433" creationId="{00000000-0000-0000-0000-000000000000}"/>
          </ac:spMkLst>
        </pc:spChg>
        <pc:spChg chg="mod">
          <ac:chgData name="Thư Phạm Hoàng" userId="9238659d-b793-470d-9fb5-0fd7020507cf" providerId="ADAL" clId="{2B2940A8-FF50-47F1-99DF-C58AF7435ECF}" dt="2022-05-18T15:07:00.113" v="1670" actId="1038"/>
          <ac:spMkLst>
            <pc:docMk/>
            <pc:sldMk cId="0" sldId="258"/>
            <ac:spMk id="2436" creationId="{00000000-0000-0000-0000-000000000000}"/>
          </ac:spMkLst>
        </pc:spChg>
        <pc:spChg chg="mod">
          <ac:chgData name="Thư Phạm Hoàng" userId="9238659d-b793-470d-9fb5-0fd7020507cf" providerId="ADAL" clId="{2B2940A8-FF50-47F1-99DF-C58AF7435ECF}" dt="2022-05-18T15:07:00.113" v="1670" actId="1038"/>
          <ac:spMkLst>
            <pc:docMk/>
            <pc:sldMk cId="0" sldId="258"/>
            <ac:spMk id="2438" creationId="{00000000-0000-0000-0000-000000000000}"/>
          </ac:spMkLst>
        </pc:spChg>
        <pc:spChg chg="mod">
          <ac:chgData name="Thư Phạm Hoàng" userId="9238659d-b793-470d-9fb5-0fd7020507cf" providerId="ADAL" clId="{2B2940A8-FF50-47F1-99DF-C58AF7435ECF}" dt="2022-05-18T15:07:00.113" v="1670" actId="1038"/>
          <ac:spMkLst>
            <pc:docMk/>
            <pc:sldMk cId="0" sldId="258"/>
            <ac:spMk id="2440" creationId="{00000000-0000-0000-0000-000000000000}"/>
          </ac:spMkLst>
        </pc:spChg>
        <pc:spChg chg="mod">
          <ac:chgData name="Thư Phạm Hoàng" userId="9238659d-b793-470d-9fb5-0fd7020507cf" providerId="ADAL" clId="{2B2940A8-FF50-47F1-99DF-C58AF7435ECF}" dt="2022-05-18T15:07:00.113" v="1670" actId="1038"/>
          <ac:spMkLst>
            <pc:docMk/>
            <pc:sldMk cId="0" sldId="258"/>
            <ac:spMk id="2441" creationId="{00000000-0000-0000-0000-000000000000}"/>
          </ac:spMkLst>
        </pc:spChg>
      </pc:sldChg>
      <pc:sldChg chg="modNotesTx">
        <pc:chgData name="Thư Phạm Hoàng" userId="9238659d-b793-470d-9fb5-0fd7020507cf" providerId="ADAL" clId="{2B2940A8-FF50-47F1-99DF-C58AF7435ECF}" dt="2022-05-18T08:24:27.093" v="287" actId="20577"/>
        <pc:sldMkLst>
          <pc:docMk/>
          <pc:sldMk cId="0" sldId="260"/>
        </pc:sldMkLst>
      </pc:sldChg>
      <pc:sldChg chg="modNotesTx">
        <pc:chgData name="Thư Phạm Hoàng" userId="9238659d-b793-470d-9fb5-0fd7020507cf" providerId="ADAL" clId="{2B2940A8-FF50-47F1-99DF-C58AF7435ECF}" dt="2022-05-18T08:44:57.128" v="929" actId="20577"/>
        <pc:sldMkLst>
          <pc:docMk/>
          <pc:sldMk cId="0" sldId="261"/>
        </pc:sldMkLst>
      </pc:sldChg>
      <pc:sldChg chg="modNotesTx">
        <pc:chgData name="Thư Phạm Hoàng" userId="9238659d-b793-470d-9fb5-0fd7020507cf" providerId="ADAL" clId="{2B2940A8-FF50-47F1-99DF-C58AF7435ECF}" dt="2022-05-18T08:28:11.266" v="352" actId="20577"/>
        <pc:sldMkLst>
          <pc:docMk/>
          <pc:sldMk cId="613308393" sldId="313"/>
        </pc:sldMkLst>
      </pc:sldChg>
      <pc:sldChg chg="modNotesTx">
        <pc:chgData name="Thư Phạm Hoàng" userId="9238659d-b793-470d-9fb5-0fd7020507cf" providerId="ADAL" clId="{2B2940A8-FF50-47F1-99DF-C58AF7435ECF}" dt="2022-05-18T08:56:29.705" v="1649" actId="20577"/>
        <pc:sldMkLst>
          <pc:docMk/>
          <pc:sldMk cId="161330610" sldId="326"/>
        </pc:sldMkLst>
      </pc:sldChg>
      <pc:sldChg chg="modNotesTx">
        <pc:chgData name="Thư Phạm Hoàng" userId="9238659d-b793-470d-9fb5-0fd7020507cf" providerId="ADAL" clId="{2B2940A8-FF50-47F1-99DF-C58AF7435ECF}" dt="2022-05-18T15:15:22.042" v="1881" actId="20577"/>
        <pc:sldMkLst>
          <pc:docMk/>
          <pc:sldMk cId="2718115079" sldId="334"/>
        </pc:sldMkLst>
      </pc:sldChg>
      <pc:sldChg chg="modNotesTx">
        <pc:chgData name="Thư Phạm Hoàng" userId="9238659d-b793-470d-9fb5-0fd7020507cf" providerId="ADAL" clId="{2B2940A8-FF50-47F1-99DF-C58AF7435ECF}" dt="2022-05-18T15:15:02.521" v="1825" actId="20577"/>
        <pc:sldMkLst>
          <pc:docMk/>
          <pc:sldMk cId="3023978987" sldId="336"/>
        </pc:sldMkLst>
      </pc:sldChg>
      <pc:sldChg chg="addSp delSp modSp mod delAnim modAnim modNotesTx">
        <pc:chgData name="Thư Phạm Hoàng" userId="9238659d-b793-470d-9fb5-0fd7020507cf" providerId="ADAL" clId="{2B2940A8-FF50-47F1-99DF-C58AF7435ECF}" dt="2022-05-18T08:43:22.464" v="906" actId="20577"/>
        <pc:sldMkLst>
          <pc:docMk/>
          <pc:sldMk cId="3185235487" sldId="339"/>
        </pc:sldMkLst>
        <pc:spChg chg="mod">
          <ac:chgData name="Thư Phạm Hoàng" userId="9238659d-b793-470d-9fb5-0fd7020507cf" providerId="ADAL" clId="{2B2940A8-FF50-47F1-99DF-C58AF7435ECF}" dt="2022-05-18T08:32:29.501" v="738" actId="1036"/>
          <ac:spMkLst>
            <pc:docMk/>
            <pc:sldMk cId="3185235487" sldId="339"/>
            <ac:spMk id="74" creationId="{A31E7818-3709-D64B-90BB-BCEF07FB13DA}"/>
          </ac:spMkLst>
        </pc:spChg>
        <pc:spChg chg="mod">
          <ac:chgData name="Thư Phạm Hoàng" userId="9238659d-b793-470d-9fb5-0fd7020507cf" providerId="ADAL" clId="{2B2940A8-FF50-47F1-99DF-C58AF7435ECF}" dt="2022-05-18T08:35:34.047" v="774" actId="1076"/>
          <ac:spMkLst>
            <pc:docMk/>
            <pc:sldMk cId="3185235487" sldId="339"/>
            <ac:spMk id="75" creationId="{5DD8FC87-8154-004D-843B-07792A2CA224}"/>
          </ac:spMkLst>
        </pc:spChg>
        <pc:spChg chg="mod">
          <ac:chgData name="Thư Phạm Hoàng" userId="9238659d-b793-470d-9fb5-0fd7020507cf" providerId="ADAL" clId="{2B2940A8-FF50-47F1-99DF-C58AF7435ECF}" dt="2022-05-18T08:43:03.768" v="897" actId="14100"/>
          <ac:spMkLst>
            <pc:docMk/>
            <pc:sldMk cId="3185235487" sldId="339"/>
            <ac:spMk id="81" creationId="{9EDDECB4-EDF7-6846-BB88-29EDFA55EF01}"/>
          </ac:spMkLst>
        </pc:spChg>
        <pc:spChg chg="mod">
          <ac:chgData name="Thư Phạm Hoàng" userId="9238659d-b793-470d-9fb5-0fd7020507cf" providerId="ADAL" clId="{2B2940A8-FF50-47F1-99DF-C58AF7435ECF}" dt="2022-05-18T08:33:41.802" v="762" actId="1076"/>
          <ac:spMkLst>
            <pc:docMk/>
            <pc:sldMk cId="3185235487" sldId="339"/>
            <ac:spMk id="82" creationId="{5FC03182-0041-CD4E-BDCE-44BEA5D6CFFE}"/>
          </ac:spMkLst>
        </pc:spChg>
        <pc:spChg chg="add del">
          <ac:chgData name="Thư Phạm Hoàng" userId="9238659d-b793-470d-9fb5-0fd7020507cf" providerId="ADAL" clId="{2B2940A8-FF50-47F1-99DF-C58AF7435ECF}" dt="2022-05-18T08:29:37.642" v="438" actId="22"/>
          <ac:spMkLst>
            <pc:docMk/>
            <pc:sldMk cId="3185235487" sldId="339"/>
            <ac:spMk id="83" creationId="{33845B40-2A15-1F77-71A1-7D5C9F6D70CF}"/>
          </ac:spMkLst>
        </pc:spChg>
        <pc:spChg chg="mod ord">
          <ac:chgData name="Thư Phạm Hoàng" userId="9238659d-b793-470d-9fb5-0fd7020507cf" providerId="ADAL" clId="{2B2940A8-FF50-47F1-99DF-C58AF7435ECF}" dt="2022-05-18T08:41:53.244" v="871" actId="167"/>
          <ac:spMkLst>
            <pc:docMk/>
            <pc:sldMk cId="3185235487" sldId="339"/>
            <ac:spMk id="84" creationId="{84DA00B9-E360-084F-914A-0110D4DBB2AD}"/>
          </ac:spMkLst>
        </pc:spChg>
        <pc:spChg chg="add mod">
          <ac:chgData name="Thư Phạm Hoàng" userId="9238659d-b793-470d-9fb5-0fd7020507cf" providerId="ADAL" clId="{2B2940A8-FF50-47F1-99DF-C58AF7435ECF}" dt="2022-05-18T08:38:59.366" v="831" actId="571"/>
          <ac:spMkLst>
            <pc:docMk/>
            <pc:sldMk cId="3185235487" sldId="339"/>
            <ac:spMk id="88" creationId="{E6589538-E02E-923B-1F15-91246979779E}"/>
          </ac:spMkLst>
        </pc:spChg>
        <pc:spChg chg="add mod">
          <ac:chgData name="Thư Phạm Hoàng" userId="9238659d-b793-470d-9fb5-0fd7020507cf" providerId="ADAL" clId="{2B2940A8-FF50-47F1-99DF-C58AF7435ECF}" dt="2022-05-18T08:39:06.581" v="833" actId="571"/>
          <ac:spMkLst>
            <pc:docMk/>
            <pc:sldMk cId="3185235487" sldId="339"/>
            <ac:spMk id="90" creationId="{FD713E47-F51B-A6E3-77A1-AFF6E4802CB7}"/>
          </ac:spMkLst>
        </pc:spChg>
        <pc:spChg chg="add mod ord">
          <ac:chgData name="Thư Phạm Hoàng" userId="9238659d-b793-470d-9fb5-0fd7020507cf" providerId="ADAL" clId="{2B2940A8-FF50-47F1-99DF-C58AF7435ECF}" dt="2022-05-18T08:41:56.294" v="872" actId="2711"/>
          <ac:spMkLst>
            <pc:docMk/>
            <pc:sldMk cId="3185235487" sldId="339"/>
            <ac:spMk id="92" creationId="{22EC31A0-A002-40B6-826B-5B7574B96581}"/>
          </ac:spMkLst>
        </pc:spChg>
        <pc:spChg chg="mod">
          <ac:chgData name="Thư Phạm Hoàng" userId="9238659d-b793-470d-9fb5-0fd7020507cf" providerId="ADAL" clId="{2B2940A8-FF50-47F1-99DF-C58AF7435ECF}" dt="2022-05-18T08:32:23.494" v="726" actId="1076"/>
          <ac:spMkLst>
            <pc:docMk/>
            <pc:sldMk cId="3185235487" sldId="339"/>
            <ac:spMk id="2536" creationId="{00000000-0000-0000-0000-000000000000}"/>
          </ac:spMkLst>
        </pc:spChg>
        <pc:grpChg chg="mod">
          <ac:chgData name="Thư Phạm Hoàng" userId="9238659d-b793-470d-9fb5-0fd7020507cf" providerId="ADAL" clId="{2B2940A8-FF50-47F1-99DF-C58AF7435ECF}" dt="2022-05-18T08:32:29.501" v="738" actId="1036"/>
          <ac:grpSpMkLst>
            <pc:docMk/>
            <pc:sldMk cId="3185235487" sldId="339"/>
            <ac:grpSpMk id="56" creationId="{E8C308A0-8FB0-B540-A819-B961FF6410AA}"/>
          </ac:grpSpMkLst>
        </pc:grpChg>
        <pc:picChg chg="add mod modCrop">
          <ac:chgData name="Thư Phạm Hoàng" userId="9238659d-b793-470d-9fb5-0fd7020507cf" providerId="ADAL" clId="{2B2940A8-FF50-47F1-99DF-C58AF7435ECF}" dt="2022-05-18T08:35:59.187" v="781" actId="1076"/>
          <ac:picMkLst>
            <pc:docMk/>
            <pc:sldMk cId="3185235487" sldId="339"/>
            <ac:picMk id="4" creationId="{0B2D0CD1-90B7-5A56-D3E6-C156C3995528}"/>
          </ac:picMkLst>
        </pc:picChg>
        <pc:picChg chg="del">
          <ac:chgData name="Thư Phạm Hoàng" userId="9238659d-b793-470d-9fb5-0fd7020507cf" providerId="ADAL" clId="{2B2940A8-FF50-47F1-99DF-C58AF7435ECF}" dt="2022-05-18T08:30:18.273" v="541" actId="478"/>
          <ac:picMkLst>
            <pc:docMk/>
            <pc:sldMk cId="3185235487" sldId="339"/>
            <ac:picMk id="5" creationId="{542A6F55-4E49-9848-A36F-CB1ECF923D8F}"/>
          </ac:picMkLst>
        </pc:picChg>
        <pc:picChg chg="add del mod modCrop">
          <ac:chgData name="Thư Phạm Hoàng" userId="9238659d-b793-470d-9fb5-0fd7020507cf" providerId="ADAL" clId="{2B2940A8-FF50-47F1-99DF-C58AF7435ECF}" dt="2022-05-18T08:35:07.880" v="770" actId="478"/>
          <ac:picMkLst>
            <pc:docMk/>
            <pc:sldMk cId="3185235487" sldId="339"/>
            <ac:picMk id="7" creationId="{7489F561-850A-C54A-C6AF-139A8033F355}"/>
          </ac:picMkLst>
        </pc:picChg>
        <pc:picChg chg="add mod">
          <ac:chgData name="Thư Phạm Hoàng" userId="9238659d-b793-470d-9fb5-0fd7020507cf" providerId="ADAL" clId="{2B2940A8-FF50-47F1-99DF-C58AF7435ECF}" dt="2022-05-18T08:38:07.714" v="827" actId="14100"/>
          <ac:picMkLst>
            <pc:docMk/>
            <pc:sldMk cId="3185235487" sldId="339"/>
            <ac:picMk id="9" creationId="{B1BA687B-D506-C0C9-D168-0A8C5333D3D7}"/>
          </ac:picMkLst>
        </pc:picChg>
        <pc:picChg chg="add mod">
          <ac:chgData name="Thư Phạm Hoàng" userId="9238659d-b793-470d-9fb5-0fd7020507cf" providerId="ADAL" clId="{2B2940A8-FF50-47F1-99DF-C58AF7435ECF}" dt="2022-05-18T08:38:59.366" v="831" actId="571"/>
          <ac:picMkLst>
            <pc:docMk/>
            <pc:sldMk cId="3185235487" sldId="339"/>
            <ac:picMk id="89" creationId="{145F934D-2016-D0A2-1E4E-406E6FA9598A}"/>
          </ac:picMkLst>
        </pc:picChg>
        <pc:picChg chg="add mod">
          <ac:chgData name="Thư Phạm Hoàng" userId="9238659d-b793-470d-9fb5-0fd7020507cf" providerId="ADAL" clId="{2B2940A8-FF50-47F1-99DF-C58AF7435ECF}" dt="2022-05-18T08:39:06.581" v="833" actId="571"/>
          <ac:picMkLst>
            <pc:docMk/>
            <pc:sldMk cId="3185235487" sldId="339"/>
            <ac:picMk id="91" creationId="{298CB0CB-D16F-9456-3FEF-F5F5D3AF2226}"/>
          </ac:picMkLst>
        </pc:picChg>
        <pc:picChg chg="mod">
          <ac:chgData name="Thư Phạm Hoàng" userId="9238659d-b793-470d-9fb5-0fd7020507cf" providerId="ADAL" clId="{2B2940A8-FF50-47F1-99DF-C58AF7435ECF}" dt="2022-05-18T08:35:22.261" v="773" actId="1076"/>
          <ac:picMkLst>
            <pc:docMk/>
            <pc:sldMk cId="3185235487" sldId="339"/>
            <ac:picMk id="1026" creationId="{19A304E0-A32A-D46B-A1A8-0FE0D9ECAD72}"/>
          </ac:picMkLst>
        </pc:picChg>
      </pc:sldChg>
      <pc:sldChg chg="modSp mod modAnim modNotesTx">
        <pc:chgData name="Thư Phạm Hoàng" userId="9238659d-b793-470d-9fb5-0fd7020507cf" providerId="ADAL" clId="{2B2940A8-FF50-47F1-99DF-C58AF7435ECF}" dt="2022-05-18T15:14:10.423" v="1805" actId="20577"/>
        <pc:sldMkLst>
          <pc:docMk/>
          <pc:sldMk cId="4266160055" sldId="342"/>
        </pc:sldMkLst>
        <pc:spChg chg="ord">
          <ac:chgData name="Thư Phạm Hoàng" userId="9238659d-b793-470d-9fb5-0fd7020507cf" providerId="ADAL" clId="{2B2940A8-FF50-47F1-99DF-C58AF7435ECF}" dt="2022-05-18T15:11:46.038" v="1679" actId="167"/>
          <ac:spMkLst>
            <pc:docMk/>
            <pc:sldMk cId="4266160055" sldId="342"/>
            <ac:spMk id="83" creationId="{6D75832C-CF96-DE8E-469F-3C4B4502AA1D}"/>
          </ac:spMkLst>
        </pc:spChg>
        <pc:spChg chg="ord">
          <ac:chgData name="Thư Phạm Hoàng" userId="9238659d-b793-470d-9fb5-0fd7020507cf" providerId="ADAL" clId="{2B2940A8-FF50-47F1-99DF-C58AF7435ECF}" dt="2022-05-18T15:11:50.325" v="1681" actId="167"/>
          <ac:spMkLst>
            <pc:docMk/>
            <pc:sldMk cId="4266160055" sldId="342"/>
            <ac:spMk id="84" creationId="{166706D1-557D-BCDB-4D0C-219055DE8FB6}"/>
          </ac:spMkLst>
        </pc:spChg>
        <pc:spChg chg="ord">
          <ac:chgData name="Thư Phạm Hoàng" userId="9238659d-b793-470d-9fb5-0fd7020507cf" providerId="ADAL" clId="{2B2940A8-FF50-47F1-99DF-C58AF7435ECF}" dt="2022-05-18T15:11:38.016" v="1676" actId="167"/>
          <ac:spMkLst>
            <pc:docMk/>
            <pc:sldMk cId="4266160055" sldId="342"/>
            <ac:spMk id="85" creationId="{5A47FC20-626B-809C-A3ED-89B59880B016}"/>
          </ac:spMkLst>
        </pc:spChg>
        <pc:picChg chg="ord">
          <ac:chgData name="Thư Phạm Hoàng" userId="9238659d-b793-470d-9fb5-0fd7020507cf" providerId="ADAL" clId="{2B2940A8-FF50-47F1-99DF-C58AF7435ECF}" dt="2022-05-18T08:51:18.201" v="950" actId="167"/>
          <ac:picMkLst>
            <pc:docMk/>
            <pc:sldMk cId="4266160055" sldId="342"/>
            <ac:picMk id="3" creationId="{31366110-1F1D-A706-2A53-846B43B4EA33}"/>
          </ac:picMkLst>
        </pc:picChg>
        <pc:picChg chg="mod ord">
          <ac:chgData name="Thư Phạm Hoàng" userId="9238659d-b793-470d-9fb5-0fd7020507cf" providerId="ADAL" clId="{2B2940A8-FF50-47F1-99DF-C58AF7435ECF}" dt="2022-05-18T15:11:59.250" v="1682" actId="1076"/>
          <ac:picMkLst>
            <pc:docMk/>
            <pc:sldMk cId="4266160055" sldId="342"/>
            <ac:picMk id="5" creationId="{A079B605-6299-822D-9AA1-9388BFE4E56C}"/>
          </ac:picMkLst>
        </pc:picChg>
        <pc:picChg chg="ord">
          <ac:chgData name="Thư Phạm Hoàng" userId="9238659d-b793-470d-9fb5-0fd7020507cf" providerId="ADAL" clId="{2B2940A8-FF50-47F1-99DF-C58AF7435ECF}" dt="2022-05-18T15:10:58.551" v="1671" actId="167"/>
          <ac:picMkLst>
            <pc:docMk/>
            <pc:sldMk cId="4266160055" sldId="342"/>
            <ac:picMk id="6" creationId="{EA4CFF49-5CEC-B8F9-FFB3-B36A39E604BD}"/>
          </ac:picMkLst>
        </pc:picChg>
        <pc:picChg chg="ord">
          <ac:chgData name="Thư Phạm Hoàng" userId="9238659d-b793-470d-9fb5-0fd7020507cf" providerId="ADAL" clId="{2B2940A8-FF50-47F1-99DF-C58AF7435ECF}" dt="2022-05-18T08:51:32.582" v="954" actId="167"/>
          <ac:picMkLst>
            <pc:docMk/>
            <pc:sldMk cId="4266160055" sldId="342"/>
            <ac:picMk id="80" creationId="{2108AAA5-0A16-8222-3F83-112589950EBE}"/>
          </ac:picMkLst>
        </pc:picChg>
        <pc:picChg chg="ord">
          <ac:chgData name="Thư Phạm Hoàng" userId="9238659d-b793-470d-9fb5-0fd7020507cf" providerId="ADAL" clId="{2B2940A8-FF50-47F1-99DF-C58AF7435ECF}" dt="2022-05-18T08:51:35.049" v="955" actId="167"/>
          <ac:picMkLst>
            <pc:docMk/>
            <pc:sldMk cId="4266160055" sldId="342"/>
            <ac:picMk id="82" creationId="{37BA5800-7E48-5BE6-C226-A96D3642CE8C}"/>
          </ac:picMkLst>
        </pc:picChg>
      </pc:sldChg>
      <pc:sldChg chg="del">
        <pc:chgData name="Thư Phạm Hoàng" userId="9238659d-b793-470d-9fb5-0fd7020507cf" providerId="ADAL" clId="{2B2940A8-FF50-47F1-99DF-C58AF7435ECF}" dt="2022-05-18T15:16:02.536" v="1883" actId="47"/>
        <pc:sldMkLst>
          <pc:docMk/>
          <pc:sldMk cId="3859782124" sldId="344"/>
        </pc:sldMkLst>
      </pc:sldChg>
      <pc:sldChg chg="del">
        <pc:chgData name="Thư Phạm Hoàng" userId="9238659d-b793-470d-9fb5-0fd7020507cf" providerId="ADAL" clId="{2B2940A8-FF50-47F1-99DF-C58AF7435ECF}" dt="2022-05-18T15:16:00.876" v="1882" actId="47"/>
        <pc:sldMkLst>
          <pc:docMk/>
          <pc:sldMk cId="2017457632" sldId="345"/>
        </pc:sldMkLst>
      </pc:sldChg>
    </pc:docChg>
  </pc:docChgLst>
  <pc:docChgLst>
    <pc:chgData name="Đinh Thị Diễm Sương" userId="d0cccbb4-ef6a-41ed-82f6-3376ae78dc0c" providerId="ADAL" clId="{B3772AF9-B0B7-4D9F-83CC-2278A8BAE85F}"/>
    <pc:docChg chg="modSld">
      <pc:chgData name="Đinh Thị Diễm Sương" userId="d0cccbb4-ef6a-41ed-82f6-3376ae78dc0c" providerId="ADAL" clId="{B3772AF9-B0B7-4D9F-83CC-2278A8BAE85F}" dt="2022-05-18T15:51:14.307" v="2"/>
      <pc:docMkLst>
        <pc:docMk/>
      </pc:docMkLst>
      <pc:sldChg chg="addSp delSp modAnim">
        <pc:chgData name="Đinh Thị Diễm Sương" userId="d0cccbb4-ef6a-41ed-82f6-3376ae78dc0c" providerId="ADAL" clId="{B3772AF9-B0B7-4D9F-83CC-2278A8BAE85F}" dt="2022-05-18T15:51:14.307" v="2"/>
        <pc:sldMkLst>
          <pc:docMk/>
          <pc:sldMk cId="4266160055" sldId="342"/>
        </pc:sldMkLst>
        <pc:picChg chg="add del">
          <ac:chgData name="Đinh Thị Diễm Sương" userId="d0cccbb4-ef6a-41ed-82f6-3376ae78dc0c" providerId="ADAL" clId="{B3772AF9-B0B7-4D9F-83CC-2278A8BAE85F}" dt="2022-05-18T15:50:32.392" v="1"/>
          <ac:picMkLst>
            <pc:docMk/>
            <pc:sldMk cId="4266160055" sldId="342"/>
            <ac:picMk id="1026" creationId="{11A22A2A-F14F-3F90-747B-0C2775C2BA0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D3938F-A83C-42E8-9C21-797B5D73154A}" type="doc">
      <dgm:prSet loTypeId="urn:microsoft.com/office/officeart/2005/8/layout/process1" loCatId="process" qsTypeId="urn:microsoft.com/office/officeart/2005/8/quickstyle/simple1" qsCatId="simple" csTypeId="urn:microsoft.com/office/officeart/2005/8/colors/colorful4" csCatId="colorful" phldr="1"/>
      <dgm:spPr/>
    </dgm:pt>
    <dgm:pt modelId="{C652B16D-263C-4537-A131-CB9D4F4200FA}">
      <dgm:prSet phldrT="[Văn bản]" custT="1"/>
      <dgm:spPr/>
      <dgm:t>
        <a:bodyPr/>
        <a:lstStyle/>
        <a:p>
          <a:r>
            <a:rPr lang="en-US" sz="1100">
              <a:latin typeface="Nunito"/>
            </a:rPr>
            <a:t>Load data</a:t>
          </a:r>
          <a:endParaRPr lang="vi-VN" sz="1100">
            <a:latin typeface="Nunito"/>
          </a:endParaRPr>
        </a:p>
      </dgm:t>
    </dgm:pt>
    <dgm:pt modelId="{1C7CD9E5-F08C-49DE-9551-DE8A103D11BF}" type="parTrans" cxnId="{0B666CB3-6E2B-4CDF-AA8D-1C72D508D4F9}">
      <dgm:prSet/>
      <dgm:spPr/>
      <dgm:t>
        <a:bodyPr/>
        <a:lstStyle/>
        <a:p>
          <a:endParaRPr lang="vi-VN"/>
        </a:p>
      </dgm:t>
    </dgm:pt>
    <dgm:pt modelId="{6A466299-AA34-4F40-BB1B-63BE24D645A7}" type="sibTrans" cxnId="{0B666CB3-6E2B-4CDF-AA8D-1C72D508D4F9}">
      <dgm:prSet custT="1"/>
      <dgm:spPr/>
      <dgm:t>
        <a:bodyPr/>
        <a:lstStyle/>
        <a:p>
          <a:endParaRPr lang="vi-VN" sz="1100">
            <a:latin typeface="Nunito" pitchFamily="2" charset="-93"/>
          </a:endParaRPr>
        </a:p>
      </dgm:t>
    </dgm:pt>
    <dgm:pt modelId="{9172DAB0-80A6-4285-8401-11956B15A36D}">
      <dgm:prSet phldrT="[Văn bản]" custT="1"/>
      <dgm:spPr/>
      <dgm:t>
        <a:bodyPr/>
        <a:lstStyle/>
        <a:p>
          <a:r>
            <a:rPr lang="en-US" sz="1100">
              <a:latin typeface="Nunito" pitchFamily="2" charset="-93"/>
            </a:rPr>
            <a:t>Pre-processing</a:t>
          </a:r>
          <a:endParaRPr lang="vi-VN" sz="1100">
            <a:latin typeface="Nunito" pitchFamily="2" charset="-93"/>
          </a:endParaRPr>
        </a:p>
      </dgm:t>
    </dgm:pt>
    <dgm:pt modelId="{0F6009BD-E575-4093-9D0C-5A06A9DDBE43}" type="parTrans" cxnId="{E0042EFF-AF56-41CD-BA56-AD7F636F4001}">
      <dgm:prSet/>
      <dgm:spPr/>
      <dgm:t>
        <a:bodyPr/>
        <a:lstStyle/>
        <a:p>
          <a:endParaRPr lang="vi-VN"/>
        </a:p>
      </dgm:t>
    </dgm:pt>
    <dgm:pt modelId="{51883D5B-529E-460B-9981-4019E4949093}" type="sibTrans" cxnId="{E0042EFF-AF56-41CD-BA56-AD7F636F4001}">
      <dgm:prSet custT="1"/>
      <dgm:spPr/>
      <dgm:t>
        <a:bodyPr/>
        <a:lstStyle/>
        <a:p>
          <a:endParaRPr lang="vi-VN" sz="1100">
            <a:latin typeface="Nunito" pitchFamily="2" charset="-93"/>
          </a:endParaRPr>
        </a:p>
      </dgm:t>
    </dgm:pt>
    <dgm:pt modelId="{DA3ABE76-1D6A-4E90-A522-DA2B1A886D14}">
      <dgm:prSet phldrT="[Văn bản]" custT="1"/>
      <dgm:spPr/>
      <dgm:t>
        <a:bodyPr/>
        <a:lstStyle/>
        <a:p>
          <a:r>
            <a:rPr lang="en-US" sz="1100">
              <a:latin typeface="Nunito" pitchFamily="2" charset="-93"/>
            </a:rPr>
            <a:t>Create Model</a:t>
          </a:r>
          <a:endParaRPr lang="vi-VN" sz="1100">
            <a:latin typeface="Nunito" pitchFamily="2" charset="-93"/>
          </a:endParaRPr>
        </a:p>
      </dgm:t>
    </dgm:pt>
    <dgm:pt modelId="{AFCA5685-557B-430E-9A3C-40676F4C9C82}" type="parTrans" cxnId="{76CDE2AA-AA9F-4B75-946E-FEF162EA38DD}">
      <dgm:prSet/>
      <dgm:spPr/>
      <dgm:t>
        <a:bodyPr/>
        <a:lstStyle/>
        <a:p>
          <a:endParaRPr lang="vi-VN"/>
        </a:p>
      </dgm:t>
    </dgm:pt>
    <dgm:pt modelId="{ED52652C-CE51-4BB9-B954-2A9B3FCE3FB3}" type="sibTrans" cxnId="{76CDE2AA-AA9F-4B75-946E-FEF162EA38DD}">
      <dgm:prSet custT="1"/>
      <dgm:spPr/>
      <dgm:t>
        <a:bodyPr/>
        <a:lstStyle/>
        <a:p>
          <a:endParaRPr lang="vi-VN" sz="1100">
            <a:latin typeface="Nunito" pitchFamily="2" charset="-93"/>
          </a:endParaRPr>
        </a:p>
      </dgm:t>
    </dgm:pt>
    <dgm:pt modelId="{A3D805DC-B0BB-4300-A70F-EDE04ADF9F5B}">
      <dgm:prSet custT="1"/>
      <dgm:spPr/>
      <dgm:t>
        <a:bodyPr/>
        <a:lstStyle/>
        <a:p>
          <a:r>
            <a:rPr lang="en-US" sz="1100">
              <a:latin typeface="Nunito" pitchFamily="2" charset="-93"/>
            </a:rPr>
            <a:t>Train Model</a:t>
          </a:r>
          <a:endParaRPr lang="vi-VN" sz="1100">
            <a:latin typeface="Nunito" pitchFamily="2" charset="-93"/>
          </a:endParaRPr>
        </a:p>
      </dgm:t>
    </dgm:pt>
    <dgm:pt modelId="{6FC707A2-47FC-4822-9842-19DE2E3D805B}" type="parTrans" cxnId="{0714E423-FE18-4ACB-B620-45856380D7C9}">
      <dgm:prSet/>
      <dgm:spPr/>
      <dgm:t>
        <a:bodyPr/>
        <a:lstStyle/>
        <a:p>
          <a:endParaRPr lang="vi-VN"/>
        </a:p>
      </dgm:t>
    </dgm:pt>
    <dgm:pt modelId="{DF4D56BC-4B0D-41FC-96C0-BE00A37706CE}" type="sibTrans" cxnId="{0714E423-FE18-4ACB-B620-45856380D7C9}">
      <dgm:prSet custT="1"/>
      <dgm:spPr/>
      <dgm:t>
        <a:bodyPr/>
        <a:lstStyle/>
        <a:p>
          <a:endParaRPr lang="vi-VN" sz="1100">
            <a:latin typeface="Nunito" pitchFamily="2" charset="-93"/>
          </a:endParaRPr>
        </a:p>
      </dgm:t>
    </dgm:pt>
    <dgm:pt modelId="{D592374C-94CC-44DA-B360-949C13D0AC3F}">
      <dgm:prSet custT="1"/>
      <dgm:spPr/>
      <dgm:t>
        <a:bodyPr/>
        <a:lstStyle/>
        <a:p>
          <a:r>
            <a:rPr lang="vi-VN" sz="1100" b="0" i="0"/>
            <a:t>Evaluating</a:t>
          </a:r>
          <a:endParaRPr lang="vi-VN" sz="1100"/>
        </a:p>
      </dgm:t>
    </dgm:pt>
    <dgm:pt modelId="{0DA579A1-02F2-4732-B85B-210087B3B70C}" type="parTrans" cxnId="{5B6CA614-554B-4D94-B528-B34E19CC5811}">
      <dgm:prSet/>
      <dgm:spPr/>
      <dgm:t>
        <a:bodyPr/>
        <a:lstStyle/>
        <a:p>
          <a:endParaRPr lang="vi-VN"/>
        </a:p>
      </dgm:t>
    </dgm:pt>
    <dgm:pt modelId="{77C6154B-1371-4302-B052-B1BD3DEFAACD}" type="sibTrans" cxnId="{5B6CA614-554B-4D94-B528-B34E19CC5811}">
      <dgm:prSet/>
      <dgm:spPr/>
      <dgm:t>
        <a:bodyPr/>
        <a:lstStyle/>
        <a:p>
          <a:endParaRPr lang="vi-VN"/>
        </a:p>
      </dgm:t>
    </dgm:pt>
    <dgm:pt modelId="{EDF3E84B-3EEA-48CC-9E8E-1219184ED165}">
      <dgm:prSet custT="1"/>
      <dgm:spPr/>
      <dgm:t>
        <a:bodyPr/>
        <a:lstStyle/>
        <a:p>
          <a:r>
            <a:rPr lang="en-US" sz="1100">
              <a:latin typeface="Nunito" pitchFamily="2" charset="-93"/>
            </a:rPr>
            <a:t>Predict</a:t>
          </a:r>
          <a:endParaRPr lang="vi-VN" sz="1100">
            <a:latin typeface="Nunito" pitchFamily="2" charset="-93"/>
          </a:endParaRPr>
        </a:p>
      </dgm:t>
    </dgm:pt>
    <dgm:pt modelId="{1308A5F0-F550-4B5C-8E6F-537768853B68}" type="sibTrans" cxnId="{20874286-1236-45C2-8A0D-951BFCE6B60D}">
      <dgm:prSet/>
      <dgm:spPr/>
      <dgm:t>
        <a:bodyPr/>
        <a:lstStyle/>
        <a:p>
          <a:endParaRPr lang="vi-VN"/>
        </a:p>
      </dgm:t>
    </dgm:pt>
    <dgm:pt modelId="{3E5060D2-DF34-4E39-9DBD-335C78A2B7A1}" type="parTrans" cxnId="{20874286-1236-45C2-8A0D-951BFCE6B60D}">
      <dgm:prSet/>
      <dgm:spPr/>
      <dgm:t>
        <a:bodyPr/>
        <a:lstStyle/>
        <a:p>
          <a:endParaRPr lang="vi-VN"/>
        </a:p>
      </dgm:t>
    </dgm:pt>
    <dgm:pt modelId="{B2D9F956-5AA7-47E2-9FFE-75FEBA36EF0A}" type="pres">
      <dgm:prSet presAssocID="{36D3938F-A83C-42E8-9C21-797B5D73154A}" presName="Name0" presStyleCnt="0">
        <dgm:presLayoutVars>
          <dgm:dir/>
          <dgm:resizeHandles val="exact"/>
        </dgm:presLayoutVars>
      </dgm:prSet>
      <dgm:spPr/>
    </dgm:pt>
    <dgm:pt modelId="{1DCA05F0-63DE-49B6-8204-2CBE1FCDED19}" type="pres">
      <dgm:prSet presAssocID="{C652B16D-263C-4537-A131-CB9D4F4200FA}" presName="node" presStyleLbl="node1" presStyleIdx="0" presStyleCnt="6">
        <dgm:presLayoutVars>
          <dgm:bulletEnabled val="1"/>
        </dgm:presLayoutVars>
      </dgm:prSet>
      <dgm:spPr/>
    </dgm:pt>
    <dgm:pt modelId="{2EFA2D50-0A87-4C58-8364-954817B92F20}" type="pres">
      <dgm:prSet presAssocID="{6A466299-AA34-4F40-BB1B-63BE24D645A7}" presName="sibTrans" presStyleLbl="sibTrans2D1" presStyleIdx="0" presStyleCnt="5"/>
      <dgm:spPr/>
    </dgm:pt>
    <dgm:pt modelId="{676747B8-FF0D-472E-A83E-437CE747444A}" type="pres">
      <dgm:prSet presAssocID="{6A466299-AA34-4F40-BB1B-63BE24D645A7}" presName="connectorText" presStyleLbl="sibTrans2D1" presStyleIdx="0" presStyleCnt="5"/>
      <dgm:spPr/>
    </dgm:pt>
    <dgm:pt modelId="{D6A363CA-B48A-471E-9F0C-C32023633BD6}" type="pres">
      <dgm:prSet presAssocID="{9172DAB0-80A6-4285-8401-11956B15A36D}" presName="node" presStyleLbl="node1" presStyleIdx="1" presStyleCnt="6" custScaleX="153859">
        <dgm:presLayoutVars>
          <dgm:bulletEnabled val="1"/>
        </dgm:presLayoutVars>
      </dgm:prSet>
      <dgm:spPr/>
    </dgm:pt>
    <dgm:pt modelId="{A62A7037-9AFC-41FD-842E-18413A0118A0}" type="pres">
      <dgm:prSet presAssocID="{51883D5B-529E-460B-9981-4019E4949093}" presName="sibTrans" presStyleLbl="sibTrans2D1" presStyleIdx="1" presStyleCnt="5"/>
      <dgm:spPr/>
    </dgm:pt>
    <dgm:pt modelId="{681CA1A1-0CEE-4C5B-B16E-80EC91641180}" type="pres">
      <dgm:prSet presAssocID="{51883D5B-529E-460B-9981-4019E4949093}" presName="connectorText" presStyleLbl="sibTrans2D1" presStyleIdx="1" presStyleCnt="5"/>
      <dgm:spPr/>
    </dgm:pt>
    <dgm:pt modelId="{950037BD-018E-43E2-B17D-605E1BC2C38F}" type="pres">
      <dgm:prSet presAssocID="{DA3ABE76-1D6A-4E90-A522-DA2B1A886D14}" presName="node" presStyleLbl="node1" presStyleIdx="2" presStyleCnt="6">
        <dgm:presLayoutVars>
          <dgm:bulletEnabled val="1"/>
        </dgm:presLayoutVars>
      </dgm:prSet>
      <dgm:spPr/>
    </dgm:pt>
    <dgm:pt modelId="{84AA55B7-3ECC-485A-A269-17BFEB5DA190}" type="pres">
      <dgm:prSet presAssocID="{ED52652C-CE51-4BB9-B954-2A9B3FCE3FB3}" presName="sibTrans" presStyleLbl="sibTrans2D1" presStyleIdx="2" presStyleCnt="5"/>
      <dgm:spPr/>
    </dgm:pt>
    <dgm:pt modelId="{6F396668-CFD4-4608-ACA5-0C978948826D}" type="pres">
      <dgm:prSet presAssocID="{ED52652C-CE51-4BB9-B954-2A9B3FCE3FB3}" presName="connectorText" presStyleLbl="sibTrans2D1" presStyleIdx="2" presStyleCnt="5"/>
      <dgm:spPr/>
    </dgm:pt>
    <dgm:pt modelId="{56CB1597-25C0-496B-8DCB-C415051DD456}" type="pres">
      <dgm:prSet presAssocID="{A3D805DC-B0BB-4300-A70F-EDE04ADF9F5B}" presName="node" presStyleLbl="node1" presStyleIdx="3" presStyleCnt="6">
        <dgm:presLayoutVars>
          <dgm:bulletEnabled val="1"/>
        </dgm:presLayoutVars>
      </dgm:prSet>
      <dgm:spPr/>
    </dgm:pt>
    <dgm:pt modelId="{43B07859-8FC0-49E6-AC17-5001C365D728}" type="pres">
      <dgm:prSet presAssocID="{DF4D56BC-4B0D-41FC-96C0-BE00A37706CE}" presName="sibTrans" presStyleLbl="sibTrans2D1" presStyleIdx="3" presStyleCnt="5"/>
      <dgm:spPr/>
    </dgm:pt>
    <dgm:pt modelId="{53D2B99D-7E2E-4E39-9BC2-FDE4BC766256}" type="pres">
      <dgm:prSet presAssocID="{DF4D56BC-4B0D-41FC-96C0-BE00A37706CE}" presName="connectorText" presStyleLbl="sibTrans2D1" presStyleIdx="3" presStyleCnt="5"/>
      <dgm:spPr/>
    </dgm:pt>
    <dgm:pt modelId="{B11AD50E-5E43-4EB7-934C-E7398B7D0CFA}" type="pres">
      <dgm:prSet presAssocID="{EDF3E84B-3EEA-48CC-9E8E-1219184ED165}" presName="node" presStyleLbl="node1" presStyleIdx="4" presStyleCnt="6" custScaleX="86896">
        <dgm:presLayoutVars>
          <dgm:bulletEnabled val="1"/>
        </dgm:presLayoutVars>
      </dgm:prSet>
      <dgm:spPr/>
    </dgm:pt>
    <dgm:pt modelId="{78104AFC-0483-4C54-9611-BEBE067976B3}" type="pres">
      <dgm:prSet presAssocID="{1308A5F0-F550-4B5C-8E6F-537768853B68}" presName="sibTrans" presStyleLbl="sibTrans2D1" presStyleIdx="4" presStyleCnt="5"/>
      <dgm:spPr/>
    </dgm:pt>
    <dgm:pt modelId="{85D40542-3211-4161-BA23-397CEA7B3869}" type="pres">
      <dgm:prSet presAssocID="{1308A5F0-F550-4B5C-8E6F-537768853B68}" presName="connectorText" presStyleLbl="sibTrans2D1" presStyleIdx="4" presStyleCnt="5"/>
      <dgm:spPr/>
    </dgm:pt>
    <dgm:pt modelId="{80C53ABB-9D20-4256-BB49-EC69053C9F74}" type="pres">
      <dgm:prSet presAssocID="{D592374C-94CC-44DA-B360-949C13D0AC3F}" presName="node" presStyleLbl="node1" presStyleIdx="5" presStyleCnt="6" custScaleX="122960">
        <dgm:presLayoutVars>
          <dgm:bulletEnabled val="1"/>
        </dgm:presLayoutVars>
      </dgm:prSet>
      <dgm:spPr/>
    </dgm:pt>
  </dgm:ptLst>
  <dgm:cxnLst>
    <dgm:cxn modelId="{5B6CA614-554B-4D94-B528-B34E19CC5811}" srcId="{36D3938F-A83C-42E8-9C21-797B5D73154A}" destId="{D592374C-94CC-44DA-B360-949C13D0AC3F}" srcOrd="5" destOrd="0" parTransId="{0DA579A1-02F2-4732-B85B-210087B3B70C}" sibTransId="{77C6154B-1371-4302-B052-B1BD3DEFAACD}"/>
    <dgm:cxn modelId="{D803C019-3702-43D2-B6A8-4B3F7D9B6966}" type="presOf" srcId="{36D3938F-A83C-42E8-9C21-797B5D73154A}" destId="{B2D9F956-5AA7-47E2-9FFE-75FEBA36EF0A}" srcOrd="0" destOrd="0" presId="urn:microsoft.com/office/officeart/2005/8/layout/process1"/>
    <dgm:cxn modelId="{0714E423-FE18-4ACB-B620-45856380D7C9}" srcId="{36D3938F-A83C-42E8-9C21-797B5D73154A}" destId="{A3D805DC-B0BB-4300-A70F-EDE04ADF9F5B}" srcOrd="3" destOrd="0" parTransId="{6FC707A2-47FC-4822-9842-19DE2E3D805B}" sibTransId="{DF4D56BC-4B0D-41FC-96C0-BE00A37706CE}"/>
    <dgm:cxn modelId="{20BA073F-F93E-4C45-91AE-47EE22DB7C0C}" type="presOf" srcId="{1308A5F0-F550-4B5C-8E6F-537768853B68}" destId="{85D40542-3211-4161-BA23-397CEA7B3869}" srcOrd="1" destOrd="0" presId="urn:microsoft.com/office/officeart/2005/8/layout/process1"/>
    <dgm:cxn modelId="{11A7DB5D-575A-4393-BEA1-46BC046C1B79}" type="presOf" srcId="{DF4D56BC-4B0D-41FC-96C0-BE00A37706CE}" destId="{53D2B99D-7E2E-4E39-9BC2-FDE4BC766256}" srcOrd="1" destOrd="0" presId="urn:microsoft.com/office/officeart/2005/8/layout/process1"/>
    <dgm:cxn modelId="{EF025862-A538-49D8-A694-1823A3DF7255}" type="presOf" srcId="{51883D5B-529E-460B-9981-4019E4949093}" destId="{681CA1A1-0CEE-4C5B-B16E-80EC91641180}" srcOrd="1" destOrd="0" presId="urn:microsoft.com/office/officeart/2005/8/layout/process1"/>
    <dgm:cxn modelId="{C7054643-0168-4662-AAB7-93221DA79D79}" type="presOf" srcId="{1308A5F0-F550-4B5C-8E6F-537768853B68}" destId="{78104AFC-0483-4C54-9611-BEBE067976B3}" srcOrd="0" destOrd="0" presId="urn:microsoft.com/office/officeart/2005/8/layout/process1"/>
    <dgm:cxn modelId="{B9949847-981B-4890-8686-672B7BE9561A}" type="presOf" srcId="{C652B16D-263C-4537-A131-CB9D4F4200FA}" destId="{1DCA05F0-63DE-49B6-8204-2CBE1FCDED19}" srcOrd="0" destOrd="0" presId="urn:microsoft.com/office/officeart/2005/8/layout/process1"/>
    <dgm:cxn modelId="{3CD6EC49-6FD1-49C0-84F4-A1FB89F6B2A3}" type="presOf" srcId="{ED52652C-CE51-4BB9-B954-2A9B3FCE3FB3}" destId="{6F396668-CFD4-4608-ACA5-0C978948826D}" srcOrd="1" destOrd="0" presId="urn:microsoft.com/office/officeart/2005/8/layout/process1"/>
    <dgm:cxn modelId="{3290EA6B-CCC8-4BA1-A45D-9EE13875DF40}" type="presOf" srcId="{DA3ABE76-1D6A-4E90-A522-DA2B1A886D14}" destId="{950037BD-018E-43E2-B17D-605E1BC2C38F}" srcOrd="0" destOrd="0" presId="urn:microsoft.com/office/officeart/2005/8/layout/process1"/>
    <dgm:cxn modelId="{85E7CD6E-8BC3-4E8A-8D83-5D6643BEC76F}" type="presOf" srcId="{9172DAB0-80A6-4285-8401-11956B15A36D}" destId="{D6A363CA-B48A-471E-9F0C-C32023633BD6}" srcOrd="0" destOrd="0" presId="urn:microsoft.com/office/officeart/2005/8/layout/process1"/>
    <dgm:cxn modelId="{FF341485-ABED-485B-9193-BA486E5AFD89}" type="presOf" srcId="{D592374C-94CC-44DA-B360-949C13D0AC3F}" destId="{80C53ABB-9D20-4256-BB49-EC69053C9F74}" srcOrd="0" destOrd="0" presId="urn:microsoft.com/office/officeart/2005/8/layout/process1"/>
    <dgm:cxn modelId="{20874286-1236-45C2-8A0D-951BFCE6B60D}" srcId="{36D3938F-A83C-42E8-9C21-797B5D73154A}" destId="{EDF3E84B-3EEA-48CC-9E8E-1219184ED165}" srcOrd="4" destOrd="0" parTransId="{3E5060D2-DF34-4E39-9DBD-335C78A2B7A1}" sibTransId="{1308A5F0-F550-4B5C-8E6F-537768853B68}"/>
    <dgm:cxn modelId="{1AD7C796-52BC-4691-BA70-74DB652AA47C}" type="presOf" srcId="{EDF3E84B-3EEA-48CC-9E8E-1219184ED165}" destId="{B11AD50E-5E43-4EB7-934C-E7398B7D0CFA}" srcOrd="0" destOrd="0" presId="urn:microsoft.com/office/officeart/2005/8/layout/process1"/>
    <dgm:cxn modelId="{76CDE2AA-AA9F-4B75-946E-FEF162EA38DD}" srcId="{36D3938F-A83C-42E8-9C21-797B5D73154A}" destId="{DA3ABE76-1D6A-4E90-A522-DA2B1A886D14}" srcOrd="2" destOrd="0" parTransId="{AFCA5685-557B-430E-9A3C-40676F4C9C82}" sibTransId="{ED52652C-CE51-4BB9-B954-2A9B3FCE3FB3}"/>
    <dgm:cxn modelId="{4E707FB2-7A3D-474C-8249-CB496479FE04}" type="presOf" srcId="{6A466299-AA34-4F40-BB1B-63BE24D645A7}" destId="{2EFA2D50-0A87-4C58-8364-954817B92F20}" srcOrd="0" destOrd="0" presId="urn:microsoft.com/office/officeart/2005/8/layout/process1"/>
    <dgm:cxn modelId="{0B666CB3-6E2B-4CDF-AA8D-1C72D508D4F9}" srcId="{36D3938F-A83C-42E8-9C21-797B5D73154A}" destId="{C652B16D-263C-4537-A131-CB9D4F4200FA}" srcOrd="0" destOrd="0" parTransId="{1C7CD9E5-F08C-49DE-9551-DE8A103D11BF}" sibTransId="{6A466299-AA34-4F40-BB1B-63BE24D645A7}"/>
    <dgm:cxn modelId="{AFC481B3-0B05-4EF5-B751-F7DACE0ED51B}" type="presOf" srcId="{DF4D56BC-4B0D-41FC-96C0-BE00A37706CE}" destId="{43B07859-8FC0-49E6-AC17-5001C365D728}" srcOrd="0" destOrd="0" presId="urn:microsoft.com/office/officeart/2005/8/layout/process1"/>
    <dgm:cxn modelId="{FAC7F8C1-6DA6-464F-97DA-44600B41F41D}" type="presOf" srcId="{A3D805DC-B0BB-4300-A70F-EDE04ADF9F5B}" destId="{56CB1597-25C0-496B-8DCB-C415051DD456}" srcOrd="0" destOrd="0" presId="urn:microsoft.com/office/officeart/2005/8/layout/process1"/>
    <dgm:cxn modelId="{1D7215C4-05F7-46AB-B81D-7DCE55A34754}" type="presOf" srcId="{ED52652C-CE51-4BB9-B954-2A9B3FCE3FB3}" destId="{84AA55B7-3ECC-485A-A269-17BFEB5DA190}" srcOrd="0" destOrd="0" presId="urn:microsoft.com/office/officeart/2005/8/layout/process1"/>
    <dgm:cxn modelId="{B0723CCC-953E-4DA2-9FC0-DA837815A3A9}" type="presOf" srcId="{6A466299-AA34-4F40-BB1B-63BE24D645A7}" destId="{676747B8-FF0D-472E-A83E-437CE747444A}" srcOrd="1" destOrd="0" presId="urn:microsoft.com/office/officeart/2005/8/layout/process1"/>
    <dgm:cxn modelId="{F437B2E7-A561-421A-AB51-0891CBA51EDF}" type="presOf" srcId="{51883D5B-529E-460B-9981-4019E4949093}" destId="{A62A7037-9AFC-41FD-842E-18413A0118A0}" srcOrd="0" destOrd="0" presId="urn:microsoft.com/office/officeart/2005/8/layout/process1"/>
    <dgm:cxn modelId="{E0042EFF-AF56-41CD-BA56-AD7F636F4001}" srcId="{36D3938F-A83C-42E8-9C21-797B5D73154A}" destId="{9172DAB0-80A6-4285-8401-11956B15A36D}" srcOrd="1" destOrd="0" parTransId="{0F6009BD-E575-4093-9D0C-5A06A9DDBE43}" sibTransId="{51883D5B-529E-460B-9981-4019E4949093}"/>
    <dgm:cxn modelId="{205C09A4-5EBA-40C3-BF72-A6B5E9A1ED2D}" type="presParOf" srcId="{B2D9F956-5AA7-47E2-9FFE-75FEBA36EF0A}" destId="{1DCA05F0-63DE-49B6-8204-2CBE1FCDED19}" srcOrd="0" destOrd="0" presId="urn:microsoft.com/office/officeart/2005/8/layout/process1"/>
    <dgm:cxn modelId="{9196CC9E-0973-43EE-8A4A-2BD092597761}" type="presParOf" srcId="{B2D9F956-5AA7-47E2-9FFE-75FEBA36EF0A}" destId="{2EFA2D50-0A87-4C58-8364-954817B92F20}" srcOrd="1" destOrd="0" presId="urn:microsoft.com/office/officeart/2005/8/layout/process1"/>
    <dgm:cxn modelId="{40C9FBEE-89B5-489E-9297-17530755770F}" type="presParOf" srcId="{2EFA2D50-0A87-4C58-8364-954817B92F20}" destId="{676747B8-FF0D-472E-A83E-437CE747444A}" srcOrd="0" destOrd="0" presId="urn:microsoft.com/office/officeart/2005/8/layout/process1"/>
    <dgm:cxn modelId="{DB7BC379-6892-466B-864D-27C7477D33DB}" type="presParOf" srcId="{B2D9F956-5AA7-47E2-9FFE-75FEBA36EF0A}" destId="{D6A363CA-B48A-471E-9F0C-C32023633BD6}" srcOrd="2" destOrd="0" presId="urn:microsoft.com/office/officeart/2005/8/layout/process1"/>
    <dgm:cxn modelId="{46F4A908-29D7-4ACA-BC02-019C78BF217D}" type="presParOf" srcId="{B2D9F956-5AA7-47E2-9FFE-75FEBA36EF0A}" destId="{A62A7037-9AFC-41FD-842E-18413A0118A0}" srcOrd="3" destOrd="0" presId="urn:microsoft.com/office/officeart/2005/8/layout/process1"/>
    <dgm:cxn modelId="{F013B8A9-B852-45D2-866E-A524DA109B80}" type="presParOf" srcId="{A62A7037-9AFC-41FD-842E-18413A0118A0}" destId="{681CA1A1-0CEE-4C5B-B16E-80EC91641180}" srcOrd="0" destOrd="0" presId="urn:microsoft.com/office/officeart/2005/8/layout/process1"/>
    <dgm:cxn modelId="{4FABE0A8-D690-4EB3-B53C-BE30ACFE83DD}" type="presParOf" srcId="{B2D9F956-5AA7-47E2-9FFE-75FEBA36EF0A}" destId="{950037BD-018E-43E2-B17D-605E1BC2C38F}" srcOrd="4" destOrd="0" presId="urn:microsoft.com/office/officeart/2005/8/layout/process1"/>
    <dgm:cxn modelId="{31353F89-FC70-417A-9E4E-832E2E71D8D3}" type="presParOf" srcId="{B2D9F956-5AA7-47E2-9FFE-75FEBA36EF0A}" destId="{84AA55B7-3ECC-485A-A269-17BFEB5DA190}" srcOrd="5" destOrd="0" presId="urn:microsoft.com/office/officeart/2005/8/layout/process1"/>
    <dgm:cxn modelId="{A7CF486A-D6AE-4E36-992C-98B26D87931F}" type="presParOf" srcId="{84AA55B7-3ECC-485A-A269-17BFEB5DA190}" destId="{6F396668-CFD4-4608-ACA5-0C978948826D}" srcOrd="0" destOrd="0" presId="urn:microsoft.com/office/officeart/2005/8/layout/process1"/>
    <dgm:cxn modelId="{10E55BDA-F148-400F-B920-E3F196C1D3C3}" type="presParOf" srcId="{B2D9F956-5AA7-47E2-9FFE-75FEBA36EF0A}" destId="{56CB1597-25C0-496B-8DCB-C415051DD456}" srcOrd="6" destOrd="0" presId="urn:microsoft.com/office/officeart/2005/8/layout/process1"/>
    <dgm:cxn modelId="{AA13D3B3-A091-4236-84D0-11DF602A2B79}" type="presParOf" srcId="{B2D9F956-5AA7-47E2-9FFE-75FEBA36EF0A}" destId="{43B07859-8FC0-49E6-AC17-5001C365D728}" srcOrd="7" destOrd="0" presId="urn:microsoft.com/office/officeart/2005/8/layout/process1"/>
    <dgm:cxn modelId="{9484974C-7223-4CC8-A6F2-74630804CBDD}" type="presParOf" srcId="{43B07859-8FC0-49E6-AC17-5001C365D728}" destId="{53D2B99D-7E2E-4E39-9BC2-FDE4BC766256}" srcOrd="0" destOrd="0" presId="urn:microsoft.com/office/officeart/2005/8/layout/process1"/>
    <dgm:cxn modelId="{383A6D24-648C-4430-A4DF-AB70CBC6957D}" type="presParOf" srcId="{B2D9F956-5AA7-47E2-9FFE-75FEBA36EF0A}" destId="{B11AD50E-5E43-4EB7-934C-E7398B7D0CFA}" srcOrd="8" destOrd="0" presId="urn:microsoft.com/office/officeart/2005/8/layout/process1"/>
    <dgm:cxn modelId="{6E314F24-6749-4806-9D97-AF6013AA659E}" type="presParOf" srcId="{B2D9F956-5AA7-47E2-9FFE-75FEBA36EF0A}" destId="{78104AFC-0483-4C54-9611-BEBE067976B3}" srcOrd="9" destOrd="0" presId="urn:microsoft.com/office/officeart/2005/8/layout/process1"/>
    <dgm:cxn modelId="{B152BA7F-2E07-4CE1-99BF-9C4B6CC293A8}" type="presParOf" srcId="{78104AFC-0483-4C54-9611-BEBE067976B3}" destId="{85D40542-3211-4161-BA23-397CEA7B3869}" srcOrd="0" destOrd="0" presId="urn:microsoft.com/office/officeart/2005/8/layout/process1"/>
    <dgm:cxn modelId="{CF95EEE0-FEB7-4932-8A7C-14331850CC82}" type="presParOf" srcId="{B2D9F956-5AA7-47E2-9FFE-75FEBA36EF0A}" destId="{80C53ABB-9D20-4256-BB49-EC69053C9F74}" srcOrd="10"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CA05F0-63DE-49B6-8204-2CBE1FCDED19}">
      <dsp:nvSpPr>
        <dsp:cNvPr id="0" name=""/>
        <dsp:cNvSpPr/>
      </dsp:nvSpPr>
      <dsp:spPr>
        <a:xfrm>
          <a:off x="1991" y="538482"/>
          <a:ext cx="948459" cy="569075"/>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latin typeface="Nunito"/>
            </a:rPr>
            <a:t>Load data</a:t>
          </a:r>
          <a:endParaRPr lang="vi-VN" sz="1100" kern="1200">
            <a:latin typeface="Nunito"/>
          </a:endParaRPr>
        </a:p>
      </dsp:txBody>
      <dsp:txXfrm>
        <a:off x="18659" y="555150"/>
        <a:ext cx="915123" cy="535739"/>
      </dsp:txXfrm>
    </dsp:sp>
    <dsp:sp modelId="{2EFA2D50-0A87-4C58-8364-954817B92F20}">
      <dsp:nvSpPr>
        <dsp:cNvPr id="0" name=""/>
        <dsp:cNvSpPr/>
      </dsp:nvSpPr>
      <dsp:spPr>
        <a:xfrm>
          <a:off x="1045297" y="705410"/>
          <a:ext cx="201073" cy="235218"/>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vi-VN" sz="1100" kern="1200">
            <a:latin typeface="Nunito" pitchFamily="2" charset="-93"/>
          </a:endParaRPr>
        </a:p>
      </dsp:txBody>
      <dsp:txXfrm>
        <a:off x="1045297" y="752454"/>
        <a:ext cx="140751" cy="141130"/>
      </dsp:txXfrm>
    </dsp:sp>
    <dsp:sp modelId="{D6A363CA-B48A-471E-9F0C-C32023633BD6}">
      <dsp:nvSpPr>
        <dsp:cNvPr id="0" name=""/>
        <dsp:cNvSpPr/>
      </dsp:nvSpPr>
      <dsp:spPr>
        <a:xfrm>
          <a:off x="1329835" y="538482"/>
          <a:ext cx="1459291" cy="569075"/>
        </a:xfrm>
        <a:prstGeom prst="roundRect">
          <a:avLst>
            <a:gd name="adj" fmla="val 10000"/>
          </a:avLst>
        </a:prstGeom>
        <a:solidFill>
          <a:schemeClr val="accent4">
            <a:hueOff val="-1248493"/>
            <a:satOff val="5273"/>
            <a:lumOff val="-251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latin typeface="Nunito" pitchFamily="2" charset="-93"/>
            </a:rPr>
            <a:t>Pre-processing</a:t>
          </a:r>
          <a:endParaRPr lang="vi-VN" sz="1100" kern="1200">
            <a:latin typeface="Nunito" pitchFamily="2" charset="-93"/>
          </a:endParaRPr>
        </a:p>
      </dsp:txBody>
      <dsp:txXfrm>
        <a:off x="1346503" y="555150"/>
        <a:ext cx="1425955" cy="535739"/>
      </dsp:txXfrm>
    </dsp:sp>
    <dsp:sp modelId="{A62A7037-9AFC-41FD-842E-18413A0118A0}">
      <dsp:nvSpPr>
        <dsp:cNvPr id="0" name=""/>
        <dsp:cNvSpPr/>
      </dsp:nvSpPr>
      <dsp:spPr>
        <a:xfrm>
          <a:off x="2883972" y="705410"/>
          <a:ext cx="201073" cy="235218"/>
        </a:xfrm>
        <a:prstGeom prst="rightArrow">
          <a:avLst>
            <a:gd name="adj1" fmla="val 60000"/>
            <a:gd name="adj2" fmla="val 50000"/>
          </a:avLst>
        </a:prstGeom>
        <a:solidFill>
          <a:schemeClr val="accent4">
            <a:hueOff val="-1560616"/>
            <a:satOff val="6591"/>
            <a:lumOff val="-313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vi-VN" sz="1100" kern="1200">
            <a:latin typeface="Nunito" pitchFamily="2" charset="-93"/>
          </a:endParaRPr>
        </a:p>
      </dsp:txBody>
      <dsp:txXfrm>
        <a:off x="2883972" y="752454"/>
        <a:ext cx="140751" cy="141130"/>
      </dsp:txXfrm>
    </dsp:sp>
    <dsp:sp modelId="{950037BD-018E-43E2-B17D-605E1BC2C38F}">
      <dsp:nvSpPr>
        <dsp:cNvPr id="0" name=""/>
        <dsp:cNvSpPr/>
      </dsp:nvSpPr>
      <dsp:spPr>
        <a:xfrm>
          <a:off x="3168510" y="538482"/>
          <a:ext cx="948459" cy="569075"/>
        </a:xfrm>
        <a:prstGeom prst="roundRect">
          <a:avLst>
            <a:gd name="adj" fmla="val 10000"/>
          </a:avLst>
        </a:prstGeom>
        <a:solidFill>
          <a:schemeClr val="accent4">
            <a:hueOff val="-2496985"/>
            <a:satOff val="10546"/>
            <a:lumOff val="-50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latin typeface="Nunito" pitchFamily="2" charset="-93"/>
            </a:rPr>
            <a:t>Create Model</a:t>
          </a:r>
          <a:endParaRPr lang="vi-VN" sz="1100" kern="1200">
            <a:latin typeface="Nunito" pitchFamily="2" charset="-93"/>
          </a:endParaRPr>
        </a:p>
      </dsp:txBody>
      <dsp:txXfrm>
        <a:off x="3185178" y="555150"/>
        <a:ext cx="915123" cy="535739"/>
      </dsp:txXfrm>
    </dsp:sp>
    <dsp:sp modelId="{84AA55B7-3ECC-485A-A269-17BFEB5DA190}">
      <dsp:nvSpPr>
        <dsp:cNvPr id="0" name=""/>
        <dsp:cNvSpPr/>
      </dsp:nvSpPr>
      <dsp:spPr>
        <a:xfrm>
          <a:off x="4211816" y="705410"/>
          <a:ext cx="201073" cy="235218"/>
        </a:xfrm>
        <a:prstGeom prst="rightArrow">
          <a:avLst>
            <a:gd name="adj1" fmla="val 60000"/>
            <a:gd name="adj2" fmla="val 50000"/>
          </a:avLst>
        </a:prstGeom>
        <a:solidFill>
          <a:schemeClr val="accent4">
            <a:hueOff val="-3121231"/>
            <a:satOff val="13182"/>
            <a:lumOff val="-627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vi-VN" sz="1100" kern="1200">
            <a:latin typeface="Nunito" pitchFamily="2" charset="-93"/>
          </a:endParaRPr>
        </a:p>
      </dsp:txBody>
      <dsp:txXfrm>
        <a:off x="4211816" y="752454"/>
        <a:ext cx="140751" cy="141130"/>
      </dsp:txXfrm>
    </dsp:sp>
    <dsp:sp modelId="{56CB1597-25C0-496B-8DCB-C415051DD456}">
      <dsp:nvSpPr>
        <dsp:cNvPr id="0" name=""/>
        <dsp:cNvSpPr/>
      </dsp:nvSpPr>
      <dsp:spPr>
        <a:xfrm>
          <a:off x="4496354" y="538482"/>
          <a:ext cx="948459" cy="569075"/>
        </a:xfrm>
        <a:prstGeom prst="roundRect">
          <a:avLst>
            <a:gd name="adj" fmla="val 10000"/>
          </a:avLst>
        </a:prstGeom>
        <a:solidFill>
          <a:schemeClr val="accent4">
            <a:hueOff val="-3745478"/>
            <a:satOff val="15818"/>
            <a:lumOff val="-75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latin typeface="Nunito" pitchFamily="2" charset="-93"/>
            </a:rPr>
            <a:t>Train Model</a:t>
          </a:r>
          <a:endParaRPr lang="vi-VN" sz="1100" kern="1200">
            <a:latin typeface="Nunito" pitchFamily="2" charset="-93"/>
          </a:endParaRPr>
        </a:p>
      </dsp:txBody>
      <dsp:txXfrm>
        <a:off x="4513022" y="555150"/>
        <a:ext cx="915123" cy="535739"/>
      </dsp:txXfrm>
    </dsp:sp>
    <dsp:sp modelId="{43B07859-8FC0-49E6-AC17-5001C365D728}">
      <dsp:nvSpPr>
        <dsp:cNvPr id="0" name=""/>
        <dsp:cNvSpPr/>
      </dsp:nvSpPr>
      <dsp:spPr>
        <a:xfrm>
          <a:off x="5539660" y="705410"/>
          <a:ext cx="201073" cy="235218"/>
        </a:xfrm>
        <a:prstGeom prst="rightArrow">
          <a:avLst>
            <a:gd name="adj1" fmla="val 60000"/>
            <a:gd name="adj2" fmla="val 50000"/>
          </a:avLst>
        </a:prstGeom>
        <a:solidFill>
          <a:schemeClr val="accent4">
            <a:hueOff val="-4681847"/>
            <a:satOff val="19773"/>
            <a:lumOff val="-941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vi-VN" sz="1100" kern="1200">
            <a:latin typeface="Nunito" pitchFamily="2" charset="-93"/>
          </a:endParaRPr>
        </a:p>
      </dsp:txBody>
      <dsp:txXfrm>
        <a:off x="5539660" y="752454"/>
        <a:ext cx="140751" cy="141130"/>
      </dsp:txXfrm>
    </dsp:sp>
    <dsp:sp modelId="{B11AD50E-5E43-4EB7-934C-E7398B7D0CFA}">
      <dsp:nvSpPr>
        <dsp:cNvPr id="0" name=""/>
        <dsp:cNvSpPr/>
      </dsp:nvSpPr>
      <dsp:spPr>
        <a:xfrm>
          <a:off x="5824198" y="538482"/>
          <a:ext cx="824173" cy="569075"/>
        </a:xfrm>
        <a:prstGeom prst="roundRect">
          <a:avLst>
            <a:gd name="adj" fmla="val 10000"/>
          </a:avLst>
        </a:prstGeom>
        <a:solidFill>
          <a:schemeClr val="accent4">
            <a:hueOff val="-4993970"/>
            <a:satOff val="21091"/>
            <a:lumOff val="-1003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latin typeface="Nunito" pitchFamily="2" charset="-93"/>
            </a:rPr>
            <a:t>Predict</a:t>
          </a:r>
          <a:endParaRPr lang="vi-VN" sz="1100" kern="1200">
            <a:latin typeface="Nunito" pitchFamily="2" charset="-93"/>
          </a:endParaRPr>
        </a:p>
      </dsp:txBody>
      <dsp:txXfrm>
        <a:off x="5840866" y="555150"/>
        <a:ext cx="790837" cy="535739"/>
      </dsp:txXfrm>
    </dsp:sp>
    <dsp:sp modelId="{78104AFC-0483-4C54-9611-BEBE067976B3}">
      <dsp:nvSpPr>
        <dsp:cNvPr id="0" name=""/>
        <dsp:cNvSpPr/>
      </dsp:nvSpPr>
      <dsp:spPr>
        <a:xfrm>
          <a:off x="6743218" y="705410"/>
          <a:ext cx="201073" cy="235218"/>
        </a:xfrm>
        <a:prstGeom prst="rightArrow">
          <a:avLst>
            <a:gd name="adj1" fmla="val 60000"/>
            <a:gd name="adj2" fmla="val 50000"/>
          </a:avLst>
        </a:prstGeom>
        <a:solidFill>
          <a:schemeClr val="accent4">
            <a:hueOff val="-6242463"/>
            <a:satOff val="26364"/>
            <a:lumOff val="-1254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vi-VN" sz="1000" kern="1200"/>
        </a:p>
      </dsp:txBody>
      <dsp:txXfrm>
        <a:off x="6743218" y="752454"/>
        <a:ext cx="140751" cy="141130"/>
      </dsp:txXfrm>
    </dsp:sp>
    <dsp:sp modelId="{80C53ABB-9D20-4256-BB49-EC69053C9F74}">
      <dsp:nvSpPr>
        <dsp:cNvPr id="0" name=""/>
        <dsp:cNvSpPr/>
      </dsp:nvSpPr>
      <dsp:spPr>
        <a:xfrm>
          <a:off x="7027756" y="538482"/>
          <a:ext cx="1166226" cy="569075"/>
        </a:xfrm>
        <a:prstGeom prst="roundRect">
          <a:avLst>
            <a:gd name="adj" fmla="val 10000"/>
          </a:avLst>
        </a:prstGeom>
        <a:solidFill>
          <a:schemeClr val="accent4">
            <a:hueOff val="-6242463"/>
            <a:satOff val="26364"/>
            <a:lumOff val="-12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vi-VN" sz="1100" b="0" i="0" kern="1200"/>
            <a:t>Evaluating</a:t>
          </a:r>
          <a:endParaRPr lang="vi-VN" sz="1100" kern="1200"/>
        </a:p>
      </dsp:txBody>
      <dsp:txXfrm>
        <a:off x="7044424" y="555150"/>
        <a:ext cx="1132890" cy="53573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yann.lecun.com/exdb/publis/pdf/sermanet-ijcnn-11.pdf"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kaggle.co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4"/>
        <p:cNvGrpSpPr/>
        <p:nvPr/>
      </p:nvGrpSpPr>
      <p:grpSpPr>
        <a:xfrm>
          <a:off x="0" y="0"/>
          <a:ext cx="0" cy="0"/>
          <a:chOff x="0" y="0"/>
          <a:chExt cx="0" cy="0"/>
        </a:xfrm>
      </p:grpSpPr>
      <p:sp>
        <p:nvSpPr>
          <p:cNvPr id="2295" name="Google Shape;229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6" name="Google Shape;229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Chào thầy và các bạn, hôm nay nhóm 11 mang đến đề tài….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1"/>
        <p:cNvGrpSpPr/>
        <p:nvPr/>
      </p:nvGrpSpPr>
      <p:grpSpPr>
        <a:xfrm>
          <a:off x="0" y="0"/>
          <a:ext cx="0" cy="0"/>
          <a:chOff x="0" y="0"/>
          <a:chExt cx="0" cy="0"/>
        </a:xfrm>
      </p:grpSpPr>
      <p:sp>
        <p:nvSpPr>
          <p:cNvPr id="2502" name="Google Shape;2502;gede5f1650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3" name="Google Shape;2503;gede5f1650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0782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Pandas – </a:t>
            </a:r>
            <a:r>
              <a:rPr lang="en-US" err="1"/>
              <a:t>đọc</a:t>
            </a:r>
            <a:r>
              <a:rPr lang="en-US"/>
              <a:t> </a:t>
            </a:r>
            <a:r>
              <a:rPr lang="en-US" err="1"/>
              <a:t>dữ</a:t>
            </a:r>
            <a:r>
              <a:rPr lang="en-US"/>
              <a:t> </a:t>
            </a:r>
            <a:r>
              <a:rPr lang="en-US" err="1"/>
              <a:t>liệu</a:t>
            </a:r>
            <a:r>
              <a:rPr lang="en-US"/>
              <a:t> </a:t>
            </a:r>
          </a:p>
          <a:p>
            <a:pPr marL="158750" indent="0">
              <a:buNone/>
            </a:pPr>
            <a:r>
              <a:rPr lang="en-US"/>
              <a:t>Matplotlib, seaborn – </a:t>
            </a:r>
            <a:r>
              <a:rPr lang="en-US" err="1"/>
              <a:t>trực</a:t>
            </a:r>
            <a:r>
              <a:rPr lang="en-US"/>
              <a:t> </a:t>
            </a:r>
            <a:r>
              <a:rPr lang="en-US" err="1"/>
              <a:t>quan</a:t>
            </a:r>
            <a:r>
              <a:rPr lang="en-US"/>
              <a:t> </a:t>
            </a:r>
            <a:r>
              <a:rPr lang="en-US" err="1"/>
              <a:t>hóa</a:t>
            </a:r>
            <a:r>
              <a:rPr lang="en-US"/>
              <a:t> </a:t>
            </a:r>
            <a:r>
              <a:rPr lang="en-US" err="1"/>
              <a:t>dữ</a:t>
            </a:r>
            <a:r>
              <a:rPr lang="en-US"/>
              <a:t> </a:t>
            </a:r>
            <a:r>
              <a:rPr lang="en-US" err="1"/>
              <a:t>liệu</a:t>
            </a:r>
            <a:endParaRPr lang="en-US"/>
          </a:p>
          <a:p>
            <a:pPr marL="158750" indent="0">
              <a:buNone/>
            </a:pPr>
            <a:r>
              <a:rPr lang="en-US" err="1"/>
              <a:t>Numpy</a:t>
            </a:r>
            <a:r>
              <a:rPr lang="en-US"/>
              <a:t> – </a:t>
            </a:r>
            <a:r>
              <a:rPr lang="en-US" err="1"/>
              <a:t>Chuyển</a:t>
            </a:r>
            <a:r>
              <a:rPr lang="en-US"/>
              <a:t> </a:t>
            </a:r>
            <a:r>
              <a:rPr lang="en-US" err="1"/>
              <a:t>dữ</a:t>
            </a:r>
            <a:r>
              <a:rPr lang="en-US"/>
              <a:t> </a:t>
            </a:r>
            <a:r>
              <a:rPr lang="en-US" err="1"/>
              <a:t>liệu</a:t>
            </a:r>
            <a:r>
              <a:rPr lang="en-US"/>
              <a:t> </a:t>
            </a:r>
            <a:r>
              <a:rPr lang="en-US" err="1"/>
              <a:t>thành</a:t>
            </a:r>
            <a:r>
              <a:rPr lang="en-US"/>
              <a:t> </a:t>
            </a:r>
            <a:r>
              <a:rPr lang="en-US" err="1"/>
              <a:t>dạng</a:t>
            </a:r>
            <a:r>
              <a:rPr lang="en-US"/>
              <a:t> </a:t>
            </a:r>
            <a:r>
              <a:rPr lang="en-US" err="1"/>
              <a:t>mảng</a:t>
            </a:r>
            <a:r>
              <a:rPr lang="en-US"/>
              <a:t>, ma </a:t>
            </a:r>
            <a:r>
              <a:rPr lang="en-US" err="1"/>
              <a:t>trận</a:t>
            </a:r>
            <a:endParaRPr lang="en-US"/>
          </a:p>
          <a:p>
            <a:pPr marL="158750" indent="0">
              <a:buNone/>
            </a:pPr>
            <a:r>
              <a:rPr lang="en-US" err="1"/>
              <a:t>Sk</a:t>
            </a:r>
            <a:r>
              <a:rPr lang="en-US"/>
              <a:t>- learn – </a:t>
            </a:r>
            <a:r>
              <a:rPr lang="en-US" err="1"/>
              <a:t>Hỗ</a:t>
            </a:r>
            <a:r>
              <a:rPr lang="en-US"/>
              <a:t> </a:t>
            </a:r>
            <a:r>
              <a:rPr lang="en-US" err="1"/>
              <a:t>trợ</a:t>
            </a:r>
            <a:r>
              <a:rPr lang="en-US"/>
              <a:t> </a:t>
            </a:r>
            <a:r>
              <a:rPr lang="en-US" err="1"/>
              <a:t>mô</a:t>
            </a:r>
            <a:r>
              <a:rPr lang="en-US"/>
              <a:t> </a:t>
            </a:r>
            <a:r>
              <a:rPr lang="en-US" err="1"/>
              <a:t>hình</a:t>
            </a:r>
            <a:r>
              <a:rPr lang="en-US"/>
              <a:t> </a:t>
            </a:r>
            <a:r>
              <a:rPr lang="en-US" err="1"/>
              <a:t>phân</a:t>
            </a:r>
            <a:r>
              <a:rPr lang="en-US"/>
              <a:t> </a:t>
            </a:r>
            <a:r>
              <a:rPr lang="en-US" err="1"/>
              <a:t>loại</a:t>
            </a:r>
            <a:r>
              <a:rPr lang="en-US"/>
              <a:t>, </a:t>
            </a:r>
            <a:r>
              <a:rPr lang="en-US" err="1"/>
              <a:t>đánh</a:t>
            </a:r>
            <a:r>
              <a:rPr lang="en-US"/>
              <a:t> </a:t>
            </a:r>
            <a:r>
              <a:rPr lang="en-US" err="1"/>
              <a:t>giá</a:t>
            </a:r>
            <a:r>
              <a:rPr lang="en-US"/>
              <a:t>,…</a:t>
            </a:r>
          </a:p>
          <a:p>
            <a:pPr marL="158750" indent="0">
              <a:buNone/>
            </a:pPr>
            <a:r>
              <a:rPr lang="en-US" err="1"/>
              <a:t>Tensorflow</a:t>
            </a:r>
            <a:r>
              <a:rPr lang="en-US"/>
              <a:t>, </a:t>
            </a:r>
            <a:r>
              <a:rPr lang="en-US" err="1"/>
              <a:t>Keras</a:t>
            </a:r>
            <a:r>
              <a:rPr lang="en-US"/>
              <a:t> – </a:t>
            </a:r>
            <a:r>
              <a:rPr lang="en-US" err="1"/>
              <a:t>Hỗ</a:t>
            </a:r>
            <a:r>
              <a:rPr lang="en-US"/>
              <a:t> </a:t>
            </a:r>
            <a:r>
              <a:rPr lang="en-US" err="1"/>
              <a:t>trợ</a:t>
            </a:r>
            <a:r>
              <a:rPr lang="en-US"/>
              <a:t> </a:t>
            </a:r>
            <a:r>
              <a:rPr lang="en-US" err="1"/>
              <a:t>xây</a:t>
            </a:r>
            <a:r>
              <a:rPr lang="en-US"/>
              <a:t> </a:t>
            </a:r>
            <a:r>
              <a:rPr lang="en-US" err="1"/>
              <a:t>dựng</a:t>
            </a:r>
            <a:r>
              <a:rPr lang="en-US"/>
              <a:t> </a:t>
            </a:r>
            <a:r>
              <a:rPr lang="en-US" err="1"/>
              <a:t>mô</a:t>
            </a:r>
            <a:r>
              <a:rPr lang="en-US"/>
              <a:t> </a:t>
            </a:r>
            <a:r>
              <a:rPr lang="en-US" err="1"/>
              <a:t>hình</a:t>
            </a:r>
            <a:r>
              <a:rPr lang="en-US"/>
              <a:t> CNN </a:t>
            </a:r>
          </a:p>
        </p:txBody>
      </p:sp>
    </p:spTree>
    <p:extLst>
      <p:ext uri="{BB962C8B-B14F-4D97-AF65-F5344CB8AC3E}">
        <p14:creationId xmlns:p14="http://schemas.microsoft.com/office/powerpoint/2010/main" val="1983289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1"/>
        <p:cNvGrpSpPr/>
        <p:nvPr/>
      </p:nvGrpSpPr>
      <p:grpSpPr>
        <a:xfrm>
          <a:off x="0" y="0"/>
          <a:ext cx="0" cy="0"/>
          <a:chOff x="0" y="0"/>
          <a:chExt cx="0" cy="0"/>
        </a:xfrm>
      </p:grpSpPr>
      <p:sp>
        <p:nvSpPr>
          <p:cNvPr id="2502" name="Google Shape;2502;gede5f1650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3" name="Google Shape;2503;gede5f1650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7044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vi-VN" err="1"/>
              <a:t>Đầu</a:t>
            </a:r>
            <a:r>
              <a:rPr lang="vi-VN"/>
              <a:t> tiên </a:t>
            </a:r>
            <a:r>
              <a:rPr lang="vi-VN" err="1"/>
              <a:t>thì</a:t>
            </a:r>
            <a:r>
              <a:rPr lang="vi-VN"/>
              <a:t> </a:t>
            </a:r>
            <a:r>
              <a:rPr lang="vi-VN" err="1"/>
              <a:t>chúng</a:t>
            </a:r>
            <a:r>
              <a:rPr lang="vi-VN"/>
              <a:t> em </a:t>
            </a:r>
            <a:r>
              <a:rPr lang="vi-VN" err="1"/>
              <a:t>sẽ</a:t>
            </a:r>
            <a:r>
              <a:rPr lang="vi-VN"/>
              <a:t> </a:t>
            </a:r>
            <a:r>
              <a:rPr lang="vi-VN" err="1"/>
              <a:t>load</a:t>
            </a:r>
            <a:r>
              <a:rPr lang="vi-VN"/>
              <a:t> </a:t>
            </a:r>
            <a:r>
              <a:rPr lang="vi-VN" err="1"/>
              <a:t>dữ</a:t>
            </a:r>
            <a:r>
              <a:rPr lang="vi-VN"/>
              <a:t> </a:t>
            </a:r>
            <a:r>
              <a:rPr lang="vi-VN" err="1"/>
              <a:t>liệu</a:t>
            </a:r>
            <a:r>
              <a:rPr lang="vi-VN"/>
              <a:t> lên sau </a:t>
            </a:r>
            <a:r>
              <a:rPr lang="vi-VN" err="1"/>
              <a:t>đó</a:t>
            </a:r>
            <a:r>
              <a:rPr lang="vi-VN"/>
              <a:t> </a:t>
            </a:r>
            <a:r>
              <a:rPr lang="vi-VN" err="1"/>
              <a:t>tiến</a:t>
            </a:r>
            <a:r>
              <a:rPr lang="vi-VN"/>
              <a:t> </a:t>
            </a:r>
            <a:r>
              <a:rPr lang="vi-VN" err="1"/>
              <a:t>hành</a:t>
            </a:r>
            <a:r>
              <a:rPr lang="vi-VN"/>
              <a:t> </a:t>
            </a:r>
            <a:r>
              <a:rPr lang="vi-VN" err="1"/>
              <a:t>tiền</a:t>
            </a:r>
            <a:r>
              <a:rPr lang="vi-VN"/>
              <a:t> </a:t>
            </a:r>
            <a:r>
              <a:rPr lang="vi-VN" err="1"/>
              <a:t>xử</a:t>
            </a:r>
            <a:r>
              <a:rPr lang="vi-VN"/>
              <a:t> </a:t>
            </a:r>
            <a:r>
              <a:rPr lang="vi-VN" err="1"/>
              <a:t>lí</a:t>
            </a:r>
            <a:r>
              <a:rPr lang="vi-VN"/>
              <a:t> .</a:t>
            </a:r>
          </a:p>
          <a:p>
            <a:pPr marL="0" lvl="0" indent="0" algn="l" rtl="0">
              <a:spcBef>
                <a:spcPts val="0"/>
              </a:spcBef>
              <a:spcAft>
                <a:spcPts val="0"/>
              </a:spcAft>
              <a:buNone/>
            </a:pPr>
            <a:r>
              <a:rPr lang="vi-VN" b="1" err="1"/>
              <a:t>Resizing</a:t>
            </a:r>
            <a:r>
              <a:rPr lang="vi-VN"/>
              <a:t>: </a:t>
            </a:r>
            <a:r>
              <a:rPr lang="vi-VN" err="1"/>
              <a:t>chỉnh</a:t>
            </a:r>
            <a:r>
              <a:rPr lang="vi-VN"/>
              <a:t> </a:t>
            </a:r>
            <a:r>
              <a:rPr lang="vi-VN" err="1"/>
              <a:t>lại</a:t>
            </a:r>
            <a:r>
              <a:rPr lang="vi-VN"/>
              <a:t> </a:t>
            </a:r>
            <a:r>
              <a:rPr lang="vi-VN" err="1"/>
              <a:t>kích</a:t>
            </a:r>
            <a:r>
              <a:rPr lang="vi-VN"/>
              <a:t> </a:t>
            </a:r>
            <a:r>
              <a:rPr lang="vi-VN" err="1"/>
              <a:t>thước</a:t>
            </a:r>
            <a:r>
              <a:rPr lang="vi-VN"/>
              <a:t> </a:t>
            </a:r>
            <a:r>
              <a:rPr lang="vi-VN" err="1"/>
              <a:t>hình</a:t>
            </a:r>
            <a:r>
              <a:rPr lang="vi-VN"/>
              <a:t> </a:t>
            </a:r>
            <a:r>
              <a:rPr lang="vi-VN" err="1"/>
              <a:t>ảnh</a:t>
            </a:r>
            <a:r>
              <a:rPr lang="vi-VN"/>
              <a:t> </a:t>
            </a:r>
          </a:p>
          <a:p>
            <a:pPr marL="0" lvl="0" indent="0" algn="l" rtl="0">
              <a:spcBef>
                <a:spcPts val="0"/>
              </a:spcBef>
              <a:spcAft>
                <a:spcPts val="0"/>
              </a:spcAft>
              <a:buNone/>
            </a:pPr>
            <a:endParaRPr lang="vi-VN"/>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sz="1800" b="1" err="1">
                <a:effectLst/>
                <a:latin typeface="Nunito" pitchFamily="2" charset="-93"/>
                <a:ea typeface="Yu Mincho" panose="02020400000000000000" pitchFamily="18" charset="-128"/>
                <a:cs typeface="Times New Roman" panose="02020603050405020304" pitchFamily="18" charset="0"/>
              </a:rPr>
              <a:t>Shuffling</a:t>
            </a:r>
            <a:r>
              <a:rPr lang="vi-VN" sz="1800">
                <a:effectLst/>
                <a:latin typeface="Nunito" pitchFamily="2" charset="-93"/>
                <a:ea typeface="Yu Mincho" panose="02020400000000000000" pitchFamily="18" charset="-128"/>
                <a:cs typeface="Times New Roman" panose="02020603050405020304" pitchFamily="18" charset="0"/>
              </a:rPr>
              <a:t>: </a:t>
            </a:r>
            <a:r>
              <a:rPr lang="vi-VN" sz="1800" err="1">
                <a:effectLst/>
                <a:latin typeface="Nunito" pitchFamily="2" charset="-93"/>
                <a:ea typeface="Yu Mincho" panose="02020400000000000000" pitchFamily="18" charset="-128"/>
                <a:cs typeface="Times New Roman" panose="02020603050405020304" pitchFamily="18" charset="0"/>
              </a:rPr>
              <a:t>Xáo</a:t>
            </a:r>
            <a:r>
              <a:rPr lang="vi-VN" sz="1800">
                <a:effectLst/>
                <a:latin typeface="Nunito" pitchFamily="2" charset="-93"/>
                <a:ea typeface="Yu Mincho" panose="02020400000000000000" pitchFamily="18" charset="-128"/>
                <a:cs typeface="Times New Roman" panose="02020603050405020304" pitchFamily="18" charset="0"/>
              </a:rPr>
              <a:t> </a:t>
            </a:r>
            <a:r>
              <a:rPr lang="vi-VN" sz="1800" err="1">
                <a:effectLst/>
                <a:latin typeface="Nunito" pitchFamily="2" charset="-93"/>
                <a:ea typeface="Yu Mincho" panose="02020400000000000000" pitchFamily="18" charset="-128"/>
                <a:cs typeface="Times New Roman" panose="02020603050405020304" pitchFamily="18" charset="0"/>
              </a:rPr>
              <a:t>trộn</a:t>
            </a:r>
            <a:r>
              <a:rPr lang="vi-VN" sz="1800">
                <a:effectLst/>
                <a:latin typeface="Nunito" pitchFamily="2" charset="-93"/>
                <a:ea typeface="Yu Mincho" panose="02020400000000000000" pitchFamily="18" charset="-128"/>
                <a:cs typeface="Times New Roman" panose="02020603050405020304" pitchFamily="18" charset="0"/>
              </a:rPr>
              <a:t> </a:t>
            </a:r>
            <a:r>
              <a:rPr lang="vi-VN" sz="1800" err="1">
                <a:effectLst/>
                <a:latin typeface="Nunito" pitchFamily="2" charset="-93"/>
                <a:ea typeface="Yu Mincho" panose="02020400000000000000" pitchFamily="18" charset="-128"/>
                <a:cs typeface="Times New Roman" panose="02020603050405020304" pitchFamily="18" charset="0"/>
              </a:rPr>
              <a:t>dữ</a:t>
            </a:r>
            <a:r>
              <a:rPr lang="vi-VN" sz="1800">
                <a:effectLst/>
                <a:latin typeface="Nunito" pitchFamily="2" charset="-93"/>
                <a:ea typeface="Yu Mincho" panose="02020400000000000000" pitchFamily="18" charset="-128"/>
                <a:cs typeface="Times New Roman" panose="02020603050405020304" pitchFamily="18" charset="0"/>
              </a:rPr>
              <a:t> </a:t>
            </a:r>
            <a:r>
              <a:rPr lang="vi-VN" sz="1800" err="1">
                <a:effectLst/>
                <a:latin typeface="Nunito" pitchFamily="2" charset="-93"/>
                <a:ea typeface="Yu Mincho" panose="02020400000000000000" pitchFamily="18" charset="-128"/>
                <a:cs typeface="Times New Roman" panose="02020603050405020304" pitchFamily="18" charset="0"/>
              </a:rPr>
              <a:t>liệu</a:t>
            </a:r>
            <a:r>
              <a:rPr lang="vi-VN" sz="1800">
                <a:effectLst/>
                <a:latin typeface="Nunito" pitchFamily="2" charset="-93"/>
                <a:ea typeface="Yu Mincho" panose="02020400000000000000" pitchFamily="18" charset="-128"/>
                <a:cs typeface="Times New Roman" panose="02020603050405020304" pitchFamily="18" charset="0"/>
              </a:rPr>
              <a:t> </a:t>
            </a:r>
            <a:r>
              <a:rPr lang="vi-VN" sz="1800" err="1">
                <a:effectLst/>
                <a:latin typeface="Nunito" pitchFamily="2" charset="-93"/>
                <a:ea typeface="Yu Mincho" panose="02020400000000000000" pitchFamily="18" charset="-128"/>
                <a:cs typeface="Times New Roman" panose="02020603050405020304" pitchFamily="18" charset="0"/>
              </a:rPr>
              <a:t>đào</a:t>
            </a:r>
            <a:r>
              <a:rPr lang="vi-VN" sz="1800">
                <a:effectLst/>
                <a:latin typeface="Nunito" pitchFamily="2" charset="-93"/>
                <a:ea typeface="Yu Mincho" panose="02020400000000000000" pitchFamily="18" charset="-128"/>
                <a:cs typeface="Times New Roman" panose="02020603050405020304" pitchFamily="18" charset="0"/>
              </a:rPr>
              <a:t> </a:t>
            </a:r>
            <a:r>
              <a:rPr lang="vi-VN" sz="1800" err="1">
                <a:effectLst/>
                <a:latin typeface="Nunito" pitchFamily="2" charset="-93"/>
                <a:ea typeface="Yu Mincho" panose="02020400000000000000" pitchFamily="18" charset="-128"/>
                <a:cs typeface="Times New Roman" panose="02020603050405020304" pitchFamily="18" charset="0"/>
              </a:rPr>
              <a:t>tạo</a:t>
            </a:r>
            <a:r>
              <a:rPr lang="vi-VN" sz="1800">
                <a:effectLst/>
                <a:latin typeface="Nunito" pitchFamily="2" charset="-93"/>
                <a:ea typeface="Yu Mincho" panose="02020400000000000000" pitchFamily="18" charset="-128"/>
                <a:cs typeface="Times New Roman" panose="02020603050405020304" pitchFamily="18" charset="0"/>
              </a:rPr>
              <a:t> </a:t>
            </a:r>
            <a:r>
              <a:rPr lang="vi-VN" sz="1800" err="1">
                <a:effectLst/>
                <a:latin typeface="Nunito" pitchFamily="2" charset="-93"/>
                <a:ea typeface="Yu Mincho" panose="02020400000000000000" pitchFamily="18" charset="-128"/>
                <a:cs typeface="Times New Roman" panose="02020603050405020304" pitchFamily="18" charset="0"/>
              </a:rPr>
              <a:t>để</a:t>
            </a:r>
            <a:r>
              <a:rPr lang="vi-VN" sz="1800">
                <a:effectLst/>
                <a:latin typeface="Nunito" pitchFamily="2" charset="-93"/>
                <a:ea typeface="Yu Mincho" panose="02020400000000000000" pitchFamily="18" charset="-128"/>
                <a:cs typeface="Times New Roman" panose="02020603050405020304" pitchFamily="18" charset="0"/>
              </a:rPr>
              <a:t> tăng </a:t>
            </a:r>
            <a:r>
              <a:rPr lang="vi-VN" sz="1800" err="1">
                <a:effectLst/>
                <a:latin typeface="Nunito" pitchFamily="2" charset="-93"/>
                <a:ea typeface="Yu Mincho" panose="02020400000000000000" pitchFamily="18" charset="-128"/>
                <a:cs typeface="Times New Roman" panose="02020603050405020304" pitchFamily="18" charset="0"/>
              </a:rPr>
              <a:t>tính</a:t>
            </a:r>
            <a:r>
              <a:rPr lang="vi-VN" sz="1800">
                <a:effectLst/>
                <a:latin typeface="Nunito" pitchFamily="2" charset="-93"/>
                <a:ea typeface="Yu Mincho" panose="02020400000000000000" pitchFamily="18" charset="-128"/>
                <a:cs typeface="Times New Roman" panose="02020603050405020304" pitchFamily="18" charset="0"/>
              </a:rPr>
              <a:t> </a:t>
            </a:r>
            <a:r>
              <a:rPr lang="vi-VN" sz="1800" err="1">
                <a:effectLst/>
                <a:latin typeface="Nunito" pitchFamily="2" charset="-93"/>
                <a:ea typeface="Yu Mincho" panose="02020400000000000000" pitchFamily="18" charset="-128"/>
                <a:cs typeface="Times New Roman" panose="02020603050405020304" pitchFamily="18" charset="0"/>
              </a:rPr>
              <a:t>ngẫu</a:t>
            </a:r>
            <a:r>
              <a:rPr lang="vi-VN" sz="1800">
                <a:effectLst/>
                <a:latin typeface="Nunito" pitchFamily="2" charset="-93"/>
                <a:ea typeface="Yu Mincho" panose="02020400000000000000" pitchFamily="18" charset="-128"/>
                <a:cs typeface="Times New Roman" panose="02020603050405020304" pitchFamily="18" charset="0"/>
              </a:rPr>
              <a:t> nhiên </a:t>
            </a:r>
            <a:r>
              <a:rPr lang="vi-VN" sz="1800" err="1">
                <a:effectLst/>
                <a:latin typeface="Nunito" pitchFamily="2" charset="-93"/>
                <a:ea typeface="Yu Mincho" panose="02020400000000000000" pitchFamily="18" charset="-128"/>
                <a:cs typeface="Times New Roman" panose="02020603050405020304" pitchFamily="18" charset="0"/>
              </a:rPr>
              <a:t>và</a:t>
            </a:r>
            <a:r>
              <a:rPr lang="vi-VN" sz="1800">
                <a:effectLst/>
                <a:latin typeface="Nunito" pitchFamily="2" charset="-93"/>
                <a:ea typeface="Yu Mincho" panose="02020400000000000000" pitchFamily="18" charset="-128"/>
                <a:cs typeface="Times New Roman" panose="02020603050405020304" pitchFamily="18" charset="0"/>
              </a:rPr>
              <a:t> đa </a:t>
            </a:r>
            <a:r>
              <a:rPr lang="vi-VN" sz="1800" err="1">
                <a:effectLst/>
                <a:latin typeface="Nunito" pitchFamily="2" charset="-93"/>
                <a:ea typeface="Yu Mincho" panose="02020400000000000000" pitchFamily="18" charset="-128"/>
                <a:cs typeface="Times New Roman" panose="02020603050405020304" pitchFamily="18" charset="0"/>
              </a:rPr>
              <a:t>dạng</a:t>
            </a:r>
            <a:r>
              <a:rPr lang="vi-VN" sz="1800">
                <a:effectLst/>
                <a:latin typeface="Nunito" pitchFamily="2" charset="-93"/>
                <a:ea typeface="Yu Mincho" panose="02020400000000000000" pitchFamily="18" charset="-128"/>
                <a:cs typeface="Times New Roman" panose="02020603050405020304" pitchFamily="18" charset="0"/>
              </a:rPr>
              <a:t> trong </a:t>
            </a:r>
            <a:r>
              <a:rPr lang="vi-VN" sz="1800" err="1">
                <a:effectLst/>
                <a:latin typeface="Nunito" pitchFamily="2" charset="-93"/>
                <a:ea typeface="Yu Mincho" panose="02020400000000000000" pitchFamily="18" charset="-128"/>
                <a:cs typeface="Times New Roman" panose="02020603050405020304" pitchFamily="18" charset="0"/>
              </a:rPr>
              <a:t>tập</a:t>
            </a:r>
            <a:r>
              <a:rPr lang="vi-VN" sz="1800">
                <a:effectLst/>
                <a:latin typeface="Nunito" pitchFamily="2" charset="-93"/>
                <a:ea typeface="Yu Mincho" panose="02020400000000000000" pitchFamily="18" charset="-128"/>
                <a:cs typeface="Times New Roman" panose="02020603050405020304" pitchFamily="18" charset="0"/>
              </a:rPr>
              <a:t> </a:t>
            </a:r>
            <a:r>
              <a:rPr lang="vi-VN" sz="1800" err="1">
                <a:effectLst/>
                <a:latin typeface="Nunito" pitchFamily="2" charset="-93"/>
                <a:ea typeface="Yu Mincho" panose="02020400000000000000" pitchFamily="18" charset="-128"/>
                <a:cs typeface="Times New Roman" panose="02020603050405020304" pitchFamily="18" charset="0"/>
              </a:rPr>
              <a:t>dữ</a:t>
            </a:r>
            <a:r>
              <a:rPr lang="vi-VN" sz="1800">
                <a:effectLst/>
                <a:latin typeface="Nunito" pitchFamily="2" charset="-93"/>
                <a:ea typeface="Yu Mincho" panose="02020400000000000000" pitchFamily="18" charset="-128"/>
                <a:cs typeface="Times New Roman" panose="02020603050405020304" pitchFamily="18" charset="0"/>
              </a:rPr>
              <a:t> </a:t>
            </a:r>
            <a:r>
              <a:rPr lang="vi-VN" sz="1800" err="1">
                <a:effectLst/>
                <a:latin typeface="Nunito" pitchFamily="2" charset="-93"/>
                <a:ea typeface="Yu Mincho" panose="02020400000000000000" pitchFamily="18" charset="-128"/>
                <a:cs typeface="Times New Roman" panose="02020603050405020304" pitchFamily="18" charset="0"/>
              </a:rPr>
              <a:t>liệu</a:t>
            </a:r>
            <a:r>
              <a:rPr lang="vi-VN" sz="1800">
                <a:effectLst/>
                <a:latin typeface="Nunito" pitchFamily="2" charset="-93"/>
                <a:ea typeface="Yu Mincho" panose="02020400000000000000" pitchFamily="18" charset="-128"/>
                <a:cs typeface="Times New Roman" panose="02020603050405020304" pitchFamily="18" charset="0"/>
              </a:rPr>
              <a:t> </a:t>
            </a:r>
            <a:r>
              <a:rPr lang="vi-VN" sz="1800" err="1">
                <a:effectLst/>
                <a:latin typeface="Nunito" pitchFamily="2" charset="-93"/>
                <a:ea typeface="Yu Mincho" panose="02020400000000000000" pitchFamily="18" charset="-128"/>
                <a:cs typeface="Times New Roman" panose="02020603050405020304" pitchFamily="18" charset="0"/>
              </a:rPr>
              <a:t>đào</a:t>
            </a:r>
            <a:r>
              <a:rPr lang="vi-VN" sz="1800">
                <a:effectLst/>
                <a:latin typeface="Nunito" pitchFamily="2" charset="-93"/>
                <a:ea typeface="Yu Mincho" panose="02020400000000000000" pitchFamily="18" charset="-128"/>
                <a:cs typeface="Times New Roman" panose="02020603050405020304" pitchFamily="18" charset="0"/>
              </a:rPr>
              <a:t> </a:t>
            </a:r>
            <a:r>
              <a:rPr lang="vi-VN" sz="1800" err="1">
                <a:effectLst/>
                <a:latin typeface="Nunito" pitchFamily="2" charset="-93"/>
                <a:ea typeface="Yu Mincho" panose="02020400000000000000" pitchFamily="18" charset="-128"/>
                <a:cs typeface="Times New Roman" panose="02020603050405020304" pitchFamily="18" charset="0"/>
              </a:rPr>
              <a:t>tạo</a:t>
            </a:r>
            <a:r>
              <a:rPr lang="vi-VN" sz="1800">
                <a:effectLst/>
                <a:latin typeface="Nunito" pitchFamily="2" charset="-93"/>
                <a:ea typeface="Yu Mincho" panose="02020400000000000000" pitchFamily="18" charset="-128"/>
                <a:cs typeface="Times New Roman" panose="02020603050405020304" pitchFamily="18" charset="0"/>
              </a:rPr>
              <a:t>, </a:t>
            </a:r>
            <a:r>
              <a:rPr lang="vi-VN" sz="1800" err="1">
                <a:effectLst/>
                <a:latin typeface="Nunito" pitchFamily="2" charset="-93"/>
                <a:ea typeface="Yu Mincho" panose="02020400000000000000" pitchFamily="18" charset="-128"/>
                <a:cs typeface="Times New Roman" panose="02020603050405020304" pitchFamily="18" charset="0"/>
              </a:rPr>
              <a:t>để</a:t>
            </a:r>
            <a:r>
              <a:rPr lang="vi-VN" sz="1800">
                <a:effectLst/>
                <a:latin typeface="Nunito" pitchFamily="2" charset="-93"/>
                <a:ea typeface="Yu Mincho" panose="02020400000000000000" pitchFamily="18" charset="-128"/>
                <a:cs typeface="Times New Roman" panose="02020603050405020304" pitchFamily="18" charset="0"/>
              </a:rPr>
              <a:t> mô </a:t>
            </a:r>
            <a:r>
              <a:rPr lang="vi-VN" sz="1800" err="1">
                <a:effectLst/>
                <a:latin typeface="Nunito" pitchFamily="2" charset="-93"/>
                <a:ea typeface="Yu Mincho" panose="02020400000000000000" pitchFamily="18" charset="-128"/>
                <a:cs typeface="Times New Roman" panose="02020603050405020304" pitchFamily="18" charset="0"/>
              </a:rPr>
              <a:t>hình</a:t>
            </a:r>
            <a:r>
              <a:rPr lang="vi-VN" sz="1800">
                <a:effectLst/>
                <a:latin typeface="Nunito" pitchFamily="2" charset="-93"/>
                <a:ea typeface="Yu Mincho" panose="02020400000000000000" pitchFamily="18" charset="-128"/>
                <a:cs typeface="Times New Roman" panose="02020603050405020304" pitchFamily="18" charset="0"/>
              </a:rPr>
              <a:t> </a:t>
            </a:r>
            <a:r>
              <a:rPr lang="vi-VN" sz="1800" err="1">
                <a:effectLst/>
                <a:latin typeface="Nunito" pitchFamily="2" charset="-93"/>
                <a:ea typeface="Yu Mincho" panose="02020400000000000000" pitchFamily="18" charset="-128"/>
                <a:cs typeface="Times New Roman" panose="02020603050405020304" pitchFamily="18" charset="0"/>
              </a:rPr>
              <a:t>ổn</a:t>
            </a:r>
            <a:r>
              <a:rPr lang="vi-VN" sz="1800">
                <a:effectLst/>
                <a:latin typeface="Nunito" pitchFamily="2" charset="-93"/>
                <a:ea typeface="Yu Mincho" panose="02020400000000000000" pitchFamily="18" charset="-128"/>
                <a:cs typeface="Times New Roman" panose="02020603050405020304" pitchFamily="18" charset="0"/>
              </a:rPr>
              <a:t> </a:t>
            </a:r>
            <a:r>
              <a:rPr lang="vi-VN" sz="1800" err="1">
                <a:effectLst/>
                <a:latin typeface="Nunito" pitchFamily="2" charset="-93"/>
                <a:ea typeface="Yu Mincho" panose="02020400000000000000" pitchFamily="18" charset="-128"/>
                <a:cs typeface="Times New Roman" panose="02020603050405020304" pitchFamily="18" charset="0"/>
              </a:rPr>
              <a:t>định</a:t>
            </a:r>
            <a:r>
              <a:rPr lang="vi-VN" sz="1800">
                <a:effectLst/>
                <a:latin typeface="Nunito" pitchFamily="2" charset="-93"/>
                <a:ea typeface="Yu Mincho" panose="02020400000000000000" pitchFamily="18" charset="-128"/>
                <a:cs typeface="Times New Roman" panose="02020603050405020304" pitchFamily="18" charset="0"/>
              </a:rPr>
              <a:t> hơn.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vi-VN"/>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sz="1800" b="1" err="1">
                <a:effectLst/>
                <a:latin typeface="Nunito" pitchFamily="2" charset="-93"/>
                <a:ea typeface="Yu Mincho" panose="02020400000000000000" pitchFamily="18" charset="-128"/>
                <a:cs typeface="Times New Roman" panose="02020603050405020304" pitchFamily="18" charset="0"/>
              </a:rPr>
              <a:t>Grayscaling</a:t>
            </a:r>
            <a:r>
              <a:rPr lang="vi-VN" sz="1800">
                <a:effectLst/>
                <a:latin typeface="Nunito" pitchFamily="2" charset="-93"/>
                <a:ea typeface="Yu Mincho" panose="02020400000000000000" pitchFamily="18" charset="-128"/>
                <a:cs typeface="Times New Roman" panose="02020603050405020304" pitchFamily="18" charset="0"/>
              </a:rPr>
              <a:t>: Trong </a:t>
            </a:r>
            <a:r>
              <a:rPr lang="vi-VN" sz="1800" err="1">
                <a:effectLst/>
                <a:latin typeface="Nunito" pitchFamily="2" charset="-93"/>
                <a:ea typeface="Yu Mincho" panose="02020400000000000000" pitchFamily="18" charset="-128"/>
                <a:cs typeface="Times New Roman" panose="02020603050405020304" pitchFamily="18" charset="0"/>
              </a:rPr>
              <a:t>bài</a:t>
            </a:r>
            <a:r>
              <a:rPr lang="vi-VN" sz="1800">
                <a:effectLst/>
                <a:latin typeface="Nunito" pitchFamily="2" charset="-93"/>
                <a:ea typeface="Yu Mincho" panose="02020400000000000000" pitchFamily="18" charset="-128"/>
                <a:cs typeface="Times New Roman" panose="02020603050405020304" pitchFamily="18" charset="0"/>
              </a:rPr>
              <a:t> </a:t>
            </a:r>
            <a:r>
              <a:rPr lang="vi-VN" sz="1800" err="1">
                <a:effectLst/>
                <a:latin typeface="Nunito" pitchFamily="2" charset="-93"/>
                <a:ea typeface="Yu Mincho" panose="02020400000000000000" pitchFamily="18" charset="-128"/>
                <a:cs typeface="Times New Roman" panose="02020603050405020304" pitchFamily="18" charset="0"/>
              </a:rPr>
              <a:t>báo</a:t>
            </a:r>
            <a:r>
              <a:rPr lang="vi-VN" sz="1800">
                <a:effectLst/>
                <a:latin typeface="Nunito" pitchFamily="2" charset="-93"/>
                <a:ea typeface="Yu Mincho" panose="02020400000000000000" pitchFamily="18" charset="-128"/>
                <a:cs typeface="Times New Roman" panose="02020603050405020304" pitchFamily="18" charset="0"/>
              </a:rPr>
              <a:t> </a:t>
            </a:r>
            <a:r>
              <a:rPr lang="vi-VN" sz="1800" u="sng">
                <a:solidFill>
                  <a:srgbClr val="0563C1"/>
                </a:solidFill>
                <a:effectLst/>
                <a:latin typeface="Nunito" pitchFamily="2" charset="-93"/>
                <a:ea typeface="Yu Mincho" panose="02020400000000000000" pitchFamily="18" charset="-128"/>
                <a:cs typeface="Times New Roman" panose="02020603050405020304" pitchFamily="18" charset="0"/>
                <a:hlinkClick r:id="rId3"/>
              </a:rPr>
              <a:t>"</a:t>
            </a:r>
            <a:r>
              <a:rPr lang="vi-VN" sz="1800" u="sng" err="1">
                <a:solidFill>
                  <a:srgbClr val="0563C1"/>
                </a:solidFill>
                <a:effectLst/>
                <a:latin typeface="Nunito" pitchFamily="2" charset="-93"/>
                <a:ea typeface="Yu Mincho" panose="02020400000000000000" pitchFamily="18" charset="-128"/>
                <a:cs typeface="Times New Roman" panose="02020603050405020304" pitchFamily="18" charset="0"/>
                <a:hlinkClick r:id="rId3"/>
              </a:rPr>
              <a:t>Traffic</a:t>
            </a:r>
            <a:r>
              <a:rPr lang="vi-VN" sz="1800" u="sng">
                <a:solidFill>
                  <a:srgbClr val="0563C1"/>
                </a:solidFill>
                <a:effectLst/>
                <a:latin typeface="Nunito" pitchFamily="2" charset="-93"/>
                <a:ea typeface="Yu Mincho" panose="02020400000000000000" pitchFamily="18" charset="-128"/>
                <a:cs typeface="Times New Roman" panose="02020603050405020304" pitchFamily="18" charset="0"/>
                <a:hlinkClick r:id="rId3"/>
              </a:rPr>
              <a:t> </a:t>
            </a:r>
            <a:r>
              <a:rPr lang="vi-VN" sz="1800" u="sng" err="1">
                <a:solidFill>
                  <a:srgbClr val="0563C1"/>
                </a:solidFill>
                <a:effectLst/>
                <a:latin typeface="Nunito" pitchFamily="2" charset="-93"/>
                <a:ea typeface="Yu Mincho" panose="02020400000000000000" pitchFamily="18" charset="-128"/>
                <a:cs typeface="Times New Roman" panose="02020603050405020304" pitchFamily="18" charset="0"/>
                <a:hlinkClick r:id="rId3"/>
              </a:rPr>
              <a:t>Sign</a:t>
            </a:r>
            <a:r>
              <a:rPr lang="vi-VN" sz="1800" u="sng">
                <a:solidFill>
                  <a:srgbClr val="0563C1"/>
                </a:solidFill>
                <a:effectLst/>
                <a:latin typeface="Nunito" pitchFamily="2" charset="-93"/>
                <a:ea typeface="Yu Mincho" panose="02020400000000000000" pitchFamily="18" charset="-128"/>
                <a:cs typeface="Times New Roman" panose="02020603050405020304" pitchFamily="18" charset="0"/>
                <a:hlinkClick r:id="rId3"/>
              </a:rPr>
              <a:t> </a:t>
            </a:r>
            <a:r>
              <a:rPr lang="vi-VN" sz="1800" u="sng" err="1">
                <a:solidFill>
                  <a:srgbClr val="0563C1"/>
                </a:solidFill>
                <a:effectLst/>
                <a:latin typeface="Nunito" pitchFamily="2" charset="-93"/>
                <a:ea typeface="Yu Mincho" panose="02020400000000000000" pitchFamily="18" charset="-128"/>
                <a:cs typeface="Times New Roman" panose="02020603050405020304" pitchFamily="18" charset="0"/>
                <a:hlinkClick r:id="rId3"/>
              </a:rPr>
              <a:t>Recognition</a:t>
            </a:r>
            <a:r>
              <a:rPr lang="vi-VN" sz="1800" u="sng">
                <a:solidFill>
                  <a:srgbClr val="0563C1"/>
                </a:solidFill>
                <a:effectLst/>
                <a:latin typeface="Nunito" pitchFamily="2" charset="-93"/>
                <a:ea typeface="Yu Mincho" panose="02020400000000000000" pitchFamily="18" charset="-128"/>
                <a:cs typeface="Times New Roman" panose="02020603050405020304" pitchFamily="18" charset="0"/>
                <a:hlinkClick r:id="rId3"/>
              </a:rPr>
              <a:t> </a:t>
            </a:r>
            <a:r>
              <a:rPr lang="vi-VN" sz="1800" u="sng" err="1">
                <a:solidFill>
                  <a:srgbClr val="0563C1"/>
                </a:solidFill>
                <a:effectLst/>
                <a:latin typeface="Nunito" pitchFamily="2" charset="-93"/>
                <a:ea typeface="Yu Mincho" panose="02020400000000000000" pitchFamily="18" charset="-128"/>
                <a:cs typeface="Times New Roman" panose="02020603050405020304" pitchFamily="18" charset="0"/>
                <a:hlinkClick r:id="rId3"/>
              </a:rPr>
              <a:t>with</a:t>
            </a:r>
            <a:r>
              <a:rPr lang="vi-VN" sz="1800" u="sng">
                <a:solidFill>
                  <a:srgbClr val="0563C1"/>
                </a:solidFill>
                <a:effectLst/>
                <a:latin typeface="Nunito" pitchFamily="2" charset="-93"/>
                <a:ea typeface="Yu Mincho" panose="02020400000000000000" pitchFamily="18" charset="-128"/>
                <a:cs typeface="Times New Roman" panose="02020603050405020304" pitchFamily="18" charset="0"/>
                <a:hlinkClick r:id="rId3"/>
              </a:rPr>
              <a:t> </a:t>
            </a:r>
            <a:r>
              <a:rPr lang="vi-VN" sz="1800" u="sng" err="1">
                <a:solidFill>
                  <a:srgbClr val="0563C1"/>
                </a:solidFill>
                <a:effectLst/>
                <a:latin typeface="Nunito" pitchFamily="2" charset="-93"/>
                <a:ea typeface="Yu Mincho" panose="02020400000000000000" pitchFamily="18" charset="-128"/>
                <a:cs typeface="Times New Roman" panose="02020603050405020304" pitchFamily="18" charset="0"/>
                <a:hlinkClick r:id="rId3"/>
              </a:rPr>
              <a:t>Multi-Scale</a:t>
            </a:r>
            <a:r>
              <a:rPr lang="vi-VN" sz="1800" u="sng">
                <a:solidFill>
                  <a:srgbClr val="0563C1"/>
                </a:solidFill>
                <a:effectLst/>
                <a:latin typeface="Nunito" pitchFamily="2" charset="-93"/>
                <a:ea typeface="Yu Mincho" panose="02020400000000000000" pitchFamily="18" charset="-128"/>
                <a:cs typeface="Times New Roman" panose="02020603050405020304" pitchFamily="18" charset="0"/>
                <a:hlinkClick r:id="rId3"/>
              </a:rPr>
              <a:t> </a:t>
            </a:r>
            <a:r>
              <a:rPr lang="vi-VN" sz="1800" u="sng" err="1">
                <a:solidFill>
                  <a:srgbClr val="0563C1"/>
                </a:solidFill>
                <a:effectLst/>
                <a:latin typeface="Nunito" pitchFamily="2" charset="-93"/>
                <a:ea typeface="Yu Mincho" panose="02020400000000000000" pitchFamily="18" charset="-128"/>
                <a:cs typeface="Times New Roman" panose="02020603050405020304" pitchFamily="18" charset="0"/>
                <a:hlinkClick r:id="rId3"/>
              </a:rPr>
              <a:t>Convolutional</a:t>
            </a:r>
            <a:r>
              <a:rPr lang="vi-VN" sz="1800" u="sng">
                <a:solidFill>
                  <a:srgbClr val="0563C1"/>
                </a:solidFill>
                <a:effectLst/>
                <a:latin typeface="Nunito" pitchFamily="2" charset="-93"/>
                <a:ea typeface="Yu Mincho" panose="02020400000000000000" pitchFamily="18" charset="-128"/>
                <a:cs typeface="Times New Roman" panose="02020603050405020304" pitchFamily="18" charset="0"/>
                <a:hlinkClick r:id="rId3"/>
              </a:rPr>
              <a:t> </a:t>
            </a:r>
            <a:r>
              <a:rPr lang="vi-VN" sz="1800" u="sng" err="1">
                <a:solidFill>
                  <a:srgbClr val="0563C1"/>
                </a:solidFill>
                <a:effectLst/>
                <a:latin typeface="Nunito" pitchFamily="2" charset="-93"/>
                <a:ea typeface="Yu Mincho" panose="02020400000000000000" pitchFamily="18" charset="-128"/>
                <a:cs typeface="Times New Roman" panose="02020603050405020304" pitchFamily="18" charset="0"/>
                <a:hlinkClick r:id="rId3"/>
              </a:rPr>
              <a:t>Networks</a:t>
            </a:r>
            <a:r>
              <a:rPr lang="vi-VN" sz="1800" u="sng">
                <a:solidFill>
                  <a:srgbClr val="0563C1"/>
                </a:solidFill>
                <a:effectLst/>
                <a:latin typeface="Nunito" pitchFamily="2" charset="-93"/>
                <a:ea typeface="Yu Mincho" panose="02020400000000000000" pitchFamily="18" charset="-128"/>
                <a:cs typeface="Times New Roman" panose="02020603050405020304" pitchFamily="18" charset="0"/>
                <a:hlinkClick r:id="rId3"/>
              </a:rPr>
              <a:t>"</a:t>
            </a:r>
            <a:r>
              <a:rPr lang="vi-VN" sz="1800">
                <a:effectLst/>
                <a:latin typeface="Nunito" pitchFamily="2" charset="-93"/>
                <a:ea typeface="Yu Mincho" panose="02020400000000000000" pitchFamily="18" charset="-128"/>
                <a:cs typeface="Times New Roman" panose="02020603050405020304" pitchFamily="18" charset="0"/>
              </a:rPr>
              <a:t> </a:t>
            </a:r>
            <a:r>
              <a:rPr lang="vi-VN" sz="1800" err="1">
                <a:effectLst/>
                <a:latin typeface="Nunito" pitchFamily="2" charset="-93"/>
                <a:ea typeface="Yu Mincho" panose="02020400000000000000" pitchFamily="18" charset="-128"/>
                <a:cs typeface="Times New Roman" panose="02020603050405020304" pitchFamily="18" charset="0"/>
              </a:rPr>
              <a:t>được</a:t>
            </a:r>
            <a:r>
              <a:rPr lang="vi-VN" sz="1800">
                <a:effectLst/>
                <a:latin typeface="Nunito" pitchFamily="2" charset="-93"/>
                <a:ea typeface="Yu Mincho" panose="02020400000000000000" pitchFamily="18" charset="-128"/>
                <a:cs typeface="Times New Roman" panose="02020603050405020304" pitchFamily="18" charset="0"/>
              </a:rPr>
              <a:t> </a:t>
            </a:r>
            <a:r>
              <a:rPr lang="vi-VN" sz="1800" err="1">
                <a:effectLst/>
                <a:latin typeface="Nunito" pitchFamily="2" charset="-93"/>
                <a:ea typeface="Yu Mincho" panose="02020400000000000000" pitchFamily="18" charset="-128"/>
                <a:cs typeface="Times New Roman" panose="02020603050405020304" pitchFamily="18" charset="0"/>
              </a:rPr>
              <a:t>xuất</a:t>
            </a:r>
            <a:r>
              <a:rPr lang="vi-VN" sz="1800">
                <a:effectLst/>
                <a:latin typeface="Nunito" pitchFamily="2" charset="-93"/>
                <a:ea typeface="Yu Mincho" panose="02020400000000000000" pitchFamily="18" charset="-128"/>
                <a:cs typeface="Times New Roman" panose="02020603050405020304" pitchFamily="18" charset="0"/>
              </a:rPr>
              <a:t> </a:t>
            </a:r>
            <a:r>
              <a:rPr lang="vi-VN" sz="1800" err="1">
                <a:effectLst/>
                <a:latin typeface="Nunito" pitchFamily="2" charset="-93"/>
                <a:ea typeface="Yu Mincho" panose="02020400000000000000" pitchFamily="18" charset="-128"/>
                <a:cs typeface="Times New Roman" panose="02020603050405020304" pitchFamily="18" charset="0"/>
              </a:rPr>
              <a:t>bản</a:t>
            </a:r>
            <a:r>
              <a:rPr lang="vi-VN" sz="1800">
                <a:effectLst/>
                <a:latin typeface="Nunito" pitchFamily="2" charset="-93"/>
                <a:ea typeface="Yu Mincho" panose="02020400000000000000" pitchFamily="18" charset="-128"/>
                <a:cs typeface="Times New Roman" panose="02020603050405020304" pitchFamily="18" charset="0"/>
              </a:rPr>
              <a:t> </a:t>
            </a:r>
            <a:r>
              <a:rPr lang="vi-VN" sz="1800" err="1">
                <a:effectLst/>
                <a:latin typeface="Nunito" pitchFamily="2" charset="-93"/>
                <a:ea typeface="Yu Mincho" panose="02020400000000000000" pitchFamily="18" charset="-128"/>
                <a:cs typeface="Times New Roman" panose="02020603050405020304" pitchFamily="18" charset="0"/>
              </a:rPr>
              <a:t>vào</a:t>
            </a:r>
            <a:r>
              <a:rPr lang="vi-VN" sz="1800">
                <a:effectLst/>
                <a:latin typeface="Nunito" pitchFamily="2" charset="-93"/>
                <a:ea typeface="Yu Mincho" panose="02020400000000000000" pitchFamily="18" charset="-128"/>
                <a:cs typeface="Times New Roman" panose="02020603050405020304" pitchFamily="18" charset="0"/>
              </a:rPr>
              <a:t> năm 2011, P. </a:t>
            </a:r>
            <a:r>
              <a:rPr lang="vi-VN" sz="1800" err="1">
                <a:effectLst/>
                <a:latin typeface="Nunito" pitchFamily="2" charset="-93"/>
                <a:ea typeface="Yu Mincho" panose="02020400000000000000" pitchFamily="18" charset="-128"/>
                <a:cs typeface="Times New Roman" panose="02020603050405020304" pitchFamily="18" charset="0"/>
              </a:rPr>
              <a:t>Sermanet</a:t>
            </a:r>
            <a:r>
              <a:rPr lang="vi-VN" sz="1800">
                <a:effectLst/>
                <a:latin typeface="Nunito" pitchFamily="2" charset="-93"/>
                <a:ea typeface="Yu Mincho" panose="02020400000000000000" pitchFamily="18" charset="-128"/>
                <a:cs typeface="Times New Roman" panose="02020603050405020304" pitchFamily="18" charset="0"/>
              </a:rPr>
              <a:t> </a:t>
            </a:r>
            <a:r>
              <a:rPr lang="vi-VN" sz="1800" err="1">
                <a:effectLst/>
                <a:latin typeface="Nunito" pitchFamily="2" charset="-93"/>
                <a:ea typeface="Yu Mincho" panose="02020400000000000000" pitchFamily="18" charset="-128"/>
                <a:cs typeface="Times New Roman" panose="02020603050405020304" pitchFamily="18" charset="0"/>
              </a:rPr>
              <a:t>và</a:t>
            </a:r>
            <a:r>
              <a:rPr lang="vi-VN" sz="1800">
                <a:effectLst/>
                <a:latin typeface="Nunito" pitchFamily="2" charset="-93"/>
                <a:ea typeface="Yu Mincho" panose="02020400000000000000" pitchFamily="18" charset="-128"/>
                <a:cs typeface="Times New Roman" panose="02020603050405020304" pitchFamily="18" charset="0"/>
              </a:rPr>
              <a:t> Y. </a:t>
            </a:r>
            <a:r>
              <a:rPr lang="vi-VN" sz="1800" err="1">
                <a:effectLst/>
                <a:latin typeface="Nunito" pitchFamily="2" charset="-93"/>
                <a:ea typeface="Yu Mincho" panose="02020400000000000000" pitchFamily="18" charset="-128"/>
                <a:cs typeface="Times New Roman" panose="02020603050405020304" pitchFamily="18" charset="0"/>
              </a:rPr>
              <a:t>LeCun</a:t>
            </a:r>
            <a:r>
              <a:rPr lang="vi-VN" sz="1800">
                <a:effectLst/>
                <a:latin typeface="Nunito" pitchFamily="2" charset="-93"/>
                <a:ea typeface="Yu Mincho" panose="02020400000000000000" pitchFamily="18" charset="-128"/>
                <a:cs typeface="Times New Roman" panose="02020603050405020304" pitchFamily="18" charset="0"/>
              </a:rPr>
              <a:t> </a:t>
            </a:r>
            <a:r>
              <a:rPr lang="vi-VN" sz="1800" err="1">
                <a:effectLst/>
                <a:latin typeface="Nunito" pitchFamily="2" charset="-93"/>
                <a:ea typeface="Yu Mincho" panose="02020400000000000000" pitchFamily="18" charset="-128"/>
                <a:cs typeface="Times New Roman" panose="02020603050405020304" pitchFamily="18" charset="0"/>
              </a:rPr>
              <a:t>đã</a:t>
            </a:r>
            <a:r>
              <a:rPr lang="vi-VN" sz="1800">
                <a:effectLst/>
                <a:latin typeface="Nunito" pitchFamily="2" charset="-93"/>
                <a:ea typeface="Yu Mincho" panose="02020400000000000000" pitchFamily="18" charset="-128"/>
                <a:cs typeface="Times New Roman" panose="02020603050405020304" pitchFamily="18" charset="0"/>
              </a:rPr>
              <a:t> tuyên </a:t>
            </a:r>
            <a:r>
              <a:rPr lang="vi-VN" sz="1800" err="1">
                <a:effectLst/>
                <a:latin typeface="Nunito" pitchFamily="2" charset="-93"/>
                <a:ea typeface="Yu Mincho" panose="02020400000000000000" pitchFamily="18" charset="-128"/>
                <a:cs typeface="Times New Roman" panose="02020603050405020304" pitchFamily="18" charset="0"/>
              </a:rPr>
              <a:t>bố</a:t>
            </a:r>
            <a:r>
              <a:rPr lang="vi-VN" sz="1800">
                <a:effectLst/>
                <a:latin typeface="Nunito" pitchFamily="2" charset="-93"/>
                <a:ea typeface="Yu Mincho" panose="02020400000000000000" pitchFamily="18" charset="-128"/>
                <a:cs typeface="Times New Roman" panose="02020603050405020304" pitchFamily="18" charset="0"/>
              </a:rPr>
              <a:t> </a:t>
            </a:r>
            <a:r>
              <a:rPr lang="vi-VN" sz="1800" err="1">
                <a:effectLst/>
                <a:latin typeface="Nunito" pitchFamily="2" charset="-93"/>
                <a:ea typeface="Yu Mincho" panose="02020400000000000000" pitchFamily="18" charset="-128"/>
                <a:cs typeface="Times New Roman" panose="02020603050405020304" pitchFamily="18" charset="0"/>
              </a:rPr>
              <a:t>rằng</a:t>
            </a:r>
            <a:r>
              <a:rPr lang="vi-VN" sz="1800">
                <a:effectLst/>
                <a:latin typeface="Nunito" pitchFamily="2" charset="-93"/>
                <a:ea typeface="Yu Mincho" panose="02020400000000000000" pitchFamily="18" charset="-128"/>
                <a:cs typeface="Times New Roman" panose="02020603050405020304" pitchFamily="18" charset="0"/>
              </a:rPr>
              <a:t> </a:t>
            </a:r>
            <a:r>
              <a:rPr lang="vi-VN" sz="1800" err="1">
                <a:effectLst/>
                <a:latin typeface="Nunito" pitchFamily="2" charset="-93"/>
                <a:ea typeface="Yu Mincho" panose="02020400000000000000" pitchFamily="18" charset="-128"/>
                <a:cs typeface="Times New Roman" panose="02020603050405020304" pitchFamily="18" charset="0"/>
              </a:rPr>
              <a:t>việc</a:t>
            </a:r>
            <a:r>
              <a:rPr lang="vi-VN" sz="1800">
                <a:effectLst/>
                <a:latin typeface="Nunito" pitchFamily="2" charset="-93"/>
                <a:ea typeface="Yu Mincho" panose="02020400000000000000" pitchFamily="18" charset="-128"/>
                <a:cs typeface="Times New Roman" panose="02020603050405020304" pitchFamily="18" charset="0"/>
              </a:rPr>
              <a:t> </a:t>
            </a:r>
            <a:r>
              <a:rPr lang="vi-VN" sz="1800" err="1">
                <a:effectLst/>
                <a:latin typeface="Nunito" pitchFamily="2" charset="-93"/>
                <a:ea typeface="Yu Mincho" panose="02020400000000000000" pitchFamily="18" charset="-128"/>
                <a:cs typeface="Times New Roman" panose="02020603050405020304" pitchFamily="18" charset="0"/>
              </a:rPr>
              <a:t>sử</a:t>
            </a:r>
            <a:r>
              <a:rPr lang="vi-VN" sz="1800">
                <a:effectLst/>
                <a:latin typeface="Nunito" pitchFamily="2" charset="-93"/>
                <a:ea typeface="Yu Mincho" panose="02020400000000000000" pitchFamily="18" charset="-128"/>
                <a:cs typeface="Times New Roman" panose="02020603050405020304" pitchFamily="18" charset="0"/>
              </a:rPr>
              <a:t> </a:t>
            </a:r>
            <a:r>
              <a:rPr lang="vi-VN" sz="1800" err="1">
                <a:effectLst/>
                <a:latin typeface="Nunito" pitchFamily="2" charset="-93"/>
                <a:ea typeface="Yu Mincho" panose="02020400000000000000" pitchFamily="18" charset="-128"/>
                <a:cs typeface="Times New Roman" panose="02020603050405020304" pitchFamily="18" charset="0"/>
              </a:rPr>
              <a:t>dụng</a:t>
            </a:r>
            <a:r>
              <a:rPr lang="vi-VN" sz="1800">
                <a:effectLst/>
                <a:latin typeface="Nunito" pitchFamily="2" charset="-93"/>
                <a:ea typeface="Yu Mincho" panose="02020400000000000000" pitchFamily="18" charset="-128"/>
                <a:cs typeface="Times New Roman" panose="02020603050405020304" pitchFamily="18" charset="0"/>
              </a:rPr>
              <a:t> </a:t>
            </a:r>
            <a:r>
              <a:rPr lang="vi-VN" sz="1800" err="1">
                <a:effectLst/>
                <a:latin typeface="Nunito" pitchFamily="2" charset="-93"/>
                <a:ea typeface="Yu Mincho" panose="02020400000000000000" pitchFamily="18" charset="-128"/>
                <a:cs typeface="Times New Roman" panose="02020603050405020304" pitchFamily="18" charset="0"/>
              </a:rPr>
              <a:t>hình</a:t>
            </a:r>
            <a:r>
              <a:rPr lang="vi-VN" sz="1800">
                <a:effectLst/>
                <a:latin typeface="Nunito" pitchFamily="2" charset="-93"/>
                <a:ea typeface="Yu Mincho" panose="02020400000000000000" pitchFamily="18" charset="-128"/>
                <a:cs typeface="Times New Roman" panose="02020603050405020304" pitchFamily="18" charset="0"/>
              </a:rPr>
              <a:t> </a:t>
            </a:r>
            <a:r>
              <a:rPr lang="vi-VN" sz="1800" err="1">
                <a:effectLst/>
                <a:latin typeface="Nunito" pitchFamily="2" charset="-93"/>
                <a:ea typeface="Yu Mincho" panose="02020400000000000000" pitchFamily="18" charset="-128"/>
                <a:cs typeface="Times New Roman" panose="02020603050405020304" pitchFamily="18" charset="0"/>
              </a:rPr>
              <a:t>ảnh</a:t>
            </a:r>
            <a:r>
              <a:rPr lang="vi-VN" sz="1800">
                <a:effectLst/>
                <a:latin typeface="Nunito" pitchFamily="2" charset="-93"/>
                <a:ea typeface="Yu Mincho" panose="02020400000000000000" pitchFamily="18" charset="-128"/>
                <a:cs typeface="Times New Roman" panose="02020603050405020304" pitchFamily="18" charset="0"/>
              </a:rPr>
              <a:t> thang </a:t>
            </a:r>
            <a:r>
              <a:rPr lang="vi-VN" sz="1800" err="1">
                <a:effectLst/>
                <a:latin typeface="Nunito" pitchFamily="2" charset="-93"/>
                <a:ea typeface="Yu Mincho" panose="02020400000000000000" pitchFamily="18" charset="-128"/>
                <a:cs typeface="Times New Roman" panose="02020603050405020304" pitchFamily="18" charset="0"/>
              </a:rPr>
              <a:t>độ</a:t>
            </a:r>
            <a:r>
              <a:rPr lang="vi-VN" sz="1800">
                <a:effectLst/>
                <a:latin typeface="Nunito" pitchFamily="2" charset="-93"/>
                <a:ea typeface="Yu Mincho" panose="02020400000000000000" pitchFamily="18" charset="-128"/>
                <a:cs typeface="Times New Roman" panose="02020603050405020304" pitchFamily="18" charset="0"/>
              </a:rPr>
              <a:t> </a:t>
            </a:r>
            <a:r>
              <a:rPr lang="vi-VN" sz="1800" err="1">
                <a:effectLst/>
                <a:latin typeface="Nunito" pitchFamily="2" charset="-93"/>
                <a:ea typeface="Yu Mincho" panose="02020400000000000000" pitchFamily="18" charset="-128"/>
                <a:cs typeface="Times New Roman" panose="02020603050405020304" pitchFamily="18" charset="0"/>
              </a:rPr>
              <a:t>xám</a:t>
            </a:r>
            <a:r>
              <a:rPr lang="vi-VN" sz="1800">
                <a:effectLst/>
                <a:latin typeface="Nunito" pitchFamily="2" charset="-93"/>
                <a:ea typeface="Yu Mincho" panose="02020400000000000000" pitchFamily="18" charset="-128"/>
                <a:cs typeface="Times New Roman" panose="02020603050405020304" pitchFamily="18" charset="0"/>
              </a:rPr>
              <a:t> thay </a:t>
            </a:r>
            <a:r>
              <a:rPr lang="vi-VN" sz="1800" err="1">
                <a:effectLst/>
                <a:latin typeface="Nunito" pitchFamily="2" charset="-93"/>
                <a:ea typeface="Yu Mincho" panose="02020400000000000000" pitchFamily="18" charset="-128"/>
                <a:cs typeface="Times New Roman" panose="02020603050405020304" pitchFamily="18" charset="0"/>
              </a:rPr>
              <a:t>vì</a:t>
            </a:r>
            <a:r>
              <a:rPr lang="vi-VN" sz="1800">
                <a:effectLst/>
                <a:latin typeface="Nunito" pitchFamily="2" charset="-93"/>
                <a:ea typeface="Yu Mincho" panose="02020400000000000000" pitchFamily="18" charset="-128"/>
                <a:cs typeface="Times New Roman" panose="02020603050405020304" pitchFamily="18" charset="0"/>
              </a:rPr>
              <a:t> </a:t>
            </a:r>
            <a:r>
              <a:rPr lang="vi-VN" sz="1800" err="1">
                <a:effectLst/>
                <a:latin typeface="Nunito" pitchFamily="2" charset="-93"/>
                <a:ea typeface="Yu Mincho" panose="02020400000000000000" pitchFamily="18" charset="-128"/>
                <a:cs typeface="Times New Roman" panose="02020603050405020304" pitchFamily="18" charset="0"/>
              </a:rPr>
              <a:t>màu</a:t>
            </a:r>
            <a:r>
              <a:rPr lang="vi-VN" sz="1800">
                <a:effectLst/>
                <a:latin typeface="Nunito" pitchFamily="2" charset="-93"/>
                <a:ea typeface="Yu Mincho" panose="02020400000000000000" pitchFamily="18" charset="-128"/>
                <a:cs typeface="Times New Roman" panose="02020603050405020304" pitchFamily="18" charset="0"/>
              </a:rPr>
              <a:t> </a:t>
            </a:r>
            <a:r>
              <a:rPr lang="vi-VN" sz="1800" err="1">
                <a:effectLst/>
                <a:latin typeface="Nunito" pitchFamily="2" charset="-93"/>
                <a:ea typeface="Yu Mincho" panose="02020400000000000000" pitchFamily="18" charset="-128"/>
                <a:cs typeface="Times New Roman" panose="02020603050405020304" pitchFamily="18" charset="0"/>
              </a:rPr>
              <a:t>sắc</a:t>
            </a:r>
            <a:r>
              <a:rPr lang="vi-VN" sz="1800">
                <a:effectLst/>
                <a:latin typeface="Nunito" pitchFamily="2" charset="-93"/>
                <a:ea typeface="Yu Mincho" panose="02020400000000000000" pitchFamily="18" charset="-128"/>
                <a:cs typeface="Times New Roman" panose="02020603050405020304" pitchFamily="18" charset="0"/>
              </a:rPr>
              <a:t> </a:t>
            </a:r>
            <a:r>
              <a:rPr lang="vi-VN" sz="1800" err="1">
                <a:effectLst/>
                <a:latin typeface="Nunito" pitchFamily="2" charset="-93"/>
                <a:ea typeface="Yu Mincho" panose="02020400000000000000" pitchFamily="18" charset="-128"/>
                <a:cs typeface="Times New Roman" panose="02020603050405020304" pitchFamily="18" charset="0"/>
              </a:rPr>
              <a:t>sẽ</a:t>
            </a:r>
            <a:r>
              <a:rPr lang="vi-VN" sz="1800">
                <a:effectLst/>
                <a:latin typeface="Nunito" pitchFamily="2" charset="-93"/>
                <a:ea typeface="Yu Mincho" panose="02020400000000000000" pitchFamily="18" charset="-128"/>
                <a:cs typeface="Times New Roman" panose="02020603050405020304" pitchFamily="18" charset="0"/>
              </a:rPr>
              <a:t> </a:t>
            </a:r>
            <a:r>
              <a:rPr lang="vi-VN" sz="1800" err="1">
                <a:effectLst/>
                <a:latin typeface="Nunito" pitchFamily="2" charset="-93"/>
                <a:ea typeface="Yu Mincho" panose="02020400000000000000" pitchFamily="18" charset="-128"/>
                <a:cs typeface="Times New Roman" panose="02020603050405020304" pitchFamily="18" charset="0"/>
              </a:rPr>
              <a:t>cải</a:t>
            </a:r>
            <a:r>
              <a:rPr lang="vi-VN" sz="1800">
                <a:effectLst/>
                <a:latin typeface="Nunito" pitchFamily="2" charset="-93"/>
                <a:ea typeface="Yu Mincho" panose="02020400000000000000" pitchFamily="18" charset="-128"/>
                <a:cs typeface="Times New Roman" panose="02020603050405020304" pitchFamily="18" charset="0"/>
              </a:rPr>
              <a:t> </a:t>
            </a:r>
            <a:r>
              <a:rPr lang="vi-VN" sz="1800" err="1">
                <a:effectLst/>
                <a:latin typeface="Nunito" pitchFamily="2" charset="-93"/>
                <a:ea typeface="Yu Mincho" panose="02020400000000000000" pitchFamily="18" charset="-128"/>
                <a:cs typeface="Times New Roman" panose="02020603050405020304" pitchFamily="18" charset="0"/>
              </a:rPr>
              <a:t>thiện</a:t>
            </a:r>
            <a:r>
              <a:rPr lang="vi-VN" sz="1800">
                <a:effectLst/>
                <a:latin typeface="Nunito" pitchFamily="2" charset="-93"/>
                <a:ea typeface="Yu Mincho" panose="02020400000000000000" pitchFamily="18" charset="-128"/>
                <a:cs typeface="Times New Roman" panose="02020603050405020304" pitchFamily="18" charset="0"/>
              </a:rPr>
              <a:t> </a:t>
            </a:r>
            <a:r>
              <a:rPr lang="vi-VN" sz="1800" err="1">
                <a:effectLst/>
                <a:latin typeface="Nunito" pitchFamily="2" charset="-93"/>
                <a:ea typeface="Yu Mincho" panose="02020400000000000000" pitchFamily="18" charset="-128"/>
                <a:cs typeface="Times New Roman" panose="02020603050405020304" pitchFamily="18" charset="0"/>
              </a:rPr>
              <a:t>độ</a:t>
            </a:r>
            <a:r>
              <a:rPr lang="vi-VN" sz="1800">
                <a:effectLst/>
                <a:latin typeface="Nunito" pitchFamily="2" charset="-93"/>
                <a:ea typeface="Yu Mincho" panose="02020400000000000000" pitchFamily="18" charset="-128"/>
                <a:cs typeface="Times New Roman" panose="02020603050405020304" pitchFamily="18" charset="0"/>
              </a:rPr>
              <a:t> </a:t>
            </a:r>
            <a:r>
              <a:rPr lang="vi-VN" sz="1800" err="1">
                <a:effectLst/>
                <a:latin typeface="Nunito" pitchFamily="2" charset="-93"/>
                <a:ea typeface="Yu Mincho" panose="02020400000000000000" pitchFamily="18" charset="-128"/>
                <a:cs typeface="Times New Roman" panose="02020603050405020304" pitchFamily="18" charset="0"/>
              </a:rPr>
              <a:t>chính</a:t>
            </a:r>
            <a:r>
              <a:rPr lang="vi-VN" sz="1800">
                <a:effectLst/>
                <a:latin typeface="Nunito" pitchFamily="2" charset="-93"/>
                <a:ea typeface="Yu Mincho" panose="02020400000000000000" pitchFamily="18" charset="-128"/>
                <a:cs typeface="Times New Roman" panose="02020603050405020304" pitchFamily="18" charset="0"/>
              </a:rPr>
              <a:t> </a:t>
            </a:r>
            <a:r>
              <a:rPr lang="vi-VN" sz="1800" err="1">
                <a:effectLst/>
                <a:latin typeface="Nunito" pitchFamily="2" charset="-93"/>
                <a:ea typeface="Yu Mincho" panose="02020400000000000000" pitchFamily="18" charset="-128"/>
                <a:cs typeface="Times New Roman" panose="02020603050405020304" pitchFamily="18" charset="0"/>
              </a:rPr>
              <a:t>xác</a:t>
            </a:r>
            <a:r>
              <a:rPr lang="vi-VN" sz="1800">
                <a:effectLst/>
                <a:latin typeface="Nunito" pitchFamily="2" charset="-93"/>
                <a:ea typeface="Yu Mincho" panose="02020400000000000000" pitchFamily="18" charset="-128"/>
                <a:cs typeface="Times New Roman" panose="02020603050405020304" pitchFamily="18" charset="0"/>
              </a:rPr>
              <a:t> </a:t>
            </a:r>
            <a:r>
              <a:rPr lang="vi-VN" sz="1800" err="1">
                <a:effectLst/>
                <a:latin typeface="Nunito" pitchFamily="2" charset="-93"/>
                <a:ea typeface="Yu Mincho" panose="02020400000000000000" pitchFamily="18" charset="-128"/>
                <a:cs typeface="Times New Roman" panose="02020603050405020304" pitchFamily="18" charset="0"/>
              </a:rPr>
              <a:t>của</a:t>
            </a:r>
            <a:r>
              <a:rPr lang="vi-VN" sz="1800">
                <a:effectLst/>
                <a:latin typeface="Nunito" pitchFamily="2" charset="-93"/>
                <a:ea typeface="Yu Mincho" panose="02020400000000000000" pitchFamily="18" charset="-128"/>
                <a:cs typeface="Times New Roman" panose="02020603050405020304" pitchFamily="18" charset="0"/>
              </a:rPr>
              <a:t> mô </a:t>
            </a:r>
            <a:r>
              <a:rPr lang="vi-VN" sz="1800" err="1">
                <a:effectLst/>
                <a:latin typeface="Nunito" pitchFamily="2" charset="-93"/>
                <a:ea typeface="Yu Mincho" panose="02020400000000000000" pitchFamily="18" charset="-128"/>
                <a:cs typeface="Times New Roman" panose="02020603050405020304" pitchFamily="18" charset="0"/>
              </a:rPr>
              <a:t>hình</a:t>
            </a:r>
            <a:r>
              <a:rPr lang="vi-VN" sz="1800">
                <a:effectLst/>
                <a:latin typeface="Nunito" pitchFamily="2" charset="-93"/>
                <a:ea typeface="Yu Mincho" panose="02020400000000000000" pitchFamily="18" charset="-128"/>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vi-VN" sz="1800">
              <a:effectLst/>
              <a:latin typeface="Nunito" pitchFamily="2" charset="-93"/>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sz="1800" b="1" err="1">
                <a:effectLst/>
                <a:latin typeface="Nunito" pitchFamily="2" charset="-93"/>
                <a:ea typeface="Yu Mincho" panose="02020400000000000000" pitchFamily="18" charset="-128"/>
                <a:cs typeface="Times New Roman" panose="02020603050405020304" pitchFamily="18" charset="0"/>
              </a:rPr>
              <a:t>Normalization</a:t>
            </a:r>
            <a:r>
              <a:rPr lang="vi-VN" sz="1800">
                <a:effectLst/>
                <a:latin typeface="Nunito" pitchFamily="2" charset="-93"/>
                <a:ea typeface="Yu Mincho" panose="02020400000000000000" pitchFamily="18" charset="-128"/>
                <a:cs typeface="Times New Roman" panose="02020603050405020304" pitchFamily="18" charset="0"/>
              </a:rPr>
              <a:t>: </a:t>
            </a:r>
            <a:r>
              <a:rPr lang="vi-VN" sz="1800" err="1">
                <a:effectLst/>
                <a:latin typeface="Nunito" pitchFamily="2" charset="-93"/>
                <a:ea typeface="Yu Mincho" panose="02020400000000000000" pitchFamily="18" charset="-128"/>
                <a:cs typeface="Times New Roman" panose="02020603050405020304" pitchFamily="18" charset="0"/>
              </a:rPr>
              <a:t>Chuẩn</a:t>
            </a:r>
            <a:r>
              <a:rPr lang="vi-VN" sz="1800">
                <a:effectLst/>
                <a:latin typeface="Nunito" pitchFamily="2" charset="-93"/>
                <a:ea typeface="Yu Mincho" panose="02020400000000000000" pitchFamily="18" charset="-128"/>
                <a:cs typeface="Times New Roman" panose="02020603050405020304" pitchFamily="18" charset="0"/>
              </a:rPr>
              <a:t> </a:t>
            </a:r>
            <a:r>
              <a:rPr lang="vi-VN" sz="1800" err="1">
                <a:effectLst/>
                <a:latin typeface="Nunito" pitchFamily="2" charset="-93"/>
                <a:ea typeface="Yu Mincho" panose="02020400000000000000" pitchFamily="18" charset="-128"/>
                <a:cs typeface="Times New Roman" panose="02020603050405020304" pitchFamily="18" charset="0"/>
              </a:rPr>
              <a:t>hóa</a:t>
            </a:r>
            <a:r>
              <a:rPr lang="vi-VN" sz="1800">
                <a:effectLst/>
                <a:latin typeface="Nunito" pitchFamily="2" charset="-93"/>
                <a:ea typeface="Yu Mincho" panose="02020400000000000000" pitchFamily="18" charset="-128"/>
                <a:cs typeface="Times New Roman" panose="02020603050405020304" pitchFamily="18" charset="0"/>
              </a:rPr>
              <a:t> </a:t>
            </a:r>
            <a:r>
              <a:rPr lang="vi-VN" sz="1800" err="1">
                <a:effectLst/>
                <a:latin typeface="Nunito" pitchFamily="2" charset="-93"/>
                <a:ea typeface="Yu Mincho" panose="02020400000000000000" pitchFamily="18" charset="-128"/>
                <a:cs typeface="Times New Roman" panose="02020603050405020304" pitchFamily="18" charset="0"/>
              </a:rPr>
              <a:t>dữ</a:t>
            </a:r>
            <a:r>
              <a:rPr lang="vi-VN" sz="1800">
                <a:effectLst/>
                <a:latin typeface="Nunito" pitchFamily="2" charset="-93"/>
                <a:ea typeface="Yu Mincho" panose="02020400000000000000" pitchFamily="18" charset="-128"/>
                <a:cs typeface="Times New Roman" panose="02020603050405020304" pitchFamily="18" charset="0"/>
              </a:rPr>
              <a:t> </a:t>
            </a:r>
            <a:r>
              <a:rPr lang="vi-VN" sz="1800" err="1">
                <a:effectLst/>
                <a:latin typeface="Nunito" pitchFamily="2" charset="-93"/>
                <a:ea typeface="Yu Mincho" panose="02020400000000000000" pitchFamily="18" charset="-128"/>
                <a:cs typeface="Times New Roman" panose="02020603050405020304" pitchFamily="18" charset="0"/>
              </a:rPr>
              <a:t>liệu</a:t>
            </a:r>
            <a:r>
              <a:rPr lang="vi-VN" sz="1800">
                <a:effectLst/>
                <a:latin typeface="Nunito" pitchFamily="2" charset="-93"/>
                <a:ea typeface="Yu Mincho" panose="02020400000000000000" pitchFamily="18" charset="-128"/>
                <a:cs typeface="Times New Roman" panose="02020603050405020304" pitchFamily="18" charset="0"/>
              </a:rPr>
              <a:t>, thay </a:t>
            </a:r>
            <a:r>
              <a:rPr lang="vi-VN" sz="1800" err="1">
                <a:effectLst/>
                <a:latin typeface="Nunito" pitchFamily="2" charset="-93"/>
                <a:ea typeface="Yu Mincho" panose="02020400000000000000" pitchFamily="18" charset="-128"/>
                <a:cs typeface="Times New Roman" panose="02020603050405020304" pitchFamily="18" charset="0"/>
              </a:rPr>
              <a:t>đổi</a:t>
            </a:r>
            <a:r>
              <a:rPr lang="vi-VN" sz="1800">
                <a:effectLst/>
                <a:latin typeface="Nunito" pitchFamily="2" charset="-93"/>
                <a:ea typeface="Yu Mincho" panose="02020400000000000000" pitchFamily="18" charset="-128"/>
                <a:cs typeface="Times New Roman" panose="02020603050405020304" pitchFamily="18" charset="0"/>
              </a:rPr>
              <a:t> </a:t>
            </a:r>
            <a:r>
              <a:rPr lang="vi-VN" sz="1800" err="1">
                <a:effectLst/>
                <a:latin typeface="Nunito" pitchFamily="2" charset="-93"/>
                <a:ea typeface="Yu Mincho" panose="02020400000000000000" pitchFamily="18" charset="-128"/>
                <a:cs typeface="Times New Roman" panose="02020603050405020304" pitchFamily="18" charset="0"/>
              </a:rPr>
              <a:t>phạm</a:t>
            </a:r>
            <a:r>
              <a:rPr lang="vi-VN" sz="1800">
                <a:effectLst/>
                <a:latin typeface="Nunito" pitchFamily="2" charset="-93"/>
                <a:ea typeface="Yu Mincho" panose="02020400000000000000" pitchFamily="18" charset="-128"/>
                <a:cs typeface="Times New Roman" panose="02020603050405020304" pitchFamily="18" charset="0"/>
              </a:rPr>
              <a:t> vi </a:t>
            </a:r>
            <a:r>
              <a:rPr lang="vi-VN" sz="1800" err="1">
                <a:effectLst/>
                <a:latin typeface="Nunito" pitchFamily="2" charset="-93"/>
                <a:ea typeface="Yu Mincho" panose="02020400000000000000" pitchFamily="18" charset="-128"/>
                <a:cs typeface="Times New Roman" panose="02020603050405020304" pitchFamily="18" charset="0"/>
              </a:rPr>
              <a:t>giá</a:t>
            </a:r>
            <a:r>
              <a:rPr lang="vi-VN" sz="1800">
                <a:effectLst/>
                <a:latin typeface="Nunito" pitchFamily="2" charset="-93"/>
                <a:ea typeface="Yu Mincho" panose="02020400000000000000" pitchFamily="18" charset="-128"/>
                <a:cs typeface="Times New Roman" panose="02020603050405020304" pitchFamily="18" charset="0"/>
              </a:rPr>
              <a:t> </a:t>
            </a:r>
            <a:r>
              <a:rPr lang="vi-VN" sz="1800" err="1">
                <a:effectLst/>
                <a:latin typeface="Nunito" pitchFamily="2" charset="-93"/>
                <a:ea typeface="Yu Mincho" panose="02020400000000000000" pitchFamily="18" charset="-128"/>
                <a:cs typeface="Times New Roman" panose="02020603050405020304" pitchFamily="18" charset="0"/>
              </a:rPr>
              <a:t>trị</a:t>
            </a:r>
            <a:r>
              <a:rPr lang="vi-VN" sz="1800">
                <a:effectLst/>
                <a:latin typeface="Nunito" pitchFamily="2" charset="-93"/>
                <a:ea typeface="Yu Mincho" panose="02020400000000000000" pitchFamily="18" charset="-128"/>
                <a:cs typeface="Times New Roman" panose="02020603050405020304" pitchFamily="18" charset="0"/>
              </a:rPr>
              <a:t> </a:t>
            </a:r>
            <a:r>
              <a:rPr lang="vi-VN" sz="1800" err="1">
                <a:effectLst/>
                <a:latin typeface="Nunito" pitchFamily="2" charset="-93"/>
                <a:ea typeface="Yu Mincho" panose="02020400000000000000" pitchFamily="18" charset="-128"/>
                <a:cs typeface="Times New Roman" panose="02020603050405020304" pitchFamily="18" charset="0"/>
              </a:rPr>
              <a:t>cường</a:t>
            </a:r>
            <a:r>
              <a:rPr lang="vi-VN" sz="1800">
                <a:effectLst/>
                <a:latin typeface="Nunito" pitchFamily="2" charset="-93"/>
                <a:ea typeface="Yu Mincho" panose="02020400000000000000" pitchFamily="18" charset="-128"/>
                <a:cs typeface="Times New Roman" panose="02020603050405020304" pitchFamily="18" charset="0"/>
              </a:rPr>
              <a:t> </a:t>
            </a:r>
            <a:r>
              <a:rPr lang="vi-VN" sz="1800" err="1">
                <a:effectLst/>
                <a:latin typeface="Nunito" pitchFamily="2" charset="-93"/>
                <a:ea typeface="Yu Mincho" panose="02020400000000000000" pitchFamily="18" charset="-128"/>
                <a:cs typeface="Times New Roman" panose="02020603050405020304" pitchFamily="18" charset="0"/>
              </a:rPr>
              <a:t>độ</a:t>
            </a:r>
            <a:r>
              <a:rPr lang="vi-VN" sz="1800">
                <a:effectLst/>
                <a:latin typeface="Nunito" pitchFamily="2" charset="-93"/>
                <a:ea typeface="Yu Mincho" panose="02020400000000000000" pitchFamily="18" charset="-128"/>
                <a:cs typeface="Times New Roman" panose="02020603050405020304" pitchFamily="18" charset="0"/>
              </a:rPr>
              <a:t> </a:t>
            </a:r>
            <a:r>
              <a:rPr lang="vi-VN" sz="1800" err="1">
                <a:effectLst/>
                <a:latin typeface="Nunito" pitchFamily="2" charset="-93"/>
                <a:ea typeface="Yu Mincho" panose="02020400000000000000" pitchFamily="18" charset="-128"/>
                <a:cs typeface="Times New Roman" panose="02020603050405020304" pitchFamily="18" charset="0"/>
              </a:rPr>
              <a:t>pixel</a:t>
            </a:r>
            <a:r>
              <a:rPr lang="vi-VN" sz="1800">
                <a:effectLst/>
                <a:latin typeface="Nunito" pitchFamily="2" charset="-93"/>
                <a:ea typeface="Yu Mincho" panose="02020400000000000000" pitchFamily="18" charset="-128"/>
                <a:cs typeface="Times New Roman" panose="02020603050405020304" pitchFamily="18" charset="0"/>
              </a:rPr>
              <a:t>. Thông </a:t>
            </a:r>
            <a:r>
              <a:rPr lang="vi-VN" sz="1800" err="1">
                <a:effectLst/>
                <a:latin typeface="Nunito" pitchFamily="2" charset="-93"/>
                <a:ea typeface="Yu Mincho" panose="02020400000000000000" pitchFamily="18" charset="-128"/>
                <a:cs typeface="Times New Roman" panose="02020603050405020304" pitchFamily="18" charset="0"/>
              </a:rPr>
              <a:t>thường</a:t>
            </a:r>
            <a:r>
              <a:rPr lang="vi-VN" sz="1800">
                <a:effectLst/>
                <a:latin typeface="Nunito" pitchFamily="2" charset="-93"/>
                <a:ea typeface="Yu Mincho" panose="02020400000000000000" pitchFamily="18" charset="-128"/>
                <a:cs typeface="Times New Roman" panose="02020603050405020304" pitchFamily="18" charset="0"/>
              </a:rPr>
              <a:t>, </a:t>
            </a:r>
            <a:r>
              <a:rPr lang="vi-VN" sz="1800" err="1">
                <a:effectLst/>
                <a:latin typeface="Nunito" pitchFamily="2" charset="-93"/>
                <a:ea typeface="Yu Mincho" panose="02020400000000000000" pitchFamily="18" charset="-128"/>
                <a:cs typeface="Times New Roman" panose="02020603050405020304" pitchFamily="18" charset="0"/>
              </a:rPr>
              <a:t>dữ</a:t>
            </a:r>
            <a:r>
              <a:rPr lang="vi-VN" sz="1800">
                <a:effectLst/>
                <a:latin typeface="Nunito" pitchFamily="2" charset="-93"/>
                <a:ea typeface="Yu Mincho" panose="02020400000000000000" pitchFamily="18" charset="-128"/>
                <a:cs typeface="Times New Roman" panose="02020603050405020304" pitchFamily="18" charset="0"/>
              </a:rPr>
              <a:t> </a:t>
            </a:r>
            <a:r>
              <a:rPr lang="vi-VN" sz="1800" err="1">
                <a:effectLst/>
                <a:latin typeface="Nunito" pitchFamily="2" charset="-93"/>
                <a:ea typeface="Yu Mincho" panose="02020400000000000000" pitchFamily="18" charset="-128"/>
                <a:cs typeface="Times New Roman" panose="02020603050405020304" pitchFamily="18" charset="0"/>
              </a:rPr>
              <a:t>liệu</a:t>
            </a:r>
            <a:r>
              <a:rPr lang="vi-VN" sz="1800">
                <a:effectLst/>
                <a:latin typeface="Nunito" pitchFamily="2" charset="-93"/>
                <a:ea typeface="Yu Mincho" panose="02020400000000000000" pitchFamily="18" charset="-128"/>
                <a:cs typeface="Times New Roman" panose="02020603050405020304" pitchFamily="18" charset="0"/>
              </a:rPr>
              <a:t> </a:t>
            </a:r>
            <a:r>
              <a:rPr lang="vi-VN" sz="1800" err="1">
                <a:effectLst/>
                <a:latin typeface="Nunito" pitchFamily="2" charset="-93"/>
                <a:ea typeface="Yu Mincho" panose="02020400000000000000" pitchFamily="18" charset="-128"/>
                <a:cs typeface="Times New Roman" panose="02020603050405020304" pitchFamily="18" charset="0"/>
              </a:rPr>
              <a:t>hình</a:t>
            </a:r>
            <a:r>
              <a:rPr lang="vi-VN" sz="1800">
                <a:effectLst/>
                <a:latin typeface="Nunito" pitchFamily="2" charset="-93"/>
                <a:ea typeface="Yu Mincho" panose="02020400000000000000" pitchFamily="18" charset="-128"/>
                <a:cs typeface="Times New Roman" panose="02020603050405020304" pitchFamily="18" charset="0"/>
              </a:rPr>
              <a:t> </a:t>
            </a:r>
            <a:r>
              <a:rPr lang="vi-VN" sz="1800" err="1">
                <a:effectLst/>
                <a:latin typeface="Nunito" pitchFamily="2" charset="-93"/>
                <a:ea typeface="Yu Mincho" panose="02020400000000000000" pitchFamily="18" charset="-128"/>
                <a:cs typeface="Times New Roman" panose="02020603050405020304" pitchFamily="18" charset="0"/>
              </a:rPr>
              <a:t>ảnh</a:t>
            </a:r>
            <a:r>
              <a:rPr lang="vi-VN" sz="1800">
                <a:effectLst/>
                <a:latin typeface="Nunito" pitchFamily="2" charset="-93"/>
                <a:ea typeface="Yu Mincho" panose="02020400000000000000" pitchFamily="18" charset="-128"/>
                <a:cs typeface="Times New Roman" panose="02020603050405020304" pitchFamily="18" charset="0"/>
              </a:rPr>
              <a:t> nên </a:t>
            </a:r>
            <a:r>
              <a:rPr lang="vi-VN" sz="1800" err="1">
                <a:effectLst/>
                <a:latin typeface="Nunito" pitchFamily="2" charset="-93"/>
                <a:ea typeface="Yu Mincho" panose="02020400000000000000" pitchFamily="18" charset="-128"/>
                <a:cs typeface="Times New Roman" panose="02020603050405020304" pitchFamily="18" charset="0"/>
              </a:rPr>
              <a:t>được</a:t>
            </a:r>
            <a:r>
              <a:rPr lang="vi-VN" sz="1800">
                <a:effectLst/>
                <a:latin typeface="Nunito" pitchFamily="2" charset="-93"/>
                <a:ea typeface="Yu Mincho" panose="02020400000000000000" pitchFamily="18" charset="-128"/>
                <a:cs typeface="Times New Roman" panose="02020603050405020304" pitchFamily="18" charset="0"/>
              </a:rPr>
              <a:t> </a:t>
            </a:r>
            <a:r>
              <a:rPr lang="vi-VN" sz="1800" err="1">
                <a:effectLst/>
                <a:latin typeface="Nunito" pitchFamily="2" charset="-93"/>
                <a:ea typeface="Yu Mincho" panose="02020400000000000000" pitchFamily="18" charset="-128"/>
                <a:cs typeface="Times New Roman" panose="02020603050405020304" pitchFamily="18" charset="0"/>
              </a:rPr>
              <a:t>chuẩn</a:t>
            </a:r>
            <a:r>
              <a:rPr lang="vi-VN" sz="1800">
                <a:effectLst/>
                <a:latin typeface="Nunito" pitchFamily="2" charset="-93"/>
                <a:ea typeface="Yu Mincho" panose="02020400000000000000" pitchFamily="18" charset="-128"/>
                <a:cs typeface="Times New Roman" panose="02020603050405020304" pitchFamily="18" charset="0"/>
              </a:rPr>
              <a:t> </a:t>
            </a:r>
            <a:r>
              <a:rPr lang="vi-VN" sz="1800" err="1">
                <a:effectLst/>
                <a:latin typeface="Nunito" pitchFamily="2" charset="-93"/>
                <a:ea typeface="Yu Mincho" panose="02020400000000000000" pitchFamily="18" charset="-128"/>
                <a:cs typeface="Times New Roman" panose="02020603050405020304" pitchFamily="18" charset="0"/>
              </a:rPr>
              <a:t>hóa</a:t>
            </a:r>
            <a:r>
              <a:rPr lang="vi-VN" sz="1800">
                <a:effectLst/>
                <a:latin typeface="Nunito" pitchFamily="2" charset="-93"/>
                <a:ea typeface="Yu Mincho" panose="02020400000000000000" pitchFamily="18" charset="-128"/>
                <a:cs typeface="Times New Roman" panose="02020603050405020304" pitchFamily="18" charset="0"/>
              </a:rPr>
              <a:t> </a:t>
            </a:r>
            <a:r>
              <a:rPr lang="vi-VN" sz="1800" err="1">
                <a:effectLst/>
                <a:latin typeface="Nunito" pitchFamily="2" charset="-93"/>
                <a:ea typeface="Yu Mincho" panose="02020400000000000000" pitchFamily="18" charset="-128"/>
                <a:cs typeface="Times New Roman" panose="02020603050405020304" pitchFamily="18" charset="0"/>
              </a:rPr>
              <a:t>để</a:t>
            </a:r>
            <a:r>
              <a:rPr lang="vi-VN" sz="1800">
                <a:effectLst/>
                <a:latin typeface="Nunito" pitchFamily="2" charset="-93"/>
                <a:ea typeface="Yu Mincho" panose="02020400000000000000" pitchFamily="18" charset="-128"/>
                <a:cs typeface="Times New Roman" panose="02020603050405020304" pitchFamily="18" charset="0"/>
              </a:rPr>
              <a:t> </a:t>
            </a:r>
            <a:r>
              <a:rPr lang="vi-VN" sz="1800" err="1">
                <a:effectLst/>
                <a:latin typeface="Nunito" pitchFamily="2" charset="-93"/>
                <a:ea typeface="Yu Mincho" panose="02020400000000000000" pitchFamily="18" charset="-128"/>
                <a:cs typeface="Times New Roman" panose="02020603050405020304" pitchFamily="18" charset="0"/>
              </a:rPr>
              <a:t>dữ</a:t>
            </a:r>
            <a:r>
              <a:rPr lang="vi-VN" sz="1800">
                <a:effectLst/>
                <a:latin typeface="Nunito" pitchFamily="2" charset="-93"/>
                <a:ea typeface="Yu Mincho" panose="02020400000000000000" pitchFamily="18" charset="-128"/>
                <a:cs typeface="Times New Roman" panose="02020603050405020304" pitchFamily="18" charset="0"/>
              </a:rPr>
              <a:t> </a:t>
            </a:r>
            <a:r>
              <a:rPr lang="vi-VN" sz="1800" err="1">
                <a:effectLst/>
                <a:latin typeface="Nunito" pitchFamily="2" charset="-93"/>
                <a:ea typeface="Yu Mincho" panose="02020400000000000000" pitchFamily="18" charset="-128"/>
                <a:cs typeface="Times New Roman" panose="02020603050405020304" pitchFamily="18" charset="0"/>
              </a:rPr>
              <a:t>liệu</a:t>
            </a:r>
            <a:r>
              <a:rPr lang="vi-VN" sz="1800">
                <a:effectLst/>
                <a:latin typeface="Nunito" pitchFamily="2" charset="-93"/>
                <a:ea typeface="Yu Mincho" panose="02020400000000000000" pitchFamily="18" charset="-128"/>
                <a:cs typeface="Times New Roman" panose="02020603050405020304" pitchFamily="18" charset="0"/>
              </a:rPr>
              <a:t> </a:t>
            </a:r>
            <a:r>
              <a:rPr lang="vi-VN" sz="1800" err="1">
                <a:effectLst/>
                <a:latin typeface="Nunito" pitchFamily="2" charset="-93"/>
                <a:ea typeface="Yu Mincho" panose="02020400000000000000" pitchFamily="18" charset="-128"/>
                <a:cs typeface="Times New Roman" panose="02020603050405020304" pitchFamily="18" charset="0"/>
              </a:rPr>
              <a:t>có</a:t>
            </a:r>
            <a:r>
              <a:rPr lang="vi-VN" sz="1800">
                <a:effectLst/>
                <a:latin typeface="Nunito" pitchFamily="2" charset="-93"/>
                <a:ea typeface="Yu Mincho" panose="02020400000000000000" pitchFamily="18" charset="-128"/>
                <a:cs typeface="Times New Roman" panose="02020603050405020304" pitchFamily="18" charset="0"/>
              </a:rPr>
              <a:t> phương sai trung </a:t>
            </a:r>
            <a:r>
              <a:rPr lang="vi-VN" sz="1800" err="1">
                <a:effectLst/>
                <a:latin typeface="Nunito" pitchFamily="2" charset="-93"/>
                <a:ea typeface="Yu Mincho" panose="02020400000000000000" pitchFamily="18" charset="-128"/>
                <a:cs typeface="Times New Roman" panose="02020603050405020304" pitchFamily="18" charset="0"/>
              </a:rPr>
              <a:t>bình</a:t>
            </a:r>
            <a:r>
              <a:rPr lang="vi-VN" sz="1800">
                <a:effectLst/>
                <a:latin typeface="Nunito" pitchFamily="2" charset="-93"/>
                <a:ea typeface="Yu Mincho" panose="02020400000000000000" pitchFamily="18" charset="-128"/>
                <a:cs typeface="Times New Roman" panose="02020603050405020304" pitchFamily="18" charset="0"/>
              </a:rPr>
              <a:t> </a:t>
            </a:r>
            <a:r>
              <a:rPr lang="vi-VN" sz="1800" err="1">
                <a:effectLst/>
                <a:latin typeface="Nunito" pitchFamily="2" charset="-93"/>
                <a:ea typeface="Yu Mincho" panose="02020400000000000000" pitchFamily="18" charset="-128"/>
                <a:cs typeface="Times New Roman" panose="02020603050405020304" pitchFamily="18" charset="0"/>
              </a:rPr>
              <a:t>bằng</a:t>
            </a:r>
            <a:r>
              <a:rPr lang="vi-VN" sz="1800">
                <a:effectLst/>
                <a:latin typeface="Nunito" pitchFamily="2" charset="-93"/>
                <a:ea typeface="Yu Mincho" panose="02020400000000000000" pitchFamily="18" charset="-128"/>
                <a:cs typeface="Times New Roman" panose="02020603050405020304" pitchFamily="18" charset="0"/>
              </a:rPr>
              <a:t> 0 </a:t>
            </a:r>
            <a:r>
              <a:rPr lang="vi-VN" sz="1800" err="1">
                <a:effectLst/>
                <a:latin typeface="Nunito" pitchFamily="2" charset="-93"/>
                <a:ea typeface="Yu Mincho" panose="02020400000000000000" pitchFamily="18" charset="-128"/>
                <a:cs typeface="Times New Roman" panose="02020603050405020304" pitchFamily="18" charset="0"/>
              </a:rPr>
              <a:t>và</a:t>
            </a:r>
            <a:r>
              <a:rPr lang="vi-VN" sz="1800">
                <a:effectLst/>
                <a:latin typeface="Nunito" pitchFamily="2" charset="-93"/>
                <a:ea typeface="Yu Mincho" panose="02020400000000000000" pitchFamily="18" charset="-128"/>
                <a:cs typeface="Times New Roman" panose="02020603050405020304" pitchFamily="18" charset="0"/>
              </a:rPr>
              <a:t> </a:t>
            </a:r>
            <a:r>
              <a:rPr lang="vi-VN" sz="1800" err="1">
                <a:effectLst/>
                <a:latin typeface="Nunito" pitchFamily="2" charset="-93"/>
                <a:ea typeface="Yu Mincho" panose="02020400000000000000" pitchFamily="18" charset="-128"/>
                <a:cs typeface="Times New Roman" panose="02020603050405020304" pitchFamily="18" charset="0"/>
              </a:rPr>
              <a:t>bằng</a:t>
            </a:r>
            <a:r>
              <a:rPr lang="vi-VN" sz="1800">
                <a:effectLst/>
                <a:latin typeface="Nunito" pitchFamily="2" charset="-93"/>
                <a:ea typeface="Yu Mincho" panose="02020400000000000000" pitchFamily="18" charset="-128"/>
                <a:cs typeface="Times New Roman" panose="02020603050405020304" pitchFamily="18" charset="0"/>
              </a:rPr>
              <a:t> nhau. ( </a:t>
            </a:r>
            <a:r>
              <a:rPr lang="vi-VN" sz="1800" err="1">
                <a:effectLst/>
                <a:latin typeface="Nunito" pitchFamily="2" charset="-93"/>
                <a:ea typeface="Yu Mincho" panose="02020400000000000000" pitchFamily="18" charset="-128"/>
                <a:cs typeface="Times New Roman" panose="02020603050405020304" pitchFamily="18" charset="0"/>
              </a:rPr>
              <a:t>này</a:t>
            </a:r>
            <a:r>
              <a:rPr lang="vi-VN" sz="1800">
                <a:effectLst/>
                <a:latin typeface="Nunito" pitchFamily="2" charset="-93"/>
                <a:ea typeface="Yu Mincho" panose="02020400000000000000" pitchFamily="18" charset="-128"/>
                <a:cs typeface="Times New Roman" panose="02020603050405020304" pitchFamily="18" charset="0"/>
              </a:rPr>
              <a:t> </a:t>
            </a:r>
            <a:r>
              <a:rPr lang="vi-VN" sz="1800" err="1">
                <a:effectLst/>
                <a:latin typeface="Nunito" pitchFamily="2" charset="-93"/>
                <a:ea typeface="Yu Mincho" panose="02020400000000000000" pitchFamily="18" charset="-128"/>
                <a:cs typeface="Times New Roman" panose="02020603050405020304" pitchFamily="18" charset="0"/>
              </a:rPr>
              <a:t>là</a:t>
            </a:r>
            <a:r>
              <a:rPr lang="vi-VN" sz="1800">
                <a:effectLst/>
                <a:latin typeface="Nunito" pitchFamily="2" charset="-93"/>
                <a:ea typeface="Yu Mincho" panose="02020400000000000000" pitchFamily="18" charset="-128"/>
                <a:cs typeface="Times New Roman" panose="02020603050405020304" pitchFamily="18" charset="0"/>
              </a:rPr>
              <a:t> ở đâu :: )</a:t>
            </a:r>
            <a:endParaRPr lang="en-US" sz="1800">
              <a:effectLst/>
              <a:latin typeface="Nunito" pitchFamily="2" charset="-93"/>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a:effectLst/>
              <a:latin typeface="Nunito" pitchFamily="2" charset="-93"/>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effectLst/>
                <a:latin typeface="Nunito" pitchFamily="2" charset="-93"/>
                <a:ea typeface="Yu Mincho" panose="02020400000000000000" pitchFamily="18" charset="-128"/>
                <a:cs typeface="Times New Roman" panose="02020603050405020304" pitchFamily="18" charset="0"/>
              </a:rPr>
              <a:t>Pre: </a:t>
            </a:r>
            <a:r>
              <a:rPr lang="en-US" sz="1800" err="1">
                <a:effectLst/>
                <a:latin typeface="Nunito" pitchFamily="2" charset="-93"/>
                <a:ea typeface="Yu Mincho" panose="02020400000000000000" pitchFamily="18" charset="-128"/>
                <a:cs typeface="Times New Roman" panose="02020603050405020304" pitchFamily="18" charset="0"/>
              </a:rPr>
              <a:t>chụp</a:t>
            </a:r>
            <a:r>
              <a:rPr lang="en-US" sz="1800">
                <a:effectLst/>
                <a:latin typeface="Nunito" pitchFamily="2" charset="-93"/>
                <a:ea typeface="Yu Mincho" panose="02020400000000000000" pitchFamily="18" charset="-128"/>
                <a:cs typeface="Times New Roman" panose="02020603050405020304" pitchFamily="18" charset="0"/>
              </a:rPr>
              <a:t> </a:t>
            </a:r>
            <a:r>
              <a:rPr lang="en-US" sz="1800" err="1">
                <a:effectLst/>
                <a:latin typeface="Nunito" pitchFamily="2" charset="-93"/>
                <a:ea typeface="Yu Mincho" panose="02020400000000000000" pitchFamily="18" charset="-128"/>
                <a:cs typeface="Times New Roman" panose="02020603050405020304" pitchFamily="18" charset="0"/>
              </a:rPr>
              <a:t>nhãn</a:t>
            </a:r>
            <a:r>
              <a:rPr lang="en-US" sz="1800">
                <a:effectLst/>
                <a:latin typeface="Nunito" pitchFamily="2" charset="-93"/>
                <a:ea typeface="Yu Mincho" panose="02020400000000000000" pitchFamily="18" charset="-128"/>
                <a:cs typeface="Times New Roman" panose="02020603050405020304" pitchFamily="18" charset="0"/>
              </a:rPr>
              <a:t> </a:t>
            </a:r>
            <a:r>
              <a:rPr lang="en-US" sz="1800" err="1">
                <a:effectLst/>
                <a:latin typeface="Nunito" pitchFamily="2" charset="-93"/>
                <a:ea typeface="Yu Mincho" panose="02020400000000000000" pitchFamily="18" charset="-128"/>
                <a:cs typeface="Times New Roman" panose="02020603050405020304" pitchFamily="18" charset="0"/>
              </a:rPr>
              <a:t>dự</a:t>
            </a:r>
            <a:r>
              <a:rPr lang="en-US" sz="1800">
                <a:effectLst/>
                <a:latin typeface="Nunito" pitchFamily="2" charset="-93"/>
                <a:ea typeface="Yu Mincho" panose="02020400000000000000" pitchFamily="18" charset="-128"/>
                <a:cs typeface="Times New Roman" panose="02020603050405020304" pitchFamily="18" charset="0"/>
              </a:rPr>
              <a:t> </a:t>
            </a:r>
            <a:r>
              <a:rPr lang="en-US" sz="1800" err="1">
                <a:effectLst/>
                <a:latin typeface="Nunito" pitchFamily="2" charset="-93"/>
                <a:ea typeface="Yu Mincho" panose="02020400000000000000" pitchFamily="18" charset="-128"/>
                <a:cs typeface="Times New Roman" panose="02020603050405020304" pitchFamily="18" charset="0"/>
              </a:rPr>
              <a:t>đoán</a:t>
            </a:r>
            <a:r>
              <a:rPr lang="en-US" sz="1800">
                <a:effectLst/>
                <a:latin typeface="Nunito" pitchFamily="2" charset="-93"/>
                <a:ea typeface="Yu Mincho" panose="02020400000000000000" pitchFamily="18" charset="-128"/>
                <a:cs typeface="Times New Roman" panose="02020603050405020304" pitchFamily="18" charset="0"/>
              </a:rPr>
              <a:t>, </a:t>
            </a:r>
            <a:r>
              <a:rPr lang="en-US" sz="1800" err="1">
                <a:effectLst/>
                <a:latin typeface="Nunito" pitchFamily="2" charset="-93"/>
                <a:ea typeface="Yu Mincho" panose="02020400000000000000" pitchFamily="18" charset="-128"/>
                <a:cs typeface="Times New Roman" panose="02020603050405020304" pitchFamily="18" charset="0"/>
              </a:rPr>
              <a:t>trực</a:t>
            </a:r>
            <a:r>
              <a:rPr lang="en-US" sz="1800">
                <a:effectLst/>
                <a:latin typeface="Nunito" pitchFamily="2" charset="-93"/>
                <a:ea typeface="Yu Mincho" panose="02020400000000000000" pitchFamily="18" charset="-128"/>
                <a:cs typeface="Times New Roman" panose="02020603050405020304" pitchFamily="18" charset="0"/>
              </a:rPr>
              <a:t> </a:t>
            </a:r>
            <a:r>
              <a:rPr lang="en-US" sz="1800" err="1">
                <a:effectLst/>
                <a:latin typeface="Nunito" pitchFamily="2" charset="-93"/>
                <a:ea typeface="Yu Mincho" panose="02020400000000000000" pitchFamily="18" charset="-128"/>
                <a:cs typeface="Times New Roman" panose="02020603050405020304" pitchFamily="18" charset="0"/>
              </a:rPr>
              <a:t>quan</a:t>
            </a:r>
            <a:endParaRPr lang="en-US" sz="1800">
              <a:effectLst/>
              <a:latin typeface="Nunito" pitchFamily="2" charset="-93"/>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err="1">
                <a:effectLst/>
                <a:latin typeface="Nunito" pitchFamily="2" charset="-93"/>
                <a:ea typeface="Yu Mincho" panose="02020400000000000000" pitchFamily="18" charset="-128"/>
                <a:cs typeface="Times New Roman" panose="02020603050405020304" pitchFamily="18" charset="0"/>
              </a:rPr>
              <a:t>Đánh</a:t>
            </a:r>
            <a:r>
              <a:rPr lang="en-US" sz="1800">
                <a:effectLst/>
                <a:latin typeface="Nunito" pitchFamily="2" charset="-93"/>
                <a:ea typeface="Yu Mincho" panose="02020400000000000000" pitchFamily="18" charset="-128"/>
                <a:cs typeface="Times New Roman" panose="02020603050405020304" pitchFamily="18" charset="0"/>
              </a:rPr>
              <a:t> </a:t>
            </a:r>
            <a:r>
              <a:rPr lang="en-US" sz="1800" err="1">
                <a:effectLst/>
                <a:latin typeface="Nunito" pitchFamily="2" charset="-93"/>
                <a:ea typeface="Yu Mincho" panose="02020400000000000000" pitchFamily="18" charset="-128"/>
                <a:cs typeface="Times New Roman" panose="02020603050405020304" pitchFamily="18" charset="0"/>
              </a:rPr>
              <a:t>giá</a:t>
            </a:r>
            <a:r>
              <a:rPr lang="en-US" sz="1800">
                <a:effectLst/>
                <a:latin typeface="Nunito" pitchFamily="2" charset="-93"/>
                <a:ea typeface="Yu Mincho" panose="02020400000000000000" pitchFamily="18" charset="-128"/>
                <a:cs typeface="Times New Roman" panose="02020603050405020304" pitchFamily="18" charset="0"/>
              </a:rPr>
              <a:t> </a:t>
            </a:r>
            <a:r>
              <a:rPr lang="en-US" sz="1800" err="1">
                <a:effectLst/>
                <a:latin typeface="Nunito" pitchFamily="2" charset="-93"/>
                <a:ea typeface="Yu Mincho" panose="02020400000000000000" pitchFamily="18" charset="-128"/>
                <a:cs typeface="Times New Roman" panose="02020603050405020304" pitchFamily="18" charset="0"/>
              </a:rPr>
              <a:t>quăng</a:t>
            </a:r>
            <a:r>
              <a:rPr lang="en-US" sz="1800">
                <a:effectLst/>
                <a:latin typeface="Nunito" pitchFamily="2" charset="-93"/>
                <a:ea typeface="Yu Mincho" panose="02020400000000000000" pitchFamily="18" charset="-128"/>
                <a:cs typeface="Times New Roman" panose="02020603050405020304" pitchFamily="18" charset="0"/>
              </a:rPr>
              <a:t> </a:t>
            </a:r>
            <a:r>
              <a:rPr lang="en-US" sz="1800" err="1">
                <a:effectLst/>
                <a:latin typeface="Nunito" pitchFamily="2" charset="-93"/>
                <a:ea typeface="Yu Mincho" panose="02020400000000000000" pitchFamily="18" charset="-128"/>
                <a:cs typeface="Times New Roman" panose="02020603050405020304" pitchFamily="18" charset="0"/>
              </a:rPr>
              <a:t>đánh</a:t>
            </a:r>
            <a:r>
              <a:rPr lang="en-US" sz="1800">
                <a:effectLst/>
                <a:latin typeface="Nunito" pitchFamily="2" charset="-93"/>
                <a:ea typeface="Yu Mincho" panose="02020400000000000000" pitchFamily="18" charset="-128"/>
                <a:cs typeface="Times New Roman" panose="02020603050405020304" pitchFamily="18" charset="0"/>
              </a:rPr>
              <a:t> </a:t>
            </a:r>
            <a:r>
              <a:rPr lang="en-US" sz="1800" err="1">
                <a:effectLst/>
                <a:latin typeface="Nunito" pitchFamily="2" charset="-93"/>
                <a:ea typeface="Yu Mincho" panose="02020400000000000000" pitchFamily="18" charset="-128"/>
                <a:cs typeface="Times New Roman" panose="02020603050405020304" pitchFamily="18" charset="0"/>
              </a:rPr>
              <a:t>giá</a:t>
            </a:r>
            <a:r>
              <a:rPr lang="en-US" sz="1800">
                <a:effectLst/>
                <a:latin typeface="Nunito" pitchFamily="2" charset="-93"/>
                <a:ea typeface="Yu Mincho" panose="02020400000000000000" pitchFamily="18" charset="-128"/>
                <a:cs typeface="Times New Roman" panose="02020603050405020304" pitchFamily="18" charset="0"/>
              </a:rPr>
              <a:t> 4 modle</a:t>
            </a:r>
            <a:endParaRPr lang="vi-VN" sz="1800">
              <a:effectLst/>
              <a:latin typeface="Times New Roman" panose="02020603050405020304" pitchFamily="18"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vi-VN"/>
          </a:p>
          <a:p>
            <a:pPr marL="158750" indent="0">
              <a:buNone/>
            </a:pPr>
            <a:endParaRPr lang="en-US"/>
          </a:p>
        </p:txBody>
      </p:sp>
    </p:spTree>
    <p:extLst>
      <p:ext uri="{BB962C8B-B14F-4D97-AF65-F5344CB8AC3E}">
        <p14:creationId xmlns:p14="http://schemas.microsoft.com/office/powerpoint/2010/main" val="1237904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1"/>
        <p:cNvGrpSpPr/>
        <p:nvPr/>
      </p:nvGrpSpPr>
      <p:grpSpPr>
        <a:xfrm>
          <a:off x="0" y="0"/>
          <a:ext cx="0" cy="0"/>
          <a:chOff x="0" y="0"/>
          <a:chExt cx="0" cy="0"/>
        </a:xfrm>
      </p:grpSpPr>
      <p:sp>
        <p:nvSpPr>
          <p:cNvPr id="2502" name="Google Shape;2502;gede5f1650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3" name="Google Shape;2503;gede5f1650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3530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1"/>
        <p:cNvGrpSpPr/>
        <p:nvPr/>
      </p:nvGrpSpPr>
      <p:grpSpPr>
        <a:xfrm>
          <a:off x="0" y="0"/>
          <a:ext cx="0" cy="0"/>
          <a:chOff x="0" y="0"/>
          <a:chExt cx="0" cy="0"/>
        </a:xfrm>
      </p:grpSpPr>
      <p:sp>
        <p:nvSpPr>
          <p:cNvPr id="2532" name="Google Shape;2532;gede5f16501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3" name="Google Shape;2533;gede5f16501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err="1"/>
              <a:t>Kết</a:t>
            </a:r>
            <a:r>
              <a:rPr lang="vi-VN"/>
              <a:t> </a:t>
            </a:r>
            <a:r>
              <a:rPr lang="vi-VN" err="1"/>
              <a:t>quả</a:t>
            </a:r>
            <a:r>
              <a:rPr lang="vi-VN"/>
              <a:t> </a:t>
            </a:r>
            <a:r>
              <a:rPr lang="vi-VN" err="1"/>
              <a:t>thực</a:t>
            </a:r>
            <a:r>
              <a:rPr lang="vi-VN"/>
              <a:t> </a:t>
            </a:r>
            <a:r>
              <a:rPr lang="vi-VN" err="1"/>
              <a:t>nghiệm</a:t>
            </a:r>
            <a:r>
              <a:rPr lang="vi-VN"/>
              <a:t>: </a:t>
            </a:r>
            <a:r>
              <a:rPr lang="vi-VN" err="1"/>
              <a:t>tại</a:t>
            </a:r>
            <a:r>
              <a:rPr lang="vi-VN"/>
              <a:t> đây </a:t>
            </a:r>
            <a:r>
              <a:rPr lang="vi-VN" err="1"/>
              <a:t>nhóm</a:t>
            </a:r>
            <a:r>
              <a:rPr lang="vi-VN"/>
              <a:t> em </a:t>
            </a:r>
            <a:r>
              <a:rPr lang="vi-VN" err="1"/>
              <a:t>đã</a:t>
            </a:r>
            <a:r>
              <a:rPr lang="vi-VN"/>
              <a:t> đanh </a:t>
            </a:r>
            <a:r>
              <a:rPr lang="vi-VN" err="1"/>
              <a:t>giá</a:t>
            </a:r>
            <a:r>
              <a:rPr lang="vi-VN"/>
              <a:t> </a:t>
            </a:r>
            <a:r>
              <a:rPr lang="vi-VN" err="1"/>
              <a:t>được</a:t>
            </a:r>
            <a:r>
              <a:rPr lang="vi-VN"/>
              <a:t> </a:t>
            </a:r>
            <a:r>
              <a:rPr lang="vi-VN" err="1"/>
              <a:t>độ</a:t>
            </a:r>
            <a:r>
              <a:rPr lang="vi-VN"/>
              <a:t> chinh </a:t>
            </a:r>
            <a:r>
              <a:rPr lang="vi-VN" err="1"/>
              <a:t>xác</a:t>
            </a:r>
            <a:r>
              <a:rPr lang="vi-VN"/>
              <a:t> </a:t>
            </a:r>
            <a:r>
              <a:rPr lang="vi-VN" err="1"/>
              <a:t>của</a:t>
            </a:r>
            <a:r>
              <a:rPr lang="vi-VN"/>
              <a:t> </a:t>
            </a:r>
            <a:r>
              <a:rPr lang="vi-VN" err="1"/>
              <a:t>các</a:t>
            </a:r>
            <a:r>
              <a:rPr lang="vi-VN"/>
              <a:t> mô </a:t>
            </a:r>
            <a:r>
              <a:rPr lang="vi-VN" err="1"/>
              <a:t>hình</a:t>
            </a:r>
            <a:r>
              <a:rPr lang="vi-VN"/>
              <a:t> </a:t>
            </a:r>
            <a:r>
              <a:rPr lang="vi-VN" err="1"/>
              <a:t>knn</a:t>
            </a:r>
            <a:r>
              <a:rPr lang="vi-VN"/>
              <a:t>, </a:t>
            </a:r>
            <a:r>
              <a:rPr lang="vi-VN" err="1"/>
              <a:t>svm</a:t>
            </a:r>
            <a:r>
              <a:rPr lang="vi-VN"/>
              <a:t>, </a:t>
            </a:r>
            <a:r>
              <a:rPr lang="vi-VN" err="1"/>
              <a:t>rf</a:t>
            </a:r>
            <a:r>
              <a:rPr lang="vi-VN"/>
              <a:t>, </a:t>
            </a:r>
            <a:r>
              <a:rPr lang="vi-VN" err="1"/>
              <a:t>cnn</a:t>
            </a:r>
            <a:endParaRPr/>
          </a:p>
        </p:txBody>
      </p:sp>
    </p:spTree>
    <p:extLst>
      <p:ext uri="{BB962C8B-B14F-4D97-AF65-F5344CB8AC3E}">
        <p14:creationId xmlns:p14="http://schemas.microsoft.com/office/powerpoint/2010/main" val="3571715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1"/>
        <p:cNvGrpSpPr/>
        <p:nvPr/>
      </p:nvGrpSpPr>
      <p:grpSpPr>
        <a:xfrm>
          <a:off x="0" y="0"/>
          <a:ext cx="0" cy="0"/>
          <a:chOff x="0" y="0"/>
          <a:chExt cx="0" cy="0"/>
        </a:xfrm>
      </p:grpSpPr>
      <p:sp>
        <p:nvSpPr>
          <p:cNvPr id="2532" name="Google Shape;2532;gede5f16501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3" name="Google Shape;2533;gede5f16501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Ta </a:t>
            </a:r>
            <a:r>
              <a:rPr lang="en-US" err="1"/>
              <a:t>thấy</a:t>
            </a:r>
            <a:r>
              <a:rPr lang="en-US"/>
              <a:t> </a:t>
            </a:r>
            <a:r>
              <a:rPr lang="en-US" err="1"/>
              <a:t>thì</a:t>
            </a:r>
            <a:r>
              <a:rPr lang="en-US"/>
              <a:t> </a:t>
            </a:r>
            <a:r>
              <a:rPr lang="en-US" err="1"/>
              <a:t>đường</a:t>
            </a:r>
            <a:r>
              <a:rPr lang="en-US"/>
              <a:t> </a:t>
            </a:r>
            <a:r>
              <a:rPr lang="en-US" err="1"/>
              <a:t>chéo</a:t>
            </a:r>
            <a:r>
              <a:rPr lang="en-US"/>
              <a:t> </a:t>
            </a:r>
            <a:r>
              <a:rPr lang="en-US" err="1"/>
              <a:t>của</a:t>
            </a:r>
            <a:r>
              <a:rPr lang="en-US"/>
              <a:t> ma </a:t>
            </a:r>
            <a:r>
              <a:rPr lang="en-US" err="1"/>
              <a:t>trận</a:t>
            </a:r>
            <a:r>
              <a:rPr lang="en-US"/>
              <a:t> </a:t>
            </a:r>
            <a:r>
              <a:rPr lang="en-US" err="1"/>
              <a:t>nhầm</a:t>
            </a:r>
            <a:r>
              <a:rPr lang="en-US"/>
              <a:t> </a:t>
            </a:r>
            <a:r>
              <a:rPr lang="en-US" err="1"/>
              <a:t>lẫn</a:t>
            </a:r>
            <a:r>
              <a:rPr lang="en-US"/>
              <a:t> </a:t>
            </a:r>
            <a:r>
              <a:rPr lang="en-US" err="1"/>
              <a:t>khá</a:t>
            </a:r>
            <a:r>
              <a:rPr lang="en-US"/>
              <a:t> </a:t>
            </a:r>
            <a:r>
              <a:rPr lang="en-US" err="1"/>
              <a:t>tốt</a:t>
            </a:r>
            <a:r>
              <a:rPr lang="en-US"/>
              <a:t> </a:t>
            </a:r>
            <a:r>
              <a:rPr lang="en-US" err="1"/>
              <a:t>nhưng</a:t>
            </a:r>
            <a:r>
              <a:rPr lang="en-US"/>
              <a:t> </a:t>
            </a:r>
            <a:r>
              <a:rPr lang="en-US" err="1"/>
              <a:t>mà</a:t>
            </a:r>
            <a:r>
              <a:rPr lang="en-US"/>
              <a:t> </a:t>
            </a:r>
            <a:r>
              <a:rPr lang="en-US" err="1"/>
              <a:t>bên</a:t>
            </a:r>
            <a:r>
              <a:rPr lang="en-US"/>
              <a:t> </a:t>
            </a:r>
            <a:r>
              <a:rPr lang="en-US" err="1"/>
              <a:t>cạnh</a:t>
            </a:r>
            <a:r>
              <a:rPr lang="en-US"/>
              <a:t> </a:t>
            </a:r>
            <a:r>
              <a:rPr lang="en-US" err="1"/>
              <a:t>đó</a:t>
            </a:r>
            <a:r>
              <a:rPr lang="en-US"/>
              <a:t> </a:t>
            </a:r>
            <a:r>
              <a:rPr lang="en-US" err="1"/>
              <a:t>vẫn</a:t>
            </a:r>
            <a:r>
              <a:rPr lang="en-US"/>
              <a:t> </a:t>
            </a:r>
            <a:r>
              <a:rPr lang="en-US" err="1"/>
              <a:t>có</a:t>
            </a:r>
            <a:r>
              <a:rPr lang="en-US"/>
              <a:t> </a:t>
            </a:r>
            <a:r>
              <a:rPr lang="en-US" err="1"/>
              <a:t>cái</a:t>
            </a:r>
            <a:r>
              <a:rPr lang="en-US"/>
              <a:t> </a:t>
            </a:r>
            <a:r>
              <a:rPr lang="en-US" err="1"/>
              <a:t>lớp</a:t>
            </a:r>
            <a:r>
              <a:rPr lang="en-US"/>
              <a:t> </a:t>
            </a:r>
            <a:r>
              <a:rPr lang="en-US" err="1"/>
              <a:t>bị</a:t>
            </a:r>
            <a:r>
              <a:rPr lang="en-US"/>
              <a:t> </a:t>
            </a:r>
            <a:r>
              <a:rPr lang="en-US" err="1"/>
              <a:t>dự</a:t>
            </a:r>
            <a:r>
              <a:rPr lang="en-US"/>
              <a:t> </a:t>
            </a:r>
            <a:r>
              <a:rPr lang="en-US" err="1"/>
              <a:t>đoán</a:t>
            </a:r>
            <a:r>
              <a:rPr lang="en-US"/>
              <a:t> </a:t>
            </a:r>
            <a:r>
              <a:rPr lang="en-US" err="1"/>
              <a:t>sai</a:t>
            </a:r>
            <a:r>
              <a:rPr lang="en-US"/>
              <a:t> </a:t>
            </a:r>
            <a:r>
              <a:rPr lang="vi-VN"/>
              <a:t>(</a:t>
            </a:r>
            <a:r>
              <a:rPr lang="en-US" err="1"/>
              <a:t>ví</a:t>
            </a:r>
            <a:r>
              <a:rPr lang="en-US"/>
              <a:t> </a:t>
            </a:r>
            <a:r>
              <a:rPr lang="en-US" err="1"/>
              <a:t>dụ</a:t>
            </a:r>
            <a:r>
              <a:rPr lang="en-US"/>
              <a:t> </a:t>
            </a:r>
            <a:r>
              <a:rPr lang="en-US" err="1"/>
              <a:t>như</a:t>
            </a:r>
            <a:r>
              <a:rPr lang="en-US"/>
              <a:t> </a:t>
            </a:r>
            <a:r>
              <a:rPr lang="en-US" err="1"/>
              <a:t>là</a:t>
            </a:r>
            <a:r>
              <a:rPr lang="en-US"/>
              <a:t> </a:t>
            </a:r>
            <a:r>
              <a:rPr lang="en-US" err="1"/>
              <a:t>ClassId</a:t>
            </a:r>
            <a:r>
              <a:rPr lang="en-US"/>
              <a:t> 30 </a:t>
            </a:r>
            <a:r>
              <a:rPr lang="en-US" err="1"/>
              <a:t>bị</a:t>
            </a:r>
            <a:r>
              <a:rPr lang="en-US"/>
              <a:t> </a:t>
            </a:r>
            <a:r>
              <a:rPr lang="en-US" err="1"/>
              <a:t>dự</a:t>
            </a:r>
            <a:r>
              <a:rPr lang="en-US"/>
              <a:t> </a:t>
            </a:r>
            <a:r>
              <a:rPr lang="en-US" err="1"/>
              <a:t>đoán</a:t>
            </a:r>
            <a:r>
              <a:rPr lang="en-US"/>
              <a:t> </a:t>
            </a:r>
            <a:r>
              <a:rPr lang="en-US" err="1"/>
              <a:t>sai</a:t>
            </a:r>
            <a:r>
              <a:rPr lang="en-US"/>
              <a:t> </a:t>
            </a:r>
            <a:r>
              <a:rPr lang="en-US" err="1"/>
              <a:t>thành</a:t>
            </a:r>
            <a:r>
              <a:rPr lang="en-US"/>
              <a:t> 11 </a:t>
            </a:r>
            <a:r>
              <a:rPr lang="en-US" err="1"/>
              <a:t>khá</a:t>
            </a:r>
            <a:r>
              <a:rPr lang="en-US"/>
              <a:t> </a:t>
            </a:r>
            <a:r>
              <a:rPr lang="en-US" err="1"/>
              <a:t>nhiều</a:t>
            </a:r>
            <a:r>
              <a:rPr lang="en-US"/>
              <a:t> </a:t>
            </a:r>
            <a:r>
              <a:rPr lang="vi-VN"/>
              <a:t>)</a:t>
            </a: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err="1"/>
              <a:t>Quăng</a:t>
            </a:r>
            <a:r>
              <a:rPr lang="en-US"/>
              <a:t> </a:t>
            </a:r>
            <a:r>
              <a:rPr lang="en-US" err="1"/>
              <a:t>đánh</a:t>
            </a:r>
            <a:r>
              <a:rPr lang="en-US"/>
              <a:t> </a:t>
            </a:r>
            <a:r>
              <a:rPr lang="en-US" err="1"/>
              <a:t>giá</a:t>
            </a:r>
            <a:r>
              <a:rPr lang="en-US"/>
              <a:t> eval (</a:t>
            </a:r>
            <a:r>
              <a:rPr lang="en-US" err="1"/>
              <a:t>xóa</a:t>
            </a:r>
            <a:r>
              <a:rPr lang="en-US"/>
              <a:t> 16, 17</a:t>
            </a:r>
            <a:endParaRPr/>
          </a:p>
        </p:txBody>
      </p:sp>
    </p:spTree>
    <p:extLst>
      <p:ext uri="{BB962C8B-B14F-4D97-AF65-F5344CB8AC3E}">
        <p14:creationId xmlns:p14="http://schemas.microsoft.com/office/powerpoint/2010/main" val="1154165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1"/>
        <p:cNvGrpSpPr/>
        <p:nvPr/>
      </p:nvGrpSpPr>
      <p:grpSpPr>
        <a:xfrm>
          <a:off x="0" y="0"/>
          <a:ext cx="0" cy="0"/>
          <a:chOff x="0" y="0"/>
          <a:chExt cx="0" cy="0"/>
        </a:xfrm>
      </p:grpSpPr>
      <p:sp>
        <p:nvSpPr>
          <p:cNvPr id="2532" name="Google Shape;2532;gede5f16501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3" name="Google Shape;2533;gede5f16501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Trực</a:t>
            </a:r>
            <a:r>
              <a:rPr lang="en-US"/>
              <a:t> </a:t>
            </a:r>
            <a:r>
              <a:rPr lang="en-US" err="1"/>
              <a:t>quan</a:t>
            </a:r>
            <a:r>
              <a:rPr lang="en-US"/>
              <a:t> </a:t>
            </a:r>
            <a:r>
              <a:rPr lang="en-US" err="1"/>
              <a:t>hóa</a:t>
            </a:r>
            <a:r>
              <a:rPr lang="en-US"/>
              <a:t> </a:t>
            </a:r>
            <a:r>
              <a:rPr lang="en-US" err="1"/>
              <a:t>dự</a:t>
            </a:r>
            <a:r>
              <a:rPr lang="en-US"/>
              <a:t> </a:t>
            </a:r>
            <a:r>
              <a:rPr lang="en-US" err="1"/>
              <a:t>đoán</a:t>
            </a:r>
            <a:r>
              <a:rPr lang="en-US"/>
              <a:t> </a:t>
            </a:r>
            <a:r>
              <a:rPr lang="en-US" err="1"/>
              <a:t>của</a:t>
            </a:r>
            <a:r>
              <a:rPr lang="en-US"/>
              <a:t> </a:t>
            </a:r>
            <a:r>
              <a:rPr lang="en-US" err="1"/>
              <a:t>mô</a:t>
            </a:r>
            <a:r>
              <a:rPr lang="en-US"/>
              <a:t> </a:t>
            </a:r>
            <a:r>
              <a:rPr lang="en-US" err="1"/>
              <a:t>hình</a:t>
            </a:r>
            <a:r>
              <a:rPr lang="en-US"/>
              <a:t> </a:t>
            </a:r>
          </a:p>
          <a:p>
            <a:pPr marL="0" lvl="0" indent="0" algn="l" rtl="0">
              <a:spcBef>
                <a:spcPts val="0"/>
              </a:spcBef>
              <a:spcAft>
                <a:spcPts val="0"/>
              </a:spcAft>
              <a:buNone/>
            </a:pPr>
            <a:endParaRPr lang="en-US"/>
          </a:p>
          <a:p>
            <a:pPr marL="0" lvl="0" indent="0" algn="l" rtl="0">
              <a:spcBef>
                <a:spcPts val="0"/>
              </a:spcBef>
              <a:spcAft>
                <a:spcPts val="0"/>
              </a:spcAft>
              <a:buNone/>
            </a:pPr>
            <a:r>
              <a:rPr lang="en-US" err="1"/>
              <a:t>Quăng</a:t>
            </a:r>
            <a:r>
              <a:rPr lang="en-US"/>
              <a:t> pre</a:t>
            </a:r>
            <a:endParaRPr lang="vi-VN"/>
          </a:p>
        </p:txBody>
      </p:sp>
    </p:spTree>
    <p:extLst>
      <p:ext uri="{BB962C8B-B14F-4D97-AF65-F5344CB8AC3E}">
        <p14:creationId xmlns:p14="http://schemas.microsoft.com/office/powerpoint/2010/main" val="42340514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1"/>
        <p:cNvGrpSpPr/>
        <p:nvPr/>
      </p:nvGrpSpPr>
      <p:grpSpPr>
        <a:xfrm>
          <a:off x="0" y="0"/>
          <a:ext cx="0" cy="0"/>
          <a:chOff x="0" y="0"/>
          <a:chExt cx="0" cy="0"/>
        </a:xfrm>
      </p:grpSpPr>
      <p:sp>
        <p:nvSpPr>
          <p:cNvPr id="2502" name="Google Shape;2502;gede5f1650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3" name="Google Shape;2503;gede5f1650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57759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1"/>
        <p:cNvGrpSpPr/>
        <p:nvPr/>
      </p:nvGrpSpPr>
      <p:grpSpPr>
        <a:xfrm>
          <a:off x="0" y="0"/>
          <a:ext cx="0" cy="0"/>
          <a:chOff x="0" y="0"/>
          <a:chExt cx="0" cy="0"/>
        </a:xfrm>
      </p:grpSpPr>
      <p:sp>
        <p:nvSpPr>
          <p:cNvPr id="2532" name="Google Shape;2532;gede5f16501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3" name="Google Shape;2533;gede5f16501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5262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2"/>
        <p:cNvGrpSpPr/>
        <p:nvPr/>
      </p:nvGrpSpPr>
      <p:grpSpPr>
        <a:xfrm>
          <a:off x="0" y="0"/>
          <a:ext cx="0" cy="0"/>
          <a:chOff x="0" y="0"/>
          <a:chExt cx="0" cy="0"/>
        </a:xfrm>
      </p:grpSpPr>
      <p:sp>
        <p:nvSpPr>
          <p:cNvPr id="2423" name="Google Shape;242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4" name="Google Shape;242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1"/>
        <p:cNvGrpSpPr/>
        <p:nvPr/>
      </p:nvGrpSpPr>
      <p:grpSpPr>
        <a:xfrm>
          <a:off x="0" y="0"/>
          <a:ext cx="0" cy="0"/>
          <a:chOff x="0" y="0"/>
          <a:chExt cx="0" cy="0"/>
        </a:xfrm>
      </p:grpSpPr>
      <p:sp>
        <p:nvSpPr>
          <p:cNvPr id="2532" name="Google Shape;2532;gede5f16501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3" name="Google Shape;2533;gede5f16501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1013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1"/>
        <p:cNvGrpSpPr/>
        <p:nvPr/>
      </p:nvGrpSpPr>
      <p:grpSpPr>
        <a:xfrm>
          <a:off x="0" y="0"/>
          <a:ext cx="0" cy="0"/>
          <a:chOff x="0" y="0"/>
          <a:chExt cx="0" cy="0"/>
        </a:xfrm>
      </p:grpSpPr>
      <p:sp>
        <p:nvSpPr>
          <p:cNvPr id="2502" name="Google Shape;2502;gede5f1650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3" name="Google Shape;2503;gede5f1650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21540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1"/>
        <p:cNvGrpSpPr/>
        <p:nvPr/>
      </p:nvGrpSpPr>
      <p:grpSpPr>
        <a:xfrm>
          <a:off x="0" y="0"/>
          <a:ext cx="0" cy="0"/>
          <a:chOff x="0" y="0"/>
          <a:chExt cx="0" cy="0"/>
        </a:xfrm>
      </p:grpSpPr>
      <p:sp>
        <p:nvSpPr>
          <p:cNvPr id="2532" name="Google Shape;2532;gede5f16501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3" name="Google Shape;2533;gede5f16501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Mô</a:t>
            </a:r>
            <a:r>
              <a:rPr lang="en-US"/>
              <a:t> </a:t>
            </a:r>
            <a:r>
              <a:rPr lang="en-US" err="1"/>
              <a:t>hình</a:t>
            </a:r>
            <a:r>
              <a:rPr lang="en-US"/>
              <a:t> so </a:t>
            </a:r>
            <a:r>
              <a:rPr lang="en-US" err="1"/>
              <a:t>với</a:t>
            </a:r>
            <a:r>
              <a:rPr lang="en-US"/>
              <a:t> </a:t>
            </a:r>
            <a:r>
              <a:rPr lang="en-US" err="1"/>
              <a:t>các</a:t>
            </a:r>
            <a:r>
              <a:rPr lang="en-US"/>
              <a:t> </a:t>
            </a:r>
            <a:r>
              <a:rPr lang="en-US" err="1"/>
              <a:t>nghiên</a:t>
            </a:r>
            <a:r>
              <a:rPr lang="en-US"/>
              <a:t> </a:t>
            </a:r>
            <a:r>
              <a:rPr lang="en-US" err="1"/>
              <a:t>cứu</a:t>
            </a:r>
            <a:r>
              <a:rPr lang="en-US"/>
              <a:t> </a:t>
            </a:r>
            <a:r>
              <a:rPr lang="en-US" err="1"/>
              <a:t>trước</a:t>
            </a:r>
            <a:r>
              <a:rPr lang="en-US"/>
              <a:t> </a:t>
            </a:r>
            <a:r>
              <a:rPr lang="en-US" err="1"/>
              <a:t>đó</a:t>
            </a:r>
            <a:r>
              <a:rPr lang="en-US"/>
              <a:t> </a:t>
            </a:r>
            <a:r>
              <a:rPr lang="en-US" err="1"/>
              <a:t>thì</a:t>
            </a:r>
            <a:r>
              <a:rPr lang="en-US"/>
              <a:t> </a:t>
            </a:r>
            <a:r>
              <a:rPr lang="en-US" err="1"/>
              <a:t>vẫn</a:t>
            </a:r>
            <a:r>
              <a:rPr lang="en-US"/>
              <a:t> </a:t>
            </a:r>
            <a:r>
              <a:rPr lang="en-US" err="1"/>
              <a:t>chưa</a:t>
            </a:r>
            <a:r>
              <a:rPr lang="en-US"/>
              <a:t> </a:t>
            </a:r>
            <a:r>
              <a:rPr lang="en-US" err="1"/>
              <a:t>đạt</a:t>
            </a:r>
            <a:r>
              <a:rPr lang="en-US"/>
              <a:t> </a:t>
            </a:r>
            <a:r>
              <a:rPr lang="en-US" err="1"/>
              <a:t>kết</a:t>
            </a:r>
            <a:r>
              <a:rPr lang="en-US"/>
              <a:t> </a:t>
            </a:r>
            <a:r>
              <a:rPr lang="en-US" err="1"/>
              <a:t>quả</a:t>
            </a:r>
            <a:r>
              <a:rPr lang="en-US"/>
              <a:t> </a:t>
            </a:r>
            <a:r>
              <a:rPr lang="en-US" err="1"/>
              <a:t>cao</a:t>
            </a:r>
            <a:r>
              <a:rPr lang="en-US"/>
              <a:t> </a:t>
            </a:r>
            <a:r>
              <a:rPr lang="en-US" err="1"/>
              <a:t>mong</a:t>
            </a:r>
            <a:r>
              <a:rPr lang="en-US"/>
              <a:t> </a:t>
            </a:r>
            <a:r>
              <a:rPr lang="en-US" err="1"/>
              <a:t>muốn</a:t>
            </a:r>
            <a:r>
              <a:rPr lang="en-US"/>
              <a:t> </a:t>
            </a:r>
            <a:r>
              <a:rPr lang="en-US" err="1"/>
              <a:t>nguyên</a:t>
            </a:r>
            <a:r>
              <a:rPr lang="en-US"/>
              <a:t> </a:t>
            </a:r>
            <a:r>
              <a:rPr lang="en-US" err="1"/>
              <a:t>nhân</a:t>
            </a:r>
            <a:r>
              <a:rPr lang="en-US"/>
              <a:t> </a:t>
            </a:r>
            <a:r>
              <a:rPr lang="en-US" err="1"/>
              <a:t>có</a:t>
            </a:r>
            <a:r>
              <a:rPr lang="en-US"/>
              <a:t> </a:t>
            </a:r>
            <a:r>
              <a:rPr lang="en-US" err="1"/>
              <a:t>thể</a:t>
            </a:r>
            <a:r>
              <a:rPr lang="en-US"/>
              <a:t> </a:t>
            </a:r>
            <a:r>
              <a:rPr lang="en-US" err="1"/>
              <a:t>là</a:t>
            </a:r>
            <a:r>
              <a:rPr lang="en-US"/>
              <a:t> do </a:t>
            </a:r>
            <a:r>
              <a:rPr lang="en-US" err="1"/>
              <a:t>những</a:t>
            </a:r>
            <a:r>
              <a:rPr lang="en-US"/>
              <a:t> </a:t>
            </a:r>
            <a:r>
              <a:rPr lang="en-US" err="1"/>
              <a:t>thách</a:t>
            </a:r>
            <a:r>
              <a:rPr lang="en-US"/>
              <a:t> </a:t>
            </a:r>
            <a:r>
              <a:rPr lang="en-US" err="1"/>
              <a:t>thức</a:t>
            </a:r>
            <a:r>
              <a:rPr lang="en-US"/>
              <a:t> </a:t>
            </a:r>
            <a:r>
              <a:rPr lang="en-US" err="1"/>
              <a:t>của</a:t>
            </a:r>
            <a:r>
              <a:rPr lang="en-US"/>
              <a:t> </a:t>
            </a:r>
            <a:r>
              <a:rPr lang="en-US" err="1"/>
              <a:t>bộ</a:t>
            </a:r>
            <a:r>
              <a:rPr lang="en-US"/>
              <a:t> </a:t>
            </a:r>
            <a:r>
              <a:rPr lang="en-US" err="1"/>
              <a:t>dữ</a:t>
            </a:r>
            <a:r>
              <a:rPr lang="en-US"/>
              <a:t> </a:t>
            </a:r>
            <a:r>
              <a:rPr lang="en-US" err="1"/>
              <a:t>liệu</a:t>
            </a:r>
            <a:r>
              <a:rPr lang="en-US"/>
              <a:t> </a:t>
            </a:r>
            <a:r>
              <a:rPr lang="en-US" err="1"/>
              <a:t>như</a:t>
            </a:r>
            <a:r>
              <a:rPr lang="en-US"/>
              <a:t> </a:t>
            </a:r>
            <a:r>
              <a:rPr lang="en-US" err="1"/>
              <a:t>đọ</a:t>
            </a:r>
            <a:r>
              <a:rPr lang="en-US"/>
              <a:t> </a:t>
            </a:r>
            <a:r>
              <a:rPr lang="en-US" err="1"/>
              <a:t>sáng</a:t>
            </a:r>
            <a:r>
              <a:rPr lang="en-US"/>
              <a:t> </a:t>
            </a:r>
            <a:r>
              <a:rPr lang="en-US" err="1"/>
              <a:t>nhòe</a:t>
            </a:r>
            <a:r>
              <a:rPr lang="en-US"/>
              <a:t> </a:t>
            </a:r>
            <a:r>
              <a:rPr lang="en-US" err="1"/>
              <a:t>các</a:t>
            </a:r>
            <a:r>
              <a:rPr lang="en-US"/>
              <a:t> </a:t>
            </a:r>
            <a:r>
              <a:rPr lang="en-US" err="1"/>
              <a:t>hướng</a:t>
            </a:r>
            <a:r>
              <a:rPr lang="en-US"/>
              <a:t> </a:t>
            </a:r>
            <a:r>
              <a:rPr lang="en-US" err="1"/>
              <a:t>chụp</a:t>
            </a:r>
            <a:r>
              <a:rPr lang="en-US"/>
              <a:t>,…. </a:t>
            </a:r>
            <a:r>
              <a:rPr lang="en-US" err="1"/>
              <a:t>Hoặc</a:t>
            </a:r>
            <a:r>
              <a:rPr lang="en-US"/>
              <a:t> </a:t>
            </a:r>
            <a:r>
              <a:rPr lang="en-US" err="1"/>
              <a:t>cũng</a:t>
            </a:r>
            <a:r>
              <a:rPr lang="en-US"/>
              <a:t> </a:t>
            </a:r>
            <a:r>
              <a:rPr lang="en-US" err="1"/>
              <a:t>có</a:t>
            </a:r>
            <a:r>
              <a:rPr lang="en-US"/>
              <a:t> </a:t>
            </a:r>
            <a:r>
              <a:rPr lang="en-US" err="1"/>
              <a:t>thể</a:t>
            </a:r>
            <a:r>
              <a:rPr lang="en-US"/>
              <a:t> do </a:t>
            </a:r>
            <a:r>
              <a:rPr lang="en-US" err="1"/>
              <a:t>mô</a:t>
            </a:r>
            <a:r>
              <a:rPr lang="en-US"/>
              <a:t> </a:t>
            </a:r>
            <a:r>
              <a:rPr lang="en-US" err="1"/>
              <a:t>hình</a:t>
            </a:r>
            <a:r>
              <a:rPr lang="en-US"/>
              <a:t> </a:t>
            </a:r>
            <a:r>
              <a:rPr lang="en-US" err="1"/>
              <a:t>mà</a:t>
            </a:r>
            <a:r>
              <a:rPr lang="en-US"/>
              <a:t> </a:t>
            </a:r>
            <a:r>
              <a:rPr lang="en-US" err="1"/>
              <a:t>chúng</a:t>
            </a:r>
            <a:r>
              <a:rPr lang="en-US"/>
              <a:t> </a:t>
            </a:r>
            <a:r>
              <a:rPr lang="en-US" err="1"/>
              <a:t>em</a:t>
            </a:r>
            <a:r>
              <a:rPr lang="en-US"/>
              <a:t> </a:t>
            </a:r>
            <a:r>
              <a:rPr lang="en-US" err="1"/>
              <a:t>xây</a:t>
            </a:r>
            <a:r>
              <a:rPr lang="en-US"/>
              <a:t> </a:t>
            </a:r>
            <a:r>
              <a:rPr lang="en-US" err="1"/>
              <a:t>dựng</a:t>
            </a:r>
            <a:r>
              <a:rPr lang="en-US"/>
              <a:t> </a:t>
            </a:r>
            <a:r>
              <a:rPr lang="en-US" err="1"/>
              <a:t>chưa</a:t>
            </a:r>
            <a:r>
              <a:rPr lang="en-US"/>
              <a:t> </a:t>
            </a:r>
            <a:r>
              <a:rPr lang="en-US" err="1"/>
              <a:t>thật</a:t>
            </a:r>
            <a:r>
              <a:rPr lang="en-US"/>
              <a:t> </a:t>
            </a:r>
            <a:r>
              <a:rPr lang="en-US" err="1"/>
              <a:t>sự</a:t>
            </a:r>
            <a:r>
              <a:rPr lang="en-US"/>
              <a:t> </a:t>
            </a:r>
            <a:r>
              <a:rPr lang="en-US" err="1"/>
              <a:t>tốt</a:t>
            </a:r>
            <a:r>
              <a:rPr lang="en-US"/>
              <a:t> </a:t>
            </a:r>
            <a:r>
              <a:rPr lang="en-US" err="1"/>
              <a:t>nhất</a:t>
            </a:r>
            <a:r>
              <a:rPr lang="en-US"/>
              <a:t> </a:t>
            </a:r>
            <a:r>
              <a:rPr lang="en-US" err="1"/>
              <a:t>tốt</a:t>
            </a:r>
            <a:r>
              <a:rPr lang="en-US"/>
              <a:t> </a:t>
            </a:r>
            <a:r>
              <a:rPr lang="en-US" err="1"/>
              <a:t>nhất</a:t>
            </a:r>
            <a:r>
              <a:rPr lang="en-US"/>
              <a:t>. </a:t>
            </a:r>
            <a:endParaRPr/>
          </a:p>
        </p:txBody>
      </p:sp>
    </p:spTree>
    <p:extLst>
      <p:ext uri="{BB962C8B-B14F-4D97-AF65-F5344CB8AC3E}">
        <p14:creationId xmlns:p14="http://schemas.microsoft.com/office/powerpoint/2010/main" val="22331640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vi-VN"/>
          </a:p>
        </p:txBody>
      </p:sp>
    </p:spTree>
    <p:extLst>
      <p:ext uri="{BB962C8B-B14F-4D97-AF65-F5344CB8AC3E}">
        <p14:creationId xmlns:p14="http://schemas.microsoft.com/office/powerpoint/2010/main" val="3876504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1"/>
        <p:cNvGrpSpPr/>
        <p:nvPr/>
      </p:nvGrpSpPr>
      <p:grpSpPr>
        <a:xfrm>
          <a:off x="0" y="0"/>
          <a:ext cx="0" cy="0"/>
          <a:chOff x="0" y="0"/>
          <a:chExt cx="0" cy="0"/>
        </a:xfrm>
      </p:grpSpPr>
      <p:sp>
        <p:nvSpPr>
          <p:cNvPr id="2502" name="Google Shape;2502;gede5f1650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3" name="Google Shape;2503;gede5f1650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a:solidFill>
                  <a:srgbClr val="E4E6EB"/>
                </a:solidFill>
                <a:effectLst/>
                <a:latin typeface="Segoe UI Historic" panose="020B0502040204020203" pitchFamily="34" charset="0"/>
              </a:rPr>
              <a:t>An </a:t>
            </a:r>
            <a:r>
              <a:rPr lang="vi-VN" b="0" i="0" err="1">
                <a:solidFill>
                  <a:srgbClr val="E4E6EB"/>
                </a:solidFill>
                <a:effectLst/>
                <a:latin typeface="Segoe UI Historic" panose="020B0502040204020203" pitchFamily="34" charset="0"/>
              </a:rPr>
              <a:t>toàn</a:t>
            </a:r>
            <a:r>
              <a:rPr lang="vi-VN" b="0" i="0">
                <a:solidFill>
                  <a:srgbClr val="E4E6EB"/>
                </a:solidFill>
                <a:effectLst/>
                <a:latin typeface="Segoe UI Historic" panose="020B0502040204020203" pitchFamily="34" charset="0"/>
              </a:rPr>
              <a:t> giao thông đang thu </a:t>
            </a:r>
            <a:r>
              <a:rPr lang="vi-VN" b="0" i="0" err="1">
                <a:solidFill>
                  <a:srgbClr val="E4E6EB"/>
                </a:solidFill>
                <a:effectLst/>
                <a:latin typeface="Segoe UI Historic" panose="020B0502040204020203" pitchFamily="34" charset="0"/>
              </a:rPr>
              <a:t>hút</a:t>
            </a:r>
            <a:r>
              <a:rPr lang="vi-VN" b="0" i="0">
                <a:solidFill>
                  <a:srgbClr val="E4E6EB"/>
                </a:solidFill>
                <a:effectLst/>
                <a:latin typeface="Segoe UI Historic" panose="020B0502040204020203" pitchFamily="34" charset="0"/>
              </a:rPr>
              <a:t> </a:t>
            </a:r>
            <a:r>
              <a:rPr lang="vi-VN" b="0" i="0" err="1">
                <a:solidFill>
                  <a:srgbClr val="E4E6EB"/>
                </a:solidFill>
                <a:effectLst/>
                <a:latin typeface="Segoe UI Historic" panose="020B0502040204020203" pitchFamily="34" charset="0"/>
              </a:rPr>
              <a:t>sự</a:t>
            </a:r>
            <a:r>
              <a:rPr lang="vi-VN" b="0" i="0">
                <a:solidFill>
                  <a:srgbClr val="E4E6EB"/>
                </a:solidFill>
                <a:effectLst/>
                <a:latin typeface="Segoe UI Historic" panose="020B0502040204020203" pitchFamily="34" charset="0"/>
              </a:rPr>
              <a:t> quan tâm </a:t>
            </a:r>
            <a:r>
              <a:rPr lang="vi-VN" b="0" i="0" err="1">
                <a:solidFill>
                  <a:srgbClr val="E4E6EB"/>
                </a:solidFill>
                <a:effectLst/>
                <a:latin typeface="Segoe UI Historic" panose="020B0502040204020203" pitchFamily="34" charset="0"/>
              </a:rPr>
              <a:t>của</a:t>
            </a:r>
            <a:r>
              <a:rPr lang="vi-VN" b="0" i="0">
                <a:solidFill>
                  <a:srgbClr val="E4E6EB"/>
                </a:solidFill>
                <a:effectLst/>
                <a:latin typeface="Segoe UI Historic" panose="020B0502040204020203" pitchFamily="34" charset="0"/>
              </a:rPr>
              <a:t> </a:t>
            </a:r>
            <a:r>
              <a:rPr lang="vi-VN" b="0" i="0" err="1">
                <a:solidFill>
                  <a:srgbClr val="E4E6EB"/>
                </a:solidFill>
                <a:effectLst/>
                <a:latin typeface="Segoe UI Historic" panose="020B0502040204020203" pitchFamily="34" charset="0"/>
              </a:rPr>
              <a:t>nhiều</a:t>
            </a:r>
            <a:r>
              <a:rPr lang="vi-VN" b="0" i="0">
                <a:solidFill>
                  <a:srgbClr val="E4E6EB"/>
                </a:solidFill>
                <a:effectLst/>
                <a:latin typeface="Segoe UI Historic" panose="020B0502040204020203" pitchFamily="34" charset="0"/>
              </a:rPr>
              <a:t> </a:t>
            </a:r>
            <a:r>
              <a:rPr lang="vi-VN" b="0" i="0" err="1">
                <a:solidFill>
                  <a:srgbClr val="E4E6EB"/>
                </a:solidFill>
                <a:effectLst/>
                <a:latin typeface="Segoe UI Historic" panose="020B0502040204020203" pitchFamily="34" charset="0"/>
              </a:rPr>
              <a:t>nhà</a:t>
            </a:r>
            <a:r>
              <a:rPr lang="vi-VN" b="0" i="0">
                <a:solidFill>
                  <a:srgbClr val="E4E6EB"/>
                </a:solidFill>
                <a:effectLst/>
                <a:latin typeface="Segoe UI Historic" panose="020B0502040204020203" pitchFamily="34" charset="0"/>
              </a:rPr>
              <a:t> nghiên </a:t>
            </a:r>
            <a:r>
              <a:rPr lang="vi-VN" b="0" i="0" err="1">
                <a:solidFill>
                  <a:srgbClr val="E4E6EB"/>
                </a:solidFill>
                <a:effectLst/>
                <a:latin typeface="Segoe UI Historic" panose="020B0502040204020203" pitchFamily="34" charset="0"/>
              </a:rPr>
              <a:t>cứu</a:t>
            </a:r>
            <a:r>
              <a:rPr lang="vi-VN" b="0" i="0">
                <a:solidFill>
                  <a:srgbClr val="E4E6EB"/>
                </a:solidFill>
                <a:effectLst/>
                <a:latin typeface="Segoe UI Historic" panose="020B0502040204020203" pitchFamily="34" charset="0"/>
              </a:rPr>
              <a:t> trên </a:t>
            </a:r>
            <a:r>
              <a:rPr lang="vi-VN" b="0" i="0" err="1">
                <a:solidFill>
                  <a:srgbClr val="E4E6EB"/>
                </a:solidFill>
                <a:effectLst/>
                <a:latin typeface="Segoe UI Historic" panose="020B0502040204020203" pitchFamily="34" charset="0"/>
              </a:rPr>
              <a:t>thế</a:t>
            </a:r>
            <a:r>
              <a:rPr lang="vi-VN" b="0" i="0">
                <a:solidFill>
                  <a:srgbClr val="E4E6EB"/>
                </a:solidFill>
                <a:effectLst/>
                <a:latin typeface="Segoe UI Historic" panose="020B0502040204020203" pitchFamily="34" charset="0"/>
              </a:rPr>
              <a:t> </a:t>
            </a:r>
            <a:r>
              <a:rPr lang="vi-VN" b="0" i="0" err="1">
                <a:solidFill>
                  <a:srgbClr val="E4E6EB"/>
                </a:solidFill>
                <a:effectLst/>
                <a:latin typeface="Segoe UI Historic" panose="020B0502040204020203" pitchFamily="34" charset="0"/>
              </a:rPr>
              <a:t>giới</a:t>
            </a:r>
            <a:r>
              <a:rPr lang="vi-VN" b="0" i="0">
                <a:solidFill>
                  <a:srgbClr val="E4E6EB"/>
                </a:solidFill>
                <a:effectLst/>
                <a:latin typeface="Segoe UI Historic" panose="020B0502040204020203" pitchFamily="34" charset="0"/>
              </a:rPr>
              <a:t> </a:t>
            </a:r>
            <a:r>
              <a:rPr lang="vi-VN" b="0" i="0" err="1">
                <a:solidFill>
                  <a:srgbClr val="E4E6EB"/>
                </a:solidFill>
                <a:effectLst/>
                <a:latin typeface="Segoe UI Historic" panose="020B0502040204020203" pitchFamily="34" charset="0"/>
              </a:rPr>
              <a:t>vì</a:t>
            </a:r>
            <a:r>
              <a:rPr lang="vi-VN" b="0" i="0">
                <a:solidFill>
                  <a:srgbClr val="E4E6EB"/>
                </a:solidFill>
                <a:effectLst/>
                <a:latin typeface="Segoe UI Historic" panose="020B0502040204020203" pitchFamily="34" charset="0"/>
              </a:rPr>
              <a:t> </a:t>
            </a:r>
            <a:r>
              <a:rPr lang="vi-VN" b="0" i="0" err="1">
                <a:solidFill>
                  <a:srgbClr val="E4E6EB"/>
                </a:solidFill>
                <a:effectLst/>
                <a:latin typeface="Segoe UI Historic" panose="020B0502040204020203" pitchFamily="34" charset="0"/>
              </a:rPr>
              <a:t>nó</a:t>
            </a:r>
            <a:r>
              <a:rPr lang="vi-VN" b="0" i="0">
                <a:solidFill>
                  <a:srgbClr val="E4E6EB"/>
                </a:solidFill>
                <a:effectLst/>
                <a:latin typeface="Segoe UI Historic" panose="020B0502040204020203" pitchFamily="34" charset="0"/>
              </a:rPr>
              <a:t> không </a:t>
            </a:r>
            <a:r>
              <a:rPr lang="vi-VN" b="0" i="0" err="1">
                <a:solidFill>
                  <a:srgbClr val="E4E6EB"/>
                </a:solidFill>
                <a:effectLst/>
                <a:latin typeface="Segoe UI Historic" panose="020B0502040204020203" pitchFamily="34" charset="0"/>
              </a:rPr>
              <a:t>thể</a:t>
            </a:r>
            <a:r>
              <a:rPr lang="vi-VN" b="0" i="0">
                <a:solidFill>
                  <a:srgbClr val="E4E6EB"/>
                </a:solidFill>
                <a:effectLst/>
                <a:latin typeface="Segoe UI Historic" panose="020B0502040204020203" pitchFamily="34" charset="0"/>
              </a:rPr>
              <a:t> </a:t>
            </a:r>
            <a:r>
              <a:rPr lang="vi-VN" b="0" i="0" err="1">
                <a:solidFill>
                  <a:srgbClr val="E4E6EB"/>
                </a:solidFill>
                <a:effectLst/>
                <a:latin typeface="Segoe UI Historic" panose="020B0502040204020203" pitchFamily="34" charset="0"/>
              </a:rPr>
              <a:t>thiếu</a:t>
            </a:r>
            <a:r>
              <a:rPr lang="vi-VN" b="0" i="0">
                <a:solidFill>
                  <a:srgbClr val="E4E6EB"/>
                </a:solidFill>
                <a:effectLst/>
                <a:latin typeface="Segoe UI Historic" panose="020B0502040204020203" pitchFamily="34" charset="0"/>
              </a:rPr>
              <a:t> trong </a:t>
            </a:r>
            <a:r>
              <a:rPr lang="vi-VN" b="0" i="0" err="1">
                <a:solidFill>
                  <a:srgbClr val="E4E6EB"/>
                </a:solidFill>
                <a:effectLst/>
                <a:latin typeface="Segoe UI Historic" panose="020B0502040204020203" pitchFamily="34" charset="0"/>
              </a:rPr>
              <a:t>việc</a:t>
            </a:r>
            <a:r>
              <a:rPr lang="vi-VN" b="0" i="0">
                <a:solidFill>
                  <a:srgbClr val="E4E6EB"/>
                </a:solidFill>
                <a:effectLst/>
                <a:latin typeface="Segoe UI Historic" panose="020B0502040204020203" pitchFamily="34" charset="0"/>
              </a:rPr>
              <a:t> </a:t>
            </a:r>
            <a:r>
              <a:rPr lang="vi-VN" b="0" i="0" err="1">
                <a:solidFill>
                  <a:srgbClr val="E4E6EB"/>
                </a:solidFill>
                <a:effectLst/>
                <a:latin typeface="Segoe UI Historic" panose="020B0502040204020203" pitchFamily="34" charset="0"/>
              </a:rPr>
              <a:t>bảo</a:t>
            </a:r>
            <a:r>
              <a:rPr lang="vi-VN" b="0" i="0">
                <a:solidFill>
                  <a:srgbClr val="E4E6EB"/>
                </a:solidFill>
                <a:effectLst/>
                <a:latin typeface="Segoe UI Historic" panose="020B0502040204020203" pitchFamily="34" charset="0"/>
              </a:rPr>
              <a:t> </a:t>
            </a:r>
            <a:r>
              <a:rPr lang="vi-VN" b="0" i="0" err="1">
                <a:solidFill>
                  <a:srgbClr val="E4E6EB"/>
                </a:solidFill>
                <a:effectLst/>
                <a:latin typeface="Segoe UI Historic" panose="020B0502040204020203" pitchFamily="34" charset="0"/>
              </a:rPr>
              <a:t>vệ</a:t>
            </a:r>
            <a:r>
              <a:rPr lang="vi-VN" b="0" i="0">
                <a:solidFill>
                  <a:srgbClr val="E4E6EB"/>
                </a:solidFill>
                <a:effectLst/>
                <a:latin typeface="Segoe UI Historic" panose="020B0502040204020203" pitchFamily="34" charset="0"/>
              </a:rPr>
              <a:t> </a:t>
            </a:r>
            <a:r>
              <a:rPr lang="vi-VN" b="0" i="0" err="1">
                <a:solidFill>
                  <a:srgbClr val="E4E6EB"/>
                </a:solidFill>
                <a:effectLst/>
                <a:latin typeface="Segoe UI Historic" panose="020B0502040204020203" pitchFamily="34" charset="0"/>
              </a:rPr>
              <a:t>tính</a:t>
            </a:r>
            <a:r>
              <a:rPr lang="vi-VN" b="0" i="0">
                <a:solidFill>
                  <a:srgbClr val="E4E6EB"/>
                </a:solidFill>
                <a:effectLst/>
                <a:latin typeface="Segoe UI Historic" panose="020B0502040204020203" pitchFamily="34" charset="0"/>
              </a:rPr>
              <a:t> </a:t>
            </a:r>
            <a:r>
              <a:rPr lang="vi-VN" b="0" i="0" err="1">
                <a:solidFill>
                  <a:srgbClr val="E4E6EB"/>
                </a:solidFill>
                <a:effectLst/>
                <a:latin typeface="Segoe UI Historic" panose="020B0502040204020203" pitchFamily="34" charset="0"/>
              </a:rPr>
              <a:t>mạng</a:t>
            </a:r>
            <a:r>
              <a:rPr lang="vi-VN" b="0" i="0">
                <a:solidFill>
                  <a:srgbClr val="E4E6EB"/>
                </a:solidFill>
                <a:effectLst/>
                <a:latin typeface="Segoe UI Historic" panose="020B0502040204020203" pitchFamily="34" charset="0"/>
              </a:rPr>
              <a:t> con </a:t>
            </a:r>
            <a:r>
              <a:rPr lang="vi-VN" b="0" i="0" err="1">
                <a:solidFill>
                  <a:srgbClr val="E4E6EB"/>
                </a:solidFill>
                <a:effectLst/>
                <a:latin typeface="Segoe UI Historic" panose="020B0502040204020203" pitchFamily="34" charset="0"/>
              </a:rPr>
              <a:t>người</a:t>
            </a:r>
            <a:r>
              <a:rPr lang="vi-VN" b="0" i="0">
                <a:solidFill>
                  <a:srgbClr val="E4E6EB"/>
                </a:solidFill>
                <a:effectLst/>
                <a:latin typeface="Segoe UI Historic" panose="020B0502040204020203" pitchFamily="34" charset="0"/>
              </a:rPr>
              <a:t>. </a:t>
            </a:r>
            <a:r>
              <a:rPr lang="vi-VN" b="0" i="0" err="1">
                <a:solidFill>
                  <a:srgbClr val="E4E6EB"/>
                </a:solidFill>
                <a:effectLst/>
                <a:latin typeface="Segoe UI Historic" panose="020B0502040204020203" pitchFamily="34" charset="0"/>
              </a:rPr>
              <a:t>Vậy</a:t>
            </a:r>
            <a:r>
              <a:rPr lang="vi-VN" b="0" i="0">
                <a:solidFill>
                  <a:srgbClr val="E4E6EB"/>
                </a:solidFill>
                <a:effectLst/>
                <a:latin typeface="Segoe UI Historic" panose="020B0502040204020203" pitchFamily="34" charset="0"/>
              </a:rPr>
              <a:t> nên, </a:t>
            </a:r>
            <a:r>
              <a:rPr lang="vi-VN" b="0" i="0" err="1">
                <a:solidFill>
                  <a:srgbClr val="E4E6EB"/>
                </a:solidFill>
                <a:effectLst/>
                <a:latin typeface="Segoe UI Historic" panose="020B0502040204020203" pitchFamily="34" charset="0"/>
              </a:rPr>
              <a:t>hệ</a:t>
            </a:r>
            <a:r>
              <a:rPr lang="vi-VN" b="0" i="0">
                <a:solidFill>
                  <a:srgbClr val="E4E6EB"/>
                </a:solidFill>
                <a:effectLst/>
                <a:latin typeface="Segoe UI Historic" panose="020B0502040204020203" pitchFamily="34" charset="0"/>
              </a:rPr>
              <a:t> </a:t>
            </a:r>
            <a:r>
              <a:rPr lang="vi-VN" b="0" i="0" err="1">
                <a:solidFill>
                  <a:srgbClr val="E4E6EB"/>
                </a:solidFill>
                <a:effectLst/>
                <a:latin typeface="Segoe UI Historic" panose="020B0502040204020203" pitchFamily="34" charset="0"/>
              </a:rPr>
              <a:t>thống</a:t>
            </a:r>
            <a:r>
              <a:rPr lang="vi-VN" b="0" i="0">
                <a:solidFill>
                  <a:srgbClr val="E4E6EB"/>
                </a:solidFill>
                <a:effectLst/>
                <a:latin typeface="Segoe UI Historic" panose="020B0502040204020203" pitchFamily="34" charset="0"/>
              </a:rPr>
              <a:t> </a:t>
            </a:r>
            <a:r>
              <a:rPr lang="vi-VN" b="0" i="0" err="1">
                <a:solidFill>
                  <a:srgbClr val="E4E6EB"/>
                </a:solidFill>
                <a:effectLst/>
                <a:latin typeface="Segoe UI Historic" panose="020B0502040204020203" pitchFamily="34" charset="0"/>
              </a:rPr>
              <a:t>hỗ</a:t>
            </a:r>
            <a:r>
              <a:rPr lang="vi-VN" b="0" i="0">
                <a:solidFill>
                  <a:srgbClr val="E4E6EB"/>
                </a:solidFill>
                <a:effectLst/>
                <a:latin typeface="Segoe UI Historic" panose="020B0502040204020203" pitchFamily="34" charset="0"/>
              </a:rPr>
              <a:t> </a:t>
            </a:r>
            <a:r>
              <a:rPr lang="vi-VN" b="0" i="0" err="1">
                <a:solidFill>
                  <a:srgbClr val="E4E6EB"/>
                </a:solidFill>
                <a:effectLst/>
                <a:latin typeface="Segoe UI Historic" panose="020B0502040204020203" pitchFamily="34" charset="0"/>
              </a:rPr>
              <a:t>trợ</a:t>
            </a:r>
            <a:r>
              <a:rPr lang="vi-VN" b="0" i="0">
                <a:solidFill>
                  <a:srgbClr val="E4E6EB"/>
                </a:solidFill>
                <a:effectLst/>
                <a:latin typeface="Segoe UI Historic" panose="020B0502040204020203" pitchFamily="34" charset="0"/>
              </a:rPr>
              <a:t> </a:t>
            </a:r>
            <a:r>
              <a:rPr lang="vi-VN" b="0" i="0" err="1">
                <a:solidFill>
                  <a:srgbClr val="E4E6EB"/>
                </a:solidFill>
                <a:effectLst/>
                <a:latin typeface="Segoe UI Historic" panose="020B0502040204020203" pitchFamily="34" charset="0"/>
              </a:rPr>
              <a:t>người</a:t>
            </a:r>
            <a:r>
              <a:rPr lang="vi-VN" b="0" i="0">
                <a:solidFill>
                  <a:srgbClr val="E4E6EB"/>
                </a:solidFill>
                <a:effectLst/>
                <a:latin typeface="Segoe UI Historic" panose="020B0502040204020203" pitchFamily="34" charset="0"/>
              </a:rPr>
              <a:t> </a:t>
            </a:r>
            <a:r>
              <a:rPr lang="vi-VN" b="0" i="0" err="1">
                <a:solidFill>
                  <a:srgbClr val="E4E6EB"/>
                </a:solidFill>
                <a:effectLst/>
                <a:latin typeface="Segoe UI Historic" panose="020B0502040204020203" pitchFamily="34" charset="0"/>
              </a:rPr>
              <a:t>lái</a:t>
            </a:r>
            <a:r>
              <a:rPr lang="vi-VN" b="0" i="0">
                <a:solidFill>
                  <a:srgbClr val="E4E6EB"/>
                </a:solidFill>
                <a:effectLst/>
                <a:latin typeface="Segoe UI Historic" panose="020B0502040204020203" pitchFamily="34" charset="0"/>
              </a:rPr>
              <a:t> hay </a:t>
            </a:r>
            <a:r>
              <a:rPr lang="vi-VN" b="0" i="0" err="1">
                <a:solidFill>
                  <a:srgbClr val="E4E6EB"/>
                </a:solidFill>
                <a:effectLst/>
                <a:latin typeface="Segoe UI Historic" panose="020B0502040204020203" pitchFamily="34" charset="0"/>
              </a:rPr>
              <a:t>các</a:t>
            </a:r>
            <a:r>
              <a:rPr lang="vi-VN" b="0" i="0">
                <a:solidFill>
                  <a:srgbClr val="E4E6EB"/>
                </a:solidFill>
                <a:effectLst/>
                <a:latin typeface="Segoe UI Historic" panose="020B0502040204020203" pitchFamily="34" charset="0"/>
              </a:rPr>
              <a:t> </a:t>
            </a:r>
            <a:r>
              <a:rPr lang="vi-VN" b="0" i="0" err="1">
                <a:solidFill>
                  <a:srgbClr val="E4E6EB"/>
                </a:solidFill>
                <a:effectLst/>
                <a:latin typeface="Segoe UI Historic" panose="020B0502040204020203" pitchFamily="34" charset="0"/>
              </a:rPr>
              <a:t>hệ</a:t>
            </a:r>
            <a:r>
              <a:rPr lang="vi-VN" b="0" i="0">
                <a:solidFill>
                  <a:srgbClr val="E4E6EB"/>
                </a:solidFill>
                <a:effectLst/>
                <a:latin typeface="Segoe UI Historic" panose="020B0502040204020203" pitchFamily="34" charset="0"/>
              </a:rPr>
              <a:t> </a:t>
            </a:r>
            <a:r>
              <a:rPr lang="vi-VN" b="0" i="0" err="1">
                <a:solidFill>
                  <a:srgbClr val="E4E6EB"/>
                </a:solidFill>
                <a:effectLst/>
                <a:latin typeface="Segoe UI Historic" panose="020B0502040204020203" pitchFamily="34" charset="0"/>
              </a:rPr>
              <a:t>thống</a:t>
            </a:r>
            <a:r>
              <a:rPr lang="vi-VN" b="0" i="0">
                <a:solidFill>
                  <a:srgbClr val="E4E6EB"/>
                </a:solidFill>
                <a:effectLst/>
                <a:latin typeface="Segoe UI Historic" panose="020B0502040204020203" pitchFamily="34" charset="0"/>
              </a:rPr>
              <a:t> </a:t>
            </a:r>
            <a:r>
              <a:rPr lang="vi-VN" b="0" i="0" err="1">
                <a:solidFill>
                  <a:srgbClr val="E4E6EB"/>
                </a:solidFill>
                <a:effectLst/>
                <a:latin typeface="Segoe UI Historic" panose="020B0502040204020203" pitchFamily="34" charset="0"/>
              </a:rPr>
              <a:t>phát</a:t>
            </a:r>
            <a:r>
              <a:rPr lang="vi-VN" b="0" i="0">
                <a:solidFill>
                  <a:srgbClr val="E4E6EB"/>
                </a:solidFill>
                <a:effectLst/>
                <a:latin typeface="Segoe UI Historic" panose="020B0502040204020203" pitchFamily="34" charset="0"/>
              </a:rPr>
              <a:t> </a:t>
            </a:r>
            <a:r>
              <a:rPr lang="vi-VN" b="0" i="0" err="1">
                <a:solidFill>
                  <a:srgbClr val="E4E6EB"/>
                </a:solidFill>
                <a:effectLst/>
                <a:latin typeface="Segoe UI Historic" panose="020B0502040204020203" pitchFamily="34" charset="0"/>
              </a:rPr>
              <a:t>hiện</a:t>
            </a:r>
            <a:r>
              <a:rPr lang="vi-VN" b="0" i="0">
                <a:solidFill>
                  <a:srgbClr val="E4E6EB"/>
                </a:solidFill>
                <a:effectLst/>
                <a:latin typeface="Segoe UI Historic" panose="020B0502040204020203" pitchFamily="34" charset="0"/>
              </a:rPr>
              <a:t>, phân </a:t>
            </a:r>
            <a:r>
              <a:rPr lang="vi-VN" b="0" i="0" err="1">
                <a:solidFill>
                  <a:srgbClr val="E4E6EB"/>
                </a:solidFill>
                <a:effectLst/>
                <a:latin typeface="Segoe UI Historic" panose="020B0502040204020203" pitchFamily="34" charset="0"/>
              </a:rPr>
              <a:t>loại</a:t>
            </a:r>
            <a:r>
              <a:rPr lang="vi-VN" b="0" i="0">
                <a:solidFill>
                  <a:srgbClr val="E4E6EB"/>
                </a:solidFill>
                <a:effectLst/>
                <a:latin typeface="Segoe UI Historic" panose="020B0502040204020203" pitchFamily="34" charset="0"/>
              </a:rPr>
              <a:t> </a:t>
            </a:r>
            <a:r>
              <a:rPr lang="vi-VN" b="0" i="0" err="1">
                <a:solidFill>
                  <a:srgbClr val="E4E6EB"/>
                </a:solidFill>
                <a:effectLst/>
                <a:latin typeface="Segoe UI Historic" panose="020B0502040204020203" pitchFamily="34" charset="0"/>
              </a:rPr>
              <a:t>và</a:t>
            </a:r>
            <a:r>
              <a:rPr lang="vi-VN" b="0" i="0">
                <a:solidFill>
                  <a:srgbClr val="E4E6EB"/>
                </a:solidFill>
                <a:effectLst/>
                <a:latin typeface="Segoe UI Historic" panose="020B0502040204020203" pitchFamily="34" charset="0"/>
              </a:rPr>
              <a:t> </a:t>
            </a:r>
            <a:r>
              <a:rPr lang="vi-VN" b="0" i="0" err="1">
                <a:solidFill>
                  <a:srgbClr val="E4E6EB"/>
                </a:solidFill>
                <a:effectLst/>
                <a:latin typeface="Segoe UI Historic" panose="020B0502040204020203" pitchFamily="34" charset="0"/>
              </a:rPr>
              <a:t>nhận</a:t>
            </a:r>
            <a:r>
              <a:rPr lang="vi-VN" b="0" i="0">
                <a:solidFill>
                  <a:srgbClr val="E4E6EB"/>
                </a:solidFill>
                <a:effectLst/>
                <a:latin typeface="Segoe UI Historic" panose="020B0502040204020203" pitchFamily="34" charset="0"/>
              </a:rPr>
              <a:t> </a:t>
            </a:r>
            <a:r>
              <a:rPr lang="vi-VN" b="0" i="0" err="1">
                <a:solidFill>
                  <a:srgbClr val="E4E6EB"/>
                </a:solidFill>
                <a:effectLst/>
                <a:latin typeface="Segoe UI Historic" panose="020B0502040204020203" pitchFamily="34" charset="0"/>
              </a:rPr>
              <a:t>biết</a:t>
            </a:r>
            <a:r>
              <a:rPr lang="vi-VN" b="0" i="0">
                <a:solidFill>
                  <a:srgbClr val="E4E6EB"/>
                </a:solidFill>
                <a:effectLst/>
                <a:latin typeface="Segoe UI Historic" panose="020B0502040204020203" pitchFamily="34" charset="0"/>
              </a:rPr>
              <a:t> </a:t>
            </a:r>
            <a:r>
              <a:rPr lang="vi-VN" b="0" i="0" err="1">
                <a:solidFill>
                  <a:srgbClr val="E4E6EB"/>
                </a:solidFill>
                <a:effectLst/>
                <a:latin typeface="Segoe UI Historic" panose="020B0502040204020203" pitchFamily="34" charset="0"/>
              </a:rPr>
              <a:t>biển</a:t>
            </a:r>
            <a:r>
              <a:rPr lang="vi-VN" b="0" i="0">
                <a:solidFill>
                  <a:srgbClr val="E4E6EB"/>
                </a:solidFill>
                <a:effectLst/>
                <a:latin typeface="Segoe UI Historic" panose="020B0502040204020203" pitchFamily="34" charset="0"/>
              </a:rPr>
              <a:t> </a:t>
            </a:r>
            <a:r>
              <a:rPr lang="vi-VN" b="0" i="0" err="1">
                <a:solidFill>
                  <a:srgbClr val="E4E6EB"/>
                </a:solidFill>
                <a:effectLst/>
                <a:latin typeface="Segoe UI Historic" panose="020B0502040204020203" pitchFamily="34" charset="0"/>
              </a:rPr>
              <a:t>báo</a:t>
            </a:r>
            <a:r>
              <a:rPr lang="vi-VN" b="0" i="0">
                <a:solidFill>
                  <a:srgbClr val="E4E6EB"/>
                </a:solidFill>
                <a:effectLst/>
                <a:latin typeface="Segoe UI Historic" panose="020B0502040204020203" pitchFamily="34" charset="0"/>
              </a:rPr>
              <a:t> </a:t>
            </a:r>
            <a:r>
              <a:rPr lang="vi-VN" b="0" i="0" err="1">
                <a:solidFill>
                  <a:srgbClr val="E4E6EB"/>
                </a:solidFill>
                <a:effectLst/>
                <a:latin typeface="Segoe UI Historic" panose="020B0502040204020203" pitchFamily="34" charset="0"/>
              </a:rPr>
              <a:t>đường</a:t>
            </a:r>
            <a:r>
              <a:rPr lang="vi-VN" b="0" i="0">
                <a:solidFill>
                  <a:srgbClr val="E4E6EB"/>
                </a:solidFill>
                <a:effectLst/>
                <a:latin typeface="Segoe UI Historic" panose="020B0502040204020203" pitchFamily="34" charset="0"/>
              </a:rPr>
              <a:t> </a:t>
            </a:r>
            <a:r>
              <a:rPr lang="vi-VN" b="0" i="0" err="1">
                <a:solidFill>
                  <a:srgbClr val="E4E6EB"/>
                </a:solidFill>
                <a:effectLst/>
                <a:latin typeface="Segoe UI Historic" panose="020B0502040204020203" pitchFamily="34" charset="0"/>
              </a:rPr>
              <a:t>bộ</a:t>
            </a:r>
            <a:r>
              <a:rPr lang="vi-VN" b="0" i="0">
                <a:solidFill>
                  <a:srgbClr val="E4E6EB"/>
                </a:solidFill>
                <a:effectLst/>
                <a:latin typeface="Segoe UI Historic" panose="020B0502040204020203" pitchFamily="34" charset="0"/>
              </a:rPr>
              <a:t> </a:t>
            </a:r>
            <a:r>
              <a:rPr lang="vi-VN" b="0" i="0" err="1">
                <a:solidFill>
                  <a:srgbClr val="E4E6EB"/>
                </a:solidFill>
                <a:effectLst/>
                <a:latin typeface="Segoe UI Historic" panose="020B0502040204020203" pitchFamily="34" charset="0"/>
              </a:rPr>
              <a:t>đã</a:t>
            </a:r>
            <a:r>
              <a:rPr lang="vi-VN" b="0" i="0">
                <a:solidFill>
                  <a:srgbClr val="E4E6EB"/>
                </a:solidFill>
                <a:effectLst/>
                <a:latin typeface="Segoe UI Historic" panose="020B0502040204020203" pitchFamily="34" charset="0"/>
              </a:rPr>
              <a:t> </a:t>
            </a:r>
            <a:r>
              <a:rPr lang="vi-VN" b="0" i="0" err="1">
                <a:solidFill>
                  <a:srgbClr val="E4E6EB"/>
                </a:solidFill>
                <a:effectLst/>
                <a:latin typeface="Segoe UI Historic" panose="020B0502040204020203" pitchFamily="34" charset="0"/>
              </a:rPr>
              <a:t>và</a:t>
            </a:r>
            <a:r>
              <a:rPr lang="vi-VN" b="0" i="0">
                <a:solidFill>
                  <a:srgbClr val="E4E6EB"/>
                </a:solidFill>
                <a:effectLst/>
                <a:latin typeface="Segoe UI Historic" panose="020B0502040204020203" pitchFamily="34" charset="0"/>
              </a:rPr>
              <a:t> đang </a:t>
            </a:r>
            <a:r>
              <a:rPr lang="vi-VN" b="0" i="0" err="1">
                <a:solidFill>
                  <a:srgbClr val="E4E6EB"/>
                </a:solidFill>
                <a:effectLst/>
                <a:latin typeface="Segoe UI Historic" panose="020B0502040204020203" pitchFamily="34" charset="0"/>
              </a:rPr>
              <a:t>là</a:t>
            </a:r>
            <a:r>
              <a:rPr lang="vi-VN" b="0" i="0">
                <a:solidFill>
                  <a:srgbClr val="E4E6EB"/>
                </a:solidFill>
                <a:effectLst/>
                <a:latin typeface="Segoe UI Historic" panose="020B0502040204020203" pitchFamily="34" charset="0"/>
              </a:rPr>
              <a:t> </a:t>
            </a:r>
            <a:r>
              <a:rPr lang="vi-VN" b="0" i="0" err="1">
                <a:solidFill>
                  <a:srgbClr val="E4E6EB"/>
                </a:solidFill>
                <a:effectLst/>
                <a:latin typeface="Segoe UI Historic" panose="020B0502040204020203" pitchFamily="34" charset="0"/>
              </a:rPr>
              <a:t>đề</a:t>
            </a:r>
            <a:r>
              <a:rPr lang="vi-VN" b="0" i="0">
                <a:solidFill>
                  <a:srgbClr val="E4E6EB"/>
                </a:solidFill>
                <a:effectLst/>
                <a:latin typeface="Segoe UI Historic" panose="020B0502040204020203" pitchFamily="34" charset="0"/>
              </a:rPr>
              <a:t> </a:t>
            </a:r>
            <a:r>
              <a:rPr lang="vi-VN" b="0" i="0" err="1">
                <a:solidFill>
                  <a:srgbClr val="E4E6EB"/>
                </a:solidFill>
                <a:effectLst/>
                <a:latin typeface="Segoe UI Historic" panose="020B0502040204020203" pitchFamily="34" charset="0"/>
              </a:rPr>
              <a:t>tài</a:t>
            </a:r>
            <a:r>
              <a:rPr lang="vi-VN" b="0" i="0">
                <a:solidFill>
                  <a:srgbClr val="E4E6EB"/>
                </a:solidFill>
                <a:effectLst/>
                <a:latin typeface="Segoe UI Historic" panose="020B0502040204020203" pitchFamily="34" charset="0"/>
              </a:rPr>
              <a:t> </a:t>
            </a:r>
            <a:r>
              <a:rPr lang="vi-VN" b="0" i="0" err="1">
                <a:solidFill>
                  <a:srgbClr val="E4E6EB"/>
                </a:solidFill>
                <a:effectLst/>
                <a:latin typeface="Segoe UI Historic" panose="020B0502040204020203" pitchFamily="34" charset="0"/>
              </a:rPr>
              <a:t>mà</a:t>
            </a:r>
            <a:r>
              <a:rPr lang="vi-VN" b="0" i="0">
                <a:solidFill>
                  <a:srgbClr val="E4E6EB"/>
                </a:solidFill>
                <a:effectLst/>
                <a:latin typeface="Segoe UI Historic" panose="020B0502040204020203" pitchFamily="34" charset="0"/>
              </a:rPr>
              <a:t> </a:t>
            </a:r>
            <a:r>
              <a:rPr lang="vi-VN" b="0" i="0" err="1">
                <a:solidFill>
                  <a:srgbClr val="E4E6EB"/>
                </a:solidFill>
                <a:effectLst/>
                <a:latin typeface="Segoe UI Historic" panose="020B0502040204020203" pitchFamily="34" charset="0"/>
              </a:rPr>
              <a:t>các</a:t>
            </a:r>
            <a:r>
              <a:rPr lang="vi-VN" b="0" i="0">
                <a:solidFill>
                  <a:srgbClr val="E4E6EB"/>
                </a:solidFill>
                <a:effectLst/>
                <a:latin typeface="Segoe UI Historic" panose="020B0502040204020203" pitchFamily="34" charset="0"/>
              </a:rPr>
              <a:t> </a:t>
            </a:r>
            <a:r>
              <a:rPr lang="vi-VN" b="0" i="0" err="1">
                <a:solidFill>
                  <a:srgbClr val="E4E6EB"/>
                </a:solidFill>
                <a:effectLst/>
                <a:latin typeface="Segoe UI Historic" panose="020B0502040204020203" pitchFamily="34" charset="0"/>
              </a:rPr>
              <a:t>nhà</a:t>
            </a:r>
            <a:r>
              <a:rPr lang="vi-VN" b="0" i="0">
                <a:solidFill>
                  <a:srgbClr val="E4E6EB"/>
                </a:solidFill>
                <a:effectLst/>
                <a:latin typeface="Segoe UI Historic" panose="020B0502040204020203" pitchFamily="34" charset="0"/>
              </a:rPr>
              <a:t> nghiên </a:t>
            </a:r>
            <a:r>
              <a:rPr lang="vi-VN" b="0" i="0" err="1">
                <a:solidFill>
                  <a:srgbClr val="E4E6EB"/>
                </a:solidFill>
                <a:effectLst/>
                <a:latin typeface="Segoe UI Historic" panose="020B0502040204020203" pitchFamily="34" charset="0"/>
              </a:rPr>
              <a:t>cứu</a:t>
            </a:r>
            <a:r>
              <a:rPr lang="vi-VN" b="0" i="0">
                <a:solidFill>
                  <a:srgbClr val="E4E6EB"/>
                </a:solidFill>
                <a:effectLst/>
                <a:latin typeface="Segoe UI Historic" panose="020B0502040204020203" pitchFamily="34" charset="0"/>
              </a:rPr>
              <a:t> </a:t>
            </a:r>
            <a:r>
              <a:rPr lang="vi-VN" b="0" i="0" err="1">
                <a:solidFill>
                  <a:srgbClr val="E4E6EB"/>
                </a:solidFill>
                <a:effectLst/>
                <a:latin typeface="Segoe UI Historic" panose="020B0502040204020203" pitchFamily="34" charset="0"/>
              </a:rPr>
              <a:t>chú</a:t>
            </a:r>
            <a:r>
              <a:rPr lang="vi-VN" b="0" i="0">
                <a:solidFill>
                  <a:srgbClr val="E4E6EB"/>
                </a:solidFill>
                <a:effectLst/>
                <a:latin typeface="Segoe UI Historic" panose="020B0502040204020203" pitchFamily="34" charset="0"/>
              </a:rPr>
              <a:t> </a:t>
            </a:r>
            <a:r>
              <a:rPr lang="vi-VN" b="0" i="0" err="1">
                <a:solidFill>
                  <a:srgbClr val="E4E6EB"/>
                </a:solidFill>
                <a:effectLst/>
                <a:latin typeface="Segoe UI Historic" panose="020B0502040204020203" pitchFamily="34" charset="0"/>
              </a:rPr>
              <a:t>trọng</a:t>
            </a:r>
            <a:r>
              <a:rPr lang="vi-VN" b="0" i="0">
                <a:solidFill>
                  <a:srgbClr val="E4E6EB"/>
                </a:solidFill>
                <a:effectLst/>
                <a:latin typeface="Segoe UI Historic" panose="020B0502040204020203" pitchFamily="34" charset="0"/>
              </a:rPr>
              <a:t>. </a:t>
            </a:r>
          </a:p>
          <a:p>
            <a:pPr marL="0" lvl="0" indent="0" algn="l" rtl="0">
              <a:spcBef>
                <a:spcPts val="0"/>
              </a:spcBef>
              <a:spcAft>
                <a:spcPts val="0"/>
              </a:spcAft>
              <a:buNone/>
            </a:pPr>
            <a:endParaRPr lang="vi-VN" b="0" i="0">
              <a:solidFill>
                <a:srgbClr val="E4E6EB"/>
              </a:solidFill>
              <a:effectLst/>
              <a:latin typeface="Segoe UI Historic" panose="020B0502040204020203" pitchFamily="34" charset="0"/>
            </a:endParaRPr>
          </a:p>
          <a:p>
            <a:pPr marL="0" lvl="0" indent="0" algn="l" rtl="0">
              <a:spcBef>
                <a:spcPts val="0"/>
              </a:spcBef>
              <a:spcAft>
                <a:spcPts val="0"/>
              </a:spcAft>
              <a:buNone/>
            </a:pPr>
            <a:r>
              <a:rPr lang="vi-VN" b="0" i="0" err="1">
                <a:solidFill>
                  <a:srgbClr val="E4E6EB"/>
                </a:solidFill>
                <a:effectLst/>
                <a:latin typeface="Segoe UI Historic" panose="020B0502040204020203" pitchFamily="34" charset="0"/>
              </a:rPr>
              <a:t>Nhóm</a:t>
            </a:r>
            <a:r>
              <a:rPr lang="vi-VN" b="0" i="0">
                <a:solidFill>
                  <a:srgbClr val="E4E6EB"/>
                </a:solidFill>
                <a:effectLst/>
                <a:latin typeface="Segoe UI Historic" panose="020B0502040204020203" pitchFamily="34" charset="0"/>
              </a:rPr>
              <a:t> </a:t>
            </a:r>
            <a:r>
              <a:rPr lang="vi-VN" b="0" i="0" err="1">
                <a:solidFill>
                  <a:srgbClr val="E4E6EB"/>
                </a:solidFill>
                <a:effectLst/>
                <a:latin typeface="Segoe UI Historic" panose="020B0502040204020203" pitchFamily="34" charset="0"/>
              </a:rPr>
              <a:t>chúng</a:t>
            </a:r>
            <a:r>
              <a:rPr lang="vi-VN" b="0" i="0">
                <a:solidFill>
                  <a:srgbClr val="E4E6EB"/>
                </a:solidFill>
                <a:effectLst/>
                <a:latin typeface="Segoe UI Historic" panose="020B0502040204020203" pitchFamily="34" charset="0"/>
              </a:rPr>
              <a:t> em </a:t>
            </a:r>
            <a:r>
              <a:rPr lang="vi-VN" b="0" i="0" err="1">
                <a:solidFill>
                  <a:srgbClr val="E4E6EB"/>
                </a:solidFill>
                <a:effectLst/>
                <a:latin typeface="Segoe UI Historic" panose="020B0502040204020203" pitchFamily="34" charset="0"/>
              </a:rPr>
              <a:t>cũng</a:t>
            </a:r>
            <a:r>
              <a:rPr lang="vi-VN" b="0" i="0">
                <a:solidFill>
                  <a:srgbClr val="E4E6EB"/>
                </a:solidFill>
                <a:effectLst/>
                <a:latin typeface="Segoe UI Historic" panose="020B0502040204020203" pitchFamily="34" charset="0"/>
              </a:rPr>
              <a:t> </a:t>
            </a:r>
            <a:r>
              <a:rPr lang="vi-VN" b="0" i="0" err="1">
                <a:solidFill>
                  <a:srgbClr val="E4E6EB"/>
                </a:solidFill>
                <a:effectLst/>
                <a:latin typeface="Segoe UI Historic" panose="020B0502040204020203" pitchFamily="34" charset="0"/>
              </a:rPr>
              <a:t>đã</a:t>
            </a:r>
            <a:r>
              <a:rPr lang="vi-VN" b="0" i="0">
                <a:solidFill>
                  <a:srgbClr val="E4E6EB"/>
                </a:solidFill>
                <a:effectLst/>
                <a:latin typeface="Segoe UI Historic" panose="020B0502040204020203" pitchFamily="34" charset="0"/>
              </a:rPr>
              <a:t> </a:t>
            </a:r>
            <a:r>
              <a:rPr lang="vi-VN" b="0" i="0" err="1">
                <a:solidFill>
                  <a:srgbClr val="E4E6EB"/>
                </a:solidFill>
                <a:effectLst/>
                <a:latin typeface="Segoe UI Historic" panose="020B0502040204020203" pitchFamily="34" charset="0"/>
              </a:rPr>
              <a:t>và</a:t>
            </a:r>
            <a:r>
              <a:rPr lang="vi-VN" b="0" i="0">
                <a:solidFill>
                  <a:srgbClr val="E4E6EB"/>
                </a:solidFill>
                <a:effectLst/>
                <a:latin typeface="Segoe UI Historic" panose="020B0502040204020203" pitchFamily="34" charset="0"/>
              </a:rPr>
              <a:t> đang </a:t>
            </a:r>
            <a:r>
              <a:rPr lang="vi-VN" b="0" i="0" err="1">
                <a:solidFill>
                  <a:srgbClr val="E4E6EB"/>
                </a:solidFill>
                <a:effectLst/>
                <a:latin typeface="Segoe UI Historic" panose="020B0502040204020203" pitchFamily="34" charset="0"/>
              </a:rPr>
              <a:t>phát</a:t>
            </a:r>
            <a:r>
              <a:rPr lang="vi-VN" b="0" i="0">
                <a:solidFill>
                  <a:srgbClr val="E4E6EB"/>
                </a:solidFill>
                <a:effectLst/>
                <a:latin typeface="Segoe UI Historic" panose="020B0502040204020203" pitchFamily="34" charset="0"/>
              </a:rPr>
              <a:t> </a:t>
            </a:r>
            <a:r>
              <a:rPr lang="vi-VN" b="0" i="0" err="1">
                <a:solidFill>
                  <a:srgbClr val="E4E6EB"/>
                </a:solidFill>
                <a:effectLst/>
                <a:latin typeface="Segoe UI Historic" panose="020B0502040204020203" pitchFamily="34" charset="0"/>
              </a:rPr>
              <a:t>triển</a:t>
            </a:r>
            <a:r>
              <a:rPr lang="vi-VN" b="0" i="0">
                <a:solidFill>
                  <a:srgbClr val="E4E6EB"/>
                </a:solidFill>
                <a:effectLst/>
                <a:latin typeface="Segoe UI Historic" panose="020B0502040204020203" pitchFamily="34" charset="0"/>
              </a:rPr>
              <a:t> </a:t>
            </a:r>
            <a:r>
              <a:rPr lang="vi-VN" b="0" i="0" err="1">
                <a:solidFill>
                  <a:srgbClr val="E4E6EB"/>
                </a:solidFill>
                <a:effectLst/>
                <a:latin typeface="Segoe UI Historic" panose="020B0502040204020203" pitchFamily="34" charset="0"/>
              </a:rPr>
              <a:t>đề</a:t>
            </a:r>
            <a:r>
              <a:rPr lang="vi-VN" b="0" i="0">
                <a:solidFill>
                  <a:srgbClr val="E4E6EB"/>
                </a:solidFill>
                <a:effectLst/>
                <a:latin typeface="Segoe UI Historic" panose="020B0502040204020203" pitchFamily="34" charset="0"/>
              </a:rPr>
              <a:t> </a:t>
            </a:r>
            <a:r>
              <a:rPr lang="vi-VN" b="0" i="0" err="1">
                <a:solidFill>
                  <a:srgbClr val="E4E6EB"/>
                </a:solidFill>
                <a:effectLst/>
                <a:latin typeface="Segoe UI Historic" panose="020B0502040204020203" pitchFamily="34" charset="0"/>
              </a:rPr>
              <a:t>tài</a:t>
            </a:r>
            <a:r>
              <a:rPr lang="vi-VN" b="0" i="0">
                <a:solidFill>
                  <a:srgbClr val="E4E6EB"/>
                </a:solidFill>
                <a:effectLst/>
                <a:latin typeface="Segoe UI Historic" panose="020B0502040204020203" pitchFamily="34" charset="0"/>
              </a:rPr>
              <a:t> </a:t>
            </a:r>
            <a:r>
              <a:rPr lang="vi-VN" b="0" i="0" err="1">
                <a:solidFill>
                  <a:srgbClr val="E4E6EB"/>
                </a:solidFill>
                <a:effectLst/>
                <a:latin typeface="Segoe UI Historic" panose="020B0502040204020203" pitchFamily="34" charset="0"/>
              </a:rPr>
              <a:t>này</a:t>
            </a:r>
            <a:r>
              <a:rPr lang="vi-VN" b="0" i="0">
                <a:solidFill>
                  <a:srgbClr val="E4E6EB"/>
                </a:solidFill>
                <a:effectLst/>
                <a:latin typeface="Segoe UI Historic" panose="020B0502040204020203" pitchFamily="34" charset="0"/>
              </a:rPr>
              <a:t> </a:t>
            </a:r>
            <a:r>
              <a:rPr lang="vi-VN" b="0" i="0" err="1">
                <a:solidFill>
                  <a:srgbClr val="E4E6EB"/>
                </a:solidFill>
                <a:effectLst/>
                <a:latin typeface="Segoe UI Historic" panose="020B0502040204020203" pitchFamily="34" charset="0"/>
              </a:rPr>
              <a:t>với</a:t>
            </a:r>
            <a:r>
              <a:rPr lang="vi-VN" b="0" i="0">
                <a:solidFill>
                  <a:srgbClr val="E4E6EB"/>
                </a:solidFill>
                <a:effectLst/>
                <a:latin typeface="Segoe UI Historic" panose="020B0502040204020203" pitchFamily="34" charset="0"/>
              </a:rPr>
              <a:t> mong </a:t>
            </a:r>
            <a:r>
              <a:rPr lang="vi-VN" b="0" i="0" err="1">
                <a:solidFill>
                  <a:srgbClr val="E4E6EB"/>
                </a:solidFill>
                <a:effectLst/>
                <a:latin typeface="Segoe UI Historic" panose="020B0502040204020203" pitchFamily="34" charset="0"/>
              </a:rPr>
              <a:t>muốn</a:t>
            </a:r>
            <a:r>
              <a:rPr lang="en-US" b="0" i="0">
                <a:solidFill>
                  <a:srgbClr val="E4E6EB"/>
                </a:solidFill>
                <a:effectLst/>
                <a:latin typeface="Segoe UI Historic" panose="020B0502040204020203" pitchFamily="34" charset="0"/>
              </a:rPr>
              <a:t> </a:t>
            </a:r>
            <a:r>
              <a:rPr lang="vi-VN" b="0" i="0" err="1">
                <a:solidFill>
                  <a:srgbClr val="E4E6EB"/>
                </a:solidFill>
                <a:effectLst/>
                <a:latin typeface="Segoe UI Historic" panose="020B0502040204020203" pitchFamily="34" charset="0"/>
              </a:rPr>
              <a:t>sẽ</a:t>
            </a:r>
            <a:r>
              <a:rPr lang="vi-VN" b="0" i="0">
                <a:solidFill>
                  <a:srgbClr val="E4E6EB"/>
                </a:solidFill>
                <a:effectLst/>
                <a:latin typeface="Segoe UI Historic" panose="020B0502040204020203" pitchFamily="34" charset="0"/>
              </a:rPr>
              <a:t> </a:t>
            </a:r>
            <a:r>
              <a:rPr lang="vi-VN" b="0" i="0" err="1">
                <a:solidFill>
                  <a:srgbClr val="E4E6EB"/>
                </a:solidFill>
                <a:effectLst/>
                <a:latin typeface="Segoe UI Historic" panose="020B0502040204020203" pitchFamily="34" charset="0"/>
              </a:rPr>
              <a:t>đáp</a:t>
            </a:r>
            <a:r>
              <a:rPr lang="vi-VN" b="0" i="0">
                <a:solidFill>
                  <a:srgbClr val="E4E6EB"/>
                </a:solidFill>
                <a:effectLst/>
                <a:latin typeface="Segoe UI Historic" panose="020B0502040204020203" pitchFamily="34" charset="0"/>
              </a:rPr>
              <a:t> </a:t>
            </a:r>
            <a:r>
              <a:rPr lang="vi-VN" b="0" i="0" err="1">
                <a:solidFill>
                  <a:srgbClr val="E4E6EB"/>
                </a:solidFill>
                <a:effectLst/>
                <a:latin typeface="Segoe UI Historic" panose="020B0502040204020203" pitchFamily="34" charset="0"/>
              </a:rPr>
              <a:t>ứng</a:t>
            </a:r>
            <a:r>
              <a:rPr lang="vi-VN" b="0" i="0">
                <a:solidFill>
                  <a:srgbClr val="E4E6EB"/>
                </a:solidFill>
                <a:effectLst/>
                <a:latin typeface="Segoe UI Historic" panose="020B0502040204020203" pitchFamily="34" charset="0"/>
              </a:rPr>
              <a:t> </a:t>
            </a:r>
            <a:r>
              <a:rPr lang="vi-VN" b="0" i="0" err="1">
                <a:solidFill>
                  <a:srgbClr val="E4E6EB"/>
                </a:solidFill>
                <a:effectLst/>
                <a:latin typeface="Segoe UI Historic" panose="020B0502040204020203" pitchFamily="34" charset="0"/>
              </a:rPr>
              <a:t>và</a:t>
            </a:r>
            <a:r>
              <a:rPr lang="vi-VN" b="0" i="0">
                <a:solidFill>
                  <a:srgbClr val="E4E6EB"/>
                </a:solidFill>
                <a:effectLst/>
                <a:latin typeface="Segoe UI Historic" panose="020B0502040204020203" pitchFamily="34" charset="0"/>
              </a:rPr>
              <a:t> </a:t>
            </a:r>
            <a:r>
              <a:rPr lang="vi-VN" b="0" i="0" err="1">
                <a:solidFill>
                  <a:srgbClr val="E4E6EB"/>
                </a:solidFill>
                <a:effectLst/>
                <a:latin typeface="Segoe UI Historic" panose="020B0502040204020203" pitchFamily="34" charset="0"/>
              </a:rPr>
              <a:t>hỗ</a:t>
            </a:r>
            <a:r>
              <a:rPr lang="vi-VN" b="0" i="0">
                <a:solidFill>
                  <a:srgbClr val="E4E6EB"/>
                </a:solidFill>
                <a:effectLst/>
                <a:latin typeface="Segoe UI Historic" panose="020B0502040204020203" pitchFamily="34" charset="0"/>
              </a:rPr>
              <a:t> </a:t>
            </a:r>
            <a:r>
              <a:rPr lang="vi-VN" b="0" i="0" err="1">
                <a:solidFill>
                  <a:srgbClr val="E4E6EB"/>
                </a:solidFill>
                <a:effectLst/>
                <a:latin typeface="Segoe UI Historic" panose="020B0502040204020203" pitchFamily="34" charset="0"/>
              </a:rPr>
              <a:t>trợ</a:t>
            </a:r>
            <a:r>
              <a:rPr lang="vi-VN" b="0" i="0">
                <a:solidFill>
                  <a:srgbClr val="E4E6EB"/>
                </a:solidFill>
                <a:effectLst/>
                <a:latin typeface="Segoe UI Historic" panose="020B0502040204020203" pitchFamily="34" charset="0"/>
              </a:rPr>
              <a:t> </a:t>
            </a:r>
            <a:r>
              <a:rPr lang="vi-VN" b="0" i="0" err="1">
                <a:solidFill>
                  <a:srgbClr val="E4E6EB"/>
                </a:solidFill>
                <a:effectLst/>
                <a:latin typeface="Segoe UI Historic" panose="020B0502040204020203" pitchFamily="34" charset="0"/>
              </a:rPr>
              <a:t>được</a:t>
            </a:r>
            <a:r>
              <a:rPr lang="vi-VN" b="0" i="0">
                <a:solidFill>
                  <a:srgbClr val="E4E6EB"/>
                </a:solidFill>
                <a:effectLst/>
                <a:latin typeface="Segoe UI Historic" panose="020B0502040204020203" pitchFamily="34" charset="0"/>
              </a:rPr>
              <a:t> </a:t>
            </a:r>
            <a:r>
              <a:rPr lang="vi-VN" b="0" i="0" err="1">
                <a:solidFill>
                  <a:srgbClr val="E4E6EB"/>
                </a:solidFill>
                <a:effectLst/>
                <a:latin typeface="Segoe UI Historic" panose="020B0502040204020203" pitchFamily="34" charset="0"/>
              </a:rPr>
              <a:t>nhiều</a:t>
            </a:r>
            <a:r>
              <a:rPr lang="vi-VN" b="0" i="0">
                <a:solidFill>
                  <a:srgbClr val="E4E6EB"/>
                </a:solidFill>
                <a:effectLst/>
                <a:latin typeface="Segoe UI Historic" panose="020B0502040204020203" pitchFamily="34" charset="0"/>
              </a:rPr>
              <a:t> nhu </a:t>
            </a:r>
            <a:r>
              <a:rPr lang="vi-VN" b="0" i="0" err="1">
                <a:solidFill>
                  <a:srgbClr val="E4E6EB"/>
                </a:solidFill>
                <a:effectLst/>
                <a:latin typeface="Segoe UI Historic" panose="020B0502040204020203" pitchFamily="34" charset="0"/>
              </a:rPr>
              <a:t>cầu</a:t>
            </a:r>
            <a:r>
              <a:rPr lang="en-US" b="0" i="0">
                <a:solidFill>
                  <a:srgbClr val="E4E6EB"/>
                </a:solidFill>
                <a:effectLst/>
                <a:latin typeface="Segoe UI Historic" panose="020B0502040204020203" pitchFamily="34" charset="0"/>
              </a:rPr>
              <a:t> </a:t>
            </a:r>
            <a:r>
              <a:rPr lang="vi-VN" b="0" i="0" err="1">
                <a:solidFill>
                  <a:srgbClr val="E4E6EB"/>
                </a:solidFill>
                <a:effectLst/>
                <a:latin typeface="Segoe UI Historic" panose="020B0502040204020203" pitchFamily="34" charset="0"/>
              </a:rPr>
              <a:t>của</a:t>
            </a:r>
            <a:r>
              <a:rPr lang="vi-VN" b="0" i="0">
                <a:solidFill>
                  <a:srgbClr val="E4E6EB"/>
                </a:solidFill>
                <a:effectLst/>
                <a:latin typeface="Segoe UI Historic" panose="020B0502040204020203" pitchFamily="34" charset="0"/>
              </a:rPr>
              <a:t> con </a:t>
            </a:r>
            <a:r>
              <a:rPr lang="vi-VN" b="0" i="0" err="1">
                <a:solidFill>
                  <a:srgbClr val="E4E6EB"/>
                </a:solidFill>
                <a:effectLst/>
                <a:latin typeface="Segoe UI Historic" panose="020B0502040204020203" pitchFamily="34" charset="0"/>
              </a:rPr>
              <a:t>người</a:t>
            </a:r>
            <a:r>
              <a:rPr lang="vi-VN" b="0" i="0">
                <a:solidFill>
                  <a:srgbClr val="E4E6EB"/>
                </a:solidFill>
                <a:effectLst/>
                <a:latin typeface="Segoe UI Historic" panose="020B0502040204020203" pitchFamily="34" charset="0"/>
              </a:rPr>
              <a:t> khi tham gia giao thông</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1"/>
        <p:cNvGrpSpPr/>
        <p:nvPr/>
      </p:nvGrpSpPr>
      <p:grpSpPr>
        <a:xfrm>
          <a:off x="0" y="0"/>
          <a:ext cx="0" cy="0"/>
          <a:chOff x="0" y="0"/>
          <a:chExt cx="0" cy="0"/>
        </a:xfrm>
      </p:grpSpPr>
      <p:sp>
        <p:nvSpPr>
          <p:cNvPr id="2502" name="Google Shape;2502;gede5f1650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3" name="Google Shape;2503;gede5f1650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0384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1"/>
        <p:cNvGrpSpPr/>
        <p:nvPr/>
      </p:nvGrpSpPr>
      <p:grpSpPr>
        <a:xfrm>
          <a:off x="0" y="0"/>
          <a:ext cx="0" cy="0"/>
          <a:chOff x="0" y="0"/>
          <a:chExt cx="0" cy="0"/>
        </a:xfrm>
      </p:grpSpPr>
      <p:sp>
        <p:nvSpPr>
          <p:cNvPr id="2532" name="Google Shape;2532;gede5f16501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3" name="Google Shape;2533;gede5f16501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vi-VN"/>
          </a:p>
        </p:txBody>
      </p:sp>
    </p:spTree>
    <p:extLst>
      <p:ext uri="{BB962C8B-B14F-4D97-AF65-F5344CB8AC3E}">
        <p14:creationId xmlns:p14="http://schemas.microsoft.com/office/powerpoint/2010/main" val="2130909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1"/>
        <p:cNvGrpSpPr/>
        <p:nvPr/>
      </p:nvGrpSpPr>
      <p:grpSpPr>
        <a:xfrm>
          <a:off x="0" y="0"/>
          <a:ext cx="0" cy="0"/>
          <a:chOff x="0" y="0"/>
          <a:chExt cx="0" cy="0"/>
        </a:xfrm>
      </p:grpSpPr>
      <p:sp>
        <p:nvSpPr>
          <p:cNvPr id="2532" name="Google Shape;2532;gede5f16501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3" name="Google Shape;2533;gede5f16501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err="1"/>
              <a:t>Bài</a:t>
            </a:r>
            <a:r>
              <a:rPr lang="vi-VN"/>
              <a:t> </a:t>
            </a:r>
            <a:r>
              <a:rPr lang="vi-VN" err="1"/>
              <a:t>toán</a:t>
            </a:r>
            <a:r>
              <a:rPr lang="vi-VN"/>
              <a:t> </a:t>
            </a:r>
            <a:r>
              <a:rPr lang="vi-VN" err="1"/>
              <a:t>này</a:t>
            </a:r>
            <a:r>
              <a:rPr lang="vi-VN"/>
              <a:t> </a:t>
            </a:r>
            <a:r>
              <a:rPr lang="vi-VN" err="1"/>
              <a:t>có</a:t>
            </a:r>
            <a:r>
              <a:rPr lang="vi-VN"/>
              <a:t> </a:t>
            </a:r>
            <a:r>
              <a:rPr lang="vi-VN" err="1"/>
              <a:t>input</a:t>
            </a:r>
            <a:r>
              <a:rPr lang="vi-VN"/>
              <a:t> </a:t>
            </a:r>
            <a:r>
              <a:rPr lang="vi-VN" err="1"/>
              <a:t>là</a:t>
            </a:r>
            <a:r>
              <a:rPr lang="vi-VN"/>
              <a:t> </a:t>
            </a:r>
            <a:r>
              <a:rPr lang="vi-VN" err="1"/>
              <a:t>ảnh</a:t>
            </a:r>
            <a:r>
              <a:rPr lang="vi-VN"/>
              <a:t> </a:t>
            </a:r>
            <a:r>
              <a:rPr lang="vi-VN" err="1"/>
              <a:t>biển</a:t>
            </a:r>
            <a:r>
              <a:rPr lang="vi-VN"/>
              <a:t> </a:t>
            </a:r>
            <a:r>
              <a:rPr lang="vi-VN" err="1"/>
              <a:t>báo</a:t>
            </a:r>
            <a:r>
              <a:rPr lang="vi-VN"/>
              <a:t> giao thông </a:t>
            </a:r>
            <a:r>
              <a:rPr lang="vi-VN" err="1"/>
              <a:t>tại</a:t>
            </a:r>
            <a:r>
              <a:rPr lang="vi-VN"/>
              <a:t> </a:t>
            </a:r>
            <a:r>
              <a:rPr lang="vi-VN" err="1"/>
              <a:t>Đức</a:t>
            </a:r>
            <a:r>
              <a:rPr lang="en-US"/>
              <a:t>, </a:t>
            </a:r>
            <a:r>
              <a:rPr lang="en-US" err="1"/>
              <a:t>và</a:t>
            </a:r>
            <a:r>
              <a:rPr lang="en-US"/>
              <a:t> </a:t>
            </a:r>
            <a:r>
              <a:rPr lang="en-US" err="1"/>
              <a:t>hình</a:t>
            </a:r>
            <a:r>
              <a:rPr lang="en-US"/>
              <a:t> </a:t>
            </a:r>
            <a:r>
              <a:rPr lang="en-US" err="1"/>
              <a:t>ảnh</a:t>
            </a:r>
            <a:r>
              <a:rPr lang="en-US"/>
              <a:t> </a:t>
            </a:r>
            <a:r>
              <a:rPr lang="en-US" err="1"/>
              <a:t>trực</a:t>
            </a:r>
            <a:r>
              <a:rPr lang="en-US"/>
              <a:t> </a:t>
            </a:r>
            <a:r>
              <a:rPr lang="en-US" err="1"/>
              <a:t>tiếp</a:t>
            </a:r>
            <a:r>
              <a:rPr lang="en-US"/>
              <a:t> </a:t>
            </a:r>
            <a:r>
              <a:rPr lang="en-US" err="1"/>
              <a:t>được</a:t>
            </a:r>
            <a:r>
              <a:rPr lang="en-US"/>
              <a:t> </a:t>
            </a:r>
            <a:r>
              <a:rPr lang="en-US" err="1"/>
              <a:t>quét</a:t>
            </a:r>
            <a:r>
              <a:rPr lang="en-US"/>
              <a:t> </a:t>
            </a:r>
            <a:r>
              <a:rPr lang="en-US" err="1"/>
              <a:t>bằng</a:t>
            </a:r>
            <a:r>
              <a:rPr lang="en-US"/>
              <a:t> webcam </a:t>
            </a:r>
            <a:r>
              <a:rPr lang="en-US" err="1"/>
              <a:t>của</a:t>
            </a:r>
            <a:r>
              <a:rPr lang="en-US"/>
              <a:t> </a:t>
            </a:r>
            <a:r>
              <a:rPr lang="en-US" err="1"/>
              <a:t>máy</a:t>
            </a:r>
            <a:r>
              <a:rPr lang="en-US"/>
              <a:t> </a:t>
            </a:r>
            <a:r>
              <a:rPr lang="en-US" err="1"/>
              <a:t>tính</a:t>
            </a:r>
            <a:r>
              <a:rPr lang="en-US"/>
              <a:t> (</a:t>
            </a:r>
            <a:r>
              <a:rPr lang="en-US" err="1"/>
              <a:t>streamvideo</a:t>
            </a:r>
            <a:r>
              <a:rPr lang="en-US"/>
              <a:t>)</a:t>
            </a:r>
          </a:p>
          <a:p>
            <a:pPr marL="0" lvl="0" indent="0" algn="l" rtl="0">
              <a:spcBef>
                <a:spcPts val="0"/>
              </a:spcBef>
              <a:spcAft>
                <a:spcPts val="0"/>
              </a:spcAft>
              <a:buNone/>
            </a:pPr>
            <a:r>
              <a:rPr lang="vi-VN" err="1"/>
              <a:t>Và</a:t>
            </a:r>
            <a:r>
              <a:rPr lang="vi-VN"/>
              <a:t> </a:t>
            </a:r>
            <a:r>
              <a:rPr lang="vi-VN" err="1"/>
              <a:t>Output</a:t>
            </a:r>
            <a:r>
              <a:rPr lang="vi-VN"/>
              <a:t> </a:t>
            </a:r>
            <a:r>
              <a:rPr lang="vi-VN" err="1"/>
              <a:t>sẽ</a:t>
            </a:r>
            <a:r>
              <a:rPr lang="vi-VN"/>
              <a:t> </a:t>
            </a:r>
            <a:r>
              <a:rPr lang="vi-VN" err="1"/>
              <a:t>là</a:t>
            </a:r>
            <a:r>
              <a:rPr lang="vi-VN"/>
              <a:t> </a:t>
            </a:r>
          </a:p>
          <a:p>
            <a:pPr marL="0" lvl="0" indent="0" algn="l" rtl="0">
              <a:spcBef>
                <a:spcPts val="0"/>
              </a:spcBef>
              <a:spcAft>
                <a:spcPts val="0"/>
              </a:spcAft>
              <a:buNone/>
            </a:pPr>
            <a:r>
              <a:rPr lang="vi-VN"/>
              <a:t>L</a:t>
            </a:r>
            <a:r>
              <a:rPr lang="en-US" err="1"/>
              <a:t>oại</a:t>
            </a:r>
            <a:r>
              <a:rPr lang="en-US"/>
              <a:t> </a:t>
            </a:r>
            <a:r>
              <a:rPr lang="en-US" err="1"/>
              <a:t>biển</a:t>
            </a:r>
            <a:r>
              <a:rPr lang="en-US"/>
              <a:t> </a:t>
            </a:r>
            <a:r>
              <a:rPr lang="en-US" err="1"/>
              <a:t>báo</a:t>
            </a:r>
            <a:r>
              <a:rPr lang="en-US"/>
              <a:t> </a:t>
            </a:r>
            <a:r>
              <a:rPr lang="en-US" err="1"/>
              <a:t>và</a:t>
            </a:r>
            <a:r>
              <a:rPr lang="en-US"/>
              <a:t> </a:t>
            </a:r>
            <a:r>
              <a:rPr lang="en-US" err="1"/>
              <a:t>tên</a:t>
            </a:r>
            <a:r>
              <a:rPr lang="en-US"/>
              <a:t> </a:t>
            </a:r>
            <a:r>
              <a:rPr lang="en-US" err="1"/>
              <a:t>của</a:t>
            </a:r>
            <a:r>
              <a:rPr lang="en-US"/>
              <a:t> </a:t>
            </a:r>
            <a:r>
              <a:rPr lang="en-US" err="1"/>
              <a:t>biển</a:t>
            </a:r>
            <a:r>
              <a:rPr lang="en-US"/>
              <a:t> </a:t>
            </a:r>
            <a:r>
              <a:rPr lang="en-US" err="1"/>
              <a:t>bá</a:t>
            </a:r>
            <a:r>
              <a:rPr lang="vi-VN"/>
              <a:t>o </a:t>
            </a:r>
            <a:r>
              <a:rPr lang="vi-VN">
                <a:latin typeface="Nunito"/>
              </a:rPr>
              <a:t>khi </a:t>
            </a:r>
            <a:r>
              <a:rPr lang="vi-VN" err="1">
                <a:latin typeface="Nunito"/>
              </a:rPr>
              <a:t>đầu</a:t>
            </a:r>
            <a:r>
              <a:rPr lang="vi-VN">
                <a:latin typeface="Nunito"/>
              </a:rPr>
              <a:t> </a:t>
            </a:r>
            <a:r>
              <a:rPr lang="vi-VN" err="1">
                <a:latin typeface="Nunito"/>
              </a:rPr>
              <a:t>vào</a:t>
            </a:r>
            <a:r>
              <a:rPr lang="vi-VN">
                <a:latin typeface="Nunito"/>
              </a:rPr>
              <a:t> </a:t>
            </a:r>
            <a:r>
              <a:rPr lang="vi-VN" err="1">
                <a:latin typeface="Nunito"/>
              </a:rPr>
              <a:t>là</a:t>
            </a:r>
            <a:r>
              <a:rPr lang="vi-VN">
                <a:latin typeface="Nunito"/>
              </a:rPr>
              <a:t> </a:t>
            </a:r>
            <a:r>
              <a:rPr lang="vi-VN" err="1">
                <a:latin typeface="Nunito"/>
              </a:rPr>
              <a:t>ảnh</a:t>
            </a:r>
            <a:r>
              <a:rPr lang="vi-VN">
                <a:latin typeface="Nunito"/>
              </a:rPr>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err="1">
                <a:latin typeface="Nunito"/>
              </a:rPr>
              <a:t>Nhãn</a:t>
            </a:r>
            <a:r>
              <a:rPr lang="vi-VN">
                <a:latin typeface="Nunito"/>
              </a:rPr>
              <a:t> </a:t>
            </a:r>
            <a:r>
              <a:rPr lang="vi-VN" err="1">
                <a:latin typeface="Nunito"/>
              </a:rPr>
              <a:t>và</a:t>
            </a:r>
            <a:r>
              <a:rPr lang="vi-VN">
                <a:latin typeface="Nunito"/>
              </a:rPr>
              <a:t> tên </a:t>
            </a:r>
            <a:r>
              <a:rPr lang="vi-VN" err="1">
                <a:latin typeface="Nunito"/>
              </a:rPr>
              <a:t>biển</a:t>
            </a:r>
            <a:r>
              <a:rPr lang="vi-VN">
                <a:latin typeface="Nunito"/>
              </a:rPr>
              <a:t> </a:t>
            </a:r>
            <a:r>
              <a:rPr lang="vi-VN" err="1">
                <a:latin typeface="Nunito"/>
              </a:rPr>
              <a:t>báo</a:t>
            </a:r>
            <a:r>
              <a:rPr lang="vi-VN">
                <a:latin typeface="Nunito"/>
              </a:rPr>
              <a:t> khi </a:t>
            </a:r>
            <a:r>
              <a:rPr lang="vi-VN" err="1">
                <a:latin typeface="Nunito"/>
              </a:rPr>
              <a:t>đầu</a:t>
            </a:r>
            <a:r>
              <a:rPr lang="vi-VN">
                <a:latin typeface="Nunito"/>
              </a:rPr>
              <a:t> </a:t>
            </a:r>
            <a:r>
              <a:rPr lang="vi-VN" err="1">
                <a:latin typeface="Nunito"/>
              </a:rPr>
              <a:t>vào</a:t>
            </a:r>
            <a:r>
              <a:rPr lang="vi-VN">
                <a:latin typeface="Nunito"/>
              </a:rPr>
              <a:t> </a:t>
            </a:r>
            <a:r>
              <a:rPr lang="vi-VN" err="1">
                <a:latin typeface="Nunito"/>
              </a:rPr>
              <a:t>là</a:t>
            </a:r>
            <a:r>
              <a:rPr lang="vi-VN">
                <a:latin typeface="Nunito"/>
              </a:rPr>
              <a:t> </a:t>
            </a:r>
            <a:r>
              <a:rPr lang="vi-VN" err="1">
                <a:latin typeface="Nunito"/>
              </a:rPr>
              <a:t>streamvideo</a:t>
            </a:r>
            <a:endParaRPr lang="en-US"/>
          </a:p>
        </p:txBody>
      </p:sp>
    </p:spTree>
    <p:extLst>
      <p:ext uri="{BB962C8B-B14F-4D97-AF65-F5344CB8AC3E}">
        <p14:creationId xmlns:p14="http://schemas.microsoft.com/office/powerpoint/2010/main" val="949909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1"/>
        <p:cNvGrpSpPr/>
        <p:nvPr/>
      </p:nvGrpSpPr>
      <p:grpSpPr>
        <a:xfrm>
          <a:off x="0" y="0"/>
          <a:ext cx="0" cy="0"/>
          <a:chOff x="0" y="0"/>
          <a:chExt cx="0" cy="0"/>
        </a:xfrm>
      </p:grpSpPr>
      <p:sp>
        <p:nvSpPr>
          <p:cNvPr id="2502" name="Google Shape;2502;gede5f1650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3" name="Google Shape;2503;gede5f1650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4408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1"/>
        <p:cNvGrpSpPr/>
        <p:nvPr/>
      </p:nvGrpSpPr>
      <p:grpSpPr>
        <a:xfrm>
          <a:off x="0" y="0"/>
          <a:ext cx="0" cy="0"/>
          <a:chOff x="0" y="0"/>
          <a:chExt cx="0" cy="0"/>
        </a:xfrm>
      </p:grpSpPr>
      <p:sp>
        <p:nvSpPr>
          <p:cNvPr id="2532" name="Google Shape;2532;gede5f16501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3" name="Google Shape;2533;gede5f16501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Dự </a:t>
            </a:r>
            <a:r>
              <a:rPr lang="vi-VN" err="1"/>
              <a:t>án</a:t>
            </a:r>
            <a:r>
              <a:rPr lang="vi-VN"/>
              <a:t> </a:t>
            </a:r>
            <a:r>
              <a:rPr lang="vi-VN" err="1"/>
              <a:t>có</a:t>
            </a:r>
            <a:r>
              <a:rPr lang="vi-VN"/>
              <a:t> tên là German Traffic Sign Recognition Benchmark là nhận dạng biển báo giao thông của Đức.</a:t>
            </a:r>
            <a:br>
              <a:rPr lang="vi-VN"/>
            </a:br>
            <a:r>
              <a:rPr lang="vi-VN" err="1"/>
              <a:t>Nhóm</a:t>
            </a:r>
            <a:r>
              <a:rPr lang="vi-VN"/>
              <a:t> em sử dụng bộ dataset GTSRB - </a:t>
            </a:r>
            <a:r>
              <a:rPr lang="en-US" sz="1100" b="0" i="0" u="none" strike="noStrike" cap="none" err="1">
                <a:solidFill>
                  <a:srgbClr val="000000"/>
                </a:solidFill>
                <a:effectLst/>
                <a:latin typeface="Arial"/>
                <a:ea typeface="Arial"/>
                <a:cs typeface="Arial"/>
                <a:sym typeface="Arial"/>
              </a:rPr>
              <a:t>Bộ</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dữ</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liệu</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gồm</a:t>
            </a:r>
            <a:r>
              <a:rPr lang="en-US" sz="1100" b="0" i="0" u="none" strike="noStrike" cap="none">
                <a:solidFill>
                  <a:srgbClr val="000000"/>
                </a:solidFill>
                <a:effectLst/>
                <a:latin typeface="Arial"/>
                <a:ea typeface="Arial"/>
                <a:cs typeface="Arial"/>
                <a:sym typeface="Arial"/>
              </a:rPr>
              <a:t> 3 </a:t>
            </a:r>
            <a:r>
              <a:rPr lang="en-US" sz="1100" b="0" i="0" u="none" strike="noStrike" cap="none" err="1">
                <a:solidFill>
                  <a:srgbClr val="000000"/>
                </a:solidFill>
                <a:effectLst/>
                <a:latin typeface="Arial"/>
                <a:ea typeface="Arial"/>
                <a:cs typeface="Arial"/>
                <a:sym typeface="Arial"/>
              </a:rPr>
              <a:t>thư</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mục</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và</a:t>
            </a:r>
            <a:r>
              <a:rPr lang="en-US" sz="1100" b="0" i="0" u="none" strike="noStrike" cap="none">
                <a:solidFill>
                  <a:srgbClr val="000000"/>
                </a:solidFill>
                <a:effectLst/>
                <a:latin typeface="Arial"/>
                <a:ea typeface="Arial"/>
                <a:cs typeface="Arial"/>
                <a:sym typeface="Arial"/>
              </a:rPr>
              <a:t> 3 </a:t>
            </a:r>
            <a:r>
              <a:rPr lang="en-US" sz="1100" b="0" i="0" u="none" strike="noStrike" cap="none" err="1">
                <a:solidFill>
                  <a:srgbClr val="000000"/>
                </a:solidFill>
                <a:effectLst/>
                <a:latin typeface="Arial"/>
                <a:ea typeface="Arial"/>
                <a:cs typeface="Arial"/>
                <a:sym typeface="Arial"/>
              </a:rPr>
              <a:t>tệp</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tổng</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cộng</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có</a:t>
            </a:r>
            <a:r>
              <a:rPr lang="en-US" sz="1100" b="0" i="0" u="none" strike="noStrike" cap="none">
                <a:solidFill>
                  <a:srgbClr val="000000"/>
                </a:solidFill>
                <a:effectLst/>
                <a:latin typeface="Arial"/>
                <a:ea typeface="Arial"/>
                <a:cs typeface="Arial"/>
                <a:sym typeface="Arial"/>
              </a:rPr>
              <a:t> 21 </a:t>
            </a:r>
            <a:r>
              <a:rPr lang="en-US" sz="1100" b="0" i="0" u="none" strike="noStrike" cap="none" err="1">
                <a:solidFill>
                  <a:srgbClr val="000000"/>
                </a:solidFill>
                <a:effectLst/>
                <a:latin typeface="Arial"/>
                <a:ea typeface="Arial"/>
                <a:cs typeface="Arial"/>
                <a:sym typeface="Arial"/>
              </a:rPr>
              <a:t>thuộc</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tính</a:t>
            </a:r>
            <a:r>
              <a:rPr lang="en-VN" sz="1100" b="0" i="0" u="none" strike="noStrike" cap="none">
                <a:solidFill>
                  <a:srgbClr val="000000"/>
                </a:solidFill>
                <a:effectLst/>
                <a:latin typeface="Arial"/>
                <a:ea typeface="Arial"/>
                <a:cs typeface="Arial"/>
                <a:sym typeface="Arial"/>
              </a:rPr>
              <a:t>. </a:t>
            </a:r>
            <a:r>
              <a:rPr lang="vi-VN" sz="1100" b="0" i="0" u="none" strike="noStrike" cap="none">
                <a:solidFill>
                  <a:srgbClr val="000000"/>
                </a:solidFill>
                <a:effectLst/>
                <a:latin typeface="Arial"/>
                <a:ea typeface="Arial"/>
                <a:cs typeface="Arial"/>
                <a:sym typeface="Arial"/>
              </a:rPr>
              <a:t>Bộ dữ liệu có một thư mục huấn luyện (Train) chứa 43 lớp (43 loại biển báo giao thông), chứa 39.209 hình ảnh train và thư mục test chứa 12.630 hình ảnh test.</a:t>
            </a:r>
            <a:r>
              <a:rPr lang="en-VN">
                <a:effectLst/>
              </a:rPr>
              <a:t> </a:t>
            </a:r>
            <a:endParaRPr lang="vi-VN">
              <a:effectLst/>
            </a:endParaRPr>
          </a:p>
          <a:p>
            <a:pPr marL="0" lvl="0" indent="0" algn="l" rtl="0">
              <a:spcBef>
                <a:spcPts val="0"/>
              </a:spcBef>
              <a:spcAft>
                <a:spcPts val="0"/>
              </a:spcAft>
              <a:buNone/>
            </a:pPr>
            <a:r>
              <a:rPr lang="en-US"/>
              <a:t>T</a:t>
            </a:r>
            <a:r>
              <a:rPr lang="vi-VN" err="1"/>
              <a:t>ập</a:t>
            </a:r>
            <a:r>
              <a:rPr lang="vi-VN"/>
              <a:t> </a:t>
            </a:r>
            <a:r>
              <a:rPr lang="vi-VN" err="1"/>
              <a:t>dữ</a:t>
            </a:r>
            <a:r>
              <a:rPr lang="vi-VN"/>
              <a:t> </a:t>
            </a:r>
            <a:r>
              <a:rPr lang="vi-VN" err="1"/>
              <a:t>liệu</a:t>
            </a:r>
            <a:r>
              <a:rPr lang="vi-VN"/>
              <a:t> </a:t>
            </a:r>
            <a:r>
              <a:rPr lang="vi-VN" sz="1100" b="0" i="0" u="none" strike="noStrike" cap="none" err="1">
                <a:solidFill>
                  <a:srgbClr val="000000"/>
                </a:solidFill>
                <a:effectLst/>
                <a:latin typeface="Arial"/>
                <a:ea typeface="Arial"/>
                <a:cs typeface="Arial"/>
                <a:sym typeface="Arial"/>
              </a:rPr>
              <a:t>được</a:t>
            </a:r>
            <a:r>
              <a:rPr lang="vi-VN" sz="1100" b="0" i="0" u="none" strike="noStrike" cap="none">
                <a:solidFill>
                  <a:srgbClr val="000000"/>
                </a:solidFill>
                <a:effectLst/>
                <a:latin typeface="Arial"/>
                <a:ea typeface="Arial"/>
                <a:cs typeface="Arial"/>
                <a:sym typeface="Arial"/>
              </a:rPr>
              <a:t> công khai </a:t>
            </a:r>
            <a:r>
              <a:rPr lang="vi-VN" sz="1100" b="0" i="0" u="none" strike="noStrike" cap="none" err="1">
                <a:solidFill>
                  <a:srgbClr val="000000"/>
                </a:solidFill>
                <a:effectLst/>
                <a:latin typeface="Arial"/>
                <a:ea typeface="Arial"/>
                <a:cs typeface="Arial"/>
                <a:sym typeface="Arial"/>
              </a:rPr>
              <a:t>tại</a:t>
            </a:r>
            <a:r>
              <a:rPr lang="vi-VN" sz="1100" b="0" i="0" u="none" strike="noStrike" cap="none">
                <a:solidFill>
                  <a:srgbClr val="000000"/>
                </a:solidFill>
                <a:effectLst/>
                <a:latin typeface="Arial"/>
                <a:ea typeface="Arial"/>
                <a:cs typeface="Arial"/>
                <a:sym typeface="Arial"/>
              </a:rPr>
              <a:t> </a:t>
            </a:r>
            <a:r>
              <a:rPr lang="vi-VN" sz="1100" b="0" i="0" u="sng" strike="noStrike" cap="none" err="1">
                <a:solidFill>
                  <a:srgbClr val="000000"/>
                </a:solidFill>
                <a:effectLst/>
                <a:latin typeface="Arial"/>
                <a:ea typeface="Arial"/>
                <a:cs typeface="Arial"/>
                <a:sym typeface="Arial"/>
                <a:hlinkClick r:id="rId3"/>
              </a:rPr>
              <a:t>Kaggle</a:t>
            </a:r>
            <a:r>
              <a:rPr lang="vi-VN" sz="1100" b="0" i="0" u="none" strike="noStrike" cap="none">
                <a:solidFill>
                  <a:srgbClr val="000000"/>
                </a:solidFill>
                <a:effectLst/>
                <a:latin typeface="Arial"/>
                <a:ea typeface="Arial"/>
                <a:cs typeface="Arial"/>
                <a:sym typeface="Arial"/>
              </a:rPr>
              <a:t>, </a:t>
            </a:r>
            <a:r>
              <a:rPr lang="vi-VN" sz="1100" b="0" i="0" u="none" strike="noStrike" cap="none" err="1">
                <a:solidFill>
                  <a:srgbClr val="000000"/>
                </a:solidFill>
                <a:effectLst/>
                <a:latin typeface="Arial"/>
                <a:ea typeface="Arial"/>
                <a:cs typeface="Arial"/>
                <a:sym typeface="Arial"/>
              </a:rPr>
              <a:t>được</a:t>
            </a:r>
            <a:r>
              <a:rPr lang="vi-VN" sz="1100" b="0" i="0" u="none" strike="noStrike" cap="none">
                <a:solidFill>
                  <a:srgbClr val="000000"/>
                </a:solidFill>
                <a:effectLst/>
                <a:latin typeface="Arial"/>
                <a:ea typeface="Arial"/>
                <a:cs typeface="Arial"/>
                <a:sym typeface="Arial"/>
              </a:rPr>
              <a:t> </a:t>
            </a:r>
            <a:r>
              <a:rPr lang="vi-VN" sz="1100" b="0" i="0" u="none" strike="noStrike" cap="none" err="1">
                <a:solidFill>
                  <a:srgbClr val="000000"/>
                </a:solidFill>
                <a:effectLst/>
                <a:latin typeface="Arial"/>
                <a:ea typeface="Arial"/>
                <a:cs typeface="Arial"/>
                <a:sym typeface="Arial"/>
              </a:rPr>
              <a:t>cập</a:t>
            </a:r>
            <a:r>
              <a:rPr lang="vi-VN" sz="1100" b="0" i="0" u="none" strike="noStrike" cap="none">
                <a:solidFill>
                  <a:srgbClr val="000000"/>
                </a:solidFill>
                <a:effectLst/>
                <a:latin typeface="Arial"/>
                <a:ea typeface="Arial"/>
                <a:cs typeface="Arial"/>
                <a:sym typeface="Arial"/>
              </a:rPr>
              <a:t> </a:t>
            </a:r>
            <a:r>
              <a:rPr lang="vi-VN" sz="1100" b="0" i="0" u="none" strike="noStrike" cap="none" err="1">
                <a:solidFill>
                  <a:srgbClr val="000000"/>
                </a:solidFill>
                <a:effectLst/>
                <a:latin typeface="Arial"/>
                <a:ea typeface="Arial"/>
                <a:cs typeface="Arial"/>
                <a:sym typeface="Arial"/>
              </a:rPr>
              <a:t>nhật</a:t>
            </a:r>
            <a:r>
              <a:rPr lang="vi-VN" sz="1100" b="0" i="0" u="none" strike="noStrike" cap="none">
                <a:solidFill>
                  <a:srgbClr val="000000"/>
                </a:solidFill>
                <a:effectLst/>
                <a:latin typeface="Arial"/>
                <a:ea typeface="Arial"/>
                <a:cs typeface="Arial"/>
                <a:sym typeface="Arial"/>
              </a:rPr>
              <a:t> </a:t>
            </a:r>
            <a:r>
              <a:rPr lang="vi-VN" sz="1100" b="0" i="0" u="none" strike="noStrike" cap="none" err="1">
                <a:solidFill>
                  <a:srgbClr val="000000"/>
                </a:solidFill>
                <a:effectLst/>
                <a:latin typeface="Arial"/>
                <a:ea typeface="Arial"/>
                <a:cs typeface="Arial"/>
                <a:sym typeface="Arial"/>
              </a:rPr>
              <a:t>bởi</a:t>
            </a:r>
            <a:r>
              <a:rPr lang="vi-VN" sz="1100" b="0" i="0" u="none" strike="noStrike" cap="none">
                <a:solidFill>
                  <a:srgbClr val="000000"/>
                </a:solidFill>
                <a:effectLst/>
                <a:latin typeface="Arial"/>
                <a:ea typeface="Arial"/>
                <a:cs typeface="Arial"/>
                <a:sym typeface="Arial"/>
              </a:rPr>
              <a:t> </a:t>
            </a:r>
            <a:r>
              <a:rPr lang="vi-VN" sz="1100" b="0" i="0" u="none" strike="noStrike" cap="none" err="1">
                <a:solidFill>
                  <a:srgbClr val="000000"/>
                </a:solidFill>
                <a:effectLst/>
                <a:latin typeface="Arial"/>
                <a:ea typeface="Arial"/>
                <a:cs typeface="Arial"/>
                <a:sym typeface="Arial"/>
              </a:rPr>
              <a:t>cộng</a:t>
            </a:r>
            <a:r>
              <a:rPr lang="vi-VN" sz="1100" b="0" i="0" u="none" strike="noStrike" cap="none">
                <a:solidFill>
                  <a:srgbClr val="000000"/>
                </a:solidFill>
                <a:effectLst/>
                <a:latin typeface="Arial"/>
                <a:ea typeface="Arial"/>
                <a:cs typeface="Arial"/>
                <a:sym typeface="Arial"/>
              </a:rPr>
              <a:t> </a:t>
            </a:r>
            <a:r>
              <a:rPr lang="vi-VN" sz="1100" b="0" i="0" u="none" strike="noStrike" cap="none" err="1">
                <a:solidFill>
                  <a:srgbClr val="000000"/>
                </a:solidFill>
                <a:effectLst/>
                <a:latin typeface="Arial"/>
                <a:ea typeface="Arial"/>
                <a:cs typeface="Arial"/>
                <a:sym typeface="Arial"/>
              </a:rPr>
              <a:t>đồng</a:t>
            </a:r>
            <a:r>
              <a:rPr lang="vi-VN" sz="1100" b="0" i="0" u="none" strike="noStrike" cap="none">
                <a:solidFill>
                  <a:srgbClr val="000000"/>
                </a:solidFill>
                <a:effectLst/>
                <a:latin typeface="Arial"/>
                <a:ea typeface="Arial"/>
                <a:cs typeface="Arial"/>
                <a:sym typeface="Arial"/>
              </a:rPr>
              <a:t> </a:t>
            </a:r>
            <a:r>
              <a:rPr lang="vi-VN" sz="1100" b="0" i="0" u="none" strike="noStrike" cap="none" err="1">
                <a:solidFill>
                  <a:srgbClr val="000000"/>
                </a:solidFill>
                <a:effectLst/>
                <a:latin typeface="Arial"/>
                <a:ea typeface="Arial"/>
                <a:cs typeface="Arial"/>
                <a:sym typeface="Arial"/>
              </a:rPr>
              <a:t>những</a:t>
            </a:r>
            <a:r>
              <a:rPr lang="vi-VN" sz="1100" b="0" i="0" u="none" strike="noStrike" cap="none">
                <a:solidFill>
                  <a:srgbClr val="000000"/>
                </a:solidFill>
                <a:effectLst/>
                <a:latin typeface="Arial"/>
                <a:ea typeface="Arial"/>
                <a:cs typeface="Arial"/>
                <a:sym typeface="Arial"/>
              </a:rPr>
              <a:t> </a:t>
            </a:r>
            <a:r>
              <a:rPr lang="vi-VN" sz="1100" b="0" i="0" u="none" strike="noStrike" cap="none" err="1">
                <a:solidFill>
                  <a:srgbClr val="000000"/>
                </a:solidFill>
                <a:effectLst/>
                <a:latin typeface="Arial"/>
                <a:ea typeface="Arial"/>
                <a:cs typeface="Arial"/>
                <a:sym typeface="Arial"/>
              </a:rPr>
              <a:t>người</a:t>
            </a:r>
            <a:r>
              <a:rPr lang="vi-VN" sz="1100" b="0" i="0" u="none" strike="noStrike" cap="none">
                <a:solidFill>
                  <a:srgbClr val="000000"/>
                </a:solidFill>
                <a:effectLst/>
                <a:latin typeface="Arial"/>
                <a:ea typeface="Arial"/>
                <a:cs typeface="Arial"/>
                <a:sym typeface="Arial"/>
              </a:rPr>
              <a:t> </a:t>
            </a:r>
            <a:r>
              <a:rPr lang="vi-VN" sz="1100" b="0" i="0" u="none" strike="noStrike" cap="none" err="1">
                <a:solidFill>
                  <a:srgbClr val="000000"/>
                </a:solidFill>
                <a:effectLst/>
                <a:latin typeface="Arial"/>
                <a:ea typeface="Arial"/>
                <a:cs typeface="Arial"/>
                <a:sym typeface="Arial"/>
              </a:rPr>
              <a:t>làm</a:t>
            </a:r>
            <a:r>
              <a:rPr lang="vi-VN" sz="1100" b="0" i="0" u="none" strike="noStrike" cap="none">
                <a:solidFill>
                  <a:srgbClr val="000000"/>
                </a:solidFill>
                <a:effectLst/>
                <a:latin typeface="Arial"/>
                <a:ea typeface="Arial"/>
                <a:cs typeface="Arial"/>
                <a:sym typeface="Arial"/>
              </a:rPr>
              <a:t> </a:t>
            </a:r>
            <a:r>
              <a:rPr lang="vi-VN" sz="1100" b="0" i="0" u="none" strike="noStrike" cap="none" err="1">
                <a:solidFill>
                  <a:srgbClr val="000000"/>
                </a:solidFill>
                <a:effectLst/>
                <a:latin typeface="Arial"/>
                <a:ea typeface="Arial"/>
                <a:cs typeface="Arial"/>
                <a:sym typeface="Arial"/>
              </a:rPr>
              <a:t>việc</a:t>
            </a:r>
            <a:r>
              <a:rPr lang="vi-VN" sz="1100" b="0" i="0" u="none" strike="noStrike" cap="none">
                <a:solidFill>
                  <a:srgbClr val="000000"/>
                </a:solidFill>
                <a:effectLst/>
                <a:latin typeface="Arial"/>
                <a:ea typeface="Arial"/>
                <a:cs typeface="Arial"/>
                <a:sym typeface="Arial"/>
              </a:rPr>
              <a:t> trong </a:t>
            </a:r>
            <a:r>
              <a:rPr lang="vi-VN" sz="1100" b="0" i="0" u="none" strike="noStrike" cap="none" err="1">
                <a:solidFill>
                  <a:srgbClr val="000000"/>
                </a:solidFill>
                <a:effectLst/>
                <a:latin typeface="Arial"/>
                <a:ea typeface="Arial"/>
                <a:cs typeface="Arial"/>
                <a:sym typeface="Arial"/>
              </a:rPr>
              <a:t>lĩnh</a:t>
            </a:r>
            <a:r>
              <a:rPr lang="vi-VN" sz="1100" b="0" i="0" u="none" strike="noStrike" cap="none">
                <a:solidFill>
                  <a:srgbClr val="000000"/>
                </a:solidFill>
                <a:effectLst/>
                <a:latin typeface="Arial"/>
                <a:ea typeface="Arial"/>
                <a:cs typeface="Arial"/>
                <a:sym typeface="Arial"/>
              </a:rPr>
              <a:t> </a:t>
            </a:r>
            <a:r>
              <a:rPr lang="vi-VN" sz="1100" b="0" i="0" u="none" strike="noStrike" cap="none" err="1">
                <a:solidFill>
                  <a:srgbClr val="000000"/>
                </a:solidFill>
                <a:effectLst/>
                <a:latin typeface="Arial"/>
                <a:ea typeface="Arial"/>
                <a:cs typeface="Arial"/>
                <a:sym typeface="Arial"/>
              </a:rPr>
              <a:t>vực</a:t>
            </a:r>
            <a:r>
              <a:rPr lang="vi-VN" sz="1100" b="0" i="0" u="none" strike="noStrike" cap="none">
                <a:solidFill>
                  <a:srgbClr val="000000"/>
                </a:solidFill>
                <a:effectLst/>
                <a:latin typeface="Arial"/>
                <a:ea typeface="Arial"/>
                <a:cs typeface="Arial"/>
                <a:sym typeface="Arial"/>
              </a:rPr>
              <a:t> ML, AI </a:t>
            </a:r>
            <a:r>
              <a:rPr lang="vi-VN" sz="1100" b="0" i="0" u="none" strike="noStrike" cap="none" err="1">
                <a:solidFill>
                  <a:srgbClr val="000000"/>
                </a:solidFill>
                <a:effectLst/>
                <a:latin typeface="Arial"/>
                <a:ea typeface="Arial"/>
                <a:cs typeface="Arial"/>
                <a:sym typeface="Arial"/>
              </a:rPr>
              <a:t>mỗi</a:t>
            </a:r>
            <a:r>
              <a:rPr lang="vi-VN" sz="1100" b="0" i="0" u="none" strike="noStrike" cap="none">
                <a:solidFill>
                  <a:srgbClr val="000000"/>
                </a:solidFill>
                <a:effectLst/>
                <a:latin typeface="Arial"/>
                <a:ea typeface="Arial"/>
                <a:cs typeface="Arial"/>
                <a:sym typeface="Arial"/>
              </a:rPr>
              <a:t> </a:t>
            </a:r>
            <a:r>
              <a:rPr lang="vi-VN" sz="1100" b="0" i="0" u="none" strike="noStrike" cap="none" err="1">
                <a:solidFill>
                  <a:srgbClr val="000000"/>
                </a:solidFill>
                <a:effectLst/>
                <a:latin typeface="Arial"/>
                <a:ea typeface="Arial"/>
                <a:cs typeface="Arial"/>
                <a:sym typeface="Arial"/>
              </a:rPr>
              <a:t>ngày</a:t>
            </a:r>
            <a:r>
              <a:rPr lang="vi-VN" sz="1100" b="0" i="0" u="none" strike="noStrike" cap="none">
                <a:solidFill>
                  <a:srgbClr val="000000"/>
                </a:solidFill>
                <a:effectLst/>
                <a:latin typeface="Arial"/>
                <a:ea typeface="Arial"/>
                <a:cs typeface="Arial"/>
                <a:sym typeface="Arial"/>
              </a:rPr>
              <a:t>, </a:t>
            </a:r>
            <a:r>
              <a:rPr lang="vi-VN" sz="1100" b="0" i="0" u="none" strike="noStrike" cap="none" err="1">
                <a:solidFill>
                  <a:srgbClr val="000000"/>
                </a:solidFill>
                <a:effectLst/>
                <a:latin typeface="Arial"/>
                <a:ea typeface="Arial"/>
                <a:cs typeface="Arial"/>
                <a:sym typeface="Arial"/>
              </a:rPr>
              <a:t>là</a:t>
            </a:r>
            <a:r>
              <a:rPr lang="vi-VN" sz="1100" b="0" i="0" u="none" strike="noStrike" cap="none">
                <a:solidFill>
                  <a:srgbClr val="000000"/>
                </a:solidFill>
                <a:effectLst/>
                <a:latin typeface="Arial"/>
                <a:ea typeface="Arial"/>
                <a:cs typeface="Arial"/>
                <a:sym typeface="Arial"/>
              </a:rPr>
              <a:t> </a:t>
            </a:r>
            <a:r>
              <a:rPr lang="vi-VN" sz="1100" b="0" i="0" u="none" strike="noStrike" cap="none" err="1">
                <a:solidFill>
                  <a:srgbClr val="000000"/>
                </a:solidFill>
                <a:effectLst/>
                <a:latin typeface="Arial"/>
                <a:ea typeface="Arial"/>
                <a:cs typeface="Arial"/>
                <a:sym typeface="Arial"/>
              </a:rPr>
              <a:t>một</a:t>
            </a:r>
            <a:r>
              <a:rPr lang="vi-VN" sz="1100" b="0" i="0" u="none" strike="noStrike" cap="none">
                <a:solidFill>
                  <a:srgbClr val="000000"/>
                </a:solidFill>
                <a:effectLst/>
                <a:latin typeface="Arial"/>
                <a:ea typeface="Arial"/>
                <a:cs typeface="Arial"/>
                <a:sym typeface="Arial"/>
              </a:rPr>
              <a:t> trong </a:t>
            </a:r>
            <a:r>
              <a:rPr lang="vi-VN" sz="1100" b="0" i="0" u="none" strike="noStrike" cap="none" err="1">
                <a:solidFill>
                  <a:srgbClr val="000000"/>
                </a:solidFill>
                <a:effectLst/>
                <a:latin typeface="Arial"/>
                <a:ea typeface="Arial"/>
                <a:cs typeface="Arial"/>
                <a:sym typeface="Arial"/>
              </a:rPr>
              <a:t>những</a:t>
            </a:r>
            <a:r>
              <a:rPr lang="vi-VN" sz="1100" b="0" i="0" u="none" strike="noStrike" cap="none">
                <a:solidFill>
                  <a:srgbClr val="000000"/>
                </a:solidFill>
                <a:effectLst/>
                <a:latin typeface="Arial"/>
                <a:ea typeface="Arial"/>
                <a:cs typeface="Arial"/>
                <a:sym typeface="Arial"/>
              </a:rPr>
              <a:t> thư </a:t>
            </a:r>
            <a:r>
              <a:rPr lang="vi-VN" sz="1100" b="0" i="0" u="none" strike="noStrike" cap="none" err="1">
                <a:solidFill>
                  <a:srgbClr val="000000"/>
                </a:solidFill>
                <a:effectLst/>
                <a:latin typeface="Arial"/>
                <a:ea typeface="Arial"/>
                <a:cs typeface="Arial"/>
                <a:sym typeface="Arial"/>
              </a:rPr>
              <a:t>viện</a:t>
            </a:r>
            <a:r>
              <a:rPr lang="vi-VN" sz="1100" b="0" i="0" u="none" strike="noStrike" cap="none">
                <a:solidFill>
                  <a:srgbClr val="000000"/>
                </a:solidFill>
                <a:effectLst/>
                <a:latin typeface="Arial"/>
                <a:ea typeface="Arial"/>
                <a:cs typeface="Arial"/>
                <a:sym typeface="Arial"/>
              </a:rPr>
              <a:t> </a:t>
            </a:r>
            <a:r>
              <a:rPr lang="vi-VN" sz="1100" b="0" i="0" u="none" strike="noStrike" cap="none" err="1">
                <a:solidFill>
                  <a:srgbClr val="000000"/>
                </a:solidFill>
                <a:effectLst/>
                <a:latin typeface="Arial"/>
                <a:ea typeface="Arial"/>
                <a:cs typeface="Arial"/>
                <a:sym typeface="Arial"/>
              </a:rPr>
              <a:t>tập</a:t>
            </a:r>
            <a:r>
              <a:rPr lang="vi-VN" sz="1100" b="0" i="0" u="none" strike="noStrike" cap="none">
                <a:solidFill>
                  <a:srgbClr val="000000"/>
                </a:solidFill>
                <a:effectLst/>
                <a:latin typeface="Arial"/>
                <a:ea typeface="Arial"/>
                <a:cs typeface="Arial"/>
                <a:sym typeface="Arial"/>
              </a:rPr>
              <a:t> </a:t>
            </a:r>
            <a:r>
              <a:rPr lang="vi-VN" sz="1100" b="0" i="0" u="none" strike="noStrike" cap="none" err="1">
                <a:solidFill>
                  <a:srgbClr val="000000"/>
                </a:solidFill>
                <a:effectLst/>
                <a:latin typeface="Arial"/>
                <a:ea typeface="Arial"/>
                <a:cs typeface="Arial"/>
                <a:sym typeface="Arial"/>
              </a:rPr>
              <a:t>dữ</a:t>
            </a:r>
            <a:r>
              <a:rPr lang="vi-VN" sz="1100" b="0" i="0" u="none" strike="noStrike" cap="none">
                <a:solidFill>
                  <a:srgbClr val="000000"/>
                </a:solidFill>
                <a:effectLst/>
                <a:latin typeface="Arial"/>
                <a:ea typeface="Arial"/>
                <a:cs typeface="Arial"/>
                <a:sym typeface="Arial"/>
              </a:rPr>
              <a:t> </a:t>
            </a:r>
            <a:r>
              <a:rPr lang="vi-VN" sz="1100" b="0" i="0" u="none" strike="noStrike" cap="none" err="1">
                <a:solidFill>
                  <a:srgbClr val="000000"/>
                </a:solidFill>
                <a:effectLst/>
                <a:latin typeface="Arial"/>
                <a:ea typeface="Arial"/>
                <a:cs typeface="Arial"/>
                <a:sym typeface="Arial"/>
              </a:rPr>
              <a:t>liệu</a:t>
            </a:r>
            <a:r>
              <a:rPr lang="vi-VN" sz="1100" b="0" i="0" u="none" strike="noStrike" cap="none">
                <a:solidFill>
                  <a:srgbClr val="000000"/>
                </a:solidFill>
                <a:effectLst/>
                <a:latin typeface="Arial"/>
                <a:ea typeface="Arial"/>
                <a:cs typeface="Arial"/>
                <a:sym typeface="Arial"/>
              </a:rPr>
              <a:t> </a:t>
            </a:r>
            <a:r>
              <a:rPr lang="vi-VN" sz="1100" b="0" i="0" u="none" strike="noStrike" cap="none" err="1">
                <a:solidFill>
                  <a:srgbClr val="000000"/>
                </a:solidFill>
                <a:effectLst/>
                <a:latin typeface="Arial"/>
                <a:ea typeface="Arial"/>
                <a:cs typeface="Arial"/>
                <a:sym typeface="Arial"/>
              </a:rPr>
              <a:t>trực</a:t>
            </a:r>
            <a:r>
              <a:rPr lang="vi-VN" sz="1100" b="0" i="0" u="none" strike="noStrike" cap="none">
                <a:solidFill>
                  <a:srgbClr val="000000"/>
                </a:solidFill>
                <a:effectLst/>
                <a:latin typeface="Arial"/>
                <a:ea typeface="Arial"/>
                <a:cs typeface="Arial"/>
                <a:sym typeface="Arial"/>
              </a:rPr>
              <a:t> </a:t>
            </a:r>
            <a:r>
              <a:rPr lang="vi-VN" sz="1100" b="0" i="0" u="none" strike="noStrike" cap="none" err="1">
                <a:solidFill>
                  <a:srgbClr val="000000"/>
                </a:solidFill>
                <a:effectLst/>
                <a:latin typeface="Arial"/>
                <a:ea typeface="Arial"/>
                <a:cs typeface="Arial"/>
                <a:sym typeface="Arial"/>
              </a:rPr>
              <a:t>tuyến</a:t>
            </a:r>
            <a:r>
              <a:rPr lang="vi-VN" sz="1100" b="0" i="0" u="none" strike="noStrike" cap="none">
                <a:solidFill>
                  <a:srgbClr val="000000"/>
                </a:solidFill>
                <a:effectLst/>
                <a:latin typeface="Arial"/>
                <a:ea typeface="Arial"/>
                <a:cs typeface="Arial"/>
                <a:sym typeface="Arial"/>
              </a:rPr>
              <a:t> </a:t>
            </a:r>
            <a:r>
              <a:rPr lang="vi-VN" sz="1100" b="0" i="0" u="none" strike="noStrike" cap="none" err="1">
                <a:solidFill>
                  <a:srgbClr val="000000"/>
                </a:solidFill>
                <a:effectLst/>
                <a:latin typeface="Arial"/>
                <a:ea typeface="Arial"/>
                <a:cs typeface="Arial"/>
                <a:sym typeface="Arial"/>
              </a:rPr>
              <a:t>lớn</a:t>
            </a:r>
            <a:r>
              <a:rPr lang="vi-VN" sz="1100" b="0" i="0" u="none" strike="noStrike" cap="none">
                <a:solidFill>
                  <a:srgbClr val="000000"/>
                </a:solidFill>
                <a:effectLst/>
                <a:latin typeface="Arial"/>
                <a:ea typeface="Arial"/>
                <a:cs typeface="Arial"/>
                <a:sym typeface="Arial"/>
              </a:rPr>
              <a:t> </a:t>
            </a:r>
            <a:r>
              <a:rPr lang="vi-VN" sz="1100" b="0" i="0" u="none" strike="noStrike" cap="none" err="1">
                <a:solidFill>
                  <a:srgbClr val="000000"/>
                </a:solidFill>
                <a:effectLst/>
                <a:latin typeface="Arial"/>
                <a:ea typeface="Arial"/>
                <a:cs typeface="Arial"/>
                <a:sym typeface="Arial"/>
              </a:rPr>
              <a:t>nhất</a:t>
            </a:r>
            <a:r>
              <a:rPr lang="vi-VN">
                <a:effectLst/>
              </a:rPr>
              <a:t> . </a:t>
            </a:r>
          </a:p>
          <a:p>
            <a:pPr marL="0" lvl="0" indent="0" algn="l" rtl="0">
              <a:spcBef>
                <a:spcPts val="0"/>
              </a:spcBef>
              <a:spcAft>
                <a:spcPts val="0"/>
              </a:spcAft>
              <a:buNone/>
            </a:pPr>
            <a:r>
              <a:rPr lang="vi-VN" err="1">
                <a:effectLst/>
              </a:rPr>
              <a:t>Ngoài</a:t>
            </a:r>
            <a:r>
              <a:rPr lang="vi-VN">
                <a:effectLst/>
              </a:rPr>
              <a:t> ra, </a:t>
            </a:r>
            <a:r>
              <a:rPr lang="vi-VN" sz="1100" b="0" i="0" u="none" strike="noStrike" cap="none">
                <a:solidFill>
                  <a:srgbClr val="000000"/>
                </a:solidFill>
                <a:effectLst/>
                <a:latin typeface="Arial"/>
                <a:ea typeface="Arial"/>
                <a:cs typeface="Arial"/>
                <a:sym typeface="Arial"/>
              </a:rPr>
              <a:t>GTSRB </a:t>
            </a:r>
            <a:r>
              <a:rPr lang="vi-VN" sz="1100" b="0" i="0" u="none" strike="noStrike" cap="none" err="1">
                <a:solidFill>
                  <a:srgbClr val="000000"/>
                </a:solidFill>
                <a:effectLst/>
                <a:latin typeface="Arial"/>
                <a:ea typeface="Arial"/>
                <a:cs typeface="Arial"/>
                <a:sym typeface="Arial"/>
              </a:rPr>
              <a:t>còn</a:t>
            </a:r>
            <a:r>
              <a:rPr lang="vi-VN" sz="1100" b="0" i="0" u="none" strike="noStrike" cap="none">
                <a:solidFill>
                  <a:srgbClr val="000000"/>
                </a:solidFill>
                <a:effectLst/>
                <a:latin typeface="Arial"/>
                <a:ea typeface="Arial"/>
                <a:cs typeface="Arial"/>
                <a:sym typeface="Arial"/>
              </a:rPr>
              <a:t> </a:t>
            </a:r>
            <a:r>
              <a:rPr lang="vi-VN" sz="1100" b="0" i="0" u="none" strike="noStrike" cap="none" err="1">
                <a:solidFill>
                  <a:srgbClr val="000000"/>
                </a:solidFill>
                <a:effectLst/>
                <a:latin typeface="Arial"/>
                <a:ea typeface="Arial"/>
                <a:cs typeface="Arial"/>
                <a:sym typeface="Arial"/>
              </a:rPr>
              <a:t>là</a:t>
            </a:r>
            <a:r>
              <a:rPr lang="vi-VN" sz="1100" b="0" i="0" u="none" strike="noStrike" cap="none">
                <a:solidFill>
                  <a:srgbClr val="000000"/>
                </a:solidFill>
                <a:effectLst/>
                <a:latin typeface="Arial"/>
                <a:ea typeface="Arial"/>
                <a:cs typeface="Arial"/>
                <a:sym typeface="Arial"/>
              </a:rPr>
              <a:t> </a:t>
            </a:r>
            <a:r>
              <a:rPr lang="vi-VN" sz="1100" b="0" i="0" u="none" strike="noStrike" cap="none" err="1">
                <a:solidFill>
                  <a:srgbClr val="000000"/>
                </a:solidFill>
                <a:effectLst/>
                <a:latin typeface="Arial"/>
                <a:ea typeface="Arial"/>
                <a:cs typeface="Arial"/>
                <a:sym typeface="Arial"/>
              </a:rPr>
              <a:t>một</a:t>
            </a:r>
            <a:r>
              <a:rPr lang="vi-VN" sz="1100" b="0" i="0" u="none" strike="noStrike" cap="none">
                <a:solidFill>
                  <a:srgbClr val="000000"/>
                </a:solidFill>
                <a:effectLst/>
                <a:latin typeface="Arial"/>
                <a:ea typeface="Arial"/>
                <a:cs typeface="Arial"/>
                <a:sym typeface="Arial"/>
              </a:rPr>
              <a:t> </a:t>
            </a:r>
            <a:r>
              <a:rPr lang="vi-VN" sz="1100" b="0" i="0" u="none" strike="noStrike" cap="none" err="1">
                <a:solidFill>
                  <a:srgbClr val="000000"/>
                </a:solidFill>
                <a:effectLst/>
                <a:latin typeface="Arial"/>
                <a:ea typeface="Arial"/>
                <a:cs typeface="Arial"/>
                <a:sym typeface="Arial"/>
              </a:rPr>
              <a:t>thử</a:t>
            </a:r>
            <a:r>
              <a:rPr lang="vi-VN" sz="1100" b="0" i="0" u="none" strike="noStrike" cap="none">
                <a:solidFill>
                  <a:srgbClr val="000000"/>
                </a:solidFill>
                <a:effectLst/>
                <a:latin typeface="Arial"/>
                <a:ea typeface="Arial"/>
                <a:cs typeface="Arial"/>
                <a:sym typeface="Arial"/>
              </a:rPr>
              <a:t> </a:t>
            </a:r>
            <a:r>
              <a:rPr lang="vi-VN" sz="1100" b="0" i="0" u="none" strike="noStrike" cap="none" err="1">
                <a:solidFill>
                  <a:srgbClr val="000000"/>
                </a:solidFill>
                <a:effectLst/>
                <a:latin typeface="Arial"/>
                <a:ea typeface="Arial"/>
                <a:cs typeface="Arial"/>
                <a:sym typeface="Arial"/>
              </a:rPr>
              <a:t>thách</a:t>
            </a:r>
            <a:r>
              <a:rPr lang="vi-VN" sz="1100" b="0" i="0" u="none" strike="noStrike" cap="none">
                <a:solidFill>
                  <a:srgbClr val="000000"/>
                </a:solidFill>
                <a:effectLst/>
                <a:latin typeface="Arial"/>
                <a:ea typeface="Arial"/>
                <a:cs typeface="Arial"/>
                <a:sym typeface="Arial"/>
              </a:rPr>
              <a:t> phân </a:t>
            </a:r>
            <a:r>
              <a:rPr lang="vi-VN" sz="1100" b="0" i="0" u="none" strike="noStrike" cap="none" err="1">
                <a:solidFill>
                  <a:srgbClr val="000000"/>
                </a:solidFill>
                <a:effectLst/>
                <a:latin typeface="Arial"/>
                <a:ea typeface="Arial"/>
                <a:cs typeface="Arial"/>
                <a:sym typeface="Arial"/>
              </a:rPr>
              <a:t>loại</a:t>
            </a:r>
            <a:r>
              <a:rPr lang="vi-VN" sz="1100" b="0" i="0" u="none" strike="noStrike" cap="none">
                <a:solidFill>
                  <a:srgbClr val="000000"/>
                </a:solidFill>
                <a:effectLst/>
                <a:latin typeface="Arial"/>
                <a:ea typeface="Arial"/>
                <a:cs typeface="Arial"/>
                <a:sym typeface="Arial"/>
              </a:rPr>
              <a:t> </a:t>
            </a:r>
            <a:r>
              <a:rPr lang="vi-VN" sz="1100" b="0" i="0" u="none" strike="noStrike" cap="none" err="1">
                <a:solidFill>
                  <a:srgbClr val="000000"/>
                </a:solidFill>
                <a:effectLst/>
                <a:latin typeface="Arial"/>
                <a:ea typeface="Arial"/>
                <a:cs typeface="Arial"/>
                <a:sym typeface="Arial"/>
              </a:rPr>
              <a:t>nhiều</a:t>
            </a:r>
            <a:r>
              <a:rPr lang="vi-VN" sz="1100" b="0" i="0" u="none" strike="noStrike" cap="none">
                <a:solidFill>
                  <a:srgbClr val="000000"/>
                </a:solidFill>
                <a:effectLst/>
                <a:latin typeface="Arial"/>
                <a:ea typeface="Arial"/>
                <a:cs typeface="Arial"/>
                <a:sym typeface="Arial"/>
              </a:rPr>
              <a:t> </a:t>
            </a:r>
            <a:r>
              <a:rPr lang="vi-VN" sz="1100" b="0" i="0" u="none" strike="noStrike" cap="none" err="1">
                <a:solidFill>
                  <a:srgbClr val="000000"/>
                </a:solidFill>
                <a:effectLst/>
                <a:latin typeface="Arial"/>
                <a:ea typeface="Arial"/>
                <a:cs typeface="Arial"/>
                <a:sym typeface="Arial"/>
              </a:rPr>
              <a:t>lớp</a:t>
            </a:r>
            <a:r>
              <a:rPr lang="vi-VN" sz="1100" b="0" i="0" u="none" strike="noStrike" cap="none">
                <a:solidFill>
                  <a:srgbClr val="000000"/>
                </a:solidFill>
                <a:effectLst/>
                <a:latin typeface="Arial"/>
                <a:ea typeface="Arial"/>
                <a:cs typeface="Arial"/>
                <a:sym typeface="Arial"/>
              </a:rPr>
              <a:t>, </a:t>
            </a:r>
            <a:r>
              <a:rPr lang="vi-VN" sz="1100" b="0" i="0" u="none" strike="noStrike" cap="none" err="1">
                <a:solidFill>
                  <a:srgbClr val="000000"/>
                </a:solidFill>
                <a:effectLst/>
                <a:latin typeface="Arial"/>
                <a:ea typeface="Arial"/>
                <a:cs typeface="Arial"/>
                <a:sym typeface="Arial"/>
              </a:rPr>
              <a:t>được</a:t>
            </a:r>
            <a:r>
              <a:rPr lang="vi-VN" sz="1100" b="0" i="0" u="none" strike="noStrike" cap="none">
                <a:solidFill>
                  <a:srgbClr val="000000"/>
                </a:solidFill>
                <a:effectLst/>
                <a:latin typeface="Arial"/>
                <a:ea typeface="Arial"/>
                <a:cs typeface="Arial"/>
                <a:sym typeface="Arial"/>
              </a:rPr>
              <a:t> </a:t>
            </a:r>
            <a:r>
              <a:rPr lang="vi-VN" sz="1100" b="0" i="0" u="none" strike="noStrike" cap="none" err="1">
                <a:solidFill>
                  <a:srgbClr val="000000"/>
                </a:solidFill>
                <a:effectLst/>
                <a:latin typeface="Arial"/>
                <a:ea typeface="Arial"/>
                <a:cs typeface="Arial"/>
                <a:sym typeface="Arial"/>
              </a:rPr>
              <a:t>tổ</a:t>
            </a:r>
            <a:r>
              <a:rPr lang="vi-VN" sz="1100" b="0" i="0" u="none" strike="noStrike" cap="none">
                <a:solidFill>
                  <a:srgbClr val="000000"/>
                </a:solidFill>
                <a:effectLst/>
                <a:latin typeface="Arial"/>
                <a:ea typeface="Arial"/>
                <a:cs typeface="Arial"/>
                <a:sym typeface="Arial"/>
              </a:rPr>
              <a:t> </a:t>
            </a:r>
            <a:r>
              <a:rPr lang="vi-VN" sz="1100" b="0" i="0" u="none" strike="noStrike" cap="none" err="1">
                <a:solidFill>
                  <a:srgbClr val="000000"/>
                </a:solidFill>
                <a:effectLst/>
                <a:latin typeface="Arial"/>
                <a:ea typeface="Arial"/>
                <a:cs typeface="Arial"/>
                <a:sym typeface="Arial"/>
              </a:rPr>
              <a:t>chức</a:t>
            </a:r>
            <a:r>
              <a:rPr lang="vi-VN" sz="1100" b="0" i="0" u="none" strike="noStrike" cap="none">
                <a:solidFill>
                  <a:srgbClr val="000000"/>
                </a:solidFill>
                <a:effectLst/>
                <a:latin typeface="Arial"/>
                <a:ea typeface="Arial"/>
                <a:cs typeface="Arial"/>
                <a:sym typeface="Arial"/>
              </a:rPr>
              <a:t> </a:t>
            </a:r>
            <a:r>
              <a:rPr lang="vi-VN" sz="1100" b="0" i="0" u="none" strike="noStrike" cap="none" err="1">
                <a:solidFill>
                  <a:srgbClr val="000000"/>
                </a:solidFill>
                <a:effectLst/>
                <a:latin typeface="Arial"/>
                <a:ea typeface="Arial"/>
                <a:cs typeface="Arial"/>
                <a:sym typeface="Arial"/>
              </a:rPr>
              <a:t>tại</a:t>
            </a:r>
            <a:r>
              <a:rPr lang="vi-VN" sz="1100" b="0" i="0" u="none" strike="noStrike" cap="none">
                <a:solidFill>
                  <a:srgbClr val="000000"/>
                </a:solidFill>
                <a:effectLst/>
                <a:latin typeface="Arial"/>
                <a:ea typeface="Arial"/>
                <a:cs typeface="Arial"/>
                <a:sym typeface="Arial"/>
              </a:rPr>
              <a:t> </a:t>
            </a:r>
            <a:r>
              <a:rPr lang="vi-VN" sz="1100" b="0" i="0" u="none" strike="noStrike" cap="none" err="1">
                <a:solidFill>
                  <a:srgbClr val="000000"/>
                </a:solidFill>
                <a:effectLst/>
                <a:latin typeface="Arial"/>
                <a:ea typeface="Arial"/>
                <a:cs typeface="Arial"/>
                <a:sym typeface="Arial"/>
              </a:rPr>
              <a:t>International</a:t>
            </a:r>
            <a:r>
              <a:rPr lang="vi-VN" sz="1100" b="0" i="0" u="none" strike="noStrike" cap="none">
                <a:solidFill>
                  <a:srgbClr val="000000"/>
                </a:solidFill>
                <a:effectLst/>
                <a:latin typeface="Arial"/>
                <a:ea typeface="Arial"/>
                <a:cs typeface="Arial"/>
                <a:sym typeface="Arial"/>
              </a:rPr>
              <a:t> </a:t>
            </a:r>
            <a:r>
              <a:rPr lang="vi-VN" sz="1100" b="0" i="0" u="none" strike="noStrike" cap="none" err="1">
                <a:solidFill>
                  <a:srgbClr val="000000"/>
                </a:solidFill>
                <a:effectLst/>
                <a:latin typeface="Arial"/>
                <a:ea typeface="Arial"/>
                <a:cs typeface="Arial"/>
                <a:sym typeface="Arial"/>
              </a:rPr>
              <a:t>Joint</a:t>
            </a:r>
            <a:r>
              <a:rPr lang="vi-VN" sz="1100" b="0" i="0" u="none" strike="noStrike" cap="none">
                <a:solidFill>
                  <a:srgbClr val="000000"/>
                </a:solidFill>
                <a:effectLst/>
                <a:latin typeface="Arial"/>
                <a:ea typeface="Arial"/>
                <a:cs typeface="Arial"/>
                <a:sym typeface="Arial"/>
              </a:rPr>
              <a:t> </a:t>
            </a:r>
            <a:r>
              <a:rPr lang="vi-VN" sz="1100" b="0" i="0" u="none" strike="noStrike" cap="none" err="1">
                <a:solidFill>
                  <a:srgbClr val="000000"/>
                </a:solidFill>
                <a:effectLst/>
                <a:latin typeface="Arial"/>
                <a:ea typeface="Arial"/>
                <a:cs typeface="Arial"/>
                <a:sym typeface="Arial"/>
              </a:rPr>
              <a:t>Conference</a:t>
            </a:r>
            <a:r>
              <a:rPr lang="vi-VN" sz="1100" b="0" i="0" u="none" strike="noStrike" cap="none">
                <a:solidFill>
                  <a:srgbClr val="000000"/>
                </a:solidFill>
                <a:effectLst/>
                <a:latin typeface="Arial"/>
                <a:ea typeface="Arial"/>
                <a:cs typeface="Arial"/>
                <a:sym typeface="Arial"/>
              </a:rPr>
              <a:t> </a:t>
            </a:r>
            <a:r>
              <a:rPr lang="vi-VN" sz="1100" b="0" i="0" u="none" strike="noStrike" cap="none" err="1">
                <a:solidFill>
                  <a:srgbClr val="000000"/>
                </a:solidFill>
                <a:effectLst/>
                <a:latin typeface="Arial"/>
                <a:ea typeface="Arial"/>
                <a:cs typeface="Arial"/>
                <a:sym typeface="Arial"/>
              </a:rPr>
              <a:t>on</a:t>
            </a:r>
            <a:r>
              <a:rPr lang="vi-VN" sz="1100" b="0" i="0" u="none" strike="noStrike" cap="none">
                <a:solidFill>
                  <a:srgbClr val="000000"/>
                </a:solidFill>
                <a:effectLst/>
                <a:latin typeface="Arial"/>
                <a:ea typeface="Arial"/>
                <a:cs typeface="Arial"/>
                <a:sym typeface="Arial"/>
              </a:rPr>
              <a:t> </a:t>
            </a:r>
            <a:r>
              <a:rPr lang="vi-VN" sz="1100" b="0" i="0" u="none" strike="noStrike" cap="none" err="1">
                <a:solidFill>
                  <a:srgbClr val="000000"/>
                </a:solidFill>
                <a:effectLst/>
                <a:latin typeface="Arial"/>
                <a:ea typeface="Arial"/>
                <a:cs typeface="Arial"/>
                <a:sym typeface="Arial"/>
              </a:rPr>
              <a:t>Neural</a:t>
            </a:r>
            <a:r>
              <a:rPr lang="vi-VN" sz="1100" b="0" i="0" u="none" strike="noStrike" cap="none">
                <a:solidFill>
                  <a:srgbClr val="000000"/>
                </a:solidFill>
                <a:effectLst/>
                <a:latin typeface="Arial"/>
                <a:ea typeface="Arial"/>
                <a:cs typeface="Arial"/>
                <a:sym typeface="Arial"/>
              </a:rPr>
              <a:t> </a:t>
            </a:r>
            <a:r>
              <a:rPr lang="vi-VN" sz="1100" b="0" i="0" u="none" strike="noStrike" cap="none" err="1">
                <a:solidFill>
                  <a:srgbClr val="000000"/>
                </a:solidFill>
                <a:effectLst/>
                <a:latin typeface="Arial"/>
                <a:ea typeface="Arial"/>
                <a:cs typeface="Arial"/>
                <a:sym typeface="Arial"/>
              </a:rPr>
              <a:t>Networks</a:t>
            </a:r>
            <a:r>
              <a:rPr lang="vi-VN" sz="1100" b="0" i="0" u="none" strike="noStrike" cap="none">
                <a:solidFill>
                  <a:srgbClr val="000000"/>
                </a:solidFill>
                <a:effectLst/>
                <a:latin typeface="Arial"/>
                <a:ea typeface="Arial"/>
                <a:cs typeface="Arial"/>
                <a:sym typeface="Arial"/>
              </a:rPr>
              <a:t>(IJCNN) năm 2011</a:t>
            </a:r>
            <a:r>
              <a:rPr lang="vi-VN">
                <a:effectLst/>
              </a:rPr>
              <a:t> </a:t>
            </a:r>
            <a:endParaRPr lang="vi-VN"/>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1"/>
        <p:cNvGrpSpPr/>
        <p:nvPr/>
      </p:nvGrpSpPr>
      <p:grpSpPr>
        <a:xfrm>
          <a:off x="0" y="0"/>
          <a:ext cx="0" cy="0"/>
          <a:chOff x="0" y="0"/>
          <a:chExt cx="0" cy="0"/>
        </a:xfrm>
      </p:grpSpPr>
      <p:sp>
        <p:nvSpPr>
          <p:cNvPr id="2532" name="Google Shape;2532;gede5f16501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3" name="Google Shape;2533;gede5f16501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a:t>Trực quan hoá các thuộc tính ta dễ dàng thấy được các thuộc tính </a:t>
            </a:r>
            <a:r>
              <a:rPr lang="en-US" sz="1100" b="0" i="0" u="none" strike="noStrike" cap="none" err="1">
                <a:solidFill>
                  <a:srgbClr val="000000"/>
                </a:solidFill>
                <a:effectLst/>
                <a:latin typeface="Arial"/>
                <a:ea typeface="Arial"/>
                <a:cs typeface="Arial"/>
                <a:sym typeface="Arial"/>
              </a:rPr>
              <a:t>bị</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lệch</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về</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phía</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đầu</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bên</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trái</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và</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các</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thuộc</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tính</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đều</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không</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có</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cùng</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khoảng</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giá</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trị</a:t>
            </a:r>
            <a:r>
              <a:rPr lang="en-US" sz="1100" b="0" i="0" u="none" strike="noStrike" cap="none">
                <a:solidFill>
                  <a:srgbClr val="000000"/>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err="1">
                <a:solidFill>
                  <a:srgbClr val="000000"/>
                </a:solidFill>
                <a:effectLst/>
                <a:latin typeface="Arial"/>
                <a:ea typeface="Arial"/>
                <a:cs typeface="Arial"/>
                <a:sym typeface="Arial"/>
              </a:rPr>
              <a:t>Khoảng</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giá</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trị</a:t>
            </a:r>
            <a:r>
              <a:rPr lang="en-US" sz="1100" b="0" i="0" u="none" strike="noStrike" cap="none">
                <a:solidFill>
                  <a:srgbClr val="000000"/>
                </a:solidFill>
                <a:effectLst/>
                <a:latin typeface="Arial"/>
                <a:ea typeface="Arial"/>
                <a:cs typeface="Arial"/>
                <a:sym typeface="Arial"/>
              </a:rPr>
              <a:t> (scale) </a:t>
            </a:r>
            <a:r>
              <a:rPr lang="en-US" sz="1100" b="0" i="0" u="none" strike="noStrike" cap="none" err="1">
                <a:solidFill>
                  <a:srgbClr val="000000"/>
                </a:solidFill>
                <a:effectLst/>
                <a:latin typeface="Arial"/>
                <a:ea typeface="Arial"/>
                <a:cs typeface="Arial"/>
                <a:sym typeface="Arial"/>
              </a:rPr>
              <a:t>của</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các</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thuộc</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tính</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từ</a:t>
            </a:r>
            <a:r>
              <a:rPr lang="en-US" sz="1100" b="0" i="0" u="none" strike="noStrike" cap="none">
                <a:solidFill>
                  <a:srgbClr val="000000"/>
                </a:solidFill>
                <a:effectLst/>
                <a:latin typeface="Arial"/>
                <a:ea typeface="Arial"/>
                <a:cs typeface="Arial"/>
                <a:sym typeface="Arial"/>
              </a:rPr>
              <a:t> 1-225  </a:t>
            </a:r>
            <a:r>
              <a:rPr lang="en-US" sz="1100" b="0" i="0" u="none" strike="noStrike" cap="none" err="1">
                <a:solidFill>
                  <a:srgbClr val="000000"/>
                </a:solidFill>
                <a:effectLst/>
                <a:latin typeface="Arial"/>
                <a:ea typeface="Arial"/>
                <a:cs typeface="Arial"/>
                <a:sym typeface="Arial"/>
              </a:rPr>
              <a:t>vì</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vậy</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chúng</a:t>
            </a:r>
            <a:r>
              <a:rPr lang="en-US" sz="1100" b="0" i="0" u="none" strike="noStrike" cap="none">
                <a:solidFill>
                  <a:srgbClr val="000000"/>
                </a:solidFill>
                <a:effectLst/>
                <a:latin typeface="Arial"/>
                <a:ea typeface="Arial"/>
                <a:cs typeface="Arial"/>
                <a:sym typeface="Arial"/>
              </a:rPr>
              <a:t> ta </a:t>
            </a:r>
            <a:r>
              <a:rPr lang="en-US" sz="1100" b="0" i="0" u="none" strike="noStrike" cap="none" err="1">
                <a:solidFill>
                  <a:srgbClr val="000000"/>
                </a:solidFill>
                <a:effectLst/>
                <a:latin typeface="Arial"/>
                <a:ea typeface="Arial"/>
                <a:cs typeface="Arial"/>
                <a:sym typeface="Arial"/>
              </a:rPr>
              <a:t>cần</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chuẩn</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hóa</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các</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giá</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trị</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về</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khoảng</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từ</a:t>
            </a:r>
            <a:r>
              <a:rPr lang="en-US" sz="1100" b="0" i="0" u="none" strike="noStrike" cap="none">
                <a:solidFill>
                  <a:srgbClr val="000000"/>
                </a:solidFill>
                <a:effectLst/>
                <a:latin typeface="Arial"/>
                <a:ea typeface="Arial"/>
                <a:cs typeface="Arial"/>
                <a:sym typeface="Arial"/>
              </a:rPr>
              <a:t> 0 </a:t>
            </a:r>
            <a:r>
              <a:rPr lang="en-US" sz="1100" b="0" i="0" u="none" strike="noStrike" cap="none" err="1">
                <a:solidFill>
                  <a:srgbClr val="000000"/>
                </a:solidFill>
                <a:effectLst/>
                <a:latin typeface="Arial"/>
                <a:ea typeface="Arial"/>
                <a:cs typeface="Arial"/>
                <a:sym typeface="Arial"/>
              </a:rPr>
              <a:t>đến</a:t>
            </a:r>
            <a:r>
              <a:rPr lang="en-US" sz="1100" b="0" i="0" u="none" strike="noStrike" cap="none">
                <a:solidFill>
                  <a:srgbClr val="000000"/>
                </a:solidFill>
                <a:effectLst/>
                <a:latin typeface="Arial"/>
                <a:ea typeface="Arial"/>
                <a:cs typeface="Arial"/>
                <a:sym typeface="Arial"/>
              </a:rPr>
              <a:t> 1 </a:t>
            </a:r>
            <a:r>
              <a:rPr lang="en-US" sz="1100" b="0" i="0" u="none" strike="noStrike" cap="none" err="1">
                <a:solidFill>
                  <a:srgbClr val="000000"/>
                </a:solidFill>
                <a:effectLst/>
                <a:latin typeface="Arial"/>
                <a:ea typeface="Arial"/>
                <a:cs typeface="Arial"/>
                <a:sym typeface="Arial"/>
              </a:rPr>
              <a:t>để</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có</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hiệu</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quả</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tốt</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hơn</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khi</a:t>
            </a:r>
            <a:r>
              <a:rPr lang="en-US" sz="1100" b="0" i="0" u="none" strike="noStrike" cap="none">
                <a:solidFill>
                  <a:srgbClr val="000000"/>
                </a:solidFill>
                <a:effectLst/>
                <a:latin typeface="Arial"/>
                <a:ea typeface="Arial"/>
                <a:cs typeface="Arial"/>
                <a:sym typeface="Arial"/>
              </a:rPr>
              <a:t> train.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VN" sz="1100" b="0" i="0" u="none" strike="noStrike" cap="none">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err="1">
                <a:solidFill>
                  <a:srgbClr val="000000"/>
                </a:solidFill>
                <a:effectLst/>
                <a:latin typeface="Arial"/>
                <a:ea typeface="Arial"/>
                <a:cs typeface="Arial"/>
                <a:sym typeface="Arial"/>
              </a:rPr>
              <a:t>Tiếp</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theo</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là</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hình</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ảnh</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trực</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quan</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của</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các</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biển</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báp</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giao</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thông</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mà</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chúng</a:t>
            </a:r>
            <a:r>
              <a:rPr lang="en-US" sz="1100" b="0" i="0" u="none" strike="noStrike" cap="none">
                <a:solidFill>
                  <a:srgbClr val="000000"/>
                </a:solidFill>
                <a:effectLst/>
                <a:latin typeface="Arial"/>
                <a:ea typeface="Arial"/>
                <a:cs typeface="Arial"/>
                <a:sym typeface="Arial"/>
              </a:rPr>
              <a:t> ta </a:t>
            </a:r>
            <a:r>
              <a:rPr lang="en-US" sz="1100" b="0" i="0" u="none" strike="noStrike" cap="none" err="1">
                <a:solidFill>
                  <a:srgbClr val="000000"/>
                </a:solidFill>
                <a:effectLst/>
                <a:latin typeface="Arial"/>
                <a:ea typeface="Arial"/>
                <a:cs typeface="Arial"/>
                <a:sym typeface="Arial"/>
              </a:rPr>
              <a:t>cần</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phân</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loại</a:t>
            </a:r>
            <a:r>
              <a:rPr lang="en-US" sz="1100" b="0" i="0" u="none" strike="noStrike" cap="none">
                <a:solidFill>
                  <a:srgbClr val="000000"/>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err="1">
                <a:solidFill>
                  <a:srgbClr val="000000"/>
                </a:solidFill>
                <a:effectLst/>
                <a:latin typeface="Arial"/>
                <a:ea typeface="Arial"/>
                <a:cs typeface="Arial"/>
                <a:sym typeface="Arial"/>
              </a:rPr>
              <a:t>Còn</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đây</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là</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dữ</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liệu</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hình</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ảnh</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thực</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tế</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chúng</a:t>
            </a:r>
            <a:r>
              <a:rPr lang="en-US" sz="1100" b="0" i="0" u="none" strike="noStrike" cap="none">
                <a:solidFill>
                  <a:srgbClr val="000000"/>
                </a:solidFill>
                <a:effectLst/>
                <a:latin typeface="Arial"/>
                <a:ea typeface="Arial"/>
                <a:cs typeface="Arial"/>
                <a:sym typeface="Arial"/>
              </a:rPr>
              <a:t> ta </a:t>
            </a:r>
            <a:r>
              <a:rPr lang="en-US" sz="1100" b="0" i="0" u="none" strike="noStrike" cap="none" err="1">
                <a:solidFill>
                  <a:srgbClr val="000000"/>
                </a:solidFill>
                <a:effectLst/>
                <a:latin typeface="Arial"/>
                <a:ea typeface="Arial"/>
                <a:cs typeface="Arial"/>
                <a:sym typeface="Arial"/>
              </a:rPr>
              <a:t>dùng</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để</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huấn</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luyện</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mô</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hình</a:t>
            </a:r>
            <a:r>
              <a:rPr lang="en-US" sz="1100" b="0" i="0" u="none" strike="noStrike" cap="none">
                <a:solidFill>
                  <a:srgbClr val="000000"/>
                </a:solidFill>
                <a:effectLst/>
                <a:latin typeface="Arial"/>
                <a:ea typeface="Arial"/>
                <a:cs typeface="Arial"/>
                <a:sym typeface="Arial"/>
              </a:rPr>
              <a:t>. </a:t>
            </a:r>
          </a:p>
          <a:p>
            <a:pPr marL="0" indent="0" rtl="0" fontAlgn="base">
              <a:spcBef>
                <a:spcPts val="0"/>
              </a:spcBef>
              <a:spcAft>
                <a:spcPts val="0"/>
              </a:spcAft>
              <a:buFont typeface="Arial" panose="020B0604020202020204" pitchFamily="34" charset="0"/>
              <a:buNone/>
            </a:pPr>
            <a:r>
              <a:rPr lang="en-US" sz="1100" b="0" i="0" u="none" strike="noStrike" cap="none" err="1">
                <a:solidFill>
                  <a:srgbClr val="000000"/>
                </a:solidFill>
                <a:effectLst/>
                <a:latin typeface="Arial"/>
                <a:ea typeface="Arial"/>
                <a:cs typeface="Arial"/>
                <a:sym typeface="Arial"/>
              </a:rPr>
              <a:t>Có</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thể</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thấy</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thách</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thức</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của</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bộ</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dữ</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liệu</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này</a:t>
            </a:r>
            <a:r>
              <a:rPr lang="en-US" sz="1100" b="0" i="0" u="none" strike="noStrike" cap="none">
                <a:solidFill>
                  <a:srgbClr val="000000"/>
                </a:solidFill>
                <a:effectLst/>
                <a:latin typeface="Arial"/>
                <a:ea typeface="Arial"/>
                <a:cs typeface="Arial"/>
                <a:sym typeface="Arial"/>
              </a:rPr>
              <a:t> </a:t>
            </a:r>
            <a:r>
              <a:rPr lang="vi-VN" sz="1800" b="1" i="0" u="none" strike="noStrike" err="1">
                <a:solidFill>
                  <a:srgbClr val="000000"/>
                </a:solidFill>
                <a:effectLst/>
                <a:latin typeface="Nunito" pitchFamily="2" charset="-93"/>
                <a:cs typeface="Nunito" pitchFamily="2" charset="-93"/>
              </a:rPr>
              <a:t>là</a:t>
            </a:r>
            <a:r>
              <a:rPr lang="vi-VN" sz="1800" b="1" i="0" u="none" strike="noStrike">
                <a:solidFill>
                  <a:srgbClr val="000000"/>
                </a:solidFill>
                <a:effectLst/>
                <a:latin typeface="Nunito" pitchFamily="2" charset="-93"/>
                <a:cs typeface="Nunito" pitchFamily="2" charset="-93"/>
              </a:rPr>
              <a:t> </a:t>
            </a:r>
            <a:r>
              <a:rPr lang="vi-VN" sz="1800" b="1" i="0" u="none" strike="noStrike" err="1">
                <a:solidFill>
                  <a:srgbClr val="000000"/>
                </a:solidFill>
                <a:effectLst/>
                <a:latin typeface="Nunito" pitchFamily="2" charset="-93"/>
                <a:cs typeface="Nunito" pitchFamily="2" charset="-93"/>
              </a:rPr>
              <a:t>hình</a:t>
            </a:r>
            <a:r>
              <a:rPr lang="vi-VN" sz="1800" b="1" i="0" u="none" strike="noStrike">
                <a:solidFill>
                  <a:srgbClr val="000000"/>
                </a:solidFill>
                <a:effectLst/>
                <a:latin typeface="Nunito" pitchFamily="2" charset="-93"/>
                <a:cs typeface="Nunito" pitchFamily="2" charset="-93"/>
              </a:rPr>
              <a:t> </a:t>
            </a:r>
            <a:r>
              <a:rPr lang="vi-VN" sz="1800" b="1" i="0" u="none" strike="noStrike" err="1">
                <a:solidFill>
                  <a:srgbClr val="000000"/>
                </a:solidFill>
                <a:effectLst/>
                <a:latin typeface="Nunito" pitchFamily="2" charset="-93"/>
                <a:cs typeface="Nunito" pitchFamily="2" charset="-93"/>
              </a:rPr>
              <a:t>ảnh</a:t>
            </a:r>
            <a:r>
              <a:rPr lang="vi-VN" sz="1800" b="1" i="0" u="none" strike="noStrike">
                <a:solidFill>
                  <a:srgbClr val="000000"/>
                </a:solidFill>
                <a:effectLst/>
                <a:latin typeface="Nunito" pitchFamily="2" charset="-93"/>
                <a:cs typeface="Nunito" pitchFamily="2" charset="-93"/>
              </a:rPr>
              <a:t> </a:t>
            </a:r>
            <a:r>
              <a:rPr lang="vi-VN" sz="1800" b="1" i="0" u="none" strike="noStrike" err="1">
                <a:solidFill>
                  <a:srgbClr val="000000"/>
                </a:solidFill>
                <a:effectLst/>
                <a:latin typeface="Nunito" pitchFamily="2" charset="-93"/>
                <a:cs typeface="Nunito" pitchFamily="2" charset="-93"/>
              </a:rPr>
              <a:t>có</a:t>
            </a:r>
            <a:r>
              <a:rPr lang="vi-VN" sz="1800" b="1" i="0" u="none" strike="noStrike">
                <a:solidFill>
                  <a:srgbClr val="000000"/>
                </a:solidFill>
                <a:effectLst/>
                <a:latin typeface="Nunito" pitchFamily="2" charset="-93"/>
                <a:cs typeface="Nunito" pitchFamily="2" charset="-93"/>
              </a:rPr>
              <a:t> </a:t>
            </a:r>
            <a:r>
              <a:rPr lang="vi-VN" sz="1800" b="1" i="0" u="none" strike="noStrike" err="1">
                <a:solidFill>
                  <a:srgbClr val="000000"/>
                </a:solidFill>
                <a:effectLst/>
                <a:latin typeface="Nunito" pitchFamily="2" charset="-93"/>
                <a:cs typeface="Nunito" pitchFamily="2" charset="-93"/>
              </a:rPr>
              <a:t>độ</a:t>
            </a:r>
            <a:r>
              <a:rPr lang="vi-VN" sz="1800" b="1" i="0" u="none" strike="noStrike">
                <a:solidFill>
                  <a:srgbClr val="000000"/>
                </a:solidFill>
                <a:effectLst/>
                <a:latin typeface="Nunito" pitchFamily="2" charset="-93"/>
                <a:cs typeface="Nunito" pitchFamily="2" charset="-93"/>
              </a:rPr>
              <a:t> phân </a:t>
            </a:r>
            <a:r>
              <a:rPr lang="vi-VN" sz="1800" b="1" i="0" u="none" strike="noStrike" err="1">
                <a:solidFill>
                  <a:srgbClr val="000000"/>
                </a:solidFill>
                <a:effectLst/>
                <a:latin typeface="Nunito" pitchFamily="2" charset="-93"/>
                <a:cs typeface="Nunito" pitchFamily="2" charset="-93"/>
              </a:rPr>
              <a:t>giải</a:t>
            </a:r>
            <a:r>
              <a:rPr lang="vi-VN" sz="1800" b="1" i="0" u="none" strike="noStrike">
                <a:solidFill>
                  <a:srgbClr val="000000"/>
                </a:solidFill>
                <a:effectLst/>
                <a:latin typeface="Nunito" pitchFamily="2" charset="-93"/>
                <a:cs typeface="Nunito" pitchFamily="2" charset="-93"/>
              </a:rPr>
              <a:t> </a:t>
            </a:r>
            <a:r>
              <a:rPr lang="vi-VN" sz="1800" b="1" i="0" u="none" strike="noStrike" err="1">
                <a:solidFill>
                  <a:srgbClr val="000000"/>
                </a:solidFill>
                <a:effectLst/>
                <a:latin typeface="Nunito" pitchFamily="2" charset="-93"/>
                <a:cs typeface="Nunito" pitchFamily="2" charset="-93"/>
              </a:rPr>
              <a:t>thấp</a:t>
            </a:r>
            <a:r>
              <a:rPr lang="vi-VN" sz="1800" b="0" i="0" u="none" strike="noStrike">
                <a:solidFill>
                  <a:srgbClr val="000000"/>
                </a:solidFill>
                <a:effectLst/>
                <a:latin typeface="Nunito" pitchFamily="2" charset="-93"/>
                <a:cs typeface="Nunito" pitchFamily="2" charset="-93"/>
              </a:rPr>
              <a:t> </a:t>
            </a:r>
            <a:r>
              <a:rPr lang="vi-VN" sz="1800" b="1" i="0" u="none" strike="noStrike" err="1">
                <a:solidFill>
                  <a:srgbClr val="000000"/>
                </a:solidFill>
                <a:effectLst/>
                <a:latin typeface="Nunito" pitchFamily="2" charset="-93"/>
                <a:cs typeface="Nunito" pitchFamily="2" charset="-93"/>
              </a:rPr>
              <a:t>và</a:t>
            </a:r>
            <a:r>
              <a:rPr lang="vi-VN" sz="1800" b="1" i="0" u="none" strike="noStrike">
                <a:solidFill>
                  <a:srgbClr val="000000"/>
                </a:solidFill>
                <a:effectLst/>
                <a:latin typeface="Nunito" pitchFamily="2" charset="-93"/>
                <a:cs typeface="Nunito" pitchFamily="2" charset="-93"/>
              </a:rPr>
              <a:t> </a:t>
            </a:r>
            <a:r>
              <a:rPr lang="vi-VN" sz="1800" b="1" i="0" u="none" strike="noStrike" err="1">
                <a:solidFill>
                  <a:srgbClr val="000000"/>
                </a:solidFill>
                <a:effectLst/>
                <a:latin typeface="Nunito" pitchFamily="2" charset="-93"/>
                <a:cs typeface="Nunito" pitchFamily="2" charset="-93"/>
              </a:rPr>
              <a:t>có</a:t>
            </a:r>
            <a:r>
              <a:rPr lang="vi-VN" sz="1800" b="1" i="0" u="none" strike="noStrike">
                <a:solidFill>
                  <a:srgbClr val="000000"/>
                </a:solidFill>
                <a:effectLst/>
                <a:latin typeface="Nunito" pitchFamily="2" charset="-93"/>
                <a:cs typeface="Nunito" pitchFamily="2" charset="-93"/>
              </a:rPr>
              <a:t> </a:t>
            </a:r>
            <a:r>
              <a:rPr lang="vi-VN" sz="1800" b="1" i="0" u="none" strike="noStrike" err="1">
                <a:solidFill>
                  <a:srgbClr val="000000"/>
                </a:solidFill>
                <a:effectLst/>
                <a:latin typeface="Nunito" pitchFamily="2" charset="-93"/>
                <a:cs typeface="Nunito" pitchFamily="2" charset="-93"/>
              </a:rPr>
              <a:t>độ</a:t>
            </a:r>
            <a:r>
              <a:rPr lang="vi-VN" sz="1800" b="1" i="0" u="none" strike="noStrike">
                <a:solidFill>
                  <a:srgbClr val="000000"/>
                </a:solidFill>
                <a:effectLst/>
                <a:latin typeface="Nunito" pitchFamily="2" charset="-93"/>
                <a:cs typeface="Nunito" pitchFamily="2" charset="-93"/>
              </a:rPr>
              <a:t> tương </a:t>
            </a:r>
            <a:r>
              <a:rPr lang="vi-VN" sz="1800" b="1" i="0" u="none" strike="noStrike" err="1">
                <a:solidFill>
                  <a:srgbClr val="000000"/>
                </a:solidFill>
                <a:effectLst/>
                <a:latin typeface="Nunito" pitchFamily="2" charset="-93"/>
                <a:cs typeface="Nunito" pitchFamily="2" charset="-93"/>
              </a:rPr>
              <a:t>phản</a:t>
            </a:r>
            <a:r>
              <a:rPr lang="vi-VN" sz="1800" b="1" i="0" u="none" strike="noStrike">
                <a:solidFill>
                  <a:srgbClr val="000000"/>
                </a:solidFill>
                <a:effectLst/>
                <a:latin typeface="Nunito" pitchFamily="2" charset="-93"/>
                <a:cs typeface="Nunito" pitchFamily="2" charset="-93"/>
              </a:rPr>
              <a:t> </a:t>
            </a:r>
            <a:r>
              <a:rPr lang="vi-VN" sz="1800" b="1" i="0" u="none" strike="noStrike" err="1">
                <a:solidFill>
                  <a:srgbClr val="000000"/>
                </a:solidFill>
                <a:effectLst/>
                <a:latin typeface="Nunito" pitchFamily="2" charset="-93"/>
                <a:cs typeface="Nunito" pitchFamily="2" charset="-93"/>
              </a:rPr>
              <a:t>kém</a:t>
            </a:r>
            <a:r>
              <a:rPr lang="vi-VN" sz="1800" b="1" i="0" u="none" strike="noStrike">
                <a:solidFill>
                  <a:srgbClr val="000000"/>
                </a:solidFill>
                <a:effectLst/>
                <a:latin typeface="Nunito" pitchFamily="2" charset="-93"/>
                <a:cs typeface="Nunito" pitchFamily="2" charset="-93"/>
              </a:rPr>
              <a:t>, </a:t>
            </a:r>
            <a:r>
              <a:rPr lang="vi-VN" sz="1800" b="1" i="0" u="none" strike="noStrike" err="1">
                <a:solidFill>
                  <a:srgbClr val="000000"/>
                </a:solidFill>
                <a:effectLst/>
                <a:latin typeface="Nunito" pitchFamily="2" charset="-93"/>
                <a:cs typeface="Nunito" pitchFamily="2" charset="-93"/>
              </a:rPr>
              <a:t>nhòe</a:t>
            </a:r>
            <a:r>
              <a:rPr lang="vi-VN" sz="1800" b="1" i="0" u="none" strike="noStrike">
                <a:solidFill>
                  <a:srgbClr val="000000"/>
                </a:solidFill>
                <a:effectLst/>
                <a:latin typeface="Nunito" pitchFamily="2" charset="-93"/>
                <a:cs typeface="Nunito" pitchFamily="2" charset="-93"/>
              </a:rPr>
              <a:t>, </a:t>
            </a:r>
            <a:r>
              <a:rPr lang="vi-VN" sz="1800" b="1" i="0" u="none" strike="noStrike" err="1">
                <a:solidFill>
                  <a:srgbClr val="000000"/>
                </a:solidFill>
                <a:effectLst/>
                <a:latin typeface="Nunito" pitchFamily="2" charset="-93"/>
                <a:cs typeface="Nunito" pitchFamily="2" charset="-93"/>
              </a:rPr>
              <a:t>chói</a:t>
            </a:r>
            <a:r>
              <a:rPr lang="vi-VN" sz="1800" b="1" i="0" u="none" strike="noStrike">
                <a:solidFill>
                  <a:srgbClr val="000000"/>
                </a:solidFill>
                <a:effectLst/>
                <a:latin typeface="Nunito" pitchFamily="2" charset="-93"/>
                <a:cs typeface="Nunito" pitchFamily="2" charset="-93"/>
              </a:rPr>
              <a:t> </a:t>
            </a:r>
            <a:r>
              <a:rPr lang="vi-VN" sz="1800" b="1" i="0" u="none" strike="noStrike" err="1">
                <a:solidFill>
                  <a:srgbClr val="000000"/>
                </a:solidFill>
                <a:effectLst/>
                <a:latin typeface="Nunito" pitchFamily="2" charset="-93"/>
                <a:cs typeface="Nunito" pitchFamily="2" charset="-93"/>
              </a:rPr>
              <a:t>sáng</a:t>
            </a:r>
            <a:r>
              <a:rPr lang="vi-VN" sz="1800" b="1" i="0" u="none" strike="noStrike">
                <a:solidFill>
                  <a:srgbClr val="000000"/>
                </a:solidFill>
                <a:effectLst/>
                <a:latin typeface="Nunito" pitchFamily="2" charset="-93"/>
                <a:cs typeface="Nunito" pitchFamily="2" charset="-93"/>
              </a:rPr>
              <a:t>..</a:t>
            </a:r>
            <a:r>
              <a:rPr lang="vi-VN" sz="1800" b="0" i="0" u="none" strike="noStrike">
                <a:solidFill>
                  <a:srgbClr val="000000"/>
                </a:solidFill>
                <a:effectLst/>
                <a:latin typeface="Nunito" pitchFamily="2" charset="-93"/>
                <a:cs typeface="Nunito" pitchFamily="2" charset="-93"/>
              </a:rPr>
              <a:t>. </a:t>
            </a:r>
            <a:r>
              <a:rPr lang="vi-VN" sz="1800" b="0" i="0" u="none" strike="noStrike" err="1">
                <a:solidFill>
                  <a:srgbClr val="000000"/>
                </a:solidFill>
                <a:effectLst/>
                <a:latin typeface="Nunito" pitchFamily="2" charset="-93"/>
                <a:cs typeface="Nunito" pitchFamily="2" charset="-93"/>
              </a:rPr>
              <a:t>Những</a:t>
            </a:r>
            <a:r>
              <a:rPr lang="vi-VN" sz="1800" b="0" i="0" u="none" strike="noStrike">
                <a:solidFill>
                  <a:srgbClr val="000000"/>
                </a:solidFill>
                <a:effectLst/>
                <a:latin typeface="Nunito" pitchFamily="2" charset="-93"/>
                <a:cs typeface="Nunito" pitchFamily="2" charset="-93"/>
              </a:rPr>
              <a:t> </a:t>
            </a:r>
            <a:r>
              <a:rPr lang="vi-VN" sz="1800" b="0" i="0" u="none" strike="noStrike" err="1">
                <a:solidFill>
                  <a:srgbClr val="000000"/>
                </a:solidFill>
                <a:effectLst/>
                <a:latin typeface="Nunito" pitchFamily="2" charset="-93"/>
                <a:cs typeface="Nunito" pitchFamily="2" charset="-93"/>
              </a:rPr>
              <a:t>hình</a:t>
            </a:r>
            <a:r>
              <a:rPr lang="vi-VN" sz="1800" b="0" i="0" u="none" strike="noStrike">
                <a:solidFill>
                  <a:srgbClr val="000000"/>
                </a:solidFill>
                <a:effectLst/>
                <a:latin typeface="Nunito" pitchFamily="2" charset="-93"/>
                <a:cs typeface="Nunito" pitchFamily="2" charset="-93"/>
              </a:rPr>
              <a:t> </a:t>
            </a:r>
            <a:r>
              <a:rPr lang="vi-VN" sz="1800" b="0" i="0" u="none" strike="noStrike" err="1">
                <a:solidFill>
                  <a:srgbClr val="000000"/>
                </a:solidFill>
                <a:effectLst/>
                <a:latin typeface="Nunito" pitchFamily="2" charset="-93"/>
                <a:cs typeface="Nunito" pitchFamily="2" charset="-93"/>
              </a:rPr>
              <a:t>ảnh</a:t>
            </a:r>
            <a:r>
              <a:rPr lang="vi-VN" sz="1800" b="0" i="0" u="none" strike="noStrike">
                <a:solidFill>
                  <a:srgbClr val="000000"/>
                </a:solidFill>
                <a:effectLst/>
                <a:latin typeface="Nunito" pitchFamily="2" charset="-93"/>
                <a:cs typeface="Nunito" pitchFamily="2" charset="-93"/>
              </a:rPr>
              <a:t> </a:t>
            </a:r>
            <a:r>
              <a:rPr lang="vi-VN" sz="1800" b="0" i="0" u="none" strike="noStrike" err="1">
                <a:solidFill>
                  <a:srgbClr val="000000"/>
                </a:solidFill>
                <a:effectLst/>
                <a:latin typeface="Nunito" pitchFamily="2" charset="-93"/>
                <a:cs typeface="Nunito" pitchFamily="2" charset="-93"/>
              </a:rPr>
              <a:t>này</a:t>
            </a:r>
            <a:r>
              <a:rPr lang="vi-VN" sz="1800" b="0" i="0" u="none" strike="noStrike">
                <a:solidFill>
                  <a:srgbClr val="000000"/>
                </a:solidFill>
                <a:effectLst/>
                <a:latin typeface="Nunito" pitchFamily="2" charset="-93"/>
                <a:cs typeface="Nunito" pitchFamily="2" charset="-93"/>
              </a:rPr>
              <a:t> trong </a:t>
            </a:r>
            <a:r>
              <a:rPr lang="vi-VN" sz="1800" b="0" i="0" u="none" strike="noStrike" err="1">
                <a:solidFill>
                  <a:srgbClr val="000000"/>
                </a:solidFill>
                <a:effectLst/>
                <a:latin typeface="Nunito" pitchFamily="2" charset="-93"/>
                <a:cs typeface="Nunito" pitchFamily="2" charset="-93"/>
              </a:rPr>
              <a:t>một</a:t>
            </a:r>
            <a:r>
              <a:rPr lang="vi-VN" sz="1800" b="0" i="0" u="none" strike="noStrike">
                <a:solidFill>
                  <a:srgbClr val="000000"/>
                </a:solidFill>
                <a:effectLst/>
                <a:latin typeface="Nunito" pitchFamily="2" charset="-93"/>
                <a:cs typeface="Nunito" pitchFamily="2" charset="-93"/>
              </a:rPr>
              <a:t> </a:t>
            </a:r>
            <a:r>
              <a:rPr lang="vi-VN" sz="1800" b="0" i="0" u="none" strike="noStrike" err="1">
                <a:solidFill>
                  <a:srgbClr val="000000"/>
                </a:solidFill>
                <a:effectLst/>
                <a:latin typeface="Nunito" pitchFamily="2" charset="-93"/>
                <a:cs typeface="Nunito" pitchFamily="2" charset="-93"/>
              </a:rPr>
              <a:t>số</a:t>
            </a:r>
            <a:r>
              <a:rPr lang="vi-VN" sz="1800" b="0" i="0" u="none" strike="noStrike">
                <a:solidFill>
                  <a:srgbClr val="000000"/>
                </a:solidFill>
                <a:effectLst/>
                <a:latin typeface="Nunito" pitchFamily="2" charset="-93"/>
                <a:cs typeface="Nunito" pitchFamily="2" charset="-93"/>
              </a:rPr>
              <a:t> </a:t>
            </a:r>
            <a:r>
              <a:rPr lang="vi-VN" sz="1800" b="0" i="0" u="none" strike="noStrike" err="1">
                <a:solidFill>
                  <a:srgbClr val="000000"/>
                </a:solidFill>
                <a:effectLst/>
                <a:latin typeface="Nunito" pitchFamily="2" charset="-93"/>
                <a:cs typeface="Nunito" pitchFamily="2" charset="-93"/>
              </a:rPr>
              <a:t>trường</a:t>
            </a:r>
            <a:r>
              <a:rPr lang="vi-VN" sz="1800" b="0" i="0" u="none" strike="noStrike">
                <a:solidFill>
                  <a:srgbClr val="000000"/>
                </a:solidFill>
                <a:effectLst/>
                <a:latin typeface="Nunito" pitchFamily="2" charset="-93"/>
                <a:cs typeface="Nunito" pitchFamily="2" charset="-93"/>
              </a:rPr>
              <a:t> </a:t>
            </a:r>
            <a:r>
              <a:rPr lang="vi-VN" sz="1800" b="0" i="0" u="none" strike="noStrike" err="1">
                <a:solidFill>
                  <a:srgbClr val="000000"/>
                </a:solidFill>
                <a:effectLst/>
                <a:latin typeface="Nunito" pitchFamily="2" charset="-93"/>
                <a:cs typeface="Nunito" pitchFamily="2" charset="-93"/>
              </a:rPr>
              <a:t>hợp</a:t>
            </a:r>
            <a:r>
              <a:rPr lang="vi-VN" sz="1800" b="0" i="0" u="none" strike="noStrike">
                <a:solidFill>
                  <a:srgbClr val="000000"/>
                </a:solidFill>
                <a:effectLst/>
                <a:latin typeface="Nunito" pitchFamily="2" charset="-93"/>
                <a:cs typeface="Nunito" pitchFamily="2" charset="-93"/>
              </a:rPr>
              <a:t>, </a:t>
            </a:r>
            <a:r>
              <a:rPr lang="vi-VN" sz="1800" b="0" i="0" u="none" strike="noStrike" err="1">
                <a:solidFill>
                  <a:srgbClr val="000000"/>
                </a:solidFill>
                <a:effectLst/>
                <a:latin typeface="Nunito" pitchFamily="2" charset="-93"/>
                <a:cs typeface="Nunito" pitchFamily="2" charset="-93"/>
              </a:rPr>
              <a:t>mắt</a:t>
            </a:r>
            <a:r>
              <a:rPr lang="vi-VN" sz="1800" b="0" i="0" u="none" strike="noStrike">
                <a:solidFill>
                  <a:srgbClr val="000000"/>
                </a:solidFill>
                <a:effectLst/>
                <a:latin typeface="Nunito" pitchFamily="2" charset="-93"/>
                <a:cs typeface="Nunito" pitchFamily="2" charset="-93"/>
              </a:rPr>
              <a:t> </a:t>
            </a:r>
            <a:r>
              <a:rPr lang="vi-VN" sz="1800" b="0" i="0" u="none" strike="noStrike" err="1">
                <a:solidFill>
                  <a:srgbClr val="000000"/>
                </a:solidFill>
                <a:effectLst/>
                <a:latin typeface="Nunito" pitchFamily="2" charset="-93"/>
                <a:cs typeface="Nunito" pitchFamily="2" charset="-93"/>
              </a:rPr>
              <a:t>người</a:t>
            </a:r>
            <a:r>
              <a:rPr lang="vi-VN" sz="1800" b="0" i="0" u="none" strike="noStrike">
                <a:solidFill>
                  <a:srgbClr val="000000"/>
                </a:solidFill>
                <a:effectLst/>
                <a:latin typeface="Nunito" pitchFamily="2" charset="-93"/>
                <a:cs typeface="Nunito" pitchFamily="2" charset="-93"/>
              </a:rPr>
              <a:t> </a:t>
            </a:r>
            <a:r>
              <a:rPr lang="vi-VN" sz="1800" b="0" i="0" u="none" strike="noStrike" err="1">
                <a:solidFill>
                  <a:srgbClr val="000000"/>
                </a:solidFill>
                <a:effectLst/>
                <a:latin typeface="Nunito" pitchFamily="2" charset="-93"/>
                <a:cs typeface="Nunito" pitchFamily="2" charset="-93"/>
              </a:rPr>
              <a:t>và</a:t>
            </a:r>
            <a:r>
              <a:rPr lang="vi-VN" sz="1800" b="0" i="0" u="none" strike="noStrike">
                <a:solidFill>
                  <a:srgbClr val="000000"/>
                </a:solidFill>
                <a:effectLst/>
                <a:latin typeface="Nunito" pitchFamily="2" charset="-93"/>
                <a:cs typeface="Nunito" pitchFamily="2" charset="-93"/>
              </a:rPr>
              <a:t> </a:t>
            </a:r>
            <a:r>
              <a:rPr lang="vi-VN" sz="1800" b="0" i="0" u="none" strike="noStrike" err="1">
                <a:solidFill>
                  <a:srgbClr val="000000"/>
                </a:solidFill>
                <a:effectLst/>
                <a:latin typeface="Nunito" pitchFamily="2" charset="-93"/>
                <a:cs typeface="Nunito" pitchFamily="2" charset="-93"/>
              </a:rPr>
              <a:t>não</a:t>
            </a:r>
            <a:r>
              <a:rPr lang="vi-VN" sz="1800" b="0" i="0" u="none" strike="noStrike">
                <a:solidFill>
                  <a:srgbClr val="000000"/>
                </a:solidFill>
                <a:effectLst/>
                <a:latin typeface="Nunito" pitchFamily="2" charset="-93"/>
                <a:cs typeface="Nunito" pitchFamily="2" charset="-93"/>
              </a:rPr>
              <a:t> </a:t>
            </a:r>
            <a:r>
              <a:rPr lang="vi-VN" sz="1800" b="0" i="0" u="none" strike="noStrike" err="1">
                <a:solidFill>
                  <a:srgbClr val="000000"/>
                </a:solidFill>
                <a:effectLst/>
                <a:latin typeface="Nunito" pitchFamily="2" charset="-93"/>
                <a:cs typeface="Nunito" pitchFamily="2" charset="-93"/>
              </a:rPr>
              <a:t>bộ</a:t>
            </a:r>
            <a:r>
              <a:rPr lang="vi-VN" sz="1800" b="0" i="0" u="none" strike="noStrike">
                <a:solidFill>
                  <a:srgbClr val="000000"/>
                </a:solidFill>
                <a:effectLst/>
                <a:latin typeface="Nunito" pitchFamily="2" charset="-93"/>
                <a:cs typeface="Nunito" pitchFamily="2" charset="-93"/>
              </a:rPr>
              <a:t> </a:t>
            </a:r>
            <a:r>
              <a:rPr lang="vi-VN" sz="1800" b="0" i="0" u="none" strike="noStrike" err="1">
                <a:solidFill>
                  <a:srgbClr val="000000"/>
                </a:solidFill>
                <a:effectLst/>
                <a:latin typeface="Nunito" pitchFamily="2" charset="-93"/>
                <a:cs typeface="Nunito" pitchFamily="2" charset="-93"/>
              </a:rPr>
              <a:t>nhận</a:t>
            </a:r>
            <a:r>
              <a:rPr lang="vi-VN" sz="1800" b="0" i="0" u="none" strike="noStrike">
                <a:solidFill>
                  <a:srgbClr val="000000"/>
                </a:solidFill>
                <a:effectLst/>
                <a:latin typeface="Nunito" pitchFamily="2" charset="-93"/>
                <a:cs typeface="Nunito" pitchFamily="2" charset="-93"/>
              </a:rPr>
              <a:t> ra </a:t>
            </a:r>
            <a:r>
              <a:rPr lang="vi-VN" sz="1800" b="0" i="0" u="none" strike="noStrike" err="1">
                <a:solidFill>
                  <a:srgbClr val="000000"/>
                </a:solidFill>
                <a:effectLst/>
                <a:latin typeface="Nunito" pitchFamily="2" charset="-93"/>
                <a:cs typeface="Nunito" pitchFamily="2" charset="-93"/>
              </a:rPr>
              <a:t>dấu</a:t>
            </a:r>
            <a:r>
              <a:rPr lang="vi-VN" sz="1800" b="0" i="0" u="none" strike="noStrike">
                <a:solidFill>
                  <a:srgbClr val="000000"/>
                </a:solidFill>
                <a:effectLst/>
                <a:latin typeface="Nunito" pitchFamily="2" charset="-93"/>
                <a:cs typeface="Nunito" pitchFamily="2" charset="-93"/>
              </a:rPr>
              <a:t> </a:t>
            </a:r>
            <a:r>
              <a:rPr lang="vi-VN" sz="1800" b="0" i="0" u="none" strike="noStrike" err="1">
                <a:solidFill>
                  <a:srgbClr val="000000"/>
                </a:solidFill>
                <a:effectLst/>
                <a:latin typeface="Nunito" pitchFamily="2" charset="-93"/>
                <a:cs typeface="Nunito" pitchFamily="2" charset="-93"/>
              </a:rPr>
              <a:t>hiệu</a:t>
            </a:r>
            <a:r>
              <a:rPr lang="vi-VN" sz="1800" b="0" i="0" u="none" strike="noStrike">
                <a:solidFill>
                  <a:srgbClr val="000000"/>
                </a:solidFill>
                <a:effectLst/>
                <a:latin typeface="Nunito" pitchFamily="2" charset="-93"/>
                <a:cs typeface="Nunito" pitchFamily="2" charset="-93"/>
              </a:rPr>
              <a:t> </a:t>
            </a:r>
            <a:r>
              <a:rPr lang="vi-VN" sz="1800" b="0" i="0" u="none" strike="noStrike" err="1">
                <a:solidFill>
                  <a:srgbClr val="000000"/>
                </a:solidFill>
                <a:effectLst/>
                <a:latin typeface="Nunito" pitchFamily="2" charset="-93"/>
                <a:cs typeface="Nunito" pitchFamily="2" charset="-93"/>
              </a:rPr>
              <a:t>là</a:t>
            </a:r>
            <a:r>
              <a:rPr lang="vi-VN" sz="1800" b="0" i="0" u="none" strike="noStrike">
                <a:solidFill>
                  <a:srgbClr val="000000"/>
                </a:solidFill>
                <a:effectLst/>
                <a:latin typeface="Nunito" pitchFamily="2" charset="-93"/>
                <a:cs typeface="Nunito" pitchFamily="2" charset="-93"/>
              </a:rPr>
              <a:t> vô </a:t>
            </a:r>
            <a:r>
              <a:rPr lang="vi-VN" sz="1800" b="0" i="0" u="none" strike="noStrike" err="1">
                <a:solidFill>
                  <a:srgbClr val="000000"/>
                </a:solidFill>
                <a:effectLst/>
                <a:latin typeface="Nunito" pitchFamily="2" charset="-93"/>
                <a:cs typeface="Nunito" pitchFamily="2" charset="-93"/>
              </a:rPr>
              <a:t>cùng</a:t>
            </a:r>
            <a:r>
              <a:rPr lang="vi-VN" sz="1800" b="0" i="0" u="none" strike="noStrike">
                <a:solidFill>
                  <a:srgbClr val="000000"/>
                </a:solidFill>
                <a:effectLst/>
                <a:latin typeface="Nunito" pitchFamily="2" charset="-93"/>
                <a:cs typeface="Nunito" pitchFamily="2" charset="-93"/>
              </a:rPr>
              <a:t> </a:t>
            </a:r>
            <a:r>
              <a:rPr lang="vi-VN" sz="1800" b="0" i="0" u="none" strike="noStrike" err="1">
                <a:solidFill>
                  <a:srgbClr val="000000"/>
                </a:solidFill>
                <a:effectLst/>
                <a:latin typeface="Nunito" pitchFamily="2" charset="-93"/>
                <a:cs typeface="Nunito" pitchFamily="2" charset="-93"/>
              </a:rPr>
              <a:t>khó</a:t>
            </a:r>
            <a:r>
              <a:rPr lang="vi-VN" sz="1800" b="0" i="0" u="none" strike="noStrike">
                <a:solidFill>
                  <a:srgbClr val="000000"/>
                </a:solidFill>
                <a:effectLst/>
                <a:latin typeface="Nunito" pitchFamily="2" charset="-93"/>
                <a:cs typeface="Nunito" pitchFamily="2" charset="-93"/>
              </a:rPr>
              <a:t> khăn.</a:t>
            </a:r>
            <a:endParaRPr lang="vi-VN" sz="1800" b="0" i="0" u="none" strike="noStrike">
              <a:solidFill>
                <a:srgbClr val="000000"/>
              </a:solidFill>
              <a:effectLst/>
              <a:latin typeface="Noto Sans Symbols"/>
              <a:cs typeface="Arial"/>
            </a:endParaRPr>
          </a:p>
          <a:p>
            <a:pPr marL="0" indent="0" rtl="0" fontAlgn="base">
              <a:spcBef>
                <a:spcPts val="0"/>
              </a:spcBef>
              <a:spcAft>
                <a:spcPts val="0"/>
              </a:spcAft>
              <a:buFont typeface="Arial" panose="020B0604020202020204" pitchFamily="34" charset="0"/>
              <a:buNone/>
            </a:pPr>
            <a:r>
              <a:rPr lang="vi-VN" sz="1800" b="1" i="0" u="none" strike="noStrike" err="1">
                <a:solidFill>
                  <a:srgbClr val="000000"/>
                </a:solidFill>
                <a:effectLst/>
                <a:latin typeface="Nunito" pitchFamily="2" charset="-93"/>
                <a:cs typeface="Nunito" pitchFamily="2" charset="-93"/>
              </a:rPr>
              <a:t>Tập</a:t>
            </a:r>
            <a:r>
              <a:rPr lang="vi-VN" sz="1800" b="1" i="0" u="none" strike="noStrike">
                <a:solidFill>
                  <a:srgbClr val="000000"/>
                </a:solidFill>
                <a:effectLst/>
                <a:latin typeface="Nunito" pitchFamily="2" charset="-93"/>
                <a:cs typeface="Nunito" pitchFamily="2" charset="-93"/>
              </a:rPr>
              <a:t> </a:t>
            </a:r>
            <a:r>
              <a:rPr lang="vi-VN" sz="1800" b="1" i="0" u="none" strike="noStrike" err="1">
                <a:solidFill>
                  <a:srgbClr val="000000"/>
                </a:solidFill>
                <a:effectLst/>
                <a:latin typeface="Nunito" pitchFamily="2" charset="-93"/>
                <a:cs typeface="Nunito" pitchFamily="2" charset="-93"/>
              </a:rPr>
              <a:t>dữ</a:t>
            </a:r>
            <a:r>
              <a:rPr lang="vi-VN" sz="1800" b="1" i="0" u="none" strike="noStrike">
                <a:solidFill>
                  <a:srgbClr val="000000"/>
                </a:solidFill>
                <a:effectLst/>
                <a:latin typeface="Nunito" pitchFamily="2" charset="-93"/>
                <a:cs typeface="Nunito" pitchFamily="2" charset="-93"/>
              </a:rPr>
              <a:t> </a:t>
            </a:r>
            <a:r>
              <a:rPr lang="vi-VN" sz="1800" b="1" i="0" u="none" strike="noStrike" err="1">
                <a:solidFill>
                  <a:srgbClr val="000000"/>
                </a:solidFill>
                <a:effectLst/>
                <a:latin typeface="Nunito" pitchFamily="2" charset="-93"/>
                <a:cs typeface="Nunito" pitchFamily="2" charset="-93"/>
              </a:rPr>
              <a:t>liệu</a:t>
            </a:r>
            <a:r>
              <a:rPr lang="vi-VN" sz="1800" b="1" i="0" u="none" strike="noStrike">
                <a:solidFill>
                  <a:srgbClr val="000000"/>
                </a:solidFill>
                <a:effectLst/>
                <a:latin typeface="Nunito" pitchFamily="2" charset="-93"/>
                <a:cs typeface="Nunito" pitchFamily="2" charset="-93"/>
              </a:rPr>
              <a:t> không cân </a:t>
            </a:r>
            <a:r>
              <a:rPr lang="vi-VN" sz="1800" b="1" i="0" u="none" strike="noStrike" err="1">
                <a:solidFill>
                  <a:srgbClr val="000000"/>
                </a:solidFill>
                <a:effectLst/>
                <a:latin typeface="Nunito" pitchFamily="2" charset="-93"/>
                <a:cs typeface="Nunito" pitchFamily="2" charset="-93"/>
              </a:rPr>
              <a:t>bằng</a:t>
            </a:r>
            <a:r>
              <a:rPr lang="vi-VN" sz="1800" b="1" i="0" u="none" strike="noStrike">
                <a:solidFill>
                  <a:srgbClr val="000000"/>
                </a:solidFill>
                <a:effectLst/>
                <a:latin typeface="Nunito" pitchFamily="2" charset="-93"/>
                <a:cs typeface="Nunito" pitchFamily="2" charset="-93"/>
              </a:rPr>
              <a:t>. </a:t>
            </a:r>
            <a:r>
              <a:rPr lang="vi-VN" sz="1800" b="0" i="0" u="none" strike="noStrike" err="1">
                <a:solidFill>
                  <a:srgbClr val="000000"/>
                </a:solidFill>
                <a:effectLst/>
                <a:latin typeface="Nunito" pitchFamily="2" charset="-93"/>
                <a:cs typeface="Nunito" pitchFamily="2" charset="-93"/>
              </a:rPr>
              <a:t>Số</a:t>
            </a:r>
            <a:r>
              <a:rPr lang="vi-VN" sz="1800" b="0" i="0" u="none" strike="noStrike">
                <a:solidFill>
                  <a:srgbClr val="000000"/>
                </a:solidFill>
                <a:effectLst/>
                <a:latin typeface="Nunito" pitchFamily="2" charset="-93"/>
                <a:cs typeface="Nunito" pitchFamily="2" charset="-93"/>
              </a:rPr>
              <a:t> </a:t>
            </a:r>
            <a:r>
              <a:rPr lang="vi-VN" sz="1800" b="0" i="0" u="none" strike="noStrike" err="1">
                <a:solidFill>
                  <a:srgbClr val="000000"/>
                </a:solidFill>
                <a:effectLst/>
                <a:latin typeface="Nunito" pitchFamily="2" charset="-93"/>
                <a:cs typeface="Nunito" pitchFamily="2" charset="-93"/>
              </a:rPr>
              <a:t>lượng</a:t>
            </a:r>
            <a:r>
              <a:rPr lang="vi-VN" sz="1800" b="0" i="0" u="none" strike="noStrike">
                <a:solidFill>
                  <a:srgbClr val="000000"/>
                </a:solidFill>
                <a:effectLst/>
                <a:latin typeface="Nunito" pitchFamily="2" charset="-93"/>
                <a:cs typeface="Nunito" pitchFamily="2" charset="-93"/>
              </a:rPr>
              <a:t> </a:t>
            </a:r>
            <a:r>
              <a:rPr lang="vi-VN" sz="1800" b="0" i="0" u="none" strike="noStrike" err="1">
                <a:solidFill>
                  <a:srgbClr val="000000"/>
                </a:solidFill>
                <a:effectLst/>
                <a:latin typeface="Nunito" pitchFamily="2" charset="-93"/>
                <a:cs typeface="Nunito" pitchFamily="2" charset="-93"/>
              </a:rPr>
              <a:t>ảnh</a:t>
            </a:r>
            <a:r>
              <a:rPr lang="vi-VN" sz="1800" b="0" i="0" u="none" strike="noStrike">
                <a:solidFill>
                  <a:srgbClr val="000000"/>
                </a:solidFill>
                <a:effectLst/>
                <a:latin typeface="Nunito" pitchFamily="2" charset="-93"/>
                <a:cs typeface="Nunito" pitchFamily="2" charset="-93"/>
              </a:rPr>
              <a:t> </a:t>
            </a:r>
            <a:r>
              <a:rPr lang="vi-VN" sz="1800" b="0" i="0" u="none" strike="noStrike" err="1">
                <a:solidFill>
                  <a:srgbClr val="000000"/>
                </a:solidFill>
                <a:effectLst/>
                <a:latin typeface="Nunito" pitchFamily="2" charset="-93"/>
                <a:cs typeface="Nunito" pitchFamily="2" charset="-93"/>
              </a:rPr>
              <a:t>dữ</a:t>
            </a:r>
            <a:r>
              <a:rPr lang="vi-VN" sz="1800" b="0" i="0" u="none" strike="noStrike">
                <a:solidFill>
                  <a:srgbClr val="000000"/>
                </a:solidFill>
                <a:effectLst/>
                <a:latin typeface="Nunito" pitchFamily="2" charset="-93"/>
                <a:cs typeface="Nunito" pitchFamily="2" charset="-93"/>
              </a:rPr>
              <a:t> </a:t>
            </a:r>
            <a:r>
              <a:rPr lang="vi-VN" sz="1800" b="0" i="0" u="none" strike="noStrike" err="1">
                <a:solidFill>
                  <a:srgbClr val="000000"/>
                </a:solidFill>
                <a:effectLst/>
                <a:latin typeface="Nunito" pitchFamily="2" charset="-93"/>
                <a:cs typeface="Nunito" pitchFamily="2" charset="-93"/>
              </a:rPr>
              <a:t>liệu</a:t>
            </a:r>
            <a:r>
              <a:rPr lang="vi-VN" sz="1800" b="0" i="0" u="none" strike="noStrike">
                <a:solidFill>
                  <a:srgbClr val="000000"/>
                </a:solidFill>
                <a:effectLst/>
                <a:latin typeface="Nunito" pitchFamily="2" charset="-93"/>
                <a:cs typeface="Nunito" pitchFamily="2" charset="-93"/>
              </a:rPr>
              <a:t> </a:t>
            </a:r>
            <a:r>
              <a:rPr lang="vi-VN" sz="1800" b="0" i="0" u="none" strike="noStrike" err="1">
                <a:solidFill>
                  <a:srgbClr val="000000"/>
                </a:solidFill>
                <a:effectLst/>
                <a:latin typeface="Nunito" pitchFamily="2" charset="-93"/>
                <a:cs typeface="Nunito" pitchFamily="2" charset="-93"/>
              </a:rPr>
              <a:t>bị</a:t>
            </a:r>
            <a:r>
              <a:rPr lang="vi-VN" sz="1800" b="0" i="0" u="none" strike="noStrike">
                <a:solidFill>
                  <a:srgbClr val="000000"/>
                </a:solidFill>
                <a:effectLst/>
                <a:latin typeface="Nunito" pitchFamily="2" charset="-93"/>
                <a:cs typeface="Nunito" pitchFamily="2" charset="-93"/>
              </a:rPr>
              <a:t> </a:t>
            </a:r>
            <a:r>
              <a:rPr lang="vi-VN" sz="1800" b="0" i="0" u="none" strike="noStrike" err="1">
                <a:solidFill>
                  <a:srgbClr val="000000"/>
                </a:solidFill>
                <a:effectLst/>
                <a:latin typeface="Nunito" pitchFamily="2" charset="-93"/>
                <a:cs typeface="Nunito" pitchFamily="2" charset="-93"/>
              </a:rPr>
              <a:t>lệch</a:t>
            </a:r>
            <a:r>
              <a:rPr lang="vi-VN" sz="1800" b="0" i="0" u="none" strike="noStrike">
                <a:solidFill>
                  <a:srgbClr val="000000"/>
                </a:solidFill>
                <a:effectLst/>
                <a:latin typeface="Nunito" pitchFamily="2" charset="-93"/>
                <a:cs typeface="Nunito" pitchFamily="2" charset="-93"/>
              </a:rPr>
              <a:t> </a:t>
            </a:r>
            <a:r>
              <a:rPr lang="vi-VN" sz="1800" b="0" i="0" u="none" strike="noStrike" err="1">
                <a:solidFill>
                  <a:srgbClr val="000000"/>
                </a:solidFill>
                <a:effectLst/>
                <a:latin typeface="Nunito" pitchFamily="2" charset="-93"/>
                <a:cs typeface="Nunito" pitchFamily="2" charset="-93"/>
              </a:rPr>
              <a:t>giữa</a:t>
            </a:r>
            <a:r>
              <a:rPr lang="vi-VN" sz="1800" b="0" i="0" u="none" strike="noStrike">
                <a:solidFill>
                  <a:srgbClr val="000000"/>
                </a:solidFill>
                <a:effectLst/>
                <a:latin typeface="Nunito" pitchFamily="2" charset="-93"/>
                <a:cs typeface="Nunito" pitchFamily="2" charset="-93"/>
              </a:rPr>
              <a:t> </a:t>
            </a:r>
            <a:r>
              <a:rPr lang="vi-VN" sz="1800" b="0" i="0" u="none" strike="noStrike" err="1">
                <a:solidFill>
                  <a:srgbClr val="000000"/>
                </a:solidFill>
                <a:effectLst/>
                <a:latin typeface="Nunito" pitchFamily="2" charset="-93"/>
                <a:cs typeface="Nunito" pitchFamily="2" charset="-93"/>
              </a:rPr>
              <a:t>các</a:t>
            </a:r>
            <a:r>
              <a:rPr lang="vi-VN" sz="1800" b="0" i="0" u="none" strike="noStrike">
                <a:solidFill>
                  <a:srgbClr val="000000"/>
                </a:solidFill>
                <a:effectLst/>
                <a:latin typeface="Nunito" pitchFamily="2" charset="-93"/>
                <a:cs typeface="Nunito" pitchFamily="2" charset="-93"/>
              </a:rPr>
              <a:t> </a:t>
            </a:r>
            <a:r>
              <a:rPr lang="vi-VN" sz="1800" b="0" i="0" u="none" strike="noStrike" err="1">
                <a:solidFill>
                  <a:srgbClr val="000000"/>
                </a:solidFill>
                <a:effectLst/>
                <a:latin typeface="Nunito" pitchFamily="2" charset="-93"/>
                <a:cs typeface="Nunito" pitchFamily="2" charset="-93"/>
              </a:rPr>
              <a:t>lớp</a:t>
            </a:r>
            <a:r>
              <a:rPr lang="vi-VN" sz="1800" b="0" i="0" u="none" strike="noStrike">
                <a:solidFill>
                  <a:srgbClr val="000000"/>
                </a:solidFill>
                <a:effectLst/>
                <a:latin typeface="Nunito" pitchFamily="2" charset="-93"/>
                <a:cs typeface="Nunito" pitchFamily="2" charset="-93"/>
              </a:rPr>
              <a:t> </a:t>
            </a:r>
            <a:r>
              <a:rPr lang="vi-VN" sz="1800" b="0" i="0" u="none" strike="noStrike" err="1">
                <a:solidFill>
                  <a:srgbClr val="000000"/>
                </a:solidFill>
                <a:effectLst/>
                <a:latin typeface="Nunito" pitchFamily="2" charset="-93"/>
                <a:cs typeface="Nunito" pitchFamily="2" charset="-93"/>
              </a:rPr>
              <a:t>là</a:t>
            </a:r>
            <a:r>
              <a:rPr lang="vi-VN" sz="1800" b="0" i="0" u="none" strike="noStrike">
                <a:solidFill>
                  <a:srgbClr val="000000"/>
                </a:solidFill>
                <a:effectLst/>
                <a:latin typeface="Nunito" pitchFamily="2" charset="-93"/>
                <a:cs typeface="Nunito" pitchFamily="2" charset="-93"/>
              </a:rPr>
              <a:t> </a:t>
            </a:r>
            <a:r>
              <a:rPr lang="vi-VN" sz="1800" b="0" i="0" u="none" strike="noStrike" err="1">
                <a:solidFill>
                  <a:srgbClr val="000000"/>
                </a:solidFill>
                <a:effectLst/>
                <a:latin typeface="Nunito" pitchFamily="2" charset="-93"/>
                <a:cs typeface="Nunito" pitchFamily="2" charset="-93"/>
              </a:rPr>
              <a:t>rất</a:t>
            </a:r>
            <a:r>
              <a:rPr lang="vi-VN" sz="1800" b="0" i="0" u="none" strike="noStrike">
                <a:solidFill>
                  <a:srgbClr val="000000"/>
                </a:solidFill>
                <a:effectLst/>
                <a:latin typeface="Nunito" pitchFamily="2" charset="-93"/>
                <a:cs typeface="Nunito" pitchFamily="2" charset="-93"/>
              </a:rPr>
              <a:t> </a:t>
            </a:r>
            <a:r>
              <a:rPr lang="vi-VN" sz="1800" b="0" i="0" u="none" strike="noStrike" err="1">
                <a:solidFill>
                  <a:srgbClr val="000000"/>
                </a:solidFill>
                <a:effectLst/>
                <a:latin typeface="Nunito" pitchFamily="2" charset="-93"/>
                <a:cs typeface="Nunito" pitchFamily="2" charset="-93"/>
              </a:rPr>
              <a:t>lớn</a:t>
            </a:r>
            <a:r>
              <a:rPr lang="vi-VN" sz="1800" b="0" i="0" u="none" strike="noStrike">
                <a:solidFill>
                  <a:srgbClr val="000000"/>
                </a:solidFill>
                <a:effectLst/>
                <a:latin typeface="Nunito" pitchFamily="2" charset="-93"/>
                <a:cs typeface="Nunito" pitchFamily="2" charset="-93"/>
              </a:rPr>
              <a:t>. </a:t>
            </a:r>
            <a:r>
              <a:rPr lang="vi-VN" sz="1800" b="0" i="0" u="none" strike="noStrike" err="1">
                <a:solidFill>
                  <a:srgbClr val="000000"/>
                </a:solidFill>
                <a:effectLst/>
                <a:latin typeface="Nunito" pitchFamily="2" charset="-93"/>
                <a:cs typeface="Nunito" pitchFamily="2" charset="-93"/>
              </a:rPr>
              <a:t>Ít</a:t>
            </a:r>
            <a:r>
              <a:rPr lang="vi-VN" sz="1800" b="0" i="0" u="none" strike="noStrike">
                <a:solidFill>
                  <a:srgbClr val="000000"/>
                </a:solidFill>
                <a:effectLst/>
                <a:latin typeface="Nunito" pitchFamily="2" charset="-93"/>
                <a:cs typeface="Nunito" pitchFamily="2" charset="-93"/>
              </a:rPr>
              <a:t> </a:t>
            </a:r>
            <a:r>
              <a:rPr lang="vi-VN" sz="1800" b="0" i="0" u="none" strike="noStrike" err="1">
                <a:solidFill>
                  <a:srgbClr val="000000"/>
                </a:solidFill>
                <a:effectLst/>
                <a:latin typeface="Nunito" pitchFamily="2" charset="-93"/>
                <a:cs typeface="Nunito" pitchFamily="2" charset="-93"/>
              </a:rPr>
              <a:t>nhất</a:t>
            </a:r>
            <a:r>
              <a:rPr lang="vi-VN" sz="1800" b="0" i="0" u="none" strike="noStrike">
                <a:solidFill>
                  <a:srgbClr val="000000"/>
                </a:solidFill>
                <a:effectLst/>
                <a:latin typeface="Nunito" pitchFamily="2" charset="-93"/>
                <a:cs typeface="Nunito" pitchFamily="2" charset="-93"/>
              </a:rPr>
              <a:t> </a:t>
            </a:r>
            <a:r>
              <a:rPr lang="vi-VN" sz="1800" b="0" i="0" u="none" strike="noStrike" err="1">
                <a:solidFill>
                  <a:srgbClr val="000000"/>
                </a:solidFill>
                <a:effectLst/>
                <a:latin typeface="Nunito" pitchFamily="2" charset="-93"/>
                <a:cs typeface="Nunito" pitchFamily="2" charset="-93"/>
              </a:rPr>
              <a:t>là</a:t>
            </a:r>
            <a:r>
              <a:rPr lang="vi-VN" sz="1800" b="0" i="0" u="none" strike="noStrike">
                <a:solidFill>
                  <a:srgbClr val="000000"/>
                </a:solidFill>
                <a:effectLst/>
                <a:latin typeface="Nunito" pitchFamily="2" charset="-93"/>
                <a:cs typeface="Nunito" pitchFamily="2" charset="-93"/>
              </a:rPr>
              <a:t> </a:t>
            </a:r>
            <a:r>
              <a:rPr lang="vi-VN" sz="1800" b="0" i="0" u="none" strike="noStrike" err="1">
                <a:solidFill>
                  <a:srgbClr val="000000"/>
                </a:solidFill>
                <a:effectLst/>
                <a:latin typeface="Nunito" pitchFamily="2" charset="-93"/>
                <a:cs typeface="Nunito" pitchFamily="2" charset="-93"/>
              </a:rPr>
              <a:t>Lớp</a:t>
            </a:r>
            <a:r>
              <a:rPr lang="vi-VN" sz="1800" b="0" i="0" u="none" strike="noStrike">
                <a:solidFill>
                  <a:srgbClr val="000000"/>
                </a:solidFill>
                <a:effectLst/>
                <a:latin typeface="Nunito" pitchFamily="2" charset="-93"/>
                <a:cs typeface="Nunito" pitchFamily="2" charset="-93"/>
              </a:rPr>
              <a:t> 0 </a:t>
            </a:r>
            <a:r>
              <a:rPr lang="vi-VN" sz="1800" b="0" i="0" u="none" strike="noStrike" err="1">
                <a:solidFill>
                  <a:srgbClr val="000000"/>
                </a:solidFill>
                <a:effectLst/>
                <a:latin typeface="Nunito" pitchFamily="2" charset="-93"/>
                <a:cs typeface="Nunito" pitchFamily="2" charset="-93"/>
              </a:rPr>
              <a:t>có</a:t>
            </a:r>
            <a:r>
              <a:rPr lang="vi-VN" sz="1800" b="0" i="0" u="none" strike="noStrike">
                <a:solidFill>
                  <a:srgbClr val="000000"/>
                </a:solidFill>
                <a:effectLst/>
                <a:latin typeface="Nunito" pitchFamily="2" charset="-93"/>
                <a:cs typeface="Nunito" pitchFamily="2" charset="-93"/>
              </a:rPr>
              <a:t> 210 </a:t>
            </a:r>
            <a:r>
              <a:rPr lang="vi-VN" sz="1800" b="0" i="0" u="none" strike="noStrike" err="1">
                <a:solidFill>
                  <a:srgbClr val="000000"/>
                </a:solidFill>
                <a:effectLst/>
                <a:latin typeface="Nunito" pitchFamily="2" charset="-93"/>
                <a:cs typeface="Nunito" pitchFamily="2" charset="-93"/>
              </a:rPr>
              <a:t>ảnh</a:t>
            </a:r>
            <a:r>
              <a:rPr lang="vi-VN" sz="1800" b="0" i="0" u="none" strike="noStrike">
                <a:solidFill>
                  <a:srgbClr val="000000"/>
                </a:solidFill>
                <a:effectLst/>
                <a:latin typeface="Nunito" pitchFamily="2" charset="-93"/>
                <a:cs typeface="Nunito" pitchFamily="2" charset="-93"/>
              </a:rPr>
              <a:t> </a:t>
            </a:r>
            <a:r>
              <a:rPr lang="vi-VN" sz="1800" b="0" i="0" u="none" strike="noStrike" err="1">
                <a:solidFill>
                  <a:srgbClr val="000000"/>
                </a:solidFill>
                <a:effectLst/>
                <a:latin typeface="Nunito" pitchFamily="2" charset="-93"/>
                <a:cs typeface="Nunito" pitchFamily="2" charset="-93"/>
              </a:rPr>
              <a:t>dữ</a:t>
            </a:r>
            <a:r>
              <a:rPr lang="vi-VN" sz="1800" b="0" i="0" u="none" strike="noStrike">
                <a:solidFill>
                  <a:srgbClr val="000000"/>
                </a:solidFill>
                <a:effectLst/>
                <a:latin typeface="Nunito" pitchFamily="2" charset="-93"/>
                <a:cs typeface="Nunito" pitchFamily="2" charset="-93"/>
              </a:rPr>
              <a:t> </a:t>
            </a:r>
            <a:r>
              <a:rPr lang="vi-VN" sz="1800" b="0" i="0" u="none" strike="noStrike" err="1">
                <a:solidFill>
                  <a:srgbClr val="000000"/>
                </a:solidFill>
                <a:effectLst/>
                <a:latin typeface="Nunito" pitchFamily="2" charset="-93"/>
                <a:cs typeface="Nunito" pitchFamily="2" charset="-93"/>
              </a:rPr>
              <a:t>liệu</a:t>
            </a:r>
            <a:r>
              <a:rPr lang="vi-VN" sz="1800" b="0" i="0" u="none" strike="noStrike">
                <a:solidFill>
                  <a:srgbClr val="000000"/>
                </a:solidFill>
                <a:effectLst/>
                <a:latin typeface="Nunito" pitchFamily="2" charset="-93"/>
                <a:cs typeface="Nunito" pitchFamily="2" charset="-93"/>
              </a:rPr>
              <a:t> </a:t>
            </a:r>
            <a:r>
              <a:rPr lang="vi-VN" sz="1800" b="0" i="0" u="none" strike="noStrike" err="1">
                <a:solidFill>
                  <a:srgbClr val="000000"/>
                </a:solidFill>
                <a:effectLst/>
                <a:latin typeface="Nunito" pitchFamily="2" charset="-93"/>
                <a:cs typeface="Nunito" pitchFamily="2" charset="-93"/>
              </a:rPr>
              <a:t>và</a:t>
            </a:r>
            <a:r>
              <a:rPr lang="vi-VN" sz="1800" b="0" i="0" u="none" strike="noStrike">
                <a:solidFill>
                  <a:srgbClr val="000000"/>
                </a:solidFill>
                <a:effectLst/>
                <a:latin typeface="Nunito" pitchFamily="2" charset="-93"/>
                <a:cs typeface="Nunito" pitchFamily="2" charset="-93"/>
              </a:rPr>
              <a:t> </a:t>
            </a:r>
            <a:r>
              <a:rPr lang="vi-VN" sz="1800" b="0" i="0" u="none" strike="noStrike" err="1">
                <a:solidFill>
                  <a:srgbClr val="000000"/>
                </a:solidFill>
                <a:effectLst/>
                <a:latin typeface="Nunito" pitchFamily="2" charset="-93"/>
                <a:cs typeface="Nunito" pitchFamily="2" charset="-93"/>
              </a:rPr>
              <a:t>nhiều</a:t>
            </a:r>
            <a:r>
              <a:rPr lang="vi-VN" sz="1800" b="0" i="0" u="none" strike="noStrike">
                <a:solidFill>
                  <a:srgbClr val="000000"/>
                </a:solidFill>
                <a:effectLst/>
                <a:latin typeface="Nunito" pitchFamily="2" charset="-93"/>
                <a:cs typeface="Nunito" pitchFamily="2" charset="-93"/>
              </a:rPr>
              <a:t> </a:t>
            </a:r>
            <a:r>
              <a:rPr lang="vi-VN" sz="1800" b="0" i="0" u="none" strike="noStrike" err="1">
                <a:solidFill>
                  <a:srgbClr val="000000"/>
                </a:solidFill>
                <a:effectLst/>
                <a:latin typeface="Nunito" pitchFamily="2" charset="-93"/>
                <a:cs typeface="Nunito" pitchFamily="2" charset="-93"/>
              </a:rPr>
              <a:t>nhất</a:t>
            </a:r>
            <a:r>
              <a:rPr lang="vi-VN" sz="1800" b="0" i="0" u="none" strike="noStrike">
                <a:solidFill>
                  <a:srgbClr val="000000"/>
                </a:solidFill>
                <a:effectLst/>
                <a:latin typeface="Nunito" pitchFamily="2" charset="-93"/>
                <a:cs typeface="Nunito" pitchFamily="2" charset="-93"/>
              </a:rPr>
              <a:t> </a:t>
            </a:r>
            <a:r>
              <a:rPr lang="vi-VN" sz="1800" b="0" i="0" u="none" strike="noStrike" err="1">
                <a:solidFill>
                  <a:srgbClr val="000000"/>
                </a:solidFill>
                <a:effectLst/>
                <a:latin typeface="Nunito" pitchFamily="2" charset="-93"/>
                <a:cs typeface="Nunito" pitchFamily="2" charset="-93"/>
              </a:rPr>
              <a:t>là</a:t>
            </a:r>
            <a:r>
              <a:rPr lang="vi-VN" sz="1800" b="0" i="0" u="none" strike="noStrike">
                <a:solidFill>
                  <a:srgbClr val="000000"/>
                </a:solidFill>
                <a:effectLst/>
                <a:latin typeface="Nunito" pitchFamily="2" charset="-93"/>
                <a:cs typeface="Nunito" pitchFamily="2" charset="-93"/>
              </a:rPr>
              <a:t> </a:t>
            </a:r>
            <a:r>
              <a:rPr lang="vi-VN" sz="1800" b="0" i="0" u="none" strike="noStrike" err="1">
                <a:solidFill>
                  <a:srgbClr val="000000"/>
                </a:solidFill>
                <a:effectLst/>
                <a:latin typeface="Nunito" pitchFamily="2" charset="-93"/>
                <a:cs typeface="Nunito" pitchFamily="2" charset="-93"/>
              </a:rPr>
              <a:t>lớp</a:t>
            </a:r>
            <a:r>
              <a:rPr lang="vi-VN" sz="1800" b="0" i="0" u="none" strike="noStrike">
                <a:solidFill>
                  <a:srgbClr val="000000"/>
                </a:solidFill>
                <a:effectLst/>
                <a:latin typeface="Nunito" pitchFamily="2" charset="-93"/>
                <a:cs typeface="Nunito" pitchFamily="2" charset="-93"/>
              </a:rPr>
              <a:t> 2 </a:t>
            </a:r>
            <a:r>
              <a:rPr lang="vi-VN" sz="1800" b="0" i="0" u="none" strike="noStrike" err="1">
                <a:solidFill>
                  <a:srgbClr val="000000"/>
                </a:solidFill>
                <a:effectLst/>
                <a:latin typeface="Nunito" pitchFamily="2" charset="-93"/>
                <a:cs typeface="Nunito" pitchFamily="2" charset="-93"/>
              </a:rPr>
              <a:t>có</a:t>
            </a:r>
            <a:r>
              <a:rPr lang="vi-VN" sz="1800" b="0" i="0" u="none" strike="noStrike">
                <a:solidFill>
                  <a:srgbClr val="000000"/>
                </a:solidFill>
                <a:effectLst/>
                <a:latin typeface="Nunito" pitchFamily="2" charset="-93"/>
                <a:cs typeface="Nunito" pitchFamily="2" charset="-93"/>
              </a:rPr>
              <a:t> 2250 </a:t>
            </a:r>
            <a:r>
              <a:rPr lang="vi-VN" sz="1800" b="0" i="0" u="none" strike="noStrike" err="1">
                <a:solidFill>
                  <a:srgbClr val="000000"/>
                </a:solidFill>
                <a:effectLst/>
                <a:latin typeface="Nunito" pitchFamily="2" charset="-93"/>
                <a:cs typeface="Nunito" pitchFamily="2" charset="-93"/>
              </a:rPr>
              <a:t>ảnh</a:t>
            </a:r>
            <a:r>
              <a:rPr lang="vi-VN" sz="1800" b="0" i="0" u="none" strike="noStrike">
                <a:solidFill>
                  <a:srgbClr val="000000"/>
                </a:solidFill>
                <a:effectLst/>
                <a:latin typeface="Nunito" pitchFamily="2" charset="-93"/>
                <a:cs typeface="Nunito" pitchFamily="2" charset="-93"/>
              </a:rPr>
              <a:t> </a:t>
            </a:r>
            <a:r>
              <a:rPr lang="vi-VN" sz="1800" b="0" i="0" u="none" strike="noStrike" err="1">
                <a:solidFill>
                  <a:srgbClr val="000000"/>
                </a:solidFill>
                <a:effectLst/>
                <a:latin typeface="Nunito" pitchFamily="2" charset="-93"/>
                <a:cs typeface="Nunito" pitchFamily="2" charset="-93"/>
              </a:rPr>
              <a:t>dữ</a:t>
            </a:r>
            <a:r>
              <a:rPr lang="vi-VN" sz="1800" b="0" i="0" u="none" strike="noStrike">
                <a:solidFill>
                  <a:srgbClr val="000000"/>
                </a:solidFill>
                <a:effectLst/>
                <a:latin typeface="Nunito" pitchFamily="2" charset="-93"/>
                <a:cs typeface="Nunito" pitchFamily="2" charset="-93"/>
              </a:rPr>
              <a:t> </a:t>
            </a:r>
            <a:r>
              <a:rPr lang="vi-VN" sz="1800" b="0" i="0" u="none" strike="noStrike" err="1">
                <a:solidFill>
                  <a:srgbClr val="000000"/>
                </a:solidFill>
                <a:effectLst/>
                <a:latin typeface="Nunito" pitchFamily="2" charset="-93"/>
                <a:cs typeface="Nunito" pitchFamily="2" charset="-93"/>
              </a:rPr>
              <a:t>liệu</a:t>
            </a:r>
            <a:r>
              <a:rPr lang="vi-VN" sz="1800" b="0" i="0" u="none" strike="noStrike">
                <a:solidFill>
                  <a:srgbClr val="000000"/>
                </a:solidFill>
                <a:effectLst/>
                <a:latin typeface="Nunito" pitchFamily="2" charset="-93"/>
                <a:cs typeface="Nunito" pitchFamily="2" charset="-93"/>
              </a:rPr>
              <a:t> (</a:t>
            </a:r>
            <a:r>
              <a:rPr lang="vi-VN" sz="1800" b="0" i="0" u="none" strike="noStrike" err="1">
                <a:solidFill>
                  <a:srgbClr val="000000"/>
                </a:solidFill>
                <a:effectLst/>
                <a:latin typeface="Nunito" pitchFamily="2" charset="-93"/>
                <a:cs typeface="Nunito" pitchFamily="2" charset="-93"/>
              </a:rPr>
              <a:t>hình</a:t>
            </a:r>
            <a:r>
              <a:rPr lang="vi-VN" sz="1800" b="0" i="0" u="none" strike="noStrike">
                <a:solidFill>
                  <a:srgbClr val="000000"/>
                </a:solidFill>
                <a:effectLst/>
                <a:latin typeface="Nunito" pitchFamily="2" charset="-93"/>
                <a:cs typeface="Nunito" pitchFamily="2" charset="-93"/>
              </a:rPr>
              <a:t> 1).</a:t>
            </a:r>
            <a:endParaRPr lang="en-US" sz="1100" b="0" i="0" u="none" strike="noStrike" cap="none">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VN" sz="1100" b="0" i="0" u="none" strike="noStrike" cap="none">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VN" sz="1100" b="0" i="0" u="none" strike="noStrike" cap="none">
              <a:solidFill>
                <a:srgbClr val="000000"/>
              </a:solidFill>
              <a:effectLst/>
              <a:latin typeface="Arial"/>
              <a:ea typeface="Arial"/>
              <a:cs typeface="Arial"/>
              <a:sym typeface="Aria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853143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0"/>
            <a:ext cx="9143998" cy="5135415"/>
            <a:chOff x="0" y="0"/>
            <a:chExt cx="9143998" cy="5135415"/>
          </a:xfrm>
        </p:grpSpPr>
        <p:sp>
          <p:nvSpPr>
            <p:cNvPr id="10" name="Google Shape;10;p2"/>
            <p:cNvSpPr/>
            <p:nvPr/>
          </p:nvSpPr>
          <p:spPr>
            <a:xfrm>
              <a:off x="0" y="0"/>
              <a:ext cx="9143968" cy="5135397"/>
            </a:xfrm>
            <a:custGeom>
              <a:avLst/>
              <a:gdLst/>
              <a:ahLst/>
              <a:cxnLst/>
              <a:rect l="l" t="t" r="r" b="b"/>
              <a:pathLst>
                <a:path w="144987" h="81427" extrusionOk="0">
                  <a:moveTo>
                    <a:pt x="24540" y="5483"/>
                  </a:moveTo>
                  <a:lnTo>
                    <a:pt x="36602" y="12459"/>
                  </a:lnTo>
                  <a:lnTo>
                    <a:pt x="30608" y="15938"/>
                  </a:lnTo>
                  <a:lnTo>
                    <a:pt x="24615" y="19417"/>
                  </a:lnTo>
                  <a:lnTo>
                    <a:pt x="12554" y="12459"/>
                  </a:lnTo>
                  <a:lnTo>
                    <a:pt x="24540" y="5483"/>
                  </a:lnTo>
                  <a:close/>
                  <a:moveTo>
                    <a:pt x="36753" y="12554"/>
                  </a:moveTo>
                  <a:lnTo>
                    <a:pt x="48833" y="19511"/>
                  </a:lnTo>
                  <a:lnTo>
                    <a:pt x="42840" y="22990"/>
                  </a:lnTo>
                  <a:lnTo>
                    <a:pt x="36847" y="26487"/>
                  </a:lnTo>
                  <a:lnTo>
                    <a:pt x="24767" y="19511"/>
                  </a:lnTo>
                  <a:lnTo>
                    <a:pt x="36753" y="12554"/>
                  </a:lnTo>
                  <a:close/>
                  <a:moveTo>
                    <a:pt x="48985" y="19606"/>
                  </a:moveTo>
                  <a:lnTo>
                    <a:pt x="61046" y="26563"/>
                  </a:lnTo>
                  <a:lnTo>
                    <a:pt x="60990" y="26601"/>
                  </a:lnTo>
                  <a:lnTo>
                    <a:pt x="49060" y="33539"/>
                  </a:lnTo>
                  <a:lnTo>
                    <a:pt x="36999" y="26563"/>
                  </a:lnTo>
                  <a:lnTo>
                    <a:pt x="48985" y="19606"/>
                  </a:lnTo>
                  <a:close/>
                  <a:moveTo>
                    <a:pt x="61198" y="26657"/>
                  </a:moveTo>
                  <a:lnTo>
                    <a:pt x="73259" y="33615"/>
                  </a:lnTo>
                  <a:lnTo>
                    <a:pt x="61273" y="40591"/>
                  </a:lnTo>
                  <a:lnTo>
                    <a:pt x="49212" y="33615"/>
                  </a:lnTo>
                  <a:lnTo>
                    <a:pt x="61198" y="26657"/>
                  </a:lnTo>
                  <a:close/>
                  <a:moveTo>
                    <a:pt x="73524" y="33766"/>
                  </a:moveTo>
                  <a:lnTo>
                    <a:pt x="85586" y="40742"/>
                  </a:lnTo>
                  <a:lnTo>
                    <a:pt x="79593" y="44221"/>
                  </a:lnTo>
                  <a:lnTo>
                    <a:pt x="73600" y="47699"/>
                  </a:lnTo>
                  <a:lnTo>
                    <a:pt x="61538" y="40742"/>
                  </a:lnTo>
                  <a:lnTo>
                    <a:pt x="73524" y="33766"/>
                  </a:lnTo>
                  <a:close/>
                  <a:moveTo>
                    <a:pt x="85737" y="40837"/>
                  </a:moveTo>
                  <a:lnTo>
                    <a:pt x="97818" y="47794"/>
                  </a:lnTo>
                  <a:lnTo>
                    <a:pt x="97761" y="47832"/>
                  </a:lnTo>
                  <a:lnTo>
                    <a:pt x="85832" y="54770"/>
                  </a:lnTo>
                  <a:lnTo>
                    <a:pt x="73751" y="47794"/>
                  </a:lnTo>
                  <a:lnTo>
                    <a:pt x="85737" y="40837"/>
                  </a:lnTo>
                  <a:close/>
                  <a:moveTo>
                    <a:pt x="97969" y="47888"/>
                  </a:moveTo>
                  <a:lnTo>
                    <a:pt x="110031" y="54846"/>
                  </a:lnTo>
                  <a:lnTo>
                    <a:pt x="98101" y="61784"/>
                  </a:lnTo>
                  <a:lnTo>
                    <a:pt x="98045" y="61822"/>
                  </a:lnTo>
                  <a:lnTo>
                    <a:pt x="85983" y="54846"/>
                  </a:lnTo>
                  <a:lnTo>
                    <a:pt x="97969" y="47888"/>
                  </a:lnTo>
                  <a:close/>
                  <a:moveTo>
                    <a:pt x="110182" y="54940"/>
                  </a:moveTo>
                  <a:lnTo>
                    <a:pt x="122244" y="61897"/>
                  </a:lnTo>
                  <a:lnTo>
                    <a:pt x="122187" y="61935"/>
                  </a:lnTo>
                  <a:lnTo>
                    <a:pt x="110258" y="68874"/>
                  </a:lnTo>
                  <a:lnTo>
                    <a:pt x="98196" y="61897"/>
                  </a:lnTo>
                  <a:lnTo>
                    <a:pt x="110182" y="54940"/>
                  </a:lnTo>
                  <a:close/>
                  <a:moveTo>
                    <a:pt x="122395" y="61992"/>
                  </a:moveTo>
                  <a:lnTo>
                    <a:pt x="134476" y="68949"/>
                  </a:lnTo>
                  <a:lnTo>
                    <a:pt x="128482" y="72447"/>
                  </a:lnTo>
                  <a:lnTo>
                    <a:pt x="122489" y="75925"/>
                  </a:lnTo>
                  <a:lnTo>
                    <a:pt x="110409" y="68949"/>
                  </a:lnTo>
                  <a:lnTo>
                    <a:pt x="122395" y="61992"/>
                  </a:lnTo>
                  <a:close/>
                  <a:moveTo>
                    <a:pt x="9321" y="0"/>
                  </a:moveTo>
                  <a:lnTo>
                    <a:pt x="6183" y="1834"/>
                  </a:lnTo>
                  <a:lnTo>
                    <a:pt x="189" y="5313"/>
                  </a:lnTo>
                  <a:lnTo>
                    <a:pt x="0" y="5218"/>
                  </a:lnTo>
                  <a:lnTo>
                    <a:pt x="0" y="5237"/>
                  </a:lnTo>
                  <a:lnTo>
                    <a:pt x="35732" y="25863"/>
                  </a:lnTo>
                  <a:lnTo>
                    <a:pt x="36809" y="26487"/>
                  </a:lnTo>
                  <a:lnTo>
                    <a:pt x="49022" y="33539"/>
                  </a:lnTo>
                  <a:lnTo>
                    <a:pt x="53068" y="35883"/>
                  </a:lnTo>
                  <a:lnTo>
                    <a:pt x="131942" y="81427"/>
                  </a:lnTo>
                  <a:lnTo>
                    <a:pt x="131999" y="81427"/>
                  </a:lnTo>
                  <a:lnTo>
                    <a:pt x="122641" y="76020"/>
                  </a:lnTo>
                  <a:lnTo>
                    <a:pt x="134627" y="69044"/>
                  </a:lnTo>
                  <a:lnTo>
                    <a:pt x="144987" y="75037"/>
                  </a:lnTo>
                  <a:lnTo>
                    <a:pt x="144987" y="74848"/>
                  </a:lnTo>
                  <a:lnTo>
                    <a:pt x="134778" y="68949"/>
                  </a:lnTo>
                  <a:lnTo>
                    <a:pt x="134627" y="68874"/>
                  </a:lnTo>
                  <a:lnTo>
                    <a:pt x="122546" y="61897"/>
                  </a:lnTo>
                  <a:lnTo>
                    <a:pt x="122395" y="61822"/>
                  </a:lnTo>
                  <a:lnTo>
                    <a:pt x="110333" y="54846"/>
                  </a:lnTo>
                  <a:lnTo>
                    <a:pt x="110182" y="54770"/>
                  </a:lnTo>
                  <a:lnTo>
                    <a:pt x="98120" y="47794"/>
                  </a:lnTo>
                  <a:lnTo>
                    <a:pt x="97969" y="47699"/>
                  </a:lnTo>
                  <a:lnTo>
                    <a:pt x="85907" y="40742"/>
                  </a:lnTo>
                  <a:lnTo>
                    <a:pt x="85737" y="40648"/>
                  </a:lnTo>
                  <a:lnTo>
                    <a:pt x="73675" y="33690"/>
                  </a:lnTo>
                  <a:lnTo>
                    <a:pt x="73524" y="33596"/>
                  </a:lnTo>
                  <a:lnTo>
                    <a:pt x="73411" y="33539"/>
                  </a:lnTo>
                  <a:lnTo>
                    <a:pt x="61349" y="26563"/>
                  </a:lnTo>
                  <a:lnTo>
                    <a:pt x="61198" y="26487"/>
                  </a:lnTo>
                  <a:lnTo>
                    <a:pt x="49136" y="19511"/>
                  </a:lnTo>
                  <a:lnTo>
                    <a:pt x="48985" y="19417"/>
                  </a:lnTo>
                  <a:lnTo>
                    <a:pt x="36904" y="12459"/>
                  </a:lnTo>
                  <a:lnTo>
                    <a:pt x="36753" y="12365"/>
                  </a:lnTo>
                  <a:lnTo>
                    <a:pt x="24691" y="5407"/>
                  </a:lnTo>
                  <a:lnTo>
                    <a:pt x="24540" y="5313"/>
                  </a:lnTo>
                  <a:lnTo>
                    <a:pt x="15352" y="0"/>
                  </a:lnTo>
                  <a:lnTo>
                    <a:pt x="15049" y="0"/>
                  </a:lnTo>
                  <a:lnTo>
                    <a:pt x="24389" y="5407"/>
                  </a:lnTo>
                  <a:lnTo>
                    <a:pt x="12402" y="12365"/>
                  </a:lnTo>
                  <a:lnTo>
                    <a:pt x="341" y="5407"/>
                  </a:lnTo>
                  <a:lnTo>
                    <a:pt x="9623" y="0"/>
                  </a:lnTo>
                  <a:close/>
                </a:path>
              </a:pathLst>
            </a:custGeom>
            <a:solidFill>
              <a:srgbClr val="000000">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547619" y="0"/>
              <a:ext cx="595042" cy="341069"/>
            </a:xfrm>
            <a:custGeom>
              <a:avLst/>
              <a:gdLst/>
              <a:ahLst/>
              <a:cxnLst/>
              <a:rect l="l" t="t" r="r" b="b"/>
              <a:pathLst>
                <a:path w="9435" h="5408" extrusionOk="0">
                  <a:moveTo>
                    <a:pt x="9132" y="0"/>
                  </a:moveTo>
                  <a:lnTo>
                    <a:pt x="1" y="5313"/>
                  </a:lnTo>
                  <a:lnTo>
                    <a:pt x="152" y="5407"/>
                  </a:lnTo>
                  <a:lnTo>
                    <a:pt x="9435" y="0"/>
                  </a:lnTo>
                  <a:close/>
                </a:path>
              </a:pathLst>
            </a:custGeom>
            <a:solidFill>
              <a:srgbClr val="000000">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2317865" y="0"/>
              <a:ext cx="6826111" cy="3903752"/>
            </a:xfrm>
            <a:custGeom>
              <a:avLst/>
              <a:gdLst/>
              <a:ahLst/>
              <a:cxnLst/>
              <a:rect l="l" t="t" r="r" b="b"/>
              <a:pathLst>
                <a:path w="108235" h="61898" extrusionOk="0">
                  <a:moveTo>
                    <a:pt x="36507" y="5483"/>
                  </a:moveTo>
                  <a:lnTo>
                    <a:pt x="48569" y="12459"/>
                  </a:lnTo>
                  <a:lnTo>
                    <a:pt x="36583" y="19417"/>
                  </a:lnTo>
                  <a:lnTo>
                    <a:pt x="24521" y="12459"/>
                  </a:lnTo>
                  <a:lnTo>
                    <a:pt x="36507" y="5483"/>
                  </a:lnTo>
                  <a:close/>
                  <a:moveTo>
                    <a:pt x="60858" y="5483"/>
                  </a:moveTo>
                  <a:lnTo>
                    <a:pt x="72938" y="12459"/>
                  </a:lnTo>
                  <a:lnTo>
                    <a:pt x="60952" y="19417"/>
                  </a:lnTo>
                  <a:lnTo>
                    <a:pt x="48872" y="12459"/>
                  </a:lnTo>
                  <a:lnTo>
                    <a:pt x="60858" y="5483"/>
                  </a:lnTo>
                  <a:close/>
                  <a:moveTo>
                    <a:pt x="85340" y="5559"/>
                  </a:moveTo>
                  <a:lnTo>
                    <a:pt x="97402" y="12516"/>
                  </a:lnTo>
                  <a:lnTo>
                    <a:pt x="85416" y="19492"/>
                  </a:lnTo>
                  <a:lnTo>
                    <a:pt x="73335" y="12516"/>
                  </a:lnTo>
                  <a:lnTo>
                    <a:pt x="85340" y="5559"/>
                  </a:lnTo>
                  <a:close/>
                  <a:moveTo>
                    <a:pt x="48720" y="12554"/>
                  </a:moveTo>
                  <a:lnTo>
                    <a:pt x="60801" y="19511"/>
                  </a:lnTo>
                  <a:lnTo>
                    <a:pt x="48796" y="26487"/>
                  </a:lnTo>
                  <a:lnTo>
                    <a:pt x="36734" y="19511"/>
                  </a:lnTo>
                  <a:lnTo>
                    <a:pt x="48720" y="12554"/>
                  </a:lnTo>
                  <a:close/>
                  <a:moveTo>
                    <a:pt x="73184" y="12611"/>
                  </a:moveTo>
                  <a:lnTo>
                    <a:pt x="85265" y="19568"/>
                  </a:lnTo>
                  <a:lnTo>
                    <a:pt x="73279" y="26544"/>
                  </a:lnTo>
                  <a:lnTo>
                    <a:pt x="61198" y="19568"/>
                  </a:lnTo>
                  <a:lnTo>
                    <a:pt x="73184" y="12611"/>
                  </a:lnTo>
                  <a:close/>
                  <a:moveTo>
                    <a:pt x="61047" y="19662"/>
                  </a:moveTo>
                  <a:lnTo>
                    <a:pt x="73127" y="26638"/>
                  </a:lnTo>
                  <a:lnTo>
                    <a:pt x="61141" y="33596"/>
                  </a:lnTo>
                  <a:lnTo>
                    <a:pt x="49061" y="26638"/>
                  </a:lnTo>
                  <a:lnTo>
                    <a:pt x="61047" y="19662"/>
                  </a:lnTo>
                  <a:close/>
                  <a:moveTo>
                    <a:pt x="85416" y="19662"/>
                  </a:moveTo>
                  <a:lnTo>
                    <a:pt x="97478" y="26638"/>
                  </a:lnTo>
                  <a:lnTo>
                    <a:pt x="85492" y="33596"/>
                  </a:lnTo>
                  <a:lnTo>
                    <a:pt x="73430" y="26638"/>
                  </a:lnTo>
                  <a:lnTo>
                    <a:pt x="85416" y="19662"/>
                  </a:lnTo>
                  <a:close/>
                  <a:moveTo>
                    <a:pt x="73279" y="26714"/>
                  </a:moveTo>
                  <a:lnTo>
                    <a:pt x="85340" y="33690"/>
                  </a:lnTo>
                  <a:lnTo>
                    <a:pt x="73354" y="40648"/>
                  </a:lnTo>
                  <a:lnTo>
                    <a:pt x="61293" y="33690"/>
                  </a:lnTo>
                  <a:lnTo>
                    <a:pt x="73279" y="26714"/>
                  </a:lnTo>
                  <a:close/>
                  <a:moveTo>
                    <a:pt x="85492" y="33766"/>
                  </a:moveTo>
                  <a:lnTo>
                    <a:pt x="97553" y="40742"/>
                  </a:lnTo>
                  <a:lnTo>
                    <a:pt x="85567" y="47699"/>
                  </a:lnTo>
                  <a:lnTo>
                    <a:pt x="73506" y="40742"/>
                  </a:lnTo>
                  <a:lnTo>
                    <a:pt x="85492" y="33766"/>
                  </a:lnTo>
                  <a:close/>
                  <a:moveTo>
                    <a:pt x="2648" y="0"/>
                  </a:moveTo>
                  <a:lnTo>
                    <a:pt x="12006" y="5407"/>
                  </a:lnTo>
                  <a:lnTo>
                    <a:pt x="1" y="12365"/>
                  </a:lnTo>
                  <a:lnTo>
                    <a:pt x="152" y="12459"/>
                  </a:lnTo>
                  <a:lnTo>
                    <a:pt x="12157" y="5483"/>
                  </a:lnTo>
                  <a:lnTo>
                    <a:pt x="24219" y="12459"/>
                  </a:lnTo>
                  <a:lnTo>
                    <a:pt x="12233" y="19417"/>
                  </a:lnTo>
                  <a:lnTo>
                    <a:pt x="12384" y="19511"/>
                  </a:lnTo>
                  <a:lnTo>
                    <a:pt x="24370" y="12554"/>
                  </a:lnTo>
                  <a:lnTo>
                    <a:pt x="36432" y="19511"/>
                  </a:lnTo>
                  <a:lnTo>
                    <a:pt x="24446" y="26487"/>
                  </a:lnTo>
                  <a:lnTo>
                    <a:pt x="24597" y="26563"/>
                  </a:lnTo>
                  <a:lnTo>
                    <a:pt x="36583" y="19606"/>
                  </a:lnTo>
                  <a:lnTo>
                    <a:pt x="48645" y="26563"/>
                  </a:lnTo>
                  <a:lnTo>
                    <a:pt x="36659" y="33539"/>
                  </a:lnTo>
                  <a:lnTo>
                    <a:pt x="36772" y="33596"/>
                  </a:lnTo>
                  <a:lnTo>
                    <a:pt x="36923" y="33690"/>
                  </a:lnTo>
                  <a:lnTo>
                    <a:pt x="48909" y="26714"/>
                  </a:lnTo>
                  <a:lnTo>
                    <a:pt x="60990" y="33690"/>
                  </a:lnTo>
                  <a:lnTo>
                    <a:pt x="48985" y="40648"/>
                  </a:lnTo>
                  <a:lnTo>
                    <a:pt x="49155" y="40742"/>
                  </a:lnTo>
                  <a:lnTo>
                    <a:pt x="61141" y="33766"/>
                  </a:lnTo>
                  <a:lnTo>
                    <a:pt x="73203" y="40742"/>
                  </a:lnTo>
                  <a:lnTo>
                    <a:pt x="61217" y="47699"/>
                  </a:lnTo>
                  <a:lnTo>
                    <a:pt x="61368" y="47794"/>
                  </a:lnTo>
                  <a:lnTo>
                    <a:pt x="73354" y="40837"/>
                  </a:lnTo>
                  <a:lnTo>
                    <a:pt x="85416" y="47794"/>
                  </a:lnTo>
                  <a:lnTo>
                    <a:pt x="73430" y="54770"/>
                  </a:lnTo>
                  <a:lnTo>
                    <a:pt x="73581" y="54846"/>
                  </a:lnTo>
                  <a:lnTo>
                    <a:pt x="85567" y="47888"/>
                  </a:lnTo>
                  <a:lnTo>
                    <a:pt x="97648" y="54846"/>
                  </a:lnTo>
                  <a:lnTo>
                    <a:pt x="85643" y="61822"/>
                  </a:lnTo>
                  <a:lnTo>
                    <a:pt x="85794" y="61897"/>
                  </a:lnTo>
                  <a:lnTo>
                    <a:pt x="97799" y="54940"/>
                  </a:lnTo>
                  <a:lnTo>
                    <a:pt x="108235" y="60971"/>
                  </a:lnTo>
                  <a:lnTo>
                    <a:pt x="108235" y="60801"/>
                  </a:lnTo>
                  <a:lnTo>
                    <a:pt x="97950" y="54846"/>
                  </a:lnTo>
                  <a:lnTo>
                    <a:pt x="108235" y="48872"/>
                  </a:lnTo>
                  <a:lnTo>
                    <a:pt x="108235" y="48682"/>
                  </a:lnTo>
                  <a:lnTo>
                    <a:pt x="97799" y="54770"/>
                  </a:lnTo>
                  <a:lnTo>
                    <a:pt x="85719" y="47794"/>
                  </a:lnTo>
                  <a:lnTo>
                    <a:pt x="97705" y="40837"/>
                  </a:lnTo>
                  <a:lnTo>
                    <a:pt x="108235" y="46905"/>
                  </a:lnTo>
                  <a:lnTo>
                    <a:pt x="108235" y="46735"/>
                  </a:lnTo>
                  <a:lnTo>
                    <a:pt x="97856" y="40742"/>
                  </a:lnTo>
                  <a:lnTo>
                    <a:pt x="108235" y="34711"/>
                  </a:lnTo>
                  <a:lnTo>
                    <a:pt x="108235" y="34541"/>
                  </a:lnTo>
                  <a:lnTo>
                    <a:pt x="97705" y="40648"/>
                  </a:lnTo>
                  <a:lnTo>
                    <a:pt x="85643" y="33690"/>
                  </a:lnTo>
                  <a:lnTo>
                    <a:pt x="97629" y="26714"/>
                  </a:lnTo>
                  <a:lnTo>
                    <a:pt x="108235" y="32840"/>
                  </a:lnTo>
                  <a:lnTo>
                    <a:pt x="108235" y="32669"/>
                  </a:lnTo>
                  <a:lnTo>
                    <a:pt x="97780" y="26638"/>
                  </a:lnTo>
                  <a:lnTo>
                    <a:pt x="108235" y="20551"/>
                  </a:lnTo>
                  <a:lnTo>
                    <a:pt x="108235" y="20381"/>
                  </a:lnTo>
                  <a:lnTo>
                    <a:pt x="97629" y="26544"/>
                  </a:lnTo>
                  <a:lnTo>
                    <a:pt x="85567" y="19568"/>
                  </a:lnTo>
                  <a:lnTo>
                    <a:pt x="97553" y="12611"/>
                  </a:lnTo>
                  <a:lnTo>
                    <a:pt x="108235" y="18774"/>
                  </a:lnTo>
                  <a:lnTo>
                    <a:pt x="108235" y="18604"/>
                  </a:lnTo>
                  <a:lnTo>
                    <a:pt x="97705" y="12516"/>
                  </a:lnTo>
                  <a:lnTo>
                    <a:pt x="108235" y="6391"/>
                  </a:lnTo>
                  <a:lnTo>
                    <a:pt x="108235" y="6220"/>
                  </a:lnTo>
                  <a:lnTo>
                    <a:pt x="97553" y="12440"/>
                  </a:lnTo>
                  <a:lnTo>
                    <a:pt x="85492" y="5464"/>
                  </a:lnTo>
                  <a:lnTo>
                    <a:pt x="94869" y="0"/>
                  </a:lnTo>
                  <a:lnTo>
                    <a:pt x="94358" y="0"/>
                  </a:lnTo>
                  <a:lnTo>
                    <a:pt x="85227" y="5313"/>
                  </a:lnTo>
                  <a:lnTo>
                    <a:pt x="76020" y="0"/>
                  </a:lnTo>
                  <a:lnTo>
                    <a:pt x="75717" y="0"/>
                  </a:lnTo>
                  <a:lnTo>
                    <a:pt x="85076" y="5407"/>
                  </a:lnTo>
                  <a:lnTo>
                    <a:pt x="73090" y="12365"/>
                  </a:lnTo>
                  <a:lnTo>
                    <a:pt x="61009" y="5407"/>
                  </a:lnTo>
                  <a:lnTo>
                    <a:pt x="70310" y="0"/>
                  </a:lnTo>
                  <a:lnTo>
                    <a:pt x="70008" y="0"/>
                  </a:lnTo>
                  <a:lnTo>
                    <a:pt x="60858" y="5313"/>
                  </a:lnTo>
                  <a:lnTo>
                    <a:pt x="51670" y="0"/>
                  </a:lnTo>
                  <a:lnTo>
                    <a:pt x="51367" y="0"/>
                  </a:lnTo>
                  <a:lnTo>
                    <a:pt x="60706" y="5407"/>
                  </a:lnTo>
                  <a:lnTo>
                    <a:pt x="48720" y="12365"/>
                  </a:lnTo>
                  <a:lnTo>
                    <a:pt x="36659" y="5407"/>
                  </a:lnTo>
                  <a:lnTo>
                    <a:pt x="45941" y="0"/>
                  </a:lnTo>
                  <a:lnTo>
                    <a:pt x="45639" y="0"/>
                  </a:lnTo>
                  <a:lnTo>
                    <a:pt x="36507" y="5313"/>
                  </a:lnTo>
                  <a:lnTo>
                    <a:pt x="27319" y="0"/>
                  </a:lnTo>
                  <a:lnTo>
                    <a:pt x="26998" y="0"/>
                  </a:lnTo>
                  <a:lnTo>
                    <a:pt x="36356" y="5407"/>
                  </a:lnTo>
                  <a:lnTo>
                    <a:pt x="24370" y="12365"/>
                  </a:lnTo>
                  <a:lnTo>
                    <a:pt x="12308" y="5407"/>
                  </a:lnTo>
                  <a:lnTo>
                    <a:pt x="21591" y="0"/>
                  </a:lnTo>
                  <a:lnTo>
                    <a:pt x="21288" y="0"/>
                  </a:lnTo>
                  <a:lnTo>
                    <a:pt x="12157" y="5313"/>
                  </a:lnTo>
                  <a:lnTo>
                    <a:pt x="2950" y="0"/>
                  </a:lnTo>
                  <a:close/>
                </a:path>
              </a:pathLst>
            </a:custGeom>
            <a:solidFill>
              <a:srgbClr val="000000">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630061" y="0"/>
              <a:ext cx="513937" cy="296922"/>
            </a:xfrm>
            <a:custGeom>
              <a:avLst/>
              <a:gdLst/>
              <a:ahLst/>
              <a:cxnLst/>
              <a:rect l="l" t="t" r="r" b="b"/>
              <a:pathLst>
                <a:path w="8149" h="4708" extrusionOk="0">
                  <a:moveTo>
                    <a:pt x="1" y="0"/>
                  </a:moveTo>
                  <a:lnTo>
                    <a:pt x="8149" y="4708"/>
                  </a:lnTo>
                  <a:lnTo>
                    <a:pt x="8149" y="4538"/>
                  </a:lnTo>
                  <a:lnTo>
                    <a:pt x="303" y="0"/>
                  </a:lnTo>
                  <a:close/>
                </a:path>
              </a:pathLst>
            </a:custGeom>
            <a:solidFill>
              <a:srgbClr val="000000">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0" y="330286"/>
              <a:ext cx="8321315" cy="4805113"/>
            </a:xfrm>
            <a:custGeom>
              <a:avLst/>
              <a:gdLst/>
              <a:ahLst/>
              <a:cxnLst/>
              <a:rect l="l" t="t" r="r" b="b"/>
              <a:pathLst>
                <a:path w="131943" h="76190" extrusionOk="0">
                  <a:moveTo>
                    <a:pt x="12365" y="7317"/>
                  </a:moveTo>
                  <a:lnTo>
                    <a:pt x="24445" y="14293"/>
                  </a:lnTo>
                  <a:lnTo>
                    <a:pt x="12440" y="21250"/>
                  </a:lnTo>
                  <a:lnTo>
                    <a:pt x="379" y="14293"/>
                  </a:lnTo>
                  <a:lnTo>
                    <a:pt x="12365" y="7317"/>
                  </a:lnTo>
                  <a:close/>
                  <a:moveTo>
                    <a:pt x="24597" y="14369"/>
                  </a:moveTo>
                  <a:lnTo>
                    <a:pt x="36658" y="21345"/>
                  </a:lnTo>
                  <a:lnTo>
                    <a:pt x="24672" y="28302"/>
                  </a:lnTo>
                  <a:lnTo>
                    <a:pt x="12591" y="21345"/>
                  </a:lnTo>
                  <a:lnTo>
                    <a:pt x="24597" y="14369"/>
                  </a:lnTo>
                  <a:close/>
                  <a:moveTo>
                    <a:pt x="12440" y="21420"/>
                  </a:moveTo>
                  <a:lnTo>
                    <a:pt x="24521" y="28397"/>
                  </a:lnTo>
                  <a:lnTo>
                    <a:pt x="12535" y="35354"/>
                  </a:lnTo>
                  <a:lnTo>
                    <a:pt x="454" y="28397"/>
                  </a:lnTo>
                  <a:lnTo>
                    <a:pt x="12440" y="21420"/>
                  </a:lnTo>
                  <a:close/>
                  <a:moveTo>
                    <a:pt x="36809" y="21420"/>
                  </a:moveTo>
                  <a:lnTo>
                    <a:pt x="48871" y="28397"/>
                  </a:lnTo>
                  <a:lnTo>
                    <a:pt x="36885" y="35354"/>
                  </a:lnTo>
                  <a:lnTo>
                    <a:pt x="24823" y="28397"/>
                  </a:lnTo>
                  <a:lnTo>
                    <a:pt x="36809" y="21420"/>
                  </a:lnTo>
                  <a:close/>
                  <a:moveTo>
                    <a:pt x="24672" y="28491"/>
                  </a:moveTo>
                  <a:lnTo>
                    <a:pt x="36734" y="35448"/>
                  </a:lnTo>
                  <a:lnTo>
                    <a:pt x="24748" y="42425"/>
                  </a:lnTo>
                  <a:lnTo>
                    <a:pt x="12686" y="35448"/>
                  </a:lnTo>
                  <a:lnTo>
                    <a:pt x="24672" y="28491"/>
                  </a:lnTo>
                  <a:close/>
                  <a:moveTo>
                    <a:pt x="49022" y="28491"/>
                  </a:moveTo>
                  <a:lnTo>
                    <a:pt x="61084" y="35448"/>
                  </a:lnTo>
                  <a:lnTo>
                    <a:pt x="49098" y="42425"/>
                  </a:lnTo>
                  <a:lnTo>
                    <a:pt x="37036" y="35448"/>
                  </a:lnTo>
                  <a:lnTo>
                    <a:pt x="49022" y="28491"/>
                  </a:lnTo>
                  <a:close/>
                  <a:moveTo>
                    <a:pt x="12535" y="35543"/>
                  </a:moveTo>
                  <a:lnTo>
                    <a:pt x="24597" y="42500"/>
                  </a:lnTo>
                  <a:lnTo>
                    <a:pt x="12610" y="49476"/>
                  </a:lnTo>
                  <a:lnTo>
                    <a:pt x="549" y="42500"/>
                  </a:lnTo>
                  <a:lnTo>
                    <a:pt x="12535" y="35543"/>
                  </a:lnTo>
                  <a:close/>
                  <a:moveTo>
                    <a:pt x="36885" y="35543"/>
                  </a:moveTo>
                  <a:lnTo>
                    <a:pt x="48947" y="42500"/>
                  </a:lnTo>
                  <a:lnTo>
                    <a:pt x="36961" y="49476"/>
                  </a:lnTo>
                  <a:lnTo>
                    <a:pt x="24899" y="42500"/>
                  </a:lnTo>
                  <a:lnTo>
                    <a:pt x="36885" y="35543"/>
                  </a:lnTo>
                  <a:close/>
                  <a:moveTo>
                    <a:pt x="61349" y="35600"/>
                  </a:moveTo>
                  <a:lnTo>
                    <a:pt x="73430" y="42576"/>
                  </a:lnTo>
                  <a:lnTo>
                    <a:pt x="61425" y="49533"/>
                  </a:lnTo>
                  <a:lnTo>
                    <a:pt x="49363" y="42576"/>
                  </a:lnTo>
                  <a:lnTo>
                    <a:pt x="61349" y="35600"/>
                  </a:lnTo>
                  <a:close/>
                  <a:moveTo>
                    <a:pt x="24748" y="42595"/>
                  </a:moveTo>
                  <a:lnTo>
                    <a:pt x="36809" y="49552"/>
                  </a:lnTo>
                  <a:lnTo>
                    <a:pt x="24823" y="56528"/>
                  </a:lnTo>
                  <a:lnTo>
                    <a:pt x="12762" y="49552"/>
                  </a:lnTo>
                  <a:lnTo>
                    <a:pt x="24748" y="42595"/>
                  </a:lnTo>
                  <a:close/>
                  <a:moveTo>
                    <a:pt x="49212" y="42651"/>
                  </a:moveTo>
                  <a:lnTo>
                    <a:pt x="61273" y="49628"/>
                  </a:lnTo>
                  <a:lnTo>
                    <a:pt x="49287" y="56585"/>
                  </a:lnTo>
                  <a:lnTo>
                    <a:pt x="37225" y="49628"/>
                  </a:lnTo>
                  <a:lnTo>
                    <a:pt x="49212" y="42651"/>
                  </a:lnTo>
                  <a:close/>
                  <a:moveTo>
                    <a:pt x="73581" y="42651"/>
                  </a:moveTo>
                  <a:lnTo>
                    <a:pt x="85643" y="49628"/>
                  </a:lnTo>
                  <a:lnTo>
                    <a:pt x="73656" y="56585"/>
                  </a:lnTo>
                  <a:lnTo>
                    <a:pt x="61595" y="49628"/>
                  </a:lnTo>
                  <a:lnTo>
                    <a:pt x="73581" y="42651"/>
                  </a:lnTo>
                  <a:close/>
                  <a:moveTo>
                    <a:pt x="12610" y="49647"/>
                  </a:moveTo>
                  <a:lnTo>
                    <a:pt x="24672" y="56623"/>
                  </a:lnTo>
                  <a:lnTo>
                    <a:pt x="12686" y="63580"/>
                  </a:lnTo>
                  <a:lnTo>
                    <a:pt x="624" y="56623"/>
                  </a:lnTo>
                  <a:lnTo>
                    <a:pt x="12610" y="49647"/>
                  </a:lnTo>
                  <a:close/>
                  <a:moveTo>
                    <a:pt x="37074" y="49703"/>
                  </a:moveTo>
                  <a:lnTo>
                    <a:pt x="49136" y="56679"/>
                  </a:lnTo>
                  <a:lnTo>
                    <a:pt x="37150" y="63637"/>
                  </a:lnTo>
                  <a:lnTo>
                    <a:pt x="25088" y="56679"/>
                  </a:lnTo>
                  <a:lnTo>
                    <a:pt x="37074" y="49703"/>
                  </a:lnTo>
                  <a:close/>
                  <a:moveTo>
                    <a:pt x="61443" y="49703"/>
                  </a:moveTo>
                  <a:lnTo>
                    <a:pt x="73505" y="56679"/>
                  </a:lnTo>
                  <a:lnTo>
                    <a:pt x="61519" y="63637"/>
                  </a:lnTo>
                  <a:lnTo>
                    <a:pt x="49438" y="56679"/>
                  </a:lnTo>
                  <a:lnTo>
                    <a:pt x="61443" y="49703"/>
                  </a:lnTo>
                  <a:close/>
                  <a:moveTo>
                    <a:pt x="85794" y="49703"/>
                  </a:moveTo>
                  <a:lnTo>
                    <a:pt x="97855" y="56679"/>
                  </a:lnTo>
                  <a:lnTo>
                    <a:pt x="85869" y="63637"/>
                  </a:lnTo>
                  <a:lnTo>
                    <a:pt x="73808" y="56679"/>
                  </a:lnTo>
                  <a:lnTo>
                    <a:pt x="85794" y="49703"/>
                  </a:lnTo>
                  <a:close/>
                  <a:moveTo>
                    <a:pt x="24937" y="56774"/>
                  </a:moveTo>
                  <a:lnTo>
                    <a:pt x="36999" y="63731"/>
                  </a:lnTo>
                  <a:lnTo>
                    <a:pt x="25012" y="70707"/>
                  </a:lnTo>
                  <a:lnTo>
                    <a:pt x="12951" y="63731"/>
                  </a:lnTo>
                  <a:lnTo>
                    <a:pt x="24937" y="56774"/>
                  </a:lnTo>
                  <a:close/>
                  <a:moveTo>
                    <a:pt x="49287" y="56774"/>
                  </a:moveTo>
                  <a:lnTo>
                    <a:pt x="61368" y="63731"/>
                  </a:lnTo>
                  <a:lnTo>
                    <a:pt x="49382" y="70707"/>
                  </a:lnTo>
                  <a:lnTo>
                    <a:pt x="37301" y="63731"/>
                  </a:lnTo>
                  <a:lnTo>
                    <a:pt x="49287" y="56774"/>
                  </a:lnTo>
                  <a:close/>
                  <a:moveTo>
                    <a:pt x="73656" y="56774"/>
                  </a:moveTo>
                  <a:lnTo>
                    <a:pt x="85718" y="63731"/>
                  </a:lnTo>
                  <a:lnTo>
                    <a:pt x="73732" y="70707"/>
                  </a:lnTo>
                  <a:lnTo>
                    <a:pt x="61670" y="63731"/>
                  </a:lnTo>
                  <a:lnTo>
                    <a:pt x="73656" y="56774"/>
                  </a:lnTo>
                  <a:close/>
                  <a:moveTo>
                    <a:pt x="98007" y="56774"/>
                  </a:moveTo>
                  <a:lnTo>
                    <a:pt x="110087" y="63731"/>
                  </a:lnTo>
                  <a:lnTo>
                    <a:pt x="98082" y="70707"/>
                  </a:lnTo>
                  <a:lnTo>
                    <a:pt x="86021" y="63731"/>
                  </a:lnTo>
                  <a:lnTo>
                    <a:pt x="98007" y="56774"/>
                  </a:lnTo>
                  <a:close/>
                  <a:moveTo>
                    <a:pt x="0" y="0"/>
                  </a:moveTo>
                  <a:lnTo>
                    <a:pt x="0" y="170"/>
                  </a:lnTo>
                  <a:lnTo>
                    <a:pt x="0" y="360"/>
                  </a:lnTo>
                  <a:lnTo>
                    <a:pt x="152" y="265"/>
                  </a:lnTo>
                  <a:lnTo>
                    <a:pt x="12213" y="7222"/>
                  </a:lnTo>
                  <a:lnTo>
                    <a:pt x="227" y="14198"/>
                  </a:lnTo>
                  <a:lnTo>
                    <a:pt x="0" y="14066"/>
                  </a:lnTo>
                  <a:lnTo>
                    <a:pt x="0" y="14236"/>
                  </a:lnTo>
                  <a:lnTo>
                    <a:pt x="76" y="14293"/>
                  </a:lnTo>
                  <a:lnTo>
                    <a:pt x="0" y="14331"/>
                  </a:lnTo>
                  <a:lnTo>
                    <a:pt x="0" y="14501"/>
                  </a:lnTo>
                  <a:lnTo>
                    <a:pt x="227" y="14369"/>
                  </a:lnTo>
                  <a:lnTo>
                    <a:pt x="12289" y="21345"/>
                  </a:lnTo>
                  <a:lnTo>
                    <a:pt x="303" y="28302"/>
                  </a:lnTo>
                  <a:lnTo>
                    <a:pt x="0" y="28132"/>
                  </a:lnTo>
                  <a:lnTo>
                    <a:pt x="0" y="28302"/>
                  </a:lnTo>
                  <a:lnTo>
                    <a:pt x="152" y="28397"/>
                  </a:lnTo>
                  <a:lnTo>
                    <a:pt x="0" y="28491"/>
                  </a:lnTo>
                  <a:lnTo>
                    <a:pt x="0" y="28661"/>
                  </a:lnTo>
                  <a:lnTo>
                    <a:pt x="303" y="28491"/>
                  </a:lnTo>
                  <a:lnTo>
                    <a:pt x="12384" y="35448"/>
                  </a:lnTo>
                  <a:lnTo>
                    <a:pt x="397" y="42425"/>
                  </a:lnTo>
                  <a:lnTo>
                    <a:pt x="0" y="42198"/>
                  </a:lnTo>
                  <a:lnTo>
                    <a:pt x="0" y="42368"/>
                  </a:lnTo>
                  <a:lnTo>
                    <a:pt x="227" y="42500"/>
                  </a:lnTo>
                  <a:lnTo>
                    <a:pt x="0" y="42651"/>
                  </a:lnTo>
                  <a:lnTo>
                    <a:pt x="0" y="42822"/>
                  </a:lnTo>
                  <a:lnTo>
                    <a:pt x="397" y="42595"/>
                  </a:lnTo>
                  <a:lnTo>
                    <a:pt x="12459" y="49552"/>
                  </a:lnTo>
                  <a:lnTo>
                    <a:pt x="473" y="56528"/>
                  </a:lnTo>
                  <a:lnTo>
                    <a:pt x="0" y="56263"/>
                  </a:lnTo>
                  <a:lnTo>
                    <a:pt x="0" y="56434"/>
                  </a:lnTo>
                  <a:lnTo>
                    <a:pt x="322" y="56623"/>
                  </a:lnTo>
                  <a:lnTo>
                    <a:pt x="0" y="56793"/>
                  </a:lnTo>
                  <a:lnTo>
                    <a:pt x="0" y="56982"/>
                  </a:lnTo>
                  <a:lnTo>
                    <a:pt x="473" y="56698"/>
                  </a:lnTo>
                  <a:lnTo>
                    <a:pt x="12535" y="63674"/>
                  </a:lnTo>
                  <a:lnTo>
                    <a:pt x="549" y="70632"/>
                  </a:lnTo>
                  <a:lnTo>
                    <a:pt x="0" y="70329"/>
                  </a:lnTo>
                  <a:lnTo>
                    <a:pt x="0" y="70499"/>
                  </a:lnTo>
                  <a:lnTo>
                    <a:pt x="397" y="70726"/>
                  </a:lnTo>
                  <a:lnTo>
                    <a:pt x="0" y="70953"/>
                  </a:lnTo>
                  <a:lnTo>
                    <a:pt x="0" y="71256"/>
                  </a:lnTo>
                  <a:lnTo>
                    <a:pt x="662" y="70878"/>
                  </a:lnTo>
                  <a:lnTo>
                    <a:pt x="9850" y="76190"/>
                  </a:lnTo>
                  <a:lnTo>
                    <a:pt x="10153" y="76190"/>
                  </a:lnTo>
                  <a:lnTo>
                    <a:pt x="813" y="70783"/>
                  </a:lnTo>
                  <a:lnTo>
                    <a:pt x="12799" y="63826"/>
                  </a:lnTo>
                  <a:lnTo>
                    <a:pt x="24861" y="70783"/>
                  </a:lnTo>
                  <a:lnTo>
                    <a:pt x="15579" y="76190"/>
                  </a:lnTo>
                  <a:lnTo>
                    <a:pt x="15881" y="76190"/>
                  </a:lnTo>
                  <a:lnTo>
                    <a:pt x="25012" y="70878"/>
                  </a:lnTo>
                  <a:lnTo>
                    <a:pt x="34201" y="76190"/>
                  </a:lnTo>
                  <a:lnTo>
                    <a:pt x="34522" y="76190"/>
                  </a:lnTo>
                  <a:lnTo>
                    <a:pt x="25164" y="70783"/>
                  </a:lnTo>
                  <a:lnTo>
                    <a:pt x="37150" y="63826"/>
                  </a:lnTo>
                  <a:lnTo>
                    <a:pt x="49230" y="70783"/>
                  </a:lnTo>
                  <a:lnTo>
                    <a:pt x="39929" y="76190"/>
                  </a:lnTo>
                  <a:lnTo>
                    <a:pt x="40231" y="76190"/>
                  </a:lnTo>
                  <a:lnTo>
                    <a:pt x="49382" y="70878"/>
                  </a:lnTo>
                  <a:lnTo>
                    <a:pt x="58570" y="76190"/>
                  </a:lnTo>
                  <a:lnTo>
                    <a:pt x="58872" y="76190"/>
                  </a:lnTo>
                  <a:lnTo>
                    <a:pt x="49533" y="70783"/>
                  </a:lnTo>
                  <a:lnTo>
                    <a:pt x="61519" y="63826"/>
                  </a:lnTo>
                  <a:lnTo>
                    <a:pt x="73581" y="70783"/>
                  </a:lnTo>
                  <a:lnTo>
                    <a:pt x="64298" y="76190"/>
                  </a:lnTo>
                  <a:lnTo>
                    <a:pt x="64601" y="76190"/>
                  </a:lnTo>
                  <a:lnTo>
                    <a:pt x="73732" y="70878"/>
                  </a:lnTo>
                  <a:lnTo>
                    <a:pt x="82920" y="76190"/>
                  </a:lnTo>
                  <a:lnTo>
                    <a:pt x="83223" y="76190"/>
                  </a:lnTo>
                  <a:lnTo>
                    <a:pt x="73883" y="70783"/>
                  </a:lnTo>
                  <a:lnTo>
                    <a:pt x="85869" y="63826"/>
                  </a:lnTo>
                  <a:lnTo>
                    <a:pt x="97931" y="70783"/>
                  </a:lnTo>
                  <a:lnTo>
                    <a:pt x="88648" y="76190"/>
                  </a:lnTo>
                  <a:lnTo>
                    <a:pt x="88951" y="76190"/>
                  </a:lnTo>
                  <a:lnTo>
                    <a:pt x="98082" y="70878"/>
                  </a:lnTo>
                  <a:lnTo>
                    <a:pt x="107289" y="76190"/>
                  </a:lnTo>
                  <a:lnTo>
                    <a:pt x="107592" y="76190"/>
                  </a:lnTo>
                  <a:lnTo>
                    <a:pt x="98234" y="70783"/>
                  </a:lnTo>
                  <a:lnTo>
                    <a:pt x="110239" y="63826"/>
                  </a:lnTo>
                  <a:lnTo>
                    <a:pt x="122300" y="70783"/>
                  </a:lnTo>
                  <a:lnTo>
                    <a:pt x="113018" y="76190"/>
                  </a:lnTo>
                  <a:lnTo>
                    <a:pt x="113320" y="76190"/>
                  </a:lnTo>
                  <a:lnTo>
                    <a:pt x="122452" y="70878"/>
                  </a:lnTo>
                  <a:lnTo>
                    <a:pt x="131640" y="76190"/>
                  </a:lnTo>
                  <a:lnTo>
                    <a:pt x="131942" y="76190"/>
                  </a:lnTo>
                  <a:lnTo>
                    <a:pt x="53068" y="30646"/>
                  </a:lnTo>
                  <a:lnTo>
                    <a:pt x="49022" y="28302"/>
                  </a:lnTo>
                  <a:lnTo>
                    <a:pt x="36809" y="21250"/>
                  </a:lnTo>
                  <a:lnTo>
                    <a:pt x="35732" y="20626"/>
                  </a:lnTo>
                  <a:lnTo>
                    <a:pt x="0" y="0"/>
                  </a:lnTo>
                  <a:close/>
                </a:path>
              </a:pathLst>
            </a:custGeom>
            <a:solidFill>
              <a:srgbClr val="000000">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490555" y="3963302"/>
              <a:ext cx="653442" cy="385216"/>
            </a:xfrm>
            <a:custGeom>
              <a:avLst/>
              <a:gdLst/>
              <a:ahLst/>
              <a:cxnLst/>
              <a:rect l="l" t="t" r="r" b="b"/>
              <a:pathLst>
                <a:path w="10361" h="6108" extrusionOk="0">
                  <a:moveTo>
                    <a:pt x="10361" y="1"/>
                  </a:moveTo>
                  <a:lnTo>
                    <a:pt x="1" y="6032"/>
                  </a:lnTo>
                  <a:lnTo>
                    <a:pt x="152" y="6107"/>
                  </a:lnTo>
                  <a:lnTo>
                    <a:pt x="10361" y="171"/>
                  </a:lnTo>
                  <a:lnTo>
                    <a:pt x="10361" y="1"/>
                  </a:lnTo>
                  <a:close/>
                </a:path>
              </a:pathLst>
            </a:custGeom>
            <a:solidFill>
              <a:srgbClr val="000000">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664622" y="4856404"/>
              <a:ext cx="479376" cy="279011"/>
            </a:xfrm>
            <a:custGeom>
              <a:avLst/>
              <a:gdLst/>
              <a:ahLst/>
              <a:cxnLst/>
              <a:rect l="l" t="t" r="r" b="b"/>
              <a:pathLst>
                <a:path w="7601" h="4424" extrusionOk="0">
                  <a:moveTo>
                    <a:pt x="7601" y="0"/>
                  </a:moveTo>
                  <a:lnTo>
                    <a:pt x="3309" y="2496"/>
                  </a:lnTo>
                  <a:lnTo>
                    <a:pt x="1" y="4424"/>
                  </a:lnTo>
                  <a:lnTo>
                    <a:pt x="303" y="4424"/>
                  </a:lnTo>
                  <a:lnTo>
                    <a:pt x="7601" y="170"/>
                  </a:lnTo>
                  <a:lnTo>
                    <a:pt x="7601" y="0"/>
                  </a:lnTo>
                  <a:close/>
                </a:path>
              </a:pathLst>
            </a:custGeom>
            <a:solidFill>
              <a:srgbClr val="000000">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7;p2"/>
          <p:cNvSpPr txBox="1">
            <a:spLocks noGrp="1"/>
          </p:cNvSpPr>
          <p:nvPr>
            <p:ph type="ctrTitle"/>
          </p:nvPr>
        </p:nvSpPr>
        <p:spPr>
          <a:xfrm>
            <a:off x="1396950" y="1555356"/>
            <a:ext cx="6350100" cy="16101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9600">
                <a:solidFill>
                  <a:srgbClr val="19191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8" name="Google Shape;18;p2"/>
          <p:cNvSpPr txBox="1">
            <a:spLocks noGrp="1"/>
          </p:cNvSpPr>
          <p:nvPr>
            <p:ph type="subTitle" idx="1"/>
          </p:nvPr>
        </p:nvSpPr>
        <p:spPr>
          <a:xfrm>
            <a:off x="2307600" y="3112344"/>
            <a:ext cx="4528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9" name="Google Shape;19;p2"/>
          <p:cNvGrpSpPr/>
          <p:nvPr/>
        </p:nvGrpSpPr>
        <p:grpSpPr>
          <a:xfrm>
            <a:off x="7162628" y="3857024"/>
            <a:ext cx="1875861" cy="1182997"/>
            <a:chOff x="3950825" y="2616175"/>
            <a:chExt cx="1119850" cy="706225"/>
          </a:xfrm>
        </p:grpSpPr>
        <p:sp>
          <p:nvSpPr>
            <p:cNvPr id="20" name="Google Shape;20;p2"/>
            <p:cNvSpPr/>
            <p:nvPr/>
          </p:nvSpPr>
          <p:spPr>
            <a:xfrm>
              <a:off x="3950825" y="2721575"/>
              <a:ext cx="1119850" cy="600825"/>
            </a:xfrm>
            <a:custGeom>
              <a:avLst/>
              <a:gdLst/>
              <a:ahLst/>
              <a:cxnLst/>
              <a:rect l="l" t="t" r="r" b="b"/>
              <a:pathLst>
                <a:path w="44794" h="24033" extrusionOk="0">
                  <a:moveTo>
                    <a:pt x="19423" y="0"/>
                  </a:moveTo>
                  <a:lnTo>
                    <a:pt x="19147" y="20"/>
                  </a:lnTo>
                  <a:lnTo>
                    <a:pt x="18556" y="99"/>
                  </a:lnTo>
                  <a:lnTo>
                    <a:pt x="17906" y="217"/>
                  </a:lnTo>
                  <a:lnTo>
                    <a:pt x="17236" y="375"/>
                  </a:lnTo>
                  <a:lnTo>
                    <a:pt x="16527" y="572"/>
                  </a:lnTo>
                  <a:lnTo>
                    <a:pt x="15798" y="808"/>
                  </a:lnTo>
                  <a:lnTo>
                    <a:pt x="15030" y="1064"/>
                  </a:lnTo>
                  <a:lnTo>
                    <a:pt x="14262" y="1379"/>
                  </a:lnTo>
                  <a:lnTo>
                    <a:pt x="13454" y="1694"/>
                  </a:lnTo>
                  <a:lnTo>
                    <a:pt x="12646" y="2049"/>
                  </a:lnTo>
                  <a:lnTo>
                    <a:pt x="11819" y="2423"/>
                  </a:lnTo>
                  <a:lnTo>
                    <a:pt x="11011" y="2817"/>
                  </a:lnTo>
                  <a:lnTo>
                    <a:pt x="10184" y="3231"/>
                  </a:lnTo>
                  <a:lnTo>
                    <a:pt x="9357" y="3664"/>
                  </a:lnTo>
                  <a:lnTo>
                    <a:pt x="8549" y="4098"/>
                  </a:lnTo>
                  <a:lnTo>
                    <a:pt x="7742" y="4551"/>
                  </a:lnTo>
                  <a:lnTo>
                    <a:pt x="6973" y="4984"/>
                  </a:lnTo>
                  <a:lnTo>
                    <a:pt x="6205" y="5437"/>
                  </a:lnTo>
                  <a:lnTo>
                    <a:pt x="5476" y="5890"/>
                  </a:lnTo>
                  <a:lnTo>
                    <a:pt x="4767" y="6343"/>
                  </a:lnTo>
                  <a:lnTo>
                    <a:pt x="4078" y="6796"/>
                  </a:lnTo>
                  <a:lnTo>
                    <a:pt x="3447" y="7230"/>
                  </a:lnTo>
                  <a:lnTo>
                    <a:pt x="2837" y="7663"/>
                  </a:lnTo>
                  <a:lnTo>
                    <a:pt x="2285" y="8057"/>
                  </a:lnTo>
                  <a:lnTo>
                    <a:pt x="1793" y="8451"/>
                  </a:lnTo>
                  <a:lnTo>
                    <a:pt x="1340" y="8825"/>
                  </a:lnTo>
                  <a:lnTo>
                    <a:pt x="946" y="9180"/>
                  </a:lnTo>
                  <a:lnTo>
                    <a:pt x="611" y="9515"/>
                  </a:lnTo>
                  <a:lnTo>
                    <a:pt x="355" y="9810"/>
                  </a:lnTo>
                  <a:lnTo>
                    <a:pt x="158" y="10066"/>
                  </a:lnTo>
                  <a:lnTo>
                    <a:pt x="99" y="10184"/>
                  </a:lnTo>
                  <a:lnTo>
                    <a:pt x="40" y="10302"/>
                  </a:lnTo>
                  <a:lnTo>
                    <a:pt x="20" y="10401"/>
                  </a:lnTo>
                  <a:lnTo>
                    <a:pt x="0" y="10499"/>
                  </a:lnTo>
                  <a:lnTo>
                    <a:pt x="20" y="10598"/>
                  </a:lnTo>
                  <a:lnTo>
                    <a:pt x="59" y="10696"/>
                  </a:lnTo>
                  <a:lnTo>
                    <a:pt x="118" y="10834"/>
                  </a:lnTo>
                  <a:lnTo>
                    <a:pt x="217" y="10953"/>
                  </a:lnTo>
                  <a:lnTo>
                    <a:pt x="473" y="11268"/>
                  </a:lnTo>
                  <a:lnTo>
                    <a:pt x="828" y="11622"/>
                  </a:lnTo>
                  <a:lnTo>
                    <a:pt x="1261" y="12016"/>
                  </a:lnTo>
                  <a:lnTo>
                    <a:pt x="1793" y="12450"/>
                  </a:lnTo>
                  <a:lnTo>
                    <a:pt x="2384" y="12903"/>
                  </a:lnTo>
                  <a:lnTo>
                    <a:pt x="3053" y="13415"/>
                  </a:lnTo>
                  <a:lnTo>
                    <a:pt x="3782" y="13927"/>
                  </a:lnTo>
                  <a:lnTo>
                    <a:pt x="4570" y="14479"/>
                  </a:lnTo>
                  <a:lnTo>
                    <a:pt x="5417" y="15030"/>
                  </a:lnTo>
                  <a:lnTo>
                    <a:pt x="6304" y="15601"/>
                  </a:lnTo>
                  <a:lnTo>
                    <a:pt x="7229" y="16192"/>
                  </a:lnTo>
                  <a:lnTo>
                    <a:pt x="8175" y="16783"/>
                  </a:lnTo>
                  <a:lnTo>
                    <a:pt x="9180" y="17374"/>
                  </a:lnTo>
                  <a:lnTo>
                    <a:pt x="10184" y="17965"/>
                  </a:lnTo>
                  <a:lnTo>
                    <a:pt x="11208" y="18556"/>
                  </a:lnTo>
                  <a:lnTo>
                    <a:pt x="12252" y="19127"/>
                  </a:lnTo>
                  <a:lnTo>
                    <a:pt x="13296" y="19699"/>
                  </a:lnTo>
                  <a:lnTo>
                    <a:pt x="14321" y="20250"/>
                  </a:lnTo>
                  <a:lnTo>
                    <a:pt x="15365" y="20762"/>
                  </a:lnTo>
                  <a:lnTo>
                    <a:pt x="16389" y="21274"/>
                  </a:lnTo>
                  <a:lnTo>
                    <a:pt x="17374" y="21727"/>
                  </a:lnTo>
                  <a:lnTo>
                    <a:pt x="18359" y="22181"/>
                  </a:lnTo>
                  <a:lnTo>
                    <a:pt x="19304" y="22574"/>
                  </a:lnTo>
                  <a:lnTo>
                    <a:pt x="20211" y="22929"/>
                  </a:lnTo>
                  <a:lnTo>
                    <a:pt x="21077" y="23244"/>
                  </a:lnTo>
                  <a:lnTo>
                    <a:pt x="21885" y="23520"/>
                  </a:lnTo>
                  <a:lnTo>
                    <a:pt x="22653" y="23737"/>
                  </a:lnTo>
                  <a:lnTo>
                    <a:pt x="23362" y="23894"/>
                  </a:lnTo>
                  <a:lnTo>
                    <a:pt x="23677" y="23953"/>
                  </a:lnTo>
                  <a:lnTo>
                    <a:pt x="23993" y="23993"/>
                  </a:lnTo>
                  <a:lnTo>
                    <a:pt x="24288" y="24012"/>
                  </a:lnTo>
                  <a:lnTo>
                    <a:pt x="24544" y="24032"/>
                  </a:lnTo>
                  <a:lnTo>
                    <a:pt x="24781" y="24032"/>
                  </a:lnTo>
                  <a:lnTo>
                    <a:pt x="25096" y="23973"/>
                  </a:lnTo>
                  <a:lnTo>
                    <a:pt x="25509" y="23855"/>
                  </a:lnTo>
                  <a:lnTo>
                    <a:pt x="25982" y="23678"/>
                  </a:lnTo>
                  <a:lnTo>
                    <a:pt x="26534" y="23461"/>
                  </a:lnTo>
                  <a:lnTo>
                    <a:pt x="27144" y="23185"/>
                  </a:lnTo>
                  <a:lnTo>
                    <a:pt x="27834" y="22870"/>
                  </a:lnTo>
                  <a:lnTo>
                    <a:pt x="28543" y="22515"/>
                  </a:lnTo>
                  <a:lnTo>
                    <a:pt x="30119" y="21708"/>
                  </a:lnTo>
                  <a:lnTo>
                    <a:pt x="31833" y="20782"/>
                  </a:lnTo>
                  <a:lnTo>
                    <a:pt x="33625" y="19758"/>
                  </a:lnTo>
                  <a:lnTo>
                    <a:pt x="35437" y="18714"/>
                  </a:lnTo>
                  <a:lnTo>
                    <a:pt x="37230" y="17630"/>
                  </a:lnTo>
                  <a:lnTo>
                    <a:pt x="38944" y="16567"/>
                  </a:lnTo>
                  <a:lnTo>
                    <a:pt x="40539" y="15542"/>
                  </a:lnTo>
                  <a:lnTo>
                    <a:pt x="41938" y="14597"/>
                  </a:lnTo>
                  <a:lnTo>
                    <a:pt x="42568" y="14163"/>
                  </a:lnTo>
                  <a:lnTo>
                    <a:pt x="43120" y="13750"/>
                  </a:lnTo>
                  <a:lnTo>
                    <a:pt x="43612" y="13375"/>
                  </a:lnTo>
                  <a:lnTo>
                    <a:pt x="44026" y="13041"/>
                  </a:lnTo>
                  <a:lnTo>
                    <a:pt x="44361" y="12745"/>
                  </a:lnTo>
                  <a:lnTo>
                    <a:pt x="44597" y="12509"/>
                  </a:lnTo>
                  <a:lnTo>
                    <a:pt x="44676" y="12390"/>
                  </a:lnTo>
                  <a:lnTo>
                    <a:pt x="44755" y="12292"/>
                  </a:lnTo>
                  <a:lnTo>
                    <a:pt x="44774" y="12213"/>
                  </a:lnTo>
                  <a:lnTo>
                    <a:pt x="44794" y="12154"/>
                  </a:lnTo>
                  <a:lnTo>
                    <a:pt x="44774" y="12095"/>
                  </a:lnTo>
                  <a:lnTo>
                    <a:pt x="44735" y="12016"/>
                  </a:lnTo>
                  <a:lnTo>
                    <a:pt x="44577" y="11819"/>
                  </a:lnTo>
                  <a:lnTo>
                    <a:pt x="44301" y="11583"/>
                  </a:lnTo>
                  <a:lnTo>
                    <a:pt x="43947" y="11287"/>
                  </a:lnTo>
                  <a:lnTo>
                    <a:pt x="43494" y="10972"/>
                  </a:lnTo>
                  <a:lnTo>
                    <a:pt x="42942" y="10598"/>
                  </a:lnTo>
                  <a:lnTo>
                    <a:pt x="42332" y="10204"/>
                  </a:lnTo>
                  <a:lnTo>
                    <a:pt x="41662" y="9771"/>
                  </a:lnTo>
                  <a:lnTo>
                    <a:pt x="40086" y="8825"/>
                  </a:lnTo>
                  <a:lnTo>
                    <a:pt x="38313" y="7801"/>
                  </a:lnTo>
                  <a:lnTo>
                    <a:pt x="36383" y="6717"/>
                  </a:lnTo>
                  <a:lnTo>
                    <a:pt x="34334" y="5634"/>
                  </a:lnTo>
                  <a:lnTo>
                    <a:pt x="32226" y="4570"/>
                  </a:lnTo>
                  <a:lnTo>
                    <a:pt x="31143" y="4038"/>
                  </a:lnTo>
                  <a:lnTo>
                    <a:pt x="30079" y="3526"/>
                  </a:lnTo>
                  <a:lnTo>
                    <a:pt x="29035" y="3054"/>
                  </a:lnTo>
                  <a:lnTo>
                    <a:pt x="27991" y="2581"/>
                  </a:lnTo>
                  <a:lnTo>
                    <a:pt x="26967" y="2147"/>
                  </a:lnTo>
                  <a:lnTo>
                    <a:pt x="25962" y="1734"/>
                  </a:lnTo>
                  <a:lnTo>
                    <a:pt x="24997" y="1359"/>
                  </a:lnTo>
                  <a:lnTo>
                    <a:pt x="24071" y="1025"/>
                  </a:lnTo>
                  <a:lnTo>
                    <a:pt x="23205" y="709"/>
                  </a:lnTo>
                  <a:lnTo>
                    <a:pt x="22377" y="473"/>
                  </a:lnTo>
                  <a:lnTo>
                    <a:pt x="21609" y="256"/>
                  </a:lnTo>
                  <a:lnTo>
                    <a:pt x="20900" y="118"/>
                  </a:lnTo>
                  <a:lnTo>
                    <a:pt x="20565" y="59"/>
                  </a:lnTo>
                  <a:lnTo>
                    <a:pt x="20250" y="20"/>
                  </a:lnTo>
                  <a:lnTo>
                    <a:pt x="19954"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503350" y="2652625"/>
              <a:ext cx="84225" cy="48775"/>
            </a:xfrm>
            <a:custGeom>
              <a:avLst/>
              <a:gdLst/>
              <a:ahLst/>
              <a:cxnLst/>
              <a:rect l="l" t="t" r="r" b="b"/>
              <a:pathLst>
                <a:path w="3369" h="1951" extrusionOk="0">
                  <a:moveTo>
                    <a:pt x="1" y="1"/>
                  </a:moveTo>
                  <a:lnTo>
                    <a:pt x="3369" y="1951"/>
                  </a:lnTo>
                  <a:lnTo>
                    <a:pt x="1" y="1"/>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599375" y="2717625"/>
              <a:ext cx="25" cy="525"/>
            </a:xfrm>
            <a:custGeom>
              <a:avLst/>
              <a:gdLst/>
              <a:ahLst/>
              <a:cxnLst/>
              <a:rect l="l" t="t" r="r" b="b"/>
              <a:pathLst>
                <a:path w="1" h="21" extrusionOk="0">
                  <a:moveTo>
                    <a:pt x="1" y="20"/>
                  </a:moveTo>
                  <a:lnTo>
                    <a:pt x="1" y="1"/>
                  </a:lnTo>
                  <a:lnTo>
                    <a:pt x="1" y="20"/>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598400" y="2720575"/>
              <a:ext cx="525" cy="1500"/>
            </a:xfrm>
            <a:custGeom>
              <a:avLst/>
              <a:gdLst/>
              <a:ahLst/>
              <a:cxnLst/>
              <a:rect l="l" t="t" r="r" b="b"/>
              <a:pathLst>
                <a:path w="21" h="60" extrusionOk="0">
                  <a:moveTo>
                    <a:pt x="20" y="1"/>
                  </a:moveTo>
                  <a:lnTo>
                    <a:pt x="20" y="1"/>
                  </a:lnTo>
                  <a:lnTo>
                    <a:pt x="20" y="1"/>
                  </a:lnTo>
                  <a:lnTo>
                    <a:pt x="0" y="60"/>
                  </a:lnTo>
                  <a:lnTo>
                    <a:pt x="0" y="60"/>
                  </a:lnTo>
                  <a:lnTo>
                    <a:pt x="20" y="1"/>
                  </a:lnTo>
                  <a:lnTo>
                    <a:pt x="20" y="1"/>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597400" y="2710725"/>
              <a:ext cx="1025" cy="2500"/>
            </a:xfrm>
            <a:custGeom>
              <a:avLst/>
              <a:gdLst/>
              <a:ahLst/>
              <a:cxnLst/>
              <a:rect l="l" t="t" r="r" b="b"/>
              <a:pathLst>
                <a:path w="41" h="100" extrusionOk="0">
                  <a:moveTo>
                    <a:pt x="1" y="1"/>
                  </a:moveTo>
                  <a:lnTo>
                    <a:pt x="1" y="1"/>
                  </a:lnTo>
                  <a:lnTo>
                    <a:pt x="1" y="1"/>
                  </a:lnTo>
                  <a:lnTo>
                    <a:pt x="40" y="99"/>
                  </a:lnTo>
                  <a:lnTo>
                    <a:pt x="40" y="99"/>
                  </a:lnTo>
                  <a:lnTo>
                    <a:pt x="40" y="99"/>
                  </a:lnTo>
                  <a:lnTo>
                    <a:pt x="1" y="1"/>
                  </a:lnTo>
                  <a:lnTo>
                    <a:pt x="1" y="1"/>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587550" y="2701375"/>
              <a:ext cx="5450" cy="3975"/>
            </a:xfrm>
            <a:custGeom>
              <a:avLst/>
              <a:gdLst/>
              <a:ahLst/>
              <a:cxnLst/>
              <a:rect l="l" t="t" r="r" b="b"/>
              <a:pathLst>
                <a:path w="218" h="159" extrusionOk="0">
                  <a:moveTo>
                    <a:pt x="1" y="1"/>
                  </a:moveTo>
                  <a:lnTo>
                    <a:pt x="1" y="1"/>
                  </a:lnTo>
                  <a:lnTo>
                    <a:pt x="119" y="79"/>
                  </a:lnTo>
                  <a:lnTo>
                    <a:pt x="218" y="158"/>
                  </a:lnTo>
                  <a:lnTo>
                    <a:pt x="218" y="158"/>
                  </a:lnTo>
                  <a:lnTo>
                    <a:pt x="218" y="158"/>
                  </a:lnTo>
                  <a:lnTo>
                    <a:pt x="119" y="79"/>
                  </a:lnTo>
                  <a:lnTo>
                    <a:pt x="1" y="1"/>
                  </a:lnTo>
                  <a:lnTo>
                    <a:pt x="1" y="1"/>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593975" y="2706300"/>
              <a:ext cx="2475" cy="2975"/>
            </a:xfrm>
            <a:custGeom>
              <a:avLst/>
              <a:gdLst/>
              <a:ahLst/>
              <a:cxnLst/>
              <a:rect l="l" t="t" r="r" b="b"/>
              <a:pathLst>
                <a:path w="99" h="119" extrusionOk="0">
                  <a:moveTo>
                    <a:pt x="0" y="1"/>
                  </a:moveTo>
                  <a:lnTo>
                    <a:pt x="0" y="20"/>
                  </a:lnTo>
                  <a:lnTo>
                    <a:pt x="99" y="119"/>
                  </a:lnTo>
                  <a:lnTo>
                    <a:pt x="0" y="1"/>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598900" y="2715175"/>
              <a:ext cx="500" cy="2475"/>
            </a:xfrm>
            <a:custGeom>
              <a:avLst/>
              <a:gdLst/>
              <a:ahLst/>
              <a:cxnLst/>
              <a:rect l="l" t="t" r="r" b="b"/>
              <a:pathLst>
                <a:path w="20" h="99" extrusionOk="0">
                  <a:moveTo>
                    <a:pt x="0" y="0"/>
                  </a:moveTo>
                  <a:lnTo>
                    <a:pt x="0" y="20"/>
                  </a:lnTo>
                  <a:lnTo>
                    <a:pt x="20" y="99"/>
                  </a:lnTo>
                  <a:lnTo>
                    <a:pt x="0" y="0"/>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032575" y="2645725"/>
              <a:ext cx="566825" cy="328000"/>
            </a:xfrm>
            <a:custGeom>
              <a:avLst/>
              <a:gdLst/>
              <a:ahLst/>
              <a:cxnLst/>
              <a:rect l="l" t="t" r="r" b="b"/>
              <a:pathLst>
                <a:path w="22673" h="13120" extrusionOk="0">
                  <a:moveTo>
                    <a:pt x="17630" y="1"/>
                  </a:moveTo>
                  <a:lnTo>
                    <a:pt x="17394" y="20"/>
                  </a:lnTo>
                  <a:lnTo>
                    <a:pt x="17157" y="40"/>
                  </a:lnTo>
                  <a:lnTo>
                    <a:pt x="16941" y="99"/>
                  </a:lnTo>
                  <a:lnTo>
                    <a:pt x="16744" y="178"/>
                  </a:lnTo>
                  <a:lnTo>
                    <a:pt x="16566" y="277"/>
                  </a:lnTo>
                  <a:lnTo>
                    <a:pt x="453" y="9574"/>
                  </a:lnTo>
                  <a:lnTo>
                    <a:pt x="355" y="9653"/>
                  </a:lnTo>
                  <a:lnTo>
                    <a:pt x="256" y="9712"/>
                  </a:lnTo>
                  <a:lnTo>
                    <a:pt x="197" y="9791"/>
                  </a:lnTo>
                  <a:lnTo>
                    <a:pt x="99" y="9889"/>
                  </a:lnTo>
                  <a:lnTo>
                    <a:pt x="79" y="9948"/>
                  </a:lnTo>
                  <a:lnTo>
                    <a:pt x="20" y="10047"/>
                  </a:lnTo>
                  <a:lnTo>
                    <a:pt x="0" y="10165"/>
                  </a:lnTo>
                  <a:lnTo>
                    <a:pt x="0" y="10283"/>
                  </a:lnTo>
                  <a:lnTo>
                    <a:pt x="20" y="10382"/>
                  </a:lnTo>
                  <a:lnTo>
                    <a:pt x="59" y="10500"/>
                  </a:lnTo>
                  <a:lnTo>
                    <a:pt x="118" y="10598"/>
                  </a:lnTo>
                  <a:lnTo>
                    <a:pt x="217" y="10697"/>
                  </a:lnTo>
                  <a:lnTo>
                    <a:pt x="315" y="10795"/>
                  </a:lnTo>
                  <a:lnTo>
                    <a:pt x="453" y="10894"/>
                  </a:lnTo>
                  <a:lnTo>
                    <a:pt x="3841" y="12844"/>
                  </a:lnTo>
                  <a:lnTo>
                    <a:pt x="4078" y="12962"/>
                  </a:lnTo>
                  <a:lnTo>
                    <a:pt x="4373" y="13061"/>
                  </a:lnTo>
                  <a:lnTo>
                    <a:pt x="4669" y="13100"/>
                  </a:lnTo>
                  <a:lnTo>
                    <a:pt x="4964" y="13120"/>
                  </a:lnTo>
                  <a:lnTo>
                    <a:pt x="5279" y="13100"/>
                  </a:lnTo>
                  <a:lnTo>
                    <a:pt x="5575" y="13061"/>
                  </a:lnTo>
                  <a:lnTo>
                    <a:pt x="5850" y="12962"/>
                  </a:lnTo>
                  <a:lnTo>
                    <a:pt x="6107" y="12844"/>
                  </a:lnTo>
                  <a:lnTo>
                    <a:pt x="22200" y="3546"/>
                  </a:lnTo>
                  <a:lnTo>
                    <a:pt x="22298" y="3468"/>
                  </a:lnTo>
                  <a:lnTo>
                    <a:pt x="22397" y="3389"/>
                  </a:lnTo>
                  <a:lnTo>
                    <a:pt x="22476" y="3310"/>
                  </a:lnTo>
                  <a:lnTo>
                    <a:pt x="22555" y="3231"/>
                  </a:lnTo>
                  <a:lnTo>
                    <a:pt x="22594" y="3152"/>
                  </a:lnTo>
                  <a:lnTo>
                    <a:pt x="22633" y="3074"/>
                  </a:lnTo>
                  <a:lnTo>
                    <a:pt x="22633" y="3054"/>
                  </a:lnTo>
                  <a:lnTo>
                    <a:pt x="22653" y="2995"/>
                  </a:lnTo>
                  <a:lnTo>
                    <a:pt x="22673" y="2896"/>
                  </a:lnTo>
                  <a:lnTo>
                    <a:pt x="22673" y="2877"/>
                  </a:lnTo>
                  <a:lnTo>
                    <a:pt x="22653" y="2778"/>
                  </a:lnTo>
                  <a:lnTo>
                    <a:pt x="22633" y="2699"/>
                  </a:lnTo>
                  <a:lnTo>
                    <a:pt x="22594" y="2601"/>
                  </a:lnTo>
                  <a:lnTo>
                    <a:pt x="22555" y="2542"/>
                  </a:lnTo>
                  <a:lnTo>
                    <a:pt x="22456" y="2424"/>
                  </a:lnTo>
                  <a:lnTo>
                    <a:pt x="22417" y="2384"/>
                  </a:lnTo>
                  <a:lnTo>
                    <a:pt x="22318" y="2305"/>
                  </a:lnTo>
                  <a:lnTo>
                    <a:pt x="22200" y="2227"/>
                  </a:lnTo>
                  <a:lnTo>
                    <a:pt x="18832" y="277"/>
                  </a:lnTo>
                  <a:lnTo>
                    <a:pt x="18753" y="237"/>
                  </a:lnTo>
                  <a:lnTo>
                    <a:pt x="18654" y="198"/>
                  </a:lnTo>
                  <a:lnTo>
                    <a:pt x="18477" y="119"/>
                  </a:lnTo>
                  <a:lnTo>
                    <a:pt x="18300" y="60"/>
                  </a:lnTo>
                  <a:lnTo>
                    <a:pt x="18083" y="20"/>
                  </a:lnTo>
                  <a:lnTo>
                    <a:pt x="17847" y="1"/>
                  </a:lnTo>
                  <a:close/>
                </a:path>
              </a:pathLst>
            </a:custGeom>
            <a:solidFill>
              <a:srgbClr val="D9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821475" y="2843700"/>
              <a:ext cx="1025" cy="2975"/>
            </a:xfrm>
            <a:custGeom>
              <a:avLst/>
              <a:gdLst/>
              <a:ahLst/>
              <a:cxnLst/>
              <a:rect l="l" t="t" r="r" b="b"/>
              <a:pathLst>
                <a:path w="41" h="119" extrusionOk="0">
                  <a:moveTo>
                    <a:pt x="1" y="0"/>
                  </a:moveTo>
                  <a:lnTo>
                    <a:pt x="1" y="0"/>
                  </a:lnTo>
                  <a:lnTo>
                    <a:pt x="1" y="0"/>
                  </a:lnTo>
                  <a:lnTo>
                    <a:pt x="40" y="60"/>
                  </a:lnTo>
                  <a:lnTo>
                    <a:pt x="40" y="119"/>
                  </a:lnTo>
                  <a:lnTo>
                    <a:pt x="40" y="119"/>
                  </a:lnTo>
                  <a:lnTo>
                    <a:pt x="40" y="60"/>
                  </a:lnTo>
                  <a:lnTo>
                    <a:pt x="1" y="0"/>
                  </a:lnTo>
                  <a:lnTo>
                    <a:pt x="1" y="0"/>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450175" y="2850600"/>
              <a:ext cx="34000" cy="20200"/>
            </a:xfrm>
            <a:custGeom>
              <a:avLst/>
              <a:gdLst/>
              <a:ahLst/>
              <a:cxnLst/>
              <a:rect l="l" t="t" r="r" b="b"/>
              <a:pathLst>
                <a:path w="1360" h="808" extrusionOk="0">
                  <a:moveTo>
                    <a:pt x="0" y="808"/>
                  </a:moveTo>
                  <a:lnTo>
                    <a:pt x="0" y="808"/>
                  </a:lnTo>
                  <a:lnTo>
                    <a:pt x="40" y="768"/>
                  </a:lnTo>
                  <a:lnTo>
                    <a:pt x="1359" y="0"/>
                  </a:lnTo>
                  <a:lnTo>
                    <a:pt x="40" y="768"/>
                  </a:lnTo>
                  <a:lnTo>
                    <a:pt x="40" y="768"/>
                  </a:lnTo>
                  <a:lnTo>
                    <a:pt x="0" y="808"/>
                  </a:lnTo>
                  <a:lnTo>
                    <a:pt x="0" y="808"/>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4616625" y="2872750"/>
              <a:ext cx="500" cy="1025"/>
            </a:xfrm>
            <a:custGeom>
              <a:avLst/>
              <a:gdLst/>
              <a:ahLst/>
              <a:cxnLst/>
              <a:rect l="l" t="t" r="r" b="b"/>
              <a:pathLst>
                <a:path w="20" h="41" extrusionOk="0">
                  <a:moveTo>
                    <a:pt x="0" y="1"/>
                  </a:moveTo>
                  <a:lnTo>
                    <a:pt x="0" y="1"/>
                  </a:lnTo>
                  <a:lnTo>
                    <a:pt x="0" y="1"/>
                  </a:lnTo>
                  <a:lnTo>
                    <a:pt x="20" y="40"/>
                  </a:lnTo>
                  <a:lnTo>
                    <a:pt x="20" y="40"/>
                  </a:lnTo>
                  <a:lnTo>
                    <a:pt x="20" y="40"/>
                  </a:lnTo>
                  <a:lnTo>
                    <a:pt x="0" y="1"/>
                  </a:lnTo>
                  <a:lnTo>
                    <a:pt x="0" y="1"/>
                  </a:lnTo>
                  <a:close/>
                </a:path>
              </a:pathLst>
            </a:custGeom>
            <a:solidFill>
              <a:srgbClr val="C453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446725" y="2876200"/>
              <a:ext cx="500" cy="2500"/>
            </a:xfrm>
            <a:custGeom>
              <a:avLst/>
              <a:gdLst/>
              <a:ahLst/>
              <a:cxnLst/>
              <a:rect l="l" t="t" r="r" b="b"/>
              <a:pathLst>
                <a:path w="20" h="100" extrusionOk="0">
                  <a:moveTo>
                    <a:pt x="20" y="99"/>
                  </a:moveTo>
                  <a:lnTo>
                    <a:pt x="20" y="99"/>
                  </a:lnTo>
                  <a:lnTo>
                    <a:pt x="20" y="99"/>
                  </a:lnTo>
                  <a:lnTo>
                    <a:pt x="0" y="40"/>
                  </a:lnTo>
                  <a:lnTo>
                    <a:pt x="0" y="1"/>
                  </a:lnTo>
                  <a:lnTo>
                    <a:pt x="0" y="1"/>
                  </a:lnTo>
                  <a:lnTo>
                    <a:pt x="0" y="40"/>
                  </a:lnTo>
                  <a:lnTo>
                    <a:pt x="20" y="99"/>
                  </a:lnTo>
                  <a:lnTo>
                    <a:pt x="20" y="99"/>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447700" y="2879650"/>
              <a:ext cx="3475" cy="2975"/>
            </a:xfrm>
            <a:custGeom>
              <a:avLst/>
              <a:gdLst/>
              <a:ahLst/>
              <a:cxnLst/>
              <a:rect l="l" t="t" r="r" b="b"/>
              <a:pathLst>
                <a:path w="139" h="119" extrusionOk="0">
                  <a:moveTo>
                    <a:pt x="1" y="0"/>
                  </a:moveTo>
                  <a:lnTo>
                    <a:pt x="40" y="60"/>
                  </a:lnTo>
                  <a:lnTo>
                    <a:pt x="99" y="89"/>
                  </a:lnTo>
                  <a:lnTo>
                    <a:pt x="99" y="89"/>
                  </a:lnTo>
                  <a:lnTo>
                    <a:pt x="60" y="60"/>
                  </a:lnTo>
                  <a:lnTo>
                    <a:pt x="1" y="0"/>
                  </a:lnTo>
                  <a:close/>
                  <a:moveTo>
                    <a:pt x="99" y="89"/>
                  </a:moveTo>
                  <a:lnTo>
                    <a:pt x="139" y="119"/>
                  </a:lnTo>
                  <a:lnTo>
                    <a:pt x="119" y="99"/>
                  </a:lnTo>
                  <a:lnTo>
                    <a:pt x="99" y="89"/>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617100" y="2873750"/>
              <a:ext cx="525" cy="2475"/>
            </a:xfrm>
            <a:custGeom>
              <a:avLst/>
              <a:gdLst/>
              <a:ahLst/>
              <a:cxnLst/>
              <a:rect l="l" t="t" r="r" b="b"/>
              <a:pathLst>
                <a:path w="21" h="99" extrusionOk="0">
                  <a:moveTo>
                    <a:pt x="1" y="0"/>
                  </a:moveTo>
                  <a:lnTo>
                    <a:pt x="1" y="0"/>
                  </a:lnTo>
                  <a:lnTo>
                    <a:pt x="1" y="0"/>
                  </a:lnTo>
                  <a:lnTo>
                    <a:pt x="21" y="59"/>
                  </a:lnTo>
                  <a:lnTo>
                    <a:pt x="21" y="99"/>
                  </a:lnTo>
                  <a:lnTo>
                    <a:pt x="21" y="99"/>
                  </a:lnTo>
                  <a:lnTo>
                    <a:pt x="21" y="59"/>
                  </a:lnTo>
                  <a:lnTo>
                    <a:pt x="1" y="0"/>
                  </a:lnTo>
                  <a:lnTo>
                    <a:pt x="1" y="0"/>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613175" y="2869800"/>
              <a:ext cx="3475" cy="2975"/>
            </a:xfrm>
            <a:custGeom>
              <a:avLst/>
              <a:gdLst/>
              <a:ahLst/>
              <a:cxnLst/>
              <a:rect l="l" t="t" r="r" b="b"/>
              <a:pathLst>
                <a:path w="139" h="119" extrusionOk="0">
                  <a:moveTo>
                    <a:pt x="0" y="0"/>
                  </a:moveTo>
                  <a:lnTo>
                    <a:pt x="0" y="0"/>
                  </a:lnTo>
                  <a:lnTo>
                    <a:pt x="79" y="60"/>
                  </a:lnTo>
                  <a:lnTo>
                    <a:pt x="138" y="119"/>
                  </a:lnTo>
                  <a:lnTo>
                    <a:pt x="138" y="119"/>
                  </a:lnTo>
                  <a:lnTo>
                    <a:pt x="138" y="119"/>
                  </a:lnTo>
                  <a:lnTo>
                    <a:pt x="79" y="60"/>
                  </a:lnTo>
                  <a:lnTo>
                    <a:pt x="0" y="0"/>
                  </a:lnTo>
                  <a:lnTo>
                    <a:pt x="0" y="0"/>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043900" y="2652625"/>
              <a:ext cx="402850" cy="232475"/>
            </a:xfrm>
            <a:custGeom>
              <a:avLst/>
              <a:gdLst/>
              <a:ahLst/>
              <a:cxnLst/>
              <a:rect l="l" t="t" r="r" b="b"/>
              <a:pathLst>
                <a:path w="16114" h="9299" extrusionOk="0">
                  <a:moveTo>
                    <a:pt x="0" y="9298"/>
                  </a:moveTo>
                  <a:lnTo>
                    <a:pt x="0" y="9298"/>
                  </a:lnTo>
                  <a:lnTo>
                    <a:pt x="0" y="9298"/>
                  </a:lnTo>
                  <a:lnTo>
                    <a:pt x="16113" y="1"/>
                  </a:lnTo>
                  <a:lnTo>
                    <a:pt x="16113" y="1"/>
                  </a:lnTo>
                  <a:lnTo>
                    <a:pt x="0" y="9298"/>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333950" y="2894425"/>
              <a:ext cx="87175" cy="43350"/>
            </a:xfrm>
            <a:custGeom>
              <a:avLst/>
              <a:gdLst/>
              <a:ahLst/>
              <a:cxnLst/>
              <a:rect l="l" t="t" r="r" b="b"/>
              <a:pathLst>
                <a:path w="3487" h="1734" extrusionOk="0">
                  <a:moveTo>
                    <a:pt x="2817" y="99"/>
                  </a:moveTo>
                  <a:lnTo>
                    <a:pt x="0" y="1734"/>
                  </a:lnTo>
                  <a:lnTo>
                    <a:pt x="2817" y="99"/>
                  </a:lnTo>
                  <a:lnTo>
                    <a:pt x="2817" y="99"/>
                  </a:lnTo>
                  <a:lnTo>
                    <a:pt x="2955" y="40"/>
                  </a:lnTo>
                  <a:lnTo>
                    <a:pt x="3132" y="0"/>
                  </a:lnTo>
                  <a:lnTo>
                    <a:pt x="3310" y="0"/>
                  </a:lnTo>
                  <a:lnTo>
                    <a:pt x="3487" y="20"/>
                  </a:lnTo>
                  <a:lnTo>
                    <a:pt x="3487" y="20"/>
                  </a:lnTo>
                  <a:lnTo>
                    <a:pt x="3310" y="0"/>
                  </a:lnTo>
                  <a:lnTo>
                    <a:pt x="3132" y="0"/>
                  </a:lnTo>
                  <a:lnTo>
                    <a:pt x="2955" y="40"/>
                  </a:lnTo>
                  <a:lnTo>
                    <a:pt x="2817" y="99"/>
                  </a:lnTo>
                  <a:lnTo>
                    <a:pt x="2817" y="99"/>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037500" y="2888500"/>
              <a:ext cx="1500" cy="2000"/>
            </a:xfrm>
            <a:custGeom>
              <a:avLst/>
              <a:gdLst/>
              <a:ahLst/>
              <a:cxnLst/>
              <a:rect l="l" t="t" r="r" b="b"/>
              <a:pathLst>
                <a:path w="60" h="80" extrusionOk="0">
                  <a:moveTo>
                    <a:pt x="59" y="1"/>
                  </a:moveTo>
                  <a:lnTo>
                    <a:pt x="0" y="80"/>
                  </a:lnTo>
                  <a:lnTo>
                    <a:pt x="20" y="60"/>
                  </a:lnTo>
                  <a:lnTo>
                    <a:pt x="59" y="1"/>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034525" y="2892950"/>
              <a:ext cx="525" cy="1500"/>
            </a:xfrm>
            <a:custGeom>
              <a:avLst/>
              <a:gdLst/>
              <a:ahLst/>
              <a:cxnLst/>
              <a:rect l="l" t="t" r="r" b="b"/>
              <a:pathLst>
                <a:path w="21" h="60" extrusionOk="0">
                  <a:moveTo>
                    <a:pt x="1" y="59"/>
                  </a:moveTo>
                  <a:lnTo>
                    <a:pt x="1" y="59"/>
                  </a:lnTo>
                  <a:lnTo>
                    <a:pt x="1" y="59"/>
                  </a:lnTo>
                  <a:lnTo>
                    <a:pt x="21" y="0"/>
                  </a:lnTo>
                  <a:lnTo>
                    <a:pt x="21" y="0"/>
                  </a:lnTo>
                  <a:lnTo>
                    <a:pt x="21" y="0"/>
                  </a:lnTo>
                  <a:lnTo>
                    <a:pt x="1" y="59"/>
                  </a:lnTo>
                  <a:lnTo>
                    <a:pt x="1" y="59"/>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568850" y="2754075"/>
              <a:ext cx="253650" cy="147275"/>
            </a:xfrm>
            <a:custGeom>
              <a:avLst/>
              <a:gdLst/>
              <a:ahLst/>
              <a:cxnLst/>
              <a:rect l="l" t="t" r="r" b="b"/>
              <a:pathLst>
                <a:path w="10146" h="5891" extrusionOk="0">
                  <a:moveTo>
                    <a:pt x="3783" y="0"/>
                  </a:moveTo>
                  <a:lnTo>
                    <a:pt x="3625" y="20"/>
                  </a:lnTo>
                  <a:lnTo>
                    <a:pt x="3487" y="40"/>
                  </a:lnTo>
                  <a:lnTo>
                    <a:pt x="3349" y="79"/>
                  </a:lnTo>
                  <a:lnTo>
                    <a:pt x="3211" y="138"/>
                  </a:lnTo>
                  <a:lnTo>
                    <a:pt x="237" y="1872"/>
                  </a:lnTo>
                  <a:lnTo>
                    <a:pt x="138" y="1931"/>
                  </a:lnTo>
                  <a:lnTo>
                    <a:pt x="60" y="2010"/>
                  </a:lnTo>
                  <a:lnTo>
                    <a:pt x="20" y="2088"/>
                  </a:lnTo>
                  <a:lnTo>
                    <a:pt x="0" y="2187"/>
                  </a:lnTo>
                  <a:lnTo>
                    <a:pt x="20" y="2266"/>
                  </a:lnTo>
                  <a:lnTo>
                    <a:pt x="60" y="2364"/>
                  </a:lnTo>
                  <a:lnTo>
                    <a:pt x="138" y="2443"/>
                  </a:lnTo>
                  <a:lnTo>
                    <a:pt x="237" y="2502"/>
                  </a:lnTo>
                  <a:lnTo>
                    <a:pt x="5831" y="5752"/>
                  </a:lnTo>
                  <a:lnTo>
                    <a:pt x="5949" y="5811"/>
                  </a:lnTo>
                  <a:lnTo>
                    <a:pt x="6087" y="5851"/>
                  </a:lnTo>
                  <a:lnTo>
                    <a:pt x="6225" y="5870"/>
                  </a:lnTo>
                  <a:lnTo>
                    <a:pt x="6383" y="5890"/>
                  </a:lnTo>
                  <a:lnTo>
                    <a:pt x="6521" y="5870"/>
                  </a:lnTo>
                  <a:lnTo>
                    <a:pt x="6678" y="5851"/>
                  </a:lnTo>
                  <a:lnTo>
                    <a:pt x="6816" y="5811"/>
                  </a:lnTo>
                  <a:lnTo>
                    <a:pt x="6934" y="5752"/>
                  </a:lnTo>
                  <a:lnTo>
                    <a:pt x="9909" y="4019"/>
                  </a:lnTo>
                  <a:lnTo>
                    <a:pt x="10027" y="3960"/>
                  </a:lnTo>
                  <a:lnTo>
                    <a:pt x="10086" y="3881"/>
                  </a:lnTo>
                  <a:lnTo>
                    <a:pt x="10145" y="3782"/>
                  </a:lnTo>
                  <a:lnTo>
                    <a:pt x="10145" y="3704"/>
                  </a:lnTo>
                  <a:lnTo>
                    <a:pt x="10145" y="3645"/>
                  </a:lnTo>
                  <a:lnTo>
                    <a:pt x="10106" y="3585"/>
                  </a:lnTo>
                  <a:lnTo>
                    <a:pt x="10086" y="3526"/>
                  </a:lnTo>
                  <a:lnTo>
                    <a:pt x="10027" y="3448"/>
                  </a:lnTo>
                  <a:lnTo>
                    <a:pt x="9909" y="3388"/>
                  </a:lnTo>
                  <a:lnTo>
                    <a:pt x="4334" y="138"/>
                  </a:lnTo>
                  <a:lnTo>
                    <a:pt x="4216" y="79"/>
                  </a:lnTo>
                  <a:lnTo>
                    <a:pt x="4078" y="40"/>
                  </a:lnTo>
                  <a:lnTo>
                    <a:pt x="3920" y="20"/>
                  </a:lnTo>
                  <a:lnTo>
                    <a:pt x="3783" y="0"/>
                  </a:lnTo>
                  <a:close/>
                </a:path>
              </a:pathLst>
            </a:custGeom>
            <a:solidFill>
              <a:srgbClr val="59D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981350" y="2905250"/>
              <a:ext cx="1065700" cy="369375"/>
            </a:xfrm>
            <a:custGeom>
              <a:avLst/>
              <a:gdLst/>
              <a:ahLst/>
              <a:cxnLst/>
              <a:rect l="l" t="t" r="r" b="b"/>
              <a:pathLst>
                <a:path w="42628" h="14775" extrusionOk="0">
                  <a:moveTo>
                    <a:pt x="0" y="1"/>
                  </a:moveTo>
                  <a:lnTo>
                    <a:pt x="0" y="1557"/>
                  </a:lnTo>
                  <a:lnTo>
                    <a:pt x="20" y="1714"/>
                  </a:lnTo>
                  <a:lnTo>
                    <a:pt x="60" y="1872"/>
                  </a:lnTo>
                  <a:lnTo>
                    <a:pt x="119" y="2030"/>
                  </a:lnTo>
                  <a:lnTo>
                    <a:pt x="217" y="2168"/>
                  </a:lnTo>
                  <a:lnTo>
                    <a:pt x="335" y="2325"/>
                  </a:lnTo>
                  <a:lnTo>
                    <a:pt x="473" y="2463"/>
                  </a:lnTo>
                  <a:lnTo>
                    <a:pt x="631" y="2601"/>
                  </a:lnTo>
                  <a:lnTo>
                    <a:pt x="828" y="2719"/>
                  </a:lnTo>
                  <a:lnTo>
                    <a:pt x="20782" y="14282"/>
                  </a:lnTo>
                  <a:lnTo>
                    <a:pt x="20999" y="14400"/>
                  </a:lnTo>
                  <a:lnTo>
                    <a:pt x="21215" y="14499"/>
                  </a:lnTo>
                  <a:lnTo>
                    <a:pt x="21472" y="14577"/>
                  </a:lnTo>
                  <a:lnTo>
                    <a:pt x="21708" y="14656"/>
                  </a:lnTo>
                  <a:lnTo>
                    <a:pt x="21984" y="14696"/>
                  </a:lnTo>
                  <a:lnTo>
                    <a:pt x="22240" y="14735"/>
                  </a:lnTo>
                  <a:lnTo>
                    <a:pt x="22516" y="14755"/>
                  </a:lnTo>
                  <a:lnTo>
                    <a:pt x="22791" y="14774"/>
                  </a:lnTo>
                  <a:lnTo>
                    <a:pt x="23067" y="14755"/>
                  </a:lnTo>
                  <a:lnTo>
                    <a:pt x="23343" y="14735"/>
                  </a:lnTo>
                  <a:lnTo>
                    <a:pt x="23599" y="14696"/>
                  </a:lnTo>
                  <a:lnTo>
                    <a:pt x="23875" y="14656"/>
                  </a:lnTo>
                  <a:lnTo>
                    <a:pt x="24131" y="14577"/>
                  </a:lnTo>
                  <a:lnTo>
                    <a:pt x="24367" y="14499"/>
                  </a:lnTo>
                  <a:lnTo>
                    <a:pt x="24604" y="14400"/>
                  </a:lnTo>
                  <a:lnTo>
                    <a:pt x="24820" y="14282"/>
                  </a:lnTo>
                  <a:lnTo>
                    <a:pt x="41780" y="4472"/>
                  </a:lnTo>
                  <a:lnTo>
                    <a:pt x="41977" y="4354"/>
                  </a:lnTo>
                  <a:lnTo>
                    <a:pt x="42155" y="4216"/>
                  </a:lnTo>
                  <a:lnTo>
                    <a:pt x="42293" y="4078"/>
                  </a:lnTo>
                  <a:lnTo>
                    <a:pt x="42411" y="3921"/>
                  </a:lnTo>
                  <a:lnTo>
                    <a:pt x="42509" y="3763"/>
                  </a:lnTo>
                  <a:lnTo>
                    <a:pt x="42588" y="3606"/>
                  </a:lnTo>
                  <a:lnTo>
                    <a:pt x="42608" y="3448"/>
                  </a:lnTo>
                  <a:lnTo>
                    <a:pt x="42627" y="3290"/>
                  </a:lnTo>
                  <a:lnTo>
                    <a:pt x="42627" y="1655"/>
                  </a:lnTo>
                  <a:lnTo>
                    <a:pt x="42608" y="1754"/>
                  </a:lnTo>
                  <a:lnTo>
                    <a:pt x="42588" y="1833"/>
                  </a:lnTo>
                  <a:lnTo>
                    <a:pt x="42568" y="1971"/>
                  </a:lnTo>
                  <a:lnTo>
                    <a:pt x="42529" y="2069"/>
                  </a:lnTo>
                  <a:lnTo>
                    <a:pt x="42490" y="2148"/>
                  </a:lnTo>
                  <a:lnTo>
                    <a:pt x="42411" y="2286"/>
                  </a:lnTo>
                  <a:lnTo>
                    <a:pt x="42332" y="2384"/>
                  </a:lnTo>
                  <a:lnTo>
                    <a:pt x="42233" y="2483"/>
                  </a:lnTo>
                  <a:lnTo>
                    <a:pt x="42155" y="2562"/>
                  </a:lnTo>
                  <a:lnTo>
                    <a:pt x="41977" y="2699"/>
                  </a:lnTo>
                  <a:lnTo>
                    <a:pt x="41780" y="2837"/>
                  </a:lnTo>
                  <a:lnTo>
                    <a:pt x="24820" y="12647"/>
                  </a:lnTo>
                  <a:lnTo>
                    <a:pt x="24604" y="12765"/>
                  </a:lnTo>
                  <a:lnTo>
                    <a:pt x="24367" y="12864"/>
                  </a:lnTo>
                  <a:lnTo>
                    <a:pt x="24111" y="12942"/>
                  </a:lnTo>
                  <a:lnTo>
                    <a:pt x="23855" y="13002"/>
                  </a:lnTo>
                  <a:lnTo>
                    <a:pt x="23599" y="13061"/>
                  </a:lnTo>
                  <a:lnTo>
                    <a:pt x="23343" y="13100"/>
                  </a:lnTo>
                  <a:lnTo>
                    <a:pt x="23067" y="13120"/>
                  </a:lnTo>
                  <a:lnTo>
                    <a:pt x="22516" y="13120"/>
                  </a:lnTo>
                  <a:lnTo>
                    <a:pt x="22240" y="13100"/>
                  </a:lnTo>
                  <a:lnTo>
                    <a:pt x="21984" y="13061"/>
                  </a:lnTo>
                  <a:lnTo>
                    <a:pt x="21708" y="13002"/>
                  </a:lnTo>
                  <a:lnTo>
                    <a:pt x="21452" y="12942"/>
                  </a:lnTo>
                  <a:lnTo>
                    <a:pt x="21215" y="12864"/>
                  </a:lnTo>
                  <a:lnTo>
                    <a:pt x="20979" y="12765"/>
                  </a:lnTo>
                  <a:lnTo>
                    <a:pt x="20762" y="12647"/>
                  </a:lnTo>
                  <a:lnTo>
                    <a:pt x="828" y="1084"/>
                  </a:lnTo>
                  <a:lnTo>
                    <a:pt x="631" y="946"/>
                  </a:lnTo>
                  <a:lnTo>
                    <a:pt x="454" y="808"/>
                  </a:lnTo>
                  <a:lnTo>
                    <a:pt x="375" y="730"/>
                  </a:lnTo>
                  <a:lnTo>
                    <a:pt x="276" y="631"/>
                  </a:lnTo>
                  <a:lnTo>
                    <a:pt x="197" y="533"/>
                  </a:lnTo>
                  <a:lnTo>
                    <a:pt x="138" y="414"/>
                  </a:lnTo>
                  <a:lnTo>
                    <a:pt x="99" y="316"/>
                  </a:lnTo>
                  <a:lnTo>
                    <a:pt x="40" y="217"/>
                  </a:lnTo>
                  <a:lnTo>
                    <a:pt x="20" y="80"/>
                  </a:lnTo>
                  <a:lnTo>
                    <a:pt x="0"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4648625" y="2891475"/>
              <a:ext cx="75375" cy="42375"/>
            </a:xfrm>
            <a:custGeom>
              <a:avLst/>
              <a:gdLst/>
              <a:ahLst/>
              <a:cxnLst/>
              <a:rect l="l" t="t" r="r" b="b"/>
              <a:pathLst>
                <a:path w="3015" h="1695" extrusionOk="0">
                  <a:moveTo>
                    <a:pt x="198" y="79"/>
                  </a:moveTo>
                  <a:lnTo>
                    <a:pt x="198" y="79"/>
                  </a:lnTo>
                  <a:lnTo>
                    <a:pt x="119" y="40"/>
                  </a:lnTo>
                  <a:lnTo>
                    <a:pt x="1" y="0"/>
                  </a:lnTo>
                  <a:lnTo>
                    <a:pt x="1" y="0"/>
                  </a:lnTo>
                  <a:lnTo>
                    <a:pt x="119" y="40"/>
                  </a:lnTo>
                  <a:lnTo>
                    <a:pt x="198" y="79"/>
                  </a:lnTo>
                  <a:lnTo>
                    <a:pt x="3014" y="1694"/>
                  </a:lnTo>
                  <a:lnTo>
                    <a:pt x="198" y="79"/>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421100" y="2894925"/>
              <a:ext cx="74900" cy="42850"/>
            </a:xfrm>
            <a:custGeom>
              <a:avLst/>
              <a:gdLst/>
              <a:ahLst/>
              <a:cxnLst/>
              <a:rect l="l" t="t" r="r" b="b"/>
              <a:pathLst>
                <a:path w="2996" h="1714" extrusionOk="0">
                  <a:moveTo>
                    <a:pt x="198" y="79"/>
                  </a:moveTo>
                  <a:lnTo>
                    <a:pt x="198" y="79"/>
                  </a:lnTo>
                  <a:lnTo>
                    <a:pt x="99" y="39"/>
                  </a:lnTo>
                  <a:lnTo>
                    <a:pt x="1" y="0"/>
                  </a:lnTo>
                  <a:lnTo>
                    <a:pt x="1" y="0"/>
                  </a:lnTo>
                  <a:lnTo>
                    <a:pt x="99" y="39"/>
                  </a:lnTo>
                  <a:lnTo>
                    <a:pt x="198" y="79"/>
                  </a:lnTo>
                  <a:lnTo>
                    <a:pt x="2995" y="1714"/>
                  </a:lnTo>
                  <a:lnTo>
                    <a:pt x="198" y="79"/>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4837725" y="3001275"/>
              <a:ext cx="525" cy="1025"/>
            </a:xfrm>
            <a:custGeom>
              <a:avLst/>
              <a:gdLst/>
              <a:ahLst/>
              <a:cxnLst/>
              <a:rect l="l" t="t" r="r" b="b"/>
              <a:pathLst>
                <a:path w="21" h="41" extrusionOk="0">
                  <a:moveTo>
                    <a:pt x="1" y="1"/>
                  </a:moveTo>
                  <a:lnTo>
                    <a:pt x="1" y="21"/>
                  </a:lnTo>
                  <a:lnTo>
                    <a:pt x="20" y="40"/>
                  </a:lnTo>
                  <a:lnTo>
                    <a:pt x="1" y="1"/>
                  </a:lnTo>
                  <a:close/>
                </a:path>
              </a:pathLst>
            </a:custGeom>
            <a:solidFill>
              <a:srgbClr val="E3B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4292100" y="2962375"/>
              <a:ext cx="11825" cy="525"/>
            </a:xfrm>
            <a:custGeom>
              <a:avLst/>
              <a:gdLst/>
              <a:ahLst/>
              <a:cxnLst/>
              <a:rect l="l" t="t" r="r" b="b"/>
              <a:pathLst>
                <a:path w="473" h="21" extrusionOk="0">
                  <a:moveTo>
                    <a:pt x="0" y="20"/>
                  </a:moveTo>
                  <a:lnTo>
                    <a:pt x="0" y="20"/>
                  </a:lnTo>
                  <a:lnTo>
                    <a:pt x="118" y="1"/>
                  </a:lnTo>
                  <a:lnTo>
                    <a:pt x="236" y="1"/>
                  </a:lnTo>
                  <a:lnTo>
                    <a:pt x="355" y="1"/>
                  </a:lnTo>
                  <a:lnTo>
                    <a:pt x="473" y="20"/>
                  </a:lnTo>
                  <a:lnTo>
                    <a:pt x="473" y="20"/>
                  </a:lnTo>
                  <a:lnTo>
                    <a:pt x="355" y="1"/>
                  </a:lnTo>
                  <a:lnTo>
                    <a:pt x="236" y="1"/>
                  </a:lnTo>
                  <a:lnTo>
                    <a:pt x="118" y="1"/>
                  </a:lnTo>
                  <a:lnTo>
                    <a:pt x="0" y="20"/>
                  </a:lnTo>
                  <a:lnTo>
                    <a:pt x="0" y="20"/>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4746625" y="2857000"/>
              <a:ext cx="219175" cy="127075"/>
            </a:xfrm>
            <a:custGeom>
              <a:avLst/>
              <a:gdLst/>
              <a:ahLst/>
              <a:cxnLst/>
              <a:rect l="l" t="t" r="r" b="b"/>
              <a:pathLst>
                <a:path w="8767" h="5083" extrusionOk="0">
                  <a:moveTo>
                    <a:pt x="3802" y="0"/>
                  </a:moveTo>
                  <a:lnTo>
                    <a:pt x="3664" y="20"/>
                  </a:lnTo>
                  <a:lnTo>
                    <a:pt x="3526" y="40"/>
                  </a:lnTo>
                  <a:lnTo>
                    <a:pt x="3408" y="79"/>
                  </a:lnTo>
                  <a:lnTo>
                    <a:pt x="3310" y="118"/>
                  </a:lnTo>
                  <a:lnTo>
                    <a:pt x="197" y="1911"/>
                  </a:lnTo>
                  <a:lnTo>
                    <a:pt x="99" y="1990"/>
                  </a:lnTo>
                  <a:lnTo>
                    <a:pt x="40" y="2049"/>
                  </a:lnTo>
                  <a:lnTo>
                    <a:pt x="1" y="2128"/>
                  </a:lnTo>
                  <a:lnTo>
                    <a:pt x="1" y="2207"/>
                  </a:lnTo>
                  <a:lnTo>
                    <a:pt x="1" y="2285"/>
                  </a:lnTo>
                  <a:lnTo>
                    <a:pt x="40" y="2364"/>
                  </a:lnTo>
                  <a:lnTo>
                    <a:pt x="99" y="2423"/>
                  </a:lnTo>
                  <a:lnTo>
                    <a:pt x="197" y="2482"/>
                  </a:lnTo>
                  <a:lnTo>
                    <a:pt x="4452" y="4964"/>
                  </a:lnTo>
                  <a:lnTo>
                    <a:pt x="4570" y="5023"/>
                  </a:lnTo>
                  <a:lnTo>
                    <a:pt x="4689" y="5063"/>
                  </a:lnTo>
                  <a:lnTo>
                    <a:pt x="4886" y="5082"/>
                  </a:lnTo>
                  <a:lnTo>
                    <a:pt x="5083" y="5082"/>
                  </a:lnTo>
                  <a:lnTo>
                    <a:pt x="5280" y="5043"/>
                  </a:lnTo>
                  <a:lnTo>
                    <a:pt x="5437" y="4964"/>
                  </a:lnTo>
                  <a:lnTo>
                    <a:pt x="8550" y="3172"/>
                  </a:lnTo>
                  <a:lnTo>
                    <a:pt x="8648" y="3113"/>
                  </a:lnTo>
                  <a:lnTo>
                    <a:pt x="8707" y="3034"/>
                  </a:lnTo>
                  <a:lnTo>
                    <a:pt x="8747" y="2955"/>
                  </a:lnTo>
                  <a:lnTo>
                    <a:pt x="8766" y="2876"/>
                  </a:lnTo>
                  <a:lnTo>
                    <a:pt x="8747" y="2817"/>
                  </a:lnTo>
                  <a:lnTo>
                    <a:pt x="8707" y="2738"/>
                  </a:lnTo>
                  <a:lnTo>
                    <a:pt x="8648" y="2660"/>
                  </a:lnTo>
                  <a:lnTo>
                    <a:pt x="8550" y="2600"/>
                  </a:lnTo>
                  <a:lnTo>
                    <a:pt x="4295" y="118"/>
                  </a:lnTo>
                  <a:lnTo>
                    <a:pt x="4177" y="79"/>
                  </a:lnTo>
                  <a:lnTo>
                    <a:pt x="4058" y="40"/>
                  </a:lnTo>
                  <a:lnTo>
                    <a:pt x="3920" y="20"/>
                  </a:lnTo>
                  <a:lnTo>
                    <a:pt x="3802" y="0"/>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4531425" y="2959425"/>
              <a:ext cx="75375" cy="42375"/>
            </a:xfrm>
            <a:custGeom>
              <a:avLst/>
              <a:gdLst/>
              <a:ahLst/>
              <a:cxnLst/>
              <a:rect l="l" t="t" r="r" b="b"/>
              <a:pathLst>
                <a:path w="3015" h="1695" extrusionOk="0">
                  <a:moveTo>
                    <a:pt x="197" y="79"/>
                  </a:moveTo>
                  <a:lnTo>
                    <a:pt x="197" y="79"/>
                  </a:lnTo>
                  <a:lnTo>
                    <a:pt x="99" y="20"/>
                  </a:lnTo>
                  <a:lnTo>
                    <a:pt x="0" y="1"/>
                  </a:lnTo>
                  <a:lnTo>
                    <a:pt x="0" y="1"/>
                  </a:lnTo>
                  <a:lnTo>
                    <a:pt x="99" y="20"/>
                  </a:lnTo>
                  <a:lnTo>
                    <a:pt x="197" y="79"/>
                  </a:lnTo>
                  <a:lnTo>
                    <a:pt x="3014" y="1695"/>
                  </a:lnTo>
                  <a:lnTo>
                    <a:pt x="197" y="79"/>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837725" y="3001775"/>
              <a:ext cx="1025" cy="1500"/>
            </a:xfrm>
            <a:custGeom>
              <a:avLst/>
              <a:gdLst/>
              <a:ahLst/>
              <a:cxnLst/>
              <a:rect l="l" t="t" r="r" b="b"/>
              <a:pathLst>
                <a:path w="41" h="60" extrusionOk="0">
                  <a:moveTo>
                    <a:pt x="1" y="1"/>
                  </a:moveTo>
                  <a:lnTo>
                    <a:pt x="40" y="60"/>
                  </a:lnTo>
                  <a:lnTo>
                    <a:pt x="20" y="20"/>
                  </a:lnTo>
                  <a:lnTo>
                    <a:pt x="1" y="1"/>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4764350" y="2957450"/>
              <a:ext cx="73400" cy="43850"/>
            </a:xfrm>
            <a:custGeom>
              <a:avLst/>
              <a:gdLst/>
              <a:ahLst/>
              <a:cxnLst/>
              <a:rect l="l" t="t" r="r" b="b"/>
              <a:pathLst>
                <a:path w="2936" h="1754" extrusionOk="0">
                  <a:moveTo>
                    <a:pt x="2798" y="1636"/>
                  </a:moveTo>
                  <a:lnTo>
                    <a:pt x="1" y="1"/>
                  </a:lnTo>
                  <a:lnTo>
                    <a:pt x="2798" y="1636"/>
                  </a:lnTo>
                  <a:lnTo>
                    <a:pt x="2798" y="1636"/>
                  </a:lnTo>
                  <a:lnTo>
                    <a:pt x="2877" y="1675"/>
                  </a:lnTo>
                  <a:lnTo>
                    <a:pt x="2936" y="1754"/>
                  </a:lnTo>
                  <a:lnTo>
                    <a:pt x="2936" y="1754"/>
                  </a:lnTo>
                  <a:lnTo>
                    <a:pt x="2936" y="1754"/>
                  </a:lnTo>
                  <a:lnTo>
                    <a:pt x="2877" y="1675"/>
                  </a:lnTo>
                  <a:lnTo>
                    <a:pt x="2798" y="1636"/>
                  </a:lnTo>
                  <a:lnTo>
                    <a:pt x="2798" y="1636"/>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440325" y="3004725"/>
              <a:ext cx="500" cy="1500"/>
            </a:xfrm>
            <a:custGeom>
              <a:avLst/>
              <a:gdLst/>
              <a:ahLst/>
              <a:cxnLst/>
              <a:rect l="l" t="t" r="r" b="b"/>
              <a:pathLst>
                <a:path w="20" h="60" extrusionOk="0">
                  <a:moveTo>
                    <a:pt x="20" y="1"/>
                  </a:moveTo>
                  <a:lnTo>
                    <a:pt x="0" y="60"/>
                  </a:lnTo>
                  <a:lnTo>
                    <a:pt x="20" y="40"/>
                  </a:lnTo>
                  <a:lnTo>
                    <a:pt x="20" y="1"/>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440325" y="3009175"/>
              <a:ext cx="500" cy="1500"/>
            </a:xfrm>
            <a:custGeom>
              <a:avLst/>
              <a:gdLst/>
              <a:ahLst/>
              <a:cxnLst/>
              <a:rect l="l" t="t" r="r" b="b"/>
              <a:pathLst>
                <a:path w="20" h="60" extrusionOk="0">
                  <a:moveTo>
                    <a:pt x="0" y="0"/>
                  </a:moveTo>
                  <a:lnTo>
                    <a:pt x="0" y="39"/>
                  </a:lnTo>
                  <a:lnTo>
                    <a:pt x="20" y="59"/>
                  </a:lnTo>
                  <a:lnTo>
                    <a:pt x="0" y="0"/>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4303900" y="2962875"/>
              <a:ext cx="78325" cy="45325"/>
            </a:xfrm>
            <a:custGeom>
              <a:avLst/>
              <a:gdLst/>
              <a:ahLst/>
              <a:cxnLst/>
              <a:rect l="l" t="t" r="r" b="b"/>
              <a:pathLst>
                <a:path w="3133" h="1813" extrusionOk="0">
                  <a:moveTo>
                    <a:pt x="2995" y="1694"/>
                  </a:moveTo>
                  <a:lnTo>
                    <a:pt x="198" y="79"/>
                  </a:lnTo>
                  <a:lnTo>
                    <a:pt x="198" y="79"/>
                  </a:lnTo>
                  <a:lnTo>
                    <a:pt x="99" y="40"/>
                  </a:lnTo>
                  <a:lnTo>
                    <a:pt x="1" y="0"/>
                  </a:lnTo>
                  <a:lnTo>
                    <a:pt x="1" y="0"/>
                  </a:lnTo>
                  <a:lnTo>
                    <a:pt x="99" y="40"/>
                  </a:lnTo>
                  <a:lnTo>
                    <a:pt x="198" y="79"/>
                  </a:lnTo>
                  <a:lnTo>
                    <a:pt x="2995" y="1694"/>
                  </a:lnTo>
                  <a:lnTo>
                    <a:pt x="2995" y="1694"/>
                  </a:lnTo>
                  <a:lnTo>
                    <a:pt x="3074" y="1754"/>
                  </a:lnTo>
                  <a:lnTo>
                    <a:pt x="3133" y="1813"/>
                  </a:lnTo>
                  <a:lnTo>
                    <a:pt x="3133" y="1813"/>
                  </a:lnTo>
                  <a:lnTo>
                    <a:pt x="3074" y="1754"/>
                  </a:lnTo>
                  <a:lnTo>
                    <a:pt x="2995" y="1694"/>
                  </a:lnTo>
                  <a:lnTo>
                    <a:pt x="2995" y="1694"/>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4625475" y="3022450"/>
              <a:ext cx="10875" cy="3000"/>
            </a:xfrm>
            <a:custGeom>
              <a:avLst/>
              <a:gdLst/>
              <a:ahLst/>
              <a:cxnLst/>
              <a:rect l="l" t="t" r="r" b="b"/>
              <a:pathLst>
                <a:path w="435" h="120" extrusionOk="0">
                  <a:moveTo>
                    <a:pt x="1" y="119"/>
                  </a:moveTo>
                  <a:lnTo>
                    <a:pt x="1" y="119"/>
                  </a:lnTo>
                  <a:lnTo>
                    <a:pt x="80" y="60"/>
                  </a:lnTo>
                  <a:lnTo>
                    <a:pt x="198" y="40"/>
                  </a:lnTo>
                  <a:lnTo>
                    <a:pt x="316" y="21"/>
                  </a:lnTo>
                  <a:lnTo>
                    <a:pt x="434" y="1"/>
                  </a:lnTo>
                  <a:lnTo>
                    <a:pt x="434" y="1"/>
                  </a:lnTo>
                  <a:lnTo>
                    <a:pt x="316" y="21"/>
                  </a:lnTo>
                  <a:lnTo>
                    <a:pt x="198" y="40"/>
                  </a:lnTo>
                  <a:lnTo>
                    <a:pt x="80" y="60"/>
                  </a:lnTo>
                  <a:lnTo>
                    <a:pt x="1" y="119"/>
                  </a:lnTo>
                  <a:lnTo>
                    <a:pt x="1" y="119"/>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4636325" y="3022450"/>
              <a:ext cx="10850" cy="3000"/>
            </a:xfrm>
            <a:custGeom>
              <a:avLst/>
              <a:gdLst/>
              <a:ahLst/>
              <a:cxnLst/>
              <a:rect l="l" t="t" r="r" b="b"/>
              <a:pathLst>
                <a:path w="434" h="120" extrusionOk="0">
                  <a:moveTo>
                    <a:pt x="433" y="119"/>
                  </a:moveTo>
                  <a:lnTo>
                    <a:pt x="433" y="119"/>
                  </a:lnTo>
                  <a:lnTo>
                    <a:pt x="335" y="60"/>
                  </a:lnTo>
                  <a:lnTo>
                    <a:pt x="217" y="40"/>
                  </a:lnTo>
                  <a:lnTo>
                    <a:pt x="118" y="21"/>
                  </a:lnTo>
                  <a:lnTo>
                    <a:pt x="0" y="1"/>
                  </a:lnTo>
                  <a:lnTo>
                    <a:pt x="0" y="1"/>
                  </a:lnTo>
                  <a:lnTo>
                    <a:pt x="118" y="21"/>
                  </a:lnTo>
                  <a:lnTo>
                    <a:pt x="217" y="40"/>
                  </a:lnTo>
                  <a:lnTo>
                    <a:pt x="335" y="60"/>
                  </a:lnTo>
                  <a:lnTo>
                    <a:pt x="433" y="119"/>
                  </a:lnTo>
                  <a:lnTo>
                    <a:pt x="433" y="119"/>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439825" y="2958450"/>
              <a:ext cx="171400" cy="99500"/>
            </a:xfrm>
            <a:custGeom>
              <a:avLst/>
              <a:gdLst/>
              <a:ahLst/>
              <a:cxnLst/>
              <a:rect l="l" t="t" r="r" b="b"/>
              <a:pathLst>
                <a:path w="6856" h="3980" extrusionOk="0">
                  <a:moveTo>
                    <a:pt x="3487" y="0"/>
                  </a:moveTo>
                  <a:lnTo>
                    <a:pt x="3310" y="20"/>
                  </a:lnTo>
                  <a:lnTo>
                    <a:pt x="3152" y="40"/>
                  </a:lnTo>
                  <a:lnTo>
                    <a:pt x="2995" y="118"/>
                  </a:lnTo>
                  <a:lnTo>
                    <a:pt x="178" y="1734"/>
                  </a:lnTo>
                  <a:lnTo>
                    <a:pt x="99" y="1793"/>
                  </a:lnTo>
                  <a:lnTo>
                    <a:pt x="40" y="1852"/>
                  </a:lnTo>
                  <a:lnTo>
                    <a:pt x="20" y="1911"/>
                  </a:lnTo>
                  <a:lnTo>
                    <a:pt x="40" y="1891"/>
                  </a:lnTo>
                  <a:lnTo>
                    <a:pt x="40" y="1891"/>
                  </a:lnTo>
                  <a:lnTo>
                    <a:pt x="20" y="1950"/>
                  </a:lnTo>
                  <a:lnTo>
                    <a:pt x="1" y="1990"/>
                  </a:lnTo>
                  <a:lnTo>
                    <a:pt x="20" y="2029"/>
                  </a:lnTo>
                  <a:lnTo>
                    <a:pt x="40" y="2088"/>
                  </a:lnTo>
                  <a:lnTo>
                    <a:pt x="20" y="2068"/>
                  </a:lnTo>
                  <a:lnTo>
                    <a:pt x="40" y="2128"/>
                  </a:lnTo>
                  <a:lnTo>
                    <a:pt x="99" y="2187"/>
                  </a:lnTo>
                  <a:lnTo>
                    <a:pt x="178" y="2246"/>
                  </a:lnTo>
                  <a:lnTo>
                    <a:pt x="2975" y="3861"/>
                  </a:lnTo>
                  <a:lnTo>
                    <a:pt x="3073" y="3920"/>
                  </a:lnTo>
                  <a:lnTo>
                    <a:pt x="3192" y="3940"/>
                  </a:lnTo>
                  <a:lnTo>
                    <a:pt x="3349" y="3979"/>
                  </a:lnTo>
                  <a:lnTo>
                    <a:pt x="3526" y="3959"/>
                  </a:lnTo>
                  <a:lnTo>
                    <a:pt x="3704" y="3940"/>
                  </a:lnTo>
                  <a:lnTo>
                    <a:pt x="3861" y="3861"/>
                  </a:lnTo>
                  <a:lnTo>
                    <a:pt x="6678" y="2246"/>
                  </a:lnTo>
                  <a:lnTo>
                    <a:pt x="6757" y="2187"/>
                  </a:lnTo>
                  <a:lnTo>
                    <a:pt x="6796" y="2128"/>
                  </a:lnTo>
                  <a:lnTo>
                    <a:pt x="6836" y="2049"/>
                  </a:lnTo>
                  <a:lnTo>
                    <a:pt x="6855" y="1990"/>
                  </a:lnTo>
                  <a:lnTo>
                    <a:pt x="6836" y="1911"/>
                  </a:lnTo>
                  <a:lnTo>
                    <a:pt x="6796" y="1852"/>
                  </a:lnTo>
                  <a:lnTo>
                    <a:pt x="6757" y="1793"/>
                  </a:lnTo>
                  <a:lnTo>
                    <a:pt x="6678" y="1734"/>
                  </a:lnTo>
                  <a:lnTo>
                    <a:pt x="3861" y="118"/>
                  </a:lnTo>
                  <a:lnTo>
                    <a:pt x="3763" y="59"/>
                  </a:lnTo>
                  <a:lnTo>
                    <a:pt x="3664" y="40"/>
                  </a:lnTo>
                  <a:lnTo>
                    <a:pt x="3487"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212300" y="2962375"/>
              <a:ext cx="170925" cy="99025"/>
            </a:xfrm>
            <a:custGeom>
              <a:avLst/>
              <a:gdLst/>
              <a:ahLst/>
              <a:cxnLst/>
              <a:rect l="l" t="t" r="r" b="b"/>
              <a:pathLst>
                <a:path w="6837" h="3961" extrusionOk="0">
                  <a:moveTo>
                    <a:pt x="3310" y="1"/>
                  </a:moveTo>
                  <a:lnTo>
                    <a:pt x="3192" y="20"/>
                  </a:lnTo>
                  <a:lnTo>
                    <a:pt x="3094" y="60"/>
                  </a:lnTo>
                  <a:lnTo>
                    <a:pt x="2995" y="99"/>
                  </a:lnTo>
                  <a:lnTo>
                    <a:pt x="178" y="1734"/>
                  </a:lnTo>
                  <a:lnTo>
                    <a:pt x="99" y="1774"/>
                  </a:lnTo>
                  <a:lnTo>
                    <a:pt x="40" y="1852"/>
                  </a:lnTo>
                  <a:lnTo>
                    <a:pt x="1" y="1911"/>
                  </a:lnTo>
                  <a:lnTo>
                    <a:pt x="1" y="1971"/>
                  </a:lnTo>
                  <a:lnTo>
                    <a:pt x="1" y="2049"/>
                  </a:lnTo>
                  <a:lnTo>
                    <a:pt x="40" y="2108"/>
                  </a:lnTo>
                  <a:lnTo>
                    <a:pt x="99" y="2168"/>
                  </a:lnTo>
                  <a:lnTo>
                    <a:pt x="178" y="2227"/>
                  </a:lnTo>
                  <a:lnTo>
                    <a:pt x="2975" y="3862"/>
                  </a:lnTo>
                  <a:lnTo>
                    <a:pt x="3074" y="3901"/>
                  </a:lnTo>
                  <a:lnTo>
                    <a:pt x="3172" y="3940"/>
                  </a:lnTo>
                  <a:lnTo>
                    <a:pt x="3291" y="3960"/>
                  </a:lnTo>
                  <a:lnTo>
                    <a:pt x="3527" y="3960"/>
                  </a:lnTo>
                  <a:lnTo>
                    <a:pt x="3645" y="3940"/>
                  </a:lnTo>
                  <a:lnTo>
                    <a:pt x="3744" y="3901"/>
                  </a:lnTo>
                  <a:lnTo>
                    <a:pt x="3842" y="3862"/>
                  </a:lnTo>
                  <a:lnTo>
                    <a:pt x="6659" y="2227"/>
                  </a:lnTo>
                  <a:lnTo>
                    <a:pt x="6777" y="2148"/>
                  </a:lnTo>
                  <a:lnTo>
                    <a:pt x="6817" y="2089"/>
                  </a:lnTo>
                  <a:lnTo>
                    <a:pt x="6836" y="2049"/>
                  </a:lnTo>
                  <a:lnTo>
                    <a:pt x="6836" y="1990"/>
                  </a:lnTo>
                  <a:lnTo>
                    <a:pt x="6836" y="1931"/>
                  </a:lnTo>
                  <a:lnTo>
                    <a:pt x="6817" y="1892"/>
                  </a:lnTo>
                  <a:lnTo>
                    <a:pt x="6797" y="1833"/>
                  </a:lnTo>
                  <a:lnTo>
                    <a:pt x="6738" y="1774"/>
                  </a:lnTo>
                  <a:lnTo>
                    <a:pt x="6659" y="1714"/>
                  </a:lnTo>
                  <a:lnTo>
                    <a:pt x="3862" y="99"/>
                  </a:lnTo>
                  <a:lnTo>
                    <a:pt x="3763" y="60"/>
                  </a:lnTo>
                  <a:lnTo>
                    <a:pt x="3665" y="20"/>
                  </a:lnTo>
                  <a:lnTo>
                    <a:pt x="3547"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551125" y="3068750"/>
              <a:ext cx="500" cy="1500"/>
            </a:xfrm>
            <a:custGeom>
              <a:avLst/>
              <a:gdLst/>
              <a:ahLst/>
              <a:cxnLst/>
              <a:rect l="l" t="t" r="r" b="b"/>
              <a:pathLst>
                <a:path w="20" h="60" extrusionOk="0">
                  <a:moveTo>
                    <a:pt x="0" y="60"/>
                  </a:moveTo>
                  <a:lnTo>
                    <a:pt x="0" y="60"/>
                  </a:lnTo>
                  <a:lnTo>
                    <a:pt x="0" y="60"/>
                  </a:lnTo>
                  <a:lnTo>
                    <a:pt x="20" y="1"/>
                  </a:lnTo>
                  <a:lnTo>
                    <a:pt x="20" y="1"/>
                  </a:lnTo>
                  <a:lnTo>
                    <a:pt x="20" y="1"/>
                  </a:lnTo>
                  <a:lnTo>
                    <a:pt x="0" y="60"/>
                  </a:lnTo>
                  <a:lnTo>
                    <a:pt x="0" y="60"/>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717075" y="3065800"/>
              <a:ext cx="3475" cy="2975"/>
            </a:xfrm>
            <a:custGeom>
              <a:avLst/>
              <a:gdLst/>
              <a:ahLst/>
              <a:cxnLst/>
              <a:rect l="l" t="t" r="r" b="b"/>
              <a:pathLst>
                <a:path w="139" h="119" extrusionOk="0">
                  <a:moveTo>
                    <a:pt x="1" y="0"/>
                  </a:moveTo>
                  <a:lnTo>
                    <a:pt x="1" y="0"/>
                  </a:lnTo>
                  <a:lnTo>
                    <a:pt x="79" y="59"/>
                  </a:lnTo>
                  <a:lnTo>
                    <a:pt x="138" y="119"/>
                  </a:lnTo>
                  <a:lnTo>
                    <a:pt x="138" y="119"/>
                  </a:lnTo>
                  <a:lnTo>
                    <a:pt x="138" y="119"/>
                  </a:lnTo>
                  <a:lnTo>
                    <a:pt x="79" y="59"/>
                  </a:lnTo>
                  <a:lnTo>
                    <a:pt x="1" y="0"/>
                  </a:lnTo>
                  <a:lnTo>
                    <a:pt x="1" y="0"/>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721025" y="3070225"/>
              <a:ext cx="500" cy="2000"/>
            </a:xfrm>
            <a:custGeom>
              <a:avLst/>
              <a:gdLst/>
              <a:ahLst/>
              <a:cxnLst/>
              <a:rect l="l" t="t" r="r" b="b"/>
              <a:pathLst>
                <a:path w="20" h="80" extrusionOk="0">
                  <a:moveTo>
                    <a:pt x="0" y="1"/>
                  </a:moveTo>
                  <a:lnTo>
                    <a:pt x="0" y="1"/>
                  </a:lnTo>
                  <a:lnTo>
                    <a:pt x="0" y="1"/>
                  </a:lnTo>
                  <a:lnTo>
                    <a:pt x="20" y="40"/>
                  </a:lnTo>
                  <a:lnTo>
                    <a:pt x="20" y="79"/>
                  </a:lnTo>
                  <a:lnTo>
                    <a:pt x="20" y="79"/>
                  </a:lnTo>
                  <a:lnTo>
                    <a:pt x="20" y="40"/>
                  </a:lnTo>
                  <a:lnTo>
                    <a:pt x="0" y="1"/>
                  </a:lnTo>
                  <a:lnTo>
                    <a:pt x="0" y="1"/>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550625" y="3022450"/>
              <a:ext cx="170900" cy="99500"/>
            </a:xfrm>
            <a:custGeom>
              <a:avLst/>
              <a:gdLst/>
              <a:ahLst/>
              <a:cxnLst/>
              <a:rect l="l" t="t" r="r" b="b"/>
              <a:pathLst>
                <a:path w="6836" h="3980" extrusionOk="0">
                  <a:moveTo>
                    <a:pt x="3428" y="1"/>
                  </a:moveTo>
                  <a:lnTo>
                    <a:pt x="3310" y="21"/>
                  </a:lnTo>
                  <a:lnTo>
                    <a:pt x="3192" y="40"/>
                  </a:lnTo>
                  <a:lnTo>
                    <a:pt x="3074" y="60"/>
                  </a:lnTo>
                  <a:lnTo>
                    <a:pt x="2995" y="119"/>
                  </a:lnTo>
                  <a:lnTo>
                    <a:pt x="178" y="1734"/>
                  </a:lnTo>
                  <a:lnTo>
                    <a:pt x="99" y="1793"/>
                  </a:lnTo>
                  <a:lnTo>
                    <a:pt x="40" y="1853"/>
                  </a:lnTo>
                  <a:lnTo>
                    <a:pt x="20" y="1912"/>
                  </a:lnTo>
                  <a:lnTo>
                    <a:pt x="1" y="1990"/>
                  </a:lnTo>
                  <a:lnTo>
                    <a:pt x="20" y="2089"/>
                  </a:lnTo>
                  <a:lnTo>
                    <a:pt x="79" y="2168"/>
                  </a:lnTo>
                  <a:lnTo>
                    <a:pt x="178" y="2247"/>
                  </a:lnTo>
                  <a:lnTo>
                    <a:pt x="2975" y="3881"/>
                  </a:lnTo>
                  <a:lnTo>
                    <a:pt x="3074" y="3921"/>
                  </a:lnTo>
                  <a:lnTo>
                    <a:pt x="3172" y="3960"/>
                  </a:lnTo>
                  <a:lnTo>
                    <a:pt x="3290" y="3980"/>
                  </a:lnTo>
                  <a:lnTo>
                    <a:pt x="3408" y="3980"/>
                  </a:lnTo>
                  <a:lnTo>
                    <a:pt x="3527" y="3960"/>
                  </a:lnTo>
                  <a:lnTo>
                    <a:pt x="3645" y="3941"/>
                  </a:lnTo>
                  <a:lnTo>
                    <a:pt x="3743" y="3921"/>
                  </a:lnTo>
                  <a:lnTo>
                    <a:pt x="3842" y="3862"/>
                  </a:lnTo>
                  <a:lnTo>
                    <a:pt x="6659" y="2247"/>
                  </a:lnTo>
                  <a:lnTo>
                    <a:pt x="6737" y="2187"/>
                  </a:lnTo>
                  <a:lnTo>
                    <a:pt x="6796" y="2128"/>
                  </a:lnTo>
                  <a:lnTo>
                    <a:pt x="6836" y="2069"/>
                  </a:lnTo>
                  <a:lnTo>
                    <a:pt x="6836" y="1990"/>
                  </a:lnTo>
                  <a:lnTo>
                    <a:pt x="6836" y="1951"/>
                  </a:lnTo>
                  <a:lnTo>
                    <a:pt x="6816" y="1912"/>
                  </a:lnTo>
                  <a:lnTo>
                    <a:pt x="6796" y="1853"/>
                  </a:lnTo>
                  <a:lnTo>
                    <a:pt x="6737" y="1793"/>
                  </a:lnTo>
                  <a:lnTo>
                    <a:pt x="6659" y="1734"/>
                  </a:lnTo>
                  <a:lnTo>
                    <a:pt x="3861" y="119"/>
                  </a:lnTo>
                  <a:lnTo>
                    <a:pt x="3763" y="60"/>
                  </a:lnTo>
                  <a:lnTo>
                    <a:pt x="3645" y="40"/>
                  </a:lnTo>
                  <a:lnTo>
                    <a:pt x="3546" y="21"/>
                  </a:lnTo>
                  <a:lnTo>
                    <a:pt x="3428"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322625" y="3026400"/>
              <a:ext cx="171400" cy="99000"/>
            </a:xfrm>
            <a:custGeom>
              <a:avLst/>
              <a:gdLst/>
              <a:ahLst/>
              <a:cxnLst/>
              <a:rect l="l" t="t" r="r" b="b"/>
              <a:pathLst>
                <a:path w="6856" h="3960" extrusionOk="0">
                  <a:moveTo>
                    <a:pt x="3329" y="1"/>
                  </a:moveTo>
                  <a:lnTo>
                    <a:pt x="3211" y="20"/>
                  </a:lnTo>
                  <a:lnTo>
                    <a:pt x="3093" y="60"/>
                  </a:lnTo>
                  <a:lnTo>
                    <a:pt x="2994" y="99"/>
                  </a:lnTo>
                  <a:lnTo>
                    <a:pt x="178" y="1734"/>
                  </a:lnTo>
                  <a:lnTo>
                    <a:pt x="99" y="1793"/>
                  </a:lnTo>
                  <a:lnTo>
                    <a:pt x="40" y="1852"/>
                  </a:lnTo>
                  <a:lnTo>
                    <a:pt x="20" y="1911"/>
                  </a:lnTo>
                  <a:lnTo>
                    <a:pt x="0" y="1990"/>
                  </a:lnTo>
                  <a:lnTo>
                    <a:pt x="0" y="2049"/>
                  </a:lnTo>
                  <a:lnTo>
                    <a:pt x="40" y="2108"/>
                  </a:lnTo>
                  <a:lnTo>
                    <a:pt x="99" y="2187"/>
                  </a:lnTo>
                  <a:lnTo>
                    <a:pt x="178" y="2226"/>
                  </a:lnTo>
                  <a:lnTo>
                    <a:pt x="2975" y="3861"/>
                  </a:lnTo>
                  <a:lnTo>
                    <a:pt x="3073" y="3901"/>
                  </a:lnTo>
                  <a:lnTo>
                    <a:pt x="3191" y="3940"/>
                  </a:lnTo>
                  <a:lnTo>
                    <a:pt x="3290" y="3960"/>
                  </a:lnTo>
                  <a:lnTo>
                    <a:pt x="3526" y="3960"/>
                  </a:lnTo>
                  <a:lnTo>
                    <a:pt x="3645" y="3940"/>
                  </a:lnTo>
                  <a:lnTo>
                    <a:pt x="3763" y="3901"/>
                  </a:lnTo>
                  <a:lnTo>
                    <a:pt x="3841" y="3861"/>
                  </a:lnTo>
                  <a:lnTo>
                    <a:pt x="6658" y="2226"/>
                  </a:lnTo>
                  <a:lnTo>
                    <a:pt x="6757" y="2167"/>
                  </a:lnTo>
                  <a:lnTo>
                    <a:pt x="6796" y="2108"/>
                  </a:lnTo>
                  <a:lnTo>
                    <a:pt x="6836" y="2049"/>
                  </a:lnTo>
                  <a:lnTo>
                    <a:pt x="6855" y="1970"/>
                  </a:lnTo>
                  <a:lnTo>
                    <a:pt x="6836" y="1911"/>
                  </a:lnTo>
                  <a:lnTo>
                    <a:pt x="6796" y="1852"/>
                  </a:lnTo>
                  <a:lnTo>
                    <a:pt x="6757" y="1793"/>
                  </a:lnTo>
                  <a:lnTo>
                    <a:pt x="6678" y="1734"/>
                  </a:lnTo>
                  <a:lnTo>
                    <a:pt x="3881" y="99"/>
                  </a:lnTo>
                  <a:lnTo>
                    <a:pt x="3782" y="60"/>
                  </a:lnTo>
                  <a:lnTo>
                    <a:pt x="3664" y="20"/>
                  </a:lnTo>
                  <a:lnTo>
                    <a:pt x="3546"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436875" y="3092875"/>
              <a:ext cx="70925" cy="41900"/>
            </a:xfrm>
            <a:custGeom>
              <a:avLst/>
              <a:gdLst/>
              <a:ahLst/>
              <a:cxnLst/>
              <a:rect l="l" t="t" r="r" b="b"/>
              <a:pathLst>
                <a:path w="2837" h="1676" extrusionOk="0">
                  <a:moveTo>
                    <a:pt x="40" y="1636"/>
                  </a:moveTo>
                  <a:lnTo>
                    <a:pt x="40" y="1636"/>
                  </a:lnTo>
                  <a:lnTo>
                    <a:pt x="0" y="1675"/>
                  </a:lnTo>
                  <a:lnTo>
                    <a:pt x="0" y="1675"/>
                  </a:lnTo>
                  <a:lnTo>
                    <a:pt x="40" y="1636"/>
                  </a:lnTo>
                  <a:lnTo>
                    <a:pt x="2837" y="1"/>
                  </a:lnTo>
                  <a:lnTo>
                    <a:pt x="40" y="1636"/>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513200" y="3090425"/>
              <a:ext cx="86700" cy="43350"/>
            </a:xfrm>
            <a:custGeom>
              <a:avLst/>
              <a:gdLst/>
              <a:ahLst/>
              <a:cxnLst/>
              <a:rect l="l" t="t" r="r" b="b"/>
              <a:pathLst>
                <a:path w="3468" h="1734" extrusionOk="0">
                  <a:moveTo>
                    <a:pt x="670" y="99"/>
                  </a:moveTo>
                  <a:lnTo>
                    <a:pt x="670" y="99"/>
                  </a:lnTo>
                  <a:lnTo>
                    <a:pt x="513" y="40"/>
                  </a:lnTo>
                  <a:lnTo>
                    <a:pt x="355" y="0"/>
                  </a:lnTo>
                  <a:lnTo>
                    <a:pt x="178" y="0"/>
                  </a:lnTo>
                  <a:lnTo>
                    <a:pt x="1" y="20"/>
                  </a:lnTo>
                  <a:lnTo>
                    <a:pt x="1" y="20"/>
                  </a:lnTo>
                  <a:lnTo>
                    <a:pt x="178" y="0"/>
                  </a:lnTo>
                  <a:lnTo>
                    <a:pt x="355" y="0"/>
                  </a:lnTo>
                  <a:lnTo>
                    <a:pt x="513" y="40"/>
                  </a:lnTo>
                  <a:lnTo>
                    <a:pt x="670" y="99"/>
                  </a:lnTo>
                  <a:lnTo>
                    <a:pt x="3467" y="1734"/>
                  </a:lnTo>
                  <a:lnTo>
                    <a:pt x="670" y="99"/>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433925" y="3136700"/>
              <a:ext cx="500" cy="1025"/>
            </a:xfrm>
            <a:custGeom>
              <a:avLst/>
              <a:gdLst/>
              <a:ahLst/>
              <a:cxnLst/>
              <a:rect l="l" t="t" r="r" b="b"/>
              <a:pathLst>
                <a:path w="20" h="41" extrusionOk="0">
                  <a:moveTo>
                    <a:pt x="0" y="40"/>
                  </a:moveTo>
                  <a:lnTo>
                    <a:pt x="0" y="40"/>
                  </a:lnTo>
                  <a:lnTo>
                    <a:pt x="0" y="40"/>
                  </a:lnTo>
                  <a:lnTo>
                    <a:pt x="20" y="1"/>
                  </a:lnTo>
                  <a:lnTo>
                    <a:pt x="20" y="1"/>
                  </a:lnTo>
                  <a:lnTo>
                    <a:pt x="0" y="40"/>
                  </a:lnTo>
                  <a:lnTo>
                    <a:pt x="0" y="40"/>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432925" y="3090425"/>
              <a:ext cx="171400" cy="99000"/>
            </a:xfrm>
            <a:custGeom>
              <a:avLst/>
              <a:gdLst/>
              <a:ahLst/>
              <a:cxnLst/>
              <a:rect l="l" t="t" r="r" b="b"/>
              <a:pathLst>
                <a:path w="6856" h="3960" extrusionOk="0">
                  <a:moveTo>
                    <a:pt x="3389" y="0"/>
                  </a:moveTo>
                  <a:lnTo>
                    <a:pt x="3212" y="20"/>
                  </a:lnTo>
                  <a:lnTo>
                    <a:pt x="3093" y="59"/>
                  </a:lnTo>
                  <a:lnTo>
                    <a:pt x="2995" y="99"/>
                  </a:lnTo>
                  <a:lnTo>
                    <a:pt x="198" y="1734"/>
                  </a:lnTo>
                  <a:lnTo>
                    <a:pt x="119" y="1793"/>
                  </a:lnTo>
                  <a:lnTo>
                    <a:pt x="60" y="1852"/>
                  </a:lnTo>
                  <a:lnTo>
                    <a:pt x="40" y="1891"/>
                  </a:lnTo>
                  <a:lnTo>
                    <a:pt x="20" y="1931"/>
                  </a:lnTo>
                  <a:lnTo>
                    <a:pt x="1" y="1990"/>
                  </a:lnTo>
                  <a:lnTo>
                    <a:pt x="20" y="2049"/>
                  </a:lnTo>
                  <a:lnTo>
                    <a:pt x="60" y="2128"/>
                  </a:lnTo>
                  <a:lnTo>
                    <a:pt x="119" y="2187"/>
                  </a:lnTo>
                  <a:lnTo>
                    <a:pt x="198" y="2246"/>
                  </a:lnTo>
                  <a:lnTo>
                    <a:pt x="2995" y="3861"/>
                  </a:lnTo>
                  <a:lnTo>
                    <a:pt x="3093" y="3901"/>
                  </a:lnTo>
                  <a:lnTo>
                    <a:pt x="3192" y="3940"/>
                  </a:lnTo>
                  <a:lnTo>
                    <a:pt x="3310" y="3960"/>
                  </a:lnTo>
                  <a:lnTo>
                    <a:pt x="3546" y="3960"/>
                  </a:lnTo>
                  <a:lnTo>
                    <a:pt x="3665" y="3940"/>
                  </a:lnTo>
                  <a:lnTo>
                    <a:pt x="3763" y="3901"/>
                  </a:lnTo>
                  <a:lnTo>
                    <a:pt x="3862" y="3861"/>
                  </a:lnTo>
                  <a:lnTo>
                    <a:pt x="6678" y="2226"/>
                  </a:lnTo>
                  <a:lnTo>
                    <a:pt x="6757" y="2187"/>
                  </a:lnTo>
                  <a:lnTo>
                    <a:pt x="6816" y="2108"/>
                  </a:lnTo>
                  <a:lnTo>
                    <a:pt x="6856" y="2049"/>
                  </a:lnTo>
                  <a:lnTo>
                    <a:pt x="6856" y="1990"/>
                  </a:lnTo>
                  <a:lnTo>
                    <a:pt x="6856" y="1911"/>
                  </a:lnTo>
                  <a:lnTo>
                    <a:pt x="6816" y="1852"/>
                  </a:lnTo>
                  <a:lnTo>
                    <a:pt x="6757" y="1793"/>
                  </a:lnTo>
                  <a:lnTo>
                    <a:pt x="6678" y="1734"/>
                  </a:lnTo>
                  <a:lnTo>
                    <a:pt x="3881" y="99"/>
                  </a:lnTo>
                  <a:lnTo>
                    <a:pt x="3724" y="40"/>
                  </a:lnTo>
                  <a:lnTo>
                    <a:pt x="3566"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981350" y="2616175"/>
              <a:ext cx="1065700" cy="617075"/>
            </a:xfrm>
            <a:custGeom>
              <a:avLst/>
              <a:gdLst/>
              <a:ahLst/>
              <a:cxnLst/>
              <a:rect l="l" t="t" r="r" b="b"/>
              <a:pathLst>
                <a:path w="42628" h="24683" extrusionOk="0">
                  <a:moveTo>
                    <a:pt x="27283" y="5516"/>
                  </a:moveTo>
                  <a:lnTo>
                    <a:pt x="27420" y="5536"/>
                  </a:lnTo>
                  <a:lnTo>
                    <a:pt x="27578" y="5556"/>
                  </a:lnTo>
                  <a:lnTo>
                    <a:pt x="27716" y="5595"/>
                  </a:lnTo>
                  <a:lnTo>
                    <a:pt x="27834" y="5654"/>
                  </a:lnTo>
                  <a:lnTo>
                    <a:pt x="33409" y="8904"/>
                  </a:lnTo>
                  <a:lnTo>
                    <a:pt x="33527" y="8964"/>
                  </a:lnTo>
                  <a:lnTo>
                    <a:pt x="33586" y="9042"/>
                  </a:lnTo>
                  <a:lnTo>
                    <a:pt x="33606" y="9101"/>
                  </a:lnTo>
                  <a:lnTo>
                    <a:pt x="33645" y="9161"/>
                  </a:lnTo>
                  <a:lnTo>
                    <a:pt x="33645" y="9220"/>
                  </a:lnTo>
                  <a:lnTo>
                    <a:pt x="33645" y="9298"/>
                  </a:lnTo>
                  <a:lnTo>
                    <a:pt x="33586" y="9397"/>
                  </a:lnTo>
                  <a:lnTo>
                    <a:pt x="33527" y="9476"/>
                  </a:lnTo>
                  <a:lnTo>
                    <a:pt x="33409" y="9535"/>
                  </a:lnTo>
                  <a:lnTo>
                    <a:pt x="30434" y="11268"/>
                  </a:lnTo>
                  <a:lnTo>
                    <a:pt x="30316" y="11327"/>
                  </a:lnTo>
                  <a:lnTo>
                    <a:pt x="30178" y="11367"/>
                  </a:lnTo>
                  <a:lnTo>
                    <a:pt x="30021" y="11386"/>
                  </a:lnTo>
                  <a:lnTo>
                    <a:pt x="29883" y="11406"/>
                  </a:lnTo>
                  <a:lnTo>
                    <a:pt x="29725" y="11386"/>
                  </a:lnTo>
                  <a:lnTo>
                    <a:pt x="29587" y="11367"/>
                  </a:lnTo>
                  <a:lnTo>
                    <a:pt x="29449" y="11327"/>
                  </a:lnTo>
                  <a:lnTo>
                    <a:pt x="29331" y="11268"/>
                  </a:lnTo>
                  <a:lnTo>
                    <a:pt x="23737" y="8018"/>
                  </a:lnTo>
                  <a:lnTo>
                    <a:pt x="23638" y="7959"/>
                  </a:lnTo>
                  <a:lnTo>
                    <a:pt x="23560" y="7880"/>
                  </a:lnTo>
                  <a:lnTo>
                    <a:pt x="23520" y="7782"/>
                  </a:lnTo>
                  <a:lnTo>
                    <a:pt x="23500" y="7703"/>
                  </a:lnTo>
                  <a:lnTo>
                    <a:pt x="23520" y="7604"/>
                  </a:lnTo>
                  <a:lnTo>
                    <a:pt x="23560" y="7526"/>
                  </a:lnTo>
                  <a:lnTo>
                    <a:pt x="23638" y="7447"/>
                  </a:lnTo>
                  <a:lnTo>
                    <a:pt x="23737" y="7388"/>
                  </a:lnTo>
                  <a:lnTo>
                    <a:pt x="26711" y="5654"/>
                  </a:lnTo>
                  <a:lnTo>
                    <a:pt x="26849" y="5595"/>
                  </a:lnTo>
                  <a:lnTo>
                    <a:pt x="26987" y="5556"/>
                  </a:lnTo>
                  <a:lnTo>
                    <a:pt x="27125" y="5536"/>
                  </a:lnTo>
                  <a:lnTo>
                    <a:pt x="27283" y="5516"/>
                  </a:lnTo>
                  <a:close/>
                  <a:moveTo>
                    <a:pt x="22043" y="8412"/>
                  </a:moveTo>
                  <a:lnTo>
                    <a:pt x="22161" y="8432"/>
                  </a:lnTo>
                  <a:lnTo>
                    <a:pt x="22279" y="8451"/>
                  </a:lnTo>
                  <a:lnTo>
                    <a:pt x="22378" y="8471"/>
                  </a:lnTo>
                  <a:lnTo>
                    <a:pt x="22476" y="8530"/>
                  </a:lnTo>
                  <a:lnTo>
                    <a:pt x="25273" y="10145"/>
                  </a:lnTo>
                  <a:lnTo>
                    <a:pt x="25352" y="10205"/>
                  </a:lnTo>
                  <a:lnTo>
                    <a:pt x="25411" y="10264"/>
                  </a:lnTo>
                  <a:lnTo>
                    <a:pt x="25431" y="10303"/>
                  </a:lnTo>
                  <a:lnTo>
                    <a:pt x="25451" y="10362"/>
                  </a:lnTo>
                  <a:lnTo>
                    <a:pt x="25451" y="10402"/>
                  </a:lnTo>
                  <a:lnTo>
                    <a:pt x="25451" y="10461"/>
                  </a:lnTo>
                  <a:lnTo>
                    <a:pt x="25411" y="10539"/>
                  </a:lnTo>
                  <a:lnTo>
                    <a:pt x="25352" y="10599"/>
                  </a:lnTo>
                  <a:lnTo>
                    <a:pt x="25273" y="10658"/>
                  </a:lnTo>
                  <a:lnTo>
                    <a:pt x="22456" y="12293"/>
                  </a:lnTo>
                  <a:lnTo>
                    <a:pt x="22358" y="12332"/>
                  </a:lnTo>
                  <a:lnTo>
                    <a:pt x="22240" y="12352"/>
                  </a:lnTo>
                  <a:lnTo>
                    <a:pt x="22141" y="12371"/>
                  </a:lnTo>
                  <a:lnTo>
                    <a:pt x="22023" y="12391"/>
                  </a:lnTo>
                  <a:lnTo>
                    <a:pt x="21905" y="12371"/>
                  </a:lnTo>
                  <a:lnTo>
                    <a:pt x="21787" y="12352"/>
                  </a:lnTo>
                  <a:lnTo>
                    <a:pt x="21688" y="12332"/>
                  </a:lnTo>
                  <a:lnTo>
                    <a:pt x="21590" y="12273"/>
                  </a:lnTo>
                  <a:lnTo>
                    <a:pt x="18793" y="10658"/>
                  </a:lnTo>
                  <a:lnTo>
                    <a:pt x="18773" y="10638"/>
                  </a:lnTo>
                  <a:lnTo>
                    <a:pt x="18694" y="10599"/>
                  </a:lnTo>
                  <a:lnTo>
                    <a:pt x="18655" y="10539"/>
                  </a:lnTo>
                  <a:lnTo>
                    <a:pt x="18635" y="10500"/>
                  </a:lnTo>
                  <a:lnTo>
                    <a:pt x="18615" y="10441"/>
                  </a:lnTo>
                  <a:lnTo>
                    <a:pt x="18615" y="10402"/>
                  </a:lnTo>
                  <a:lnTo>
                    <a:pt x="18615" y="10342"/>
                  </a:lnTo>
                  <a:lnTo>
                    <a:pt x="18655" y="10264"/>
                  </a:lnTo>
                  <a:lnTo>
                    <a:pt x="18714" y="10205"/>
                  </a:lnTo>
                  <a:lnTo>
                    <a:pt x="18793" y="10145"/>
                  </a:lnTo>
                  <a:lnTo>
                    <a:pt x="20112" y="9377"/>
                  </a:lnTo>
                  <a:lnTo>
                    <a:pt x="21609" y="8511"/>
                  </a:lnTo>
                  <a:lnTo>
                    <a:pt x="21708" y="8471"/>
                  </a:lnTo>
                  <a:lnTo>
                    <a:pt x="21806" y="8451"/>
                  </a:lnTo>
                  <a:lnTo>
                    <a:pt x="21925" y="8432"/>
                  </a:lnTo>
                  <a:lnTo>
                    <a:pt x="22043" y="8412"/>
                  </a:lnTo>
                  <a:close/>
                  <a:moveTo>
                    <a:pt x="19896" y="1183"/>
                  </a:moveTo>
                  <a:lnTo>
                    <a:pt x="20132" y="1202"/>
                  </a:lnTo>
                  <a:lnTo>
                    <a:pt x="20349" y="1242"/>
                  </a:lnTo>
                  <a:lnTo>
                    <a:pt x="20526" y="1301"/>
                  </a:lnTo>
                  <a:lnTo>
                    <a:pt x="20703" y="1380"/>
                  </a:lnTo>
                  <a:lnTo>
                    <a:pt x="20802" y="1419"/>
                  </a:lnTo>
                  <a:lnTo>
                    <a:pt x="20881" y="1459"/>
                  </a:lnTo>
                  <a:lnTo>
                    <a:pt x="24249" y="3409"/>
                  </a:lnTo>
                  <a:lnTo>
                    <a:pt x="24367" y="3487"/>
                  </a:lnTo>
                  <a:lnTo>
                    <a:pt x="24466" y="3566"/>
                  </a:lnTo>
                  <a:lnTo>
                    <a:pt x="24505" y="3625"/>
                  </a:lnTo>
                  <a:lnTo>
                    <a:pt x="24604" y="3724"/>
                  </a:lnTo>
                  <a:lnTo>
                    <a:pt x="24643" y="3783"/>
                  </a:lnTo>
                  <a:lnTo>
                    <a:pt x="24682" y="3881"/>
                  </a:lnTo>
                  <a:lnTo>
                    <a:pt x="24702" y="3980"/>
                  </a:lnTo>
                  <a:lnTo>
                    <a:pt x="24722" y="4059"/>
                  </a:lnTo>
                  <a:lnTo>
                    <a:pt x="24722" y="4078"/>
                  </a:lnTo>
                  <a:lnTo>
                    <a:pt x="24702" y="4177"/>
                  </a:lnTo>
                  <a:lnTo>
                    <a:pt x="24682" y="4236"/>
                  </a:lnTo>
                  <a:lnTo>
                    <a:pt x="24682" y="4256"/>
                  </a:lnTo>
                  <a:lnTo>
                    <a:pt x="24643" y="4334"/>
                  </a:lnTo>
                  <a:lnTo>
                    <a:pt x="24604" y="4413"/>
                  </a:lnTo>
                  <a:lnTo>
                    <a:pt x="24525" y="4492"/>
                  </a:lnTo>
                  <a:lnTo>
                    <a:pt x="24446" y="4571"/>
                  </a:lnTo>
                  <a:lnTo>
                    <a:pt x="24347" y="4650"/>
                  </a:lnTo>
                  <a:lnTo>
                    <a:pt x="24249" y="4728"/>
                  </a:lnTo>
                  <a:lnTo>
                    <a:pt x="8156" y="14026"/>
                  </a:lnTo>
                  <a:lnTo>
                    <a:pt x="7899" y="14144"/>
                  </a:lnTo>
                  <a:lnTo>
                    <a:pt x="7624" y="14243"/>
                  </a:lnTo>
                  <a:lnTo>
                    <a:pt x="7328" y="14282"/>
                  </a:lnTo>
                  <a:lnTo>
                    <a:pt x="7013" y="14302"/>
                  </a:lnTo>
                  <a:lnTo>
                    <a:pt x="6718" y="14282"/>
                  </a:lnTo>
                  <a:lnTo>
                    <a:pt x="6422" y="14243"/>
                  </a:lnTo>
                  <a:lnTo>
                    <a:pt x="6127" y="14144"/>
                  </a:lnTo>
                  <a:lnTo>
                    <a:pt x="5890" y="14026"/>
                  </a:lnTo>
                  <a:lnTo>
                    <a:pt x="2502" y="12076"/>
                  </a:lnTo>
                  <a:lnTo>
                    <a:pt x="2364" y="11977"/>
                  </a:lnTo>
                  <a:lnTo>
                    <a:pt x="2266" y="11879"/>
                  </a:lnTo>
                  <a:lnTo>
                    <a:pt x="2167" y="11780"/>
                  </a:lnTo>
                  <a:lnTo>
                    <a:pt x="2108" y="11682"/>
                  </a:lnTo>
                  <a:lnTo>
                    <a:pt x="2069" y="11564"/>
                  </a:lnTo>
                  <a:lnTo>
                    <a:pt x="2049" y="11465"/>
                  </a:lnTo>
                  <a:lnTo>
                    <a:pt x="2049" y="11347"/>
                  </a:lnTo>
                  <a:lnTo>
                    <a:pt x="2069" y="11229"/>
                  </a:lnTo>
                  <a:lnTo>
                    <a:pt x="2128" y="11130"/>
                  </a:lnTo>
                  <a:lnTo>
                    <a:pt x="2148" y="11071"/>
                  </a:lnTo>
                  <a:lnTo>
                    <a:pt x="2266" y="10953"/>
                  </a:lnTo>
                  <a:lnTo>
                    <a:pt x="2305" y="10894"/>
                  </a:lnTo>
                  <a:lnTo>
                    <a:pt x="2404" y="10835"/>
                  </a:lnTo>
                  <a:lnTo>
                    <a:pt x="2502" y="10756"/>
                  </a:lnTo>
                  <a:lnTo>
                    <a:pt x="18615" y="1459"/>
                  </a:lnTo>
                  <a:lnTo>
                    <a:pt x="18793" y="1360"/>
                  </a:lnTo>
                  <a:lnTo>
                    <a:pt x="18990" y="1281"/>
                  </a:lnTo>
                  <a:lnTo>
                    <a:pt x="19206" y="1222"/>
                  </a:lnTo>
                  <a:lnTo>
                    <a:pt x="19443" y="1202"/>
                  </a:lnTo>
                  <a:lnTo>
                    <a:pt x="19679" y="1183"/>
                  </a:lnTo>
                  <a:close/>
                  <a:moveTo>
                    <a:pt x="34413" y="9633"/>
                  </a:moveTo>
                  <a:lnTo>
                    <a:pt x="34531" y="9653"/>
                  </a:lnTo>
                  <a:lnTo>
                    <a:pt x="34669" y="9673"/>
                  </a:lnTo>
                  <a:lnTo>
                    <a:pt x="34788" y="9712"/>
                  </a:lnTo>
                  <a:lnTo>
                    <a:pt x="34906" y="9751"/>
                  </a:lnTo>
                  <a:lnTo>
                    <a:pt x="39161" y="12233"/>
                  </a:lnTo>
                  <a:lnTo>
                    <a:pt x="39259" y="12293"/>
                  </a:lnTo>
                  <a:lnTo>
                    <a:pt x="39318" y="12371"/>
                  </a:lnTo>
                  <a:lnTo>
                    <a:pt x="39358" y="12450"/>
                  </a:lnTo>
                  <a:lnTo>
                    <a:pt x="39377" y="12509"/>
                  </a:lnTo>
                  <a:lnTo>
                    <a:pt x="39358" y="12588"/>
                  </a:lnTo>
                  <a:lnTo>
                    <a:pt x="39318" y="12667"/>
                  </a:lnTo>
                  <a:lnTo>
                    <a:pt x="39259" y="12746"/>
                  </a:lnTo>
                  <a:lnTo>
                    <a:pt x="39161" y="12805"/>
                  </a:lnTo>
                  <a:lnTo>
                    <a:pt x="36048" y="14597"/>
                  </a:lnTo>
                  <a:lnTo>
                    <a:pt x="35891" y="14676"/>
                  </a:lnTo>
                  <a:lnTo>
                    <a:pt x="35694" y="14715"/>
                  </a:lnTo>
                  <a:lnTo>
                    <a:pt x="35497" y="14715"/>
                  </a:lnTo>
                  <a:lnTo>
                    <a:pt x="35300" y="14696"/>
                  </a:lnTo>
                  <a:lnTo>
                    <a:pt x="35181" y="14656"/>
                  </a:lnTo>
                  <a:lnTo>
                    <a:pt x="35063" y="14597"/>
                  </a:lnTo>
                  <a:lnTo>
                    <a:pt x="30808" y="12115"/>
                  </a:lnTo>
                  <a:lnTo>
                    <a:pt x="30710" y="12056"/>
                  </a:lnTo>
                  <a:lnTo>
                    <a:pt x="30651" y="11997"/>
                  </a:lnTo>
                  <a:lnTo>
                    <a:pt x="30612" y="11918"/>
                  </a:lnTo>
                  <a:lnTo>
                    <a:pt x="30612" y="11840"/>
                  </a:lnTo>
                  <a:lnTo>
                    <a:pt x="30612" y="11761"/>
                  </a:lnTo>
                  <a:lnTo>
                    <a:pt x="30651" y="11682"/>
                  </a:lnTo>
                  <a:lnTo>
                    <a:pt x="30710" y="11623"/>
                  </a:lnTo>
                  <a:lnTo>
                    <a:pt x="30808" y="11544"/>
                  </a:lnTo>
                  <a:lnTo>
                    <a:pt x="33921" y="9751"/>
                  </a:lnTo>
                  <a:lnTo>
                    <a:pt x="34019" y="9712"/>
                  </a:lnTo>
                  <a:lnTo>
                    <a:pt x="34137" y="9673"/>
                  </a:lnTo>
                  <a:lnTo>
                    <a:pt x="34275" y="9653"/>
                  </a:lnTo>
                  <a:lnTo>
                    <a:pt x="34413" y="9633"/>
                  </a:lnTo>
                  <a:close/>
                  <a:moveTo>
                    <a:pt x="26514" y="10992"/>
                  </a:moveTo>
                  <a:lnTo>
                    <a:pt x="26692" y="11012"/>
                  </a:lnTo>
                  <a:lnTo>
                    <a:pt x="26810" y="11052"/>
                  </a:lnTo>
                  <a:lnTo>
                    <a:pt x="26889" y="11091"/>
                  </a:lnTo>
                  <a:lnTo>
                    <a:pt x="29705" y="12706"/>
                  </a:lnTo>
                  <a:lnTo>
                    <a:pt x="29784" y="12765"/>
                  </a:lnTo>
                  <a:lnTo>
                    <a:pt x="29843" y="12824"/>
                  </a:lnTo>
                  <a:lnTo>
                    <a:pt x="29863" y="12903"/>
                  </a:lnTo>
                  <a:lnTo>
                    <a:pt x="29883" y="12962"/>
                  </a:lnTo>
                  <a:lnTo>
                    <a:pt x="29863" y="13041"/>
                  </a:lnTo>
                  <a:lnTo>
                    <a:pt x="29824" y="13100"/>
                  </a:lnTo>
                  <a:lnTo>
                    <a:pt x="29764" y="13159"/>
                  </a:lnTo>
                  <a:lnTo>
                    <a:pt x="29686" y="13218"/>
                  </a:lnTo>
                  <a:lnTo>
                    <a:pt x="26889" y="14853"/>
                  </a:lnTo>
                  <a:lnTo>
                    <a:pt x="26790" y="14893"/>
                  </a:lnTo>
                  <a:lnTo>
                    <a:pt x="26672" y="14932"/>
                  </a:lnTo>
                  <a:lnTo>
                    <a:pt x="26554" y="14952"/>
                  </a:lnTo>
                  <a:lnTo>
                    <a:pt x="26317" y="14952"/>
                  </a:lnTo>
                  <a:lnTo>
                    <a:pt x="26219" y="14932"/>
                  </a:lnTo>
                  <a:lnTo>
                    <a:pt x="26101" y="14893"/>
                  </a:lnTo>
                  <a:lnTo>
                    <a:pt x="26002" y="14853"/>
                  </a:lnTo>
                  <a:lnTo>
                    <a:pt x="23205" y="13218"/>
                  </a:lnTo>
                  <a:lnTo>
                    <a:pt x="23126" y="13159"/>
                  </a:lnTo>
                  <a:lnTo>
                    <a:pt x="23067" y="13100"/>
                  </a:lnTo>
                  <a:lnTo>
                    <a:pt x="23047" y="13041"/>
                  </a:lnTo>
                  <a:lnTo>
                    <a:pt x="23028" y="12962"/>
                  </a:lnTo>
                  <a:lnTo>
                    <a:pt x="23047" y="12903"/>
                  </a:lnTo>
                  <a:lnTo>
                    <a:pt x="23067" y="12824"/>
                  </a:lnTo>
                  <a:lnTo>
                    <a:pt x="23126" y="12765"/>
                  </a:lnTo>
                  <a:lnTo>
                    <a:pt x="23205" y="12706"/>
                  </a:lnTo>
                  <a:lnTo>
                    <a:pt x="26022" y="11091"/>
                  </a:lnTo>
                  <a:lnTo>
                    <a:pt x="26179" y="11032"/>
                  </a:lnTo>
                  <a:lnTo>
                    <a:pt x="26337" y="10992"/>
                  </a:lnTo>
                  <a:close/>
                  <a:moveTo>
                    <a:pt x="17414" y="11130"/>
                  </a:moveTo>
                  <a:lnTo>
                    <a:pt x="17591" y="11150"/>
                  </a:lnTo>
                  <a:lnTo>
                    <a:pt x="17689" y="11189"/>
                  </a:lnTo>
                  <a:lnTo>
                    <a:pt x="17788" y="11229"/>
                  </a:lnTo>
                  <a:lnTo>
                    <a:pt x="20585" y="12864"/>
                  </a:lnTo>
                  <a:lnTo>
                    <a:pt x="20664" y="12923"/>
                  </a:lnTo>
                  <a:lnTo>
                    <a:pt x="20723" y="12982"/>
                  </a:lnTo>
                  <a:lnTo>
                    <a:pt x="20762" y="13041"/>
                  </a:lnTo>
                  <a:lnTo>
                    <a:pt x="20762" y="13120"/>
                  </a:lnTo>
                  <a:lnTo>
                    <a:pt x="20762" y="13179"/>
                  </a:lnTo>
                  <a:lnTo>
                    <a:pt x="20723" y="13238"/>
                  </a:lnTo>
                  <a:lnTo>
                    <a:pt x="20664" y="13317"/>
                  </a:lnTo>
                  <a:lnTo>
                    <a:pt x="20585" y="13356"/>
                  </a:lnTo>
                  <a:lnTo>
                    <a:pt x="17768" y="14991"/>
                  </a:lnTo>
                  <a:lnTo>
                    <a:pt x="17670" y="15031"/>
                  </a:lnTo>
                  <a:lnTo>
                    <a:pt x="17571" y="15070"/>
                  </a:lnTo>
                  <a:lnTo>
                    <a:pt x="17453" y="15090"/>
                  </a:lnTo>
                  <a:lnTo>
                    <a:pt x="17217" y="15090"/>
                  </a:lnTo>
                  <a:lnTo>
                    <a:pt x="17099" y="15070"/>
                  </a:lnTo>
                  <a:lnTo>
                    <a:pt x="17000" y="15031"/>
                  </a:lnTo>
                  <a:lnTo>
                    <a:pt x="16902" y="14991"/>
                  </a:lnTo>
                  <a:lnTo>
                    <a:pt x="14104" y="13376"/>
                  </a:lnTo>
                  <a:lnTo>
                    <a:pt x="14026" y="13317"/>
                  </a:lnTo>
                  <a:lnTo>
                    <a:pt x="13967" y="13258"/>
                  </a:lnTo>
                  <a:lnTo>
                    <a:pt x="13927" y="13179"/>
                  </a:lnTo>
                  <a:lnTo>
                    <a:pt x="13927" y="13120"/>
                  </a:lnTo>
                  <a:lnTo>
                    <a:pt x="13927" y="13041"/>
                  </a:lnTo>
                  <a:lnTo>
                    <a:pt x="13967" y="12982"/>
                  </a:lnTo>
                  <a:lnTo>
                    <a:pt x="14026" y="12923"/>
                  </a:lnTo>
                  <a:lnTo>
                    <a:pt x="14104" y="12864"/>
                  </a:lnTo>
                  <a:lnTo>
                    <a:pt x="16921" y="11229"/>
                  </a:lnTo>
                  <a:lnTo>
                    <a:pt x="17059" y="11170"/>
                  </a:lnTo>
                  <a:lnTo>
                    <a:pt x="17236" y="11130"/>
                  </a:lnTo>
                  <a:close/>
                  <a:moveTo>
                    <a:pt x="31005" y="13553"/>
                  </a:moveTo>
                  <a:lnTo>
                    <a:pt x="31124" y="13573"/>
                  </a:lnTo>
                  <a:lnTo>
                    <a:pt x="31222" y="13612"/>
                  </a:lnTo>
                  <a:lnTo>
                    <a:pt x="31321" y="13652"/>
                  </a:lnTo>
                  <a:lnTo>
                    <a:pt x="34118" y="15287"/>
                  </a:lnTo>
                  <a:lnTo>
                    <a:pt x="34197" y="15326"/>
                  </a:lnTo>
                  <a:lnTo>
                    <a:pt x="34256" y="15405"/>
                  </a:lnTo>
                  <a:lnTo>
                    <a:pt x="34275" y="15444"/>
                  </a:lnTo>
                  <a:lnTo>
                    <a:pt x="34295" y="15484"/>
                  </a:lnTo>
                  <a:lnTo>
                    <a:pt x="34295" y="15523"/>
                  </a:lnTo>
                  <a:lnTo>
                    <a:pt x="34295" y="15602"/>
                  </a:lnTo>
                  <a:lnTo>
                    <a:pt x="34256" y="15661"/>
                  </a:lnTo>
                  <a:lnTo>
                    <a:pt x="34197" y="15720"/>
                  </a:lnTo>
                  <a:lnTo>
                    <a:pt x="34118" y="15779"/>
                  </a:lnTo>
                  <a:lnTo>
                    <a:pt x="31301" y="17414"/>
                  </a:lnTo>
                  <a:lnTo>
                    <a:pt x="31202" y="17454"/>
                  </a:lnTo>
                  <a:lnTo>
                    <a:pt x="31104" y="17493"/>
                  </a:lnTo>
                  <a:lnTo>
                    <a:pt x="30986" y="17513"/>
                  </a:lnTo>
                  <a:lnTo>
                    <a:pt x="30749" y="17513"/>
                  </a:lnTo>
                  <a:lnTo>
                    <a:pt x="30631" y="17493"/>
                  </a:lnTo>
                  <a:lnTo>
                    <a:pt x="30533" y="17454"/>
                  </a:lnTo>
                  <a:lnTo>
                    <a:pt x="30434" y="17414"/>
                  </a:lnTo>
                  <a:lnTo>
                    <a:pt x="27637" y="15779"/>
                  </a:lnTo>
                  <a:lnTo>
                    <a:pt x="27558" y="15740"/>
                  </a:lnTo>
                  <a:lnTo>
                    <a:pt x="27499" y="15661"/>
                  </a:lnTo>
                  <a:lnTo>
                    <a:pt x="27460" y="15602"/>
                  </a:lnTo>
                  <a:lnTo>
                    <a:pt x="27440" y="15543"/>
                  </a:lnTo>
                  <a:lnTo>
                    <a:pt x="27460" y="15464"/>
                  </a:lnTo>
                  <a:lnTo>
                    <a:pt x="27499" y="15405"/>
                  </a:lnTo>
                  <a:lnTo>
                    <a:pt x="27558" y="15346"/>
                  </a:lnTo>
                  <a:lnTo>
                    <a:pt x="27637" y="15287"/>
                  </a:lnTo>
                  <a:lnTo>
                    <a:pt x="30434" y="13652"/>
                  </a:lnTo>
                  <a:lnTo>
                    <a:pt x="30533" y="13612"/>
                  </a:lnTo>
                  <a:lnTo>
                    <a:pt x="30651" y="13573"/>
                  </a:lnTo>
                  <a:lnTo>
                    <a:pt x="30769" y="13553"/>
                  </a:lnTo>
                  <a:close/>
                  <a:moveTo>
                    <a:pt x="21826" y="13691"/>
                  </a:moveTo>
                  <a:lnTo>
                    <a:pt x="22003" y="13731"/>
                  </a:lnTo>
                  <a:lnTo>
                    <a:pt x="22102" y="13750"/>
                  </a:lnTo>
                  <a:lnTo>
                    <a:pt x="22200" y="13809"/>
                  </a:lnTo>
                  <a:lnTo>
                    <a:pt x="25017" y="15425"/>
                  </a:lnTo>
                  <a:lnTo>
                    <a:pt x="25096" y="15484"/>
                  </a:lnTo>
                  <a:lnTo>
                    <a:pt x="25135" y="15543"/>
                  </a:lnTo>
                  <a:lnTo>
                    <a:pt x="25175" y="15602"/>
                  </a:lnTo>
                  <a:lnTo>
                    <a:pt x="25194" y="15681"/>
                  </a:lnTo>
                  <a:lnTo>
                    <a:pt x="25175" y="15740"/>
                  </a:lnTo>
                  <a:lnTo>
                    <a:pt x="25135" y="15819"/>
                  </a:lnTo>
                  <a:lnTo>
                    <a:pt x="25096" y="15878"/>
                  </a:lnTo>
                  <a:lnTo>
                    <a:pt x="25017" y="15937"/>
                  </a:lnTo>
                  <a:lnTo>
                    <a:pt x="22200" y="17552"/>
                  </a:lnTo>
                  <a:lnTo>
                    <a:pt x="22043" y="17631"/>
                  </a:lnTo>
                  <a:lnTo>
                    <a:pt x="21865" y="17650"/>
                  </a:lnTo>
                  <a:lnTo>
                    <a:pt x="21688" y="17670"/>
                  </a:lnTo>
                  <a:lnTo>
                    <a:pt x="21531" y="17631"/>
                  </a:lnTo>
                  <a:lnTo>
                    <a:pt x="21412" y="17611"/>
                  </a:lnTo>
                  <a:lnTo>
                    <a:pt x="21314" y="17552"/>
                  </a:lnTo>
                  <a:lnTo>
                    <a:pt x="18517" y="15937"/>
                  </a:lnTo>
                  <a:lnTo>
                    <a:pt x="18438" y="15878"/>
                  </a:lnTo>
                  <a:lnTo>
                    <a:pt x="18379" y="15819"/>
                  </a:lnTo>
                  <a:lnTo>
                    <a:pt x="18359" y="15759"/>
                  </a:lnTo>
                  <a:lnTo>
                    <a:pt x="18359" y="15720"/>
                  </a:lnTo>
                  <a:lnTo>
                    <a:pt x="18340" y="15681"/>
                  </a:lnTo>
                  <a:lnTo>
                    <a:pt x="18359" y="15641"/>
                  </a:lnTo>
                  <a:lnTo>
                    <a:pt x="18379" y="15582"/>
                  </a:lnTo>
                  <a:lnTo>
                    <a:pt x="18379" y="15543"/>
                  </a:lnTo>
                  <a:lnTo>
                    <a:pt x="18438" y="15484"/>
                  </a:lnTo>
                  <a:lnTo>
                    <a:pt x="18517" y="15425"/>
                  </a:lnTo>
                  <a:lnTo>
                    <a:pt x="21334" y="13809"/>
                  </a:lnTo>
                  <a:lnTo>
                    <a:pt x="21491" y="13731"/>
                  </a:lnTo>
                  <a:lnTo>
                    <a:pt x="21649" y="13711"/>
                  </a:lnTo>
                  <a:lnTo>
                    <a:pt x="21826" y="13691"/>
                  </a:lnTo>
                  <a:close/>
                  <a:moveTo>
                    <a:pt x="12785" y="13849"/>
                  </a:moveTo>
                  <a:lnTo>
                    <a:pt x="12903" y="13868"/>
                  </a:lnTo>
                  <a:lnTo>
                    <a:pt x="13001" y="13908"/>
                  </a:lnTo>
                  <a:lnTo>
                    <a:pt x="13100" y="13947"/>
                  </a:lnTo>
                  <a:lnTo>
                    <a:pt x="15897" y="15562"/>
                  </a:lnTo>
                  <a:lnTo>
                    <a:pt x="15976" y="15622"/>
                  </a:lnTo>
                  <a:lnTo>
                    <a:pt x="16035" y="15681"/>
                  </a:lnTo>
                  <a:lnTo>
                    <a:pt x="16074" y="15740"/>
                  </a:lnTo>
                  <a:lnTo>
                    <a:pt x="16074" y="15779"/>
                  </a:lnTo>
                  <a:lnTo>
                    <a:pt x="16074" y="15838"/>
                  </a:lnTo>
                  <a:lnTo>
                    <a:pt x="16074" y="15897"/>
                  </a:lnTo>
                  <a:lnTo>
                    <a:pt x="16055" y="15937"/>
                  </a:lnTo>
                  <a:lnTo>
                    <a:pt x="16015" y="15996"/>
                  </a:lnTo>
                  <a:lnTo>
                    <a:pt x="15897" y="16075"/>
                  </a:lnTo>
                  <a:lnTo>
                    <a:pt x="13080" y="17710"/>
                  </a:lnTo>
                  <a:lnTo>
                    <a:pt x="12982" y="17749"/>
                  </a:lnTo>
                  <a:lnTo>
                    <a:pt x="12883" y="17788"/>
                  </a:lnTo>
                  <a:lnTo>
                    <a:pt x="12765" y="17808"/>
                  </a:lnTo>
                  <a:lnTo>
                    <a:pt x="12529" y="17808"/>
                  </a:lnTo>
                  <a:lnTo>
                    <a:pt x="12410" y="17788"/>
                  </a:lnTo>
                  <a:lnTo>
                    <a:pt x="12312" y="17749"/>
                  </a:lnTo>
                  <a:lnTo>
                    <a:pt x="12213" y="17710"/>
                  </a:lnTo>
                  <a:lnTo>
                    <a:pt x="9416" y="16075"/>
                  </a:lnTo>
                  <a:lnTo>
                    <a:pt x="9337" y="16016"/>
                  </a:lnTo>
                  <a:lnTo>
                    <a:pt x="9278" y="15956"/>
                  </a:lnTo>
                  <a:lnTo>
                    <a:pt x="9239" y="15897"/>
                  </a:lnTo>
                  <a:lnTo>
                    <a:pt x="9239" y="15819"/>
                  </a:lnTo>
                  <a:lnTo>
                    <a:pt x="9239" y="15759"/>
                  </a:lnTo>
                  <a:lnTo>
                    <a:pt x="9278" y="15700"/>
                  </a:lnTo>
                  <a:lnTo>
                    <a:pt x="9337" y="15622"/>
                  </a:lnTo>
                  <a:lnTo>
                    <a:pt x="9416" y="15582"/>
                  </a:lnTo>
                  <a:lnTo>
                    <a:pt x="12233" y="13947"/>
                  </a:lnTo>
                  <a:lnTo>
                    <a:pt x="12332" y="13908"/>
                  </a:lnTo>
                  <a:lnTo>
                    <a:pt x="12430" y="13868"/>
                  </a:lnTo>
                  <a:lnTo>
                    <a:pt x="12548" y="13849"/>
                  </a:lnTo>
                  <a:close/>
                  <a:moveTo>
                    <a:pt x="26199" y="16252"/>
                  </a:moveTo>
                  <a:lnTo>
                    <a:pt x="26317" y="16272"/>
                  </a:lnTo>
                  <a:lnTo>
                    <a:pt x="26416" y="16291"/>
                  </a:lnTo>
                  <a:lnTo>
                    <a:pt x="26534" y="16311"/>
                  </a:lnTo>
                  <a:lnTo>
                    <a:pt x="26632" y="16370"/>
                  </a:lnTo>
                  <a:lnTo>
                    <a:pt x="29430" y="17985"/>
                  </a:lnTo>
                  <a:lnTo>
                    <a:pt x="29508" y="18044"/>
                  </a:lnTo>
                  <a:lnTo>
                    <a:pt x="29567" y="18104"/>
                  </a:lnTo>
                  <a:lnTo>
                    <a:pt x="29587" y="18163"/>
                  </a:lnTo>
                  <a:lnTo>
                    <a:pt x="29607" y="18202"/>
                  </a:lnTo>
                  <a:lnTo>
                    <a:pt x="29607" y="18241"/>
                  </a:lnTo>
                  <a:lnTo>
                    <a:pt x="29607" y="18320"/>
                  </a:lnTo>
                  <a:lnTo>
                    <a:pt x="29567" y="18379"/>
                  </a:lnTo>
                  <a:lnTo>
                    <a:pt x="29508" y="18438"/>
                  </a:lnTo>
                  <a:lnTo>
                    <a:pt x="29430" y="18498"/>
                  </a:lnTo>
                  <a:lnTo>
                    <a:pt x="26613" y="20113"/>
                  </a:lnTo>
                  <a:lnTo>
                    <a:pt x="26514" y="20172"/>
                  </a:lnTo>
                  <a:lnTo>
                    <a:pt x="26416" y="20192"/>
                  </a:lnTo>
                  <a:lnTo>
                    <a:pt x="26298" y="20211"/>
                  </a:lnTo>
                  <a:lnTo>
                    <a:pt x="26179" y="20231"/>
                  </a:lnTo>
                  <a:lnTo>
                    <a:pt x="26061" y="20231"/>
                  </a:lnTo>
                  <a:lnTo>
                    <a:pt x="25943" y="20211"/>
                  </a:lnTo>
                  <a:lnTo>
                    <a:pt x="25845" y="20172"/>
                  </a:lnTo>
                  <a:lnTo>
                    <a:pt x="25746" y="20132"/>
                  </a:lnTo>
                  <a:lnTo>
                    <a:pt x="22949" y="18498"/>
                  </a:lnTo>
                  <a:lnTo>
                    <a:pt x="22850" y="18419"/>
                  </a:lnTo>
                  <a:lnTo>
                    <a:pt x="22791" y="18340"/>
                  </a:lnTo>
                  <a:lnTo>
                    <a:pt x="22772" y="18241"/>
                  </a:lnTo>
                  <a:lnTo>
                    <a:pt x="22791" y="18163"/>
                  </a:lnTo>
                  <a:lnTo>
                    <a:pt x="22811" y="18104"/>
                  </a:lnTo>
                  <a:lnTo>
                    <a:pt x="22870" y="18044"/>
                  </a:lnTo>
                  <a:lnTo>
                    <a:pt x="22949" y="17985"/>
                  </a:lnTo>
                  <a:lnTo>
                    <a:pt x="25766" y="16370"/>
                  </a:lnTo>
                  <a:lnTo>
                    <a:pt x="25845" y="16311"/>
                  </a:lnTo>
                  <a:lnTo>
                    <a:pt x="25963" y="16291"/>
                  </a:lnTo>
                  <a:lnTo>
                    <a:pt x="26081" y="16272"/>
                  </a:lnTo>
                  <a:lnTo>
                    <a:pt x="26199" y="16252"/>
                  </a:lnTo>
                  <a:close/>
                  <a:moveTo>
                    <a:pt x="17197" y="16410"/>
                  </a:moveTo>
                  <a:lnTo>
                    <a:pt x="17315" y="16429"/>
                  </a:lnTo>
                  <a:lnTo>
                    <a:pt x="17433" y="16469"/>
                  </a:lnTo>
                  <a:lnTo>
                    <a:pt x="17532" y="16508"/>
                  </a:lnTo>
                  <a:lnTo>
                    <a:pt x="20329" y="18143"/>
                  </a:lnTo>
                  <a:lnTo>
                    <a:pt x="20408" y="18202"/>
                  </a:lnTo>
                  <a:lnTo>
                    <a:pt x="20447" y="18261"/>
                  </a:lnTo>
                  <a:lnTo>
                    <a:pt x="20487" y="18320"/>
                  </a:lnTo>
                  <a:lnTo>
                    <a:pt x="20506" y="18379"/>
                  </a:lnTo>
                  <a:lnTo>
                    <a:pt x="20487" y="18458"/>
                  </a:lnTo>
                  <a:lnTo>
                    <a:pt x="20447" y="18517"/>
                  </a:lnTo>
                  <a:lnTo>
                    <a:pt x="20408" y="18576"/>
                  </a:lnTo>
                  <a:lnTo>
                    <a:pt x="20309" y="18635"/>
                  </a:lnTo>
                  <a:lnTo>
                    <a:pt x="17492" y="20270"/>
                  </a:lnTo>
                  <a:lnTo>
                    <a:pt x="17414" y="20310"/>
                  </a:lnTo>
                  <a:lnTo>
                    <a:pt x="17296" y="20349"/>
                  </a:lnTo>
                  <a:lnTo>
                    <a:pt x="17177" y="20369"/>
                  </a:lnTo>
                  <a:lnTo>
                    <a:pt x="16941" y="20369"/>
                  </a:lnTo>
                  <a:lnTo>
                    <a:pt x="16842" y="20349"/>
                  </a:lnTo>
                  <a:lnTo>
                    <a:pt x="16724" y="20310"/>
                  </a:lnTo>
                  <a:lnTo>
                    <a:pt x="16626" y="20270"/>
                  </a:lnTo>
                  <a:lnTo>
                    <a:pt x="13829" y="18635"/>
                  </a:lnTo>
                  <a:lnTo>
                    <a:pt x="13750" y="18596"/>
                  </a:lnTo>
                  <a:lnTo>
                    <a:pt x="13691" y="18517"/>
                  </a:lnTo>
                  <a:lnTo>
                    <a:pt x="13651" y="18458"/>
                  </a:lnTo>
                  <a:lnTo>
                    <a:pt x="13651" y="18399"/>
                  </a:lnTo>
                  <a:lnTo>
                    <a:pt x="13671" y="18320"/>
                  </a:lnTo>
                  <a:lnTo>
                    <a:pt x="13691" y="18261"/>
                  </a:lnTo>
                  <a:lnTo>
                    <a:pt x="13750" y="18202"/>
                  </a:lnTo>
                  <a:lnTo>
                    <a:pt x="13829" y="18143"/>
                  </a:lnTo>
                  <a:lnTo>
                    <a:pt x="16645" y="16508"/>
                  </a:lnTo>
                  <a:lnTo>
                    <a:pt x="16744" y="16469"/>
                  </a:lnTo>
                  <a:lnTo>
                    <a:pt x="16862" y="16429"/>
                  </a:lnTo>
                  <a:lnTo>
                    <a:pt x="16980" y="16410"/>
                  </a:lnTo>
                  <a:close/>
                  <a:moveTo>
                    <a:pt x="21629" y="18970"/>
                  </a:moveTo>
                  <a:lnTo>
                    <a:pt x="21787" y="19010"/>
                  </a:lnTo>
                  <a:lnTo>
                    <a:pt x="21944" y="19069"/>
                  </a:lnTo>
                  <a:lnTo>
                    <a:pt x="24741" y="20704"/>
                  </a:lnTo>
                  <a:lnTo>
                    <a:pt x="24820" y="20763"/>
                  </a:lnTo>
                  <a:lnTo>
                    <a:pt x="24879" y="20822"/>
                  </a:lnTo>
                  <a:lnTo>
                    <a:pt x="24919" y="20881"/>
                  </a:lnTo>
                  <a:lnTo>
                    <a:pt x="24919" y="20960"/>
                  </a:lnTo>
                  <a:lnTo>
                    <a:pt x="24919" y="21019"/>
                  </a:lnTo>
                  <a:lnTo>
                    <a:pt x="24879" y="21078"/>
                  </a:lnTo>
                  <a:lnTo>
                    <a:pt x="24820" y="21157"/>
                  </a:lnTo>
                  <a:lnTo>
                    <a:pt x="24741" y="21196"/>
                  </a:lnTo>
                  <a:lnTo>
                    <a:pt x="21925" y="22831"/>
                  </a:lnTo>
                  <a:lnTo>
                    <a:pt x="21826" y="22871"/>
                  </a:lnTo>
                  <a:lnTo>
                    <a:pt x="21728" y="22910"/>
                  </a:lnTo>
                  <a:lnTo>
                    <a:pt x="21609" y="22930"/>
                  </a:lnTo>
                  <a:lnTo>
                    <a:pt x="21373" y="22930"/>
                  </a:lnTo>
                  <a:lnTo>
                    <a:pt x="21255" y="22910"/>
                  </a:lnTo>
                  <a:lnTo>
                    <a:pt x="21156" y="22871"/>
                  </a:lnTo>
                  <a:lnTo>
                    <a:pt x="21058" y="22831"/>
                  </a:lnTo>
                  <a:lnTo>
                    <a:pt x="18261" y="21216"/>
                  </a:lnTo>
                  <a:lnTo>
                    <a:pt x="18182" y="21157"/>
                  </a:lnTo>
                  <a:lnTo>
                    <a:pt x="18123" y="21098"/>
                  </a:lnTo>
                  <a:lnTo>
                    <a:pt x="18083" y="21019"/>
                  </a:lnTo>
                  <a:lnTo>
                    <a:pt x="18064" y="20960"/>
                  </a:lnTo>
                  <a:lnTo>
                    <a:pt x="18083" y="20901"/>
                  </a:lnTo>
                  <a:lnTo>
                    <a:pt x="18103" y="20861"/>
                  </a:lnTo>
                  <a:lnTo>
                    <a:pt x="18123" y="20822"/>
                  </a:lnTo>
                  <a:lnTo>
                    <a:pt x="18182" y="20763"/>
                  </a:lnTo>
                  <a:lnTo>
                    <a:pt x="18261" y="20704"/>
                  </a:lnTo>
                  <a:lnTo>
                    <a:pt x="21058" y="19069"/>
                  </a:lnTo>
                  <a:lnTo>
                    <a:pt x="21156" y="19029"/>
                  </a:lnTo>
                  <a:lnTo>
                    <a:pt x="21275" y="18990"/>
                  </a:lnTo>
                  <a:lnTo>
                    <a:pt x="21452" y="18970"/>
                  </a:lnTo>
                  <a:close/>
                  <a:moveTo>
                    <a:pt x="19561" y="1"/>
                  </a:moveTo>
                  <a:lnTo>
                    <a:pt x="19285" y="21"/>
                  </a:lnTo>
                  <a:lnTo>
                    <a:pt x="19029" y="60"/>
                  </a:lnTo>
                  <a:lnTo>
                    <a:pt x="18753" y="119"/>
                  </a:lnTo>
                  <a:lnTo>
                    <a:pt x="18497" y="178"/>
                  </a:lnTo>
                  <a:lnTo>
                    <a:pt x="18261" y="277"/>
                  </a:lnTo>
                  <a:lnTo>
                    <a:pt x="18024" y="375"/>
                  </a:lnTo>
                  <a:lnTo>
                    <a:pt x="17808" y="493"/>
                  </a:lnTo>
                  <a:lnTo>
                    <a:pt x="848" y="10303"/>
                  </a:lnTo>
                  <a:lnTo>
                    <a:pt x="611" y="10441"/>
                  </a:lnTo>
                  <a:lnTo>
                    <a:pt x="434" y="10599"/>
                  </a:lnTo>
                  <a:lnTo>
                    <a:pt x="276" y="10756"/>
                  </a:lnTo>
                  <a:lnTo>
                    <a:pt x="158" y="10933"/>
                  </a:lnTo>
                  <a:lnTo>
                    <a:pt x="79" y="11111"/>
                  </a:lnTo>
                  <a:lnTo>
                    <a:pt x="20" y="11288"/>
                  </a:lnTo>
                  <a:lnTo>
                    <a:pt x="0" y="11465"/>
                  </a:lnTo>
                  <a:lnTo>
                    <a:pt x="20" y="11643"/>
                  </a:lnTo>
                  <a:lnTo>
                    <a:pt x="40" y="11780"/>
                  </a:lnTo>
                  <a:lnTo>
                    <a:pt x="99" y="11879"/>
                  </a:lnTo>
                  <a:lnTo>
                    <a:pt x="138" y="11977"/>
                  </a:lnTo>
                  <a:lnTo>
                    <a:pt x="197" y="12096"/>
                  </a:lnTo>
                  <a:lnTo>
                    <a:pt x="276" y="12194"/>
                  </a:lnTo>
                  <a:lnTo>
                    <a:pt x="375" y="12293"/>
                  </a:lnTo>
                  <a:lnTo>
                    <a:pt x="454" y="12371"/>
                  </a:lnTo>
                  <a:lnTo>
                    <a:pt x="631" y="12509"/>
                  </a:lnTo>
                  <a:lnTo>
                    <a:pt x="828" y="12647"/>
                  </a:lnTo>
                  <a:lnTo>
                    <a:pt x="20762" y="24210"/>
                  </a:lnTo>
                  <a:lnTo>
                    <a:pt x="20979" y="24328"/>
                  </a:lnTo>
                  <a:lnTo>
                    <a:pt x="21215" y="24427"/>
                  </a:lnTo>
                  <a:lnTo>
                    <a:pt x="21452" y="24505"/>
                  </a:lnTo>
                  <a:lnTo>
                    <a:pt x="21708" y="24565"/>
                  </a:lnTo>
                  <a:lnTo>
                    <a:pt x="21984" y="24624"/>
                  </a:lnTo>
                  <a:lnTo>
                    <a:pt x="22240" y="24663"/>
                  </a:lnTo>
                  <a:lnTo>
                    <a:pt x="22516" y="24683"/>
                  </a:lnTo>
                  <a:lnTo>
                    <a:pt x="23067" y="24683"/>
                  </a:lnTo>
                  <a:lnTo>
                    <a:pt x="23343" y="24663"/>
                  </a:lnTo>
                  <a:lnTo>
                    <a:pt x="23599" y="24624"/>
                  </a:lnTo>
                  <a:lnTo>
                    <a:pt x="23855" y="24565"/>
                  </a:lnTo>
                  <a:lnTo>
                    <a:pt x="24111" y="24505"/>
                  </a:lnTo>
                  <a:lnTo>
                    <a:pt x="24367" y="24427"/>
                  </a:lnTo>
                  <a:lnTo>
                    <a:pt x="24604" y="24328"/>
                  </a:lnTo>
                  <a:lnTo>
                    <a:pt x="24820" y="24210"/>
                  </a:lnTo>
                  <a:lnTo>
                    <a:pt x="41780" y="14400"/>
                  </a:lnTo>
                  <a:lnTo>
                    <a:pt x="41977" y="14262"/>
                  </a:lnTo>
                  <a:lnTo>
                    <a:pt x="42155" y="14125"/>
                  </a:lnTo>
                  <a:lnTo>
                    <a:pt x="42233" y="14046"/>
                  </a:lnTo>
                  <a:lnTo>
                    <a:pt x="42332" y="13947"/>
                  </a:lnTo>
                  <a:lnTo>
                    <a:pt x="42411" y="13849"/>
                  </a:lnTo>
                  <a:lnTo>
                    <a:pt x="42490" y="13711"/>
                  </a:lnTo>
                  <a:lnTo>
                    <a:pt x="42529" y="13632"/>
                  </a:lnTo>
                  <a:lnTo>
                    <a:pt x="42568" y="13534"/>
                  </a:lnTo>
                  <a:lnTo>
                    <a:pt x="42588" y="13396"/>
                  </a:lnTo>
                  <a:lnTo>
                    <a:pt x="42608" y="13317"/>
                  </a:lnTo>
                  <a:lnTo>
                    <a:pt x="42627" y="13218"/>
                  </a:lnTo>
                  <a:lnTo>
                    <a:pt x="42608" y="13061"/>
                  </a:lnTo>
                  <a:lnTo>
                    <a:pt x="42568" y="12903"/>
                  </a:lnTo>
                  <a:lnTo>
                    <a:pt x="42509" y="12746"/>
                  </a:lnTo>
                  <a:lnTo>
                    <a:pt x="42411" y="12608"/>
                  </a:lnTo>
                  <a:lnTo>
                    <a:pt x="42293" y="12450"/>
                  </a:lnTo>
                  <a:lnTo>
                    <a:pt x="42155" y="12312"/>
                  </a:lnTo>
                  <a:lnTo>
                    <a:pt x="41977" y="12174"/>
                  </a:lnTo>
                  <a:lnTo>
                    <a:pt x="41800" y="12056"/>
                  </a:lnTo>
                  <a:lnTo>
                    <a:pt x="21865" y="474"/>
                  </a:lnTo>
                  <a:lnTo>
                    <a:pt x="21649" y="375"/>
                  </a:lnTo>
                  <a:lnTo>
                    <a:pt x="21412" y="277"/>
                  </a:lnTo>
                  <a:lnTo>
                    <a:pt x="21156" y="178"/>
                  </a:lnTo>
                  <a:lnTo>
                    <a:pt x="20920" y="119"/>
                  </a:lnTo>
                  <a:lnTo>
                    <a:pt x="20644" y="60"/>
                  </a:lnTo>
                  <a:lnTo>
                    <a:pt x="20388" y="21"/>
                  </a:lnTo>
                  <a:lnTo>
                    <a:pt x="201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4446725" y="2826475"/>
              <a:ext cx="170900" cy="99500"/>
            </a:xfrm>
            <a:custGeom>
              <a:avLst/>
              <a:gdLst/>
              <a:ahLst/>
              <a:cxnLst/>
              <a:rect l="l" t="t" r="r" b="b"/>
              <a:pathLst>
                <a:path w="6836" h="3980" extrusionOk="0">
                  <a:moveTo>
                    <a:pt x="3428" y="0"/>
                  </a:moveTo>
                  <a:lnTo>
                    <a:pt x="3310" y="20"/>
                  </a:lnTo>
                  <a:lnTo>
                    <a:pt x="3191" y="39"/>
                  </a:lnTo>
                  <a:lnTo>
                    <a:pt x="3093" y="59"/>
                  </a:lnTo>
                  <a:lnTo>
                    <a:pt x="2994" y="99"/>
                  </a:lnTo>
                  <a:lnTo>
                    <a:pt x="1497" y="965"/>
                  </a:lnTo>
                  <a:lnTo>
                    <a:pt x="178" y="1733"/>
                  </a:lnTo>
                  <a:lnTo>
                    <a:pt x="138" y="1773"/>
                  </a:lnTo>
                  <a:lnTo>
                    <a:pt x="79" y="1812"/>
                  </a:lnTo>
                  <a:lnTo>
                    <a:pt x="40" y="1852"/>
                  </a:lnTo>
                  <a:lnTo>
                    <a:pt x="0" y="1930"/>
                  </a:lnTo>
                  <a:lnTo>
                    <a:pt x="0" y="1990"/>
                  </a:lnTo>
                  <a:lnTo>
                    <a:pt x="0" y="2029"/>
                  </a:lnTo>
                  <a:lnTo>
                    <a:pt x="20" y="2088"/>
                  </a:lnTo>
                  <a:lnTo>
                    <a:pt x="40" y="2127"/>
                  </a:lnTo>
                  <a:lnTo>
                    <a:pt x="99" y="2187"/>
                  </a:lnTo>
                  <a:lnTo>
                    <a:pt x="178" y="2246"/>
                  </a:lnTo>
                  <a:lnTo>
                    <a:pt x="2975" y="3861"/>
                  </a:lnTo>
                  <a:lnTo>
                    <a:pt x="3073" y="3920"/>
                  </a:lnTo>
                  <a:lnTo>
                    <a:pt x="3172" y="3940"/>
                  </a:lnTo>
                  <a:lnTo>
                    <a:pt x="3290" y="3959"/>
                  </a:lnTo>
                  <a:lnTo>
                    <a:pt x="3408" y="3979"/>
                  </a:lnTo>
                  <a:lnTo>
                    <a:pt x="3526" y="3959"/>
                  </a:lnTo>
                  <a:lnTo>
                    <a:pt x="3625" y="3940"/>
                  </a:lnTo>
                  <a:lnTo>
                    <a:pt x="3743" y="3920"/>
                  </a:lnTo>
                  <a:lnTo>
                    <a:pt x="3841" y="3881"/>
                  </a:lnTo>
                  <a:lnTo>
                    <a:pt x="6658" y="2246"/>
                  </a:lnTo>
                  <a:lnTo>
                    <a:pt x="6737" y="2187"/>
                  </a:lnTo>
                  <a:lnTo>
                    <a:pt x="6796" y="2127"/>
                  </a:lnTo>
                  <a:lnTo>
                    <a:pt x="6836" y="2049"/>
                  </a:lnTo>
                  <a:lnTo>
                    <a:pt x="6836" y="1990"/>
                  </a:lnTo>
                  <a:lnTo>
                    <a:pt x="6836" y="1950"/>
                  </a:lnTo>
                  <a:lnTo>
                    <a:pt x="6816" y="1891"/>
                  </a:lnTo>
                  <a:lnTo>
                    <a:pt x="6796" y="1852"/>
                  </a:lnTo>
                  <a:lnTo>
                    <a:pt x="6737" y="1793"/>
                  </a:lnTo>
                  <a:lnTo>
                    <a:pt x="6658" y="1733"/>
                  </a:lnTo>
                  <a:lnTo>
                    <a:pt x="3861" y="118"/>
                  </a:lnTo>
                  <a:lnTo>
                    <a:pt x="3763" y="59"/>
                  </a:lnTo>
                  <a:lnTo>
                    <a:pt x="3664" y="39"/>
                  </a:lnTo>
                  <a:lnTo>
                    <a:pt x="3546" y="20"/>
                  </a:lnTo>
                  <a:lnTo>
                    <a:pt x="3428"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4557025" y="2890975"/>
              <a:ext cx="171400" cy="99000"/>
            </a:xfrm>
            <a:custGeom>
              <a:avLst/>
              <a:gdLst/>
              <a:ahLst/>
              <a:cxnLst/>
              <a:rect l="l" t="t" r="r" b="b"/>
              <a:pathLst>
                <a:path w="6856" h="3960" extrusionOk="0">
                  <a:moveTo>
                    <a:pt x="3310" y="0"/>
                  </a:moveTo>
                  <a:lnTo>
                    <a:pt x="3152" y="40"/>
                  </a:lnTo>
                  <a:lnTo>
                    <a:pt x="2995" y="99"/>
                  </a:lnTo>
                  <a:lnTo>
                    <a:pt x="178" y="1714"/>
                  </a:lnTo>
                  <a:lnTo>
                    <a:pt x="99" y="1773"/>
                  </a:lnTo>
                  <a:lnTo>
                    <a:pt x="40" y="1832"/>
                  </a:lnTo>
                  <a:lnTo>
                    <a:pt x="20" y="1911"/>
                  </a:lnTo>
                  <a:lnTo>
                    <a:pt x="1" y="1970"/>
                  </a:lnTo>
                  <a:lnTo>
                    <a:pt x="20" y="2049"/>
                  </a:lnTo>
                  <a:lnTo>
                    <a:pt x="40" y="2108"/>
                  </a:lnTo>
                  <a:lnTo>
                    <a:pt x="99" y="2167"/>
                  </a:lnTo>
                  <a:lnTo>
                    <a:pt x="178" y="2226"/>
                  </a:lnTo>
                  <a:lnTo>
                    <a:pt x="2975" y="3861"/>
                  </a:lnTo>
                  <a:lnTo>
                    <a:pt x="3074" y="3901"/>
                  </a:lnTo>
                  <a:lnTo>
                    <a:pt x="3192" y="3940"/>
                  </a:lnTo>
                  <a:lnTo>
                    <a:pt x="3290" y="3960"/>
                  </a:lnTo>
                  <a:lnTo>
                    <a:pt x="3527" y="3960"/>
                  </a:lnTo>
                  <a:lnTo>
                    <a:pt x="3645" y="3940"/>
                  </a:lnTo>
                  <a:lnTo>
                    <a:pt x="3763" y="3901"/>
                  </a:lnTo>
                  <a:lnTo>
                    <a:pt x="3862" y="3861"/>
                  </a:lnTo>
                  <a:lnTo>
                    <a:pt x="6659" y="2226"/>
                  </a:lnTo>
                  <a:lnTo>
                    <a:pt x="6737" y="2167"/>
                  </a:lnTo>
                  <a:lnTo>
                    <a:pt x="6797" y="2108"/>
                  </a:lnTo>
                  <a:lnTo>
                    <a:pt x="6836" y="2049"/>
                  </a:lnTo>
                  <a:lnTo>
                    <a:pt x="6856" y="1970"/>
                  </a:lnTo>
                  <a:lnTo>
                    <a:pt x="6836" y="1911"/>
                  </a:lnTo>
                  <a:lnTo>
                    <a:pt x="6816" y="1832"/>
                  </a:lnTo>
                  <a:lnTo>
                    <a:pt x="6757" y="1773"/>
                  </a:lnTo>
                  <a:lnTo>
                    <a:pt x="6678" y="1714"/>
                  </a:lnTo>
                  <a:lnTo>
                    <a:pt x="3862" y="99"/>
                  </a:lnTo>
                  <a:lnTo>
                    <a:pt x="3783" y="60"/>
                  </a:lnTo>
                  <a:lnTo>
                    <a:pt x="3665" y="20"/>
                  </a:lnTo>
                  <a:lnTo>
                    <a:pt x="3487"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4329525" y="2894425"/>
              <a:ext cx="170900" cy="99000"/>
            </a:xfrm>
            <a:custGeom>
              <a:avLst/>
              <a:gdLst/>
              <a:ahLst/>
              <a:cxnLst/>
              <a:rect l="l" t="t" r="r" b="b"/>
              <a:pathLst>
                <a:path w="6836" h="3960" extrusionOk="0">
                  <a:moveTo>
                    <a:pt x="3309" y="0"/>
                  </a:moveTo>
                  <a:lnTo>
                    <a:pt x="3132" y="40"/>
                  </a:lnTo>
                  <a:lnTo>
                    <a:pt x="2994" y="99"/>
                  </a:lnTo>
                  <a:lnTo>
                    <a:pt x="177" y="1734"/>
                  </a:lnTo>
                  <a:lnTo>
                    <a:pt x="99" y="1793"/>
                  </a:lnTo>
                  <a:lnTo>
                    <a:pt x="40" y="1852"/>
                  </a:lnTo>
                  <a:lnTo>
                    <a:pt x="0" y="1911"/>
                  </a:lnTo>
                  <a:lnTo>
                    <a:pt x="0" y="1990"/>
                  </a:lnTo>
                  <a:lnTo>
                    <a:pt x="0" y="2049"/>
                  </a:lnTo>
                  <a:lnTo>
                    <a:pt x="40" y="2128"/>
                  </a:lnTo>
                  <a:lnTo>
                    <a:pt x="99" y="2187"/>
                  </a:lnTo>
                  <a:lnTo>
                    <a:pt x="177" y="2246"/>
                  </a:lnTo>
                  <a:lnTo>
                    <a:pt x="2975" y="3861"/>
                  </a:lnTo>
                  <a:lnTo>
                    <a:pt x="3073" y="3901"/>
                  </a:lnTo>
                  <a:lnTo>
                    <a:pt x="3172" y="3940"/>
                  </a:lnTo>
                  <a:lnTo>
                    <a:pt x="3290" y="3960"/>
                  </a:lnTo>
                  <a:lnTo>
                    <a:pt x="3526" y="3960"/>
                  </a:lnTo>
                  <a:lnTo>
                    <a:pt x="3644" y="3940"/>
                  </a:lnTo>
                  <a:lnTo>
                    <a:pt x="3743" y="3901"/>
                  </a:lnTo>
                  <a:lnTo>
                    <a:pt x="3841" y="3861"/>
                  </a:lnTo>
                  <a:lnTo>
                    <a:pt x="6658" y="2226"/>
                  </a:lnTo>
                  <a:lnTo>
                    <a:pt x="6737" y="2187"/>
                  </a:lnTo>
                  <a:lnTo>
                    <a:pt x="6796" y="2108"/>
                  </a:lnTo>
                  <a:lnTo>
                    <a:pt x="6835" y="2049"/>
                  </a:lnTo>
                  <a:lnTo>
                    <a:pt x="6835" y="1990"/>
                  </a:lnTo>
                  <a:lnTo>
                    <a:pt x="6835" y="1911"/>
                  </a:lnTo>
                  <a:lnTo>
                    <a:pt x="6796" y="1852"/>
                  </a:lnTo>
                  <a:lnTo>
                    <a:pt x="6737" y="1793"/>
                  </a:lnTo>
                  <a:lnTo>
                    <a:pt x="6658" y="1734"/>
                  </a:lnTo>
                  <a:lnTo>
                    <a:pt x="3861" y="99"/>
                  </a:lnTo>
                  <a:lnTo>
                    <a:pt x="3762" y="59"/>
                  </a:lnTo>
                  <a:lnTo>
                    <a:pt x="3664" y="20"/>
                  </a:lnTo>
                  <a:lnTo>
                    <a:pt x="3487"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667350" y="2955000"/>
              <a:ext cx="171400" cy="99000"/>
            </a:xfrm>
            <a:custGeom>
              <a:avLst/>
              <a:gdLst/>
              <a:ahLst/>
              <a:cxnLst/>
              <a:rect l="l" t="t" r="r" b="b"/>
              <a:pathLst>
                <a:path w="6856" h="3960" extrusionOk="0">
                  <a:moveTo>
                    <a:pt x="3329" y="0"/>
                  </a:moveTo>
                  <a:lnTo>
                    <a:pt x="3211" y="20"/>
                  </a:lnTo>
                  <a:lnTo>
                    <a:pt x="3093" y="59"/>
                  </a:lnTo>
                  <a:lnTo>
                    <a:pt x="2994" y="99"/>
                  </a:lnTo>
                  <a:lnTo>
                    <a:pt x="197" y="1734"/>
                  </a:lnTo>
                  <a:lnTo>
                    <a:pt x="118" y="1793"/>
                  </a:lnTo>
                  <a:lnTo>
                    <a:pt x="59" y="1852"/>
                  </a:lnTo>
                  <a:lnTo>
                    <a:pt x="20" y="1911"/>
                  </a:lnTo>
                  <a:lnTo>
                    <a:pt x="0" y="1990"/>
                  </a:lnTo>
                  <a:lnTo>
                    <a:pt x="20" y="2049"/>
                  </a:lnTo>
                  <a:lnTo>
                    <a:pt x="59" y="2108"/>
                  </a:lnTo>
                  <a:lnTo>
                    <a:pt x="118" y="2187"/>
                  </a:lnTo>
                  <a:lnTo>
                    <a:pt x="197" y="2226"/>
                  </a:lnTo>
                  <a:lnTo>
                    <a:pt x="2994" y="3861"/>
                  </a:lnTo>
                  <a:lnTo>
                    <a:pt x="3093" y="3901"/>
                  </a:lnTo>
                  <a:lnTo>
                    <a:pt x="3191" y="3940"/>
                  </a:lnTo>
                  <a:lnTo>
                    <a:pt x="3309" y="3960"/>
                  </a:lnTo>
                  <a:lnTo>
                    <a:pt x="3546" y="3960"/>
                  </a:lnTo>
                  <a:lnTo>
                    <a:pt x="3664" y="3940"/>
                  </a:lnTo>
                  <a:lnTo>
                    <a:pt x="3762" y="3901"/>
                  </a:lnTo>
                  <a:lnTo>
                    <a:pt x="3861" y="3861"/>
                  </a:lnTo>
                  <a:lnTo>
                    <a:pt x="6678" y="2226"/>
                  </a:lnTo>
                  <a:lnTo>
                    <a:pt x="6757" y="2167"/>
                  </a:lnTo>
                  <a:lnTo>
                    <a:pt x="6816" y="2108"/>
                  </a:lnTo>
                  <a:lnTo>
                    <a:pt x="6855" y="2049"/>
                  </a:lnTo>
                  <a:lnTo>
                    <a:pt x="6855" y="1970"/>
                  </a:lnTo>
                  <a:lnTo>
                    <a:pt x="6855" y="1931"/>
                  </a:lnTo>
                  <a:lnTo>
                    <a:pt x="6816" y="1872"/>
                  </a:lnTo>
                  <a:lnTo>
                    <a:pt x="6816" y="1852"/>
                  </a:lnTo>
                  <a:lnTo>
                    <a:pt x="6757" y="1773"/>
                  </a:lnTo>
                  <a:lnTo>
                    <a:pt x="6678" y="1734"/>
                  </a:lnTo>
                  <a:lnTo>
                    <a:pt x="3881" y="99"/>
                  </a:lnTo>
                  <a:lnTo>
                    <a:pt x="3782" y="59"/>
                  </a:lnTo>
                  <a:lnTo>
                    <a:pt x="3684" y="20"/>
                  </a:lnTo>
                  <a:lnTo>
                    <a:pt x="3565"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2"/>
          <p:cNvGrpSpPr/>
          <p:nvPr/>
        </p:nvGrpSpPr>
        <p:grpSpPr>
          <a:xfrm>
            <a:off x="5546053" y="4173617"/>
            <a:ext cx="1142615" cy="785586"/>
            <a:chOff x="3057000" y="3451875"/>
            <a:chExt cx="652550" cy="448650"/>
          </a:xfrm>
        </p:grpSpPr>
        <p:sp>
          <p:nvSpPr>
            <p:cNvPr id="72" name="Google Shape;72;p2"/>
            <p:cNvSpPr/>
            <p:nvPr/>
          </p:nvSpPr>
          <p:spPr>
            <a:xfrm>
              <a:off x="3057000" y="3506050"/>
              <a:ext cx="641200" cy="394475"/>
            </a:xfrm>
            <a:custGeom>
              <a:avLst/>
              <a:gdLst/>
              <a:ahLst/>
              <a:cxnLst/>
              <a:rect l="l" t="t" r="r" b="b"/>
              <a:pathLst>
                <a:path w="25648" h="15779" extrusionOk="0">
                  <a:moveTo>
                    <a:pt x="12706" y="1"/>
                  </a:moveTo>
                  <a:lnTo>
                    <a:pt x="1636" y="6974"/>
                  </a:lnTo>
                  <a:lnTo>
                    <a:pt x="1400" y="7131"/>
                  </a:lnTo>
                  <a:lnTo>
                    <a:pt x="1183" y="7269"/>
                  </a:lnTo>
                  <a:lnTo>
                    <a:pt x="986" y="7427"/>
                  </a:lnTo>
                  <a:lnTo>
                    <a:pt x="809" y="7565"/>
                  </a:lnTo>
                  <a:lnTo>
                    <a:pt x="671" y="7722"/>
                  </a:lnTo>
                  <a:lnTo>
                    <a:pt x="533" y="7860"/>
                  </a:lnTo>
                  <a:lnTo>
                    <a:pt x="415" y="8018"/>
                  </a:lnTo>
                  <a:lnTo>
                    <a:pt x="316" y="8156"/>
                  </a:lnTo>
                  <a:lnTo>
                    <a:pt x="237" y="8313"/>
                  </a:lnTo>
                  <a:lnTo>
                    <a:pt x="178" y="8471"/>
                  </a:lnTo>
                  <a:lnTo>
                    <a:pt x="119" y="8609"/>
                  </a:lnTo>
                  <a:lnTo>
                    <a:pt x="80" y="8766"/>
                  </a:lnTo>
                  <a:lnTo>
                    <a:pt x="21" y="9062"/>
                  </a:lnTo>
                  <a:lnTo>
                    <a:pt x="1" y="9377"/>
                  </a:lnTo>
                  <a:lnTo>
                    <a:pt x="21" y="9633"/>
                  </a:lnTo>
                  <a:lnTo>
                    <a:pt x="99" y="9869"/>
                  </a:lnTo>
                  <a:lnTo>
                    <a:pt x="198" y="10086"/>
                  </a:lnTo>
                  <a:lnTo>
                    <a:pt x="336" y="10303"/>
                  </a:lnTo>
                  <a:lnTo>
                    <a:pt x="493" y="10519"/>
                  </a:lnTo>
                  <a:lnTo>
                    <a:pt x="710" y="10716"/>
                  </a:lnTo>
                  <a:lnTo>
                    <a:pt x="946" y="10894"/>
                  </a:lnTo>
                  <a:lnTo>
                    <a:pt x="1203" y="11071"/>
                  </a:lnTo>
                  <a:lnTo>
                    <a:pt x="1498" y="11229"/>
                  </a:lnTo>
                  <a:lnTo>
                    <a:pt x="1793" y="11366"/>
                  </a:lnTo>
                  <a:lnTo>
                    <a:pt x="2128" y="11485"/>
                  </a:lnTo>
                  <a:lnTo>
                    <a:pt x="2483" y="11583"/>
                  </a:lnTo>
                  <a:lnTo>
                    <a:pt x="2857" y="11662"/>
                  </a:lnTo>
                  <a:lnTo>
                    <a:pt x="3251" y="11721"/>
                  </a:lnTo>
                  <a:lnTo>
                    <a:pt x="3665" y="11760"/>
                  </a:lnTo>
                  <a:lnTo>
                    <a:pt x="4472" y="11760"/>
                  </a:lnTo>
                  <a:lnTo>
                    <a:pt x="4866" y="11721"/>
                  </a:lnTo>
                  <a:lnTo>
                    <a:pt x="5241" y="11662"/>
                  </a:lnTo>
                  <a:lnTo>
                    <a:pt x="5595" y="11603"/>
                  </a:lnTo>
                  <a:lnTo>
                    <a:pt x="5950" y="11504"/>
                  </a:lnTo>
                  <a:lnTo>
                    <a:pt x="6265" y="11386"/>
                  </a:lnTo>
                  <a:lnTo>
                    <a:pt x="6580" y="11268"/>
                  </a:lnTo>
                  <a:lnTo>
                    <a:pt x="6856" y="11110"/>
                  </a:lnTo>
                  <a:lnTo>
                    <a:pt x="6915" y="11150"/>
                  </a:lnTo>
                  <a:lnTo>
                    <a:pt x="7270" y="11366"/>
                  </a:lnTo>
                  <a:lnTo>
                    <a:pt x="7585" y="11583"/>
                  </a:lnTo>
                  <a:lnTo>
                    <a:pt x="7900" y="11839"/>
                  </a:lnTo>
                  <a:lnTo>
                    <a:pt x="8176" y="12135"/>
                  </a:lnTo>
                  <a:lnTo>
                    <a:pt x="8038" y="12273"/>
                  </a:lnTo>
                  <a:lnTo>
                    <a:pt x="7920" y="12411"/>
                  </a:lnTo>
                  <a:lnTo>
                    <a:pt x="7821" y="12568"/>
                  </a:lnTo>
                  <a:lnTo>
                    <a:pt x="7723" y="12726"/>
                  </a:lnTo>
                  <a:lnTo>
                    <a:pt x="7664" y="12883"/>
                  </a:lnTo>
                  <a:lnTo>
                    <a:pt x="7604" y="13041"/>
                  </a:lnTo>
                  <a:lnTo>
                    <a:pt x="7565" y="13218"/>
                  </a:lnTo>
                  <a:lnTo>
                    <a:pt x="7565" y="13395"/>
                  </a:lnTo>
                  <a:lnTo>
                    <a:pt x="7585" y="13632"/>
                  </a:lnTo>
                  <a:lnTo>
                    <a:pt x="7644" y="13868"/>
                  </a:lnTo>
                  <a:lnTo>
                    <a:pt x="7742" y="14105"/>
                  </a:lnTo>
                  <a:lnTo>
                    <a:pt x="7880" y="14321"/>
                  </a:lnTo>
                  <a:lnTo>
                    <a:pt x="8058" y="14538"/>
                  </a:lnTo>
                  <a:lnTo>
                    <a:pt x="8254" y="14735"/>
                  </a:lnTo>
                  <a:lnTo>
                    <a:pt x="8491" y="14912"/>
                  </a:lnTo>
                  <a:lnTo>
                    <a:pt x="8747" y="15070"/>
                  </a:lnTo>
                  <a:lnTo>
                    <a:pt x="9042" y="15227"/>
                  </a:lnTo>
                  <a:lnTo>
                    <a:pt x="9358" y="15365"/>
                  </a:lnTo>
                  <a:lnTo>
                    <a:pt x="9692" y="15483"/>
                  </a:lnTo>
                  <a:lnTo>
                    <a:pt x="10047" y="15582"/>
                  </a:lnTo>
                  <a:lnTo>
                    <a:pt x="10421" y="15680"/>
                  </a:lnTo>
                  <a:lnTo>
                    <a:pt x="10815" y="15740"/>
                  </a:lnTo>
                  <a:lnTo>
                    <a:pt x="11209" y="15759"/>
                  </a:lnTo>
                  <a:lnTo>
                    <a:pt x="11623" y="15779"/>
                  </a:lnTo>
                  <a:lnTo>
                    <a:pt x="12115" y="15759"/>
                  </a:lnTo>
                  <a:lnTo>
                    <a:pt x="12608" y="15740"/>
                  </a:lnTo>
                  <a:lnTo>
                    <a:pt x="13061" y="15680"/>
                  </a:lnTo>
                  <a:lnTo>
                    <a:pt x="13514" y="15602"/>
                  </a:lnTo>
                  <a:lnTo>
                    <a:pt x="13928" y="15503"/>
                  </a:lnTo>
                  <a:lnTo>
                    <a:pt x="14322" y="15365"/>
                  </a:lnTo>
                  <a:lnTo>
                    <a:pt x="14656" y="15208"/>
                  </a:lnTo>
                  <a:lnTo>
                    <a:pt x="14814" y="15109"/>
                  </a:lnTo>
                  <a:lnTo>
                    <a:pt x="14972" y="15011"/>
                  </a:lnTo>
                  <a:lnTo>
                    <a:pt x="25648" y="9239"/>
                  </a:lnTo>
                  <a:lnTo>
                    <a:pt x="24151" y="8609"/>
                  </a:lnTo>
                  <a:lnTo>
                    <a:pt x="23225" y="9081"/>
                  </a:lnTo>
                  <a:lnTo>
                    <a:pt x="20980" y="10263"/>
                  </a:lnTo>
                  <a:lnTo>
                    <a:pt x="19601" y="10992"/>
                  </a:lnTo>
                  <a:lnTo>
                    <a:pt x="18202" y="11760"/>
                  </a:lnTo>
                  <a:lnTo>
                    <a:pt x="16863" y="12509"/>
                  </a:lnTo>
                  <a:lnTo>
                    <a:pt x="15681" y="13198"/>
                  </a:lnTo>
                  <a:lnTo>
                    <a:pt x="15622" y="12962"/>
                  </a:lnTo>
                  <a:lnTo>
                    <a:pt x="15543" y="12745"/>
                  </a:lnTo>
                  <a:lnTo>
                    <a:pt x="15425" y="12529"/>
                  </a:lnTo>
                  <a:lnTo>
                    <a:pt x="15267" y="12332"/>
                  </a:lnTo>
                  <a:lnTo>
                    <a:pt x="15090" y="12135"/>
                  </a:lnTo>
                  <a:lnTo>
                    <a:pt x="14893" y="11957"/>
                  </a:lnTo>
                  <a:lnTo>
                    <a:pt x="14656" y="11800"/>
                  </a:lnTo>
                  <a:lnTo>
                    <a:pt x="14381" y="11642"/>
                  </a:lnTo>
                  <a:lnTo>
                    <a:pt x="14105" y="11504"/>
                  </a:lnTo>
                  <a:lnTo>
                    <a:pt x="13809" y="11366"/>
                  </a:lnTo>
                  <a:lnTo>
                    <a:pt x="13475" y="11268"/>
                  </a:lnTo>
                  <a:lnTo>
                    <a:pt x="13140" y="11170"/>
                  </a:lnTo>
                  <a:lnTo>
                    <a:pt x="12785" y="11110"/>
                  </a:lnTo>
                  <a:lnTo>
                    <a:pt x="12411" y="11051"/>
                  </a:lnTo>
                  <a:lnTo>
                    <a:pt x="12017" y="11012"/>
                  </a:lnTo>
                  <a:lnTo>
                    <a:pt x="11268" y="11012"/>
                  </a:lnTo>
                  <a:lnTo>
                    <a:pt x="10894" y="11051"/>
                  </a:lnTo>
                  <a:lnTo>
                    <a:pt x="10539" y="11091"/>
                  </a:lnTo>
                  <a:lnTo>
                    <a:pt x="10205" y="11150"/>
                  </a:lnTo>
                  <a:lnTo>
                    <a:pt x="9889" y="11229"/>
                  </a:lnTo>
                  <a:lnTo>
                    <a:pt x="9574" y="11327"/>
                  </a:lnTo>
                  <a:lnTo>
                    <a:pt x="9279" y="11445"/>
                  </a:lnTo>
                  <a:lnTo>
                    <a:pt x="9003" y="11563"/>
                  </a:lnTo>
                  <a:lnTo>
                    <a:pt x="8727" y="11248"/>
                  </a:lnTo>
                  <a:lnTo>
                    <a:pt x="8392" y="10953"/>
                  </a:lnTo>
                  <a:lnTo>
                    <a:pt x="8058" y="10697"/>
                  </a:lnTo>
                  <a:lnTo>
                    <a:pt x="7703" y="10460"/>
                  </a:lnTo>
                  <a:lnTo>
                    <a:pt x="7880" y="10204"/>
                  </a:lnTo>
                  <a:lnTo>
                    <a:pt x="7959" y="10086"/>
                  </a:lnTo>
                  <a:lnTo>
                    <a:pt x="8018" y="9948"/>
                  </a:lnTo>
                  <a:lnTo>
                    <a:pt x="8077" y="9810"/>
                  </a:lnTo>
                  <a:lnTo>
                    <a:pt x="8117" y="9672"/>
                  </a:lnTo>
                  <a:lnTo>
                    <a:pt x="8136" y="9535"/>
                  </a:lnTo>
                  <a:lnTo>
                    <a:pt x="8136" y="9377"/>
                  </a:lnTo>
                  <a:lnTo>
                    <a:pt x="8117" y="9141"/>
                  </a:lnTo>
                  <a:lnTo>
                    <a:pt x="8058" y="8904"/>
                  </a:lnTo>
                  <a:lnTo>
                    <a:pt x="7959" y="8668"/>
                  </a:lnTo>
                  <a:lnTo>
                    <a:pt x="7821" y="8451"/>
                  </a:lnTo>
                  <a:lnTo>
                    <a:pt x="7644" y="8234"/>
                  </a:lnTo>
                  <a:lnTo>
                    <a:pt x="7447" y="8037"/>
                  </a:lnTo>
                  <a:lnTo>
                    <a:pt x="7210" y="7860"/>
                  </a:lnTo>
                  <a:lnTo>
                    <a:pt x="6954" y="7703"/>
                  </a:lnTo>
                  <a:lnTo>
                    <a:pt x="6659" y="7545"/>
                  </a:lnTo>
                  <a:lnTo>
                    <a:pt x="6344" y="7407"/>
                  </a:lnTo>
                  <a:lnTo>
                    <a:pt x="6009" y="7289"/>
                  </a:lnTo>
                  <a:lnTo>
                    <a:pt x="5654" y="7190"/>
                  </a:lnTo>
                  <a:lnTo>
                    <a:pt x="5280" y="7092"/>
                  </a:lnTo>
                  <a:lnTo>
                    <a:pt x="4886" y="7033"/>
                  </a:lnTo>
                  <a:lnTo>
                    <a:pt x="4492" y="7013"/>
                  </a:lnTo>
                  <a:lnTo>
                    <a:pt x="4078" y="6993"/>
                  </a:lnTo>
                  <a:lnTo>
                    <a:pt x="14006" y="670"/>
                  </a:lnTo>
                  <a:lnTo>
                    <a:pt x="12706" y="1"/>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432250" y="3663650"/>
              <a:ext cx="253150" cy="132000"/>
            </a:xfrm>
            <a:custGeom>
              <a:avLst/>
              <a:gdLst/>
              <a:ahLst/>
              <a:cxnLst/>
              <a:rect l="l" t="t" r="r" b="b"/>
              <a:pathLst>
                <a:path w="10126" h="5280" extrusionOk="0">
                  <a:moveTo>
                    <a:pt x="9983" y="941"/>
                  </a:moveTo>
                  <a:lnTo>
                    <a:pt x="10126" y="1024"/>
                  </a:lnTo>
                  <a:lnTo>
                    <a:pt x="10086" y="985"/>
                  </a:lnTo>
                  <a:lnTo>
                    <a:pt x="9983" y="941"/>
                  </a:lnTo>
                  <a:close/>
                  <a:moveTo>
                    <a:pt x="7545" y="0"/>
                  </a:moveTo>
                  <a:lnTo>
                    <a:pt x="7309" y="20"/>
                  </a:lnTo>
                  <a:lnTo>
                    <a:pt x="7073" y="39"/>
                  </a:lnTo>
                  <a:lnTo>
                    <a:pt x="6836" y="99"/>
                  </a:lnTo>
                  <a:lnTo>
                    <a:pt x="6600" y="158"/>
                  </a:lnTo>
                  <a:lnTo>
                    <a:pt x="6344" y="236"/>
                  </a:lnTo>
                  <a:lnTo>
                    <a:pt x="6088" y="335"/>
                  </a:lnTo>
                  <a:lnTo>
                    <a:pt x="5832" y="433"/>
                  </a:lnTo>
                  <a:lnTo>
                    <a:pt x="5576" y="571"/>
                  </a:lnTo>
                  <a:lnTo>
                    <a:pt x="5319" y="709"/>
                  </a:lnTo>
                  <a:lnTo>
                    <a:pt x="474" y="3506"/>
                  </a:lnTo>
                  <a:lnTo>
                    <a:pt x="375" y="3565"/>
                  </a:lnTo>
                  <a:lnTo>
                    <a:pt x="277" y="3664"/>
                  </a:lnTo>
                  <a:lnTo>
                    <a:pt x="198" y="3743"/>
                  </a:lnTo>
                  <a:lnTo>
                    <a:pt x="139" y="3861"/>
                  </a:lnTo>
                  <a:lnTo>
                    <a:pt x="80" y="3959"/>
                  </a:lnTo>
                  <a:lnTo>
                    <a:pt x="40" y="4078"/>
                  </a:lnTo>
                  <a:lnTo>
                    <a:pt x="21" y="4196"/>
                  </a:lnTo>
                  <a:lnTo>
                    <a:pt x="1" y="4314"/>
                  </a:lnTo>
                  <a:lnTo>
                    <a:pt x="21" y="4412"/>
                  </a:lnTo>
                  <a:lnTo>
                    <a:pt x="40" y="4491"/>
                  </a:lnTo>
                  <a:lnTo>
                    <a:pt x="80" y="4570"/>
                  </a:lnTo>
                  <a:lnTo>
                    <a:pt x="139" y="4609"/>
                  </a:lnTo>
                  <a:lnTo>
                    <a:pt x="1281" y="5279"/>
                  </a:lnTo>
                  <a:lnTo>
                    <a:pt x="1262" y="5259"/>
                  </a:lnTo>
                  <a:lnTo>
                    <a:pt x="1242" y="5240"/>
                  </a:lnTo>
                  <a:lnTo>
                    <a:pt x="1203" y="5200"/>
                  </a:lnTo>
                  <a:lnTo>
                    <a:pt x="1183" y="5161"/>
                  </a:lnTo>
                  <a:lnTo>
                    <a:pt x="1183" y="5102"/>
                  </a:lnTo>
                  <a:lnTo>
                    <a:pt x="1163" y="5082"/>
                  </a:lnTo>
                  <a:lnTo>
                    <a:pt x="1163" y="4984"/>
                  </a:lnTo>
                  <a:lnTo>
                    <a:pt x="1163" y="4866"/>
                  </a:lnTo>
                  <a:lnTo>
                    <a:pt x="1183" y="4747"/>
                  </a:lnTo>
                  <a:lnTo>
                    <a:pt x="1242" y="4629"/>
                  </a:lnTo>
                  <a:lnTo>
                    <a:pt x="1281" y="4531"/>
                  </a:lnTo>
                  <a:lnTo>
                    <a:pt x="1360" y="4412"/>
                  </a:lnTo>
                  <a:lnTo>
                    <a:pt x="1439" y="4334"/>
                  </a:lnTo>
                  <a:lnTo>
                    <a:pt x="1518" y="4235"/>
                  </a:lnTo>
                  <a:lnTo>
                    <a:pt x="1616" y="4176"/>
                  </a:lnTo>
                  <a:lnTo>
                    <a:pt x="6462" y="1379"/>
                  </a:lnTo>
                  <a:lnTo>
                    <a:pt x="6698" y="1261"/>
                  </a:lnTo>
                  <a:lnTo>
                    <a:pt x="6935" y="1143"/>
                  </a:lnTo>
                  <a:lnTo>
                    <a:pt x="7053" y="1083"/>
                  </a:lnTo>
                  <a:lnTo>
                    <a:pt x="7447" y="926"/>
                  </a:lnTo>
                  <a:lnTo>
                    <a:pt x="7506" y="906"/>
                  </a:lnTo>
                  <a:lnTo>
                    <a:pt x="7723" y="827"/>
                  </a:lnTo>
                  <a:lnTo>
                    <a:pt x="7939" y="768"/>
                  </a:lnTo>
                  <a:lnTo>
                    <a:pt x="8058" y="749"/>
                  </a:lnTo>
                  <a:lnTo>
                    <a:pt x="8412" y="689"/>
                  </a:lnTo>
                  <a:lnTo>
                    <a:pt x="8491" y="689"/>
                  </a:lnTo>
                  <a:lnTo>
                    <a:pt x="8688" y="670"/>
                  </a:lnTo>
                  <a:lnTo>
                    <a:pt x="8885" y="670"/>
                  </a:lnTo>
                  <a:lnTo>
                    <a:pt x="8983" y="689"/>
                  </a:lnTo>
                  <a:lnTo>
                    <a:pt x="9299" y="709"/>
                  </a:lnTo>
                  <a:lnTo>
                    <a:pt x="9377" y="729"/>
                  </a:lnTo>
                  <a:lnTo>
                    <a:pt x="9555" y="768"/>
                  </a:lnTo>
                  <a:lnTo>
                    <a:pt x="9732" y="827"/>
                  </a:lnTo>
                  <a:lnTo>
                    <a:pt x="9811" y="867"/>
                  </a:lnTo>
                  <a:lnTo>
                    <a:pt x="9983" y="941"/>
                  </a:lnTo>
                  <a:lnTo>
                    <a:pt x="9983" y="941"/>
                  </a:lnTo>
                  <a:lnTo>
                    <a:pt x="8983" y="355"/>
                  </a:lnTo>
                  <a:lnTo>
                    <a:pt x="8786" y="256"/>
                  </a:lnTo>
                  <a:lnTo>
                    <a:pt x="8609" y="177"/>
                  </a:lnTo>
                  <a:lnTo>
                    <a:pt x="8412" y="99"/>
                  </a:lnTo>
                  <a:lnTo>
                    <a:pt x="8195" y="59"/>
                  </a:lnTo>
                  <a:lnTo>
                    <a:pt x="7979" y="20"/>
                  </a:lnTo>
                  <a:lnTo>
                    <a:pt x="77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3461325" y="3680375"/>
              <a:ext cx="248225" cy="115750"/>
            </a:xfrm>
            <a:custGeom>
              <a:avLst/>
              <a:gdLst/>
              <a:ahLst/>
              <a:cxnLst/>
              <a:rect l="l" t="t" r="r" b="b"/>
              <a:pathLst>
                <a:path w="9929" h="4630" extrusionOk="0">
                  <a:moveTo>
                    <a:pt x="7525" y="1"/>
                  </a:moveTo>
                  <a:lnTo>
                    <a:pt x="7328" y="20"/>
                  </a:lnTo>
                  <a:lnTo>
                    <a:pt x="7249" y="20"/>
                  </a:lnTo>
                  <a:lnTo>
                    <a:pt x="6895" y="80"/>
                  </a:lnTo>
                  <a:lnTo>
                    <a:pt x="6776" y="99"/>
                  </a:lnTo>
                  <a:lnTo>
                    <a:pt x="6560" y="158"/>
                  </a:lnTo>
                  <a:lnTo>
                    <a:pt x="6343" y="237"/>
                  </a:lnTo>
                  <a:lnTo>
                    <a:pt x="6284" y="257"/>
                  </a:lnTo>
                  <a:lnTo>
                    <a:pt x="5890" y="414"/>
                  </a:lnTo>
                  <a:lnTo>
                    <a:pt x="5772" y="474"/>
                  </a:lnTo>
                  <a:lnTo>
                    <a:pt x="5535" y="592"/>
                  </a:lnTo>
                  <a:lnTo>
                    <a:pt x="5299" y="710"/>
                  </a:lnTo>
                  <a:lnTo>
                    <a:pt x="453" y="3507"/>
                  </a:lnTo>
                  <a:lnTo>
                    <a:pt x="355" y="3566"/>
                  </a:lnTo>
                  <a:lnTo>
                    <a:pt x="276" y="3665"/>
                  </a:lnTo>
                  <a:lnTo>
                    <a:pt x="197" y="3743"/>
                  </a:lnTo>
                  <a:lnTo>
                    <a:pt x="118" y="3862"/>
                  </a:lnTo>
                  <a:lnTo>
                    <a:pt x="79" y="3960"/>
                  </a:lnTo>
                  <a:lnTo>
                    <a:pt x="20" y="4078"/>
                  </a:lnTo>
                  <a:lnTo>
                    <a:pt x="0" y="4197"/>
                  </a:lnTo>
                  <a:lnTo>
                    <a:pt x="0" y="4315"/>
                  </a:lnTo>
                  <a:lnTo>
                    <a:pt x="0" y="4413"/>
                  </a:lnTo>
                  <a:lnTo>
                    <a:pt x="20" y="4433"/>
                  </a:lnTo>
                  <a:lnTo>
                    <a:pt x="20" y="4492"/>
                  </a:lnTo>
                  <a:lnTo>
                    <a:pt x="40" y="4531"/>
                  </a:lnTo>
                  <a:lnTo>
                    <a:pt x="79" y="4571"/>
                  </a:lnTo>
                  <a:lnTo>
                    <a:pt x="99" y="4590"/>
                  </a:lnTo>
                  <a:lnTo>
                    <a:pt x="177" y="4630"/>
                  </a:lnTo>
                  <a:lnTo>
                    <a:pt x="355" y="4630"/>
                  </a:lnTo>
                  <a:lnTo>
                    <a:pt x="453" y="4571"/>
                  </a:lnTo>
                  <a:lnTo>
                    <a:pt x="5319" y="1774"/>
                  </a:lnTo>
                  <a:lnTo>
                    <a:pt x="5634" y="1596"/>
                  </a:lnTo>
                  <a:lnTo>
                    <a:pt x="5949" y="1458"/>
                  </a:lnTo>
                  <a:lnTo>
                    <a:pt x="6245" y="1360"/>
                  </a:lnTo>
                  <a:lnTo>
                    <a:pt x="6560" y="1281"/>
                  </a:lnTo>
                  <a:lnTo>
                    <a:pt x="6855" y="1222"/>
                  </a:lnTo>
                  <a:lnTo>
                    <a:pt x="7131" y="1202"/>
                  </a:lnTo>
                  <a:lnTo>
                    <a:pt x="7407" y="1202"/>
                  </a:lnTo>
                  <a:lnTo>
                    <a:pt x="7663" y="1242"/>
                  </a:lnTo>
                  <a:lnTo>
                    <a:pt x="7840" y="1281"/>
                  </a:lnTo>
                  <a:lnTo>
                    <a:pt x="8017" y="1340"/>
                  </a:lnTo>
                  <a:lnTo>
                    <a:pt x="8175" y="1419"/>
                  </a:lnTo>
                  <a:lnTo>
                    <a:pt x="8333" y="1498"/>
                  </a:lnTo>
                  <a:lnTo>
                    <a:pt x="8451" y="1577"/>
                  </a:lnTo>
                  <a:lnTo>
                    <a:pt x="8549" y="1636"/>
                  </a:lnTo>
                  <a:lnTo>
                    <a:pt x="8648" y="1734"/>
                  </a:lnTo>
                  <a:lnTo>
                    <a:pt x="8726" y="1813"/>
                  </a:lnTo>
                  <a:lnTo>
                    <a:pt x="8845" y="1931"/>
                  </a:lnTo>
                  <a:lnTo>
                    <a:pt x="8904" y="1990"/>
                  </a:lnTo>
                  <a:lnTo>
                    <a:pt x="9061" y="2227"/>
                  </a:lnTo>
                  <a:lnTo>
                    <a:pt x="9101" y="2266"/>
                  </a:lnTo>
                  <a:lnTo>
                    <a:pt x="9140" y="2305"/>
                  </a:lnTo>
                  <a:lnTo>
                    <a:pt x="9199" y="2325"/>
                  </a:lnTo>
                  <a:lnTo>
                    <a:pt x="9278" y="2325"/>
                  </a:lnTo>
                  <a:lnTo>
                    <a:pt x="9377" y="2305"/>
                  </a:lnTo>
                  <a:lnTo>
                    <a:pt x="9475" y="2266"/>
                  </a:lnTo>
                  <a:lnTo>
                    <a:pt x="9574" y="2187"/>
                  </a:lnTo>
                  <a:lnTo>
                    <a:pt x="9672" y="2089"/>
                  </a:lnTo>
                  <a:lnTo>
                    <a:pt x="9751" y="1971"/>
                  </a:lnTo>
                  <a:lnTo>
                    <a:pt x="9830" y="1872"/>
                  </a:lnTo>
                  <a:lnTo>
                    <a:pt x="9869" y="1754"/>
                  </a:lnTo>
                  <a:lnTo>
                    <a:pt x="9908" y="1636"/>
                  </a:lnTo>
                  <a:lnTo>
                    <a:pt x="9928" y="1518"/>
                  </a:lnTo>
                  <a:lnTo>
                    <a:pt x="9928" y="1419"/>
                  </a:lnTo>
                  <a:lnTo>
                    <a:pt x="9908" y="1321"/>
                  </a:lnTo>
                  <a:lnTo>
                    <a:pt x="9869" y="1242"/>
                  </a:lnTo>
                  <a:lnTo>
                    <a:pt x="9672" y="966"/>
                  </a:lnTo>
                  <a:lnTo>
                    <a:pt x="9436" y="710"/>
                  </a:lnTo>
                  <a:lnTo>
                    <a:pt x="9180" y="493"/>
                  </a:lnTo>
                  <a:lnTo>
                    <a:pt x="8923" y="316"/>
                  </a:lnTo>
                  <a:lnTo>
                    <a:pt x="8648" y="198"/>
                  </a:lnTo>
                  <a:lnTo>
                    <a:pt x="8569" y="158"/>
                  </a:lnTo>
                  <a:lnTo>
                    <a:pt x="8392" y="99"/>
                  </a:lnTo>
                  <a:lnTo>
                    <a:pt x="8214" y="60"/>
                  </a:lnTo>
                  <a:lnTo>
                    <a:pt x="8136" y="40"/>
                  </a:lnTo>
                  <a:lnTo>
                    <a:pt x="7820" y="20"/>
                  </a:lnTo>
                  <a:lnTo>
                    <a:pt x="7722" y="1"/>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141225" y="3451875"/>
              <a:ext cx="253150" cy="132000"/>
            </a:xfrm>
            <a:custGeom>
              <a:avLst/>
              <a:gdLst/>
              <a:ahLst/>
              <a:cxnLst/>
              <a:rect l="l" t="t" r="r" b="b"/>
              <a:pathLst>
                <a:path w="10126" h="5280" extrusionOk="0">
                  <a:moveTo>
                    <a:pt x="10030" y="970"/>
                  </a:moveTo>
                  <a:lnTo>
                    <a:pt x="10125" y="1025"/>
                  </a:lnTo>
                  <a:lnTo>
                    <a:pt x="10066" y="986"/>
                  </a:lnTo>
                  <a:lnTo>
                    <a:pt x="10030" y="970"/>
                  </a:lnTo>
                  <a:close/>
                  <a:moveTo>
                    <a:pt x="7545" y="1"/>
                  </a:moveTo>
                  <a:lnTo>
                    <a:pt x="7308" y="20"/>
                  </a:lnTo>
                  <a:lnTo>
                    <a:pt x="7072" y="40"/>
                  </a:lnTo>
                  <a:lnTo>
                    <a:pt x="6836" y="99"/>
                  </a:lnTo>
                  <a:lnTo>
                    <a:pt x="6580" y="158"/>
                  </a:lnTo>
                  <a:lnTo>
                    <a:pt x="6343" y="237"/>
                  </a:lnTo>
                  <a:lnTo>
                    <a:pt x="6087" y="336"/>
                  </a:lnTo>
                  <a:lnTo>
                    <a:pt x="5831" y="434"/>
                  </a:lnTo>
                  <a:lnTo>
                    <a:pt x="5575" y="572"/>
                  </a:lnTo>
                  <a:lnTo>
                    <a:pt x="5319" y="710"/>
                  </a:lnTo>
                  <a:lnTo>
                    <a:pt x="473" y="3507"/>
                  </a:lnTo>
                  <a:lnTo>
                    <a:pt x="375" y="3586"/>
                  </a:lnTo>
                  <a:lnTo>
                    <a:pt x="276" y="3665"/>
                  </a:lnTo>
                  <a:lnTo>
                    <a:pt x="197" y="3743"/>
                  </a:lnTo>
                  <a:lnTo>
                    <a:pt x="138" y="3862"/>
                  </a:lnTo>
                  <a:lnTo>
                    <a:pt x="79" y="3960"/>
                  </a:lnTo>
                  <a:lnTo>
                    <a:pt x="40" y="4078"/>
                  </a:lnTo>
                  <a:lnTo>
                    <a:pt x="0" y="4197"/>
                  </a:lnTo>
                  <a:lnTo>
                    <a:pt x="0" y="4315"/>
                  </a:lnTo>
                  <a:lnTo>
                    <a:pt x="0" y="4413"/>
                  </a:lnTo>
                  <a:lnTo>
                    <a:pt x="40" y="4492"/>
                  </a:lnTo>
                  <a:lnTo>
                    <a:pt x="79" y="4571"/>
                  </a:lnTo>
                  <a:lnTo>
                    <a:pt x="138" y="4610"/>
                  </a:lnTo>
                  <a:lnTo>
                    <a:pt x="1281" y="5280"/>
                  </a:lnTo>
                  <a:lnTo>
                    <a:pt x="1261" y="5260"/>
                  </a:lnTo>
                  <a:lnTo>
                    <a:pt x="1241" y="5241"/>
                  </a:lnTo>
                  <a:lnTo>
                    <a:pt x="1202" y="5201"/>
                  </a:lnTo>
                  <a:lnTo>
                    <a:pt x="1182" y="5162"/>
                  </a:lnTo>
                  <a:lnTo>
                    <a:pt x="1163" y="5122"/>
                  </a:lnTo>
                  <a:lnTo>
                    <a:pt x="1163" y="5083"/>
                  </a:lnTo>
                  <a:lnTo>
                    <a:pt x="1143" y="4984"/>
                  </a:lnTo>
                  <a:lnTo>
                    <a:pt x="1163" y="4866"/>
                  </a:lnTo>
                  <a:lnTo>
                    <a:pt x="1182" y="4748"/>
                  </a:lnTo>
                  <a:lnTo>
                    <a:pt x="1222" y="4630"/>
                  </a:lnTo>
                  <a:lnTo>
                    <a:pt x="1281" y="4531"/>
                  </a:lnTo>
                  <a:lnTo>
                    <a:pt x="1360" y="4413"/>
                  </a:lnTo>
                  <a:lnTo>
                    <a:pt x="1438" y="4334"/>
                  </a:lnTo>
                  <a:lnTo>
                    <a:pt x="1517" y="4256"/>
                  </a:lnTo>
                  <a:lnTo>
                    <a:pt x="1616" y="4177"/>
                  </a:lnTo>
                  <a:lnTo>
                    <a:pt x="6461" y="1380"/>
                  </a:lnTo>
                  <a:lnTo>
                    <a:pt x="6698" y="1261"/>
                  </a:lnTo>
                  <a:lnTo>
                    <a:pt x="6934" y="1143"/>
                  </a:lnTo>
                  <a:lnTo>
                    <a:pt x="7052" y="1084"/>
                  </a:lnTo>
                  <a:lnTo>
                    <a:pt x="7446" y="927"/>
                  </a:lnTo>
                  <a:lnTo>
                    <a:pt x="7505" y="907"/>
                  </a:lnTo>
                  <a:lnTo>
                    <a:pt x="7722" y="828"/>
                  </a:lnTo>
                  <a:lnTo>
                    <a:pt x="7939" y="769"/>
                  </a:lnTo>
                  <a:lnTo>
                    <a:pt x="8057" y="749"/>
                  </a:lnTo>
                  <a:lnTo>
                    <a:pt x="8411" y="690"/>
                  </a:lnTo>
                  <a:lnTo>
                    <a:pt x="8490" y="690"/>
                  </a:lnTo>
                  <a:lnTo>
                    <a:pt x="8687" y="671"/>
                  </a:lnTo>
                  <a:lnTo>
                    <a:pt x="8884" y="671"/>
                  </a:lnTo>
                  <a:lnTo>
                    <a:pt x="8983" y="690"/>
                  </a:lnTo>
                  <a:lnTo>
                    <a:pt x="9298" y="730"/>
                  </a:lnTo>
                  <a:lnTo>
                    <a:pt x="9377" y="730"/>
                  </a:lnTo>
                  <a:lnTo>
                    <a:pt x="9554" y="789"/>
                  </a:lnTo>
                  <a:lnTo>
                    <a:pt x="9731" y="828"/>
                  </a:lnTo>
                  <a:lnTo>
                    <a:pt x="9790" y="868"/>
                  </a:lnTo>
                  <a:lnTo>
                    <a:pt x="10030" y="970"/>
                  </a:lnTo>
                  <a:lnTo>
                    <a:pt x="8963" y="355"/>
                  </a:lnTo>
                  <a:lnTo>
                    <a:pt x="8786" y="257"/>
                  </a:lnTo>
                  <a:lnTo>
                    <a:pt x="8608" y="178"/>
                  </a:lnTo>
                  <a:lnTo>
                    <a:pt x="8392" y="99"/>
                  </a:lnTo>
                  <a:lnTo>
                    <a:pt x="8195" y="60"/>
                  </a:lnTo>
                  <a:lnTo>
                    <a:pt x="7978" y="20"/>
                  </a:lnTo>
                  <a:lnTo>
                    <a:pt x="77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169775" y="3468625"/>
              <a:ext cx="248725" cy="115750"/>
            </a:xfrm>
            <a:custGeom>
              <a:avLst/>
              <a:gdLst/>
              <a:ahLst/>
              <a:cxnLst/>
              <a:rect l="l" t="t" r="r" b="b"/>
              <a:pathLst>
                <a:path w="9949" h="4630" extrusionOk="0">
                  <a:moveTo>
                    <a:pt x="7545" y="1"/>
                  </a:moveTo>
                  <a:lnTo>
                    <a:pt x="7348" y="20"/>
                  </a:lnTo>
                  <a:lnTo>
                    <a:pt x="7269" y="20"/>
                  </a:lnTo>
                  <a:lnTo>
                    <a:pt x="6915" y="79"/>
                  </a:lnTo>
                  <a:lnTo>
                    <a:pt x="6797" y="99"/>
                  </a:lnTo>
                  <a:lnTo>
                    <a:pt x="6580" y="158"/>
                  </a:lnTo>
                  <a:lnTo>
                    <a:pt x="6363" y="237"/>
                  </a:lnTo>
                  <a:lnTo>
                    <a:pt x="6304" y="257"/>
                  </a:lnTo>
                  <a:lnTo>
                    <a:pt x="5910" y="414"/>
                  </a:lnTo>
                  <a:lnTo>
                    <a:pt x="5792" y="473"/>
                  </a:lnTo>
                  <a:lnTo>
                    <a:pt x="5556" y="591"/>
                  </a:lnTo>
                  <a:lnTo>
                    <a:pt x="5319" y="710"/>
                  </a:lnTo>
                  <a:lnTo>
                    <a:pt x="474" y="3507"/>
                  </a:lnTo>
                  <a:lnTo>
                    <a:pt x="375" y="3586"/>
                  </a:lnTo>
                  <a:lnTo>
                    <a:pt x="296" y="3664"/>
                  </a:lnTo>
                  <a:lnTo>
                    <a:pt x="218" y="3743"/>
                  </a:lnTo>
                  <a:lnTo>
                    <a:pt x="139" y="3861"/>
                  </a:lnTo>
                  <a:lnTo>
                    <a:pt x="80" y="3960"/>
                  </a:lnTo>
                  <a:lnTo>
                    <a:pt x="40" y="4078"/>
                  </a:lnTo>
                  <a:lnTo>
                    <a:pt x="21" y="4196"/>
                  </a:lnTo>
                  <a:lnTo>
                    <a:pt x="1" y="4314"/>
                  </a:lnTo>
                  <a:lnTo>
                    <a:pt x="21" y="4413"/>
                  </a:lnTo>
                  <a:lnTo>
                    <a:pt x="21" y="4452"/>
                  </a:lnTo>
                  <a:lnTo>
                    <a:pt x="40" y="4492"/>
                  </a:lnTo>
                  <a:lnTo>
                    <a:pt x="60" y="4531"/>
                  </a:lnTo>
                  <a:lnTo>
                    <a:pt x="99" y="4571"/>
                  </a:lnTo>
                  <a:lnTo>
                    <a:pt x="119" y="4590"/>
                  </a:lnTo>
                  <a:lnTo>
                    <a:pt x="178" y="4630"/>
                  </a:lnTo>
                  <a:lnTo>
                    <a:pt x="375" y="4630"/>
                  </a:lnTo>
                  <a:lnTo>
                    <a:pt x="474" y="4571"/>
                  </a:lnTo>
                  <a:lnTo>
                    <a:pt x="5319" y="1773"/>
                  </a:lnTo>
                  <a:lnTo>
                    <a:pt x="5654" y="1596"/>
                  </a:lnTo>
                  <a:lnTo>
                    <a:pt x="5969" y="1458"/>
                  </a:lnTo>
                  <a:lnTo>
                    <a:pt x="6265" y="1360"/>
                  </a:lnTo>
                  <a:lnTo>
                    <a:pt x="6580" y="1281"/>
                  </a:lnTo>
                  <a:lnTo>
                    <a:pt x="6876" y="1222"/>
                  </a:lnTo>
                  <a:lnTo>
                    <a:pt x="7151" y="1202"/>
                  </a:lnTo>
                  <a:lnTo>
                    <a:pt x="7427" y="1202"/>
                  </a:lnTo>
                  <a:lnTo>
                    <a:pt x="7683" y="1242"/>
                  </a:lnTo>
                  <a:lnTo>
                    <a:pt x="7860" y="1281"/>
                  </a:lnTo>
                  <a:lnTo>
                    <a:pt x="8038" y="1340"/>
                  </a:lnTo>
                  <a:lnTo>
                    <a:pt x="8195" y="1419"/>
                  </a:lnTo>
                  <a:lnTo>
                    <a:pt x="8353" y="1498"/>
                  </a:lnTo>
                  <a:lnTo>
                    <a:pt x="8471" y="1576"/>
                  </a:lnTo>
                  <a:lnTo>
                    <a:pt x="8570" y="1635"/>
                  </a:lnTo>
                  <a:lnTo>
                    <a:pt x="8668" y="1734"/>
                  </a:lnTo>
                  <a:lnTo>
                    <a:pt x="8747" y="1813"/>
                  </a:lnTo>
                  <a:lnTo>
                    <a:pt x="8865" y="1931"/>
                  </a:lnTo>
                  <a:lnTo>
                    <a:pt x="8924" y="2010"/>
                  </a:lnTo>
                  <a:lnTo>
                    <a:pt x="9082" y="2226"/>
                  </a:lnTo>
                  <a:lnTo>
                    <a:pt x="9101" y="2266"/>
                  </a:lnTo>
                  <a:lnTo>
                    <a:pt x="9161" y="2305"/>
                  </a:lnTo>
                  <a:lnTo>
                    <a:pt x="9220" y="2325"/>
                  </a:lnTo>
                  <a:lnTo>
                    <a:pt x="9298" y="2325"/>
                  </a:lnTo>
                  <a:lnTo>
                    <a:pt x="9397" y="2305"/>
                  </a:lnTo>
                  <a:lnTo>
                    <a:pt x="9476" y="2266"/>
                  </a:lnTo>
                  <a:lnTo>
                    <a:pt x="9594" y="2187"/>
                  </a:lnTo>
                  <a:lnTo>
                    <a:pt x="9692" y="2089"/>
                  </a:lnTo>
                  <a:lnTo>
                    <a:pt x="9771" y="1970"/>
                  </a:lnTo>
                  <a:lnTo>
                    <a:pt x="9850" y="1872"/>
                  </a:lnTo>
                  <a:lnTo>
                    <a:pt x="9889" y="1754"/>
                  </a:lnTo>
                  <a:lnTo>
                    <a:pt x="9929" y="1635"/>
                  </a:lnTo>
                  <a:lnTo>
                    <a:pt x="9948" y="1517"/>
                  </a:lnTo>
                  <a:lnTo>
                    <a:pt x="9948" y="1419"/>
                  </a:lnTo>
                  <a:lnTo>
                    <a:pt x="9929" y="1320"/>
                  </a:lnTo>
                  <a:lnTo>
                    <a:pt x="9889" y="1242"/>
                  </a:lnTo>
                  <a:lnTo>
                    <a:pt x="9692" y="966"/>
                  </a:lnTo>
                  <a:lnTo>
                    <a:pt x="9456" y="710"/>
                  </a:lnTo>
                  <a:lnTo>
                    <a:pt x="9200" y="493"/>
                  </a:lnTo>
                  <a:lnTo>
                    <a:pt x="8924" y="316"/>
                  </a:lnTo>
                  <a:lnTo>
                    <a:pt x="8648" y="198"/>
                  </a:lnTo>
                  <a:lnTo>
                    <a:pt x="8589" y="158"/>
                  </a:lnTo>
                  <a:lnTo>
                    <a:pt x="8412" y="119"/>
                  </a:lnTo>
                  <a:lnTo>
                    <a:pt x="8235" y="60"/>
                  </a:lnTo>
                  <a:lnTo>
                    <a:pt x="8156" y="60"/>
                  </a:lnTo>
                  <a:lnTo>
                    <a:pt x="7841" y="20"/>
                  </a:lnTo>
                  <a:lnTo>
                    <a:pt x="7742" y="1"/>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3094450" y="3594700"/>
              <a:ext cx="500" cy="4450"/>
            </a:xfrm>
            <a:custGeom>
              <a:avLst/>
              <a:gdLst/>
              <a:ahLst/>
              <a:cxnLst/>
              <a:rect l="l" t="t" r="r" b="b"/>
              <a:pathLst>
                <a:path w="20" h="178" extrusionOk="0">
                  <a:moveTo>
                    <a:pt x="20" y="0"/>
                  </a:moveTo>
                  <a:lnTo>
                    <a:pt x="20" y="0"/>
                  </a:lnTo>
                  <a:lnTo>
                    <a:pt x="20" y="0"/>
                  </a:lnTo>
                  <a:lnTo>
                    <a:pt x="0" y="178"/>
                  </a:lnTo>
                  <a:lnTo>
                    <a:pt x="0" y="178"/>
                  </a:lnTo>
                  <a:lnTo>
                    <a:pt x="0" y="178"/>
                  </a:lnTo>
                  <a:lnTo>
                    <a:pt x="20" y="0"/>
                  </a:lnTo>
                  <a:lnTo>
                    <a:pt x="20" y="0"/>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3099850" y="3578925"/>
              <a:ext cx="1500" cy="2500"/>
            </a:xfrm>
            <a:custGeom>
              <a:avLst/>
              <a:gdLst/>
              <a:ahLst/>
              <a:cxnLst/>
              <a:rect l="l" t="t" r="r" b="b"/>
              <a:pathLst>
                <a:path w="60" h="100" extrusionOk="0">
                  <a:moveTo>
                    <a:pt x="60" y="1"/>
                  </a:moveTo>
                  <a:lnTo>
                    <a:pt x="60" y="1"/>
                  </a:lnTo>
                  <a:lnTo>
                    <a:pt x="60" y="1"/>
                  </a:lnTo>
                  <a:lnTo>
                    <a:pt x="1" y="99"/>
                  </a:lnTo>
                  <a:lnTo>
                    <a:pt x="1" y="99"/>
                  </a:lnTo>
                  <a:lnTo>
                    <a:pt x="1" y="99"/>
                  </a:lnTo>
                  <a:lnTo>
                    <a:pt x="60" y="1"/>
                  </a:lnTo>
                  <a:lnTo>
                    <a:pt x="60" y="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3102325" y="3574500"/>
              <a:ext cx="1975" cy="2500"/>
            </a:xfrm>
            <a:custGeom>
              <a:avLst/>
              <a:gdLst/>
              <a:ahLst/>
              <a:cxnLst/>
              <a:rect l="l" t="t" r="r" b="b"/>
              <a:pathLst>
                <a:path w="79" h="100" extrusionOk="0">
                  <a:moveTo>
                    <a:pt x="79" y="1"/>
                  </a:moveTo>
                  <a:lnTo>
                    <a:pt x="0" y="99"/>
                  </a:lnTo>
                  <a:lnTo>
                    <a:pt x="20" y="99"/>
                  </a:lnTo>
                  <a:lnTo>
                    <a:pt x="79" y="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3095425" y="3588775"/>
              <a:ext cx="1000" cy="3475"/>
            </a:xfrm>
            <a:custGeom>
              <a:avLst/>
              <a:gdLst/>
              <a:ahLst/>
              <a:cxnLst/>
              <a:rect l="l" t="t" r="r" b="b"/>
              <a:pathLst>
                <a:path w="40" h="139" extrusionOk="0">
                  <a:moveTo>
                    <a:pt x="40" y="1"/>
                  </a:moveTo>
                  <a:lnTo>
                    <a:pt x="40" y="1"/>
                  </a:lnTo>
                  <a:lnTo>
                    <a:pt x="40" y="1"/>
                  </a:lnTo>
                  <a:lnTo>
                    <a:pt x="0" y="139"/>
                  </a:lnTo>
                  <a:lnTo>
                    <a:pt x="0" y="139"/>
                  </a:lnTo>
                  <a:lnTo>
                    <a:pt x="0" y="139"/>
                  </a:lnTo>
                  <a:lnTo>
                    <a:pt x="40" y="1"/>
                  </a:lnTo>
                  <a:lnTo>
                    <a:pt x="40" y="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097400" y="3583375"/>
              <a:ext cx="1000" cy="2975"/>
            </a:xfrm>
            <a:custGeom>
              <a:avLst/>
              <a:gdLst/>
              <a:ahLst/>
              <a:cxnLst/>
              <a:rect l="l" t="t" r="r" b="b"/>
              <a:pathLst>
                <a:path w="40" h="119" extrusionOk="0">
                  <a:moveTo>
                    <a:pt x="40" y="0"/>
                  </a:moveTo>
                  <a:lnTo>
                    <a:pt x="40" y="0"/>
                  </a:lnTo>
                  <a:lnTo>
                    <a:pt x="40" y="0"/>
                  </a:lnTo>
                  <a:lnTo>
                    <a:pt x="0" y="118"/>
                  </a:lnTo>
                  <a:lnTo>
                    <a:pt x="0" y="118"/>
                  </a:lnTo>
                  <a:lnTo>
                    <a:pt x="0" y="118"/>
                  </a:lnTo>
                  <a:lnTo>
                    <a:pt x="40" y="0"/>
                  </a:lnTo>
                  <a:lnTo>
                    <a:pt x="40" y="0"/>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105775" y="3571050"/>
              <a:ext cx="1975" cy="2000"/>
            </a:xfrm>
            <a:custGeom>
              <a:avLst/>
              <a:gdLst/>
              <a:ahLst/>
              <a:cxnLst/>
              <a:rect l="l" t="t" r="r" b="b"/>
              <a:pathLst>
                <a:path w="79" h="80" extrusionOk="0">
                  <a:moveTo>
                    <a:pt x="79" y="1"/>
                  </a:moveTo>
                  <a:lnTo>
                    <a:pt x="79" y="1"/>
                  </a:lnTo>
                  <a:lnTo>
                    <a:pt x="79" y="1"/>
                  </a:lnTo>
                  <a:lnTo>
                    <a:pt x="0" y="80"/>
                  </a:lnTo>
                  <a:lnTo>
                    <a:pt x="0" y="80"/>
                  </a:lnTo>
                  <a:lnTo>
                    <a:pt x="0" y="80"/>
                  </a:lnTo>
                  <a:lnTo>
                    <a:pt x="79" y="1"/>
                  </a:lnTo>
                  <a:lnTo>
                    <a:pt x="79" y="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093950" y="3601100"/>
              <a:ext cx="25" cy="6925"/>
            </a:xfrm>
            <a:custGeom>
              <a:avLst/>
              <a:gdLst/>
              <a:ahLst/>
              <a:cxnLst/>
              <a:rect l="l" t="t" r="r" b="b"/>
              <a:pathLst>
                <a:path w="1" h="277" extrusionOk="0">
                  <a:moveTo>
                    <a:pt x="0" y="0"/>
                  </a:moveTo>
                  <a:lnTo>
                    <a:pt x="0" y="0"/>
                  </a:lnTo>
                  <a:lnTo>
                    <a:pt x="0" y="276"/>
                  </a:lnTo>
                  <a:lnTo>
                    <a:pt x="0" y="276"/>
                  </a:lnTo>
                  <a:lnTo>
                    <a:pt x="0" y="276"/>
                  </a:lnTo>
                  <a:lnTo>
                    <a:pt x="0" y="0"/>
                  </a:lnTo>
                  <a:lnTo>
                    <a:pt x="0" y="0"/>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118575" y="3565150"/>
              <a:ext cx="2475" cy="525"/>
            </a:xfrm>
            <a:custGeom>
              <a:avLst/>
              <a:gdLst/>
              <a:ahLst/>
              <a:cxnLst/>
              <a:rect l="l" t="t" r="r" b="b"/>
              <a:pathLst>
                <a:path w="99" h="21" extrusionOk="0">
                  <a:moveTo>
                    <a:pt x="99" y="0"/>
                  </a:moveTo>
                  <a:lnTo>
                    <a:pt x="99" y="0"/>
                  </a:lnTo>
                  <a:lnTo>
                    <a:pt x="99" y="0"/>
                  </a:lnTo>
                  <a:lnTo>
                    <a:pt x="0" y="20"/>
                  </a:lnTo>
                  <a:lnTo>
                    <a:pt x="0" y="20"/>
                  </a:lnTo>
                  <a:lnTo>
                    <a:pt x="0" y="20"/>
                  </a:lnTo>
                  <a:lnTo>
                    <a:pt x="99" y="0"/>
                  </a:lnTo>
                  <a:lnTo>
                    <a:pt x="99" y="0"/>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3123500" y="3564650"/>
              <a:ext cx="2475" cy="25"/>
            </a:xfrm>
            <a:custGeom>
              <a:avLst/>
              <a:gdLst/>
              <a:ahLst/>
              <a:cxnLst/>
              <a:rect l="l" t="t" r="r" b="b"/>
              <a:pathLst>
                <a:path w="99" h="1" extrusionOk="0">
                  <a:moveTo>
                    <a:pt x="99" y="1"/>
                  </a:moveTo>
                  <a:lnTo>
                    <a:pt x="99" y="1"/>
                  </a:lnTo>
                  <a:lnTo>
                    <a:pt x="99" y="1"/>
                  </a:lnTo>
                  <a:lnTo>
                    <a:pt x="0" y="1"/>
                  </a:lnTo>
                  <a:lnTo>
                    <a:pt x="0" y="1"/>
                  </a:lnTo>
                  <a:lnTo>
                    <a:pt x="0" y="1"/>
                  </a:lnTo>
                  <a:lnTo>
                    <a:pt x="99" y="1"/>
                  </a:lnTo>
                  <a:lnTo>
                    <a:pt x="99" y="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3114125" y="3566625"/>
              <a:ext cx="2000" cy="1000"/>
            </a:xfrm>
            <a:custGeom>
              <a:avLst/>
              <a:gdLst/>
              <a:ahLst/>
              <a:cxnLst/>
              <a:rect l="l" t="t" r="r" b="b"/>
              <a:pathLst>
                <a:path w="80" h="40" extrusionOk="0">
                  <a:moveTo>
                    <a:pt x="80" y="0"/>
                  </a:moveTo>
                  <a:lnTo>
                    <a:pt x="80" y="0"/>
                  </a:lnTo>
                  <a:lnTo>
                    <a:pt x="80" y="0"/>
                  </a:lnTo>
                  <a:lnTo>
                    <a:pt x="1" y="40"/>
                  </a:lnTo>
                  <a:lnTo>
                    <a:pt x="1" y="40"/>
                  </a:lnTo>
                  <a:lnTo>
                    <a:pt x="1" y="40"/>
                  </a:lnTo>
                  <a:lnTo>
                    <a:pt x="80" y="0"/>
                  </a:lnTo>
                  <a:lnTo>
                    <a:pt x="80" y="0"/>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3109700" y="3568600"/>
              <a:ext cx="2000" cy="1500"/>
            </a:xfrm>
            <a:custGeom>
              <a:avLst/>
              <a:gdLst/>
              <a:ahLst/>
              <a:cxnLst/>
              <a:rect l="l" t="t" r="r" b="b"/>
              <a:pathLst>
                <a:path w="80" h="60" extrusionOk="0">
                  <a:moveTo>
                    <a:pt x="79" y="0"/>
                  </a:moveTo>
                  <a:lnTo>
                    <a:pt x="79" y="0"/>
                  </a:lnTo>
                  <a:lnTo>
                    <a:pt x="79" y="0"/>
                  </a:lnTo>
                  <a:lnTo>
                    <a:pt x="1" y="59"/>
                  </a:lnTo>
                  <a:lnTo>
                    <a:pt x="1" y="59"/>
                  </a:lnTo>
                  <a:lnTo>
                    <a:pt x="1" y="59"/>
                  </a:lnTo>
                  <a:lnTo>
                    <a:pt x="79" y="0"/>
                  </a:lnTo>
                  <a:lnTo>
                    <a:pt x="79" y="0"/>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3095425" y="3517875"/>
              <a:ext cx="191575" cy="182725"/>
            </a:xfrm>
            <a:custGeom>
              <a:avLst/>
              <a:gdLst/>
              <a:ahLst/>
              <a:cxnLst/>
              <a:rect l="l" t="t" r="r" b="b"/>
              <a:pathLst>
                <a:path w="7663" h="7309" extrusionOk="0">
                  <a:moveTo>
                    <a:pt x="156" y="815"/>
                  </a:moveTo>
                  <a:lnTo>
                    <a:pt x="119" y="828"/>
                  </a:lnTo>
                  <a:lnTo>
                    <a:pt x="0" y="906"/>
                  </a:lnTo>
                  <a:lnTo>
                    <a:pt x="0" y="906"/>
                  </a:lnTo>
                  <a:lnTo>
                    <a:pt x="156" y="815"/>
                  </a:lnTo>
                  <a:close/>
                  <a:moveTo>
                    <a:pt x="1931" y="0"/>
                  </a:moveTo>
                  <a:lnTo>
                    <a:pt x="1655" y="40"/>
                  </a:lnTo>
                  <a:lnTo>
                    <a:pt x="1379" y="119"/>
                  </a:lnTo>
                  <a:lnTo>
                    <a:pt x="1143" y="237"/>
                  </a:lnTo>
                  <a:lnTo>
                    <a:pt x="156" y="815"/>
                  </a:lnTo>
                  <a:lnTo>
                    <a:pt x="237" y="788"/>
                  </a:lnTo>
                  <a:lnTo>
                    <a:pt x="375" y="749"/>
                  </a:lnTo>
                  <a:lnTo>
                    <a:pt x="493" y="710"/>
                  </a:lnTo>
                  <a:lnTo>
                    <a:pt x="650" y="690"/>
                  </a:lnTo>
                  <a:lnTo>
                    <a:pt x="788" y="670"/>
                  </a:lnTo>
                  <a:lnTo>
                    <a:pt x="1084" y="670"/>
                  </a:lnTo>
                  <a:lnTo>
                    <a:pt x="1261" y="710"/>
                  </a:lnTo>
                  <a:lnTo>
                    <a:pt x="1399" y="729"/>
                  </a:lnTo>
                  <a:lnTo>
                    <a:pt x="1596" y="788"/>
                  </a:lnTo>
                  <a:lnTo>
                    <a:pt x="1714" y="828"/>
                  </a:lnTo>
                  <a:lnTo>
                    <a:pt x="1951" y="906"/>
                  </a:lnTo>
                  <a:lnTo>
                    <a:pt x="2049" y="946"/>
                  </a:lnTo>
                  <a:lnTo>
                    <a:pt x="2404" y="1143"/>
                  </a:lnTo>
                  <a:lnTo>
                    <a:pt x="2719" y="1340"/>
                  </a:lnTo>
                  <a:lnTo>
                    <a:pt x="3014" y="1557"/>
                  </a:lnTo>
                  <a:lnTo>
                    <a:pt x="3329" y="1813"/>
                  </a:lnTo>
                  <a:lnTo>
                    <a:pt x="3605" y="2088"/>
                  </a:lnTo>
                  <a:lnTo>
                    <a:pt x="3881" y="2384"/>
                  </a:lnTo>
                  <a:lnTo>
                    <a:pt x="4157" y="2699"/>
                  </a:lnTo>
                  <a:lnTo>
                    <a:pt x="4393" y="3034"/>
                  </a:lnTo>
                  <a:lnTo>
                    <a:pt x="4629" y="3388"/>
                  </a:lnTo>
                  <a:lnTo>
                    <a:pt x="4846" y="3743"/>
                  </a:lnTo>
                  <a:lnTo>
                    <a:pt x="5043" y="4117"/>
                  </a:lnTo>
                  <a:lnTo>
                    <a:pt x="5201" y="4492"/>
                  </a:lnTo>
                  <a:lnTo>
                    <a:pt x="5358" y="4886"/>
                  </a:lnTo>
                  <a:lnTo>
                    <a:pt x="5496" y="5260"/>
                  </a:lnTo>
                  <a:lnTo>
                    <a:pt x="5595" y="5654"/>
                  </a:lnTo>
                  <a:lnTo>
                    <a:pt x="5673" y="6048"/>
                  </a:lnTo>
                  <a:lnTo>
                    <a:pt x="5733" y="6422"/>
                  </a:lnTo>
                  <a:lnTo>
                    <a:pt x="7289" y="7308"/>
                  </a:lnTo>
                  <a:lnTo>
                    <a:pt x="7348" y="6993"/>
                  </a:lnTo>
                  <a:lnTo>
                    <a:pt x="7427" y="6698"/>
                  </a:lnTo>
                  <a:lnTo>
                    <a:pt x="7525" y="6442"/>
                  </a:lnTo>
                  <a:lnTo>
                    <a:pt x="7663" y="6205"/>
                  </a:lnTo>
                  <a:lnTo>
                    <a:pt x="6895" y="5752"/>
                  </a:lnTo>
                  <a:lnTo>
                    <a:pt x="6836" y="5378"/>
                  </a:lnTo>
                  <a:lnTo>
                    <a:pt x="6757" y="4984"/>
                  </a:lnTo>
                  <a:lnTo>
                    <a:pt x="6639" y="4590"/>
                  </a:lnTo>
                  <a:lnTo>
                    <a:pt x="6521" y="4216"/>
                  </a:lnTo>
                  <a:lnTo>
                    <a:pt x="6363" y="3822"/>
                  </a:lnTo>
                  <a:lnTo>
                    <a:pt x="6186" y="3448"/>
                  </a:lnTo>
                  <a:lnTo>
                    <a:pt x="5989" y="3073"/>
                  </a:lnTo>
                  <a:lnTo>
                    <a:pt x="5772" y="2719"/>
                  </a:lnTo>
                  <a:lnTo>
                    <a:pt x="5555" y="2364"/>
                  </a:lnTo>
                  <a:lnTo>
                    <a:pt x="5299" y="2029"/>
                  </a:lnTo>
                  <a:lnTo>
                    <a:pt x="5043" y="1714"/>
                  </a:lnTo>
                  <a:lnTo>
                    <a:pt x="4767" y="1419"/>
                  </a:lnTo>
                  <a:lnTo>
                    <a:pt x="4472" y="1143"/>
                  </a:lnTo>
                  <a:lnTo>
                    <a:pt x="4176" y="887"/>
                  </a:lnTo>
                  <a:lnTo>
                    <a:pt x="3861" y="670"/>
                  </a:lnTo>
                  <a:lnTo>
                    <a:pt x="3546" y="473"/>
                  </a:lnTo>
                  <a:lnTo>
                    <a:pt x="3211" y="276"/>
                  </a:lnTo>
                  <a:lnTo>
                    <a:pt x="2857" y="158"/>
                  </a:lnTo>
                  <a:lnTo>
                    <a:pt x="2541" y="59"/>
                  </a:lnTo>
                  <a:lnTo>
                    <a:pt x="2226"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3299800" y="3719775"/>
              <a:ext cx="25" cy="7425"/>
            </a:xfrm>
            <a:custGeom>
              <a:avLst/>
              <a:gdLst/>
              <a:ahLst/>
              <a:cxnLst/>
              <a:rect l="l" t="t" r="r" b="b"/>
              <a:pathLst>
                <a:path w="1" h="297" extrusionOk="0">
                  <a:moveTo>
                    <a:pt x="0" y="1"/>
                  </a:moveTo>
                  <a:lnTo>
                    <a:pt x="0" y="1"/>
                  </a:lnTo>
                  <a:lnTo>
                    <a:pt x="0" y="296"/>
                  </a:lnTo>
                  <a:lnTo>
                    <a:pt x="0" y="296"/>
                  </a:lnTo>
                  <a:lnTo>
                    <a:pt x="0" y="296"/>
                  </a:lnTo>
                  <a:lnTo>
                    <a:pt x="0" y="1"/>
                  </a:lnTo>
                  <a:lnTo>
                    <a:pt x="0" y="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3303250" y="3702550"/>
              <a:ext cx="1500" cy="2975"/>
            </a:xfrm>
            <a:custGeom>
              <a:avLst/>
              <a:gdLst/>
              <a:ahLst/>
              <a:cxnLst/>
              <a:rect l="l" t="t" r="r" b="b"/>
              <a:pathLst>
                <a:path w="60" h="119" extrusionOk="0">
                  <a:moveTo>
                    <a:pt x="59" y="0"/>
                  </a:moveTo>
                  <a:lnTo>
                    <a:pt x="59" y="0"/>
                  </a:lnTo>
                  <a:lnTo>
                    <a:pt x="59" y="0"/>
                  </a:lnTo>
                  <a:lnTo>
                    <a:pt x="0" y="118"/>
                  </a:lnTo>
                  <a:lnTo>
                    <a:pt x="0" y="118"/>
                  </a:lnTo>
                  <a:lnTo>
                    <a:pt x="0" y="118"/>
                  </a:lnTo>
                  <a:lnTo>
                    <a:pt x="59" y="0"/>
                  </a:lnTo>
                  <a:lnTo>
                    <a:pt x="59" y="0"/>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3329825" y="3683325"/>
              <a:ext cx="2000" cy="525"/>
            </a:xfrm>
            <a:custGeom>
              <a:avLst/>
              <a:gdLst/>
              <a:ahLst/>
              <a:cxnLst/>
              <a:rect l="l" t="t" r="r" b="b"/>
              <a:pathLst>
                <a:path w="80" h="21" extrusionOk="0">
                  <a:moveTo>
                    <a:pt x="80" y="1"/>
                  </a:moveTo>
                  <a:lnTo>
                    <a:pt x="80" y="1"/>
                  </a:lnTo>
                  <a:lnTo>
                    <a:pt x="80" y="1"/>
                  </a:lnTo>
                  <a:lnTo>
                    <a:pt x="1" y="21"/>
                  </a:lnTo>
                  <a:lnTo>
                    <a:pt x="1" y="21"/>
                  </a:lnTo>
                  <a:lnTo>
                    <a:pt x="1" y="21"/>
                  </a:lnTo>
                  <a:lnTo>
                    <a:pt x="80" y="1"/>
                  </a:lnTo>
                  <a:lnTo>
                    <a:pt x="80" y="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3315550" y="3687275"/>
              <a:ext cx="2000" cy="1500"/>
            </a:xfrm>
            <a:custGeom>
              <a:avLst/>
              <a:gdLst/>
              <a:ahLst/>
              <a:cxnLst/>
              <a:rect l="l" t="t" r="r" b="b"/>
              <a:pathLst>
                <a:path w="80" h="60" extrusionOk="0">
                  <a:moveTo>
                    <a:pt x="79" y="1"/>
                  </a:moveTo>
                  <a:lnTo>
                    <a:pt x="79" y="1"/>
                  </a:lnTo>
                  <a:lnTo>
                    <a:pt x="79" y="1"/>
                  </a:lnTo>
                  <a:lnTo>
                    <a:pt x="1" y="60"/>
                  </a:lnTo>
                  <a:lnTo>
                    <a:pt x="1" y="60"/>
                  </a:lnTo>
                  <a:lnTo>
                    <a:pt x="1" y="60"/>
                  </a:lnTo>
                  <a:lnTo>
                    <a:pt x="79" y="1"/>
                  </a:lnTo>
                  <a:lnTo>
                    <a:pt x="79" y="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3319975" y="3685300"/>
              <a:ext cx="2000" cy="1025"/>
            </a:xfrm>
            <a:custGeom>
              <a:avLst/>
              <a:gdLst/>
              <a:ahLst/>
              <a:cxnLst/>
              <a:rect l="l" t="t" r="r" b="b"/>
              <a:pathLst>
                <a:path w="80" h="41" extrusionOk="0">
                  <a:moveTo>
                    <a:pt x="80" y="1"/>
                  </a:moveTo>
                  <a:lnTo>
                    <a:pt x="80" y="1"/>
                  </a:lnTo>
                  <a:lnTo>
                    <a:pt x="80" y="1"/>
                  </a:lnTo>
                  <a:lnTo>
                    <a:pt x="1" y="40"/>
                  </a:lnTo>
                  <a:lnTo>
                    <a:pt x="1" y="40"/>
                  </a:lnTo>
                  <a:lnTo>
                    <a:pt x="1" y="40"/>
                  </a:lnTo>
                  <a:lnTo>
                    <a:pt x="80" y="1"/>
                  </a:lnTo>
                  <a:lnTo>
                    <a:pt x="80" y="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3305700" y="3697625"/>
              <a:ext cx="1500" cy="2475"/>
            </a:xfrm>
            <a:custGeom>
              <a:avLst/>
              <a:gdLst/>
              <a:ahLst/>
              <a:cxnLst/>
              <a:rect l="l" t="t" r="r" b="b"/>
              <a:pathLst>
                <a:path w="60" h="99" extrusionOk="0">
                  <a:moveTo>
                    <a:pt x="60" y="0"/>
                  </a:moveTo>
                  <a:lnTo>
                    <a:pt x="60" y="0"/>
                  </a:lnTo>
                  <a:lnTo>
                    <a:pt x="60" y="0"/>
                  </a:lnTo>
                  <a:lnTo>
                    <a:pt x="1" y="99"/>
                  </a:lnTo>
                  <a:lnTo>
                    <a:pt x="1" y="99"/>
                  </a:lnTo>
                  <a:lnTo>
                    <a:pt x="1" y="99"/>
                  </a:lnTo>
                  <a:lnTo>
                    <a:pt x="60" y="0"/>
                  </a:lnTo>
                  <a:lnTo>
                    <a:pt x="60" y="0"/>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3311600" y="3690225"/>
              <a:ext cx="2000" cy="2000"/>
            </a:xfrm>
            <a:custGeom>
              <a:avLst/>
              <a:gdLst/>
              <a:ahLst/>
              <a:cxnLst/>
              <a:rect l="l" t="t" r="r" b="b"/>
              <a:pathLst>
                <a:path w="80" h="80" extrusionOk="0">
                  <a:moveTo>
                    <a:pt x="80" y="1"/>
                  </a:moveTo>
                  <a:lnTo>
                    <a:pt x="1" y="80"/>
                  </a:lnTo>
                  <a:lnTo>
                    <a:pt x="21" y="80"/>
                  </a:lnTo>
                  <a:lnTo>
                    <a:pt x="80" y="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3302250" y="3749325"/>
              <a:ext cx="3975" cy="12825"/>
            </a:xfrm>
            <a:custGeom>
              <a:avLst/>
              <a:gdLst/>
              <a:ahLst/>
              <a:cxnLst/>
              <a:rect l="l" t="t" r="r" b="b"/>
              <a:pathLst>
                <a:path w="159" h="513" extrusionOk="0">
                  <a:moveTo>
                    <a:pt x="158" y="513"/>
                  </a:moveTo>
                  <a:lnTo>
                    <a:pt x="158" y="513"/>
                  </a:lnTo>
                  <a:lnTo>
                    <a:pt x="79" y="257"/>
                  </a:lnTo>
                  <a:lnTo>
                    <a:pt x="1" y="1"/>
                  </a:lnTo>
                  <a:lnTo>
                    <a:pt x="1" y="1"/>
                  </a:lnTo>
                  <a:lnTo>
                    <a:pt x="79" y="257"/>
                  </a:lnTo>
                  <a:lnTo>
                    <a:pt x="158" y="513"/>
                  </a:lnTo>
                  <a:lnTo>
                    <a:pt x="158" y="513"/>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3331800" y="3807425"/>
              <a:ext cx="10850" cy="11850"/>
            </a:xfrm>
            <a:custGeom>
              <a:avLst/>
              <a:gdLst/>
              <a:ahLst/>
              <a:cxnLst/>
              <a:rect l="l" t="t" r="r" b="b"/>
              <a:pathLst>
                <a:path w="434" h="474" extrusionOk="0">
                  <a:moveTo>
                    <a:pt x="434" y="474"/>
                  </a:moveTo>
                  <a:lnTo>
                    <a:pt x="434" y="474"/>
                  </a:lnTo>
                  <a:lnTo>
                    <a:pt x="217" y="237"/>
                  </a:lnTo>
                  <a:lnTo>
                    <a:pt x="1" y="1"/>
                  </a:lnTo>
                  <a:lnTo>
                    <a:pt x="1" y="1"/>
                  </a:lnTo>
                  <a:lnTo>
                    <a:pt x="217" y="237"/>
                  </a:lnTo>
                  <a:lnTo>
                    <a:pt x="434" y="474"/>
                  </a:lnTo>
                  <a:lnTo>
                    <a:pt x="434" y="474"/>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3308650" y="3693675"/>
              <a:ext cx="1500" cy="2000"/>
            </a:xfrm>
            <a:custGeom>
              <a:avLst/>
              <a:gdLst/>
              <a:ahLst/>
              <a:cxnLst/>
              <a:rect l="l" t="t" r="r" b="b"/>
              <a:pathLst>
                <a:path w="60" h="80" extrusionOk="0">
                  <a:moveTo>
                    <a:pt x="60" y="1"/>
                  </a:moveTo>
                  <a:lnTo>
                    <a:pt x="60" y="1"/>
                  </a:lnTo>
                  <a:lnTo>
                    <a:pt x="60" y="1"/>
                  </a:lnTo>
                  <a:lnTo>
                    <a:pt x="1" y="79"/>
                  </a:lnTo>
                  <a:lnTo>
                    <a:pt x="1" y="79"/>
                  </a:lnTo>
                  <a:lnTo>
                    <a:pt x="1" y="79"/>
                  </a:lnTo>
                  <a:lnTo>
                    <a:pt x="60" y="1"/>
                  </a:lnTo>
                  <a:lnTo>
                    <a:pt x="60" y="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3300275" y="3713375"/>
              <a:ext cx="525" cy="4450"/>
            </a:xfrm>
            <a:custGeom>
              <a:avLst/>
              <a:gdLst/>
              <a:ahLst/>
              <a:cxnLst/>
              <a:rect l="l" t="t" r="r" b="b"/>
              <a:pathLst>
                <a:path w="21" h="178" extrusionOk="0">
                  <a:moveTo>
                    <a:pt x="21" y="1"/>
                  </a:moveTo>
                  <a:lnTo>
                    <a:pt x="21" y="1"/>
                  </a:lnTo>
                  <a:lnTo>
                    <a:pt x="21" y="1"/>
                  </a:lnTo>
                  <a:lnTo>
                    <a:pt x="1" y="178"/>
                  </a:lnTo>
                  <a:lnTo>
                    <a:pt x="1" y="178"/>
                  </a:lnTo>
                  <a:lnTo>
                    <a:pt x="1" y="178"/>
                  </a:lnTo>
                  <a:lnTo>
                    <a:pt x="21" y="1"/>
                  </a:lnTo>
                  <a:lnTo>
                    <a:pt x="21" y="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3301750" y="3707475"/>
              <a:ext cx="525" cy="3950"/>
            </a:xfrm>
            <a:custGeom>
              <a:avLst/>
              <a:gdLst/>
              <a:ahLst/>
              <a:cxnLst/>
              <a:rect l="l" t="t" r="r" b="b"/>
              <a:pathLst>
                <a:path w="21" h="158" extrusionOk="0">
                  <a:moveTo>
                    <a:pt x="21" y="0"/>
                  </a:moveTo>
                  <a:lnTo>
                    <a:pt x="1" y="138"/>
                  </a:lnTo>
                  <a:lnTo>
                    <a:pt x="1" y="158"/>
                  </a:lnTo>
                  <a:lnTo>
                    <a:pt x="21" y="0"/>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3307675" y="3767050"/>
              <a:ext cx="7900" cy="16275"/>
            </a:xfrm>
            <a:custGeom>
              <a:avLst/>
              <a:gdLst/>
              <a:ahLst/>
              <a:cxnLst/>
              <a:rect l="l" t="t" r="r" b="b"/>
              <a:pathLst>
                <a:path w="316" h="651" extrusionOk="0">
                  <a:moveTo>
                    <a:pt x="316" y="651"/>
                  </a:moveTo>
                  <a:lnTo>
                    <a:pt x="316" y="651"/>
                  </a:lnTo>
                  <a:lnTo>
                    <a:pt x="158" y="336"/>
                  </a:lnTo>
                  <a:lnTo>
                    <a:pt x="0" y="1"/>
                  </a:lnTo>
                  <a:lnTo>
                    <a:pt x="0" y="1"/>
                  </a:lnTo>
                  <a:lnTo>
                    <a:pt x="158" y="336"/>
                  </a:lnTo>
                  <a:lnTo>
                    <a:pt x="316" y="651"/>
                  </a:lnTo>
                  <a:lnTo>
                    <a:pt x="316" y="65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3324425" y="3683825"/>
              <a:ext cx="2475" cy="1025"/>
            </a:xfrm>
            <a:custGeom>
              <a:avLst/>
              <a:gdLst/>
              <a:ahLst/>
              <a:cxnLst/>
              <a:rect l="l" t="t" r="r" b="b"/>
              <a:pathLst>
                <a:path w="99" h="41" extrusionOk="0">
                  <a:moveTo>
                    <a:pt x="99" y="1"/>
                  </a:moveTo>
                  <a:lnTo>
                    <a:pt x="0" y="40"/>
                  </a:lnTo>
                  <a:lnTo>
                    <a:pt x="20" y="40"/>
                  </a:lnTo>
                  <a:lnTo>
                    <a:pt x="99" y="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3299800" y="3683325"/>
              <a:ext cx="122650" cy="158125"/>
            </a:xfrm>
            <a:custGeom>
              <a:avLst/>
              <a:gdLst/>
              <a:ahLst/>
              <a:cxnLst/>
              <a:rect l="l" t="t" r="r" b="b"/>
              <a:pathLst>
                <a:path w="4906" h="6325" extrusionOk="0">
                  <a:moveTo>
                    <a:pt x="1281" y="1"/>
                  </a:moveTo>
                  <a:lnTo>
                    <a:pt x="1202" y="21"/>
                  </a:lnTo>
                  <a:lnTo>
                    <a:pt x="1084" y="21"/>
                  </a:lnTo>
                  <a:lnTo>
                    <a:pt x="985" y="60"/>
                  </a:lnTo>
                  <a:lnTo>
                    <a:pt x="1005" y="60"/>
                  </a:lnTo>
                  <a:lnTo>
                    <a:pt x="887" y="80"/>
                  </a:lnTo>
                  <a:lnTo>
                    <a:pt x="808" y="119"/>
                  </a:lnTo>
                  <a:lnTo>
                    <a:pt x="709" y="159"/>
                  </a:lnTo>
                  <a:lnTo>
                    <a:pt x="631" y="218"/>
                  </a:lnTo>
                  <a:lnTo>
                    <a:pt x="552" y="277"/>
                  </a:lnTo>
                  <a:lnTo>
                    <a:pt x="473" y="356"/>
                  </a:lnTo>
                  <a:lnTo>
                    <a:pt x="414" y="415"/>
                  </a:lnTo>
                  <a:lnTo>
                    <a:pt x="355" y="493"/>
                  </a:lnTo>
                  <a:lnTo>
                    <a:pt x="296" y="572"/>
                  </a:lnTo>
                  <a:lnTo>
                    <a:pt x="237" y="671"/>
                  </a:lnTo>
                  <a:lnTo>
                    <a:pt x="197" y="769"/>
                  </a:lnTo>
                  <a:lnTo>
                    <a:pt x="138" y="887"/>
                  </a:lnTo>
                  <a:lnTo>
                    <a:pt x="99" y="966"/>
                  </a:lnTo>
                  <a:lnTo>
                    <a:pt x="79" y="1124"/>
                  </a:lnTo>
                  <a:lnTo>
                    <a:pt x="40" y="1203"/>
                  </a:lnTo>
                  <a:lnTo>
                    <a:pt x="20" y="1380"/>
                  </a:lnTo>
                  <a:lnTo>
                    <a:pt x="0" y="1459"/>
                  </a:lnTo>
                  <a:lnTo>
                    <a:pt x="0" y="1754"/>
                  </a:lnTo>
                  <a:lnTo>
                    <a:pt x="0" y="2030"/>
                  </a:lnTo>
                  <a:lnTo>
                    <a:pt x="40" y="2345"/>
                  </a:lnTo>
                  <a:lnTo>
                    <a:pt x="99" y="2641"/>
                  </a:lnTo>
                  <a:lnTo>
                    <a:pt x="177" y="2897"/>
                  </a:lnTo>
                  <a:lnTo>
                    <a:pt x="256" y="3153"/>
                  </a:lnTo>
                  <a:lnTo>
                    <a:pt x="315" y="3350"/>
                  </a:lnTo>
                  <a:lnTo>
                    <a:pt x="473" y="3685"/>
                  </a:lnTo>
                  <a:lnTo>
                    <a:pt x="631" y="4000"/>
                  </a:lnTo>
                  <a:lnTo>
                    <a:pt x="827" y="4354"/>
                  </a:lnTo>
                  <a:lnTo>
                    <a:pt x="1064" y="4709"/>
                  </a:lnTo>
                  <a:lnTo>
                    <a:pt x="1281" y="4965"/>
                  </a:lnTo>
                  <a:lnTo>
                    <a:pt x="1497" y="5201"/>
                  </a:lnTo>
                  <a:lnTo>
                    <a:pt x="1714" y="5438"/>
                  </a:lnTo>
                  <a:lnTo>
                    <a:pt x="1891" y="5595"/>
                  </a:lnTo>
                  <a:lnTo>
                    <a:pt x="2068" y="5733"/>
                  </a:lnTo>
                  <a:lnTo>
                    <a:pt x="2246" y="5871"/>
                  </a:lnTo>
                  <a:lnTo>
                    <a:pt x="2443" y="5989"/>
                  </a:lnTo>
                  <a:lnTo>
                    <a:pt x="2699" y="6107"/>
                  </a:lnTo>
                  <a:lnTo>
                    <a:pt x="2935" y="6206"/>
                  </a:lnTo>
                  <a:lnTo>
                    <a:pt x="3172" y="6285"/>
                  </a:lnTo>
                  <a:lnTo>
                    <a:pt x="3408" y="6304"/>
                  </a:lnTo>
                  <a:lnTo>
                    <a:pt x="3605" y="6324"/>
                  </a:lnTo>
                  <a:lnTo>
                    <a:pt x="3822" y="6285"/>
                  </a:lnTo>
                  <a:lnTo>
                    <a:pt x="3999" y="6245"/>
                  </a:lnTo>
                  <a:lnTo>
                    <a:pt x="4176" y="6167"/>
                  </a:lnTo>
                  <a:lnTo>
                    <a:pt x="4334" y="6048"/>
                  </a:lnTo>
                  <a:lnTo>
                    <a:pt x="4491" y="5910"/>
                  </a:lnTo>
                  <a:lnTo>
                    <a:pt x="4610" y="5753"/>
                  </a:lnTo>
                  <a:lnTo>
                    <a:pt x="4708" y="5556"/>
                  </a:lnTo>
                  <a:lnTo>
                    <a:pt x="4787" y="5359"/>
                  </a:lnTo>
                  <a:lnTo>
                    <a:pt x="4866" y="5123"/>
                  </a:lnTo>
                  <a:lnTo>
                    <a:pt x="4885" y="4866"/>
                  </a:lnTo>
                  <a:lnTo>
                    <a:pt x="4905" y="4571"/>
                  </a:lnTo>
                  <a:lnTo>
                    <a:pt x="4905" y="4275"/>
                  </a:lnTo>
                  <a:lnTo>
                    <a:pt x="4866" y="3980"/>
                  </a:lnTo>
                  <a:lnTo>
                    <a:pt x="4807" y="3685"/>
                  </a:lnTo>
                  <a:lnTo>
                    <a:pt x="4708" y="3369"/>
                  </a:lnTo>
                  <a:lnTo>
                    <a:pt x="4610" y="3054"/>
                  </a:lnTo>
                  <a:lnTo>
                    <a:pt x="4491" y="2759"/>
                  </a:lnTo>
                  <a:lnTo>
                    <a:pt x="4353" y="2463"/>
                  </a:lnTo>
                  <a:lnTo>
                    <a:pt x="4196" y="2168"/>
                  </a:lnTo>
                  <a:lnTo>
                    <a:pt x="4019" y="1892"/>
                  </a:lnTo>
                  <a:lnTo>
                    <a:pt x="3822" y="1616"/>
                  </a:lnTo>
                  <a:lnTo>
                    <a:pt x="3625" y="1360"/>
                  </a:lnTo>
                  <a:lnTo>
                    <a:pt x="3408" y="1104"/>
                  </a:lnTo>
                  <a:lnTo>
                    <a:pt x="3191" y="887"/>
                  </a:lnTo>
                  <a:lnTo>
                    <a:pt x="2955" y="690"/>
                  </a:lnTo>
                  <a:lnTo>
                    <a:pt x="2719" y="493"/>
                  </a:lnTo>
                  <a:lnTo>
                    <a:pt x="2462" y="336"/>
                  </a:lnTo>
                  <a:lnTo>
                    <a:pt x="2206" y="198"/>
                  </a:lnTo>
                  <a:lnTo>
                    <a:pt x="2128" y="178"/>
                  </a:lnTo>
                  <a:lnTo>
                    <a:pt x="2147" y="178"/>
                  </a:lnTo>
                  <a:lnTo>
                    <a:pt x="1970" y="119"/>
                  </a:lnTo>
                  <a:lnTo>
                    <a:pt x="1871" y="80"/>
                  </a:lnTo>
                  <a:lnTo>
                    <a:pt x="1734" y="40"/>
                  </a:lnTo>
                  <a:lnTo>
                    <a:pt x="1635" y="21"/>
                  </a:lnTo>
                  <a:lnTo>
                    <a:pt x="1497" y="1"/>
                  </a:lnTo>
                  <a:close/>
                </a:path>
              </a:pathLst>
            </a:custGeom>
            <a:solidFill>
              <a:srgbClr val="D9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3301275" y="3637050"/>
              <a:ext cx="173375" cy="228525"/>
            </a:xfrm>
            <a:custGeom>
              <a:avLst/>
              <a:gdLst/>
              <a:ahLst/>
              <a:cxnLst/>
              <a:rect l="l" t="t" r="r" b="b"/>
              <a:pathLst>
                <a:path w="6935" h="9141" extrusionOk="0">
                  <a:moveTo>
                    <a:pt x="1931" y="0"/>
                  </a:moveTo>
                  <a:lnTo>
                    <a:pt x="1655" y="40"/>
                  </a:lnTo>
                  <a:lnTo>
                    <a:pt x="1399" y="99"/>
                  </a:lnTo>
                  <a:lnTo>
                    <a:pt x="1162" y="217"/>
                  </a:lnTo>
                  <a:lnTo>
                    <a:pt x="0" y="887"/>
                  </a:lnTo>
                  <a:lnTo>
                    <a:pt x="79" y="847"/>
                  </a:lnTo>
                  <a:lnTo>
                    <a:pt x="217" y="788"/>
                  </a:lnTo>
                  <a:lnTo>
                    <a:pt x="315" y="749"/>
                  </a:lnTo>
                  <a:lnTo>
                    <a:pt x="453" y="709"/>
                  </a:lnTo>
                  <a:lnTo>
                    <a:pt x="572" y="690"/>
                  </a:lnTo>
                  <a:lnTo>
                    <a:pt x="729" y="670"/>
                  </a:lnTo>
                  <a:lnTo>
                    <a:pt x="1123" y="670"/>
                  </a:lnTo>
                  <a:lnTo>
                    <a:pt x="1300" y="709"/>
                  </a:lnTo>
                  <a:lnTo>
                    <a:pt x="1438" y="729"/>
                  </a:lnTo>
                  <a:lnTo>
                    <a:pt x="1616" y="788"/>
                  </a:lnTo>
                  <a:lnTo>
                    <a:pt x="1753" y="828"/>
                  </a:lnTo>
                  <a:lnTo>
                    <a:pt x="1970" y="906"/>
                  </a:lnTo>
                  <a:lnTo>
                    <a:pt x="2069" y="946"/>
                  </a:lnTo>
                  <a:lnTo>
                    <a:pt x="2403" y="1123"/>
                  </a:lnTo>
                  <a:lnTo>
                    <a:pt x="2758" y="1340"/>
                  </a:lnTo>
                  <a:lnTo>
                    <a:pt x="3093" y="1596"/>
                  </a:lnTo>
                  <a:lnTo>
                    <a:pt x="3408" y="1872"/>
                  </a:lnTo>
                  <a:lnTo>
                    <a:pt x="3723" y="2187"/>
                  </a:lnTo>
                  <a:lnTo>
                    <a:pt x="4019" y="2522"/>
                  </a:lnTo>
                  <a:lnTo>
                    <a:pt x="4294" y="2876"/>
                  </a:lnTo>
                  <a:lnTo>
                    <a:pt x="4551" y="3251"/>
                  </a:lnTo>
                  <a:lnTo>
                    <a:pt x="4787" y="3645"/>
                  </a:lnTo>
                  <a:lnTo>
                    <a:pt x="5004" y="4038"/>
                  </a:lnTo>
                  <a:lnTo>
                    <a:pt x="5201" y="4452"/>
                  </a:lnTo>
                  <a:lnTo>
                    <a:pt x="5378" y="4886"/>
                  </a:lnTo>
                  <a:lnTo>
                    <a:pt x="5516" y="5299"/>
                  </a:lnTo>
                  <a:lnTo>
                    <a:pt x="5634" y="5733"/>
                  </a:lnTo>
                  <a:lnTo>
                    <a:pt x="5713" y="6146"/>
                  </a:lnTo>
                  <a:lnTo>
                    <a:pt x="5752" y="6560"/>
                  </a:lnTo>
                  <a:lnTo>
                    <a:pt x="5772" y="6974"/>
                  </a:lnTo>
                  <a:lnTo>
                    <a:pt x="5752" y="7348"/>
                  </a:lnTo>
                  <a:lnTo>
                    <a:pt x="5752" y="7466"/>
                  </a:lnTo>
                  <a:lnTo>
                    <a:pt x="5713" y="7702"/>
                  </a:lnTo>
                  <a:lnTo>
                    <a:pt x="5673" y="7840"/>
                  </a:lnTo>
                  <a:lnTo>
                    <a:pt x="5614" y="8037"/>
                  </a:lnTo>
                  <a:lnTo>
                    <a:pt x="5575" y="8155"/>
                  </a:lnTo>
                  <a:lnTo>
                    <a:pt x="5516" y="8313"/>
                  </a:lnTo>
                  <a:lnTo>
                    <a:pt x="5437" y="8431"/>
                  </a:lnTo>
                  <a:lnTo>
                    <a:pt x="5358" y="8569"/>
                  </a:lnTo>
                  <a:lnTo>
                    <a:pt x="5279" y="8687"/>
                  </a:lnTo>
                  <a:lnTo>
                    <a:pt x="5201" y="8805"/>
                  </a:lnTo>
                  <a:lnTo>
                    <a:pt x="5102" y="8884"/>
                  </a:lnTo>
                  <a:lnTo>
                    <a:pt x="5004" y="8983"/>
                  </a:lnTo>
                  <a:lnTo>
                    <a:pt x="4905" y="9062"/>
                  </a:lnTo>
                  <a:lnTo>
                    <a:pt x="4787" y="9140"/>
                  </a:lnTo>
                  <a:lnTo>
                    <a:pt x="4787" y="9140"/>
                  </a:lnTo>
                  <a:lnTo>
                    <a:pt x="5949" y="8471"/>
                  </a:lnTo>
                  <a:lnTo>
                    <a:pt x="6166" y="8313"/>
                  </a:lnTo>
                  <a:lnTo>
                    <a:pt x="6343" y="8136"/>
                  </a:lnTo>
                  <a:lnTo>
                    <a:pt x="6520" y="7899"/>
                  </a:lnTo>
                  <a:lnTo>
                    <a:pt x="6658" y="7643"/>
                  </a:lnTo>
                  <a:lnTo>
                    <a:pt x="6776" y="7367"/>
                  </a:lnTo>
                  <a:lnTo>
                    <a:pt x="6855" y="7033"/>
                  </a:lnTo>
                  <a:lnTo>
                    <a:pt x="6914" y="6678"/>
                  </a:lnTo>
                  <a:lnTo>
                    <a:pt x="6934" y="6304"/>
                  </a:lnTo>
                  <a:lnTo>
                    <a:pt x="6914" y="5890"/>
                  </a:lnTo>
                  <a:lnTo>
                    <a:pt x="6855" y="5476"/>
                  </a:lnTo>
                  <a:lnTo>
                    <a:pt x="6776" y="5063"/>
                  </a:lnTo>
                  <a:lnTo>
                    <a:pt x="6678" y="4629"/>
                  </a:lnTo>
                  <a:lnTo>
                    <a:pt x="6520" y="4216"/>
                  </a:lnTo>
                  <a:lnTo>
                    <a:pt x="6363" y="3782"/>
                  </a:lnTo>
                  <a:lnTo>
                    <a:pt x="6166" y="3369"/>
                  </a:lnTo>
                  <a:lnTo>
                    <a:pt x="5949" y="2975"/>
                  </a:lnTo>
                  <a:lnTo>
                    <a:pt x="5713" y="2581"/>
                  </a:lnTo>
                  <a:lnTo>
                    <a:pt x="5437" y="2207"/>
                  </a:lnTo>
                  <a:lnTo>
                    <a:pt x="5161" y="1852"/>
                  </a:lnTo>
                  <a:lnTo>
                    <a:pt x="4866" y="1517"/>
                  </a:lnTo>
                  <a:lnTo>
                    <a:pt x="4570" y="1202"/>
                  </a:lnTo>
                  <a:lnTo>
                    <a:pt x="4235" y="926"/>
                  </a:lnTo>
                  <a:lnTo>
                    <a:pt x="3901" y="670"/>
                  </a:lnTo>
                  <a:lnTo>
                    <a:pt x="3566" y="453"/>
                  </a:lnTo>
                  <a:lnTo>
                    <a:pt x="3211" y="276"/>
                  </a:lnTo>
                  <a:lnTo>
                    <a:pt x="2876" y="138"/>
                  </a:lnTo>
                  <a:lnTo>
                    <a:pt x="2541" y="40"/>
                  </a:lnTo>
                  <a:lnTo>
                    <a:pt x="2226"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3070300" y="3534625"/>
              <a:ext cx="375275" cy="336350"/>
            </a:xfrm>
            <a:custGeom>
              <a:avLst/>
              <a:gdLst/>
              <a:ahLst/>
              <a:cxnLst/>
              <a:rect l="l" t="t" r="r" b="b"/>
              <a:pathLst>
                <a:path w="15011" h="13454" extrusionOk="0">
                  <a:moveTo>
                    <a:pt x="2443" y="1202"/>
                  </a:moveTo>
                  <a:lnTo>
                    <a:pt x="2581" y="1221"/>
                  </a:lnTo>
                  <a:lnTo>
                    <a:pt x="2640" y="1221"/>
                  </a:lnTo>
                  <a:lnTo>
                    <a:pt x="2818" y="1280"/>
                  </a:lnTo>
                  <a:lnTo>
                    <a:pt x="3015" y="1340"/>
                  </a:lnTo>
                  <a:lnTo>
                    <a:pt x="3212" y="1418"/>
                  </a:lnTo>
                  <a:lnTo>
                    <a:pt x="3409" y="1537"/>
                  </a:lnTo>
                  <a:lnTo>
                    <a:pt x="3645" y="1694"/>
                  </a:lnTo>
                  <a:lnTo>
                    <a:pt x="3901" y="1871"/>
                  </a:lnTo>
                  <a:lnTo>
                    <a:pt x="4137" y="2068"/>
                  </a:lnTo>
                  <a:lnTo>
                    <a:pt x="4354" y="2305"/>
                  </a:lnTo>
                  <a:lnTo>
                    <a:pt x="4571" y="2541"/>
                  </a:lnTo>
                  <a:lnTo>
                    <a:pt x="4768" y="2797"/>
                  </a:lnTo>
                  <a:lnTo>
                    <a:pt x="4965" y="3073"/>
                  </a:lnTo>
                  <a:lnTo>
                    <a:pt x="5142" y="3369"/>
                  </a:lnTo>
                  <a:lnTo>
                    <a:pt x="5300" y="3644"/>
                  </a:lnTo>
                  <a:lnTo>
                    <a:pt x="5437" y="3959"/>
                  </a:lnTo>
                  <a:lnTo>
                    <a:pt x="5556" y="4255"/>
                  </a:lnTo>
                  <a:lnTo>
                    <a:pt x="5654" y="4570"/>
                  </a:lnTo>
                  <a:lnTo>
                    <a:pt x="5733" y="4866"/>
                  </a:lnTo>
                  <a:lnTo>
                    <a:pt x="5792" y="5181"/>
                  </a:lnTo>
                  <a:lnTo>
                    <a:pt x="5831" y="5476"/>
                  </a:lnTo>
                  <a:lnTo>
                    <a:pt x="5851" y="5772"/>
                  </a:lnTo>
                  <a:lnTo>
                    <a:pt x="5831" y="6047"/>
                  </a:lnTo>
                  <a:lnTo>
                    <a:pt x="5792" y="6304"/>
                  </a:lnTo>
                  <a:lnTo>
                    <a:pt x="5733" y="6540"/>
                  </a:lnTo>
                  <a:lnTo>
                    <a:pt x="5654" y="6757"/>
                  </a:lnTo>
                  <a:lnTo>
                    <a:pt x="5556" y="6934"/>
                  </a:lnTo>
                  <a:lnTo>
                    <a:pt x="5418" y="7111"/>
                  </a:lnTo>
                  <a:lnTo>
                    <a:pt x="5280" y="7249"/>
                  </a:lnTo>
                  <a:lnTo>
                    <a:pt x="5122" y="7348"/>
                  </a:lnTo>
                  <a:lnTo>
                    <a:pt x="4945" y="7426"/>
                  </a:lnTo>
                  <a:lnTo>
                    <a:pt x="4768" y="7485"/>
                  </a:lnTo>
                  <a:lnTo>
                    <a:pt x="4551" y="7505"/>
                  </a:lnTo>
                  <a:lnTo>
                    <a:pt x="4334" y="7505"/>
                  </a:lnTo>
                  <a:lnTo>
                    <a:pt x="4118" y="7466"/>
                  </a:lnTo>
                  <a:lnTo>
                    <a:pt x="3881" y="7407"/>
                  </a:lnTo>
                  <a:lnTo>
                    <a:pt x="3645" y="7308"/>
                  </a:lnTo>
                  <a:lnTo>
                    <a:pt x="3389" y="7170"/>
                  </a:lnTo>
                  <a:lnTo>
                    <a:pt x="3133" y="7013"/>
                  </a:lnTo>
                  <a:lnTo>
                    <a:pt x="2896" y="6835"/>
                  </a:lnTo>
                  <a:lnTo>
                    <a:pt x="2719" y="6678"/>
                  </a:lnTo>
                  <a:lnTo>
                    <a:pt x="2542" y="6520"/>
                  </a:lnTo>
                  <a:lnTo>
                    <a:pt x="2207" y="6166"/>
                  </a:lnTo>
                  <a:lnTo>
                    <a:pt x="1912" y="5772"/>
                  </a:lnTo>
                  <a:lnTo>
                    <a:pt x="1655" y="5338"/>
                  </a:lnTo>
                  <a:lnTo>
                    <a:pt x="1498" y="5063"/>
                  </a:lnTo>
                  <a:lnTo>
                    <a:pt x="1360" y="4747"/>
                  </a:lnTo>
                  <a:lnTo>
                    <a:pt x="1222" y="4452"/>
                  </a:lnTo>
                  <a:lnTo>
                    <a:pt x="1124" y="4137"/>
                  </a:lnTo>
                  <a:lnTo>
                    <a:pt x="1045" y="3841"/>
                  </a:lnTo>
                  <a:lnTo>
                    <a:pt x="1005" y="3605"/>
                  </a:lnTo>
                  <a:lnTo>
                    <a:pt x="966" y="3388"/>
                  </a:lnTo>
                  <a:lnTo>
                    <a:pt x="946" y="3152"/>
                  </a:lnTo>
                  <a:lnTo>
                    <a:pt x="946" y="2935"/>
                  </a:lnTo>
                  <a:lnTo>
                    <a:pt x="946" y="2659"/>
                  </a:lnTo>
                  <a:lnTo>
                    <a:pt x="966" y="2581"/>
                  </a:lnTo>
                  <a:lnTo>
                    <a:pt x="986" y="2403"/>
                  </a:lnTo>
                  <a:lnTo>
                    <a:pt x="1005" y="2305"/>
                  </a:lnTo>
                  <a:lnTo>
                    <a:pt x="1045" y="2167"/>
                  </a:lnTo>
                  <a:lnTo>
                    <a:pt x="1084" y="2068"/>
                  </a:lnTo>
                  <a:lnTo>
                    <a:pt x="1124" y="1950"/>
                  </a:lnTo>
                  <a:lnTo>
                    <a:pt x="1183" y="1871"/>
                  </a:lnTo>
                  <a:lnTo>
                    <a:pt x="1242" y="1773"/>
                  </a:lnTo>
                  <a:lnTo>
                    <a:pt x="1301" y="1694"/>
                  </a:lnTo>
                  <a:lnTo>
                    <a:pt x="1360" y="1596"/>
                  </a:lnTo>
                  <a:lnTo>
                    <a:pt x="1419" y="1537"/>
                  </a:lnTo>
                  <a:lnTo>
                    <a:pt x="1498" y="1458"/>
                  </a:lnTo>
                  <a:lnTo>
                    <a:pt x="1577" y="1418"/>
                  </a:lnTo>
                  <a:lnTo>
                    <a:pt x="1655" y="1359"/>
                  </a:lnTo>
                  <a:lnTo>
                    <a:pt x="1754" y="1320"/>
                  </a:lnTo>
                  <a:lnTo>
                    <a:pt x="1833" y="1280"/>
                  </a:lnTo>
                  <a:lnTo>
                    <a:pt x="1931" y="1241"/>
                  </a:lnTo>
                  <a:lnTo>
                    <a:pt x="2030" y="1221"/>
                  </a:lnTo>
                  <a:lnTo>
                    <a:pt x="2128" y="1202"/>
                  </a:lnTo>
                  <a:close/>
                  <a:moveTo>
                    <a:pt x="10677" y="5949"/>
                  </a:moveTo>
                  <a:lnTo>
                    <a:pt x="10815" y="5969"/>
                  </a:lnTo>
                  <a:lnTo>
                    <a:pt x="10914" y="5988"/>
                  </a:lnTo>
                  <a:lnTo>
                    <a:pt x="11051" y="6028"/>
                  </a:lnTo>
                  <a:lnTo>
                    <a:pt x="11150" y="6067"/>
                  </a:lnTo>
                  <a:lnTo>
                    <a:pt x="11327" y="6126"/>
                  </a:lnTo>
                  <a:lnTo>
                    <a:pt x="11386" y="6146"/>
                  </a:lnTo>
                  <a:lnTo>
                    <a:pt x="11642" y="6284"/>
                  </a:lnTo>
                  <a:lnTo>
                    <a:pt x="11899" y="6441"/>
                  </a:lnTo>
                  <a:lnTo>
                    <a:pt x="12135" y="6638"/>
                  </a:lnTo>
                  <a:lnTo>
                    <a:pt x="12371" y="6835"/>
                  </a:lnTo>
                  <a:lnTo>
                    <a:pt x="12588" y="7052"/>
                  </a:lnTo>
                  <a:lnTo>
                    <a:pt x="12805" y="7308"/>
                  </a:lnTo>
                  <a:lnTo>
                    <a:pt x="13002" y="7564"/>
                  </a:lnTo>
                  <a:lnTo>
                    <a:pt x="13199" y="7840"/>
                  </a:lnTo>
                  <a:lnTo>
                    <a:pt x="13376" y="8116"/>
                  </a:lnTo>
                  <a:lnTo>
                    <a:pt x="13533" y="8411"/>
                  </a:lnTo>
                  <a:lnTo>
                    <a:pt x="13671" y="8707"/>
                  </a:lnTo>
                  <a:lnTo>
                    <a:pt x="13790" y="9002"/>
                  </a:lnTo>
                  <a:lnTo>
                    <a:pt x="13888" y="9317"/>
                  </a:lnTo>
                  <a:lnTo>
                    <a:pt x="13987" y="9633"/>
                  </a:lnTo>
                  <a:lnTo>
                    <a:pt x="14046" y="9928"/>
                  </a:lnTo>
                  <a:lnTo>
                    <a:pt x="14085" y="10223"/>
                  </a:lnTo>
                  <a:lnTo>
                    <a:pt x="14085" y="10519"/>
                  </a:lnTo>
                  <a:lnTo>
                    <a:pt x="14065" y="10814"/>
                  </a:lnTo>
                  <a:lnTo>
                    <a:pt x="14046" y="11071"/>
                  </a:lnTo>
                  <a:lnTo>
                    <a:pt x="13967" y="11307"/>
                  </a:lnTo>
                  <a:lnTo>
                    <a:pt x="13888" y="11504"/>
                  </a:lnTo>
                  <a:lnTo>
                    <a:pt x="13790" y="11701"/>
                  </a:lnTo>
                  <a:lnTo>
                    <a:pt x="13671" y="11858"/>
                  </a:lnTo>
                  <a:lnTo>
                    <a:pt x="13514" y="11996"/>
                  </a:lnTo>
                  <a:lnTo>
                    <a:pt x="13356" y="12115"/>
                  </a:lnTo>
                  <a:lnTo>
                    <a:pt x="13179" y="12193"/>
                  </a:lnTo>
                  <a:lnTo>
                    <a:pt x="13002" y="12233"/>
                  </a:lnTo>
                  <a:lnTo>
                    <a:pt x="12785" y="12272"/>
                  </a:lnTo>
                  <a:lnTo>
                    <a:pt x="12588" y="12252"/>
                  </a:lnTo>
                  <a:lnTo>
                    <a:pt x="12352" y="12233"/>
                  </a:lnTo>
                  <a:lnTo>
                    <a:pt x="12115" y="12154"/>
                  </a:lnTo>
                  <a:lnTo>
                    <a:pt x="11879" y="12055"/>
                  </a:lnTo>
                  <a:lnTo>
                    <a:pt x="11623" y="11937"/>
                  </a:lnTo>
                  <a:lnTo>
                    <a:pt x="11426" y="11819"/>
                  </a:lnTo>
                  <a:lnTo>
                    <a:pt x="11248" y="11681"/>
                  </a:lnTo>
                  <a:lnTo>
                    <a:pt x="11071" y="11543"/>
                  </a:lnTo>
                  <a:lnTo>
                    <a:pt x="10894" y="11386"/>
                  </a:lnTo>
                  <a:lnTo>
                    <a:pt x="10677" y="11149"/>
                  </a:lnTo>
                  <a:lnTo>
                    <a:pt x="10461" y="10913"/>
                  </a:lnTo>
                  <a:lnTo>
                    <a:pt x="10244" y="10657"/>
                  </a:lnTo>
                  <a:lnTo>
                    <a:pt x="10007" y="10302"/>
                  </a:lnTo>
                  <a:lnTo>
                    <a:pt x="9811" y="9948"/>
                  </a:lnTo>
                  <a:lnTo>
                    <a:pt x="9653" y="9633"/>
                  </a:lnTo>
                  <a:lnTo>
                    <a:pt x="9495" y="9298"/>
                  </a:lnTo>
                  <a:lnTo>
                    <a:pt x="9436" y="9101"/>
                  </a:lnTo>
                  <a:lnTo>
                    <a:pt x="9357" y="8845"/>
                  </a:lnTo>
                  <a:lnTo>
                    <a:pt x="9279" y="8589"/>
                  </a:lnTo>
                  <a:lnTo>
                    <a:pt x="9220" y="8293"/>
                  </a:lnTo>
                  <a:lnTo>
                    <a:pt x="9180" y="7978"/>
                  </a:lnTo>
                  <a:lnTo>
                    <a:pt x="9180" y="7702"/>
                  </a:lnTo>
                  <a:lnTo>
                    <a:pt x="9180" y="7407"/>
                  </a:lnTo>
                  <a:lnTo>
                    <a:pt x="9200" y="7328"/>
                  </a:lnTo>
                  <a:lnTo>
                    <a:pt x="9220" y="7151"/>
                  </a:lnTo>
                  <a:lnTo>
                    <a:pt x="9259" y="7052"/>
                  </a:lnTo>
                  <a:lnTo>
                    <a:pt x="9279" y="6914"/>
                  </a:lnTo>
                  <a:lnTo>
                    <a:pt x="9318" y="6835"/>
                  </a:lnTo>
                  <a:lnTo>
                    <a:pt x="9377" y="6717"/>
                  </a:lnTo>
                  <a:lnTo>
                    <a:pt x="9417" y="6619"/>
                  </a:lnTo>
                  <a:lnTo>
                    <a:pt x="9476" y="6520"/>
                  </a:lnTo>
                  <a:lnTo>
                    <a:pt x="9535" y="6441"/>
                  </a:lnTo>
                  <a:lnTo>
                    <a:pt x="9594" y="6363"/>
                  </a:lnTo>
                  <a:lnTo>
                    <a:pt x="9673" y="6304"/>
                  </a:lnTo>
                  <a:lnTo>
                    <a:pt x="9732" y="6225"/>
                  </a:lnTo>
                  <a:lnTo>
                    <a:pt x="9811" y="6166"/>
                  </a:lnTo>
                  <a:lnTo>
                    <a:pt x="9889" y="6107"/>
                  </a:lnTo>
                  <a:lnTo>
                    <a:pt x="9988" y="6067"/>
                  </a:lnTo>
                  <a:lnTo>
                    <a:pt x="10067" y="6028"/>
                  </a:lnTo>
                  <a:lnTo>
                    <a:pt x="10185" y="6008"/>
                  </a:lnTo>
                  <a:lnTo>
                    <a:pt x="10264" y="5969"/>
                  </a:lnTo>
                  <a:lnTo>
                    <a:pt x="10382" y="5969"/>
                  </a:lnTo>
                  <a:lnTo>
                    <a:pt x="10461" y="5949"/>
                  </a:lnTo>
                  <a:close/>
                  <a:moveTo>
                    <a:pt x="1793" y="0"/>
                  </a:moveTo>
                  <a:lnTo>
                    <a:pt x="1655" y="20"/>
                  </a:lnTo>
                  <a:lnTo>
                    <a:pt x="1498" y="40"/>
                  </a:lnTo>
                  <a:lnTo>
                    <a:pt x="1380" y="79"/>
                  </a:lnTo>
                  <a:lnTo>
                    <a:pt x="1242" y="118"/>
                  </a:lnTo>
                  <a:lnTo>
                    <a:pt x="1124" y="158"/>
                  </a:lnTo>
                  <a:lnTo>
                    <a:pt x="1005" y="236"/>
                  </a:lnTo>
                  <a:lnTo>
                    <a:pt x="789" y="374"/>
                  </a:lnTo>
                  <a:lnTo>
                    <a:pt x="592" y="571"/>
                  </a:lnTo>
                  <a:lnTo>
                    <a:pt x="414" y="788"/>
                  </a:lnTo>
                  <a:lnTo>
                    <a:pt x="277" y="1044"/>
                  </a:lnTo>
                  <a:lnTo>
                    <a:pt x="158" y="1340"/>
                  </a:lnTo>
                  <a:lnTo>
                    <a:pt x="80" y="1655"/>
                  </a:lnTo>
                  <a:lnTo>
                    <a:pt x="20" y="2009"/>
                  </a:lnTo>
                  <a:lnTo>
                    <a:pt x="1" y="2403"/>
                  </a:lnTo>
                  <a:lnTo>
                    <a:pt x="20" y="2797"/>
                  </a:lnTo>
                  <a:lnTo>
                    <a:pt x="80" y="3231"/>
                  </a:lnTo>
                  <a:lnTo>
                    <a:pt x="158" y="3644"/>
                  </a:lnTo>
                  <a:lnTo>
                    <a:pt x="277" y="4058"/>
                  </a:lnTo>
                  <a:lnTo>
                    <a:pt x="414" y="4491"/>
                  </a:lnTo>
                  <a:lnTo>
                    <a:pt x="572" y="4905"/>
                  </a:lnTo>
                  <a:lnTo>
                    <a:pt x="769" y="5319"/>
                  </a:lnTo>
                  <a:lnTo>
                    <a:pt x="986" y="5713"/>
                  </a:lnTo>
                  <a:lnTo>
                    <a:pt x="1242" y="6107"/>
                  </a:lnTo>
                  <a:lnTo>
                    <a:pt x="1498" y="6481"/>
                  </a:lnTo>
                  <a:lnTo>
                    <a:pt x="1774" y="6835"/>
                  </a:lnTo>
                  <a:lnTo>
                    <a:pt x="2069" y="7170"/>
                  </a:lnTo>
                  <a:lnTo>
                    <a:pt x="2384" y="7485"/>
                  </a:lnTo>
                  <a:lnTo>
                    <a:pt x="2699" y="7761"/>
                  </a:lnTo>
                  <a:lnTo>
                    <a:pt x="3034" y="8017"/>
                  </a:lnTo>
                  <a:lnTo>
                    <a:pt x="3389" y="8234"/>
                  </a:lnTo>
                  <a:lnTo>
                    <a:pt x="3743" y="8431"/>
                  </a:lnTo>
                  <a:lnTo>
                    <a:pt x="4078" y="8549"/>
                  </a:lnTo>
                  <a:lnTo>
                    <a:pt x="4413" y="8648"/>
                  </a:lnTo>
                  <a:lnTo>
                    <a:pt x="4728" y="8687"/>
                  </a:lnTo>
                  <a:lnTo>
                    <a:pt x="5024" y="8707"/>
                  </a:lnTo>
                  <a:lnTo>
                    <a:pt x="5300" y="8667"/>
                  </a:lnTo>
                  <a:lnTo>
                    <a:pt x="5556" y="8569"/>
                  </a:lnTo>
                  <a:lnTo>
                    <a:pt x="5812" y="8451"/>
                  </a:lnTo>
                  <a:lnTo>
                    <a:pt x="5891" y="8411"/>
                  </a:lnTo>
                  <a:lnTo>
                    <a:pt x="5989" y="8332"/>
                  </a:lnTo>
                  <a:lnTo>
                    <a:pt x="6068" y="8254"/>
                  </a:lnTo>
                  <a:lnTo>
                    <a:pt x="6166" y="8155"/>
                  </a:lnTo>
                  <a:lnTo>
                    <a:pt x="6225" y="8076"/>
                  </a:lnTo>
                  <a:lnTo>
                    <a:pt x="6324" y="7978"/>
                  </a:lnTo>
                  <a:lnTo>
                    <a:pt x="6383" y="7879"/>
                  </a:lnTo>
                  <a:lnTo>
                    <a:pt x="6462" y="7742"/>
                  </a:lnTo>
                  <a:lnTo>
                    <a:pt x="6501" y="7663"/>
                  </a:lnTo>
                  <a:lnTo>
                    <a:pt x="6560" y="7505"/>
                  </a:lnTo>
                  <a:lnTo>
                    <a:pt x="6600" y="7407"/>
                  </a:lnTo>
                  <a:lnTo>
                    <a:pt x="6659" y="7210"/>
                  </a:lnTo>
                  <a:lnTo>
                    <a:pt x="6678" y="7131"/>
                  </a:lnTo>
                  <a:lnTo>
                    <a:pt x="6738" y="6816"/>
                  </a:lnTo>
                  <a:lnTo>
                    <a:pt x="7506" y="7249"/>
                  </a:lnTo>
                  <a:lnTo>
                    <a:pt x="8274" y="7702"/>
                  </a:lnTo>
                  <a:lnTo>
                    <a:pt x="8333" y="8096"/>
                  </a:lnTo>
                  <a:lnTo>
                    <a:pt x="8412" y="8470"/>
                  </a:lnTo>
                  <a:lnTo>
                    <a:pt x="8530" y="8864"/>
                  </a:lnTo>
                  <a:lnTo>
                    <a:pt x="8648" y="9258"/>
                  </a:lnTo>
                  <a:lnTo>
                    <a:pt x="8806" y="9633"/>
                  </a:lnTo>
                  <a:lnTo>
                    <a:pt x="8983" y="10007"/>
                  </a:lnTo>
                  <a:lnTo>
                    <a:pt x="9180" y="10381"/>
                  </a:lnTo>
                  <a:lnTo>
                    <a:pt x="9397" y="10736"/>
                  </a:lnTo>
                  <a:lnTo>
                    <a:pt x="9633" y="11090"/>
                  </a:lnTo>
                  <a:lnTo>
                    <a:pt x="9870" y="11425"/>
                  </a:lnTo>
                  <a:lnTo>
                    <a:pt x="10126" y="11740"/>
                  </a:lnTo>
                  <a:lnTo>
                    <a:pt x="10401" y="12036"/>
                  </a:lnTo>
                  <a:lnTo>
                    <a:pt x="10697" y="12312"/>
                  </a:lnTo>
                  <a:lnTo>
                    <a:pt x="10992" y="12568"/>
                  </a:lnTo>
                  <a:lnTo>
                    <a:pt x="11308" y="12804"/>
                  </a:lnTo>
                  <a:lnTo>
                    <a:pt x="11623" y="13001"/>
                  </a:lnTo>
                  <a:lnTo>
                    <a:pt x="11997" y="13178"/>
                  </a:lnTo>
                  <a:lnTo>
                    <a:pt x="12352" y="13336"/>
                  </a:lnTo>
                  <a:lnTo>
                    <a:pt x="12686" y="13415"/>
                  </a:lnTo>
                  <a:lnTo>
                    <a:pt x="13021" y="13454"/>
                  </a:lnTo>
                  <a:lnTo>
                    <a:pt x="13336" y="13454"/>
                  </a:lnTo>
                  <a:lnTo>
                    <a:pt x="13474" y="13434"/>
                  </a:lnTo>
                  <a:lnTo>
                    <a:pt x="13632" y="13395"/>
                  </a:lnTo>
                  <a:lnTo>
                    <a:pt x="13770" y="13356"/>
                  </a:lnTo>
                  <a:lnTo>
                    <a:pt x="13888" y="13296"/>
                  </a:lnTo>
                  <a:lnTo>
                    <a:pt x="14026" y="13237"/>
                  </a:lnTo>
                  <a:lnTo>
                    <a:pt x="14144" y="13159"/>
                  </a:lnTo>
                  <a:lnTo>
                    <a:pt x="14243" y="13080"/>
                  </a:lnTo>
                  <a:lnTo>
                    <a:pt x="14341" y="12981"/>
                  </a:lnTo>
                  <a:lnTo>
                    <a:pt x="14440" y="12902"/>
                  </a:lnTo>
                  <a:lnTo>
                    <a:pt x="14518" y="12784"/>
                  </a:lnTo>
                  <a:lnTo>
                    <a:pt x="14597" y="12666"/>
                  </a:lnTo>
                  <a:lnTo>
                    <a:pt x="14676" y="12528"/>
                  </a:lnTo>
                  <a:lnTo>
                    <a:pt x="14755" y="12410"/>
                  </a:lnTo>
                  <a:lnTo>
                    <a:pt x="14814" y="12252"/>
                  </a:lnTo>
                  <a:lnTo>
                    <a:pt x="14853" y="12134"/>
                  </a:lnTo>
                  <a:lnTo>
                    <a:pt x="14912" y="11937"/>
                  </a:lnTo>
                  <a:lnTo>
                    <a:pt x="14952" y="11799"/>
                  </a:lnTo>
                  <a:lnTo>
                    <a:pt x="14991" y="11563"/>
                  </a:lnTo>
                  <a:lnTo>
                    <a:pt x="14991" y="11445"/>
                  </a:lnTo>
                  <a:lnTo>
                    <a:pt x="15011" y="11071"/>
                  </a:lnTo>
                  <a:lnTo>
                    <a:pt x="14991" y="10657"/>
                  </a:lnTo>
                  <a:lnTo>
                    <a:pt x="14952" y="10243"/>
                  </a:lnTo>
                  <a:lnTo>
                    <a:pt x="14873" y="9830"/>
                  </a:lnTo>
                  <a:lnTo>
                    <a:pt x="14755" y="9396"/>
                  </a:lnTo>
                  <a:lnTo>
                    <a:pt x="14617" y="8983"/>
                  </a:lnTo>
                  <a:lnTo>
                    <a:pt x="14440" y="8549"/>
                  </a:lnTo>
                  <a:lnTo>
                    <a:pt x="14243" y="8135"/>
                  </a:lnTo>
                  <a:lnTo>
                    <a:pt x="14026" y="7742"/>
                  </a:lnTo>
                  <a:lnTo>
                    <a:pt x="13790" y="7348"/>
                  </a:lnTo>
                  <a:lnTo>
                    <a:pt x="13533" y="6973"/>
                  </a:lnTo>
                  <a:lnTo>
                    <a:pt x="13258" y="6619"/>
                  </a:lnTo>
                  <a:lnTo>
                    <a:pt x="12962" y="6284"/>
                  </a:lnTo>
                  <a:lnTo>
                    <a:pt x="12647" y="5969"/>
                  </a:lnTo>
                  <a:lnTo>
                    <a:pt x="12332" y="5693"/>
                  </a:lnTo>
                  <a:lnTo>
                    <a:pt x="11997" y="5437"/>
                  </a:lnTo>
                  <a:lnTo>
                    <a:pt x="11642" y="5220"/>
                  </a:lnTo>
                  <a:lnTo>
                    <a:pt x="11308" y="5043"/>
                  </a:lnTo>
                  <a:lnTo>
                    <a:pt x="11209" y="5003"/>
                  </a:lnTo>
                  <a:lnTo>
                    <a:pt x="10992" y="4925"/>
                  </a:lnTo>
                  <a:lnTo>
                    <a:pt x="10855" y="4885"/>
                  </a:lnTo>
                  <a:lnTo>
                    <a:pt x="10677" y="4826"/>
                  </a:lnTo>
                  <a:lnTo>
                    <a:pt x="10539" y="4806"/>
                  </a:lnTo>
                  <a:lnTo>
                    <a:pt x="10362" y="4767"/>
                  </a:lnTo>
                  <a:lnTo>
                    <a:pt x="9968" y="4767"/>
                  </a:lnTo>
                  <a:lnTo>
                    <a:pt x="9811" y="4787"/>
                  </a:lnTo>
                  <a:lnTo>
                    <a:pt x="9692" y="4806"/>
                  </a:lnTo>
                  <a:lnTo>
                    <a:pt x="9554" y="4846"/>
                  </a:lnTo>
                  <a:lnTo>
                    <a:pt x="9456" y="4885"/>
                  </a:lnTo>
                  <a:lnTo>
                    <a:pt x="9318" y="4944"/>
                  </a:lnTo>
                  <a:lnTo>
                    <a:pt x="9121" y="5063"/>
                  </a:lnTo>
                  <a:lnTo>
                    <a:pt x="8963" y="5200"/>
                  </a:lnTo>
                  <a:lnTo>
                    <a:pt x="8806" y="5358"/>
                  </a:lnTo>
                  <a:lnTo>
                    <a:pt x="8668" y="5535"/>
                  </a:lnTo>
                  <a:lnTo>
                    <a:pt x="8530" y="5772"/>
                  </a:lnTo>
                  <a:lnTo>
                    <a:pt x="8432" y="6028"/>
                  </a:lnTo>
                  <a:lnTo>
                    <a:pt x="8353" y="6323"/>
                  </a:lnTo>
                  <a:lnTo>
                    <a:pt x="8294" y="6638"/>
                  </a:lnTo>
                  <a:lnTo>
                    <a:pt x="6738" y="5752"/>
                  </a:lnTo>
                  <a:lnTo>
                    <a:pt x="6678" y="5378"/>
                  </a:lnTo>
                  <a:lnTo>
                    <a:pt x="6600" y="4984"/>
                  </a:lnTo>
                  <a:lnTo>
                    <a:pt x="6501" y="4590"/>
                  </a:lnTo>
                  <a:lnTo>
                    <a:pt x="6363" y="4216"/>
                  </a:lnTo>
                  <a:lnTo>
                    <a:pt x="6206" y="3822"/>
                  </a:lnTo>
                  <a:lnTo>
                    <a:pt x="6048" y="3447"/>
                  </a:lnTo>
                  <a:lnTo>
                    <a:pt x="5851" y="3073"/>
                  </a:lnTo>
                  <a:lnTo>
                    <a:pt x="5634" y="2718"/>
                  </a:lnTo>
                  <a:lnTo>
                    <a:pt x="5398" y="2364"/>
                  </a:lnTo>
                  <a:lnTo>
                    <a:pt x="5162" y="2029"/>
                  </a:lnTo>
                  <a:lnTo>
                    <a:pt x="4886" y="1714"/>
                  </a:lnTo>
                  <a:lnTo>
                    <a:pt x="4610" y="1418"/>
                  </a:lnTo>
                  <a:lnTo>
                    <a:pt x="4334" y="1143"/>
                  </a:lnTo>
                  <a:lnTo>
                    <a:pt x="4019" y="887"/>
                  </a:lnTo>
                  <a:lnTo>
                    <a:pt x="3724" y="670"/>
                  </a:lnTo>
                  <a:lnTo>
                    <a:pt x="3409" y="473"/>
                  </a:lnTo>
                  <a:lnTo>
                    <a:pt x="3054" y="276"/>
                  </a:lnTo>
                  <a:lnTo>
                    <a:pt x="2956" y="236"/>
                  </a:lnTo>
                  <a:lnTo>
                    <a:pt x="2719" y="158"/>
                  </a:lnTo>
                  <a:lnTo>
                    <a:pt x="2601" y="118"/>
                  </a:lnTo>
                  <a:lnTo>
                    <a:pt x="2404" y="59"/>
                  </a:lnTo>
                  <a:lnTo>
                    <a:pt x="2266" y="40"/>
                  </a:lnTo>
                  <a:lnTo>
                    <a:pt x="20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3093950" y="3564650"/>
              <a:ext cx="122650" cy="157625"/>
            </a:xfrm>
            <a:custGeom>
              <a:avLst/>
              <a:gdLst/>
              <a:ahLst/>
              <a:cxnLst/>
              <a:rect l="l" t="t" r="r" b="b"/>
              <a:pathLst>
                <a:path w="4906" h="6305" extrusionOk="0">
                  <a:moveTo>
                    <a:pt x="1182" y="1"/>
                  </a:moveTo>
                  <a:lnTo>
                    <a:pt x="1084" y="20"/>
                  </a:lnTo>
                  <a:lnTo>
                    <a:pt x="985" y="40"/>
                  </a:lnTo>
                  <a:lnTo>
                    <a:pt x="887" y="79"/>
                  </a:lnTo>
                  <a:lnTo>
                    <a:pt x="808" y="119"/>
                  </a:lnTo>
                  <a:lnTo>
                    <a:pt x="709" y="158"/>
                  </a:lnTo>
                  <a:lnTo>
                    <a:pt x="631" y="217"/>
                  </a:lnTo>
                  <a:lnTo>
                    <a:pt x="552" y="257"/>
                  </a:lnTo>
                  <a:lnTo>
                    <a:pt x="473" y="336"/>
                  </a:lnTo>
                  <a:lnTo>
                    <a:pt x="414" y="395"/>
                  </a:lnTo>
                  <a:lnTo>
                    <a:pt x="335" y="493"/>
                  </a:lnTo>
                  <a:lnTo>
                    <a:pt x="296" y="572"/>
                  </a:lnTo>
                  <a:lnTo>
                    <a:pt x="237" y="670"/>
                  </a:lnTo>
                  <a:lnTo>
                    <a:pt x="178" y="749"/>
                  </a:lnTo>
                  <a:lnTo>
                    <a:pt x="138" y="867"/>
                  </a:lnTo>
                  <a:lnTo>
                    <a:pt x="99" y="966"/>
                  </a:lnTo>
                  <a:lnTo>
                    <a:pt x="59" y="1104"/>
                  </a:lnTo>
                  <a:lnTo>
                    <a:pt x="40" y="1202"/>
                  </a:lnTo>
                  <a:lnTo>
                    <a:pt x="20" y="1380"/>
                  </a:lnTo>
                  <a:lnTo>
                    <a:pt x="0" y="1458"/>
                  </a:lnTo>
                  <a:lnTo>
                    <a:pt x="0" y="1734"/>
                  </a:lnTo>
                  <a:lnTo>
                    <a:pt x="0" y="1951"/>
                  </a:lnTo>
                  <a:lnTo>
                    <a:pt x="20" y="2187"/>
                  </a:lnTo>
                  <a:lnTo>
                    <a:pt x="59" y="2404"/>
                  </a:lnTo>
                  <a:lnTo>
                    <a:pt x="99" y="2640"/>
                  </a:lnTo>
                  <a:lnTo>
                    <a:pt x="178" y="2936"/>
                  </a:lnTo>
                  <a:lnTo>
                    <a:pt x="276" y="3251"/>
                  </a:lnTo>
                  <a:lnTo>
                    <a:pt x="414" y="3546"/>
                  </a:lnTo>
                  <a:lnTo>
                    <a:pt x="552" y="3862"/>
                  </a:lnTo>
                  <a:lnTo>
                    <a:pt x="709" y="4137"/>
                  </a:lnTo>
                  <a:lnTo>
                    <a:pt x="966" y="4571"/>
                  </a:lnTo>
                  <a:lnTo>
                    <a:pt x="1261" y="4965"/>
                  </a:lnTo>
                  <a:lnTo>
                    <a:pt x="1596" y="5319"/>
                  </a:lnTo>
                  <a:lnTo>
                    <a:pt x="1773" y="5477"/>
                  </a:lnTo>
                  <a:lnTo>
                    <a:pt x="1950" y="5634"/>
                  </a:lnTo>
                  <a:lnTo>
                    <a:pt x="2187" y="5812"/>
                  </a:lnTo>
                  <a:lnTo>
                    <a:pt x="2443" y="5969"/>
                  </a:lnTo>
                  <a:lnTo>
                    <a:pt x="2699" y="6107"/>
                  </a:lnTo>
                  <a:lnTo>
                    <a:pt x="2935" y="6206"/>
                  </a:lnTo>
                  <a:lnTo>
                    <a:pt x="3172" y="6265"/>
                  </a:lnTo>
                  <a:lnTo>
                    <a:pt x="3388" y="6304"/>
                  </a:lnTo>
                  <a:lnTo>
                    <a:pt x="3605" y="6304"/>
                  </a:lnTo>
                  <a:lnTo>
                    <a:pt x="3822" y="6284"/>
                  </a:lnTo>
                  <a:lnTo>
                    <a:pt x="3999" y="6225"/>
                  </a:lnTo>
                  <a:lnTo>
                    <a:pt x="4176" y="6147"/>
                  </a:lnTo>
                  <a:lnTo>
                    <a:pt x="4334" y="6048"/>
                  </a:lnTo>
                  <a:lnTo>
                    <a:pt x="4472" y="5910"/>
                  </a:lnTo>
                  <a:lnTo>
                    <a:pt x="4610" y="5733"/>
                  </a:lnTo>
                  <a:lnTo>
                    <a:pt x="4708" y="5556"/>
                  </a:lnTo>
                  <a:lnTo>
                    <a:pt x="4787" y="5339"/>
                  </a:lnTo>
                  <a:lnTo>
                    <a:pt x="4846" y="5103"/>
                  </a:lnTo>
                  <a:lnTo>
                    <a:pt x="4885" y="4846"/>
                  </a:lnTo>
                  <a:lnTo>
                    <a:pt x="4905" y="4571"/>
                  </a:lnTo>
                  <a:lnTo>
                    <a:pt x="4885" y="4275"/>
                  </a:lnTo>
                  <a:lnTo>
                    <a:pt x="4846" y="3980"/>
                  </a:lnTo>
                  <a:lnTo>
                    <a:pt x="4787" y="3665"/>
                  </a:lnTo>
                  <a:lnTo>
                    <a:pt x="4708" y="3369"/>
                  </a:lnTo>
                  <a:lnTo>
                    <a:pt x="4610" y="3054"/>
                  </a:lnTo>
                  <a:lnTo>
                    <a:pt x="4491" y="2758"/>
                  </a:lnTo>
                  <a:lnTo>
                    <a:pt x="4354" y="2443"/>
                  </a:lnTo>
                  <a:lnTo>
                    <a:pt x="4196" y="2168"/>
                  </a:lnTo>
                  <a:lnTo>
                    <a:pt x="4019" y="1872"/>
                  </a:lnTo>
                  <a:lnTo>
                    <a:pt x="3822" y="1596"/>
                  </a:lnTo>
                  <a:lnTo>
                    <a:pt x="3625" y="1340"/>
                  </a:lnTo>
                  <a:lnTo>
                    <a:pt x="3408" y="1104"/>
                  </a:lnTo>
                  <a:lnTo>
                    <a:pt x="3191" y="867"/>
                  </a:lnTo>
                  <a:lnTo>
                    <a:pt x="2955" y="670"/>
                  </a:lnTo>
                  <a:lnTo>
                    <a:pt x="2699" y="493"/>
                  </a:lnTo>
                  <a:lnTo>
                    <a:pt x="2463" y="336"/>
                  </a:lnTo>
                  <a:lnTo>
                    <a:pt x="2266" y="217"/>
                  </a:lnTo>
                  <a:lnTo>
                    <a:pt x="2069" y="139"/>
                  </a:lnTo>
                  <a:lnTo>
                    <a:pt x="1872" y="79"/>
                  </a:lnTo>
                  <a:lnTo>
                    <a:pt x="1694" y="20"/>
                  </a:lnTo>
                  <a:lnTo>
                    <a:pt x="1635" y="20"/>
                  </a:lnTo>
                  <a:lnTo>
                    <a:pt x="1497" y="1"/>
                  </a:lnTo>
                  <a:close/>
                </a:path>
              </a:pathLst>
            </a:custGeom>
            <a:solidFill>
              <a:srgbClr val="D9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7;p2"/>
          <p:cNvGrpSpPr/>
          <p:nvPr/>
        </p:nvGrpSpPr>
        <p:grpSpPr>
          <a:xfrm>
            <a:off x="4894075" y="4322780"/>
            <a:ext cx="491063" cy="553299"/>
            <a:chOff x="2625625" y="2522625"/>
            <a:chExt cx="431400" cy="486075"/>
          </a:xfrm>
        </p:grpSpPr>
        <p:sp>
          <p:nvSpPr>
            <p:cNvPr id="108" name="Google Shape;108;p2"/>
            <p:cNvSpPr/>
            <p:nvPr/>
          </p:nvSpPr>
          <p:spPr>
            <a:xfrm>
              <a:off x="2625625" y="2746675"/>
              <a:ext cx="431400" cy="262025"/>
            </a:xfrm>
            <a:custGeom>
              <a:avLst/>
              <a:gdLst/>
              <a:ahLst/>
              <a:cxnLst/>
              <a:rect l="l" t="t" r="r" b="b"/>
              <a:pathLst>
                <a:path w="17256" h="10481" extrusionOk="0">
                  <a:moveTo>
                    <a:pt x="8569" y="1"/>
                  </a:moveTo>
                  <a:lnTo>
                    <a:pt x="1320" y="4019"/>
                  </a:lnTo>
                  <a:lnTo>
                    <a:pt x="0" y="4788"/>
                  </a:lnTo>
                  <a:lnTo>
                    <a:pt x="8490" y="10480"/>
                  </a:lnTo>
                  <a:lnTo>
                    <a:pt x="17256" y="4669"/>
                  </a:lnTo>
                  <a:lnTo>
                    <a:pt x="8569" y="1"/>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2677825" y="2633900"/>
              <a:ext cx="164500" cy="314725"/>
            </a:xfrm>
            <a:custGeom>
              <a:avLst/>
              <a:gdLst/>
              <a:ahLst/>
              <a:cxnLst/>
              <a:rect l="l" t="t" r="r" b="b"/>
              <a:pathLst>
                <a:path w="6580" h="12589" extrusionOk="0">
                  <a:moveTo>
                    <a:pt x="0" y="1"/>
                  </a:moveTo>
                  <a:lnTo>
                    <a:pt x="0" y="8038"/>
                  </a:lnTo>
                  <a:lnTo>
                    <a:pt x="6580" y="12588"/>
                  </a:lnTo>
                  <a:lnTo>
                    <a:pt x="6580" y="457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2838350" y="2634900"/>
              <a:ext cx="168450" cy="313725"/>
            </a:xfrm>
            <a:custGeom>
              <a:avLst/>
              <a:gdLst/>
              <a:ahLst/>
              <a:cxnLst/>
              <a:rect l="l" t="t" r="r" b="b"/>
              <a:pathLst>
                <a:path w="6738" h="12549" extrusionOk="0">
                  <a:moveTo>
                    <a:pt x="6738" y="0"/>
                  </a:moveTo>
                  <a:lnTo>
                    <a:pt x="1" y="4413"/>
                  </a:lnTo>
                  <a:lnTo>
                    <a:pt x="159" y="12548"/>
                  </a:lnTo>
                  <a:lnTo>
                    <a:pt x="6738" y="7840"/>
                  </a:lnTo>
                  <a:lnTo>
                    <a:pt x="67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2677825" y="2522625"/>
              <a:ext cx="328975" cy="224075"/>
            </a:xfrm>
            <a:custGeom>
              <a:avLst/>
              <a:gdLst/>
              <a:ahLst/>
              <a:cxnLst/>
              <a:rect l="l" t="t" r="r" b="b"/>
              <a:pathLst>
                <a:path w="13159" h="8963" extrusionOk="0">
                  <a:moveTo>
                    <a:pt x="6422" y="0"/>
                  </a:moveTo>
                  <a:lnTo>
                    <a:pt x="0" y="4511"/>
                  </a:lnTo>
                  <a:lnTo>
                    <a:pt x="6422" y="8963"/>
                  </a:lnTo>
                  <a:lnTo>
                    <a:pt x="13159" y="4550"/>
                  </a:lnTo>
                  <a:lnTo>
                    <a:pt x="64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2"/>
          <p:cNvGrpSpPr/>
          <p:nvPr/>
        </p:nvGrpSpPr>
        <p:grpSpPr>
          <a:xfrm>
            <a:off x="96045" y="1547190"/>
            <a:ext cx="749859" cy="844847"/>
            <a:chOff x="2625625" y="2522625"/>
            <a:chExt cx="431400" cy="486075"/>
          </a:xfrm>
        </p:grpSpPr>
        <p:sp>
          <p:nvSpPr>
            <p:cNvPr id="113" name="Google Shape;113;p2"/>
            <p:cNvSpPr/>
            <p:nvPr/>
          </p:nvSpPr>
          <p:spPr>
            <a:xfrm>
              <a:off x="2625625" y="2746675"/>
              <a:ext cx="431400" cy="262025"/>
            </a:xfrm>
            <a:custGeom>
              <a:avLst/>
              <a:gdLst/>
              <a:ahLst/>
              <a:cxnLst/>
              <a:rect l="l" t="t" r="r" b="b"/>
              <a:pathLst>
                <a:path w="17256" h="10481" extrusionOk="0">
                  <a:moveTo>
                    <a:pt x="8569" y="1"/>
                  </a:moveTo>
                  <a:lnTo>
                    <a:pt x="1320" y="4019"/>
                  </a:lnTo>
                  <a:lnTo>
                    <a:pt x="0" y="4788"/>
                  </a:lnTo>
                  <a:lnTo>
                    <a:pt x="8490" y="10480"/>
                  </a:lnTo>
                  <a:lnTo>
                    <a:pt x="17256" y="4669"/>
                  </a:lnTo>
                  <a:lnTo>
                    <a:pt x="8569" y="1"/>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2677825" y="2633900"/>
              <a:ext cx="164500" cy="314725"/>
            </a:xfrm>
            <a:custGeom>
              <a:avLst/>
              <a:gdLst/>
              <a:ahLst/>
              <a:cxnLst/>
              <a:rect l="l" t="t" r="r" b="b"/>
              <a:pathLst>
                <a:path w="6580" h="12589" extrusionOk="0">
                  <a:moveTo>
                    <a:pt x="0" y="1"/>
                  </a:moveTo>
                  <a:lnTo>
                    <a:pt x="0" y="8038"/>
                  </a:lnTo>
                  <a:lnTo>
                    <a:pt x="6580" y="12588"/>
                  </a:lnTo>
                  <a:lnTo>
                    <a:pt x="6580" y="457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2838350" y="2634900"/>
              <a:ext cx="168450" cy="313725"/>
            </a:xfrm>
            <a:custGeom>
              <a:avLst/>
              <a:gdLst/>
              <a:ahLst/>
              <a:cxnLst/>
              <a:rect l="l" t="t" r="r" b="b"/>
              <a:pathLst>
                <a:path w="6738" h="12549" extrusionOk="0">
                  <a:moveTo>
                    <a:pt x="6738" y="0"/>
                  </a:moveTo>
                  <a:lnTo>
                    <a:pt x="1" y="4413"/>
                  </a:lnTo>
                  <a:lnTo>
                    <a:pt x="159" y="12548"/>
                  </a:lnTo>
                  <a:lnTo>
                    <a:pt x="6738" y="7840"/>
                  </a:lnTo>
                  <a:lnTo>
                    <a:pt x="67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2677825" y="2522625"/>
              <a:ext cx="328975" cy="224075"/>
            </a:xfrm>
            <a:custGeom>
              <a:avLst/>
              <a:gdLst/>
              <a:ahLst/>
              <a:cxnLst/>
              <a:rect l="l" t="t" r="r" b="b"/>
              <a:pathLst>
                <a:path w="13159" h="8963" extrusionOk="0">
                  <a:moveTo>
                    <a:pt x="6422" y="0"/>
                  </a:moveTo>
                  <a:lnTo>
                    <a:pt x="0" y="4511"/>
                  </a:lnTo>
                  <a:lnTo>
                    <a:pt x="6422" y="8963"/>
                  </a:lnTo>
                  <a:lnTo>
                    <a:pt x="13159" y="4550"/>
                  </a:lnTo>
                  <a:lnTo>
                    <a:pt x="64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117;p2"/>
          <p:cNvGrpSpPr/>
          <p:nvPr/>
        </p:nvGrpSpPr>
        <p:grpSpPr>
          <a:xfrm>
            <a:off x="172253" y="2758754"/>
            <a:ext cx="749848" cy="1182972"/>
            <a:chOff x="1527950" y="2052325"/>
            <a:chExt cx="440750" cy="695375"/>
          </a:xfrm>
        </p:grpSpPr>
        <p:sp>
          <p:nvSpPr>
            <p:cNvPr id="118" name="Google Shape;118;p2"/>
            <p:cNvSpPr/>
            <p:nvPr/>
          </p:nvSpPr>
          <p:spPr>
            <a:xfrm>
              <a:off x="1542225" y="2609300"/>
              <a:ext cx="411700" cy="138400"/>
            </a:xfrm>
            <a:custGeom>
              <a:avLst/>
              <a:gdLst/>
              <a:ahLst/>
              <a:cxnLst/>
              <a:rect l="l" t="t" r="r" b="b"/>
              <a:pathLst>
                <a:path w="16468" h="5536" extrusionOk="0">
                  <a:moveTo>
                    <a:pt x="7407" y="0"/>
                  </a:moveTo>
                  <a:lnTo>
                    <a:pt x="6579" y="39"/>
                  </a:lnTo>
                  <a:lnTo>
                    <a:pt x="5792" y="118"/>
                  </a:lnTo>
                  <a:lnTo>
                    <a:pt x="5043" y="217"/>
                  </a:lnTo>
                  <a:lnTo>
                    <a:pt x="4314" y="315"/>
                  </a:lnTo>
                  <a:lnTo>
                    <a:pt x="3644" y="473"/>
                  </a:lnTo>
                  <a:lnTo>
                    <a:pt x="2994" y="630"/>
                  </a:lnTo>
                  <a:lnTo>
                    <a:pt x="2423" y="808"/>
                  </a:lnTo>
                  <a:lnTo>
                    <a:pt x="1891" y="1005"/>
                  </a:lnTo>
                  <a:lnTo>
                    <a:pt x="1419" y="1221"/>
                  </a:lnTo>
                  <a:lnTo>
                    <a:pt x="1005" y="1438"/>
                  </a:lnTo>
                  <a:lnTo>
                    <a:pt x="828" y="1556"/>
                  </a:lnTo>
                  <a:lnTo>
                    <a:pt x="650" y="1674"/>
                  </a:lnTo>
                  <a:lnTo>
                    <a:pt x="512" y="1812"/>
                  </a:lnTo>
                  <a:lnTo>
                    <a:pt x="375" y="1931"/>
                  </a:lnTo>
                  <a:lnTo>
                    <a:pt x="276" y="2068"/>
                  </a:lnTo>
                  <a:lnTo>
                    <a:pt x="178" y="2206"/>
                  </a:lnTo>
                  <a:lnTo>
                    <a:pt x="99" y="2344"/>
                  </a:lnTo>
                  <a:lnTo>
                    <a:pt x="59" y="2482"/>
                  </a:lnTo>
                  <a:lnTo>
                    <a:pt x="20" y="2620"/>
                  </a:lnTo>
                  <a:lnTo>
                    <a:pt x="0" y="2758"/>
                  </a:lnTo>
                  <a:lnTo>
                    <a:pt x="20" y="2896"/>
                  </a:lnTo>
                  <a:lnTo>
                    <a:pt x="59" y="3053"/>
                  </a:lnTo>
                  <a:lnTo>
                    <a:pt x="99" y="3191"/>
                  </a:lnTo>
                  <a:lnTo>
                    <a:pt x="178" y="3329"/>
                  </a:lnTo>
                  <a:lnTo>
                    <a:pt x="276" y="3447"/>
                  </a:lnTo>
                  <a:lnTo>
                    <a:pt x="375" y="3585"/>
                  </a:lnTo>
                  <a:lnTo>
                    <a:pt x="512" y="3723"/>
                  </a:lnTo>
                  <a:lnTo>
                    <a:pt x="650" y="3841"/>
                  </a:lnTo>
                  <a:lnTo>
                    <a:pt x="828" y="3959"/>
                  </a:lnTo>
                  <a:lnTo>
                    <a:pt x="1005" y="4078"/>
                  </a:lnTo>
                  <a:lnTo>
                    <a:pt x="1419" y="4314"/>
                  </a:lnTo>
                  <a:lnTo>
                    <a:pt x="1891" y="4531"/>
                  </a:lnTo>
                  <a:lnTo>
                    <a:pt x="2423" y="4728"/>
                  </a:lnTo>
                  <a:lnTo>
                    <a:pt x="2994" y="4905"/>
                  </a:lnTo>
                  <a:lnTo>
                    <a:pt x="3644" y="5063"/>
                  </a:lnTo>
                  <a:lnTo>
                    <a:pt x="4314" y="5200"/>
                  </a:lnTo>
                  <a:lnTo>
                    <a:pt x="5043" y="5319"/>
                  </a:lnTo>
                  <a:lnTo>
                    <a:pt x="5792" y="5417"/>
                  </a:lnTo>
                  <a:lnTo>
                    <a:pt x="6579" y="5476"/>
                  </a:lnTo>
                  <a:lnTo>
                    <a:pt x="7407" y="5516"/>
                  </a:lnTo>
                  <a:lnTo>
                    <a:pt x="8234" y="5535"/>
                  </a:lnTo>
                  <a:lnTo>
                    <a:pt x="9081" y="5516"/>
                  </a:lnTo>
                  <a:lnTo>
                    <a:pt x="9908" y="5476"/>
                  </a:lnTo>
                  <a:lnTo>
                    <a:pt x="10696" y="5417"/>
                  </a:lnTo>
                  <a:lnTo>
                    <a:pt x="11445" y="5319"/>
                  </a:lnTo>
                  <a:lnTo>
                    <a:pt x="12174" y="5200"/>
                  </a:lnTo>
                  <a:lnTo>
                    <a:pt x="12843" y="5063"/>
                  </a:lnTo>
                  <a:lnTo>
                    <a:pt x="13474" y="4905"/>
                  </a:lnTo>
                  <a:lnTo>
                    <a:pt x="14065" y="4728"/>
                  </a:lnTo>
                  <a:lnTo>
                    <a:pt x="14597" y="4531"/>
                  </a:lnTo>
                  <a:lnTo>
                    <a:pt x="15069" y="4314"/>
                  </a:lnTo>
                  <a:lnTo>
                    <a:pt x="15483" y="4078"/>
                  </a:lnTo>
                  <a:lnTo>
                    <a:pt x="15660" y="3959"/>
                  </a:lnTo>
                  <a:lnTo>
                    <a:pt x="15818" y="3841"/>
                  </a:lnTo>
                  <a:lnTo>
                    <a:pt x="15975" y="3723"/>
                  </a:lnTo>
                  <a:lnTo>
                    <a:pt x="16094" y="3585"/>
                  </a:lnTo>
                  <a:lnTo>
                    <a:pt x="16212" y="3447"/>
                  </a:lnTo>
                  <a:lnTo>
                    <a:pt x="16310" y="3329"/>
                  </a:lnTo>
                  <a:lnTo>
                    <a:pt x="16369" y="3191"/>
                  </a:lnTo>
                  <a:lnTo>
                    <a:pt x="16429" y="3053"/>
                  </a:lnTo>
                  <a:lnTo>
                    <a:pt x="16468" y="2896"/>
                  </a:lnTo>
                  <a:lnTo>
                    <a:pt x="16468" y="2758"/>
                  </a:lnTo>
                  <a:lnTo>
                    <a:pt x="16468" y="2620"/>
                  </a:lnTo>
                  <a:lnTo>
                    <a:pt x="16429" y="2482"/>
                  </a:lnTo>
                  <a:lnTo>
                    <a:pt x="16369" y="2344"/>
                  </a:lnTo>
                  <a:lnTo>
                    <a:pt x="16310" y="2206"/>
                  </a:lnTo>
                  <a:lnTo>
                    <a:pt x="16212" y="2068"/>
                  </a:lnTo>
                  <a:lnTo>
                    <a:pt x="16094" y="1931"/>
                  </a:lnTo>
                  <a:lnTo>
                    <a:pt x="15975" y="1812"/>
                  </a:lnTo>
                  <a:lnTo>
                    <a:pt x="15818" y="1674"/>
                  </a:lnTo>
                  <a:lnTo>
                    <a:pt x="15660" y="1556"/>
                  </a:lnTo>
                  <a:lnTo>
                    <a:pt x="15483" y="1438"/>
                  </a:lnTo>
                  <a:lnTo>
                    <a:pt x="15069" y="1221"/>
                  </a:lnTo>
                  <a:lnTo>
                    <a:pt x="14597" y="1005"/>
                  </a:lnTo>
                  <a:lnTo>
                    <a:pt x="14065" y="808"/>
                  </a:lnTo>
                  <a:lnTo>
                    <a:pt x="13474" y="630"/>
                  </a:lnTo>
                  <a:lnTo>
                    <a:pt x="12843" y="473"/>
                  </a:lnTo>
                  <a:lnTo>
                    <a:pt x="12174" y="315"/>
                  </a:lnTo>
                  <a:lnTo>
                    <a:pt x="11445" y="217"/>
                  </a:lnTo>
                  <a:lnTo>
                    <a:pt x="10696" y="118"/>
                  </a:lnTo>
                  <a:lnTo>
                    <a:pt x="9908" y="39"/>
                  </a:lnTo>
                  <a:lnTo>
                    <a:pt x="9081"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1660400" y="2478300"/>
              <a:ext cx="72425" cy="72400"/>
            </a:xfrm>
            <a:custGeom>
              <a:avLst/>
              <a:gdLst/>
              <a:ahLst/>
              <a:cxnLst/>
              <a:rect l="l" t="t" r="r" b="b"/>
              <a:pathLst>
                <a:path w="2897" h="2896" extrusionOk="0">
                  <a:moveTo>
                    <a:pt x="1025" y="0"/>
                  </a:moveTo>
                  <a:lnTo>
                    <a:pt x="946" y="20"/>
                  </a:lnTo>
                  <a:lnTo>
                    <a:pt x="868" y="59"/>
                  </a:lnTo>
                  <a:lnTo>
                    <a:pt x="730" y="138"/>
                  </a:lnTo>
                  <a:lnTo>
                    <a:pt x="454" y="355"/>
                  </a:lnTo>
                  <a:lnTo>
                    <a:pt x="316" y="493"/>
                  </a:lnTo>
                  <a:lnTo>
                    <a:pt x="198" y="650"/>
                  </a:lnTo>
                  <a:lnTo>
                    <a:pt x="119" y="808"/>
                  </a:lnTo>
                  <a:lnTo>
                    <a:pt x="80" y="966"/>
                  </a:lnTo>
                  <a:lnTo>
                    <a:pt x="40" y="1103"/>
                  </a:lnTo>
                  <a:lnTo>
                    <a:pt x="21" y="1222"/>
                  </a:lnTo>
                  <a:lnTo>
                    <a:pt x="1" y="1340"/>
                  </a:lnTo>
                  <a:lnTo>
                    <a:pt x="80" y="1734"/>
                  </a:lnTo>
                  <a:lnTo>
                    <a:pt x="139" y="1931"/>
                  </a:lnTo>
                  <a:lnTo>
                    <a:pt x="218" y="2108"/>
                  </a:lnTo>
                  <a:lnTo>
                    <a:pt x="355" y="2266"/>
                  </a:lnTo>
                  <a:lnTo>
                    <a:pt x="513" y="2423"/>
                  </a:lnTo>
                  <a:lnTo>
                    <a:pt x="671" y="2581"/>
                  </a:lnTo>
                  <a:lnTo>
                    <a:pt x="848" y="2719"/>
                  </a:lnTo>
                  <a:lnTo>
                    <a:pt x="946" y="2758"/>
                  </a:lnTo>
                  <a:lnTo>
                    <a:pt x="1084" y="2817"/>
                  </a:lnTo>
                  <a:lnTo>
                    <a:pt x="1399" y="2857"/>
                  </a:lnTo>
                  <a:lnTo>
                    <a:pt x="1655" y="2876"/>
                  </a:lnTo>
                  <a:lnTo>
                    <a:pt x="1774" y="2896"/>
                  </a:lnTo>
                  <a:lnTo>
                    <a:pt x="1912" y="2857"/>
                  </a:lnTo>
                  <a:lnTo>
                    <a:pt x="2089" y="2798"/>
                  </a:lnTo>
                  <a:lnTo>
                    <a:pt x="2384" y="2620"/>
                  </a:lnTo>
                  <a:lnTo>
                    <a:pt x="2443" y="2581"/>
                  </a:lnTo>
                  <a:lnTo>
                    <a:pt x="2522" y="2502"/>
                  </a:lnTo>
                  <a:lnTo>
                    <a:pt x="2621" y="2344"/>
                  </a:lnTo>
                  <a:lnTo>
                    <a:pt x="2798" y="1950"/>
                  </a:lnTo>
                  <a:lnTo>
                    <a:pt x="2857" y="1753"/>
                  </a:lnTo>
                  <a:lnTo>
                    <a:pt x="2896" y="1557"/>
                  </a:lnTo>
                  <a:lnTo>
                    <a:pt x="2877" y="1360"/>
                  </a:lnTo>
                  <a:lnTo>
                    <a:pt x="2837" y="1143"/>
                  </a:lnTo>
                  <a:lnTo>
                    <a:pt x="2778" y="946"/>
                  </a:lnTo>
                  <a:lnTo>
                    <a:pt x="2680" y="788"/>
                  </a:lnTo>
                  <a:lnTo>
                    <a:pt x="2542" y="591"/>
                  </a:lnTo>
                  <a:lnTo>
                    <a:pt x="2365" y="394"/>
                  </a:lnTo>
                  <a:lnTo>
                    <a:pt x="2168" y="237"/>
                  </a:lnTo>
                  <a:lnTo>
                    <a:pt x="1971" y="99"/>
                  </a:lnTo>
                  <a:lnTo>
                    <a:pt x="1912" y="79"/>
                  </a:lnTo>
                  <a:lnTo>
                    <a:pt x="1774" y="59"/>
                  </a:lnTo>
                  <a:lnTo>
                    <a:pt x="1458" y="40"/>
                  </a:lnTo>
                  <a:lnTo>
                    <a:pt x="1025" y="0"/>
                  </a:lnTo>
                  <a:close/>
                </a:path>
              </a:pathLst>
            </a:custGeom>
            <a:solidFill>
              <a:srgbClr val="A3C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1660400" y="2478300"/>
              <a:ext cx="72425" cy="72400"/>
            </a:xfrm>
            <a:custGeom>
              <a:avLst/>
              <a:gdLst/>
              <a:ahLst/>
              <a:cxnLst/>
              <a:rect l="l" t="t" r="r" b="b"/>
              <a:pathLst>
                <a:path w="2897" h="2896" fill="none" extrusionOk="0">
                  <a:moveTo>
                    <a:pt x="848" y="2719"/>
                  </a:moveTo>
                  <a:lnTo>
                    <a:pt x="848" y="2719"/>
                  </a:lnTo>
                  <a:lnTo>
                    <a:pt x="946" y="2758"/>
                  </a:lnTo>
                  <a:lnTo>
                    <a:pt x="1084" y="2817"/>
                  </a:lnTo>
                  <a:lnTo>
                    <a:pt x="1399" y="2857"/>
                  </a:lnTo>
                  <a:lnTo>
                    <a:pt x="1655" y="2876"/>
                  </a:lnTo>
                  <a:lnTo>
                    <a:pt x="1774" y="2896"/>
                  </a:lnTo>
                  <a:lnTo>
                    <a:pt x="1774" y="2896"/>
                  </a:lnTo>
                  <a:lnTo>
                    <a:pt x="1912" y="2857"/>
                  </a:lnTo>
                  <a:lnTo>
                    <a:pt x="2089" y="2798"/>
                  </a:lnTo>
                  <a:lnTo>
                    <a:pt x="2384" y="2620"/>
                  </a:lnTo>
                  <a:lnTo>
                    <a:pt x="2384" y="2620"/>
                  </a:lnTo>
                  <a:lnTo>
                    <a:pt x="2443" y="2581"/>
                  </a:lnTo>
                  <a:lnTo>
                    <a:pt x="2522" y="2502"/>
                  </a:lnTo>
                  <a:lnTo>
                    <a:pt x="2621" y="2344"/>
                  </a:lnTo>
                  <a:lnTo>
                    <a:pt x="2621" y="2344"/>
                  </a:lnTo>
                  <a:lnTo>
                    <a:pt x="2798" y="1950"/>
                  </a:lnTo>
                  <a:lnTo>
                    <a:pt x="2857" y="1753"/>
                  </a:lnTo>
                  <a:lnTo>
                    <a:pt x="2896" y="1557"/>
                  </a:lnTo>
                  <a:lnTo>
                    <a:pt x="2896" y="1557"/>
                  </a:lnTo>
                  <a:lnTo>
                    <a:pt x="2877" y="1360"/>
                  </a:lnTo>
                  <a:lnTo>
                    <a:pt x="2837" y="1143"/>
                  </a:lnTo>
                  <a:lnTo>
                    <a:pt x="2778" y="946"/>
                  </a:lnTo>
                  <a:lnTo>
                    <a:pt x="2680" y="788"/>
                  </a:lnTo>
                  <a:lnTo>
                    <a:pt x="2680" y="788"/>
                  </a:lnTo>
                  <a:lnTo>
                    <a:pt x="2542" y="591"/>
                  </a:lnTo>
                  <a:lnTo>
                    <a:pt x="2365" y="394"/>
                  </a:lnTo>
                  <a:lnTo>
                    <a:pt x="2168" y="237"/>
                  </a:lnTo>
                  <a:lnTo>
                    <a:pt x="1971" y="99"/>
                  </a:lnTo>
                  <a:lnTo>
                    <a:pt x="1971" y="99"/>
                  </a:lnTo>
                  <a:lnTo>
                    <a:pt x="1912" y="79"/>
                  </a:lnTo>
                  <a:lnTo>
                    <a:pt x="1774" y="59"/>
                  </a:lnTo>
                  <a:lnTo>
                    <a:pt x="1458" y="40"/>
                  </a:lnTo>
                  <a:lnTo>
                    <a:pt x="1025" y="0"/>
                  </a:lnTo>
                  <a:lnTo>
                    <a:pt x="1025" y="0"/>
                  </a:lnTo>
                  <a:lnTo>
                    <a:pt x="946" y="20"/>
                  </a:lnTo>
                  <a:lnTo>
                    <a:pt x="868" y="59"/>
                  </a:lnTo>
                  <a:lnTo>
                    <a:pt x="730" y="138"/>
                  </a:lnTo>
                  <a:lnTo>
                    <a:pt x="454" y="355"/>
                  </a:lnTo>
                  <a:lnTo>
                    <a:pt x="454" y="355"/>
                  </a:lnTo>
                  <a:lnTo>
                    <a:pt x="316" y="493"/>
                  </a:lnTo>
                  <a:lnTo>
                    <a:pt x="198" y="650"/>
                  </a:lnTo>
                  <a:lnTo>
                    <a:pt x="119" y="808"/>
                  </a:lnTo>
                  <a:lnTo>
                    <a:pt x="80" y="966"/>
                  </a:lnTo>
                  <a:lnTo>
                    <a:pt x="40" y="1103"/>
                  </a:lnTo>
                  <a:lnTo>
                    <a:pt x="21" y="1222"/>
                  </a:lnTo>
                  <a:lnTo>
                    <a:pt x="1" y="1340"/>
                  </a:lnTo>
                  <a:lnTo>
                    <a:pt x="1" y="1340"/>
                  </a:lnTo>
                  <a:lnTo>
                    <a:pt x="80" y="1734"/>
                  </a:lnTo>
                  <a:lnTo>
                    <a:pt x="139" y="1931"/>
                  </a:lnTo>
                  <a:lnTo>
                    <a:pt x="218" y="2108"/>
                  </a:lnTo>
                  <a:lnTo>
                    <a:pt x="218" y="2108"/>
                  </a:lnTo>
                  <a:lnTo>
                    <a:pt x="355" y="2266"/>
                  </a:lnTo>
                  <a:lnTo>
                    <a:pt x="513" y="2423"/>
                  </a:lnTo>
                  <a:lnTo>
                    <a:pt x="671" y="2581"/>
                  </a:lnTo>
                  <a:lnTo>
                    <a:pt x="848" y="27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1527950" y="2249800"/>
              <a:ext cx="440750" cy="440775"/>
            </a:xfrm>
            <a:custGeom>
              <a:avLst/>
              <a:gdLst/>
              <a:ahLst/>
              <a:cxnLst/>
              <a:rect l="l" t="t" r="r" b="b"/>
              <a:pathLst>
                <a:path w="17630" h="17631" extrusionOk="0">
                  <a:moveTo>
                    <a:pt x="92" y="10053"/>
                  </a:moveTo>
                  <a:lnTo>
                    <a:pt x="98" y="10125"/>
                  </a:lnTo>
                  <a:lnTo>
                    <a:pt x="98" y="10106"/>
                  </a:lnTo>
                  <a:lnTo>
                    <a:pt x="92" y="10053"/>
                  </a:lnTo>
                  <a:close/>
                  <a:moveTo>
                    <a:pt x="1536" y="13809"/>
                  </a:moveTo>
                  <a:lnTo>
                    <a:pt x="1674" y="14006"/>
                  </a:lnTo>
                  <a:lnTo>
                    <a:pt x="1623" y="13915"/>
                  </a:lnTo>
                  <a:lnTo>
                    <a:pt x="1623" y="13915"/>
                  </a:lnTo>
                  <a:lnTo>
                    <a:pt x="1536" y="13809"/>
                  </a:lnTo>
                  <a:close/>
                  <a:moveTo>
                    <a:pt x="1674" y="14006"/>
                  </a:moveTo>
                  <a:lnTo>
                    <a:pt x="1891" y="14282"/>
                  </a:lnTo>
                  <a:lnTo>
                    <a:pt x="1891" y="14282"/>
                  </a:lnTo>
                  <a:lnTo>
                    <a:pt x="1832" y="14203"/>
                  </a:lnTo>
                  <a:lnTo>
                    <a:pt x="1812" y="14163"/>
                  </a:lnTo>
                  <a:lnTo>
                    <a:pt x="1773" y="14124"/>
                  </a:lnTo>
                  <a:lnTo>
                    <a:pt x="1674" y="14006"/>
                  </a:lnTo>
                  <a:close/>
                  <a:moveTo>
                    <a:pt x="8510" y="0"/>
                  </a:moveTo>
                  <a:lnTo>
                    <a:pt x="8116" y="20"/>
                  </a:lnTo>
                  <a:lnTo>
                    <a:pt x="8096" y="20"/>
                  </a:lnTo>
                  <a:lnTo>
                    <a:pt x="7741" y="59"/>
                  </a:lnTo>
                  <a:lnTo>
                    <a:pt x="7288" y="138"/>
                  </a:lnTo>
                  <a:lnTo>
                    <a:pt x="7210" y="138"/>
                  </a:lnTo>
                  <a:lnTo>
                    <a:pt x="7150" y="158"/>
                  </a:lnTo>
                  <a:lnTo>
                    <a:pt x="7013" y="178"/>
                  </a:lnTo>
                  <a:lnTo>
                    <a:pt x="7013" y="197"/>
                  </a:lnTo>
                  <a:lnTo>
                    <a:pt x="6776" y="237"/>
                  </a:lnTo>
                  <a:lnTo>
                    <a:pt x="6737" y="256"/>
                  </a:lnTo>
                  <a:lnTo>
                    <a:pt x="6579" y="296"/>
                  </a:lnTo>
                  <a:lnTo>
                    <a:pt x="6441" y="316"/>
                  </a:lnTo>
                  <a:lnTo>
                    <a:pt x="6402" y="335"/>
                  </a:lnTo>
                  <a:lnTo>
                    <a:pt x="6363" y="355"/>
                  </a:lnTo>
                  <a:lnTo>
                    <a:pt x="6106" y="434"/>
                  </a:lnTo>
                  <a:lnTo>
                    <a:pt x="6087" y="434"/>
                  </a:lnTo>
                  <a:lnTo>
                    <a:pt x="6047" y="453"/>
                  </a:lnTo>
                  <a:lnTo>
                    <a:pt x="6028" y="453"/>
                  </a:lnTo>
                  <a:lnTo>
                    <a:pt x="5890" y="493"/>
                  </a:lnTo>
                  <a:lnTo>
                    <a:pt x="5870" y="513"/>
                  </a:lnTo>
                  <a:lnTo>
                    <a:pt x="5594" y="611"/>
                  </a:lnTo>
                  <a:lnTo>
                    <a:pt x="5378" y="709"/>
                  </a:lnTo>
                  <a:lnTo>
                    <a:pt x="5240" y="769"/>
                  </a:lnTo>
                  <a:lnTo>
                    <a:pt x="5043" y="847"/>
                  </a:lnTo>
                  <a:lnTo>
                    <a:pt x="4885" y="926"/>
                  </a:lnTo>
                  <a:lnTo>
                    <a:pt x="4747" y="1005"/>
                  </a:lnTo>
                  <a:lnTo>
                    <a:pt x="4491" y="1123"/>
                  </a:lnTo>
                  <a:lnTo>
                    <a:pt x="4452" y="1163"/>
                  </a:lnTo>
                  <a:lnTo>
                    <a:pt x="4393" y="1182"/>
                  </a:lnTo>
                  <a:lnTo>
                    <a:pt x="4334" y="1222"/>
                  </a:lnTo>
                  <a:lnTo>
                    <a:pt x="4294" y="1241"/>
                  </a:lnTo>
                  <a:lnTo>
                    <a:pt x="3979" y="1458"/>
                  </a:lnTo>
                  <a:lnTo>
                    <a:pt x="3920" y="1497"/>
                  </a:lnTo>
                  <a:lnTo>
                    <a:pt x="3762" y="1596"/>
                  </a:lnTo>
                  <a:lnTo>
                    <a:pt x="3743" y="1596"/>
                  </a:lnTo>
                  <a:lnTo>
                    <a:pt x="3329" y="1911"/>
                  </a:lnTo>
                  <a:lnTo>
                    <a:pt x="2994" y="2187"/>
                  </a:lnTo>
                  <a:lnTo>
                    <a:pt x="2856" y="2325"/>
                  </a:lnTo>
                  <a:lnTo>
                    <a:pt x="2797" y="2364"/>
                  </a:lnTo>
                  <a:lnTo>
                    <a:pt x="2738" y="2423"/>
                  </a:lnTo>
                  <a:lnTo>
                    <a:pt x="2561" y="2601"/>
                  </a:lnTo>
                  <a:lnTo>
                    <a:pt x="2423" y="2738"/>
                  </a:lnTo>
                  <a:lnTo>
                    <a:pt x="2423" y="2758"/>
                  </a:lnTo>
                  <a:lnTo>
                    <a:pt x="2305" y="2857"/>
                  </a:lnTo>
                  <a:lnTo>
                    <a:pt x="2305" y="2876"/>
                  </a:lnTo>
                  <a:lnTo>
                    <a:pt x="2285" y="2896"/>
                  </a:lnTo>
                  <a:lnTo>
                    <a:pt x="1950" y="3270"/>
                  </a:lnTo>
                  <a:lnTo>
                    <a:pt x="1930" y="3310"/>
                  </a:lnTo>
                  <a:lnTo>
                    <a:pt x="1871" y="3369"/>
                  </a:lnTo>
                  <a:lnTo>
                    <a:pt x="1852" y="3388"/>
                  </a:lnTo>
                  <a:lnTo>
                    <a:pt x="1812" y="3448"/>
                  </a:lnTo>
                  <a:lnTo>
                    <a:pt x="1694" y="3625"/>
                  </a:lnTo>
                  <a:lnTo>
                    <a:pt x="1635" y="3684"/>
                  </a:lnTo>
                  <a:lnTo>
                    <a:pt x="1477" y="3901"/>
                  </a:lnTo>
                  <a:lnTo>
                    <a:pt x="1477" y="3920"/>
                  </a:lnTo>
                  <a:lnTo>
                    <a:pt x="1477" y="3940"/>
                  </a:lnTo>
                  <a:lnTo>
                    <a:pt x="1458" y="3940"/>
                  </a:lnTo>
                  <a:lnTo>
                    <a:pt x="1339" y="4137"/>
                  </a:lnTo>
                  <a:lnTo>
                    <a:pt x="1123" y="4511"/>
                  </a:lnTo>
                  <a:lnTo>
                    <a:pt x="1103" y="4531"/>
                  </a:lnTo>
                  <a:lnTo>
                    <a:pt x="1083" y="4570"/>
                  </a:lnTo>
                  <a:lnTo>
                    <a:pt x="906" y="4905"/>
                  </a:lnTo>
                  <a:lnTo>
                    <a:pt x="709" y="5319"/>
                  </a:lnTo>
                  <a:lnTo>
                    <a:pt x="532" y="5772"/>
                  </a:lnTo>
                  <a:lnTo>
                    <a:pt x="374" y="6245"/>
                  </a:lnTo>
                  <a:lnTo>
                    <a:pt x="236" y="6757"/>
                  </a:lnTo>
                  <a:lnTo>
                    <a:pt x="276" y="6619"/>
                  </a:lnTo>
                  <a:lnTo>
                    <a:pt x="276" y="6619"/>
                  </a:lnTo>
                  <a:lnTo>
                    <a:pt x="197" y="6934"/>
                  </a:lnTo>
                  <a:lnTo>
                    <a:pt x="197" y="6954"/>
                  </a:lnTo>
                  <a:lnTo>
                    <a:pt x="177" y="7052"/>
                  </a:lnTo>
                  <a:lnTo>
                    <a:pt x="138" y="7210"/>
                  </a:lnTo>
                  <a:lnTo>
                    <a:pt x="98" y="7486"/>
                  </a:lnTo>
                  <a:lnTo>
                    <a:pt x="138" y="7269"/>
                  </a:lnTo>
                  <a:lnTo>
                    <a:pt x="98" y="7505"/>
                  </a:lnTo>
                  <a:lnTo>
                    <a:pt x="79" y="7564"/>
                  </a:lnTo>
                  <a:lnTo>
                    <a:pt x="39" y="7919"/>
                  </a:lnTo>
                  <a:lnTo>
                    <a:pt x="20" y="8215"/>
                  </a:lnTo>
                  <a:lnTo>
                    <a:pt x="20" y="8274"/>
                  </a:lnTo>
                  <a:lnTo>
                    <a:pt x="0" y="8510"/>
                  </a:lnTo>
                  <a:lnTo>
                    <a:pt x="0" y="8628"/>
                  </a:lnTo>
                  <a:lnTo>
                    <a:pt x="0" y="8707"/>
                  </a:lnTo>
                  <a:lnTo>
                    <a:pt x="0" y="8786"/>
                  </a:lnTo>
                  <a:lnTo>
                    <a:pt x="0" y="8943"/>
                  </a:lnTo>
                  <a:lnTo>
                    <a:pt x="0" y="9042"/>
                  </a:lnTo>
                  <a:lnTo>
                    <a:pt x="0" y="9101"/>
                  </a:lnTo>
                  <a:lnTo>
                    <a:pt x="6" y="9137"/>
                  </a:lnTo>
                  <a:lnTo>
                    <a:pt x="6" y="9137"/>
                  </a:lnTo>
                  <a:lnTo>
                    <a:pt x="39" y="9554"/>
                  </a:lnTo>
                  <a:lnTo>
                    <a:pt x="20" y="9377"/>
                  </a:lnTo>
                  <a:lnTo>
                    <a:pt x="39" y="9593"/>
                  </a:lnTo>
                  <a:lnTo>
                    <a:pt x="39" y="9613"/>
                  </a:lnTo>
                  <a:lnTo>
                    <a:pt x="39" y="9633"/>
                  </a:lnTo>
                  <a:lnTo>
                    <a:pt x="39" y="9712"/>
                  </a:lnTo>
                  <a:lnTo>
                    <a:pt x="59" y="9790"/>
                  </a:lnTo>
                  <a:lnTo>
                    <a:pt x="92" y="10053"/>
                  </a:lnTo>
                  <a:lnTo>
                    <a:pt x="92" y="10053"/>
                  </a:lnTo>
                  <a:lnTo>
                    <a:pt x="79" y="9909"/>
                  </a:lnTo>
                  <a:lnTo>
                    <a:pt x="138" y="10362"/>
                  </a:lnTo>
                  <a:lnTo>
                    <a:pt x="138" y="10322"/>
                  </a:lnTo>
                  <a:lnTo>
                    <a:pt x="158" y="10440"/>
                  </a:lnTo>
                  <a:lnTo>
                    <a:pt x="158" y="10480"/>
                  </a:lnTo>
                  <a:lnTo>
                    <a:pt x="276" y="10992"/>
                  </a:lnTo>
                  <a:lnTo>
                    <a:pt x="414" y="11484"/>
                  </a:lnTo>
                  <a:lnTo>
                    <a:pt x="611" y="12075"/>
                  </a:lnTo>
                  <a:lnTo>
                    <a:pt x="630" y="12095"/>
                  </a:lnTo>
                  <a:lnTo>
                    <a:pt x="630" y="12115"/>
                  </a:lnTo>
                  <a:lnTo>
                    <a:pt x="650" y="12174"/>
                  </a:lnTo>
                  <a:lnTo>
                    <a:pt x="886" y="12647"/>
                  </a:lnTo>
                  <a:lnTo>
                    <a:pt x="1103" y="13100"/>
                  </a:lnTo>
                  <a:lnTo>
                    <a:pt x="1123" y="13119"/>
                  </a:lnTo>
                  <a:lnTo>
                    <a:pt x="1182" y="13238"/>
                  </a:lnTo>
                  <a:lnTo>
                    <a:pt x="1221" y="13277"/>
                  </a:lnTo>
                  <a:lnTo>
                    <a:pt x="1261" y="13375"/>
                  </a:lnTo>
                  <a:lnTo>
                    <a:pt x="1300" y="13435"/>
                  </a:lnTo>
                  <a:lnTo>
                    <a:pt x="1300" y="13435"/>
                  </a:lnTo>
                  <a:lnTo>
                    <a:pt x="1241" y="13316"/>
                  </a:lnTo>
                  <a:lnTo>
                    <a:pt x="1241" y="13316"/>
                  </a:lnTo>
                  <a:lnTo>
                    <a:pt x="1438" y="13651"/>
                  </a:lnTo>
                  <a:lnTo>
                    <a:pt x="1458" y="13691"/>
                  </a:lnTo>
                  <a:lnTo>
                    <a:pt x="1596" y="13868"/>
                  </a:lnTo>
                  <a:lnTo>
                    <a:pt x="1623" y="13915"/>
                  </a:lnTo>
                  <a:lnTo>
                    <a:pt x="1623" y="13915"/>
                  </a:lnTo>
                  <a:lnTo>
                    <a:pt x="1871" y="14222"/>
                  </a:lnTo>
                  <a:lnTo>
                    <a:pt x="2187" y="14636"/>
                  </a:lnTo>
                  <a:lnTo>
                    <a:pt x="2226" y="14676"/>
                  </a:lnTo>
                  <a:lnTo>
                    <a:pt x="2600" y="15070"/>
                  </a:lnTo>
                  <a:lnTo>
                    <a:pt x="2620" y="15089"/>
                  </a:lnTo>
                  <a:lnTo>
                    <a:pt x="2640" y="15109"/>
                  </a:lnTo>
                  <a:lnTo>
                    <a:pt x="2679" y="15148"/>
                  </a:lnTo>
                  <a:lnTo>
                    <a:pt x="2856" y="15306"/>
                  </a:lnTo>
                  <a:lnTo>
                    <a:pt x="2777" y="15247"/>
                  </a:lnTo>
                  <a:lnTo>
                    <a:pt x="2777" y="15247"/>
                  </a:lnTo>
                  <a:lnTo>
                    <a:pt x="2837" y="15306"/>
                  </a:lnTo>
                  <a:lnTo>
                    <a:pt x="2876" y="15345"/>
                  </a:lnTo>
                  <a:lnTo>
                    <a:pt x="2974" y="15424"/>
                  </a:lnTo>
                  <a:lnTo>
                    <a:pt x="2994" y="15444"/>
                  </a:lnTo>
                  <a:lnTo>
                    <a:pt x="3034" y="15483"/>
                  </a:lnTo>
                  <a:lnTo>
                    <a:pt x="3073" y="15523"/>
                  </a:lnTo>
                  <a:lnTo>
                    <a:pt x="3171" y="15582"/>
                  </a:lnTo>
                  <a:lnTo>
                    <a:pt x="3231" y="15641"/>
                  </a:lnTo>
                  <a:lnTo>
                    <a:pt x="3782" y="16054"/>
                  </a:lnTo>
                  <a:lnTo>
                    <a:pt x="3821" y="16094"/>
                  </a:lnTo>
                  <a:lnTo>
                    <a:pt x="4294" y="16389"/>
                  </a:lnTo>
                  <a:lnTo>
                    <a:pt x="4865" y="16704"/>
                  </a:lnTo>
                  <a:lnTo>
                    <a:pt x="5338" y="16921"/>
                  </a:lnTo>
                  <a:lnTo>
                    <a:pt x="5772" y="17079"/>
                  </a:lnTo>
                  <a:lnTo>
                    <a:pt x="5693" y="17059"/>
                  </a:lnTo>
                  <a:lnTo>
                    <a:pt x="5772" y="17098"/>
                  </a:lnTo>
                  <a:lnTo>
                    <a:pt x="5791" y="17098"/>
                  </a:lnTo>
                  <a:lnTo>
                    <a:pt x="5831" y="17118"/>
                  </a:lnTo>
                  <a:lnTo>
                    <a:pt x="5850" y="17118"/>
                  </a:lnTo>
                  <a:lnTo>
                    <a:pt x="6264" y="17256"/>
                  </a:lnTo>
                  <a:lnTo>
                    <a:pt x="6717" y="17374"/>
                  </a:lnTo>
                  <a:lnTo>
                    <a:pt x="7111" y="17473"/>
                  </a:lnTo>
                  <a:lnTo>
                    <a:pt x="7190" y="17492"/>
                  </a:lnTo>
                  <a:lnTo>
                    <a:pt x="7446" y="17532"/>
                  </a:lnTo>
                  <a:lnTo>
                    <a:pt x="7525" y="17532"/>
                  </a:lnTo>
                  <a:lnTo>
                    <a:pt x="7584" y="17552"/>
                  </a:lnTo>
                  <a:lnTo>
                    <a:pt x="7938" y="17591"/>
                  </a:lnTo>
                  <a:lnTo>
                    <a:pt x="8391" y="17630"/>
                  </a:lnTo>
                  <a:lnTo>
                    <a:pt x="9199" y="17630"/>
                  </a:lnTo>
                  <a:lnTo>
                    <a:pt x="9278" y="17611"/>
                  </a:lnTo>
                  <a:lnTo>
                    <a:pt x="9514" y="17611"/>
                  </a:lnTo>
                  <a:lnTo>
                    <a:pt x="9711" y="17591"/>
                  </a:lnTo>
                  <a:lnTo>
                    <a:pt x="9908" y="17571"/>
                  </a:lnTo>
                  <a:lnTo>
                    <a:pt x="9987" y="17552"/>
                  </a:lnTo>
                  <a:lnTo>
                    <a:pt x="10125" y="17532"/>
                  </a:lnTo>
                  <a:lnTo>
                    <a:pt x="10243" y="17512"/>
                  </a:lnTo>
                  <a:lnTo>
                    <a:pt x="10282" y="17512"/>
                  </a:lnTo>
                  <a:lnTo>
                    <a:pt x="10342" y="17492"/>
                  </a:lnTo>
                  <a:lnTo>
                    <a:pt x="10479" y="17473"/>
                  </a:lnTo>
                  <a:lnTo>
                    <a:pt x="10736" y="17414"/>
                  </a:lnTo>
                  <a:lnTo>
                    <a:pt x="10755" y="17414"/>
                  </a:lnTo>
                  <a:lnTo>
                    <a:pt x="11031" y="17355"/>
                  </a:lnTo>
                  <a:lnTo>
                    <a:pt x="11346" y="17256"/>
                  </a:lnTo>
                  <a:lnTo>
                    <a:pt x="11701" y="17158"/>
                  </a:lnTo>
                  <a:lnTo>
                    <a:pt x="12095" y="17000"/>
                  </a:lnTo>
                  <a:lnTo>
                    <a:pt x="12173" y="16961"/>
                  </a:lnTo>
                  <a:lnTo>
                    <a:pt x="12508" y="16823"/>
                  </a:lnTo>
                  <a:lnTo>
                    <a:pt x="12607" y="16764"/>
                  </a:lnTo>
                  <a:lnTo>
                    <a:pt x="12705" y="16724"/>
                  </a:lnTo>
                  <a:lnTo>
                    <a:pt x="13119" y="16507"/>
                  </a:lnTo>
                  <a:lnTo>
                    <a:pt x="13493" y="16271"/>
                  </a:lnTo>
                  <a:lnTo>
                    <a:pt x="13671" y="16173"/>
                  </a:lnTo>
                  <a:lnTo>
                    <a:pt x="13769" y="16094"/>
                  </a:lnTo>
                  <a:lnTo>
                    <a:pt x="13848" y="16054"/>
                  </a:lnTo>
                  <a:lnTo>
                    <a:pt x="13966" y="15956"/>
                  </a:lnTo>
                  <a:lnTo>
                    <a:pt x="14242" y="15759"/>
                  </a:lnTo>
                  <a:lnTo>
                    <a:pt x="14262" y="15739"/>
                  </a:lnTo>
                  <a:lnTo>
                    <a:pt x="14439" y="15601"/>
                  </a:lnTo>
                  <a:lnTo>
                    <a:pt x="14695" y="15385"/>
                  </a:lnTo>
                  <a:lnTo>
                    <a:pt x="14813" y="15267"/>
                  </a:lnTo>
                  <a:lnTo>
                    <a:pt x="14852" y="15227"/>
                  </a:lnTo>
                  <a:lnTo>
                    <a:pt x="15049" y="15050"/>
                  </a:lnTo>
                  <a:lnTo>
                    <a:pt x="15246" y="14833"/>
                  </a:lnTo>
                  <a:lnTo>
                    <a:pt x="15306" y="14774"/>
                  </a:lnTo>
                  <a:lnTo>
                    <a:pt x="15542" y="14498"/>
                  </a:lnTo>
                  <a:lnTo>
                    <a:pt x="15798" y="14203"/>
                  </a:lnTo>
                  <a:lnTo>
                    <a:pt x="15857" y="14124"/>
                  </a:lnTo>
                  <a:lnTo>
                    <a:pt x="16192" y="13651"/>
                  </a:lnTo>
                  <a:lnTo>
                    <a:pt x="16448" y="13218"/>
                  </a:lnTo>
                  <a:lnTo>
                    <a:pt x="16468" y="13198"/>
                  </a:lnTo>
                  <a:lnTo>
                    <a:pt x="16527" y="13100"/>
                  </a:lnTo>
                  <a:lnTo>
                    <a:pt x="16684" y="12785"/>
                  </a:lnTo>
                  <a:lnTo>
                    <a:pt x="16704" y="12745"/>
                  </a:lnTo>
                  <a:lnTo>
                    <a:pt x="16743" y="12686"/>
                  </a:lnTo>
                  <a:lnTo>
                    <a:pt x="16803" y="12528"/>
                  </a:lnTo>
                  <a:lnTo>
                    <a:pt x="17019" y="12036"/>
                  </a:lnTo>
                  <a:lnTo>
                    <a:pt x="17059" y="11957"/>
                  </a:lnTo>
                  <a:lnTo>
                    <a:pt x="17059" y="11918"/>
                  </a:lnTo>
                  <a:lnTo>
                    <a:pt x="17078" y="11898"/>
                  </a:lnTo>
                  <a:lnTo>
                    <a:pt x="17177" y="11603"/>
                  </a:lnTo>
                  <a:lnTo>
                    <a:pt x="17275" y="11287"/>
                  </a:lnTo>
                  <a:lnTo>
                    <a:pt x="17394" y="10795"/>
                  </a:lnTo>
                  <a:lnTo>
                    <a:pt x="17413" y="10736"/>
                  </a:lnTo>
                  <a:lnTo>
                    <a:pt x="17433" y="10637"/>
                  </a:lnTo>
                  <a:lnTo>
                    <a:pt x="17433" y="10618"/>
                  </a:lnTo>
                  <a:lnTo>
                    <a:pt x="17512" y="10263"/>
                  </a:lnTo>
                  <a:lnTo>
                    <a:pt x="17551" y="9909"/>
                  </a:lnTo>
                  <a:lnTo>
                    <a:pt x="17591" y="9574"/>
                  </a:lnTo>
                  <a:lnTo>
                    <a:pt x="17630" y="8963"/>
                  </a:lnTo>
                  <a:lnTo>
                    <a:pt x="17630" y="8845"/>
                  </a:lnTo>
                  <a:lnTo>
                    <a:pt x="17591" y="8096"/>
                  </a:lnTo>
                  <a:lnTo>
                    <a:pt x="17531" y="7584"/>
                  </a:lnTo>
                  <a:lnTo>
                    <a:pt x="17551" y="7584"/>
                  </a:lnTo>
                  <a:lnTo>
                    <a:pt x="17531" y="7545"/>
                  </a:lnTo>
                  <a:lnTo>
                    <a:pt x="17531" y="7505"/>
                  </a:lnTo>
                  <a:lnTo>
                    <a:pt x="17413" y="6836"/>
                  </a:lnTo>
                  <a:lnTo>
                    <a:pt x="17354" y="6678"/>
                  </a:lnTo>
                  <a:lnTo>
                    <a:pt x="17315" y="6520"/>
                  </a:lnTo>
                  <a:lnTo>
                    <a:pt x="17275" y="6343"/>
                  </a:lnTo>
                  <a:lnTo>
                    <a:pt x="17256" y="6245"/>
                  </a:lnTo>
                  <a:lnTo>
                    <a:pt x="17216" y="6127"/>
                  </a:lnTo>
                  <a:lnTo>
                    <a:pt x="17039" y="5654"/>
                  </a:lnTo>
                  <a:lnTo>
                    <a:pt x="17039" y="5614"/>
                  </a:lnTo>
                  <a:lnTo>
                    <a:pt x="17000" y="5555"/>
                  </a:lnTo>
                  <a:lnTo>
                    <a:pt x="16842" y="5181"/>
                  </a:lnTo>
                  <a:lnTo>
                    <a:pt x="16842" y="5201"/>
                  </a:lnTo>
                  <a:lnTo>
                    <a:pt x="16822" y="5142"/>
                  </a:lnTo>
                  <a:lnTo>
                    <a:pt x="16822" y="5122"/>
                  </a:lnTo>
                  <a:lnTo>
                    <a:pt x="16783" y="5063"/>
                  </a:lnTo>
                  <a:lnTo>
                    <a:pt x="16783" y="5043"/>
                  </a:lnTo>
                  <a:lnTo>
                    <a:pt x="16665" y="4807"/>
                  </a:lnTo>
                  <a:lnTo>
                    <a:pt x="16665" y="4826"/>
                  </a:lnTo>
                  <a:lnTo>
                    <a:pt x="16566" y="4610"/>
                  </a:lnTo>
                  <a:lnTo>
                    <a:pt x="16507" y="4511"/>
                  </a:lnTo>
                  <a:lnTo>
                    <a:pt x="16369" y="4255"/>
                  </a:lnTo>
                  <a:lnTo>
                    <a:pt x="16330" y="4216"/>
                  </a:lnTo>
                  <a:lnTo>
                    <a:pt x="16251" y="4078"/>
                  </a:lnTo>
                  <a:lnTo>
                    <a:pt x="16231" y="4058"/>
                  </a:lnTo>
                  <a:lnTo>
                    <a:pt x="16212" y="4039"/>
                  </a:lnTo>
                  <a:lnTo>
                    <a:pt x="16172" y="3960"/>
                  </a:lnTo>
                  <a:lnTo>
                    <a:pt x="16153" y="3920"/>
                  </a:lnTo>
                  <a:lnTo>
                    <a:pt x="15896" y="3566"/>
                  </a:lnTo>
                  <a:lnTo>
                    <a:pt x="15857" y="3526"/>
                  </a:lnTo>
                  <a:lnTo>
                    <a:pt x="15778" y="3408"/>
                  </a:lnTo>
                  <a:lnTo>
                    <a:pt x="15719" y="3349"/>
                  </a:lnTo>
                  <a:lnTo>
                    <a:pt x="15699" y="3290"/>
                  </a:lnTo>
                  <a:lnTo>
                    <a:pt x="15522" y="3093"/>
                  </a:lnTo>
                  <a:lnTo>
                    <a:pt x="15384" y="2935"/>
                  </a:lnTo>
                  <a:lnTo>
                    <a:pt x="15345" y="2896"/>
                  </a:lnTo>
                  <a:lnTo>
                    <a:pt x="14990" y="2522"/>
                  </a:lnTo>
                  <a:lnTo>
                    <a:pt x="14852" y="2404"/>
                  </a:lnTo>
                  <a:lnTo>
                    <a:pt x="14734" y="2285"/>
                  </a:lnTo>
                  <a:lnTo>
                    <a:pt x="14478" y="2069"/>
                  </a:lnTo>
                  <a:lnTo>
                    <a:pt x="14458" y="2049"/>
                  </a:lnTo>
                  <a:lnTo>
                    <a:pt x="14321" y="1931"/>
                  </a:lnTo>
                  <a:lnTo>
                    <a:pt x="14281" y="1911"/>
                  </a:lnTo>
                  <a:lnTo>
                    <a:pt x="13966" y="1655"/>
                  </a:lnTo>
                  <a:lnTo>
                    <a:pt x="13848" y="1576"/>
                  </a:lnTo>
                  <a:lnTo>
                    <a:pt x="13828" y="1576"/>
                  </a:lnTo>
                  <a:lnTo>
                    <a:pt x="13808" y="1557"/>
                  </a:lnTo>
                  <a:lnTo>
                    <a:pt x="13710" y="1478"/>
                  </a:lnTo>
                  <a:lnTo>
                    <a:pt x="13690" y="1478"/>
                  </a:lnTo>
                  <a:lnTo>
                    <a:pt x="13671" y="1458"/>
                  </a:lnTo>
                  <a:lnTo>
                    <a:pt x="13454" y="1320"/>
                  </a:lnTo>
                  <a:lnTo>
                    <a:pt x="13434" y="1320"/>
                  </a:lnTo>
                  <a:lnTo>
                    <a:pt x="13414" y="1300"/>
                  </a:lnTo>
                  <a:lnTo>
                    <a:pt x="13395" y="1281"/>
                  </a:lnTo>
                  <a:lnTo>
                    <a:pt x="13316" y="1241"/>
                  </a:lnTo>
                  <a:lnTo>
                    <a:pt x="13277" y="1202"/>
                  </a:lnTo>
                  <a:lnTo>
                    <a:pt x="13237" y="1202"/>
                  </a:lnTo>
                  <a:lnTo>
                    <a:pt x="13218" y="1182"/>
                  </a:lnTo>
                  <a:lnTo>
                    <a:pt x="13080" y="1103"/>
                  </a:lnTo>
                  <a:lnTo>
                    <a:pt x="13099" y="1123"/>
                  </a:lnTo>
                  <a:lnTo>
                    <a:pt x="12902" y="1005"/>
                  </a:lnTo>
                  <a:lnTo>
                    <a:pt x="12843" y="985"/>
                  </a:lnTo>
                  <a:lnTo>
                    <a:pt x="12764" y="946"/>
                  </a:lnTo>
                  <a:lnTo>
                    <a:pt x="12508" y="808"/>
                  </a:lnTo>
                  <a:lnTo>
                    <a:pt x="12489" y="808"/>
                  </a:lnTo>
                  <a:lnTo>
                    <a:pt x="12430" y="788"/>
                  </a:lnTo>
                  <a:lnTo>
                    <a:pt x="12410" y="769"/>
                  </a:lnTo>
                  <a:lnTo>
                    <a:pt x="12390" y="769"/>
                  </a:lnTo>
                  <a:lnTo>
                    <a:pt x="12292" y="709"/>
                  </a:lnTo>
                  <a:lnTo>
                    <a:pt x="12233" y="690"/>
                  </a:lnTo>
                  <a:lnTo>
                    <a:pt x="12193" y="670"/>
                  </a:lnTo>
                  <a:lnTo>
                    <a:pt x="11898" y="552"/>
                  </a:lnTo>
                  <a:lnTo>
                    <a:pt x="11799" y="532"/>
                  </a:lnTo>
                  <a:lnTo>
                    <a:pt x="11760" y="513"/>
                  </a:lnTo>
                  <a:lnTo>
                    <a:pt x="11740" y="493"/>
                  </a:lnTo>
                  <a:lnTo>
                    <a:pt x="11661" y="473"/>
                  </a:lnTo>
                  <a:lnTo>
                    <a:pt x="11622" y="453"/>
                  </a:lnTo>
                  <a:lnTo>
                    <a:pt x="11602" y="453"/>
                  </a:lnTo>
                  <a:lnTo>
                    <a:pt x="11149" y="316"/>
                  </a:lnTo>
                  <a:lnTo>
                    <a:pt x="11090" y="296"/>
                  </a:lnTo>
                  <a:lnTo>
                    <a:pt x="10972" y="276"/>
                  </a:lnTo>
                  <a:lnTo>
                    <a:pt x="10578" y="178"/>
                  </a:lnTo>
                  <a:lnTo>
                    <a:pt x="10519" y="158"/>
                  </a:lnTo>
                  <a:lnTo>
                    <a:pt x="10440" y="158"/>
                  </a:lnTo>
                  <a:lnTo>
                    <a:pt x="10420" y="138"/>
                  </a:lnTo>
                  <a:lnTo>
                    <a:pt x="10302" y="119"/>
                  </a:lnTo>
                  <a:lnTo>
                    <a:pt x="10263" y="119"/>
                  </a:lnTo>
                  <a:lnTo>
                    <a:pt x="10105" y="99"/>
                  </a:lnTo>
                  <a:lnTo>
                    <a:pt x="9928" y="79"/>
                  </a:lnTo>
                  <a:lnTo>
                    <a:pt x="9711" y="40"/>
                  </a:lnTo>
                  <a:lnTo>
                    <a:pt x="9692" y="40"/>
                  </a:lnTo>
                  <a:lnTo>
                    <a:pt x="9337" y="20"/>
                  </a:lnTo>
                  <a:lnTo>
                    <a:pt x="9278" y="20"/>
                  </a:lnTo>
                  <a:lnTo>
                    <a:pt x="8904" y="0"/>
                  </a:lnTo>
                  <a:close/>
                </a:path>
              </a:pathLst>
            </a:custGeom>
            <a:solidFill>
              <a:srgbClr val="D9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1527950" y="2249800"/>
              <a:ext cx="440750" cy="440775"/>
            </a:xfrm>
            <a:custGeom>
              <a:avLst/>
              <a:gdLst/>
              <a:ahLst/>
              <a:cxnLst/>
              <a:rect l="l" t="t" r="r" b="b"/>
              <a:pathLst>
                <a:path w="17630" h="17631" fill="none" extrusionOk="0">
                  <a:moveTo>
                    <a:pt x="17591" y="8096"/>
                  </a:moveTo>
                  <a:lnTo>
                    <a:pt x="17531" y="7584"/>
                  </a:lnTo>
                  <a:lnTo>
                    <a:pt x="17551" y="7584"/>
                  </a:lnTo>
                  <a:lnTo>
                    <a:pt x="17551" y="7584"/>
                  </a:lnTo>
                  <a:lnTo>
                    <a:pt x="17531" y="7545"/>
                  </a:lnTo>
                  <a:lnTo>
                    <a:pt x="17531" y="7545"/>
                  </a:lnTo>
                  <a:lnTo>
                    <a:pt x="17531" y="7545"/>
                  </a:lnTo>
                  <a:lnTo>
                    <a:pt x="17531" y="7545"/>
                  </a:lnTo>
                  <a:lnTo>
                    <a:pt x="17531" y="7505"/>
                  </a:lnTo>
                  <a:lnTo>
                    <a:pt x="17531" y="7505"/>
                  </a:lnTo>
                  <a:lnTo>
                    <a:pt x="17413" y="6836"/>
                  </a:lnTo>
                  <a:lnTo>
                    <a:pt x="17413" y="6836"/>
                  </a:lnTo>
                  <a:lnTo>
                    <a:pt x="17354" y="6678"/>
                  </a:lnTo>
                  <a:lnTo>
                    <a:pt x="17354" y="6678"/>
                  </a:lnTo>
                  <a:lnTo>
                    <a:pt x="17315" y="6520"/>
                  </a:lnTo>
                  <a:lnTo>
                    <a:pt x="17315" y="6520"/>
                  </a:lnTo>
                  <a:lnTo>
                    <a:pt x="17275" y="6343"/>
                  </a:lnTo>
                  <a:lnTo>
                    <a:pt x="17275" y="6343"/>
                  </a:lnTo>
                  <a:lnTo>
                    <a:pt x="17256" y="6245"/>
                  </a:lnTo>
                  <a:lnTo>
                    <a:pt x="17256" y="6245"/>
                  </a:lnTo>
                  <a:lnTo>
                    <a:pt x="17216" y="6127"/>
                  </a:lnTo>
                  <a:lnTo>
                    <a:pt x="17216" y="6127"/>
                  </a:lnTo>
                  <a:lnTo>
                    <a:pt x="17216" y="6127"/>
                  </a:lnTo>
                  <a:lnTo>
                    <a:pt x="17216" y="6127"/>
                  </a:lnTo>
                  <a:lnTo>
                    <a:pt x="17039" y="5654"/>
                  </a:lnTo>
                  <a:lnTo>
                    <a:pt x="17039" y="5654"/>
                  </a:lnTo>
                  <a:lnTo>
                    <a:pt x="17039" y="5614"/>
                  </a:lnTo>
                  <a:lnTo>
                    <a:pt x="17039" y="5614"/>
                  </a:lnTo>
                  <a:lnTo>
                    <a:pt x="17000" y="5555"/>
                  </a:lnTo>
                  <a:lnTo>
                    <a:pt x="17000" y="5555"/>
                  </a:lnTo>
                  <a:lnTo>
                    <a:pt x="16842" y="5181"/>
                  </a:lnTo>
                  <a:lnTo>
                    <a:pt x="16842" y="5201"/>
                  </a:lnTo>
                  <a:lnTo>
                    <a:pt x="16842" y="5201"/>
                  </a:lnTo>
                  <a:lnTo>
                    <a:pt x="16822" y="5142"/>
                  </a:lnTo>
                  <a:lnTo>
                    <a:pt x="16822" y="5122"/>
                  </a:lnTo>
                  <a:lnTo>
                    <a:pt x="16822" y="5122"/>
                  </a:lnTo>
                  <a:lnTo>
                    <a:pt x="16783" y="5063"/>
                  </a:lnTo>
                  <a:lnTo>
                    <a:pt x="16783" y="5063"/>
                  </a:lnTo>
                  <a:lnTo>
                    <a:pt x="16783" y="5043"/>
                  </a:lnTo>
                  <a:lnTo>
                    <a:pt x="16783" y="5023"/>
                  </a:lnTo>
                  <a:lnTo>
                    <a:pt x="16783" y="5023"/>
                  </a:lnTo>
                  <a:lnTo>
                    <a:pt x="16783" y="5043"/>
                  </a:lnTo>
                  <a:lnTo>
                    <a:pt x="16783" y="5043"/>
                  </a:lnTo>
                  <a:lnTo>
                    <a:pt x="16665" y="4807"/>
                  </a:lnTo>
                  <a:lnTo>
                    <a:pt x="16665" y="4826"/>
                  </a:lnTo>
                  <a:lnTo>
                    <a:pt x="16566" y="4610"/>
                  </a:lnTo>
                  <a:lnTo>
                    <a:pt x="16566" y="4610"/>
                  </a:lnTo>
                  <a:lnTo>
                    <a:pt x="16507" y="4511"/>
                  </a:lnTo>
                  <a:lnTo>
                    <a:pt x="16507" y="4511"/>
                  </a:lnTo>
                  <a:lnTo>
                    <a:pt x="16507" y="4511"/>
                  </a:lnTo>
                  <a:lnTo>
                    <a:pt x="16369" y="4255"/>
                  </a:lnTo>
                  <a:lnTo>
                    <a:pt x="16330" y="4216"/>
                  </a:lnTo>
                  <a:lnTo>
                    <a:pt x="16330" y="4216"/>
                  </a:lnTo>
                  <a:lnTo>
                    <a:pt x="16251" y="4078"/>
                  </a:lnTo>
                  <a:lnTo>
                    <a:pt x="16251" y="4078"/>
                  </a:lnTo>
                  <a:lnTo>
                    <a:pt x="16231" y="4058"/>
                  </a:lnTo>
                  <a:lnTo>
                    <a:pt x="16212" y="4039"/>
                  </a:lnTo>
                  <a:lnTo>
                    <a:pt x="16212" y="4039"/>
                  </a:lnTo>
                  <a:lnTo>
                    <a:pt x="16172" y="3960"/>
                  </a:lnTo>
                  <a:lnTo>
                    <a:pt x="16172" y="3960"/>
                  </a:lnTo>
                  <a:lnTo>
                    <a:pt x="16153" y="3920"/>
                  </a:lnTo>
                  <a:lnTo>
                    <a:pt x="15896" y="3566"/>
                  </a:lnTo>
                  <a:lnTo>
                    <a:pt x="15896" y="3566"/>
                  </a:lnTo>
                  <a:lnTo>
                    <a:pt x="15857" y="3526"/>
                  </a:lnTo>
                  <a:lnTo>
                    <a:pt x="15857" y="3526"/>
                  </a:lnTo>
                  <a:lnTo>
                    <a:pt x="15778" y="3408"/>
                  </a:lnTo>
                  <a:lnTo>
                    <a:pt x="15778" y="3408"/>
                  </a:lnTo>
                  <a:lnTo>
                    <a:pt x="15719" y="3349"/>
                  </a:lnTo>
                  <a:lnTo>
                    <a:pt x="15719" y="3349"/>
                  </a:lnTo>
                  <a:lnTo>
                    <a:pt x="15699" y="3290"/>
                  </a:lnTo>
                  <a:lnTo>
                    <a:pt x="15522" y="3093"/>
                  </a:lnTo>
                  <a:lnTo>
                    <a:pt x="15522" y="3093"/>
                  </a:lnTo>
                  <a:lnTo>
                    <a:pt x="15384" y="2935"/>
                  </a:lnTo>
                  <a:lnTo>
                    <a:pt x="15384" y="2935"/>
                  </a:lnTo>
                  <a:lnTo>
                    <a:pt x="15345" y="2896"/>
                  </a:lnTo>
                  <a:lnTo>
                    <a:pt x="14990" y="2522"/>
                  </a:lnTo>
                  <a:lnTo>
                    <a:pt x="14990" y="2522"/>
                  </a:lnTo>
                  <a:lnTo>
                    <a:pt x="14852" y="2404"/>
                  </a:lnTo>
                  <a:lnTo>
                    <a:pt x="14852" y="2404"/>
                  </a:lnTo>
                  <a:lnTo>
                    <a:pt x="14734" y="2285"/>
                  </a:lnTo>
                  <a:lnTo>
                    <a:pt x="14478" y="2069"/>
                  </a:lnTo>
                  <a:lnTo>
                    <a:pt x="14478" y="2069"/>
                  </a:lnTo>
                  <a:lnTo>
                    <a:pt x="14458" y="2049"/>
                  </a:lnTo>
                  <a:lnTo>
                    <a:pt x="14321" y="1931"/>
                  </a:lnTo>
                  <a:lnTo>
                    <a:pt x="14321" y="1931"/>
                  </a:lnTo>
                  <a:lnTo>
                    <a:pt x="14281" y="1911"/>
                  </a:lnTo>
                  <a:lnTo>
                    <a:pt x="14281" y="1911"/>
                  </a:lnTo>
                  <a:lnTo>
                    <a:pt x="13966" y="1655"/>
                  </a:lnTo>
                  <a:lnTo>
                    <a:pt x="13966" y="1655"/>
                  </a:lnTo>
                  <a:lnTo>
                    <a:pt x="13848" y="1576"/>
                  </a:lnTo>
                  <a:lnTo>
                    <a:pt x="13828" y="1576"/>
                  </a:lnTo>
                  <a:lnTo>
                    <a:pt x="13828" y="1576"/>
                  </a:lnTo>
                  <a:lnTo>
                    <a:pt x="13808" y="1557"/>
                  </a:lnTo>
                  <a:lnTo>
                    <a:pt x="13808" y="1557"/>
                  </a:lnTo>
                  <a:lnTo>
                    <a:pt x="13710" y="1478"/>
                  </a:lnTo>
                  <a:lnTo>
                    <a:pt x="13690" y="1478"/>
                  </a:lnTo>
                  <a:lnTo>
                    <a:pt x="13671" y="1458"/>
                  </a:lnTo>
                  <a:lnTo>
                    <a:pt x="13454" y="1320"/>
                  </a:lnTo>
                  <a:lnTo>
                    <a:pt x="13434" y="1320"/>
                  </a:lnTo>
                  <a:lnTo>
                    <a:pt x="13434" y="1320"/>
                  </a:lnTo>
                  <a:lnTo>
                    <a:pt x="13414" y="1300"/>
                  </a:lnTo>
                  <a:lnTo>
                    <a:pt x="13414" y="1300"/>
                  </a:lnTo>
                  <a:lnTo>
                    <a:pt x="13395" y="1281"/>
                  </a:lnTo>
                  <a:lnTo>
                    <a:pt x="13395" y="1281"/>
                  </a:lnTo>
                  <a:lnTo>
                    <a:pt x="13316" y="1241"/>
                  </a:lnTo>
                  <a:lnTo>
                    <a:pt x="13316" y="1241"/>
                  </a:lnTo>
                  <a:lnTo>
                    <a:pt x="13277" y="1202"/>
                  </a:lnTo>
                  <a:lnTo>
                    <a:pt x="13277" y="1202"/>
                  </a:lnTo>
                  <a:lnTo>
                    <a:pt x="13237" y="1202"/>
                  </a:lnTo>
                  <a:lnTo>
                    <a:pt x="13237" y="1202"/>
                  </a:lnTo>
                  <a:lnTo>
                    <a:pt x="13218" y="1182"/>
                  </a:lnTo>
                  <a:lnTo>
                    <a:pt x="13218" y="1182"/>
                  </a:lnTo>
                  <a:lnTo>
                    <a:pt x="13218" y="1182"/>
                  </a:lnTo>
                  <a:lnTo>
                    <a:pt x="13080" y="1103"/>
                  </a:lnTo>
                  <a:lnTo>
                    <a:pt x="13099" y="1123"/>
                  </a:lnTo>
                  <a:lnTo>
                    <a:pt x="12902" y="1005"/>
                  </a:lnTo>
                  <a:lnTo>
                    <a:pt x="12902" y="1005"/>
                  </a:lnTo>
                  <a:lnTo>
                    <a:pt x="12843" y="985"/>
                  </a:lnTo>
                  <a:lnTo>
                    <a:pt x="12843" y="985"/>
                  </a:lnTo>
                  <a:lnTo>
                    <a:pt x="12764" y="946"/>
                  </a:lnTo>
                  <a:lnTo>
                    <a:pt x="12764" y="946"/>
                  </a:lnTo>
                  <a:lnTo>
                    <a:pt x="12508" y="808"/>
                  </a:lnTo>
                  <a:lnTo>
                    <a:pt x="12489" y="808"/>
                  </a:lnTo>
                  <a:lnTo>
                    <a:pt x="12430" y="788"/>
                  </a:lnTo>
                  <a:lnTo>
                    <a:pt x="12410" y="769"/>
                  </a:lnTo>
                  <a:lnTo>
                    <a:pt x="12390" y="769"/>
                  </a:lnTo>
                  <a:lnTo>
                    <a:pt x="12390" y="769"/>
                  </a:lnTo>
                  <a:lnTo>
                    <a:pt x="12292" y="709"/>
                  </a:lnTo>
                  <a:lnTo>
                    <a:pt x="12233" y="690"/>
                  </a:lnTo>
                  <a:lnTo>
                    <a:pt x="12233" y="690"/>
                  </a:lnTo>
                  <a:lnTo>
                    <a:pt x="12193" y="670"/>
                  </a:lnTo>
                  <a:lnTo>
                    <a:pt x="11898" y="552"/>
                  </a:lnTo>
                  <a:lnTo>
                    <a:pt x="11898" y="552"/>
                  </a:lnTo>
                  <a:lnTo>
                    <a:pt x="11799" y="532"/>
                  </a:lnTo>
                  <a:lnTo>
                    <a:pt x="11799" y="532"/>
                  </a:lnTo>
                  <a:lnTo>
                    <a:pt x="11760" y="513"/>
                  </a:lnTo>
                  <a:lnTo>
                    <a:pt x="11740" y="493"/>
                  </a:lnTo>
                  <a:lnTo>
                    <a:pt x="11661" y="473"/>
                  </a:lnTo>
                  <a:lnTo>
                    <a:pt x="11661" y="473"/>
                  </a:lnTo>
                  <a:lnTo>
                    <a:pt x="11661" y="473"/>
                  </a:lnTo>
                  <a:lnTo>
                    <a:pt x="11622" y="453"/>
                  </a:lnTo>
                  <a:lnTo>
                    <a:pt x="11602" y="453"/>
                  </a:lnTo>
                  <a:lnTo>
                    <a:pt x="11602" y="453"/>
                  </a:lnTo>
                  <a:lnTo>
                    <a:pt x="11149" y="316"/>
                  </a:lnTo>
                  <a:lnTo>
                    <a:pt x="11149" y="316"/>
                  </a:lnTo>
                  <a:lnTo>
                    <a:pt x="11090" y="296"/>
                  </a:lnTo>
                  <a:lnTo>
                    <a:pt x="11090" y="296"/>
                  </a:lnTo>
                  <a:lnTo>
                    <a:pt x="10972" y="276"/>
                  </a:lnTo>
                  <a:lnTo>
                    <a:pt x="10972" y="276"/>
                  </a:lnTo>
                  <a:lnTo>
                    <a:pt x="10972" y="276"/>
                  </a:lnTo>
                  <a:lnTo>
                    <a:pt x="10578" y="178"/>
                  </a:lnTo>
                  <a:lnTo>
                    <a:pt x="10578" y="178"/>
                  </a:lnTo>
                  <a:lnTo>
                    <a:pt x="10519" y="158"/>
                  </a:lnTo>
                  <a:lnTo>
                    <a:pt x="10519" y="158"/>
                  </a:lnTo>
                  <a:lnTo>
                    <a:pt x="10440" y="158"/>
                  </a:lnTo>
                  <a:lnTo>
                    <a:pt x="10420" y="138"/>
                  </a:lnTo>
                  <a:lnTo>
                    <a:pt x="10420" y="138"/>
                  </a:lnTo>
                  <a:lnTo>
                    <a:pt x="10302" y="119"/>
                  </a:lnTo>
                  <a:lnTo>
                    <a:pt x="10302" y="119"/>
                  </a:lnTo>
                  <a:lnTo>
                    <a:pt x="10263" y="119"/>
                  </a:lnTo>
                  <a:lnTo>
                    <a:pt x="10105" y="99"/>
                  </a:lnTo>
                  <a:lnTo>
                    <a:pt x="10105" y="99"/>
                  </a:lnTo>
                  <a:lnTo>
                    <a:pt x="9928" y="79"/>
                  </a:lnTo>
                  <a:lnTo>
                    <a:pt x="9928" y="79"/>
                  </a:lnTo>
                  <a:lnTo>
                    <a:pt x="9711" y="40"/>
                  </a:lnTo>
                  <a:lnTo>
                    <a:pt x="9692" y="40"/>
                  </a:lnTo>
                  <a:lnTo>
                    <a:pt x="9692" y="40"/>
                  </a:lnTo>
                  <a:lnTo>
                    <a:pt x="9692" y="40"/>
                  </a:lnTo>
                  <a:lnTo>
                    <a:pt x="9337" y="20"/>
                  </a:lnTo>
                  <a:lnTo>
                    <a:pt x="9337" y="20"/>
                  </a:lnTo>
                  <a:lnTo>
                    <a:pt x="9278" y="20"/>
                  </a:lnTo>
                  <a:lnTo>
                    <a:pt x="9278" y="20"/>
                  </a:lnTo>
                  <a:lnTo>
                    <a:pt x="8904" y="0"/>
                  </a:lnTo>
                  <a:lnTo>
                    <a:pt x="8746" y="0"/>
                  </a:lnTo>
                  <a:lnTo>
                    <a:pt x="8746" y="0"/>
                  </a:lnTo>
                  <a:lnTo>
                    <a:pt x="8726" y="0"/>
                  </a:lnTo>
                  <a:lnTo>
                    <a:pt x="8726" y="0"/>
                  </a:lnTo>
                  <a:lnTo>
                    <a:pt x="8667" y="0"/>
                  </a:lnTo>
                  <a:lnTo>
                    <a:pt x="8667" y="0"/>
                  </a:lnTo>
                  <a:lnTo>
                    <a:pt x="8667" y="0"/>
                  </a:lnTo>
                  <a:lnTo>
                    <a:pt x="8549" y="0"/>
                  </a:lnTo>
                  <a:lnTo>
                    <a:pt x="8549" y="0"/>
                  </a:lnTo>
                  <a:lnTo>
                    <a:pt x="8510" y="0"/>
                  </a:lnTo>
                  <a:lnTo>
                    <a:pt x="8510" y="0"/>
                  </a:lnTo>
                  <a:lnTo>
                    <a:pt x="8116" y="20"/>
                  </a:lnTo>
                  <a:lnTo>
                    <a:pt x="8116" y="20"/>
                  </a:lnTo>
                  <a:lnTo>
                    <a:pt x="8116" y="20"/>
                  </a:lnTo>
                  <a:lnTo>
                    <a:pt x="8116" y="20"/>
                  </a:lnTo>
                  <a:lnTo>
                    <a:pt x="8096" y="20"/>
                  </a:lnTo>
                  <a:lnTo>
                    <a:pt x="8096" y="20"/>
                  </a:lnTo>
                  <a:lnTo>
                    <a:pt x="8096" y="20"/>
                  </a:lnTo>
                  <a:lnTo>
                    <a:pt x="7741" y="59"/>
                  </a:lnTo>
                  <a:lnTo>
                    <a:pt x="7288" y="138"/>
                  </a:lnTo>
                  <a:lnTo>
                    <a:pt x="7288" y="138"/>
                  </a:lnTo>
                  <a:lnTo>
                    <a:pt x="7210" y="138"/>
                  </a:lnTo>
                  <a:lnTo>
                    <a:pt x="7210" y="138"/>
                  </a:lnTo>
                  <a:lnTo>
                    <a:pt x="7150" y="158"/>
                  </a:lnTo>
                  <a:lnTo>
                    <a:pt x="7013" y="178"/>
                  </a:lnTo>
                  <a:lnTo>
                    <a:pt x="7013" y="197"/>
                  </a:lnTo>
                  <a:lnTo>
                    <a:pt x="7013" y="197"/>
                  </a:lnTo>
                  <a:lnTo>
                    <a:pt x="6776" y="237"/>
                  </a:lnTo>
                  <a:lnTo>
                    <a:pt x="6776" y="237"/>
                  </a:lnTo>
                  <a:lnTo>
                    <a:pt x="6737" y="256"/>
                  </a:lnTo>
                  <a:lnTo>
                    <a:pt x="6737" y="256"/>
                  </a:lnTo>
                  <a:lnTo>
                    <a:pt x="6579" y="296"/>
                  </a:lnTo>
                  <a:lnTo>
                    <a:pt x="6579" y="296"/>
                  </a:lnTo>
                  <a:lnTo>
                    <a:pt x="6441" y="316"/>
                  </a:lnTo>
                  <a:lnTo>
                    <a:pt x="6402" y="335"/>
                  </a:lnTo>
                  <a:lnTo>
                    <a:pt x="6402" y="335"/>
                  </a:lnTo>
                  <a:lnTo>
                    <a:pt x="6363" y="355"/>
                  </a:lnTo>
                  <a:lnTo>
                    <a:pt x="6363" y="355"/>
                  </a:lnTo>
                  <a:lnTo>
                    <a:pt x="6106" y="434"/>
                  </a:lnTo>
                  <a:lnTo>
                    <a:pt x="6087" y="434"/>
                  </a:lnTo>
                  <a:lnTo>
                    <a:pt x="6047" y="453"/>
                  </a:lnTo>
                  <a:lnTo>
                    <a:pt x="6028" y="453"/>
                  </a:lnTo>
                  <a:lnTo>
                    <a:pt x="6028" y="453"/>
                  </a:lnTo>
                  <a:lnTo>
                    <a:pt x="5890" y="493"/>
                  </a:lnTo>
                  <a:lnTo>
                    <a:pt x="5870" y="513"/>
                  </a:lnTo>
                  <a:lnTo>
                    <a:pt x="5870" y="513"/>
                  </a:lnTo>
                  <a:lnTo>
                    <a:pt x="5594" y="611"/>
                  </a:lnTo>
                  <a:lnTo>
                    <a:pt x="5594" y="611"/>
                  </a:lnTo>
                  <a:lnTo>
                    <a:pt x="5378" y="709"/>
                  </a:lnTo>
                  <a:lnTo>
                    <a:pt x="5378" y="709"/>
                  </a:lnTo>
                  <a:lnTo>
                    <a:pt x="5240" y="769"/>
                  </a:lnTo>
                  <a:lnTo>
                    <a:pt x="5240" y="769"/>
                  </a:lnTo>
                  <a:lnTo>
                    <a:pt x="5043" y="847"/>
                  </a:lnTo>
                  <a:lnTo>
                    <a:pt x="5043" y="847"/>
                  </a:lnTo>
                  <a:lnTo>
                    <a:pt x="4885" y="926"/>
                  </a:lnTo>
                  <a:lnTo>
                    <a:pt x="4885" y="926"/>
                  </a:lnTo>
                  <a:lnTo>
                    <a:pt x="4747" y="1005"/>
                  </a:lnTo>
                  <a:lnTo>
                    <a:pt x="4491" y="1123"/>
                  </a:lnTo>
                  <a:lnTo>
                    <a:pt x="4491" y="1123"/>
                  </a:lnTo>
                  <a:lnTo>
                    <a:pt x="4491" y="1123"/>
                  </a:lnTo>
                  <a:lnTo>
                    <a:pt x="4452" y="1163"/>
                  </a:lnTo>
                  <a:lnTo>
                    <a:pt x="4452" y="1163"/>
                  </a:lnTo>
                  <a:lnTo>
                    <a:pt x="4393" y="1182"/>
                  </a:lnTo>
                  <a:lnTo>
                    <a:pt x="4393" y="1182"/>
                  </a:lnTo>
                  <a:lnTo>
                    <a:pt x="4334" y="1222"/>
                  </a:lnTo>
                  <a:lnTo>
                    <a:pt x="4294" y="1241"/>
                  </a:lnTo>
                  <a:lnTo>
                    <a:pt x="4294" y="1241"/>
                  </a:lnTo>
                  <a:lnTo>
                    <a:pt x="3979" y="1458"/>
                  </a:lnTo>
                  <a:lnTo>
                    <a:pt x="3979" y="1458"/>
                  </a:lnTo>
                  <a:lnTo>
                    <a:pt x="3920" y="1497"/>
                  </a:lnTo>
                  <a:lnTo>
                    <a:pt x="3920" y="1497"/>
                  </a:lnTo>
                  <a:lnTo>
                    <a:pt x="3762" y="1596"/>
                  </a:lnTo>
                  <a:lnTo>
                    <a:pt x="3743" y="1596"/>
                  </a:lnTo>
                  <a:lnTo>
                    <a:pt x="3329" y="1911"/>
                  </a:lnTo>
                  <a:lnTo>
                    <a:pt x="2994" y="2187"/>
                  </a:lnTo>
                  <a:lnTo>
                    <a:pt x="2994" y="2187"/>
                  </a:lnTo>
                  <a:lnTo>
                    <a:pt x="2856" y="2325"/>
                  </a:lnTo>
                  <a:lnTo>
                    <a:pt x="2856" y="2325"/>
                  </a:lnTo>
                  <a:lnTo>
                    <a:pt x="2797" y="2364"/>
                  </a:lnTo>
                  <a:lnTo>
                    <a:pt x="2797" y="2364"/>
                  </a:lnTo>
                  <a:lnTo>
                    <a:pt x="2738" y="2423"/>
                  </a:lnTo>
                  <a:lnTo>
                    <a:pt x="2738" y="2423"/>
                  </a:lnTo>
                  <a:lnTo>
                    <a:pt x="2561" y="2601"/>
                  </a:lnTo>
                  <a:lnTo>
                    <a:pt x="2561" y="2601"/>
                  </a:lnTo>
                  <a:lnTo>
                    <a:pt x="2423" y="2738"/>
                  </a:lnTo>
                  <a:lnTo>
                    <a:pt x="2423" y="2758"/>
                  </a:lnTo>
                  <a:lnTo>
                    <a:pt x="2305" y="2857"/>
                  </a:lnTo>
                  <a:lnTo>
                    <a:pt x="2305" y="2876"/>
                  </a:lnTo>
                  <a:lnTo>
                    <a:pt x="2305" y="2876"/>
                  </a:lnTo>
                  <a:lnTo>
                    <a:pt x="2285" y="2896"/>
                  </a:lnTo>
                  <a:lnTo>
                    <a:pt x="1950" y="3270"/>
                  </a:lnTo>
                  <a:lnTo>
                    <a:pt x="1950" y="3270"/>
                  </a:lnTo>
                  <a:lnTo>
                    <a:pt x="1930" y="3310"/>
                  </a:lnTo>
                  <a:lnTo>
                    <a:pt x="1930" y="3310"/>
                  </a:lnTo>
                  <a:lnTo>
                    <a:pt x="1871" y="3369"/>
                  </a:lnTo>
                  <a:lnTo>
                    <a:pt x="1852" y="3388"/>
                  </a:lnTo>
                  <a:lnTo>
                    <a:pt x="1852" y="3388"/>
                  </a:lnTo>
                  <a:lnTo>
                    <a:pt x="1812" y="3448"/>
                  </a:lnTo>
                  <a:lnTo>
                    <a:pt x="1812" y="3448"/>
                  </a:lnTo>
                  <a:lnTo>
                    <a:pt x="1694" y="3625"/>
                  </a:lnTo>
                  <a:lnTo>
                    <a:pt x="1694" y="3625"/>
                  </a:lnTo>
                  <a:lnTo>
                    <a:pt x="1635" y="3684"/>
                  </a:lnTo>
                  <a:lnTo>
                    <a:pt x="1635" y="3684"/>
                  </a:lnTo>
                  <a:lnTo>
                    <a:pt x="1477" y="3901"/>
                  </a:lnTo>
                  <a:lnTo>
                    <a:pt x="1477" y="3920"/>
                  </a:lnTo>
                  <a:lnTo>
                    <a:pt x="1477" y="3920"/>
                  </a:lnTo>
                  <a:lnTo>
                    <a:pt x="1477" y="3940"/>
                  </a:lnTo>
                  <a:lnTo>
                    <a:pt x="1458" y="3940"/>
                  </a:lnTo>
                  <a:lnTo>
                    <a:pt x="1458" y="3940"/>
                  </a:lnTo>
                  <a:lnTo>
                    <a:pt x="1339" y="4137"/>
                  </a:lnTo>
                  <a:lnTo>
                    <a:pt x="1123" y="4511"/>
                  </a:lnTo>
                  <a:lnTo>
                    <a:pt x="1103" y="4531"/>
                  </a:lnTo>
                  <a:lnTo>
                    <a:pt x="1103" y="4531"/>
                  </a:lnTo>
                  <a:lnTo>
                    <a:pt x="1083" y="4570"/>
                  </a:lnTo>
                  <a:lnTo>
                    <a:pt x="1083" y="4570"/>
                  </a:lnTo>
                  <a:lnTo>
                    <a:pt x="906" y="4905"/>
                  </a:lnTo>
                  <a:lnTo>
                    <a:pt x="709" y="5319"/>
                  </a:lnTo>
                  <a:lnTo>
                    <a:pt x="532" y="5772"/>
                  </a:lnTo>
                  <a:lnTo>
                    <a:pt x="374" y="6245"/>
                  </a:lnTo>
                  <a:lnTo>
                    <a:pt x="374" y="6245"/>
                  </a:lnTo>
                  <a:lnTo>
                    <a:pt x="236" y="6757"/>
                  </a:lnTo>
                  <a:lnTo>
                    <a:pt x="236" y="6757"/>
                  </a:lnTo>
                  <a:lnTo>
                    <a:pt x="276" y="6619"/>
                  </a:lnTo>
                  <a:lnTo>
                    <a:pt x="276" y="6619"/>
                  </a:lnTo>
                  <a:lnTo>
                    <a:pt x="197" y="6934"/>
                  </a:lnTo>
                  <a:lnTo>
                    <a:pt x="197" y="6934"/>
                  </a:lnTo>
                  <a:lnTo>
                    <a:pt x="197" y="6954"/>
                  </a:lnTo>
                  <a:lnTo>
                    <a:pt x="197" y="6954"/>
                  </a:lnTo>
                  <a:lnTo>
                    <a:pt x="177" y="7052"/>
                  </a:lnTo>
                  <a:lnTo>
                    <a:pt x="177" y="7052"/>
                  </a:lnTo>
                  <a:lnTo>
                    <a:pt x="138" y="7210"/>
                  </a:lnTo>
                  <a:lnTo>
                    <a:pt x="138" y="7210"/>
                  </a:lnTo>
                  <a:lnTo>
                    <a:pt x="98" y="7486"/>
                  </a:lnTo>
                  <a:lnTo>
                    <a:pt x="98" y="7486"/>
                  </a:lnTo>
                  <a:lnTo>
                    <a:pt x="138" y="7269"/>
                  </a:lnTo>
                  <a:lnTo>
                    <a:pt x="98" y="7505"/>
                  </a:lnTo>
                  <a:lnTo>
                    <a:pt x="98" y="7505"/>
                  </a:lnTo>
                  <a:lnTo>
                    <a:pt x="79" y="7564"/>
                  </a:lnTo>
                  <a:lnTo>
                    <a:pt x="79" y="7564"/>
                  </a:lnTo>
                  <a:lnTo>
                    <a:pt x="79" y="7545"/>
                  </a:lnTo>
                  <a:lnTo>
                    <a:pt x="79" y="7564"/>
                  </a:lnTo>
                  <a:lnTo>
                    <a:pt x="79" y="7564"/>
                  </a:lnTo>
                  <a:lnTo>
                    <a:pt x="39" y="7919"/>
                  </a:lnTo>
                  <a:lnTo>
                    <a:pt x="39" y="7919"/>
                  </a:lnTo>
                  <a:lnTo>
                    <a:pt x="20" y="8096"/>
                  </a:lnTo>
                  <a:lnTo>
                    <a:pt x="20" y="8096"/>
                  </a:lnTo>
                  <a:lnTo>
                    <a:pt x="39" y="7919"/>
                  </a:lnTo>
                  <a:lnTo>
                    <a:pt x="39" y="7919"/>
                  </a:lnTo>
                  <a:lnTo>
                    <a:pt x="20" y="8215"/>
                  </a:lnTo>
                  <a:lnTo>
                    <a:pt x="20" y="8215"/>
                  </a:lnTo>
                  <a:lnTo>
                    <a:pt x="20" y="8274"/>
                  </a:lnTo>
                  <a:lnTo>
                    <a:pt x="20" y="8274"/>
                  </a:lnTo>
                  <a:lnTo>
                    <a:pt x="0" y="8510"/>
                  </a:lnTo>
                  <a:lnTo>
                    <a:pt x="0" y="8510"/>
                  </a:lnTo>
                  <a:lnTo>
                    <a:pt x="0" y="8628"/>
                  </a:lnTo>
                  <a:lnTo>
                    <a:pt x="0" y="8628"/>
                  </a:lnTo>
                  <a:lnTo>
                    <a:pt x="0" y="8707"/>
                  </a:lnTo>
                  <a:lnTo>
                    <a:pt x="0" y="8707"/>
                  </a:lnTo>
                  <a:lnTo>
                    <a:pt x="0" y="8786"/>
                  </a:lnTo>
                  <a:lnTo>
                    <a:pt x="0" y="8786"/>
                  </a:lnTo>
                  <a:lnTo>
                    <a:pt x="0" y="8943"/>
                  </a:lnTo>
                  <a:lnTo>
                    <a:pt x="0" y="8943"/>
                  </a:lnTo>
                  <a:lnTo>
                    <a:pt x="0" y="9042"/>
                  </a:lnTo>
                  <a:lnTo>
                    <a:pt x="0" y="9042"/>
                  </a:lnTo>
                  <a:lnTo>
                    <a:pt x="0" y="9101"/>
                  </a:lnTo>
                  <a:lnTo>
                    <a:pt x="0" y="9101"/>
                  </a:lnTo>
                  <a:lnTo>
                    <a:pt x="20" y="9219"/>
                  </a:lnTo>
                  <a:lnTo>
                    <a:pt x="20" y="9219"/>
                  </a:lnTo>
                  <a:lnTo>
                    <a:pt x="0" y="9062"/>
                  </a:lnTo>
                  <a:lnTo>
                    <a:pt x="0" y="9062"/>
                  </a:lnTo>
                  <a:lnTo>
                    <a:pt x="39" y="9554"/>
                  </a:lnTo>
                  <a:lnTo>
                    <a:pt x="39" y="9554"/>
                  </a:lnTo>
                  <a:lnTo>
                    <a:pt x="20" y="9377"/>
                  </a:lnTo>
                  <a:lnTo>
                    <a:pt x="20" y="9377"/>
                  </a:lnTo>
                  <a:lnTo>
                    <a:pt x="39" y="9593"/>
                  </a:lnTo>
                  <a:lnTo>
                    <a:pt x="39" y="9613"/>
                  </a:lnTo>
                  <a:lnTo>
                    <a:pt x="39" y="9613"/>
                  </a:lnTo>
                  <a:lnTo>
                    <a:pt x="39" y="9633"/>
                  </a:lnTo>
                  <a:lnTo>
                    <a:pt x="39" y="9633"/>
                  </a:lnTo>
                  <a:lnTo>
                    <a:pt x="39" y="9712"/>
                  </a:lnTo>
                  <a:lnTo>
                    <a:pt x="39" y="9712"/>
                  </a:lnTo>
                  <a:lnTo>
                    <a:pt x="59" y="9790"/>
                  </a:lnTo>
                  <a:lnTo>
                    <a:pt x="59" y="9790"/>
                  </a:lnTo>
                  <a:lnTo>
                    <a:pt x="98" y="10106"/>
                  </a:lnTo>
                  <a:lnTo>
                    <a:pt x="98" y="10106"/>
                  </a:lnTo>
                  <a:lnTo>
                    <a:pt x="98" y="10125"/>
                  </a:lnTo>
                  <a:lnTo>
                    <a:pt x="98" y="10125"/>
                  </a:lnTo>
                  <a:lnTo>
                    <a:pt x="79" y="9909"/>
                  </a:lnTo>
                  <a:lnTo>
                    <a:pt x="138" y="10362"/>
                  </a:lnTo>
                  <a:lnTo>
                    <a:pt x="138" y="10362"/>
                  </a:lnTo>
                  <a:lnTo>
                    <a:pt x="138" y="10322"/>
                  </a:lnTo>
                  <a:lnTo>
                    <a:pt x="138" y="10322"/>
                  </a:lnTo>
                  <a:lnTo>
                    <a:pt x="158" y="10440"/>
                  </a:lnTo>
                  <a:lnTo>
                    <a:pt x="158" y="10440"/>
                  </a:lnTo>
                  <a:lnTo>
                    <a:pt x="158" y="10480"/>
                  </a:lnTo>
                  <a:lnTo>
                    <a:pt x="158" y="10480"/>
                  </a:lnTo>
                  <a:lnTo>
                    <a:pt x="158" y="10480"/>
                  </a:lnTo>
                  <a:lnTo>
                    <a:pt x="276" y="10992"/>
                  </a:lnTo>
                  <a:lnTo>
                    <a:pt x="414" y="11484"/>
                  </a:lnTo>
                  <a:lnTo>
                    <a:pt x="611" y="12075"/>
                  </a:lnTo>
                  <a:lnTo>
                    <a:pt x="611" y="12075"/>
                  </a:lnTo>
                  <a:lnTo>
                    <a:pt x="630" y="12095"/>
                  </a:lnTo>
                  <a:lnTo>
                    <a:pt x="630" y="12095"/>
                  </a:lnTo>
                  <a:lnTo>
                    <a:pt x="630" y="12115"/>
                  </a:lnTo>
                  <a:lnTo>
                    <a:pt x="630" y="12115"/>
                  </a:lnTo>
                  <a:lnTo>
                    <a:pt x="650" y="12174"/>
                  </a:lnTo>
                  <a:lnTo>
                    <a:pt x="650" y="12174"/>
                  </a:lnTo>
                  <a:lnTo>
                    <a:pt x="886" y="12647"/>
                  </a:lnTo>
                  <a:lnTo>
                    <a:pt x="1103" y="13100"/>
                  </a:lnTo>
                  <a:lnTo>
                    <a:pt x="1123" y="13119"/>
                  </a:lnTo>
                  <a:lnTo>
                    <a:pt x="1123" y="13119"/>
                  </a:lnTo>
                  <a:lnTo>
                    <a:pt x="1182" y="13238"/>
                  </a:lnTo>
                  <a:lnTo>
                    <a:pt x="1182" y="13238"/>
                  </a:lnTo>
                  <a:lnTo>
                    <a:pt x="1221" y="13277"/>
                  </a:lnTo>
                  <a:lnTo>
                    <a:pt x="1221" y="13277"/>
                  </a:lnTo>
                  <a:lnTo>
                    <a:pt x="1261" y="13375"/>
                  </a:lnTo>
                  <a:lnTo>
                    <a:pt x="1261" y="13375"/>
                  </a:lnTo>
                  <a:lnTo>
                    <a:pt x="1300" y="13435"/>
                  </a:lnTo>
                  <a:lnTo>
                    <a:pt x="1300" y="13435"/>
                  </a:lnTo>
                  <a:lnTo>
                    <a:pt x="1241" y="13316"/>
                  </a:lnTo>
                  <a:lnTo>
                    <a:pt x="1438" y="13651"/>
                  </a:lnTo>
                  <a:lnTo>
                    <a:pt x="1458" y="13691"/>
                  </a:lnTo>
                  <a:lnTo>
                    <a:pt x="1596" y="13868"/>
                  </a:lnTo>
                  <a:lnTo>
                    <a:pt x="1596" y="13868"/>
                  </a:lnTo>
                  <a:lnTo>
                    <a:pt x="1674" y="14006"/>
                  </a:lnTo>
                  <a:lnTo>
                    <a:pt x="1674" y="14006"/>
                  </a:lnTo>
                  <a:lnTo>
                    <a:pt x="1773" y="14124"/>
                  </a:lnTo>
                  <a:lnTo>
                    <a:pt x="1773" y="14124"/>
                  </a:lnTo>
                  <a:lnTo>
                    <a:pt x="1812" y="14163"/>
                  </a:lnTo>
                  <a:lnTo>
                    <a:pt x="1832" y="14203"/>
                  </a:lnTo>
                  <a:lnTo>
                    <a:pt x="1832" y="14203"/>
                  </a:lnTo>
                  <a:lnTo>
                    <a:pt x="1891" y="14282"/>
                  </a:lnTo>
                  <a:lnTo>
                    <a:pt x="1891" y="14282"/>
                  </a:lnTo>
                  <a:lnTo>
                    <a:pt x="1674" y="14006"/>
                  </a:lnTo>
                  <a:lnTo>
                    <a:pt x="1674" y="14006"/>
                  </a:lnTo>
                  <a:lnTo>
                    <a:pt x="1536" y="13809"/>
                  </a:lnTo>
                  <a:lnTo>
                    <a:pt x="1536" y="13809"/>
                  </a:lnTo>
                  <a:lnTo>
                    <a:pt x="1871" y="14222"/>
                  </a:lnTo>
                  <a:lnTo>
                    <a:pt x="2187" y="14636"/>
                  </a:lnTo>
                  <a:lnTo>
                    <a:pt x="2187" y="14636"/>
                  </a:lnTo>
                  <a:lnTo>
                    <a:pt x="2226" y="14676"/>
                  </a:lnTo>
                  <a:lnTo>
                    <a:pt x="2600" y="15070"/>
                  </a:lnTo>
                  <a:lnTo>
                    <a:pt x="2620" y="15089"/>
                  </a:lnTo>
                  <a:lnTo>
                    <a:pt x="2620" y="15089"/>
                  </a:lnTo>
                  <a:lnTo>
                    <a:pt x="2640" y="15109"/>
                  </a:lnTo>
                  <a:lnTo>
                    <a:pt x="2679" y="15148"/>
                  </a:lnTo>
                  <a:lnTo>
                    <a:pt x="2679" y="15148"/>
                  </a:lnTo>
                  <a:lnTo>
                    <a:pt x="2679" y="15148"/>
                  </a:lnTo>
                  <a:lnTo>
                    <a:pt x="2856" y="15306"/>
                  </a:lnTo>
                  <a:lnTo>
                    <a:pt x="2856" y="15306"/>
                  </a:lnTo>
                  <a:lnTo>
                    <a:pt x="2777" y="15247"/>
                  </a:lnTo>
                  <a:lnTo>
                    <a:pt x="2777" y="15247"/>
                  </a:lnTo>
                  <a:lnTo>
                    <a:pt x="2837" y="15306"/>
                  </a:lnTo>
                  <a:lnTo>
                    <a:pt x="2837" y="15306"/>
                  </a:lnTo>
                  <a:lnTo>
                    <a:pt x="2876" y="15345"/>
                  </a:lnTo>
                  <a:lnTo>
                    <a:pt x="2876" y="15345"/>
                  </a:lnTo>
                  <a:lnTo>
                    <a:pt x="2974" y="15424"/>
                  </a:lnTo>
                  <a:lnTo>
                    <a:pt x="2994" y="15444"/>
                  </a:lnTo>
                  <a:lnTo>
                    <a:pt x="2994" y="15444"/>
                  </a:lnTo>
                  <a:lnTo>
                    <a:pt x="3034" y="15483"/>
                  </a:lnTo>
                  <a:lnTo>
                    <a:pt x="3034" y="15483"/>
                  </a:lnTo>
                  <a:lnTo>
                    <a:pt x="3073" y="15523"/>
                  </a:lnTo>
                  <a:lnTo>
                    <a:pt x="3073" y="15523"/>
                  </a:lnTo>
                  <a:lnTo>
                    <a:pt x="3171" y="15582"/>
                  </a:lnTo>
                  <a:lnTo>
                    <a:pt x="3171" y="15582"/>
                  </a:lnTo>
                  <a:lnTo>
                    <a:pt x="3231" y="15641"/>
                  </a:lnTo>
                  <a:lnTo>
                    <a:pt x="3231" y="15641"/>
                  </a:lnTo>
                  <a:lnTo>
                    <a:pt x="3782" y="16054"/>
                  </a:lnTo>
                  <a:lnTo>
                    <a:pt x="3782" y="16054"/>
                  </a:lnTo>
                  <a:lnTo>
                    <a:pt x="3821" y="16094"/>
                  </a:lnTo>
                  <a:lnTo>
                    <a:pt x="4294" y="16389"/>
                  </a:lnTo>
                  <a:lnTo>
                    <a:pt x="4294" y="16389"/>
                  </a:lnTo>
                  <a:lnTo>
                    <a:pt x="4865" y="16704"/>
                  </a:lnTo>
                  <a:lnTo>
                    <a:pt x="5338" y="16921"/>
                  </a:lnTo>
                  <a:lnTo>
                    <a:pt x="5338" y="16921"/>
                  </a:lnTo>
                  <a:lnTo>
                    <a:pt x="5772" y="17079"/>
                  </a:lnTo>
                  <a:lnTo>
                    <a:pt x="5772" y="17079"/>
                  </a:lnTo>
                  <a:lnTo>
                    <a:pt x="5693" y="17059"/>
                  </a:lnTo>
                  <a:lnTo>
                    <a:pt x="5772" y="17098"/>
                  </a:lnTo>
                  <a:lnTo>
                    <a:pt x="5772" y="17098"/>
                  </a:lnTo>
                  <a:lnTo>
                    <a:pt x="5791" y="17098"/>
                  </a:lnTo>
                  <a:lnTo>
                    <a:pt x="5791" y="17098"/>
                  </a:lnTo>
                  <a:lnTo>
                    <a:pt x="5831" y="17118"/>
                  </a:lnTo>
                  <a:lnTo>
                    <a:pt x="5831" y="17118"/>
                  </a:lnTo>
                  <a:lnTo>
                    <a:pt x="5850" y="17118"/>
                  </a:lnTo>
                  <a:lnTo>
                    <a:pt x="6264" y="17256"/>
                  </a:lnTo>
                  <a:lnTo>
                    <a:pt x="6264" y="17256"/>
                  </a:lnTo>
                  <a:lnTo>
                    <a:pt x="6717" y="17374"/>
                  </a:lnTo>
                  <a:lnTo>
                    <a:pt x="7111" y="17473"/>
                  </a:lnTo>
                  <a:lnTo>
                    <a:pt x="7111" y="17473"/>
                  </a:lnTo>
                  <a:lnTo>
                    <a:pt x="7190" y="17492"/>
                  </a:lnTo>
                  <a:lnTo>
                    <a:pt x="7190" y="17492"/>
                  </a:lnTo>
                  <a:lnTo>
                    <a:pt x="7446" y="17532"/>
                  </a:lnTo>
                  <a:lnTo>
                    <a:pt x="7466" y="17532"/>
                  </a:lnTo>
                  <a:lnTo>
                    <a:pt x="7485" y="17532"/>
                  </a:lnTo>
                  <a:lnTo>
                    <a:pt x="7485" y="17532"/>
                  </a:lnTo>
                  <a:lnTo>
                    <a:pt x="7525" y="17532"/>
                  </a:lnTo>
                  <a:lnTo>
                    <a:pt x="7525" y="17532"/>
                  </a:lnTo>
                  <a:lnTo>
                    <a:pt x="7584" y="17552"/>
                  </a:lnTo>
                  <a:lnTo>
                    <a:pt x="7938" y="17591"/>
                  </a:lnTo>
                  <a:lnTo>
                    <a:pt x="7938" y="17591"/>
                  </a:lnTo>
                  <a:lnTo>
                    <a:pt x="7938" y="17591"/>
                  </a:lnTo>
                  <a:lnTo>
                    <a:pt x="8391" y="17630"/>
                  </a:lnTo>
                  <a:lnTo>
                    <a:pt x="8726" y="17630"/>
                  </a:lnTo>
                  <a:lnTo>
                    <a:pt x="8726" y="17630"/>
                  </a:lnTo>
                  <a:lnTo>
                    <a:pt x="9041" y="17630"/>
                  </a:lnTo>
                  <a:lnTo>
                    <a:pt x="9041" y="17630"/>
                  </a:lnTo>
                  <a:lnTo>
                    <a:pt x="9199" y="17630"/>
                  </a:lnTo>
                  <a:lnTo>
                    <a:pt x="9199" y="17630"/>
                  </a:lnTo>
                  <a:lnTo>
                    <a:pt x="9278" y="17611"/>
                  </a:lnTo>
                  <a:lnTo>
                    <a:pt x="9298" y="17611"/>
                  </a:lnTo>
                  <a:lnTo>
                    <a:pt x="9298" y="17611"/>
                  </a:lnTo>
                  <a:lnTo>
                    <a:pt x="9337" y="17611"/>
                  </a:lnTo>
                  <a:lnTo>
                    <a:pt x="9337" y="17611"/>
                  </a:lnTo>
                  <a:lnTo>
                    <a:pt x="9376" y="17611"/>
                  </a:lnTo>
                  <a:lnTo>
                    <a:pt x="9376" y="17611"/>
                  </a:lnTo>
                  <a:lnTo>
                    <a:pt x="9258" y="17611"/>
                  </a:lnTo>
                  <a:lnTo>
                    <a:pt x="9514" y="17611"/>
                  </a:lnTo>
                  <a:lnTo>
                    <a:pt x="9514" y="17611"/>
                  </a:lnTo>
                  <a:lnTo>
                    <a:pt x="9711" y="17591"/>
                  </a:lnTo>
                  <a:lnTo>
                    <a:pt x="9692" y="17591"/>
                  </a:lnTo>
                  <a:lnTo>
                    <a:pt x="9711" y="17591"/>
                  </a:lnTo>
                  <a:lnTo>
                    <a:pt x="9711" y="17591"/>
                  </a:lnTo>
                  <a:lnTo>
                    <a:pt x="9908" y="17571"/>
                  </a:lnTo>
                  <a:lnTo>
                    <a:pt x="9987" y="17552"/>
                  </a:lnTo>
                  <a:lnTo>
                    <a:pt x="9987" y="17552"/>
                  </a:lnTo>
                  <a:lnTo>
                    <a:pt x="10125" y="17532"/>
                  </a:lnTo>
                  <a:lnTo>
                    <a:pt x="10243" y="17512"/>
                  </a:lnTo>
                  <a:lnTo>
                    <a:pt x="10243" y="17512"/>
                  </a:lnTo>
                  <a:lnTo>
                    <a:pt x="10282" y="17512"/>
                  </a:lnTo>
                  <a:lnTo>
                    <a:pt x="10282" y="17512"/>
                  </a:lnTo>
                  <a:lnTo>
                    <a:pt x="10342" y="17492"/>
                  </a:lnTo>
                  <a:lnTo>
                    <a:pt x="10342" y="17492"/>
                  </a:lnTo>
                  <a:lnTo>
                    <a:pt x="10479" y="17473"/>
                  </a:lnTo>
                  <a:lnTo>
                    <a:pt x="10479" y="17473"/>
                  </a:lnTo>
                  <a:lnTo>
                    <a:pt x="10736" y="17414"/>
                  </a:lnTo>
                  <a:lnTo>
                    <a:pt x="10736" y="17414"/>
                  </a:lnTo>
                  <a:lnTo>
                    <a:pt x="10755" y="17414"/>
                  </a:lnTo>
                  <a:lnTo>
                    <a:pt x="10755" y="17414"/>
                  </a:lnTo>
                  <a:lnTo>
                    <a:pt x="10755" y="17414"/>
                  </a:lnTo>
                  <a:lnTo>
                    <a:pt x="11031" y="17355"/>
                  </a:lnTo>
                  <a:lnTo>
                    <a:pt x="11346" y="17256"/>
                  </a:lnTo>
                  <a:lnTo>
                    <a:pt x="11701" y="17158"/>
                  </a:lnTo>
                  <a:lnTo>
                    <a:pt x="12095" y="17000"/>
                  </a:lnTo>
                  <a:lnTo>
                    <a:pt x="12095" y="17000"/>
                  </a:lnTo>
                  <a:lnTo>
                    <a:pt x="12095" y="17000"/>
                  </a:lnTo>
                  <a:lnTo>
                    <a:pt x="12173" y="16961"/>
                  </a:lnTo>
                  <a:lnTo>
                    <a:pt x="12173" y="16961"/>
                  </a:lnTo>
                  <a:lnTo>
                    <a:pt x="12508" y="16823"/>
                  </a:lnTo>
                  <a:lnTo>
                    <a:pt x="12508" y="16823"/>
                  </a:lnTo>
                  <a:lnTo>
                    <a:pt x="12607" y="16764"/>
                  </a:lnTo>
                  <a:lnTo>
                    <a:pt x="12607" y="16764"/>
                  </a:lnTo>
                  <a:lnTo>
                    <a:pt x="12705" y="16724"/>
                  </a:lnTo>
                  <a:lnTo>
                    <a:pt x="12705" y="16724"/>
                  </a:lnTo>
                  <a:lnTo>
                    <a:pt x="13119" y="16507"/>
                  </a:lnTo>
                  <a:lnTo>
                    <a:pt x="13119" y="16507"/>
                  </a:lnTo>
                  <a:lnTo>
                    <a:pt x="13493" y="16271"/>
                  </a:lnTo>
                  <a:lnTo>
                    <a:pt x="13493" y="16271"/>
                  </a:lnTo>
                  <a:lnTo>
                    <a:pt x="13671" y="16173"/>
                  </a:lnTo>
                  <a:lnTo>
                    <a:pt x="13671" y="16173"/>
                  </a:lnTo>
                  <a:lnTo>
                    <a:pt x="13769" y="16094"/>
                  </a:lnTo>
                  <a:lnTo>
                    <a:pt x="13769" y="16094"/>
                  </a:lnTo>
                  <a:lnTo>
                    <a:pt x="13848" y="16054"/>
                  </a:lnTo>
                  <a:lnTo>
                    <a:pt x="13966" y="15956"/>
                  </a:lnTo>
                  <a:lnTo>
                    <a:pt x="13966" y="15956"/>
                  </a:lnTo>
                  <a:lnTo>
                    <a:pt x="14242" y="15759"/>
                  </a:lnTo>
                  <a:lnTo>
                    <a:pt x="14262" y="15739"/>
                  </a:lnTo>
                  <a:lnTo>
                    <a:pt x="14262" y="15739"/>
                  </a:lnTo>
                  <a:lnTo>
                    <a:pt x="14262" y="15739"/>
                  </a:lnTo>
                  <a:lnTo>
                    <a:pt x="14439" y="15601"/>
                  </a:lnTo>
                  <a:lnTo>
                    <a:pt x="14695" y="15385"/>
                  </a:lnTo>
                  <a:lnTo>
                    <a:pt x="14695" y="15385"/>
                  </a:lnTo>
                  <a:lnTo>
                    <a:pt x="14813" y="15267"/>
                  </a:lnTo>
                  <a:lnTo>
                    <a:pt x="14813" y="15267"/>
                  </a:lnTo>
                  <a:lnTo>
                    <a:pt x="14852" y="15227"/>
                  </a:lnTo>
                  <a:lnTo>
                    <a:pt x="14852" y="15227"/>
                  </a:lnTo>
                  <a:lnTo>
                    <a:pt x="15049" y="15050"/>
                  </a:lnTo>
                  <a:lnTo>
                    <a:pt x="15246" y="14833"/>
                  </a:lnTo>
                  <a:lnTo>
                    <a:pt x="15246" y="14833"/>
                  </a:lnTo>
                  <a:lnTo>
                    <a:pt x="15306" y="14774"/>
                  </a:lnTo>
                  <a:lnTo>
                    <a:pt x="15306" y="14774"/>
                  </a:lnTo>
                  <a:lnTo>
                    <a:pt x="15542" y="14498"/>
                  </a:lnTo>
                  <a:lnTo>
                    <a:pt x="15798" y="14203"/>
                  </a:lnTo>
                  <a:lnTo>
                    <a:pt x="15798" y="14203"/>
                  </a:lnTo>
                  <a:lnTo>
                    <a:pt x="15857" y="14124"/>
                  </a:lnTo>
                  <a:lnTo>
                    <a:pt x="15857" y="14124"/>
                  </a:lnTo>
                  <a:lnTo>
                    <a:pt x="16192" y="13651"/>
                  </a:lnTo>
                  <a:lnTo>
                    <a:pt x="16192" y="13651"/>
                  </a:lnTo>
                  <a:lnTo>
                    <a:pt x="16448" y="13218"/>
                  </a:lnTo>
                  <a:lnTo>
                    <a:pt x="16448" y="13218"/>
                  </a:lnTo>
                  <a:lnTo>
                    <a:pt x="16468" y="13198"/>
                  </a:lnTo>
                  <a:lnTo>
                    <a:pt x="16468" y="13198"/>
                  </a:lnTo>
                  <a:lnTo>
                    <a:pt x="16527" y="13100"/>
                  </a:lnTo>
                  <a:lnTo>
                    <a:pt x="16527" y="13100"/>
                  </a:lnTo>
                  <a:lnTo>
                    <a:pt x="16684" y="12785"/>
                  </a:lnTo>
                  <a:lnTo>
                    <a:pt x="16684" y="12785"/>
                  </a:lnTo>
                  <a:lnTo>
                    <a:pt x="16704" y="12745"/>
                  </a:lnTo>
                  <a:lnTo>
                    <a:pt x="16704" y="12745"/>
                  </a:lnTo>
                  <a:lnTo>
                    <a:pt x="16743" y="12686"/>
                  </a:lnTo>
                  <a:lnTo>
                    <a:pt x="16743" y="12686"/>
                  </a:lnTo>
                  <a:lnTo>
                    <a:pt x="16803" y="12528"/>
                  </a:lnTo>
                  <a:lnTo>
                    <a:pt x="16803" y="12528"/>
                  </a:lnTo>
                  <a:lnTo>
                    <a:pt x="17019" y="12036"/>
                  </a:lnTo>
                  <a:lnTo>
                    <a:pt x="17019" y="12036"/>
                  </a:lnTo>
                  <a:lnTo>
                    <a:pt x="17059" y="11957"/>
                  </a:lnTo>
                  <a:lnTo>
                    <a:pt x="17059" y="11957"/>
                  </a:lnTo>
                  <a:lnTo>
                    <a:pt x="17059" y="11918"/>
                  </a:lnTo>
                  <a:lnTo>
                    <a:pt x="17078" y="11898"/>
                  </a:lnTo>
                  <a:lnTo>
                    <a:pt x="17078" y="11898"/>
                  </a:lnTo>
                  <a:lnTo>
                    <a:pt x="17177" y="11603"/>
                  </a:lnTo>
                  <a:lnTo>
                    <a:pt x="17275" y="11287"/>
                  </a:lnTo>
                  <a:lnTo>
                    <a:pt x="17275" y="11287"/>
                  </a:lnTo>
                  <a:lnTo>
                    <a:pt x="17394" y="10795"/>
                  </a:lnTo>
                  <a:lnTo>
                    <a:pt x="17394" y="10795"/>
                  </a:lnTo>
                  <a:lnTo>
                    <a:pt x="17413" y="10736"/>
                  </a:lnTo>
                  <a:lnTo>
                    <a:pt x="17413" y="10736"/>
                  </a:lnTo>
                  <a:lnTo>
                    <a:pt x="17433" y="10637"/>
                  </a:lnTo>
                  <a:lnTo>
                    <a:pt x="17433" y="10618"/>
                  </a:lnTo>
                  <a:lnTo>
                    <a:pt x="17433" y="10618"/>
                  </a:lnTo>
                  <a:lnTo>
                    <a:pt x="17512" y="10263"/>
                  </a:lnTo>
                  <a:lnTo>
                    <a:pt x="17512" y="10263"/>
                  </a:lnTo>
                  <a:lnTo>
                    <a:pt x="17551" y="9909"/>
                  </a:lnTo>
                  <a:lnTo>
                    <a:pt x="17591" y="9574"/>
                  </a:lnTo>
                  <a:lnTo>
                    <a:pt x="17630" y="8963"/>
                  </a:lnTo>
                  <a:lnTo>
                    <a:pt x="17630" y="8845"/>
                  </a:lnTo>
                  <a:lnTo>
                    <a:pt x="17630" y="8845"/>
                  </a:lnTo>
                  <a:lnTo>
                    <a:pt x="17591" y="80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1547625" y="2427075"/>
              <a:ext cx="400400" cy="243800"/>
            </a:xfrm>
            <a:custGeom>
              <a:avLst/>
              <a:gdLst/>
              <a:ahLst/>
              <a:cxnLst/>
              <a:rect l="l" t="t" r="r" b="b"/>
              <a:pathLst>
                <a:path w="16016" h="9752" extrusionOk="0">
                  <a:moveTo>
                    <a:pt x="72" y="2837"/>
                  </a:moveTo>
                  <a:lnTo>
                    <a:pt x="80" y="2916"/>
                  </a:lnTo>
                  <a:lnTo>
                    <a:pt x="80" y="2896"/>
                  </a:lnTo>
                  <a:lnTo>
                    <a:pt x="72" y="2837"/>
                  </a:lnTo>
                  <a:close/>
                  <a:moveTo>
                    <a:pt x="1439" y="6324"/>
                  </a:moveTo>
                  <a:lnTo>
                    <a:pt x="1518" y="6442"/>
                  </a:lnTo>
                  <a:lnTo>
                    <a:pt x="1554" y="6489"/>
                  </a:lnTo>
                  <a:lnTo>
                    <a:pt x="1554" y="6489"/>
                  </a:lnTo>
                  <a:lnTo>
                    <a:pt x="1537" y="6462"/>
                  </a:lnTo>
                  <a:lnTo>
                    <a:pt x="1439" y="6324"/>
                  </a:lnTo>
                  <a:lnTo>
                    <a:pt x="1439" y="6324"/>
                  </a:lnTo>
                  <a:close/>
                  <a:moveTo>
                    <a:pt x="1554" y="6489"/>
                  </a:moveTo>
                  <a:lnTo>
                    <a:pt x="1596" y="6560"/>
                  </a:lnTo>
                  <a:lnTo>
                    <a:pt x="1636" y="6600"/>
                  </a:lnTo>
                  <a:lnTo>
                    <a:pt x="1649" y="6613"/>
                  </a:lnTo>
                  <a:lnTo>
                    <a:pt x="1649" y="6613"/>
                  </a:lnTo>
                  <a:lnTo>
                    <a:pt x="1554" y="6489"/>
                  </a:lnTo>
                  <a:close/>
                  <a:moveTo>
                    <a:pt x="1649" y="6613"/>
                  </a:moveTo>
                  <a:lnTo>
                    <a:pt x="1715" y="6698"/>
                  </a:lnTo>
                  <a:lnTo>
                    <a:pt x="1675" y="6639"/>
                  </a:lnTo>
                  <a:lnTo>
                    <a:pt x="1649" y="6613"/>
                  </a:lnTo>
                  <a:close/>
                  <a:moveTo>
                    <a:pt x="5182" y="9239"/>
                  </a:moveTo>
                  <a:lnTo>
                    <a:pt x="5241" y="9259"/>
                  </a:lnTo>
                  <a:lnTo>
                    <a:pt x="5208" y="9246"/>
                  </a:lnTo>
                  <a:lnTo>
                    <a:pt x="5208" y="9246"/>
                  </a:lnTo>
                  <a:lnTo>
                    <a:pt x="5182" y="9239"/>
                  </a:lnTo>
                  <a:close/>
                  <a:moveTo>
                    <a:pt x="8767" y="1"/>
                  </a:moveTo>
                  <a:lnTo>
                    <a:pt x="8097" y="20"/>
                  </a:lnTo>
                  <a:lnTo>
                    <a:pt x="7407" y="60"/>
                  </a:lnTo>
                  <a:lnTo>
                    <a:pt x="6738" y="119"/>
                  </a:lnTo>
                  <a:lnTo>
                    <a:pt x="6068" y="178"/>
                  </a:lnTo>
                  <a:lnTo>
                    <a:pt x="5418" y="257"/>
                  </a:lnTo>
                  <a:lnTo>
                    <a:pt x="4177" y="454"/>
                  </a:lnTo>
                  <a:lnTo>
                    <a:pt x="3054" y="651"/>
                  </a:lnTo>
                  <a:lnTo>
                    <a:pt x="2050" y="867"/>
                  </a:lnTo>
                  <a:lnTo>
                    <a:pt x="1203" y="1045"/>
                  </a:lnTo>
                  <a:lnTo>
                    <a:pt x="572" y="1202"/>
                  </a:lnTo>
                  <a:lnTo>
                    <a:pt x="1" y="1360"/>
                  </a:lnTo>
                  <a:lnTo>
                    <a:pt x="1" y="1439"/>
                  </a:lnTo>
                  <a:lnTo>
                    <a:pt x="1" y="1557"/>
                  </a:lnTo>
                  <a:lnTo>
                    <a:pt x="1" y="1636"/>
                  </a:lnTo>
                  <a:lnTo>
                    <a:pt x="1" y="1695"/>
                  </a:lnTo>
                  <a:lnTo>
                    <a:pt x="1" y="1852"/>
                  </a:lnTo>
                  <a:lnTo>
                    <a:pt x="1" y="1931"/>
                  </a:lnTo>
                  <a:lnTo>
                    <a:pt x="1" y="1951"/>
                  </a:lnTo>
                  <a:lnTo>
                    <a:pt x="21" y="2384"/>
                  </a:lnTo>
                  <a:lnTo>
                    <a:pt x="21" y="2443"/>
                  </a:lnTo>
                  <a:lnTo>
                    <a:pt x="21" y="2463"/>
                  </a:lnTo>
                  <a:lnTo>
                    <a:pt x="40" y="2542"/>
                  </a:lnTo>
                  <a:lnTo>
                    <a:pt x="40" y="2601"/>
                  </a:lnTo>
                  <a:lnTo>
                    <a:pt x="72" y="2837"/>
                  </a:lnTo>
                  <a:lnTo>
                    <a:pt x="60" y="2719"/>
                  </a:lnTo>
                  <a:lnTo>
                    <a:pt x="119" y="3133"/>
                  </a:lnTo>
                  <a:lnTo>
                    <a:pt x="119" y="3093"/>
                  </a:lnTo>
                  <a:lnTo>
                    <a:pt x="139" y="3212"/>
                  </a:lnTo>
                  <a:lnTo>
                    <a:pt x="139" y="3251"/>
                  </a:lnTo>
                  <a:lnTo>
                    <a:pt x="257" y="3704"/>
                  </a:lnTo>
                  <a:lnTo>
                    <a:pt x="375" y="4157"/>
                  </a:lnTo>
                  <a:lnTo>
                    <a:pt x="552" y="4689"/>
                  </a:lnTo>
                  <a:lnTo>
                    <a:pt x="572" y="4709"/>
                  </a:lnTo>
                  <a:lnTo>
                    <a:pt x="572" y="4728"/>
                  </a:lnTo>
                  <a:lnTo>
                    <a:pt x="592" y="4787"/>
                  </a:lnTo>
                  <a:lnTo>
                    <a:pt x="789" y="5221"/>
                  </a:lnTo>
                  <a:lnTo>
                    <a:pt x="1006" y="5634"/>
                  </a:lnTo>
                  <a:lnTo>
                    <a:pt x="1006" y="5654"/>
                  </a:lnTo>
                  <a:lnTo>
                    <a:pt x="1025" y="5654"/>
                  </a:lnTo>
                  <a:lnTo>
                    <a:pt x="1084" y="5753"/>
                  </a:lnTo>
                  <a:lnTo>
                    <a:pt x="1104" y="5792"/>
                  </a:lnTo>
                  <a:lnTo>
                    <a:pt x="1143" y="5871"/>
                  </a:lnTo>
                  <a:lnTo>
                    <a:pt x="1183" y="5930"/>
                  </a:lnTo>
                  <a:lnTo>
                    <a:pt x="1301" y="6127"/>
                  </a:lnTo>
                  <a:lnTo>
                    <a:pt x="1321" y="6166"/>
                  </a:lnTo>
                  <a:lnTo>
                    <a:pt x="1439" y="6324"/>
                  </a:lnTo>
                  <a:lnTo>
                    <a:pt x="1439" y="6324"/>
                  </a:lnTo>
                  <a:lnTo>
                    <a:pt x="1400" y="6265"/>
                  </a:lnTo>
                  <a:lnTo>
                    <a:pt x="1695" y="6659"/>
                  </a:lnTo>
                  <a:lnTo>
                    <a:pt x="1990" y="7033"/>
                  </a:lnTo>
                  <a:lnTo>
                    <a:pt x="2010" y="7053"/>
                  </a:lnTo>
                  <a:lnTo>
                    <a:pt x="2365" y="7427"/>
                  </a:lnTo>
                  <a:lnTo>
                    <a:pt x="2384" y="7447"/>
                  </a:lnTo>
                  <a:lnTo>
                    <a:pt x="2404" y="7466"/>
                  </a:lnTo>
                  <a:lnTo>
                    <a:pt x="2424" y="7486"/>
                  </a:lnTo>
                  <a:lnTo>
                    <a:pt x="2444" y="7506"/>
                  </a:lnTo>
                  <a:lnTo>
                    <a:pt x="2601" y="7644"/>
                  </a:lnTo>
                  <a:lnTo>
                    <a:pt x="2522" y="7585"/>
                  </a:lnTo>
                  <a:lnTo>
                    <a:pt x="2522" y="7585"/>
                  </a:lnTo>
                  <a:lnTo>
                    <a:pt x="2581" y="7644"/>
                  </a:lnTo>
                  <a:lnTo>
                    <a:pt x="2621" y="7683"/>
                  </a:lnTo>
                  <a:lnTo>
                    <a:pt x="2700" y="7742"/>
                  </a:lnTo>
                  <a:lnTo>
                    <a:pt x="2719" y="7762"/>
                  </a:lnTo>
                  <a:lnTo>
                    <a:pt x="2759" y="7801"/>
                  </a:lnTo>
                  <a:lnTo>
                    <a:pt x="2798" y="7821"/>
                  </a:lnTo>
                  <a:lnTo>
                    <a:pt x="2877" y="7880"/>
                  </a:lnTo>
                  <a:lnTo>
                    <a:pt x="2936" y="7939"/>
                  </a:lnTo>
                  <a:lnTo>
                    <a:pt x="3448" y="8333"/>
                  </a:lnTo>
                  <a:lnTo>
                    <a:pt x="3488" y="8353"/>
                  </a:lnTo>
                  <a:lnTo>
                    <a:pt x="3901" y="8629"/>
                  </a:lnTo>
                  <a:lnTo>
                    <a:pt x="4433" y="8904"/>
                  </a:lnTo>
                  <a:lnTo>
                    <a:pt x="4847" y="9101"/>
                  </a:lnTo>
                  <a:lnTo>
                    <a:pt x="5208" y="9246"/>
                  </a:lnTo>
                  <a:lnTo>
                    <a:pt x="5208" y="9246"/>
                  </a:lnTo>
                  <a:lnTo>
                    <a:pt x="5260" y="9259"/>
                  </a:lnTo>
                  <a:lnTo>
                    <a:pt x="5280" y="9279"/>
                  </a:lnTo>
                  <a:lnTo>
                    <a:pt x="5319" y="9279"/>
                  </a:lnTo>
                  <a:lnTo>
                    <a:pt x="5339" y="9298"/>
                  </a:lnTo>
                  <a:lnTo>
                    <a:pt x="5713" y="9416"/>
                  </a:lnTo>
                  <a:lnTo>
                    <a:pt x="6107" y="9535"/>
                  </a:lnTo>
                  <a:lnTo>
                    <a:pt x="6462" y="9613"/>
                  </a:lnTo>
                  <a:lnTo>
                    <a:pt x="6560" y="9613"/>
                  </a:lnTo>
                  <a:lnTo>
                    <a:pt x="6797" y="9673"/>
                  </a:lnTo>
                  <a:lnTo>
                    <a:pt x="6895" y="9673"/>
                  </a:lnTo>
                  <a:lnTo>
                    <a:pt x="7230" y="9712"/>
                  </a:lnTo>
                  <a:lnTo>
                    <a:pt x="7644" y="9751"/>
                  </a:lnTo>
                  <a:lnTo>
                    <a:pt x="8511" y="9751"/>
                  </a:lnTo>
                  <a:lnTo>
                    <a:pt x="8550" y="9732"/>
                  </a:lnTo>
                  <a:lnTo>
                    <a:pt x="8668" y="9732"/>
                  </a:lnTo>
                  <a:lnTo>
                    <a:pt x="8845" y="9712"/>
                  </a:lnTo>
                  <a:lnTo>
                    <a:pt x="9023" y="9692"/>
                  </a:lnTo>
                  <a:lnTo>
                    <a:pt x="9102" y="9692"/>
                  </a:lnTo>
                  <a:lnTo>
                    <a:pt x="9220" y="9673"/>
                  </a:lnTo>
                  <a:lnTo>
                    <a:pt x="9338" y="9653"/>
                  </a:lnTo>
                  <a:lnTo>
                    <a:pt x="9377" y="9653"/>
                  </a:lnTo>
                  <a:lnTo>
                    <a:pt x="9417" y="9633"/>
                  </a:lnTo>
                  <a:lnTo>
                    <a:pt x="9535" y="9613"/>
                  </a:lnTo>
                  <a:lnTo>
                    <a:pt x="9771" y="9574"/>
                  </a:lnTo>
                  <a:lnTo>
                    <a:pt x="9791" y="9554"/>
                  </a:lnTo>
                  <a:lnTo>
                    <a:pt x="10047" y="9495"/>
                  </a:lnTo>
                  <a:lnTo>
                    <a:pt x="10323" y="9416"/>
                  </a:lnTo>
                  <a:lnTo>
                    <a:pt x="10658" y="9318"/>
                  </a:lnTo>
                  <a:lnTo>
                    <a:pt x="11012" y="9180"/>
                  </a:lnTo>
                  <a:lnTo>
                    <a:pt x="11091" y="9160"/>
                  </a:lnTo>
                  <a:lnTo>
                    <a:pt x="11386" y="9023"/>
                  </a:lnTo>
                  <a:lnTo>
                    <a:pt x="11485" y="8983"/>
                  </a:lnTo>
                  <a:lnTo>
                    <a:pt x="11564" y="8924"/>
                  </a:lnTo>
                  <a:lnTo>
                    <a:pt x="11958" y="8727"/>
                  </a:lnTo>
                  <a:lnTo>
                    <a:pt x="12293" y="8530"/>
                  </a:lnTo>
                  <a:lnTo>
                    <a:pt x="12450" y="8432"/>
                  </a:lnTo>
                  <a:lnTo>
                    <a:pt x="12529" y="8372"/>
                  </a:lnTo>
                  <a:lnTo>
                    <a:pt x="12608" y="8313"/>
                  </a:lnTo>
                  <a:lnTo>
                    <a:pt x="12726" y="8235"/>
                  </a:lnTo>
                  <a:lnTo>
                    <a:pt x="12962" y="8057"/>
                  </a:lnTo>
                  <a:lnTo>
                    <a:pt x="12982" y="8038"/>
                  </a:lnTo>
                  <a:lnTo>
                    <a:pt x="13002" y="8038"/>
                  </a:lnTo>
                  <a:lnTo>
                    <a:pt x="13140" y="7900"/>
                  </a:lnTo>
                  <a:lnTo>
                    <a:pt x="13396" y="7703"/>
                  </a:lnTo>
                  <a:lnTo>
                    <a:pt x="13494" y="7604"/>
                  </a:lnTo>
                  <a:lnTo>
                    <a:pt x="13534" y="7565"/>
                  </a:lnTo>
                  <a:lnTo>
                    <a:pt x="13711" y="7407"/>
                  </a:lnTo>
                  <a:lnTo>
                    <a:pt x="13888" y="7210"/>
                  </a:lnTo>
                  <a:lnTo>
                    <a:pt x="13947" y="7151"/>
                  </a:lnTo>
                  <a:lnTo>
                    <a:pt x="14164" y="6915"/>
                  </a:lnTo>
                  <a:lnTo>
                    <a:pt x="14381" y="6639"/>
                  </a:lnTo>
                  <a:lnTo>
                    <a:pt x="14440" y="6560"/>
                  </a:lnTo>
                  <a:lnTo>
                    <a:pt x="14735" y="6127"/>
                  </a:lnTo>
                  <a:lnTo>
                    <a:pt x="14991" y="5733"/>
                  </a:lnTo>
                  <a:lnTo>
                    <a:pt x="15050" y="5634"/>
                  </a:lnTo>
                  <a:lnTo>
                    <a:pt x="15188" y="5339"/>
                  </a:lnTo>
                  <a:lnTo>
                    <a:pt x="15208" y="5319"/>
                  </a:lnTo>
                  <a:lnTo>
                    <a:pt x="15247" y="5260"/>
                  </a:lnTo>
                  <a:lnTo>
                    <a:pt x="15306" y="5103"/>
                  </a:lnTo>
                  <a:lnTo>
                    <a:pt x="15503" y="4669"/>
                  </a:lnTo>
                  <a:lnTo>
                    <a:pt x="15543" y="4590"/>
                  </a:lnTo>
                  <a:lnTo>
                    <a:pt x="15543" y="4551"/>
                  </a:lnTo>
                  <a:lnTo>
                    <a:pt x="15543" y="4531"/>
                  </a:lnTo>
                  <a:lnTo>
                    <a:pt x="15641" y="4256"/>
                  </a:lnTo>
                  <a:lnTo>
                    <a:pt x="15740" y="3980"/>
                  </a:lnTo>
                  <a:lnTo>
                    <a:pt x="15858" y="3527"/>
                  </a:lnTo>
                  <a:lnTo>
                    <a:pt x="15858" y="3487"/>
                  </a:lnTo>
                  <a:lnTo>
                    <a:pt x="15878" y="3389"/>
                  </a:lnTo>
                  <a:lnTo>
                    <a:pt x="15878" y="3369"/>
                  </a:lnTo>
                  <a:lnTo>
                    <a:pt x="15937" y="3034"/>
                  </a:lnTo>
                  <a:lnTo>
                    <a:pt x="15996" y="2719"/>
                  </a:lnTo>
                  <a:lnTo>
                    <a:pt x="16016" y="2404"/>
                  </a:lnTo>
                  <a:lnTo>
                    <a:pt x="15858" y="2187"/>
                  </a:lnTo>
                  <a:lnTo>
                    <a:pt x="15681" y="1990"/>
                  </a:lnTo>
                  <a:lnTo>
                    <a:pt x="15484" y="1793"/>
                  </a:lnTo>
                  <a:lnTo>
                    <a:pt x="15287" y="1616"/>
                  </a:lnTo>
                  <a:lnTo>
                    <a:pt x="15070" y="1458"/>
                  </a:lnTo>
                  <a:lnTo>
                    <a:pt x="14834" y="1301"/>
                  </a:lnTo>
                  <a:lnTo>
                    <a:pt x="14597" y="1143"/>
                  </a:lnTo>
                  <a:lnTo>
                    <a:pt x="14341" y="1005"/>
                  </a:lnTo>
                  <a:lnTo>
                    <a:pt x="14085" y="887"/>
                  </a:lnTo>
                  <a:lnTo>
                    <a:pt x="13829" y="769"/>
                  </a:lnTo>
                  <a:lnTo>
                    <a:pt x="13278" y="572"/>
                  </a:lnTo>
                  <a:lnTo>
                    <a:pt x="12687" y="395"/>
                  </a:lnTo>
                  <a:lnTo>
                    <a:pt x="12076" y="257"/>
                  </a:lnTo>
                  <a:lnTo>
                    <a:pt x="11446" y="158"/>
                  </a:lnTo>
                  <a:lnTo>
                    <a:pt x="10796" y="80"/>
                  </a:lnTo>
                  <a:lnTo>
                    <a:pt x="10126" y="40"/>
                  </a:lnTo>
                  <a:lnTo>
                    <a:pt x="9456"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1548625" y="2398525"/>
              <a:ext cx="399400" cy="136425"/>
            </a:xfrm>
            <a:custGeom>
              <a:avLst/>
              <a:gdLst/>
              <a:ahLst/>
              <a:cxnLst/>
              <a:rect l="l" t="t" r="r" b="b"/>
              <a:pathLst>
                <a:path w="15976" h="5457" extrusionOk="0">
                  <a:moveTo>
                    <a:pt x="6461" y="0"/>
                  </a:moveTo>
                  <a:lnTo>
                    <a:pt x="5870" y="40"/>
                  </a:lnTo>
                  <a:lnTo>
                    <a:pt x="5279" y="99"/>
                  </a:lnTo>
                  <a:lnTo>
                    <a:pt x="4708" y="178"/>
                  </a:lnTo>
                  <a:lnTo>
                    <a:pt x="4157" y="276"/>
                  </a:lnTo>
                  <a:lnTo>
                    <a:pt x="3625" y="394"/>
                  </a:lnTo>
                  <a:lnTo>
                    <a:pt x="3093" y="552"/>
                  </a:lnTo>
                  <a:lnTo>
                    <a:pt x="2600" y="709"/>
                  </a:lnTo>
                  <a:lnTo>
                    <a:pt x="2147" y="887"/>
                  </a:lnTo>
                  <a:lnTo>
                    <a:pt x="1694" y="1084"/>
                  </a:lnTo>
                  <a:lnTo>
                    <a:pt x="1300" y="1320"/>
                  </a:lnTo>
                  <a:lnTo>
                    <a:pt x="926" y="1556"/>
                  </a:lnTo>
                  <a:lnTo>
                    <a:pt x="572" y="1812"/>
                  </a:lnTo>
                  <a:lnTo>
                    <a:pt x="276" y="2088"/>
                  </a:lnTo>
                  <a:lnTo>
                    <a:pt x="20" y="2384"/>
                  </a:lnTo>
                  <a:lnTo>
                    <a:pt x="0" y="2403"/>
                  </a:lnTo>
                  <a:lnTo>
                    <a:pt x="20" y="2443"/>
                  </a:lnTo>
                  <a:lnTo>
                    <a:pt x="20" y="2482"/>
                  </a:lnTo>
                  <a:lnTo>
                    <a:pt x="0" y="2482"/>
                  </a:lnTo>
                  <a:lnTo>
                    <a:pt x="394" y="2758"/>
                  </a:lnTo>
                  <a:lnTo>
                    <a:pt x="769" y="3014"/>
                  </a:lnTo>
                  <a:lnTo>
                    <a:pt x="1163" y="3250"/>
                  </a:lnTo>
                  <a:lnTo>
                    <a:pt x="1537" y="3487"/>
                  </a:lnTo>
                  <a:lnTo>
                    <a:pt x="2305" y="3881"/>
                  </a:lnTo>
                  <a:lnTo>
                    <a:pt x="3073" y="4235"/>
                  </a:lnTo>
                  <a:lnTo>
                    <a:pt x="3822" y="4551"/>
                  </a:lnTo>
                  <a:lnTo>
                    <a:pt x="4551" y="4807"/>
                  </a:lnTo>
                  <a:lnTo>
                    <a:pt x="5279" y="5004"/>
                  </a:lnTo>
                  <a:lnTo>
                    <a:pt x="5989" y="5181"/>
                  </a:lnTo>
                  <a:lnTo>
                    <a:pt x="6698" y="5299"/>
                  </a:lnTo>
                  <a:lnTo>
                    <a:pt x="7387" y="5378"/>
                  </a:lnTo>
                  <a:lnTo>
                    <a:pt x="8057" y="5437"/>
                  </a:lnTo>
                  <a:lnTo>
                    <a:pt x="8707" y="5457"/>
                  </a:lnTo>
                  <a:lnTo>
                    <a:pt x="9337" y="5437"/>
                  </a:lnTo>
                  <a:lnTo>
                    <a:pt x="9948" y="5417"/>
                  </a:lnTo>
                  <a:lnTo>
                    <a:pt x="10539" y="5358"/>
                  </a:lnTo>
                  <a:lnTo>
                    <a:pt x="11090" y="5279"/>
                  </a:lnTo>
                  <a:lnTo>
                    <a:pt x="11642" y="5181"/>
                  </a:lnTo>
                  <a:lnTo>
                    <a:pt x="12154" y="5063"/>
                  </a:lnTo>
                  <a:lnTo>
                    <a:pt x="12647" y="4944"/>
                  </a:lnTo>
                  <a:lnTo>
                    <a:pt x="13119" y="4807"/>
                  </a:lnTo>
                  <a:lnTo>
                    <a:pt x="13533" y="4669"/>
                  </a:lnTo>
                  <a:lnTo>
                    <a:pt x="13947" y="4531"/>
                  </a:lnTo>
                  <a:lnTo>
                    <a:pt x="14656" y="4255"/>
                  </a:lnTo>
                  <a:lnTo>
                    <a:pt x="15227" y="3999"/>
                  </a:lnTo>
                  <a:lnTo>
                    <a:pt x="15641" y="3763"/>
                  </a:lnTo>
                  <a:lnTo>
                    <a:pt x="15897" y="3625"/>
                  </a:lnTo>
                  <a:lnTo>
                    <a:pt x="15976" y="3546"/>
                  </a:lnTo>
                  <a:lnTo>
                    <a:pt x="15818" y="3329"/>
                  </a:lnTo>
                  <a:lnTo>
                    <a:pt x="15641" y="3132"/>
                  </a:lnTo>
                  <a:lnTo>
                    <a:pt x="15266" y="2719"/>
                  </a:lnTo>
                  <a:lnTo>
                    <a:pt x="14853" y="2364"/>
                  </a:lnTo>
                  <a:lnTo>
                    <a:pt x="14419" y="2009"/>
                  </a:lnTo>
                  <a:lnTo>
                    <a:pt x="13947" y="1714"/>
                  </a:lnTo>
                  <a:lnTo>
                    <a:pt x="13454" y="1419"/>
                  </a:lnTo>
                  <a:lnTo>
                    <a:pt x="12942" y="1162"/>
                  </a:lnTo>
                  <a:lnTo>
                    <a:pt x="12391" y="926"/>
                  </a:lnTo>
                  <a:lnTo>
                    <a:pt x="11839" y="729"/>
                  </a:lnTo>
                  <a:lnTo>
                    <a:pt x="11268" y="552"/>
                  </a:lnTo>
                  <a:lnTo>
                    <a:pt x="10677" y="394"/>
                  </a:lnTo>
                  <a:lnTo>
                    <a:pt x="10086" y="276"/>
                  </a:lnTo>
                  <a:lnTo>
                    <a:pt x="9495" y="158"/>
                  </a:lnTo>
                  <a:lnTo>
                    <a:pt x="8884" y="79"/>
                  </a:lnTo>
                  <a:lnTo>
                    <a:pt x="8274" y="40"/>
                  </a:lnTo>
                  <a:lnTo>
                    <a:pt x="7663" y="0"/>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1627900" y="2052325"/>
              <a:ext cx="242325" cy="287625"/>
            </a:xfrm>
            <a:custGeom>
              <a:avLst/>
              <a:gdLst/>
              <a:ahLst/>
              <a:cxnLst/>
              <a:rect l="l" t="t" r="r" b="b"/>
              <a:pathLst>
                <a:path w="9693" h="11505" extrusionOk="0">
                  <a:moveTo>
                    <a:pt x="4925" y="0"/>
                  </a:moveTo>
                  <a:lnTo>
                    <a:pt x="4453" y="20"/>
                  </a:lnTo>
                  <a:lnTo>
                    <a:pt x="3999" y="59"/>
                  </a:lnTo>
                  <a:lnTo>
                    <a:pt x="3546" y="119"/>
                  </a:lnTo>
                  <a:lnTo>
                    <a:pt x="3093" y="197"/>
                  </a:lnTo>
                  <a:lnTo>
                    <a:pt x="2660" y="316"/>
                  </a:lnTo>
                  <a:lnTo>
                    <a:pt x="2246" y="453"/>
                  </a:lnTo>
                  <a:lnTo>
                    <a:pt x="1852" y="611"/>
                  </a:lnTo>
                  <a:lnTo>
                    <a:pt x="1478" y="788"/>
                  </a:lnTo>
                  <a:lnTo>
                    <a:pt x="1124" y="1005"/>
                  </a:lnTo>
                  <a:lnTo>
                    <a:pt x="828" y="1241"/>
                  </a:lnTo>
                  <a:lnTo>
                    <a:pt x="572" y="1478"/>
                  </a:lnTo>
                  <a:lnTo>
                    <a:pt x="375" y="1734"/>
                  </a:lnTo>
                  <a:lnTo>
                    <a:pt x="217" y="1990"/>
                  </a:lnTo>
                  <a:lnTo>
                    <a:pt x="99" y="2266"/>
                  </a:lnTo>
                  <a:lnTo>
                    <a:pt x="20" y="2522"/>
                  </a:lnTo>
                  <a:lnTo>
                    <a:pt x="1" y="2798"/>
                  </a:lnTo>
                  <a:lnTo>
                    <a:pt x="1" y="5023"/>
                  </a:lnTo>
                  <a:lnTo>
                    <a:pt x="20" y="5260"/>
                  </a:lnTo>
                  <a:lnTo>
                    <a:pt x="60" y="5516"/>
                  </a:lnTo>
                  <a:lnTo>
                    <a:pt x="158" y="5752"/>
                  </a:lnTo>
                  <a:lnTo>
                    <a:pt x="277" y="5989"/>
                  </a:lnTo>
                  <a:lnTo>
                    <a:pt x="454" y="6225"/>
                  </a:lnTo>
                  <a:lnTo>
                    <a:pt x="651" y="6442"/>
                  </a:lnTo>
                  <a:lnTo>
                    <a:pt x="887" y="6658"/>
                  </a:lnTo>
                  <a:lnTo>
                    <a:pt x="1163" y="6875"/>
                  </a:lnTo>
                  <a:lnTo>
                    <a:pt x="1163" y="9357"/>
                  </a:lnTo>
                  <a:lnTo>
                    <a:pt x="1183" y="9554"/>
                  </a:lnTo>
                  <a:lnTo>
                    <a:pt x="1222" y="9751"/>
                  </a:lnTo>
                  <a:lnTo>
                    <a:pt x="1301" y="9948"/>
                  </a:lnTo>
                  <a:lnTo>
                    <a:pt x="1419" y="10145"/>
                  </a:lnTo>
                  <a:lnTo>
                    <a:pt x="1557" y="10342"/>
                  </a:lnTo>
                  <a:lnTo>
                    <a:pt x="1734" y="10519"/>
                  </a:lnTo>
                  <a:lnTo>
                    <a:pt x="1951" y="10677"/>
                  </a:lnTo>
                  <a:lnTo>
                    <a:pt x="2207" y="10854"/>
                  </a:lnTo>
                  <a:lnTo>
                    <a:pt x="2483" y="10992"/>
                  </a:lnTo>
                  <a:lnTo>
                    <a:pt x="2758" y="11130"/>
                  </a:lnTo>
                  <a:lnTo>
                    <a:pt x="3074" y="11228"/>
                  </a:lnTo>
                  <a:lnTo>
                    <a:pt x="3409" y="11327"/>
                  </a:lnTo>
                  <a:lnTo>
                    <a:pt x="3743" y="11406"/>
                  </a:lnTo>
                  <a:lnTo>
                    <a:pt x="4078" y="11445"/>
                  </a:lnTo>
                  <a:lnTo>
                    <a:pt x="4433" y="11484"/>
                  </a:lnTo>
                  <a:lnTo>
                    <a:pt x="4787" y="11504"/>
                  </a:lnTo>
                  <a:lnTo>
                    <a:pt x="5142" y="11484"/>
                  </a:lnTo>
                  <a:lnTo>
                    <a:pt x="5477" y="11465"/>
                  </a:lnTo>
                  <a:lnTo>
                    <a:pt x="5831" y="11425"/>
                  </a:lnTo>
                  <a:lnTo>
                    <a:pt x="6166" y="11347"/>
                  </a:lnTo>
                  <a:lnTo>
                    <a:pt x="6501" y="11268"/>
                  </a:lnTo>
                  <a:lnTo>
                    <a:pt x="6816" y="11169"/>
                  </a:lnTo>
                  <a:lnTo>
                    <a:pt x="7112" y="11051"/>
                  </a:lnTo>
                  <a:lnTo>
                    <a:pt x="7388" y="10893"/>
                  </a:lnTo>
                  <a:lnTo>
                    <a:pt x="7644" y="10736"/>
                  </a:lnTo>
                  <a:lnTo>
                    <a:pt x="7880" y="10559"/>
                  </a:lnTo>
                  <a:lnTo>
                    <a:pt x="8077" y="10381"/>
                  </a:lnTo>
                  <a:lnTo>
                    <a:pt x="8235" y="10184"/>
                  </a:lnTo>
                  <a:lnTo>
                    <a:pt x="8353" y="9987"/>
                  </a:lnTo>
                  <a:lnTo>
                    <a:pt x="8432" y="9790"/>
                  </a:lnTo>
                  <a:lnTo>
                    <a:pt x="8491" y="9593"/>
                  </a:lnTo>
                  <a:lnTo>
                    <a:pt x="8510" y="9377"/>
                  </a:lnTo>
                  <a:lnTo>
                    <a:pt x="8510" y="6895"/>
                  </a:lnTo>
                  <a:lnTo>
                    <a:pt x="8806" y="6678"/>
                  </a:lnTo>
                  <a:lnTo>
                    <a:pt x="9062" y="6442"/>
                  </a:lnTo>
                  <a:lnTo>
                    <a:pt x="9259" y="6205"/>
                  </a:lnTo>
                  <a:lnTo>
                    <a:pt x="9436" y="5969"/>
                  </a:lnTo>
                  <a:lnTo>
                    <a:pt x="9554" y="5713"/>
                  </a:lnTo>
                  <a:lnTo>
                    <a:pt x="9633" y="5457"/>
                  </a:lnTo>
                  <a:lnTo>
                    <a:pt x="9673" y="5201"/>
                  </a:lnTo>
                  <a:lnTo>
                    <a:pt x="9692" y="4945"/>
                  </a:lnTo>
                  <a:lnTo>
                    <a:pt x="9692" y="2837"/>
                  </a:lnTo>
                  <a:lnTo>
                    <a:pt x="9673" y="2561"/>
                  </a:lnTo>
                  <a:lnTo>
                    <a:pt x="9613" y="2305"/>
                  </a:lnTo>
                  <a:lnTo>
                    <a:pt x="9515" y="2049"/>
                  </a:lnTo>
                  <a:lnTo>
                    <a:pt x="9357" y="1793"/>
                  </a:lnTo>
                  <a:lnTo>
                    <a:pt x="9160" y="1537"/>
                  </a:lnTo>
                  <a:lnTo>
                    <a:pt x="8924" y="1300"/>
                  </a:lnTo>
                  <a:lnTo>
                    <a:pt x="8648" y="1084"/>
                  </a:lnTo>
                  <a:lnTo>
                    <a:pt x="8333" y="867"/>
                  </a:lnTo>
                  <a:lnTo>
                    <a:pt x="7959" y="670"/>
                  </a:lnTo>
                  <a:lnTo>
                    <a:pt x="7585" y="493"/>
                  </a:lnTo>
                  <a:lnTo>
                    <a:pt x="7171" y="355"/>
                  </a:lnTo>
                  <a:lnTo>
                    <a:pt x="6738" y="237"/>
                  </a:lnTo>
                  <a:lnTo>
                    <a:pt x="6304" y="138"/>
                  </a:lnTo>
                  <a:lnTo>
                    <a:pt x="5851" y="59"/>
                  </a:lnTo>
                  <a:lnTo>
                    <a:pt x="5378" y="20"/>
                  </a:lnTo>
                  <a:lnTo>
                    <a:pt x="4925" y="0"/>
                  </a:lnTo>
                  <a:close/>
                </a:path>
              </a:pathLst>
            </a:custGeom>
            <a:solidFill>
              <a:srgbClr val="D9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1627900" y="2052325"/>
              <a:ext cx="242325" cy="287625"/>
            </a:xfrm>
            <a:custGeom>
              <a:avLst/>
              <a:gdLst/>
              <a:ahLst/>
              <a:cxnLst/>
              <a:rect l="l" t="t" r="r" b="b"/>
              <a:pathLst>
                <a:path w="9693" h="11505" fill="none" extrusionOk="0">
                  <a:moveTo>
                    <a:pt x="8333" y="867"/>
                  </a:moveTo>
                  <a:lnTo>
                    <a:pt x="8333" y="867"/>
                  </a:lnTo>
                  <a:lnTo>
                    <a:pt x="7959" y="670"/>
                  </a:lnTo>
                  <a:lnTo>
                    <a:pt x="7585" y="493"/>
                  </a:lnTo>
                  <a:lnTo>
                    <a:pt x="7171" y="355"/>
                  </a:lnTo>
                  <a:lnTo>
                    <a:pt x="6738" y="237"/>
                  </a:lnTo>
                  <a:lnTo>
                    <a:pt x="6304" y="138"/>
                  </a:lnTo>
                  <a:lnTo>
                    <a:pt x="5851" y="59"/>
                  </a:lnTo>
                  <a:lnTo>
                    <a:pt x="5378" y="20"/>
                  </a:lnTo>
                  <a:lnTo>
                    <a:pt x="4925" y="0"/>
                  </a:lnTo>
                  <a:lnTo>
                    <a:pt x="4453" y="20"/>
                  </a:lnTo>
                  <a:lnTo>
                    <a:pt x="3999" y="59"/>
                  </a:lnTo>
                  <a:lnTo>
                    <a:pt x="3546" y="119"/>
                  </a:lnTo>
                  <a:lnTo>
                    <a:pt x="3093" y="197"/>
                  </a:lnTo>
                  <a:lnTo>
                    <a:pt x="2660" y="316"/>
                  </a:lnTo>
                  <a:lnTo>
                    <a:pt x="2246" y="453"/>
                  </a:lnTo>
                  <a:lnTo>
                    <a:pt x="1852" y="611"/>
                  </a:lnTo>
                  <a:lnTo>
                    <a:pt x="1478" y="788"/>
                  </a:lnTo>
                  <a:lnTo>
                    <a:pt x="1478" y="788"/>
                  </a:lnTo>
                  <a:lnTo>
                    <a:pt x="1124" y="1005"/>
                  </a:lnTo>
                  <a:lnTo>
                    <a:pt x="828" y="1241"/>
                  </a:lnTo>
                  <a:lnTo>
                    <a:pt x="572" y="1478"/>
                  </a:lnTo>
                  <a:lnTo>
                    <a:pt x="375" y="1734"/>
                  </a:lnTo>
                  <a:lnTo>
                    <a:pt x="217" y="1990"/>
                  </a:lnTo>
                  <a:lnTo>
                    <a:pt x="99" y="2266"/>
                  </a:lnTo>
                  <a:lnTo>
                    <a:pt x="20" y="2522"/>
                  </a:lnTo>
                  <a:lnTo>
                    <a:pt x="1" y="2798"/>
                  </a:lnTo>
                  <a:lnTo>
                    <a:pt x="1" y="5043"/>
                  </a:lnTo>
                  <a:lnTo>
                    <a:pt x="1" y="5023"/>
                  </a:lnTo>
                  <a:lnTo>
                    <a:pt x="1" y="5023"/>
                  </a:lnTo>
                  <a:lnTo>
                    <a:pt x="20" y="5260"/>
                  </a:lnTo>
                  <a:lnTo>
                    <a:pt x="60" y="5516"/>
                  </a:lnTo>
                  <a:lnTo>
                    <a:pt x="158" y="5752"/>
                  </a:lnTo>
                  <a:lnTo>
                    <a:pt x="277" y="5989"/>
                  </a:lnTo>
                  <a:lnTo>
                    <a:pt x="454" y="6225"/>
                  </a:lnTo>
                  <a:lnTo>
                    <a:pt x="651" y="6442"/>
                  </a:lnTo>
                  <a:lnTo>
                    <a:pt x="887" y="6658"/>
                  </a:lnTo>
                  <a:lnTo>
                    <a:pt x="1163" y="6875"/>
                  </a:lnTo>
                  <a:lnTo>
                    <a:pt x="1163" y="9357"/>
                  </a:lnTo>
                  <a:lnTo>
                    <a:pt x="1163" y="9357"/>
                  </a:lnTo>
                  <a:lnTo>
                    <a:pt x="1183" y="9554"/>
                  </a:lnTo>
                  <a:lnTo>
                    <a:pt x="1222" y="9751"/>
                  </a:lnTo>
                  <a:lnTo>
                    <a:pt x="1301" y="9948"/>
                  </a:lnTo>
                  <a:lnTo>
                    <a:pt x="1419" y="10145"/>
                  </a:lnTo>
                  <a:lnTo>
                    <a:pt x="1557" y="10342"/>
                  </a:lnTo>
                  <a:lnTo>
                    <a:pt x="1734" y="10519"/>
                  </a:lnTo>
                  <a:lnTo>
                    <a:pt x="1951" y="10677"/>
                  </a:lnTo>
                  <a:lnTo>
                    <a:pt x="2207" y="10854"/>
                  </a:lnTo>
                  <a:lnTo>
                    <a:pt x="2207" y="10854"/>
                  </a:lnTo>
                  <a:lnTo>
                    <a:pt x="2483" y="10992"/>
                  </a:lnTo>
                  <a:lnTo>
                    <a:pt x="2758" y="11130"/>
                  </a:lnTo>
                  <a:lnTo>
                    <a:pt x="3074" y="11228"/>
                  </a:lnTo>
                  <a:lnTo>
                    <a:pt x="3409" y="11327"/>
                  </a:lnTo>
                  <a:lnTo>
                    <a:pt x="3743" y="11406"/>
                  </a:lnTo>
                  <a:lnTo>
                    <a:pt x="4078" y="11445"/>
                  </a:lnTo>
                  <a:lnTo>
                    <a:pt x="4433" y="11484"/>
                  </a:lnTo>
                  <a:lnTo>
                    <a:pt x="4787" y="11504"/>
                  </a:lnTo>
                  <a:lnTo>
                    <a:pt x="5142" y="11484"/>
                  </a:lnTo>
                  <a:lnTo>
                    <a:pt x="5477" y="11465"/>
                  </a:lnTo>
                  <a:lnTo>
                    <a:pt x="5831" y="11425"/>
                  </a:lnTo>
                  <a:lnTo>
                    <a:pt x="6166" y="11347"/>
                  </a:lnTo>
                  <a:lnTo>
                    <a:pt x="6501" y="11268"/>
                  </a:lnTo>
                  <a:lnTo>
                    <a:pt x="6816" y="11169"/>
                  </a:lnTo>
                  <a:lnTo>
                    <a:pt x="7112" y="11051"/>
                  </a:lnTo>
                  <a:lnTo>
                    <a:pt x="7388" y="10893"/>
                  </a:lnTo>
                  <a:lnTo>
                    <a:pt x="7388" y="10893"/>
                  </a:lnTo>
                  <a:lnTo>
                    <a:pt x="7644" y="10736"/>
                  </a:lnTo>
                  <a:lnTo>
                    <a:pt x="7880" y="10559"/>
                  </a:lnTo>
                  <a:lnTo>
                    <a:pt x="8077" y="10381"/>
                  </a:lnTo>
                  <a:lnTo>
                    <a:pt x="8235" y="10184"/>
                  </a:lnTo>
                  <a:lnTo>
                    <a:pt x="8353" y="9987"/>
                  </a:lnTo>
                  <a:lnTo>
                    <a:pt x="8432" y="9790"/>
                  </a:lnTo>
                  <a:lnTo>
                    <a:pt x="8491" y="9593"/>
                  </a:lnTo>
                  <a:lnTo>
                    <a:pt x="8510" y="9377"/>
                  </a:lnTo>
                  <a:lnTo>
                    <a:pt x="8510" y="6895"/>
                  </a:lnTo>
                  <a:lnTo>
                    <a:pt x="8510" y="6895"/>
                  </a:lnTo>
                  <a:lnTo>
                    <a:pt x="8806" y="6678"/>
                  </a:lnTo>
                  <a:lnTo>
                    <a:pt x="9062" y="6442"/>
                  </a:lnTo>
                  <a:lnTo>
                    <a:pt x="9259" y="6205"/>
                  </a:lnTo>
                  <a:lnTo>
                    <a:pt x="9436" y="5969"/>
                  </a:lnTo>
                  <a:lnTo>
                    <a:pt x="9554" y="5713"/>
                  </a:lnTo>
                  <a:lnTo>
                    <a:pt x="9633" y="5457"/>
                  </a:lnTo>
                  <a:lnTo>
                    <a:pt x="9673" y="5201"/>
                  </a:lnTo>
                  <a:lnTo>
                    <a:pt x="9692" y="4945"/>
                  </a:lnTo>
                  <a:lnTo>
                    <a:pt x="9692" y="4945"/>
                  </a:lnTo>
                  <a:lnTo>
                    <a:pt x="9692" y="2837"/>
                  </a:lnTo>
                  <a:lnTo>
                    <a:pt x="9692" y="2837"/>
                  </a:lnTo>
                  <a:lnTo>
                    <a:pt x="9673" y="2561"/>
                  </a:lnTo>
                  <a:lnTo>
                    <a:pt x="9613" y="2305"/>
                  </a:lnTo>
                  <a:lnTo>
                    <a:pt x="9515" y="2049"/>
                  </a:lnTo>
                  <a:lnTo>
                    <a:pt x="9357" y="1793"/>
                  </a:lnTo>
                  <a:lnTo>
                    <a:pt x="9160" y="1537"/>
                  </a:lnTo>
                  <a:lnTo>
                    <a:pt x="8924" y="1300"/>
                  </a:lnTo>
                  <a:lnTo>
                    <a:pt x="8648" y="1084"/>
                  </a:lnTo>
                  <a:lnTo>
                    <a:pt x="8333" y="86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1655475" y="2074475"/>
              <a:ext cx="187650" cy="108875"/>
            </a:xfrm>
            <a:custGeom>
              <a:avLst/>
              <a:gdLst/>
              <a:ahLst/>
              <a:cxnLst/>
              <a:rect l="l" t="t" r="r" b="b"/>
              <a:pathLst>
                <a:path w="7506" h="4355" extrusionOk="0">
                  <a:moveTo>
                    <a:pt x="3803" y="1"/>
                  </a:moveTo>
                  <a:lnTo>
                    <a:pt x="3448" y="20"/>
                  </a:lnTo>
                  <a:lnTo>
                    <a:pt x="3074" y="40"/>
                  </a:lnTo>
                  <a:lnTo>
                    <a:pt x="2739" y="80"/>
                  </a:lnTo>
                  <a:lnTo>
                    <a:pt x="2384" y="158"/>
                  </a:lnTo>
                  <a:lnTo>
                    <a:pt x="2049" y="237"/>
                  </a:lnTo>
                  <a:lnTo>
                    <a:pt x="1734" y="336"/>
                  </a:lnTo>
                  <a:lnTo>
                    <a:pt x="1419" y="474"/>
                  </a:lnTo>
                  <a:lnTo>
                    <a:pt x="1124" y="611"/>
                  </a:lnTo>
                  <a:lnTo>
                    <a:pt x="946" y="730"/>
                  </a:lnTo>
                  <a:lnTo>
                    <a:pt x="789" y="848"/>
                  </a:lnTo>
                  <a:lnTo>
                    <a:pt x="631" y="966"/>
                  </a:lnTo>
                  <a:lnTo>
                    <a:pt x="493" y="1084"/>
                  </a:lnTo>
                  <a:lnTo>
                    <a:pt x="375" y="1202"/>
                  </a:lnTo>
                  <a:lnTo>
                    <a:pt x="277" y="1340"/>
                  </a:lnTo>
                  <a:lnTo>
                    <a:pt x="198" y="1478"/>
                  </a:lnTo>
                  <a:lnTo>
                    <a:pt x="119" y="1616"/>
                  </a:lnTo>
                  <a:lnTo>
                    <a:pt x="60" y="1754"/>
                  </a:lnTo>
                  <a:lnTo>
                    <a:pt x="21" y="1892"/>
                  </a:lnTo>
                  <a:lnTo>
                    <a:pt x="1" y="2030"/>
                  </a:lnTo>
                  <a:lnTo>
                    <a:pt x="1" y="2168"/>
                  </a:lnTo>
                  <a:lnTo>
                    <a:pt x="1" y="2305"/>
                  </a:lnTo>
                  <a:lnTo>
                    <a:pt x="21" y="2443"/>
                  </a:lnTo>
                  <a:lnTo>
                    <a:pt x="60" y="2581"/>
                  </a:lnTo>
                  <a:lnTo>
                    <a:pt x="119" y="2719"/>
                  </a:lnTo>
                  <a:lnTo>
                    <a:pt x="218" y="2916"/>
                  </a:lnTo>
                  <a:lnTo>
                    <a:pt x="336" y="3093"/>
                  </a:lnTo>
                  <a:lnTo>
                    <a:pt x="493" y="3271"/>
                  </a:lnTo>
                  <a:lnTo>
                    <a:pt x="690" y="3428"/>
                  </a:lnTo>
                  <a:lnTo>
                    <a:pt x="868" y="3566"/>
                  </a:lnTo>
                  <a:lnTo>
                    <a:pt x="1065" y="3684"/>
                  </a:lnTo>
                  <a:lnTo>
                    <a:pt x="1340" y="3842"/>
                  </a:lnTo>
                  <a:lnTo>
                    <a:pt x="1636" y="3980"/>
                  </a:lnTo>
                  <a:lnTo>
                    <a:pt x="1951" y="4098"/>
                  </a:lnTo>
                  <a:lnTo>
                    <a:pt x="2286" y="4177"/>
                  </a:lnTo>
                  <a:lnTo>
                    <a:pt x="2621" y="4256"/>
                  </a:lnTo>
                  <a:lnTo>
                    <a:pt x="2975" y="4315"/>
                  </a:lnTo>
                  <a:lnTo>
                    <a:pt x="3330" y="4334"/>
                  </a:lnTo>
                  <a:lnTo>
                    <a:pt x="3684" y="4354"/>
                  </a:lnTo>
                  <a:lnTo>
                    <a:pt x="4059" y="4354"/>
                  </a:lnTo>
                  <a:lnTo>
                    <a:pt x="4413" y="4315"/>
                  </a:lnTo>
                  <a:lnTo>
                    <a:pt x="4768" y="4275"/>
                  </a:lnTo>
                  <a:lnTo>
                    <a:pt x="5103" y="4216"/>
                  </a:lnTo>
                  <a:lnTo>
                    <a:pt x="5438" y="4118"/>
                  </a:lnTo>
                  <a:lnTo>
                    <a:pt x="5772" y="4019"/>
                  </a:lnTo>
                  <a:lnTo>
                    <a:pt x="6068" y="3901"/>
                  </a:lnTo>
                  <a:lnTo>
                    <a:pt x="6363" y="3743"/>
                  </a:lnTo>
                  <a:lnTo>
                    <a:pt x="6600" y="3606"/>
                  </a:lnTo>
                  <a:lnTo>
                    <a:pt x="6797" y="3448"/>
                  </a:lnTo>
                  <a:lnTo>
                    <a:pt x="6994" y="3290"/>
                  </a:lnTo>
                  <a:lnTo>
                    <a:pt x="7151" y="3113"/>
                  </a:lnTo>
                  <a:lnTo>
                    <a:pt x="7269" y="2936"/>
                  </a:lnTo>
                  <a:lnTo>
                    <a:pt x="7368" y="2739"/>
                  </a:lnTo>
                  <a:lnTo>
                    <a:pt x="7427" y="2601"/>
                  </a:lnTo>
                  <a:lnTo>
                    <a:pt x="7466" y="2483"/>
                  </a:lnTo>
                  <a:lnTo>
                    <a:pt x="7486" y="2345"/>
                  </a:lnTo>
                  <a:lnTo>
                    <a:pt x="7506" y="2207"/>
                  </a:lnTo>
                  <a:lnTo>
                    <a:pt x="7486" y="2069"/>
                  </a:lnTo>
                  <a:lnTo>
                    <a:pt x="7466" y="1931"/>
                  </a:lnTo>
                  <a:lnTo>
                    <a:pt x="7427" y="1793"/>
                  </a:lnTo>
                  <a:lnTo>
                    <a:pt x="7388" y="1655"/>
                  </a:lnTo>
                  <a:lnTo>
                    <a:pt x="7329" y="1518"/>
                  </a:lnTo>
                  <a:lnTo>
                    <a:pt x="7230" y="1380"/>
                  </a:lnTo>
                  <a:lnTo>
                    <a:pt x="7151" y="1261"/>
                  </a:lnTo>
                  <a:lnTo>
                    <a:pt x="7033" y="1143"/>
                  </a:lnTo>
                  <a:lnTo>
                    <a:pt x="6915" y="1005"/>
                  </a:lnTo>
                  <a:lnTo>
                    <a:pt x="6757" y="887"/>
                  </a:lnTo>
                  <a:lnTo>
                    <a:pt x="6619" y="789"/>
                  </a:lnTo>
                  <a:lnTo>
                    <a:pt x="6442" y="671"/>
                  </a:lnTo>
                  <a:lnTo>
                    <a:pt x="6166" y="513"/>
                  </a:lnTo>
                  <a:lnTo>
                    <a:pt x="5851" y="395"/>
                  </a:lnTo>
                  <a:lnTo>
                    <a:pt x="5536" y="277"/>
                  </a:lnTo>
                  <a:lnTo>
                    <a:pt x="5201" y="178"/>
                  </a:lnTo>
                  <a:lnTo>
                    <a:pt x="4866" y="99"/>
                  </a:lnTo>
                  <a:lnTo>
                    <a:pt x="4512" y="60"/>
                  </a:lnTo>
                  <a:lnTo>
                    <a:pt x="4157" y="20"/>
                  </a:lnTo>
                  <a:lnTo>
                    <a:pt x="38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2"/>
          <p:cNvGrpSpPr/>
          <p:nvPr/>
        </p:nvGrpSpPr>
        <p:grpSpPr>
          <a:xfrm>
            <a:off x="839229" y="3980841"/>
            <a:ext cx="491076" cy="475810"/>
            <a:chOff x="10401025" y="944500"/>
            <a:chExt cx="1235100" cy="1196704"/>
          </a:xfrm>
        </p:grpSpPr>
        <p:sp>
          <p:nvSpPr>
            <p:cNvPr id="129" name="Google Shape;129;p2"/>
            <p:cNvSpPr/>
            <p:nvPr/>
          </p:nvSpPr>
          <p:spPr>
            <a:xfrm>
              <a:off x="10463150" y="1980704"/>
              <a:ext cx="1091400" cy="160500"/>
            </a:xfrm>
            <a:prstGeom prst="ellipse">
              <a:avLst/>
            </a:pr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130;p2"/>
            <p:cNvGrpSpPr/>
            <p:nvPr/>
          </p:nvGrpSpPr>
          <p:grpSpPr>
            <a:xfrm>
              <a:off x="10401025" y="944500"/>
              <a:ext cx="1235100" cy="1128725"/>
              <a:chOff x="2439475" y="238125"/>
              <a:chExt cx="1235100" cy="1128725"/>
            </a:xfrm>
          </p:grpSpPr>
          <p:sp>
            <p:nvSpPr>
              <p:cNvPr id="131" name="Google Shape;131;p2"/>
              <p:cNvSpPr/>
              <p:nvPr/>
            </p:nvSpPr>
            <p:spPr>
              <a:xfrm>
                <a:off x="2439475" y="516850"/>
                <a:ext cx="1235100" cy="571275"/>
              </a:xfrm>
              <a:custGeom>
                <a:avLst/>
                <a:gdLst/>
                <a:ahLst/>
                <a:cxnLst/>
                <a:rect l="l" t="t" r="r" b="b"/>
                <a:pathLst>
                  <a:path w="49404" h="22851" extrusionOk="0">
                    <a:moveTo>
                      <a:pt x="12371" y="1202"/>
                    </a:moveTo>
                    <a:lnTo>
                      <a:pt x="13159" y="1222"/>
                    </a:lnTo>
                    <a:lnTo>
                      <a:pt x="13966" y="1241"/>
                    </a:lnTo>
                    <a:lnTo>
                      <a:pt x="14813" y="1281"/>
                    </a:lnTo>
                    <a:lnTo>
                      <a:pt x="15660" y="1340"/>
                    </a:lnTo>
                    <a:lnTo>
                      <a:pt x="16527" y="1399"/>
                    </a:lnTo>
                    <a:lnTo>
                      <a:pt x="17414" y="1497"/>
                    </a:lnTo>
                    <a:lnTo>
                      <a:pt x="18300" y="1596"/>
                    </a:lnTo>
                    <a:lnTo>
                      <a:pt x="19226" y="1734"/>
                    </a:lnTo>
                    <a:lnTo>
                      <a:pt x="20152" y="1872"/>
                    </a:lnTo>
                    <a:lnTo>
                      <a:pt x="21077" y="2009"/>
                    </a:lnTo>
                    <a:lnTo>
                      <a:pt x="22023" y="2187"/>
                    </a:lnTo>
                    <a:lnTo>
                      <a:pt x="22988" y="2384"/>
                    </a:lnTo>
                    <a:lnTo>
                      <a:pt x="23953" y="2581"/>
                    </a:lnTo>
                    <a:lnTo>
                      <a:pt x="24919" y="2797"/>
                    </a:lnTo>
                    <a:lnTo>
                      <a:pt x="25904" y="3053"/>
                    </a:lnTo>
                    <a:lnTo>
                      <a:pt x="26888" y="3310"/>
                    </a:lnTo>
                    <a:lnTo>
                      <a:pt x="28031" y="3625"/>
                    </a:lnTo>
                    <a:lnTo>
                      <a:pt x="29173" y="3960"/>
                    </a:lnTo>
                    <a:lnTo>
                      <a:pt x="30277" y="4294"/>
                    </a:lnTo>
                    <a:lnTo>
                      <a:pt x="31360" y="4669"/>
                    </a:lnTo>
                    <a:lnTo>
                      <a:pt x="32424" y="5043"/>
                    </a:lnTo>
                    <a:lnTo>
                      <a:pt x="33468" y="5437"/>
                    </a:lnTo>
                    <a:lnTo>
                      <a:pt x="34472" y="5831"/>
                    </a:lnTo>
                    <a:lnTo>
                      <a:pt x="35457" y="6245"/>
                    </a:lnTo>
                    <a:lnTo>
                      <a:pt x="36895" y="6875"/>
                    </a:lnTo>
                    <a:lnTo>
                      <a:pt x="38254" y="7545"/>
                    </a:lnTo>
                    <a:lnTo>
                      <a:pt x="39554" y="8214"/>
                    </a:lnTo>
                    <a:lnTo>
                      <a:pt x="40165" y="8549"/>
                    </a:lnTo>
                    <a:lnTo>
                      <a:pt x="40756" y="8904"/>
                    </a:lnTo>
                    <a:lnTo>
                      <a:pt x="41623" y="9416"/>
                    </a:lnTo>
                    <a:lnTo>
                      <a:pt x="42450" y="9948"/>
                    </a:lnTo>
                    <a:lnTo>
                      <a:pt x="43218" y="10480"/>
                    </a:lnTo>
                    <a:lnTo>
                      <a:pt x="43927" y="11012"/>
                    </a:lnTo>
                    <a:lnTo>
                      <a:pt x="44597" y="11543"/>
                    </a:lnTo>
                    <a:lnTo>
                      <a:pt x="45227" y="12075"/>
                    </a:lnTo>
                    <a:lnTo>
                      <a:pt x="45779" y="12607"/>
                    </a:lnTo>
                    <a:lnTo>
                      <a:pt x="46291" y="13139"/>
                    </a:lnTo>
                    <a:lnTo>
                      <a:pt x="46744" y="13671"/>
                    </a:lnTo>
                    <a:lnTo>
                      <a:pt x="47138" y="14183"/>
                    </a:lnTo>
                    <a:lnTo>
                      <a:pt x="47473" y="14675"/>
                    </a:lnTo>
                    <a:lnTo>
                      <a:pt x="47611" y="14931"/>
                    </a:lnTo>
                    <a:lnTo>
                      <a:pt x="47729" y="15168"/>
                    </a:lnTo>
                    <a:lnTo>
                      <a:pt x="47847" y="15404"/>
                    </a:lnTo>
                    <a:lnTo>
                      <a:pt x="47946" y="15641"/>
                    </a:lnTo>
                    <a:lnTo>
                      <a:pt x="48025" y="15877"/>
                    </a:lnTo>
                    <a:lnTo>
                      <a:pt x="48084" y="16113"/>
                    </a:lnTo>
                    <a:lnTo>
                      <a:pt x="48143" y="16330"/>
                    </a:lnTo>
                    <a:lnTo>
                      <a:pt x="48182" y="16547"/>
                    </a:lnTo>
                    <a:lnTo>
                      <a:pt x="48202" y="16763"/>
                    </a:lnTo>
                    <a:lnTo>
                      <a:pt x="48202" y="16980"/>
                    </a:lnTo>
                    <a:lnTo>
                      <a:pt x="48202" y="17157"/>
                    </a:lnTo>
                    <a:lnTo>
                      <a:pt x="48182" y="17335"/>
                    </a:lnTo>
                    <a:lnTo>
                      <a:pt x="48163" y="17512"/>
                    </a:lnTo>
                    <a:lnTo>
                      <a:pt x="48123" y="17709"/>
                    </a:lnTo>
                    <a:lnTo>
                      <a:pt x="48044" y="17926"/>
                    </a:lnTo>
                    <a:lnTo>
                      <a:pt x="47966" y="18123"/>
                    </a:lnTo>
                    <a:lnTo>
                      <a:pt x="47847" y="18339"/>
                    </a:lnTo>
                    <a:lnTo>
                      <a:pt x="47729" y="18536"/>
                    </a:lnTo>
                    <a:lnTo>
                      <a:pt x="47611" y="18714"/>
                    </a:lnTo>
                    <a:lnTo>
                      <a:pt x="47473" y="18871"/>
                    </a:lnTo>
                    <a:lnTo>
                      <a:pt x="47315" y="19048"/>
                    </a:lnTo>
                    <a:lnTo>
                      <a:pt x="47158" y="19206"/>
                    </a:lnTo>
                    <a:lnTo>
                      <a:pt x="46961" y="19364"/>
                    </a:lnTo>
                    <a:lnTo>
                      <a:pt x="46764" y="19521"/>
                    </a:lnTo>
                    <a:lnTo>
                      <a:pt x="46567" y="19679"/>
                    </a:lnTo>
                    <a:lnTo>
                      <a:pt x="46331" y="19817"/>
                    </a:lnTo>
                    <a:lnTo>
                      <a:pt x="45956" y="20033"/>
                    </a:lnTo>
                    <a:lnTo>
                      <a:pt x="45562" y="20230"/>
                    </a:lnTo>
                    <a:lnTo>
                      <a:pt x="45129" y="20427"/>
                    </a:lnTo>
                    <a:lnTo>
                      <a:pt x="44676" y="20605"/>
                    </a:lnTo>
                    <a:lnTo>
                      <a:pt x="44183" y="20762"/>
                    </a:lnTo>
                    <a:lnTo>
                      <a:pt x="43652" y="20920"/>
                    </a:lnTo>
                    <a:lnTo>
                      <a:pt x="43100" y="21058"/>
                    </a:lnTo>
                    <a:lnTo>
                      <a:pt x="42529" y="21176"/>
                    </a:lnTo>
                    <a:lnTo>
                      <a:pt x="41918" y="21294"/>
                    </a:lnTo>
                    <a:lnTo>
                      <a:pt x="41308" y="21373"/>
                    </a:lnTo>
                    <a:lnTo>
                      <a:pt x="40657" y="21471"/>
                    </a:lnTo>
                    <a:lnTo>
                      <a:pt x="39968" y="21530"/>
                    </a:lnTo>
                    <a:lnTo>
                      <a:pt x="39279" y="21589"/>
                    </a:lnTo>
                    <a:lnTo>
                      <a:pt x="38550" y="21629"/>
                    </a:lnTo>
                    <a:lnTo>
                      <a:pt x="37821" y="21649"/>
                    </a:lnTo>
                    <a:lnTo>
                      <a:pt x="36265" y="21649"/>
                    </a:lnTo>
                    <a:lnTo>
                      <a:pt x="35437" y="21609"/>
                    </a:lnTo>
                    <a:lnTo>
                      <a:pt x="34610" y="21570"/>
                    </a:lnTo>
                    <a:lnTo>
                      <a:pt x="33763" y="21530"/>
                    </a:lnTo>
                    <a:lnTo>
                      <a:pt x="32896" y="21452"/>
                    </a:lnTo>
                    <a:lnTo>
                      <a:pt x="32010" y="21353"/>
                    </a:lnTo>
                    <a:lnTo>
                      <a:pt x="31104" y="21255"/>
                    </a:lnTo>
                    <a:lnTo>
                      <a:pt x="30198" y="21136"/>
                    </a:lnTo>
                    <a:lnTo>
                      <a:pt x="29272" y="20999"/>
                    </a:lnTo>
                    <a:lnTo>
                      <a:pt x="28346" y="20841"/>
                    </a:lnTo>
                    <a:lnTo>
                      <a:pt x="27401" y="20664"/>
                    </a:lnTo>
                    <a:lnTo>
                      <a:pt x="26435" y="20486"/>
                    </a:lnTo>
                    <a:lnTo>
                      <a:pt x="25470" y="20270"/>
                    </a:lnTo>
                    <a:lnTo>
                      <a:pt x="24505" y="20053"/>
                    </a:lnTo>
                    <a:lnTo>
                      <a:pt x="23520" y="19817"/>
                    </a:lnTo>
                    <a:lnTo>
                      <a:pt x="22535" y="19561"/>
                    </a:lnTo>
                    <a:lnTo>
                      <a:pt x="21393" y="19245"/>
                    </a:lnTo>
                    <a:lnTo>
                      <a:pt x="20250" y="18911"/>
                    </a:lnTo>
                    <a:lnTo>
                      <a:pt x="19147" y="18556"/>
                    </a:lnTo>
                    <a:lnTo>
                      <a:pt x="18064" y="18182"/>
                    </a:lnTo>
                    <a:lnTo>
                      <a:pt x="17000" y="17807"/>
                    </a:lnTo>
                    <a:lnTo>
                      <a:pt x="15956" y="17433"/>
                    </a:lnTo>
                    <a:lnTo>
                      <a:pt x="14951" y="17020"/>
                    </a:lnTo>
                    <a:lnTo>
                      <a:pt x="13966" y="16606"/>
                    </a:lnTo>
                    <a:lnTo>
                      <a:pt x="12528" y="15975"/>
                    </a:lnTo>
                    <a:lnTo>
                      <a:pt x="11169" y="15325"/>
                    </a:lnTo>
                    <a:lnTo>
                      <a:pt x="9869" y="14656"/>
                    </a:lnTo>
                    <a:lnTo>
                      <a:pt x="9259" y="14301"/>
                    </a:lnTo>
                    <a:lnTo>
                      <a:pt x="8648" y="13966"/>
                    </a:lnTo>
                    <a:lnTo>
                      <a:pt x="7801" y="13434"/>
                    </a:lnTo>
                    <a:lnTo>
                      <a:pt x="6974" y="12903"/>
                    </a:lnTo>
                    <a:lnTo>
                      <a:pt x="6205" y="12371"/>
                    </a:lnTo>
                    <a:lnTo>
                      <a:pt x="5476" y="11839"/>
                    </a:lnTo>
                    <a:lnTo>
                      <a:pt x="4807" y="11307"/>
                    </a:lnTo>
                    <a:lnTo>
                      <a:pt x="4196" y="10775"/>
                    </a:lnTo>
                    <a:lnTo>
                      <a:pt x="3645" y="10243"/>
                    </a:lnTo>
                    <a:lnTo>
                      <a:pt x="3132" y="9711"/>
                    </a:lnTo>
                    <a:lnTo>
                      <a:pt x="2679" y="9199"/>
                    </a:lnTo>
                    <a:lnTo>
                      <a:pt x="2285" y="8687"/>
                    </a:lnTo>
                    <a:lnTo>
                      <a:pt x="1951" y="8175"/>
                    </a:lnTo>
                    <a:lnTo>
                      <a:pt x="1813" y="7939"/>
                    </a:lnTo>
                    <a:lnTo>
                      <a:pt x="1694" y="7683"/>
                    </a:lnTo>
                    <a:lnTo>
                      <a:pt x="1576" y="7446"/>
                    </a:lnTo>
                    <a:lnTo>
                      <a:pt x="1478" y="7210"/>
                    </a:lnTo>
                    <a:lnTo>
                      <a:pt x="1399" y="6973"/>
                    </a:lnTo>
                    <a:lnTo>
                      <a:pt x="1320" y="6757"/>
                    </a:lnTo>
                    <a:lnTo>
                      <a:pt x="1281" y="6520"/>
                    </a:lnTo>
                    <a:lnTo>
                      <a:pt x="1241" y="6304"/>
                    </a:lnTo>
                    <a:lnTo>
                      <a:pt x="1222" y="6087"/>
                    </a:lnTo>
                    <a:lnTo>
                      <a:pt x="1222" y="5890"/>
                    </a:lnTo>
                    <a:lnTo>
                      <a:pt x="1222" y="5693"/>
                    </a:lnTo>
                    <a:lnTo>
                      <a:pt x="1241" y="5516"/>
                    </a:lnTo>
                    <a:lnTo>
                      <a:pt x="1261" y="5338"/>
                    </a:lnTo>
                    <a:lnTo>
                      <a:pt x="1300" y="5161"/>
                    </a:lnTo>
                    <a:lnTo>
                      <a:pt x="1379" y="4944"/>
                    </a:lnTo>
                    <a:lnTo>
                      <a:pt x="1458" y="4728"/>
                    </a:lnTo>
                    <a:lnTo>
                      <a:pt x="1557" y="4531"/>
                    </a:lnTo>
                    <a:lnTo>
                      <a:pt x="1694" y="4314"/>
                    </a:lnTo>
                    <a:lnTo>
                      <a:pt x="1813" y="4157"/>
                    </a:lnTo>
                    <a:lnTo>
                      <a:pt x="1951" y="3979"/>
                    </a:lnTo>
                    <a:lnTo>
                      <a:pt x="2108" y="3802"/>
                    </a:lnTo>
                    <a:lnTo>
                      <a:pt x="2266" y="3644"/>
                    </a:lnTo>
                    <a:lnTo>
                      <a:pt x="2443" y="3487"/>
                    </a:lnTo>
                    <a:lnTo>
                      <a:pt x="2640" y="3329"/>
                    </a:lnTo>
                    <a:lnTo>
                      <a:pt x="2857" y="3191"/>
                    </a:lnTo>
                    <a:lnTo>
                      <a:pt x="3093" y="3034"/>
                    </a:lnTo>
                    <a:lnTo>
                      <a:pt x="3448" y="2817"/>
                    </a:lnTo>
                    <a:lnTo>
                      <a:pt x="3861" y="2620"/>
                    </a:lnTo>
                    <a:lnTo>
                      <a:pt x="4295" y="2443"/>
                    </a:lnTo>
                    <a:lnTo>
                      <a:pt x="4748" y="2266"/>
                    </a:lnTo>
                    <a:lnTo>
                      <a:pt x="5240" y="2088"/>
                    </a:lnTo>
                    <a:lnTo>
                      <a:pt x="5772" y="1950"/>
                    </a:lnTo>
                    <a:lnTo>
                      <a:pt x="6324" y="1812"/>
                    </a:lnTo>
                    <a:lnTo>
                      <a:pt x="6895" y="1675"/>
                    </a:lnTo>
                    <a:lnTo>
                      <a:pt x="7486" y="1576"/>
                    </a:lnTo>
                    <a:lnTo>
                      <a:pt x="8116" y="1478"/>
                    </a:lnTo>
                    <a:lnTo>
                      <a:pt x="8766" y="1399"/>
                    </a:lnTo>
                    <a:lnTo>
                      <a:pt x="9456" y="1320"/>
                    </a:lnTo>
                    <a:lnTo>
                      <a:pt x="10145" y="1281"/>
                    </a:lnTo>
                    <a:lnTo>
                      <a:pt x="10854" y="1241"/>
                    </a:lnTo>
                    <a:lnTo>
                      <a:pt x="11603" y="1222"/>
                    </a:lnTo>
                    <a:lnTo>
                      <a:pt x="12371" y="1202"/>
                    </a:lnTo>
                    <a:close/>
                    <a:moveTo>
                      <a:pt x="12371" y="0"/>
                    </a:moveTo>
                    <a:lnTo>
                      <a:pt x="11169" y="20"/>
                    </a:lnTo>
                    <a:lnTo>
                      <a:pt x="10027" y="79"/>
                    </a:lnTo>
                    <a:lnTo>
                      <a:pt x="8943" y="158"/>
                    </a:lnTo>
                    <a:lnTo>
                      <a:pt x="7899" y="296"/>
                    </a:lnTo>
                    <a:lnTo>
                      <a:pt x="7131" y="414"/>
                    </a:lnTo>
                    <a:lnTo>
                      <a:pt x="6422" y="552"/>
                    </a:lnTo>
                    <a:lnTo>
                      <a:pt x="5733" y="709"/>
                    </a:lnTo>
                    <a:lnTo>
                      <a:pt x="5063" y="887"/>
                    </a:lnTo>
                    <a:lnTo>
                      <a:pt x="4590" y="1044"/>
                    </a:lnTo>
                    <a:lnTo>
                      <a:pt x="4157" y="1202"/>
                    </a:lnTo>
                    <a:lnTo>
                      <a:pt x="3723" y="1359"/>
                    </a:lnTo>
                    <a:lnTo>
                      <a:pt x="3310" y="1556"/>
                    </a:lnTo>
                    <a:lnTo>
                      <a:pt x="2916" y="1753"/>
                    </a:lnTo>
                    <a:lnTo>
                      <a:pt x="2541" y="1970"/>
                    </a:lnTo>
                    <a:lnTo>
                      <a:pt x="2187" y="2187"/>
                    </a:lnTo>
                    <a:lnTo>
                      <a:pt x="1852" y="2423"/>
                    </a:lnTo>
                    <a:lnTo>
                      <a:pt x="1557" y="2679"/>
                    </a:lnTo>
                    <a:lnTo>
                      <a:pt x="1261" y="2935"/>
                    </a:lnTo>
                    <a:lnTo>
                      <a:pt x="1005" y="3231"/>
                    </a:lnTo>
                    <a:lnTo>
                      <a:pt x="769" y="3526"/>
                    </a:lnTo>
                    <a:lnTo>
                      <a:pt x="572" y="3822"/>
                    </a:lnTo>
                    <a:lnTo>
                      <a:pt x="394" y="4157"/>
                    </a:lnTo>
                    <a:lnTo>
                      <a:pt x="256" y="4491"/>
                    </a:lnTo>
                    <a:lnTo>
                      <a:pt x="138" y="4846"/>
                    </a:lnTo>
                    <a:lnTo>
                      <a:pt x="79" y="5102"/>
                    </a:lnTo>
                    <a:lnTo>
                      <a:pt x="40" y="5358"/>
                    </a:lnTo>
                    <a:lnTo>
                      <a:pt x="20" y="5614"/>
                    </a:lnTo>
                    <a:lnTo>
                      <a:pt x="0" y="5890"/>
                    </a:lnTo>
                    <a:lnTo>
                      <a:pt x="20" y="6146"/>
                    </a:lnTo>
                    <a:lnTo>
                      <a:pt x="40" y="6402"/>
                    </a:lnTo>
                    <a:lnTo>
                      <a:pt x="79" y="6658"/>
                    </a:lnTo>
                    <a:lnTo>
                      <a:pt x="138" y="6934"/>
                    </a:lnTo>
                    <a:lnTo>
                      <a:pt x="197" y="7190"/>
                    </a:lnTo>
                    <a:lnTo>
                      <a:pt x="276" y="7446"/>
                    </a:lnTo>
                    <a:lnTo>
                      <a:pt x="375" y="7702"/>
                    </a:lnTo>
                    <a:lnTo>
                      <a:pt x="493" y="7958"/>
                    </a:lnTo>
                    <a:lnTo>
                      <a:pt x="710" y="8411"/>
                    </a:lnTo>
                    <a:lnTo>
                      <a:pt x="966" y="8864"/>
                    </a:lnTo>
                    <a:lnTo>
                      <a:pt x="1261" y="9317"/>
                    </a:lnTo>
                    <a:lnTo>
                      <a:pt x="1596" y="9771"/>
                    </a:lnTo>
                    <a:lnTo>
                      <a:pt x="1911" y="10165"/>
                    </a:lnTo>
                    <a:lnTo>
                      <a:pt x="2246" y="10539"/>
                    </a:lnTo>
                    <a:lnTo>
                      <a:pt x="2620" y="10933"/>
                    </a:lnTo>
                    <a:lnTo>
                      <a:pt x="3014" y="11327"/>
                    </a:lnTo>
                    <a:lnTo>
                      <a:pt x="3428" y="11721"/>
                    </a:lnTo>
                    <a:lnTo>
                      <a:pt x="3881" y="12095"/>
                    </a:lnTo>
                    <a:lnTo>
                      <a:pt x="4354" y="12489"/>
                    </a:lnTo>
                    <a:lnTo>
                      <a:pt x="4826" y="12863"/>
                    </a:lnTo>
                    <a:lnTo>
                      <a:pt x="5614" y="13434"/>
                    </a:lnTo>
                    <a:lnTo>
                      <a:pt x="6442" y="14006"/>
                    </a:lnTo>
                    <a:lnTo>
                      <a:pt x="7308" y="14557"/>
                    </a:lnTo>
                    <a:lnTo>
                      <a:pt x="8234" y="15109"/>
                    </a:lnTo>
                    <a:lnTo>
                      <a:pt x="9180" y="15641"/>
                    </a:lnTo>
                    <a:lnTo>
                      <a:pt x="10184" y="16172"/>
                    </a:lnTo>
                    <a:lnTo>
                      <a:pt x="11228" y="16704"/>
                    </a:lnTo>
                    <a:lnTo>
                      <a:pt x="12331" y="17216"/>
                    </a:lnTo>
                    <a:lnTo>
                      <a:pt x="13454" y="17709"/>
                    </a:lnTo>
                    <a:lnTo>
                      <a:pt x="14597" y="18182"/>
                    </a:lnTo>
                    <a:lnTo>
                      <a:pt x="15798" y="18654"/>
                    </a:lnTo>
                    <a:lnTo>
                      <a:pt x="17020" y="19108"/>
                    </a:lnTo>
                    <a:lnTo>
                      <a:pt x="18280" y="19541"/>
                    </a:lnTo>
                    <a:lnTo>
                      <a:pt x="19561" y="19955"/>
                    </a:lnTo>
                    <a:lnTo>
                      <a:pt x="20880" y="20349"/>
                    </a:lnTo>
                    <a:lnTo>
                      <a:pt x="22220" y="20723"/>
                    </a:lnTo>
                    <a:lnTo>
                      <a:pt x="23225" y="20979"/>
                    </a:lnTo>
                    <a:lnTo>
                      <a:pt x="24229" y="21215"/>
                    </a:lnTo>
                    <a:lnTo>
                      <a:pt x="25214" y="21452"/>
                    </a:lnTo>
                    <a:lnTo>
                      <a:pt x="26199" y="21668"/>
                    </a:lnTo>
                    <a:lnTo>
                      <a:pt x="27164" y="21846"/>
                    </a:lnTo>
                    <a:lnTo>
                      <a:pt x="28129" y="22023"/>
                    </a:lnTo>
                    <a:lnTo>
                      <a:pt x="29095" y="22180"/>
                    </a:lnTo>
                    <a:lnTo>
                      <a:pt x="30040" y="22318"/>
                    </a:lnTo>
                    <a:lnTo>
                      <a:pt x="30966" y="22456"/>
                    </a:lnTo>
                    <a:lnTo>
                      <a:pt x="31872" y="22555"/>
                    </a:lnTo>
                    <a:lnTo>
                      <a:pt x="32778" y="22653"/>
                    </a:lnTo>
                    <a:lnTo>
                      <a:pt x="33665" y="22732"/>
                    </a:lnTo>
                    <a:lnTo>
                      <a:pt x="34551" y="22791"/>
                    </a:lnTo>
                    <a:lnTo>
                      <a:pt x="35398" y="22830"/>
                    </a:lnTo>
                    <a:lnTo>
                      <a:pt x="36245" y="22850"/>
                    </a:lnTo>
                    <a:lnTo>
                      <a:pt x="37053" y="22850"/>
                    </a:lnTo>
                    <a:lnTo>
                      <a:pt x="38254" y="22830"/>
                    </a:lnTo>
                    <a:lnTo>
                      <a:pt x="39397" y="22791"/>
                    </a:lnTo>
                    <a:lnTo>
                      <a:pt x="40480" y="22693"/>
                    </a:lnTo>
                    <a:lnTo>
                      <a:pt x="41524" y="22574"/>
                    </a:lnTo>
                    <a:lnTo>
                      <a:pt x="42273" y="22456"/>
                    </a:lnTo>
                    <a:lnTo>
                      <a:pt x="43002" y="22318"/>
                    </a:lnTo>
                    <a:lnTo>
                      <a:pt x="43691" y="22141"/>
                    </a:lnTo>
                    <a:lnTo>
                      <a:pt x="44341" y="21964"/>
                    </a:lnTo>
                    <a:lnTo>
                      <a:pt x="44814" y="21826"/>
                    </a:lnTo>
                    <a:lnTo>
                      <a:pt x="45267" y="21668"/>
                    </a:lnTo>
                    <a:lnTo>
                      <a:pt x="45700" y="21491"/>
                    </a:lnTo>
                    <a:lnTo>
                      <a:pt x="46114" y="21314"/>
                    </a:lnTo>
                    <a:lnTo>
                      <a:pt x="46508" y="21097"/>
                    </a:lnTo>
                    <a:lnTo>
                      <a:pt x="46882" y="20900"/>
                    </a:lnTo>
                    <a:lnTo>
                      <a:pt x="47237" y="20664"/>
                    </a:lnTo>
                    <a:lnTo>
                      <a:pt x="47572" y="20427"/>
                    </a:lnTo>
                    <a:lnTo>
                      <a:pt x="47867" y="20191"/>
                    </a:lnTo>
                    <a:lnTo>
                      <a:pt x="48163" y="19915"/>
                    </a:lnTo>
                    <a:lnTo>
                      <a:pt x="48419" y="19639"/>
                    </a:lnTo>
                    <a:lnTo>
                      <a:pt x="48635" y="19344"/>
                    </a:lnTo>
                    <a:lnTo>
                      <a:pt x="48852" y="19029"/>
                    </a:lnTo>
                    <a:lnTo>
                      <a:pt x="49029" y="18694"/>
                    </a:lnTo>
                    <a:lnTo>
                      <a:pt x="49167" y="18359"/>
                    </a:lnTo>
                    <a:lnTo>
                      <a:pt x="49285" y="18004"/>
                    </a:lnTo>
                    <a:lnTo>
                      <a:pt x="49344" y="17748"/>
                    </a:lnTo>
                    <a:lnTo>
                      <a:pt x="49384" y="17492"/>
                    </a:lnTo>
                    <a:lnTo>
                      <a:pt x="49404" y="17236"/>
                    </a:lnTo>
                    <a:lnTo>
                      <a:pt x="49404" y="16980"/>
                    </a:lnTo>
                    <a:lnTo>
                      <a:pt x="49404" y="16704"/>
                    </a:lnTo>
                    <a:lnTo>
                      <a:pt x="49384" y="16448"/>
                    </a:lnTo>
                    <a:lnTo>
                      <a:pt x="49344" y="16192"/>
                    </a:lnTo>
                    <a:lnTo>
                      <a:pt x="49285" y="15936"/>
                    </a:lnTo>
                    <a:lnTo>
                      <a:pt x="49226" y="15680"/>
                    </a:lnTo>
                    <a:lnTo>
                      <a:pt x="49147" y="15404"/>
                    </a:lnTo>
                    <a:lnTo>
                      <a:pt x="49049" y="15148"/>
                    </a:lnTo>
                    <a:lnTo>
                      <a:pt x="48931" y="14892"/>
                    </a:lnTo>
                    <a:lnTo>
                      <a:pt x="48714" y="14439"/>
                    </a:lnTo>
                    <a:lnTo>
                      <a:pt x="48458" y="13986"/>
                    </a:lnTo>
                    <a:lnTo>
                      <a:pt x="48163" y="13533"/>
                    </a:lnTo>
                    <a:lnTo>
                      <a:pt x="47828" y="13100"/>
                    </a:lnTo>
                    <a:lnTo>
                      <a:pt x="47512" y="12706"/>
                    </a:lnTo>
                    <a:lnTo>
                      <a:pt x="47178" y="12312"/>
                    </a:lnTo>
                    <a:lnTo>
                      <a:pt x="46803" y="11918"/>
                    </a:lnTo>
                    <a:lnTo>
                      <a:pt x="46409" y="11524"/>
                    </a:lnTo>
                    <a:lnTo>
                      <a:pt x="45976" y="11149"/>
                    </a:lnTo>
                    <a:lnTo>
                      <a:pt x="45543" y="10755"/>
                    </a:lnTo>
                    <a:lnTo>
                      <a:pt x="45070" y="10381"/>
                    </a:lnTo>
                    <a:lnTo>
                      <a:pt x="44577" y="9987"/>
                    </a:lnTo>
                    <a:lnTo>
                      <a:pt x="43809" y="9416"/>
                    </a:lnTo>
                    <a:lnTo>
                      <a:pt x="42982" y="8864"/>
                    </a:lnTo>
                    <a:lnTo>
                      <a:pt x="42115" y="8293"/>
                    </a:lnTo>
                    <a:lnTo>
                      <a:pt x="41189" y="7761"/>
                    </a:lnTo>
                    <a:lnTo>
                      <a:pt x="40224" y="7210"/>
                    </a:lnTo>
                    <a:lnTo>
                      <a:pt x="39220" y="6678"/>
                    </a:lnTo>
                    <a:lnTo>
                      <a:pt x="38176" y="6166"/>
                    </a:lnTo>
                    <a:lnTo>
                      <a:pt x="37092" y="5654"/>
                    </a:lnTo>
                    <a:lnTo>
                      <a:pt x="35969" y="5161"/>
                    </a:lnTo>
                    <a:lnTo>
                      <a:pt x="34807" y="4669"/>
                    </a:lnTo>
                    <a:lnTo>
                      <a:pt x="33625" y="4196"/>
                    </a:lnTo>
                    <a:lnTo>
                      <a:pt x="32404" y="3763"/>
                    </a:lnTo>
                    <a:lnTo>
                      <a:pt x="31143" y="3329"/>
                    </a:lnTo>
                    <a:lnTo>
                      <a:pt x="29863" y="2916"/>
                    </a:lnTo>
                    <a:lnTo>
                      <a:pt x="28543" y="2502"/>
                    </a:lnTo>
                    <a:lnTo>
                      <a:pt x="27204" y="2147"/>
                    </a:lnTo>
                    <a:lnTo>
                      <a:pt x="26199" y="1872"/>
                    </a:lnTo>
                    <a:lnTo>
                      <a:pt x="25194" y="1635"/>
                    </a:lnTo>
                    <a:lnTo>
                      <a:pt x="24209" y="1399"/>
                    </a:lnTo>
                    <a:lnTo>
                      <a:pt x="23225" y="1202"/>
                    </a:lnTo>
                    <a:lnTo>
                      <a:pt x="22240" y="1005"/>
                    </a:lnTo>
                    <a:lnTo>
                      <a:pt x="21294" y="828"/>
                    </a:lnTo>
                    <a:lnTo>
                      <a:pt x="20329" y="670"/>
                    </a:lnTo>
                    <a:lnTo>
                      <a:pt x="19383" y="532"/>
                    </a:lnTo>
                    <a:lnTo>
                      <a:pt x="18458" y="414"/>
                    </a:lnTo>
                    <a:lnTo>
                      <a:pt x="17551" y="296"/>
                    </a:lnTo>
                    <a:lnTo>
                      <a:pt x="16645" y="217"/>
                    </a:lnTo>
                    <a:lnTo>
                      <a:pt x="15759" y="138"/>
                    </a:lnTo>
                    <a:lnTo>
                      <a:pt x="14873" y="79"/>
                    </a:lnTo>
                    <a:lnTo>
                      <a:pt x="14026" y="40"/>
                    </a:lnTo>
                    <a:lnTo>
                      <a:pt x="13178" y="20"/>
                    </a:lnTo>
                    <a:lnTo>
                      <a:pt x="123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2675350" y="238125"/>
                <a:ext cx="763825" cy="1128725"/>
              </a:xfrm>
              <a:custGeom>
                <a:avLst/>
                <a:gdLst/>
                <a:ahLst/>
                <a:cxnLst/>
                <a:rect l="l" t="t" r="r" b="b"/>
                <a:pathLst>
                  <a:path w="30553" h="45149" extrusionOk="0">
                    <a:moveTo>
                      <a:pt x="4728" y="1202"/>
                    </a:moveTo>
                    <a:lnTo>
                      <a:pt x="5122" y="1221"/>
                    </a:lnTo>
                    <a:lnTo>
                      <a:pt x="5556" y="1280"/>
                    </a:lnTo>
                    <a:lnTo>
                      <a:pt x="5989" y="1379"/>
                    </a:lnTo>
                    <a:lnTo>
                      <a:pt x="6442" y="1497"/>
                    </a:lnTo>
                    <a:lnTo>
                      <a:pt x="6876" y="1655"/>
                    </a:lnTo>
                    <a:lnTo>
                      <a:pt x="7289" y="1812"/>
                    </a:lnTo>
                    <a:lnTo>
                      <a:pt x="7742" y="2029"/>
                    </a:lnTo>
                    <a:lnTo>
                      <a:pt x="8195" y="2246"/>
                    </a:lnTo>
                    <a:lnTo>
                      <a:pt x="8648" y="2521"/>
                    </a:lnTo>
                    <a:lnTo>
                      <a:pt x="9121" y="2797"/>
                    </a:lnTo>
                    <a:lnTo>
                      <a:pt x="9614" y="3112"/>
                    </a:lnTo>
                    <a:lnTo>
                      <a:pt x="10106" y="3447"/>
                    </a:lnTo>
                    <a:lnTo>
                      <a:pt x="10855" y="4018"/>
                    </a:lnTo>
                    <a:lnTo>
                      <a:pt x="11623" y="4629"/>
                    </a:lnTo>
                    <a:lnTo>
                      <a:pt x="12391" y="5299"/>
                    </a:lnTo>
                    <a:lnTo>
                      <a:pt x="13179" y="6028"/>
                    </a:lnTo>
                    <a:lnTo>
                      <a:pt x="13967" y="6816"/>
                    </a:lnTo>
                    <a:lnTo>
                      <a:pt x="14755" y="7643"/>
                    </a:lnTo>
                    <a:lnTo>
                      <a:pt x="15562" y="8529"/>
                    </a:lnTo>
                    <a:lnTo>
                      <a:pt x="16350" y="9455"/>
                    </a:lnTo>
                    <a:lnTo>
                      <a:pt x="17158" y="10420"/>
                    </a:lnTo>
                    <a:lnTo>
                      <a:pt x="17946" y="11445"/>
                    </a:lnTo>
                    <a:lnTo>
                      <a:pt x="18754" y="12489"/>
                    </a:lnTo>
                    <a:lnTo>
                      <a:pt x="19522" y="13592"/>
                    </a:lnTo>
                    <a:lnTo>
                      <a:pt x="20310" y="14734"/>
                    </a:lnTo>
                    <a:lnTo>
                      <a:pt x="21078" y="15916"/>
                    </a:lnTo>
                    <a:lnTo>
                      <a:pt x="21826" y="17118"/>
                    </a:lnTo>
                    <a:lnTo>
                      <a:pt x="22555" y="18378"/>
                    </a:lnTo>
                    <a:lnTo>
                      <a:pt x="23363" y="19797"/>
                    </a:lnTo>
                    <a:lnTo>
                      <a:pt x="24111" y="21215"/>
                    </a:lnTo>
                    <a:lnTo>
                      <a:pt x="24821" y="22633"/>
                    </a:lnTo>
                    <a:lnTo>
                      <a:pt x="25471" y="24012"/>
                    </a:lnTo>
                    <a:lnTo>
                      <a:pt x="26081" y="25391"/>
                    </a:lnTo>
                    <a:lnTo>
                      <a:pt x="26633" y="26750"/>
                    </a:lnTo>
                    <a:lnTo>
                      <a:pt x="27145" y="28090"/>
                    </a:lnTo>
                    <a:lnTo>
                      <a:pt x="27598" y="29409"/>
                    </a:lnTo>
                    <a:lnTo>
                      <a:pt x="28012" y="30670"/>
                    </a:lnTo>
                    <a:lnTo>
                      <a:pt x="28366" y="31911"/>
                    </a:lnTo>
                    <a:lnTo>
                      <a:pt x="28662" y="33113"/>
                    </a:lnTo>
                    <a:lnTo>
                      <a:pt x="28898" y="34275"/>
                    </a:lnTo>
                    <a:lnTo>
                      <a:pt x="29095" y="35378"/>
                    </a:lnTo>
                    <a:lnTo>
                      <a:pt x="29174" y="35930"/>
                    </a:lnTo>
                    <a:lnTo>
                      <a:pt x="29233" y="36442"/>
                    </a:lnTo>
                    <a:lnTo>
                      <a:pt x="29272" y="36954"/>
                    </a:lnTo>
                    <a:lnTo>
                      <a:pt x="29312" y="37446"/>
                    </a:lnTo>
                    <a:lnTo>
                      <a:pt x="29331" y="37939"/>
                    </a:lnTo>
                    <a:lnTo>
                      <a:pt x="29331" y="38392"/>
                    </a:lnTo>
                    <a:lnTo>
                      <a:pt x="29331" y="38884"/>
                    </a:lnTo>
                    <a:lnTo>
                      <a:pt x="29312" y="39357"/>
                    </a:lnTo>
                    <a:lnTo>
                      <a:pt x="29272" y="39810"/>
                    </a:lnTo>
                    <a:lnTo>
                      <a:pt x="29213" y="40244"/>
                    </a:lnTo>
                    <a:lnTo>
                      <a:pt x="29134" y="40657"/>
                    </a:lnTo>
                    <a:lnTo>
                      <a:pt x="29056" y="41031"/>
                    </a:lnTo>
                    <a:lnTo>
                      <a:pt x="28938" y="41406"/>
                    </a:lnTo>
                    <a:lnTo>
                      <a:pt x="28819" y="41741"/>
                    </a:lnTo>
                    <a:lnTo>
                      <a:pt x="28701" y="42056"/>
                    </a:lnTo>
                    <a:lnTo>
                      <a:pt x="28544" y="42332"/>
                    </a:lnTo>
                    <a:lnTo>
                      <a:pt x="28386" y="42607"/>
                    </a:lnTo>
                    <a:lnTo>
                      <a:pt x="28209" y="42844"/>
                    </a:lnTo>
                    <a:lnTo>
                      <a:pt x="28031" y="43060"/>
                    </a:lnTo>
                    <a:lnTo>
                      <a:pt x="27834" y="43238"/>
                    </a:lnTo>
                    <a:lnTo>
                      <a:pt x="27618" y="43415"/>
                    </a:lnTo>
                    <a:lnTo>
                      <a:pt x="27381" y="43553"/>
                    </a:lnTo>
                    <a:lnTo>
                      <a:pt x="27224" y="43651"/>
                    </a:lnTo>
                    <a:lnTo>
                      <a:pt x="27046" y="43730"/>
                    </a:lnTo>
                    <a:lnTo>
                      <a:pt x="26849" y="43789"/>
                    </a:lnTo>
                    <a:lnTo>
                      <a:pt x="26653" y="43848"/>
                    </a:lnTo>
                    <a:lnTo>
                      <a:pt x="26456" y="43888"/>
                    </a:lnTo>
                    <a:lnTo>
                      <a:pt x="26259" y="43927"/>
                    </a:lnTo>
                    <a:lnTo>
                      <a:pt x="26042" y="43947"/>
                    </a:lnTo>
                    <a:lnTo>
                      <a:pt x="25825" y="43947"/>
                    </a:lnTo>
                    <a:lnTo>
                      <a:pt x="25412" y="43927"/>
                    </a:lnTo>
                    <a:lnTo>
                      <a:pt x="24998" y="43888"/>
                    </a:lnTo>
                    <a:lnTo>
                      <a:pt x="24565" y="43789"/>
                    </a:lnTo>
                    <a:lnTo>
                      <a:pt x="24092" y="43651"/>
                    </a:lnTo>
                    <a:lnTo>
                      <a:pt x="23678" y="43513"/>
                    </a:lnTo>
                    <a:lnTo>
                      <a:pt x="23245" y="43336"/>
                    </a:lnTo>
                    <a:lnTo>
                      <a:pt x="22811" y="43139"/>
                    </a:lnTo>
                    <a:lnTo>
                      <a:pt x="22358" y="42903"/>
                    </a:lnTo>
                    <a:lnTo>
                      <a:pt x="21886" y="42647"/>
                    </a:lnTo>
                    <a:lnTo>
                      <a:pt x="21413" y="42351"/>
                    </a:lnTo>
                    <a:lnTo>
                      <a:pt x="20940" y="42036"/>
                    </a:lnTo>
                    <a:lnTo>
                      <a:pt x="20448" y="41701"/>
                    </a:lnTo>
                    <a:lnTo>
                      <a:pt x="19699" y="41150"/>
                    </a:lnTo>
                    <a:lnTo>
                      <a:pt x="18931" y="40519"/>
                    </a:lnTo>
                    <a:lnTo>
                      <a:pt x="18163" y="39850"/>
                    </a:lnTo>
                    <a:lnTo>
                      <a:pt x="17375" y="39121"/>
                    </a:lnTo>
                    <a:lnTo>
                      <a:pt x="16587" y="38352"/>
                    </a:lnTo>
                    <a:lnTo>
                      <a:pt x="15799" y="37505"/>
                    </a:lnTo>
                    <a:lnTo>
                      <a:pt x="14991" y="36639"/>
                    </a:lnTo>
                    <a:lnTo>
                      <a:pt x="14184" y="35713"/>
                    </a:lnTo>
                    <a:lnTo>
                      <a:pt x="13396" y="34728"/>
                    </a:lnTo>
                    <a:lnTo>
                      <a:pt x="12588" y="33723"/>
                    </a:lnTo>
                    <a:lnTo>
                      <a:pt x="11800" y="32660"/>
                    </a:lnTo>
                    <a:lnTo>
                      <a:pt x="11012" y="31557"/>
                    </a:lnTo>
                    <a:lnTo>
                      <a:pt x="10244" y="30414"/>
                    </a:lnTo>
                    <a:lnTo>
                      <a:pt x="9476" y="29252"/>
                    </a:lnTo>
                    <a:lnTo>
                      <a:pt x="8727" y="28031"/>
                    </a:lnTo>
                    <a:lnTo>
                      <a:pt x="7998" y="26790"/>
                    </a:lnTo>
                    <a:lnTo>
                      <a:pt x="7191" y="25352"/>
                    </a:lnTo>
                    <a:lnTo>
                      <a:pt x="6442" y="23933"/>
                    </a:lnTo>
                    <a:lnTo>
                      <a:pt x="5733" y="22535"/>
                    </a:lnTo>
                    <a:lnTo>
                      <a:pt x="5083" y="21136"/>
                    </a:lnTo>
                    <a:lnTo>
                      <a:pt x="4472" y="19757"/>
                    </a:lnTo>
                    <a:lnTo>
                      <a:pt x="3901" y="18398"/>
                    </a:lnTo>
                    <a:lnTo>
                      <a:pt x="3409" y="17059"/>
                    </a:lnTo>
                    <a:lnTo>
                      <a:pt x="2956" y="15759"/>
                    </a:lnTo>
                    <a:lnTo>
                      <a:pt x="2542" y="14478"/>
                    </a:lnTo>
                    <a:lnTo>
                      <a:pt x="2187" y="13237"/>
                    </a:lnTo>
                    <a:lnTo>
                      <a:pt x="1892" y="12036"/>
                    </a:lnTo>
                    <a:lnTo>
                      <a:pt x="1655" y="10873"/>
                    </a:lnTo>
                    <a:lnTo>
                      <a:pt x="1458" y="9770"/>
                    </a:lnTo>
                    <a:lnTo>
                      <a:pt x="1380" y="9238"/>
                    </a:lnTo>
                    <a:lnTo>
                      <a:pt x="1321" y="8707"/>
                    </a:lnTo>
                    <a:lnTo>
                      <a:pt x="1262" y="8194"/>
                    </a:lnTo>
                    <a:lnTo>
                      <a:pt x="1242" y="7702"/>
                    </a:lnTo>
                    <a:lnTo>
                      <a:pt x="1222" y="7229"/>
                    </a:lnTo>
                    <a:lnTo>
                      <a:pt x="1202" y="6757"/>
                    </a:lnTo>
                    <a:lnTo>
                      <a:pt x="1222" y="6264"/>
                    </a:lnTo>
                    <a:lnTo>
                      <a:pt x="1242" y="5791"/>
                    </a:lnTo>
                    <a:lnTo>
                      <a:pt x="1281" y="5338"/>
                    </a:lnTo>
                    <a:lnTo>
                      <a:pt x="1340" y="4905"/>
                    </a:lnTo>
                    <a:lnTo>
                      <a:pt x="1419" y="4511"/>
                    </a:lnTo>
                    <a:lnTo>
                      <a:pt x="1498" y="4117"/>
                    </a:lnTo>
                    <a:lnTo>
                      <a:pt x="1596" y="3762"/>
                    </a:lnTo>
                    <a:lnTo>
                      <a:pt x="1715" y="3427"/>
                    </a:lnTo>
                    <a:lnTo>
                      <a:pt x="1852" y="3112"/>
                    </a:lnTo>
                    <a:lnTo>
                      <a:pt x="2010" y="2817"/>
                    </a:lnTo>
                    <a:lnTo>
                      <a:pt x="2168" y="2561"/>
                    </a:lnTo>
                    <a:lnTo>
                      <a:pt x="2345" y="2324"/>
                    </a:lnTo>
                    <a:lnTo>
                      <a:pt x="2522" y="2108"/>
                    </a:lnTo>
                    <a:lnTo>
                      <a:pt x="2719" y="1911"/>
                    </a:lnTo>
                    <a:lnTo>
                      <a:pt x="2936" y="1733"/>
                    </a:lnTo>
                    <a:lnTo>
                      <a:pt x="3153" y="1596"/>
                    </a:lnTo>
                    <a:lnTo>
                      <a:pt x="3330" y="1497"/>
                    </a:lnTo>
                    <a:lnTo>
                      <a:pt x="3507" y="1418"/>
                    </a:lnTo>
                    <a:lnTo>
                      <a:pt x="3704" y="1359"/>
                    </a:lnTo>
                    <a:lnTo>
                      <a:pt x="3881" y="1300"/>
                    </a:lnTo>
                    <a:lnTo>
                      <a:pt x="4098" y="1261"/>
                    </a:lnTo>
                    <a:lnTo>
                      <a:pt x="4295" y="1221"/>
                    </a:lnTo>
                    <a:lnTo>
                      <a:pt x="4512" y="1202"/>
                    </a:lnTo>
                    <a:close/>
                    <a:moveTo>
                      <a:pt x="4453" y="0"/>
                    </a:moveTo>
                    <a:lnTo>
                      <a:pt x="4157" y="39"/>
                    </a:lnTo>
                    <a:lnTo>
                      <a:pt x="3881" y="79"/>
                    </a:lnTo>
                    <a:lnTo>
                      <a:pt x="3606" y="138"/>
                    </a:lnTo>
                    <a:lnTo>
                      <a:pt x="3330" y="217"/>
                    </a:lnTo>
                    <a:lnTo>
                      <a:pt x="3054" y="315"/>
                    </a:lnTo>
                    <a:lnTo>
                      <a:pt x="2798" y="414"/>
                    </a:lnTo>
                    <a:lnTo>
                      <a:pt x="2562" y="552"/>
                    </a:lnTo>
                    <a:lnTo>
                      <a:pt x="2227" y="768"/>
                    </a:lnTo>
                    <a:lnTo>
                      <a:pt x="1931" y="1005"/>
                    </a:lnTo>
                    <a:lnTo>
                      <a:pt x="1655" y="1280"/>
                    </a:lnTo>
                    <a:lnTo>
                      <a:pt x="1399" y="1576"/>
                    </a:lnTo>
                    <a:lnTo>
                      <a:pt x="1222" y="1812"/>
                    </a:lnTo>
                    <a:lnTo>
                      <a:pt x="1045" y="2068"/>
                    </a:lnTo>
                    <a:lnTo>
                      <a:pt x="907" y="2324"/>
                    </a:lnTo>
                    <a:lnTo>
                      <a:pt x="769" y="2600"/>
                    </a:lnTo>
                    <a:lnTo>
                      <a:pt x="631" y="2896"/>
                    </a:lnTo>
                    <a:lnTo>
                      <a:pt x="533" y="3191"/>
                    </a:lnTo>
                    <a:lnTo>
                      <a:pt x="414" y="3506"/>
                    </a:lnTo>
                    <a:lnTo>
                      <a:pt x="336" y="3821"/>
                    </a:lnTo>
                    <a:lnTo>
                      <a:pt x="257" y="4156"/>
                    </a:lnTo>
                    <a:lnTo>
                      <a:pt x="178" y="4491"/>
                    </a:lnTo>
                    <a:lnTo>
                      <a:pt x="139" y="4846"/>
                    </a:lnTo>
                    <a:lnTo>
                      <a:pt x="80" y="5220"/>
                    </a:lnTo>
                    <a:lnTo>
                      <a:pt x="21" y="5969"/>
                    </a:lnTo>
                    <a:lnTo>
                      <a:pt x="1" y="6757"/>
                    </a:lnTo>
                    <a:lnTo>
                      <a:pt x="21" y="7249"/>
                    </a:lnTo>
                    <a:lnTo>
                      <a:pt x="40" y="7781"/>
                    </a:lnTo>
                    <a:lnTo>
                      <a:pt x="80" y="8293"/>
                    </a:lnTo>
                    <a:lnTo>
                      <a:pt x="119" y="8845"/>
                    </a:lnTo>
                    <a:lnTo>
                      <a:pt x="178" y="9396"/>
                    </a:lnTo>
                    <a:lnTo>
                      <a:pt x="257" y="9948"/>
                    </a:lnTo>
                    <a:lnTo>
                      <a:pt x="454" y="11110"/>
                    </a:lnTo>
                    <a:lnTo>
                      <a:pt x="651" y="11996"/>
                    </a:lnTo>
                    <a:lnTo>
                      <a:pt x="868" y="12922"/>
                    </a:lnTo>
                    <a:lnTo>
                      <a:pt x="1104" y="13868"/>
                    </a:lnTo>
                    <a:lnTo>
                      <a:pt x="1380" y="14833"/>
                    </a:lnTo>
                    <a:lnTo>
                      <a:pt x="1695" y="15798"/>
                    </a:lnTo>
                    <a:lnTo>
                      <a:pt x="2030" y="16803"/>
                    </a:lnTo>
                    <a:lnTo>
                      <a:pt x="2404" y="17807"/>
                    </a:lnTo>
                    <a:lnTo>
                      <a:pt x="2798" y="18832"/>
                    </a:lnTo>
                    <a:lnTo>
                      <a:pt x="3212" y="19876"/>
                    </a:lnTo>
                    <a:lnTo>
                      <a:pt x="3665" y="20920"/>
                    </a:lnTo>
                    <a:lnTo>
                      <a:pt x="4137" y="21983"/>
                    </a:lnTo>
                    <a:lnTo>
                      <a:pt x="4650" y="23067"/>
                    </a:lnTo>
                    <a:lnTo>
                      <a:pt x="5181" y="24130"/>
                    </a:lnTo>
                    <a:lnTo>
                      <a:pt x="5733" y="25214"/>
                    </a:lnTo>
                    <a:lnTo>
                      <a:pt x="6324" y="26297"/>
                    </a:lnTo>
                    <a:lnTo>
                      <a:pt x="6954" y="27381"/>
                    </a:lnTo>
                    <a:lnTo>
                      <a:pt x="7526" y="28365"/>
                    </a:lnTo>
                    <a:lnTo>
                      <a:pt x="8097" y="29311"/>
                    </a:lnTo>
                    <a:lnTo>
                      <a:pt x="8688" y="30237"/>
                    </a:lnTo>
                    <a:lnTo>
                      <a:pt x="9279" y="31143"/>
                    </a:lnTo>
                    <a:lnTo>
                      <a:pt x="9870" y="32029"/>
                    </a:lnTo>
                    <a:lnTo>
                      <a:pt x="10480" y="32896"/>
                    </a:lnTo>
                    <a:lnTo>
                      <a:pt x="11091" y="33743"/>
                    </a:lnTo>
                    <a:lnTo>
                      <a:pt x="11721" y="34551"/>
                    </a:lnTo>
                    <a:lnTo>
                      <a:pt x="12332" y="35339"/>
                    </a:lnTo>
                    <a:lnTo>
                      <a:pt x="12962" y="36107"/>
                    </a:lnTo>
                    <a:lnTo>
                      <a:pt x="13573" y="36855"/>
                    </a:lnTo>
                    <a:lnTo>
                      <a:pt x="14203" y="37565"/>
                    </a:lnTo>
                    <a:lnTo>
                      <a:pt x="14834" y="38254"/>
                    </a:lnTo>
                    <a:lnTo>
                      <a:pt x="15464" y="38904"/>
                    </a:lnTo>
                    <a:lnTo>
                      <a:pt x="16075" y="39534"/>
                    </a:lnTo>
                    <a:lnTo>
                      <a:pt x="16705" y="40145"/>
                    </a:lnTo>
                    <a:lnTo>
                      <a:pt x="17316" y="40716"/>
                    </a:lnTo>
                    <a:lnTo>
                      <a:pt x="17926" y="41248"/>
                    </a:lnTo>
                    <a:lnTo>
                      <a:pt x="18537" y="41760"/>
                    </a:lnTo>
                    <a:lnTo>
                      <a:pt x="19147" y="42233"/>
                    </a:lnTo>
                    <a:lnTo>
                      <a:pt x="19738" y="42686"/>
                    </a:lnTo>
                    <a:lnTo>
                      <a:pt x="20349" y="43100"/>
                    </a:lnTo>
                    <a:lnTo>
                      <a:pt x="20920" y="43474"/>
                    </a:lnTo>
                    <a:lnTo>
                      <a:pt x="21511" y="43809"/>
                    </a:lnTo>
                    <a:lnTo>
                      <a:pt x="22083" y="44104"/>
                    </a:lnTo>
                    <a:lnTo>
                      <a:pt x="22634" y="44380"/>
                    </a:lnTo>
                    <a:lnTo>
                      <a:pt x="23186" y="44617"/>
                    </a:lnTo>
                    <a:lnTo>
                      <a:pt x="23737" y="44794"/>
                    </a:lnTo>
                    <a:lnTo>
                      <a:pt x="24269" y="44951"/>
                    </a:lnTo>
                    <a:lnTo>
                      <a:pt x="24801" y="45070"/>
                    </a:lnTo>
                    <a:lnTo>
                      <a:pt x="25313" y="45129"/>
                    </a:lnTo>
                    <a:lnTo>
                      <a:pt x="25825" y="45148"/>
                    </a:lnTo>
                    <a:lnTo>
                      <a:pt x="26101" y="45148"/>
                    </a:lnTo>
                    <a:lnTo>
                      <a:pt x="26396" y="45129"/>
                    </a:lnTo>
                    <a:lnTo>
                      <a:pt x="26672" y="45089"/>
                    </a:lnTo>
                    <a:lnTo>
                      <a:pt x="26948" y="45030"/>
                    </a:lnTo>
                    <a:lnTo>
                      <a:pt x="27224" y="44951"/>
                    </a:lnTo>
                    <a:lnTo>
                      <a:pt x="27480" y="44853"/>
                    </a:lnTo>
                    <a:lnTo>
                      <a:pt x="27736" y="44735"/>
                    </a:lnTo>
                    <a:lnTo>
                      <a:pt x="27992" y="44597"/>
                    </a:lnTo>
                    <a:lnTo>
                      <a:pt x="28327" y="44400"/>
                    </a:lnTo>
                    <a:lnTo>
                      <a:pt x="28622" y="44144"/>
                    </a:lnTo>
                    <a:lnTo>
                      <a:pt x="28898" y="43888"/>
                    </a:lnTo>
                    <a:lnTo>
                      <a:pt x="29154" y="43592"/>
                    </a:lnTo>
                    <a:lnTo>
                      <a:pt x="29331" y="43356"/>
                    </a:lnTo>
                    <a:lnTo>
                      <a:pt x="29489" y="43100"/>
                    </a:lnTo>
                    <a:lnTo>
                      <a:pt x="29647" y="42824"/>
                    </a:lnTo>
                    <a:lnTo>
                      <a:pt x="29785" y="42548"/>
                    </a:lnTo>
                    <a:lnTo>
                      <a:pt x="29903" y="42272"/>
                    </a:lnTo>
                    <a:lnTo>
                      <a:pt x="30021" y="41977"/>
                    </a:lnTo>
                    <a:lnTo>
                      <a:pt x="30119" y="41662"/>
                    </a:lnTo>
                    <a:lnTo>
                      <a:pt x="30218" y="41327"/>
                    </a:lnTo>
                    <a:lnTo>
                      <a:pt x="30297" y="41012"/>
                    </a:lnTo>
                    <a:lnTo>
                      <a:pt x="30356" y="40657"/>
                    </a:lnTo>
                    <a:lnTo>
                      <a:pt x="30415" y="40303"/>
                    </a:lnTo>
                    <a:lnTo>
                      <a:pt x="30474" y="39948"/>
                    </a:lnTo>
                    <a:lnTo>
                      <a:pt x="30533" y="39200"/>
                    </a:lnTo>
                    <a:lnTo>
                      <a:pt x="30553" y="38392"/>
                    </a:lnTo>
                    <a:lnTo>
                      <a:pt x="30533" y="37899"/>
                    </a:lnTo>
                    <a:lnTo>
                      <a:pt x="30513" y="37387"/>
                    </a:lnTo>
                    <a:lnTo>
                      <a:pt x="30474" y="36855"/>
                    </a:lnTo>
                    <a:lnTo>
                      <a:pt x="30435" y="36324"/>
                    </a:lnTo>
                    <a:lnTo>
                      <a:pt x="30356" y="35772"/>
                    </a:lnTo>
                    <a:lnTo>
                      <a:pt x="30277" y="35201"/>
                    </a:lnTo>
                    <a:lnTo>
                      <a:pt x="30080" y="34039"/>
                    </a:lnTo>
                    <a:lnTo>
                      <a:pt x="29903" y="33152"/>
                    </a:lnTo>
                    <a:lnTo>
                      <a:pt x="29686" y="32226"/>
                    </a:lnTo>
                    <a:lnTo>
                      <a:pt x="29430" y="31281"/>
                    </a:lnTo>
                    <a:lnTo>
                      <a:pt x="29154" y="30335"/>
                    </a:lnTo>
                    <a:lnTo>
                      <a:pt x="28859" y="29350"/>
                    </a:lnTo>
                    <a:lnTo>
                      <a:pt x="28524" y="28346"/>
                    </a:lnTo>
                    <a:lnTo>
                      <a:pt x="28150" y="27341"/>
                    </a:lnTo>
                    <a:lnTo>
                      <a:pt x="27756" y="26317"/>
                    </a:lnTo>
                    <a:lnTo>
                      <a:pt x="27342" y="25273"/>
                    </a:lnTo>
                    <a:lnTo>
                      <a:pt x="26889" y="24229"/>
                    </a:lnTo>
                    <a:lnTo>
                      <a:pt x="26416" y="23165"/>
                    </a:lnTo>
                    <a:lnTo>
                      <a:pt x="25904" y="22101"/>
                    </a:lnTo>
                    <a:lnTo>
                      <a:pt x="25372" y="21018"/>
                    </a:lnTo>
                    <a:lnTo>
                      <a:pt x="24801" y="19935"/>
                    </a:lnTo>
                    <a:lnTo>
                      <a:pt x="24230" y="18851"/>
                    </a:lnTo>
                    <a:lnTo>
                      <a:pt x="23599" y="17768"/>
                    </a:lnTo>
                    <a:lnTo>
                      <a:pt x="23028" y="16803"/>
                    </a:lnTo>
                    <a:lnTo>
                      <a:pt x="22457" y="15857"/>
                    </a:lnTo>
                    <a:lnTo>
                      <a:pt x="21866" y="14912"/>
                    </a:lnTo>
                    <a:lnTo>
                      <a:pt x="21275" y="14005"/>
                    </a:lnTo>
                    <a:lnTo>
                      <a:pt x="20664" y="13119"/>
                    </a:lnTo>
                    <a:lnTo>
                      <a:pt x="20073" y="12252"/>
                    </a:lnTo>
                    <a:lnTo>
                      <a:pt x="19443" y="11425"/>
                    </a:lnTo>
                    <a:lnTo>
                      <a:pt x="18832" y="10598"/>
                    </a:lnTo>
                    <a:lnTo>
                      <a:pt x="18222" y="9810"/>
                    </a:lnTo>
                    <a:lnTo>
                      <a:pt x="17591" y="9041"/>
                    </a:lnTo>
                    <a:lnTo>
                      <a:pt x="16961" y="8313"/>
                    </a:lnTo>
                    <a:lnTo>
                      <a:pt x="16350" y="7584"/>
                    </a:lnTo>
                    <a:lnTo>
                      <a:pt x="15720" y="6894"/>
                    </a:lnTo>
                    <a:lnTo>
                      <a:pt x="15090" y="6244"/>
                    </a:lnTo>
                    <a:lnTo>
                      <a:pt x="14479" y="5614"/>
                    </a:lnTo>
                    <a:lnTo>
                      <a:pt x="13849" y="5023"/>
                    </a:lnTo>
                    <a:lnTo>
                      <a:pt x="13238" y="4452"/>
                    </a:lnTo>
                    <a:lnTo>
                      <a:pt x="12627" y="3900"/>
                    </a:lnTo>
                    <a:lnTo>
                      <a:pt x="12017" y="3388"/>
                    </a:lnTo>
                    <a:lnTo>
                      <a:pt x="11406" y="2915"/>
                    </a:lnTo>
                    <a:lnTo>
                      <a:pt x="10795" y="2482"/>
                    </a:lnTo>
                    <a:lnTo>
                      <a:pt x="10205" y="2068"/>
                    </a:lnTo>
                    <a:lnTo>
                      <a:pt x="9633" y="1694"/>
                    </a:lnTo>
                    <a:lnTo>
                      <a:pt x="9042" y="1359"/>
                    </a:lnTo>
                    <a:lnTo>
                      <a:pt x="8471" y="1044"/>
                    </a:lnTo>
                    <a:lnTo>
                      <a:pt x="7920" y="768"/>
                    </a:lnTo>
                    <a:lnTo>
                      <a:pt x="7368" y="552"/>
                    </a:lnTo>
                    <a:lnTo>
                      <a:pt x="6816" y="355"/>
                    </a:lnTo>
                    <a:lnTo>
                      <a:pt x="6285" y="197"/>
                    </a:lnTo>
                    <a:lnTo>
                      <a:pt x="5753" y="98"/>
                    </a:lnTo>
                    <a:lnTo>
                      <a:pt x="5241" y="20"/>
                    </a:lnTo>
                    <a:lnTo>
                      <a:pt x="47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2492650" y="420825"/>
                <a:ext cx="1129225" cy="763325"/>
              </a:xfrm>
              <a:custGeom>
                <a:avLst/>
                <a:gdLst/>
                <a:ahLst/>
                <a:cxnLst/>
                <a:rect l="l" t="t" r="r" b="b"/>
                <a:pathLst>
                  <a:path w="45169" h="30533" extrusionOk="0">
                    <a:moveTo>
                      <a:pt x="38412" y="1202"/>
                    </a:moveTo>
                    <a:lnTo>
                      <a:pt x="38905" y="1221"/>
                    </a:lnTo>
                    <a:lnTo>
                      <a:pt x="39358" y="1241"/>
                    </a:lnTo>
                    <a:lnTo>
                      <a:pt x="39811" y="1280"/>
                    </a:lnTo>
                    <a:lnTo>
                      <a:pt x="40244" y="1340"/>
                    </a:lnTo>
                    <a:lnTo>
                      <a:pt x="40658" y="1399"/>
                    </a:lnTo>
                    <a:lnTo>
                      <a:pt x="41032" y="1497"/>
                    </a:lnTo>
                    <a:lnTo>
                      <a:pt x="41406" y="1596"/>
                    </a:lnTo>
                    <a:lnTo>
                      <a:pt x="41741" y="1714"/>
                    </a:lnTo>
                    <a:lnTo>
                      <a:pt x="42056" y="1852"/>
                    </a:lnTo>
                    <a:lnTo>
                      <a:pt x="42332" y="1990"/>
                    </a:lnTo>
                    <a:lnTo>
                      <a:pt x="42608" y="2167"/>
                    </a:lnTo>
                    <a:lnTo>
                      <a:pt x="42844" y="2324"/>
                    </a:lnTo>
                    <a:lnTo>
                      <a:pt x="43061" y="2521"/>
                    </a:lnTo>
                    <a:lnTo>
                      <a:pt x="43258" y="2718"/>
                    </a:lnTo>
                    <a:lnTo>
                      <a:pt x="43416" y="2935"/>
                    </a:lnTo>
                    <a:lnTo>
                      <a:pt x="43573" y="3152"/>
                    </a:lnTo>
                    <a:lnTo>
                      <a:pt x="43652" y="3329"/>
                    </a:lnTo>
                    <a:lnTo>
                      <a:pt x="43731" y="3506"/>
                    </a:lnTo>
                    <a:lnTo>
                      <a:pt x="43810" y="3684"/>
                    </a:lnTo>
                    <a:lnTo>
                      <a:pt x="43849" y="3881"/>
                    </a:lnTo>
                    <a:lnTo>
                      <a:pt x="43908" y="4078"/>
                    </a:lnTo>
                    <a:lnTo>
                      <a:pt x="43928" y="4294"/>
                    </a:lnTo>
                    <a:lnTo>
                      <a:pt x="43948" y="4511"/>
                    </a:lnTo>
                    <a:lnTo>
                      <a:pt x="43948" y="4728"/>
                    </a:lnTo>
                    <a:lnTo>
                      <a:pt x="43948" y="5122"/>
                    </a:lnTo>
                    <a:lnTo>
                      <a:pt x="43888" y="5535"/>
                    </a:lnTo>
                    <a:lnTo>
                      <a:pt x="43790" y="5988"/>
                    </a:lnTo>
                    <a:lnTo>
                      <a:pt x="43652" y="6441"/>
                    </a:lnTo>
                    <a:lnTo>
                      <a:pt x="43514" y="6855"/>
                    </a:lnTo>
                    <a:lnTo>
                      <a:pt x="43337" y="7288"/>
                    </a:lnTo>
                    <a:lnTo>
                      <a:pt x="43140" y="7741"/>
                    </a:lnTo>
                    <a:lnTo>
                      <a:pt x="42903" y="8195"/>
                    </a:lnTo>
                    <a:lnTo>
                      <a:pt x="42647" y="8648"/>
                    </a:lnTo>
                    <a:lnTo>
                      <a:pt x="42352" y="9120"/>
                    </a:lnTo>
                    <a:lnTo>
                      <a:pt x="42037" y="9613"/>
                    </a:lnTo>
                    <a:lnTo>
                      <a:pt x="41702" y="10105"/>
                    </a:lnTo>
                    <a:lnTo>
                      <a:pt x="41150" y="10854"/>
                    </a:lnTo>
                    <a:lnTo>
                      <a:pt x="40520" y="11602"/>
                    </a:lnTo>
                    <a:lnTo>
                      <a:pt x="39850" y="12390"/>
                    </a:lnTo>
                    <a:lnTo>
                      <a:pt x="39121" y="13158"/>
                    </a:lnTo>
                    <a:lnTo>
                      <a:pt x="38353" y="13966"/>
                    </a:lnTo>
                    <a:lnTo>
                      <a:pt x="37526" y="14754"/>
                    </a:lnTo>
                    <a:lnTo>
                      <a:pt x="36639" y="15562"/>
                    </a:lnTo>
                    <a:lnTo>
                      <a:pt x="35714" y="16350"/>
                    </a:lnTo>
                    <a:lnTo>
                      <a:pt x="34748" y="17157"/>
                    </a:lnTo>
                    <a:lnTo>
                      <a:pt x="33724" y="17945"/>
                    </a:lnTo>
                    <a:lnTo>
                      <a:pt x="32660" y="18733"/>
                    </a:lnTo>
                    <a:lnTo>
                      <a:pt x="31557" y="19521"/>
                    </a:lnTo>
                    <a:lnTo>
                      <a:pt x="30435" y="20309"/>
                    </a:lnTo>
                    <a:lnTo>
                      <a:pt x="29253" y="21057"/>
                    </a:lnTo>
                    <a:lnTo>
                      <a:pt x="28031" y="21826"/>
                    </a:lnTo>
                    <a:lnTo>
                      <a:pt x="26790" y="22555"/>
                    </a:lnTo>
                    <a:lnTo>
                      <a:pt x="25372" y="23362"/>
                    </a:lnTo>
                    <a:lnTo>
                      <a:pt x="23954" y="24111"/>
                    </a:lnTo>
                    <a:lnTo>
                      <a:pt x="22536" y="24820"/>
                    </a:lnTo>
                    <a:lnTo>
                      <a:pt x="21137" y="25470"/>
                    </a:lnTo>
                    <a:lnTo>
                      <a:pt x="19758" y="26081"/>
                    </a:lnTo>
                    <a:lnTo>
                      <a:pt x="18399" y="26632"/>
                    </a:lnTo>
                    <a:lnTo>
                      <a:pt x="17059" y="27144"/>
                    </a:lnTo>
                    <a:lnTo>
                      <a:pt x="15759" y="27597"/>
                    </a:lnTo>
                    <a:lnTo>
                      <a:pt x="14479" y="28011"/>
                    </a:lnTo>
                    <a:lnTo>
                      <a:pt x="13238" y="28346"/>
                    </a:lnTo>
                    <a:lnTo>
                      <a:pt x="12036" y="28661"/>
                    </a:lnTo>
                    <a:lnTo>
                      <a:pt x="10894" y="28897"/>
                    </a:lnTo>
                    <a:lnTo>
                      <a:pt x="9771" y="29094"/>
                    </a:lnTo>
                    <a:lnTo>
                      <a:pt x="9239" y="29173"/>
                    </a:lnTo>
                    <a:lnTo>
                      <a:pt x="8707" y="29232"/>
                    </a:lnTo>
                    <a:lnTo>
                      <a:pt x="8195" y="29272"/>
                    </a:lnTo>
                    <a:lnTo>
                      <a:pt x="7703" y="29311"/>
                    </a:lnTo>
                    <a:lnTo>
                      <a:pt x="7230" y="29331"/>
                    </a:lnTo>
                    <a:lnTo>
                      <a:pt x="6265" y="29331"/>
                    </a:lnTo>
                    <a:lnTo>
                      <a:pt x="5792" y="29311"/>
                    </a:lnTo>
                    <a:lnTo>
                      <a:pt x="5339" y="29272"/>
                    </a:lnTo>
                    <a:lnTo>
                      <a:pt x="4925" y="29213"/>
                    </a:lnTo>
                    <a:lnTo>
                      <a:pt x="4512" y="29134"/>
                    </a:lnTo>
                    <a:lnTo>
                      <a:pt x="4118" y="29035"/>
                    </a:lnTo>
                    <a:lnTo>
                      <a:pt x="3763" y="28937"/>
                    </a:lnTo>
                    <a:lnTo>
                      <a:pt x="3428" y="28819"/>
                    </a:lnTo>
                    <a:lnTo>
                      <a:pt x="3113" y="28681"/>
                    </a:lnTo>
                    <a:lnTo>
                      <a:pt x="2818" y="28543"/>
                    </a:lnTo>
                    <a:lnTo>
                      <a:pt x="2562" y="28385"/>
                    </a:lnTo>
                    <a:lnTo>
                      <a:pt x="2325" y="28208"/>
                    </a:lnTo>
                    <a:lnTo>
                      <a:pt x="2109" y="28031"/>
                    </a:lnTo>
                    <a:lnTo>
                      <a:pt x="1912" y="27814"/>
                    </a:lnTo>
                    <a:lnTo>
                      <a:pt x="1754" y="27617"/>
                    </a:lnTo>
                    <a:lnTo>
                      <a:pt x="1596" y="27381"/>
                    </a:lnTo>
                    <a:lnTo>
                      <a:pt x="1518" y="27203"/>
                    </a:lnTo>
                    <a:lnTo>
                      <a:pt x="1439" y="27026"/>
                    </a:lnTo>
                    <a:lnTo>
                      <a:pt x="1360" y="26849"/>
                    </a:lnTo>
                    <a:lnTo>
                      <a:pt x="1301" y="26652"/>
                    </a:lnTo>
                    <a:lnTo>
                      <a:pt x="1261" y="26455"/>
                    </a:lnTo>
                    <a:lnTo>
                      <a:pt x="1242" y="26258"/>
                    </a:lnTo>
                    <a:lnTo>
                      <a:pt x="1222" y="26041"/>
                    </a:lnTo>
                    <a:lnTo>
                      <a:pt x="1202" y="25805"/>
                    </a:lnTo>
                    <a:lnTo>
                      <a:pt x="1222" y="25411"/>
                    </a:lnTo>
                    <a:lnTo>
                      <a:pt x="1281" y="24997"/>
                    </a:lnTo>
                    <a:lnTo>
                      <a:pt x="1380" y="24564"/>
                    </a:lnTo>
                    <a:lnTo>
                      <a:pt x="1498" y="24091"/>
                    </a:lnTo>
                    <a:lnTo>
                      <a:pt x="1655" y="23677"/>
                    </a:lnTo>
                    <a:lnTo>
                      <a:pt x="1833" y="23244"/>
                    </a:lnTo>
                    <a:lnTo>
                      <a:pt x="2030" y="22811"/>
                    </a:lnTo>
                    <a:lnTo>
                      <a:pt x="2266" y="22358"/>
                    </a:lnTo>
                    <a:lnTo>
                      <a:pt x="2522" y="21885"/>
                    </a:lnTo>
                    <a:lnTo>
                      <a:pt x="2798" y="21412"/>
                    </a:lnTo>
                    <a:lnTo>
                      <a:pt x="3113" y="20939"/>
                    </a:lnTo>
                    <a:lnTo>
                      <a:pt x="3468" y="20447"/>
                    </a:lnTo>
                    <a:lnTo>
                      <a:pt x="4019" y="19698"/>
                    </a:lnTo>
                    <a:lnTo>
                      <a:pt x="4630" y="18930"/>
                    </a:lnTo>
                    <a:lnTo>
                      <a:pt x="5319" y="18162"/>
                    </a:lnTo>
                    <a:lnTo>
                      <a:pt x="6028" y="17374"/>
                    </a:lnTo>
                    <a:lnTo>
                      <a:pt x="6816" y="16586"/>
                    </a:lnTo>
                    <a:lnTo>
                      <a:pt x="7644" y="15778"/>
                    </a:lnTo>
                    <a:lnTo>
                      <a:pt x="8530" y="14990"/>
                    </a:lnTo>
                    <a:lnTo>
                      <a:pt x="9456" y="14183"/>
                    </a:lnTo>
                    <a:lnTo>
                      <a:pt x="10421" y="13395"/>
                    </a:lnTo>
                    <a:lnTo>
                      <a:pt x="11445" y="12587"/>
                    </a:lnTo>
                    <a:lnTo>
                      <a:pt x="12509" y="11799"/>
                    </a:lnTo>
                    <a:lnTo>
                      <a:pt x="13593" y="11011"/>
                    </a:lnTo>
                    <a:lnTo>
                      <a:pt x="14735" y="10243"/>
                    </a:lnTo>
                    <a:lnTo>
                      <a:pt x="15917" y="9475"/>
                    </a:lnTo>
                    <a:lnTo>
                      <a:pt x="17138" y="8726"/>
                    </a:lnTo>
                    <a:lnTo>
                      <a:pt x="18379" y="7978"/>
                    </a:lnTo>
                    <a:lnTo>
                      <a:pt x="19797" y="7190"/>
                    </a:lnTo>
                    <a:lnTo>
                      <a:pt x="21216" y="6422"/>
                    </a:lnTo>
                    <a:lnTo>
                      <a:pt x="22634" y="5732"/>
                    </a:lnTo>
                    <a:lnTo>
                      <a:pt x="24033" y="5063"/>
                    </a:lnTo>
                    <a:lnTo>
                      <a:pt x="25411" y="4452"/>
                    </a:lnTo>
                    <a:lnTo>
                      <a:pt x="26771" y="3900"/>
                    </a:lnTo>
                    <a:lnTo>
                      <a:pt x="28090" y="3388"/>
                    </a:lnTo>
                    <a:lnTo>
                      <a:pt x="29410" y="2935"/>
                    </a:lnTo>
                    <a:lnTo>
                      <a:pt x="30691" y="2541"/>
                    </a:lnTo>
                    <a:lnTo>
                      <a:pt x="31912" y="2187"/>
                    </a:lnTo>
                    <a:lnTo>
                      <a:pt x="33113" y="1891"/>
                    </a:lnTo>
                    <a:lnTo>
                      <a:pt x="34276" y="1635"/>
                    </a:lnTo>
                    <a:lnTo>
                      <a:pt x="35398" y="1458"/>
                    </a:lnTo>
                    <a:lnTo>
                      <a:pt x="35930" y="1379"/>
                    </a:lnTo>
                    <a:lnTo>
                      <a:pt x="36442" y="1320"/>
                    </a:lnTo>
                    <a:lnTo>
                      <a:pt x="36955" y="1261"/>
                    </a:lnTo>
                    <a:lnTo>
                      <a:pt x="37467" y="1221"/>
                    </a:lnTo>
                    <a:lnTo>
                      <a:pt x="37940" y="1202"/>
                    </a:lnTo>
                    <a:close/>
                    <a:moveTo>
                      <a:pt x="37900" y="0"/>
                    </a:moveTo>
                    <a:lnTo>
                      <a:pt x="37388" y="20"/>
                    </a:lnTo>
                    <a:lnTo>
                      <a:pt x="36856" y="59"/>
                    </a:lnTo>
                    <a:lnTo>
                      <a:pt x="36324" y="118"/>
                    </a:lnTo>
                    <a:lnTo>
                      <a:pt x="35773" y="177"/>
                    </a:lnTo>
                    <a:lnTo>
                      <a:pt x="35221" y="256"/>
                    </a:lnTo>
                    <a:lnTo>
                      <a:pt x="34059" y="453"/>
                    </a:lnTo>
                    <a:lnTo>
                      <a:pt x="33153" y="650"/>
                    </a:lnTo>
                    <a:lnTo>
                      <a:pt x="32227" y="867"/>
                    </a:lnTo>
                    <a:lnTo>
                      <a:pt x="31301" y="1103"/>
                    </a:lnTo>
                    <a:lnTo>
                      <a:pt x="30336" y="1379"/>
                    </a:lnTo>
                    <a:lnTo>
                      <a:pt x="29351" y="1694"/>
                    </a:lnTo>
                    <a:lnTo>
                      <a:pt x="28366" y="2029"/>
                    </a:lnTo>
                    <a:lnTo>
                      <a:pt x="27342" y="2384"/>
                    </a:lnTo>
                    <a:lnTo>
                      <a:pt x="26318" y="2778"/>
                    </a:lnTo>
                    <a:lnTo>
                      <a:pt x="25274" y="3211"/>
                    </a:lnTo>
                    <a:lnTo>
                      <a:pt x="24230" y="3664"/>
                    </a:lnTo>
                    <a:lnTo>
                      <a:pt x="23166" y="4137"/>
                    </a:lnTo>
                    <a:lnTo>
                      <a:pt x="22102" y="4649"/>
                    </a:lnTo>
                    <a:lnTo>
                      <a:pt x="21019" y="5181"/>
                    </a:lnTo>
                    <a:lnTo>
                      <a:pt x="19955" y="5732"/>
                    </a:lnTo>
                    <a:lnTo>
                      <a:pt x="18872" y="6323"/>
                    </a:lnTo>
                    <a:lnTo>
                      <a:pt x="17769" y="6934"/>
                    </a:lnTo>
                    <a:lnTo>
                      <a:pt x="16803" y="7505"/>
                    </a:lnTo>
                    <a:lnTo>
                      <a:pt x="15858" y="8096"/>
                    </a:lnTo>
                    <a:lnTo>
                      <a:pt x="14932" y="8687"/>
                    </a:lnTo>
                    <a:lnTo>
                      <a:pt x="14026" y="9278"/>
                    </a:lnTo>
                    <a:lnTo>
                      <a:pt x="13140" y="9869"/>
                    </a:lnTo>
                    <a:lnTo>
                      <a:pt x="12273" y="10480"/>
                    </a:lnTo>
                    <a:lnTo>
                      <a:pt x="11426" y="11090"/>
                    </a:lnTo>
                    <a:lnTo>
                      <a:pt x="10618" y="11701"/>
                    </a:lnTo>
                    <a:lnTo>
                      <a:pt x="9811" y="12331"/>
                    </a:lnTo>
                    <a:lnTo>
                      <a:pt x="9042" y="12962"/>
                    </a:lnTo>
                    <a:lnTo>
                      <a:pt x="8313" y="13572"/>
                    </a:lnTo>
                    <a:lnTo>
                      <a:pt x="7604" y="14202"/>
                    </a:lnTo>
                    <a:lnTo>
                      <a:pt x="6915" y="14833"/>
                    </a:lnTo>
                    <a:lnTo>
                      <a:pt x="6245" y="15443"/>
                    </a:lnTo>
                    <a:lnTo>
                      <a:pt x="5615" y="16074"/>
                    </a:lnTo>
                    <a:lnTo>
                      <a:pt x="5024" y="16704"/>
                    </a:lnTo>
                    <a:lnTo>
                      <a:pt x="4453" y="17315"/>
                    </a:lnTo>
                    <a:lnTo>
                      <a:pt x="3901" y="17925"/>
                    </a:lnTo>
                    <a:lnTo>
                      <a:pt x="3409" y="18536"/>
                    </a:lnTo>
                    <a:lnTo>
                      <a:pt x="2916" y="19147"/>
                    </a:lnTo>
                    <a:lnTo>
                      <a:pt x="2483" y="19738"/>
                    </a:lnTo>
                    <a:lnTo>
                      <a:pt x="2069" y="20329"/>
                    </a:lnTo>
                    <a:lnTo>
                      <a:pt x="1695" y="20920"/>
                    </a:lnTo>
                    <a:lnTo>
                      <a:pt x="1360" y="21491"/>
                    </a:lnTo>
                    <a:lnTo>
                      <a:pt x="1045" y="22062"/>
                    </a:lnTo>
                    <a:lnTo>
                      <a:pt x="789" y="22633"/>
                    </a:lnTo>
                    <a:lnTo>
                      <a:pt x="552" y="23185"/>
                    </a:lnTo>
                    <a:lnTo>
                      <a:pt x="355" y="23736"/>
                    </a:lnTo>
                    <a:lnTo>
                      <a:pt x="198" y="24268"/>
                    </a:lnTo>
                    <a:lnTo>
                      <a:pt x="99" y="24800"/>
                    </a:lnTo>
                    <a:lnTo>
                      <a:pt x="20" y="25312"/>
                    </a:lnTo>
                    <a:lnTo>
                      <a:pt x="1" y="25805"/>
                    </a:lnTo>
                    <a:lnTo>
                      <a:pt x="20" y="26100"/>
                    </a:lnTo>
                    <a:lnTo>
                      <a:pt x="40" y="26396"/>
                    </a:lnTo>
                    <a:lnTo>
                      <a:pt x="80" y="26671"/>
                    </a:lnTo>
                    <a:lnTo>
                      <a:pt x="139" y="26947"/>
                    </a:lnTo>
                    <a:lnTo>
                      <a:pt x="217" y="27223"/>
                    </a:lnTo>
                    <a:lnTo>
                      <a:pt x="316" y="27479"/>
                    </a:lnTo>
                    <a:lnTo>
                      <a:pt x="434" y="27735"/>
                    </a:lnTo>
                    <a:lnTo>
                      <a:pt x="552" y="27991"/>
                    </a:lnTo>
                    <a:lnTo>
                      <a:pt x="769" y="28306"/>
                    </a:lnTo>
                    <a:lnTo>
                      <a:pt x="1005" y="28622"/>
                    </a:lnTo>
                    <a:lnTo>
                      <a:pt x="1281" y="28897"/>
                    </a:lnTo>
                    <a:lnTo>
                      <a:pt x="1577" y="29153"/>
                    </a:lnTo>
                    <a:lnTo>
                      <a:pt x="1813" y="29331"/>
                    </a:lnTo>
                    <a:lnTo>
                      <a:pt x="2069" y="29488"/>
                    </a:lnTo>
                    <a:lnTo>
                      <a:pt x="2325" y="29646"/>
                    </a:lnTo>
                    <a:lnTo>
                      <a:pt x="2601" y="29784"/>
                    </a:lnTo>
                    <a:lnTo>
                      <a:pt x="2896" y="29902"/>
                    </a:lnTo>
                    <a:lnTo>
                      <a:pt x="3192" y="30020"/>
                    </a:lnTo>
                    <a:lnTo>
                      <a:pt x="3507" y="30119"/>
                    </a:lnTo>
                    <a:lnTo>
                      <a:pt x="3822" y="30217"/>
                    </a:lnTo>
                    <a:lnTo>
                      <a:pt x="4157" y="30296"/>
                    </a:lnTo>
                    <a:lnTo>
                      <a:pt x="4492" y="30355"/>
                    </a:lnTo>
                    <a:lnTo>
                      <a:pt x="4847" y="30414"/>
                    </a:lnTo>
                    <a:lnTo>
                      <a:pt x="5221" y="30454"/>
                    </a:lnTo>
                    <a:lnTo>
                      <a:pt x="5969" y="30513"/>
                    </a:lnTo>
                    <a:lnTo>
                      <a:pt x="6757" y="30532"/>
                    </a:lnTo>
                    <a:lnTo>
                      <a:pt x="7269" y="30532"/>
                    </a:lnTo>
                    <a:lnTo>
                      <a:pt x="7782" y="30513"/>
                    </a:lnTo>
                    <a:lnTo>
                      <a:pt x="8294" y="30473"/>
                    </a:lnTo>
                    <a:lnTo>
                      <a:pt x="8845" y="30434"/>
                    </a:lnTo>
                    <a:lnTo>
                      <a:pt x="9397" y="30355"/>
                    </a:lnTo>
                    <a:lnTo>
                      <a:pt x="9948" y="30276"/>
                    </a:lnTo>
                    <a:lnTo>
                      <a:pt x="11111" y="30079"/>
                    </a:lnTo>
                    <a:lnTo>
                      <a:pt x="12017" y="29902"/>
                    </a:lnTo>
                    <a:lnTo>
                      <a:pt x="12923" y="29685"/>
                    </a:lnTo>
                    <a:lnTo>
                      <a:pt x="13868" y="29429"/>
                    </a:lnTo>
                    <a:lnTo>
                      <a:pt x="14834" y="29153"/>
                    </a:lnTo>
                    <a:lnTo>
                      <a:pt x="15818" y="28858"/>
                    </a:lnTo>
                    <a:lnTo>
                      <a:pt x="16803" y="28523"/>
                    </a:lnTo>
                    <a:lnTo>
                      <a:pt x="17828" y="28149"/>
                    </a:lnTo>
                    <a:lnTo>
                      <a:pt x="18852" y="27755"/>
                    </a:lnTo>
                    <a:lnTo>
                      <a:pt x="19876" y="27341"/>
                    </a:lnTo>
                    <a:lnTo>
                      <a:pt x="20940" y="26888"/>
                    </a:lnTo>
                    <a:lnTo>
                      <a:pt x="22004" y="26396"/>
                    </a:lnTo>
                    <a:lnTo>
                      <a:pt x="23067" y="25903"/>
                    </a:lnTo>
                    <a:lnTo>
                      <a:pt x="24131" y="25371"/>
                    </a:lnTo>
                    <a:lnTo>
                      <a:pt x="25215" y="24800"/>
                    </a:lnTo>
                    <a:lnTo>
                      <a:pt x="26298" y="24209"/>
                    </a:lnTo>
                    <a:lnTo>
                      <a:pt x="27401" y="23599"/>
                    </a:lnTo>
                    <a:lnTo>
                      <a:pt x="28366" y="23027"/>
                    </a:lnTo>
                    <a:lnTo>
                      <a:pt x="29312" y="22456"/>
                    </a:lnTo>
                    <a:lnTo>
                      <a:pt x="30238" y="21865"/>
                    </a:lnTo>
                    <a:lnTo>
                      <a:pt x="31144" y="21274"/>
                    </a:lnTo>
                    <a:lnTo>
                      <a:pt x="32030" y="20664"/>
                    </a:lnTo>
                    <a:lnTo>
                      <a:pt x="32897" y="20053"/>
                    </a:lnTo>
                    <a:lnTo>
                      <a:pt x="33744" y="19442"/>
                    </a:lnTo>
                    <a:lnTo>
                      <a:pt x="34551" y="18832"/>
                    </a:lnTo>
                    <a:lnTo>
                      <a:pt x="35339" y="18201"/>
                    </a:lnTo>
                    <a:lnTo>
                      <a:pt x="36108" y="17591"/>
                    </a:lnTo>
                    <a:lnTo>
                      <a:pt x="36856" y="16960"/>
                    </a:lnTo>
                    <a:lnTo>
                      <a:pt x="37565" y="16330"/>
                    </a:lnTo>
                    <a:lnTo>
                      <a:pt x="38255" y="15719"/>
                    </a:lnTo>
                    <a:lnTo>
                      <a:pt x="38924" y="15089"/>
                    </a:lnTo>
                    <a:lnTo>
                      <a:pt x="39555" y="14459"/>
                    </a:lnTo>
                    <a:lnTo>
                      <a:pt x="40146" y="13848"/>
                    </a:lnTo>
                    <a:lnTo>
                      <a:pt x="40717" y="13218"/>
                    </a:lnTo>
                    <a:lnTo>
                      <a:pt x="41249" y="12607"/>
                    </a:lnTo>
                    <a:lnTo>
                      <a:pt x="41761" y="11996"/>
                    </a:lnTo>
                    <a:lnTo>
                      <a:pt x="42234" y="11405"/>
                    </a:lnTo>
                    <a:lnTo>
                      <a:pt x="42687" y="10795"/>
                    </a:lnTo>
                    <a:lnTo>
                      <a:pt x="43100" y="10204"/>
                    </a:lnTo>
                    <a:lnTo>
                      <a:pt x="43475" y="9613"/>
                    </a:lnTo>
                    <a:lnTo>
                      <a:pt x="43810" y="9042"/>
                    </a:lnTo>
                    <a:lnTo>
                      <a:pt x="44125" y="8470"/>
                    </a:lnTo>
                    <a:lnTo>
                      <a:pt x="44381" y="7899"/>
                    </a:lnTo>
                    <a:lnTo>
                      <a:pt x="44617" y="7348"/>
                    </a:lnTo>
                    <a:lnTo>
                      <a:pt x="44814" y="6816"/>
                    </a:lnTo>
                    <a:lnTo>
                      <a:pt x="44952" y="6284"/>
                    </a:lnTo>
                    <a:lnTo>
                      <a:pt x="45070" y="5752"/>
                    </a:lnTo>
                    <a:lnTo>
                      <a:pt x="45129" y="5240"/>
                    </a:lnTo>
                    <a:lnTo>
                      <a:pt x="45169" y="4728"/>
                    </a:lnTo>
                    <a:lnTo>
                      <a:pt x="45149" y="4432"/>
                    </a:lnTo>
                    <a:lnTo>
                      <a:pt x="45129" y="4156"/>
                    </a:lnTo>
                    <a:lnTo>
                      <a:pt x="45090" y="3861"/>
                    </a:lnTo>
                    <a:lnTo>
                      <a:pt x="45031" y="3585"/>
                    </a:lnTo>
                    <a:lnTo>
                      <a:pt x="44952" y="3329"/>
                    </a:lnTo>
                    <a:lnTo>
                      <a:pt x="44854" y="3053"/>
                    </a:lnTo>
                    <a:lnTo>
                      <a:pt x="44735" y="2797"/>
                    </a:lnTo>
                    <a:lnTo>
                      <a:pt x="44617" y="2561"/>
                    </a:lnTo>
                    <a:lnTo>
                      <a:pt x="44401" y="2226"/>
                    </a:lnTo>
                    <a:lnTo>
                      <a:pt x="44164" y="1930"/>
                    </a:lnTo>
                    <a:lnTo>
                      <a:pt x="43888" y="1635"/>
                    </a:lnTo>
                    <a:lnTo>
                      <a:pt x="43593" y="1379"/>
                    </a:lnTo>
                    <a:lnTo>
                      <a:pt x="43357" y="1202"/>
                    </a:lnTo>
                    <a:lnTo>
                      <a:pt x="43100" y="1044"/>
                    </a:lnTo>
                    <a:lnTo>
                      <a:pt x="42844" y="886"/>
                    </a:lnTo>
                    <a:lnTo>
                      <a:pt x="42569" y="749"/>
                    </a:lnTo>
                    <a:lnTo>
                      <a:pt x="42273" y="630"/>
                    </a:lnTo>
                    <a:lnTo>
                      <a:pt x="41978" y="512"/>
                    </a:lnTo>
                    <a:lnTo>
                      <a:pt x="41663" y="414"/>
                    </a:lnTo>
                    <a:lnTo>
                      <a:pt x="41347" y="335"/>
                    </a:lnTo>
                    <a:lnTo>
                      <a:pt x="41012" y="256"/>
                    </a:lnTo>
                    <a:lnTo>
                      <a:pt x="40658" y="177"/>
                    </a:lnTo>
                    <a:lnTo>
                      <a:pt x="40303" y="118"/>
                    </a:lnTo>
                    <a:lnTo>
                      <a:pt x="39949" y="79"/>
                    </a:lnTo>
                    <a:lnTo>
                      <a:pt x="39200" y="20"/>
                    </a:lnTo>
                    <a:lnTo>
                      <a:pt x="384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2752175" y="478425"/>
                <a:ext cx="638750" cy="638750"/>
              </a:xfrm>
              <a:custGeom>
                <a:avLst/>
                <a:gdLst/>
                <a:ahLst/>
                <a:cxnLst/>
                <a:rect l="l" t="t" r="r" b="b"/>
                <a:pathLst>
                  <a:path w="25550" h="25550" extrusionOk="0">
                    <a:moveTo>
                      <a:pt x="12411" y="1"/>
                    </a:moveTo>
                    <a:lnTo>
                      <a:pt x="11800" y="20"/>
                    </a:lnTo>
                    <a:lnTo>
                      <a:pt x="11189" y="99"/>
                    </a:lnTo>
                    <a:lnTo>
                      <a:pt x="10579" y="178"/>
                    </a:lnTo>
                    <a:lnTo>
                      <a:pt x="9968" y="296"/>
                    </a:lnTo>
                    <a:lnTo>
                      <a:pt x="9377" y="454"/>
                    </a:lnTo>
                    <a:lnTo>
                      <a:pt x="8786" y="631"/>
                    </a:lnTo>
                    <a:lnTo>
                      <a:pt x="8215" y="828"/>
                    </a:lnTo>
                    <a:lnTo>
                      <a:pt x="7644" y="1064"/>
                    </a:lnTo>
                    <a:lnTo>
                      <a:pt x="7092" y="1321"/>
                    </a:lnTo>
                    <a:lnTo>
                      <a:pt x="6541" y="1616"/>
                    </a:lnTo>
                    <a:lnTo>
                      <a:pt x="6028" y="1911"/>
                    </a:lnTo>
                    <a:lnTo>
                      <a:pt x="5497" y="2266"/>
                    </a:lnTo>
                    <a:lnTo>
                      <a:pt x="5004" y="2621"/>
                    </a:lnTo>
                    <a:lnTo>
                      <a:pt x="4531" y="3015"/>
                    </a:lnTo>
                    <a:lnTo>
                      <a:pt x="4059" y="3428"/>
                    </a:lnTo>
                    <a:lnTo>
                      <a:pt x="3606" y="3862"/>
                    </a:lnTo>
                    <a:lnTo>
                      <a:pt x="3192" y="4315"/>
                    </a:lnTo>
                    <a:lnTo>
                      <a:pt x="2778" y="4807"/>
                    </a:lnTo>
                    <a:lnTo>
                      <a:pt x="2404" y="5300"/>
                    </a:lnTo>
                    <a:lnTo>
                      <a:pt x="2049" y="5831"/>
                    </a:lnTo>
                    <a:lnTo>
                      <a:pt x="1695" y="6383"/>
                    </a:lnTo>
                    <a:lnTo>
                      <a:pt x="1399" y="6954"/>
                    </a:lnTo>
                    <a:lnTo>
                      <a:pt x="1104" y="7545"/>
                    </a:lnTo>
                    <a:lnTo>
                      <a:pt x="848" y="8156"/>
                    </a:lnTo>
                    <a:lnTo>
                      <a:pt x="631" y="8766"/>
                    </a:lnTo>
                    <a:lnTo>
                      <a:pt x="454" y="9377"/>
                    </a:lnTo>
                    <a:lnTo>
                      <a:pt x="296" y="10007"/>
                    </a:lnTo>
                    <a:lnTo>
                      <a:pt x="178" y="10618"/>
                    </a:lnTo>
                    <a:lnTo>
                      <a:pt x="80" y="11248"/>
                    </a:lnTo>
                    <a:lnTo>
                      <a:pt x="20" y="11879"/>
                    </a:lnTo>
                    <a:lnTo>
                      <a:pt x="1" y="12489"/>
                    </a:lnTo>
                    <a:lnTo>
                      <a:pt x="1" y="13120"/>
                    </a:lnTo>
                    <a:lnTo>
                      <a:pt x="20" y="13730"/>
                    </a:lnTo>
                    <a:lnTo>
                      <a:pt x="99" y="14341"/>
                    </a:lnTo>
                    <a:lnTo>
                      <a:pt x="178" y="14952"/>
                    </a:lnTo>
                    <a:lnTo>
                      <a:pt x="296" y="15562"/>
                    </a:lnTo>
                    <a:lnTo>
                      <a:pt x="454" y="16153"/>
                    </a:lnTo>
                    <a:lnTo>
                      <a:pt x="631" y="16744"/>
                    </a:lnTo>
                    <a:lnTo>
                      <a:pt x="828" y="17316"/>
                    </a:lnTo>
                    <a:lnTo>
                      <a:pt x="1064" y="17887"/>
                    </a:lnTo>
                    <a:lnTo>
                      <a:pt x="1321" y="18438"/>
                    </a:lnTo>
                    <a:lnTo>
                      <a:pt x="1616" y="18990"/>
                    </a:lnTo>
                    <a:lnTo>
                      <a:pt x="1931" y="19522"/>
                    </a:lnTo>
                    <a:lnTo>
                      <a:pt x="2266" y="20034"/>
                    </a:lnTo>
                    <a:lnTo>
                      <a:pt x="2621" y="20526"/>
                    </a:lnTo>
                    <a:lnTo>
                      <a:pt x="3015" y="21019"/>
                    </a:lnTo>
                    <a:lnTo>
                      <a:pt x="3428" y="21472"/>
                    </a:lnTo>
                    <a:lnTo>
                      <a:pt x="3862" y="21925"/>
                    </a:lnTo>
                    <a:lnTo>
                      <a:pt x="4315" y="22339"/>
                    </a:lnTo>
                    <a:lnTo>
                      <a:pt x="4807" y="22752"/>
                    </a:lnTo>
                    <a:lnTo>
                      <a:pt x="5300" y="23126"/>
                    </a:lnTo>
                    <a:lnTo>
                      <a:pt x="5831" y="23501"/>
                    </a:lnTo>
                    <a:lnTo>
                      <a:pt x="6383" y="23836"/>
                    </a:lnTo>
                    <a:lnTo>
                      <a:pt x="6954" y="24131"/>
                    </a:lnTo>
                    <a:lnTo>
                      <a:pt x="7545" y="24427"/>
                    </a:lnTo>
                    <a:lnTo>
                      <a:pt x="8156" y="24683"/>
                    </a:lnTo>
                    <a:lnTo>
                      <a:pt x="8766" y="24899"/>
                    </a:lnTo>
                    <a:lnTo>
                      <a:pt x="9377" y="25077"/>
                    </a:lnTo>
                    <a:lnTo>
                      <a:pt x="10007" y="25234"/>
                    </a:lnTo>
                    <a:lnTo>
                      <a:pt x="10618" y="25352"/>
                    </a:lnTo>
                    <a:lnTo>
                      <a:pt x="11248" y="25451"/>
                    </a:lnTo>
                    <a:lnTo>
                      <a:pt x="11879" y="25510"/>
                    </a:lnTo>
                    <a:lnTo>
                      <a:pt x="12489" y="25549"/>
                    </a:lnTo>
                    <a:lnTo>
                      <a:pt x="13120" y="25530"/>
                    </a:lnTo>
                    <a:lnTo>
                      <a:pt x="13730" y="25510"/>
                    </a:lnTo>
                    <a:lnTo>
                      <a:pt x="14341" y="25451"/>
                    </a:lnTo>
                    <a:lnTo>
                      <a:pt x="14952" y="25352"/>
                    </a:lnTo>
                    <a:lnTo>
                      <a:pt x="15562" y="25234"/>
                    </a:lnTo>
                    <a:lnTo>
                      <a:pt x="16153" y="25077"/>
                    </a:lnTo>
                    <a:lnTo>
                      <a:pt x="16744" y="24899"/>
                    </a:lnTo>
                    <a:lnTo>
                      <a:pt x="17315" y="24702"/>
                    </a:lnTo>
                    <a:lnTo>
                      <a:pt x="17887" y="24466"/>
                    </a:lnTo>
                    <a:lnTo>
                      <a:pt x="18438" y="24210"/>
                    </a:lnTo>
                    <a:lnTo>
                      <a:pt x="18990" y="23934"/>
                    </a:lnTo>
                    <a:lnTo>
                      <a:pt x="19522" y="23619"/>
                    </a:lnTo>
                    <a:lnTo>
                      <a:pt x="20034" y="23284"/>
                    </a:lnTo>
                    <a:lnTo>
                      <a:pt x="20526" y="22910"/>
                    </a:lnTo>
                    <a:lnTo>
                      <a:pt x="21019" y="22536"/>
                    </a:lnTo>
                    <a:lnTo>
                      <a:pt x="21472" y="22122"/>
                    </a:lnTo>
                    <a:lnTo>
                      <a:pt x="21925" y="21669"/>
                    </a:lnTo>
                    <a:lnTo>
                      <a:pt x="22358" y="21216"/>
                    </a:lnTo>
                    <a:lnTo>
                      <a:pt x="22752" y="20743"/>
                    </a:lnTo>
                    <a:lnTo>
                      <a:pt x="23126" y="20231"/>
                    </a:lnTo>
                    <a:lnTo>
                      <a:pt x="23501" y="19699"/>
                    </a:lnTo>
                    <a:lnTo>
                      <a:pt x="23836" y="19147"/>
                    </a:lnTo>
                    <a:lnTo>
                      <a:pt x="24151" y="18576"/>
                    </a:lnTo>
                    <a:lnTo>
                      <a:pt x="24427" y="17985"/>
                    </a:lnTo>
                    <a:lnTo>
                      <a:pt x="24683" y="17375"/>
                    </a:lnTo>
                    <a:lnTo>
                      <a:pt x="24899" y="16764"/>
                    </a:lnTo>
                    <a:lnTo>
                      <a:pt x="25077" y="16153"/>
                    </a:lnTo>
                    <a:lnTo>
                      <a:pt x="25234" y="15523"/>
                    </a:lnTo>
                    <a:lnTo>
                      <a:pt x="25372" y="14912"/>
                    </a:lnTo>
                    <a:lnTo>
                      <a:pt x="25451" y="14282"/>
                    </a:lnTo>
                    <a:lnTo>
                      <a:pt x="25510" y="13671"/>
                    </a:lnTo>
                    <a:lnTo>
                      <a:pt x="25549" y="13041"/>
                    </a:lnTo>
                    <a:lnTo>
                      <a:pt x="25530" y="12411"/>
                    </a:lnTo>
                    <a:lnTo>
                      <a:pt x="25510" y="11800"/>
                    </a:lnTo>
                    <a:lnTo>
                      <a:pt x="25451" y="11189"/>
                    </a:lnTo>
                    <a:lnTo>
                      <a:pt x="25352" y="10579"/>
                    </a:lnTo>
                    <a:lnTo>
                      <a:pt x="25234" y="9968"/>
                    </a:lnTo>
                    <a:lnTo>
                      <a:pt x="25077" y="9377"/>
                    </a:lnTo>
                    <a:lnTo>
                      <a:pt x="24899" y="8786"/>
                    </a:lnTo>
                    <a:lnTo>
                      <a:pt x="24702" y="8215"/>
                    </a:lnTo>
                    <a:lnTo>
                      <a:pt x="24466" y="7644"/>
                    </a:lnTo>
                    <a:lnTo>
                      <a:pt x="24210" y="7092"/>
                    </a:lnTo>
                    <a:lnTo>
                      <a:pt x="23934" y="6541"/>
                    </a:lnTo>
                    <a:lnTo>
                      <a:pt x="23619" y="6028"/>
                    </a:lnTo>
                    <a:lnTo>
                      <a:pt x="23284" y="5497"/>
                    </a:lnTo>
                    <a:lnTo>
                      <a:pt x="22910" y="5004"/>
                    </a:lnTo>
                    <a:lnTo>
                      <a:pt x="22536" y="4531"/>
                    </a:lnTo>
                    <a:lnTo>
                      <a:pt x="22122" y="4059"/>
                    </a:lnTo>
                    <a:lnTo>
                      <a:pt x="21688" y="3606"/>
                    </a:lnTo>
                    <a:lnTo>
                      <a:pt x="21216" y="3192"/>
                    </a:lnTo>
                    <a:lnTo>
                      <a:pt x="20743" y="2778"/>
                    </a:lnTo>
                    <a:lnTo>
                      <a:pt x="20231" y="2404"/>
                    </a:lnTo>
                    <a:lnTo>
                      <a:pt x="19699" y="2030"/>
                    </a:lnTo>
                    <a:lnTo>
                      <a:pt x="19147" y="1695"/>
                    </a:lnTo>
                    <a:lnTo>
                      <a:pt x="18576" y="1399"/>
                    </a:lnTo>
                    <a:lnTo>
                      <a:pt x="17985" y="1104"/>
                    </a:lnTo>
                    <a:lnTo>
                      <a:pt x="17375" y="848"/>
                    </a:lnTo>
                    <a:lnTo>
                      <a:pt x="16764" y="631"/>
                    </a:lnTo>
                    <a:lnTo>
                      <a:pt x="16153" y="454"/>
                    </a:lnTo>
                    <a:lnTo>
                      <a:pt x="15523" y="296"/>
                    </a:lnTo>
                    <a:lnTo>
                      <a:pt x="14912" y="178"/>
                    </a:lnTo>
                    <a:lnTo>
                      <a:pt x="14282" y="80"/>
                    </a:lnTo>
                    <a:lnTo>
                      <a:pt x="13671" y="20"/>
                    </a:lnTo>
                    <a:lnTo>
                      <a:pt x="13041" y="1"/>
                    </a:lnTo>
                    <a:close/>
                  </a:path>
                </a:pathLst>
              </a:custGeom>
              <a:solidFill>
                <a:srgbClr val="D9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2709350" y="435575"/>
                <a:ext cx="723925" cy="723950"/>
              </a:xfrm>
              <a:custGeom>
                <a:avLst/>
                <a:gdLst/>
                <a:ahLst/>
                <a:cxnLst/>
                <a:rect l="l" t="t" r="r" b="b"/>
                <a:pathLst>
                  <a:path w="28957" h="28958" extrusionOk="0">
                    <a:moveTo>
                      <a:pt x="14754" y="1715"/>
                    </a:moveTo>
                    <a:lnTo>
                      <a:pt x="15384" y="1734"/>
                    </a:lnTo>
                    <a:lnTo>
                      <a:pt x="15995" y="1794"/>
                    </a:lnTo>
                    <a:lnTo>
                      <a:pt x="16625" y="1892"/>
                    </a:lnTo>
                    <a:lnTo>
                      <a:pt x="17236" y="2010"/>
                    </a:lnTo>
                    <a:lnTo>
                      <a:pt x="17866" y="2168"/>
                    </a:lnTo>
                    <a:lnTo>
                      <a:pt x="18477" y="2345"/>
                    </a:lnTo>
                    <a:lnTo>
                      <a:pt x="19088" y="2562"/>
                    </a:lnTo>
                    <a:lnTo>
                      <a:pt x="19698" y="2818"/>
                    </a:lnTo>
                    <a:lnTo>
                      <a:pt x="20289" y="3113"/>
                    </a:lnTo>
                    <a:lnTo>
                      <a:pt x="20860" y="3409"/>
                    </a:lnTo>
                    <a:lnTo>
                      <a:pt x="21412" y="3744"/>
                    </a:lnTo>
                    <a:lnTo>
                      <a:pt x="21944" y="4118"/>
                    </a:lnTo>
                    <a:lnTo>
                      <a:pt x="22456" y="4492"/>
                    </a:lnTo>
                    <a:lnTo>
                      <a:pt x="22929" y="4906"/>
                    </a:lnTo>
                    <a:lnTo>
                      <a:pt x="23401" y="5320"/>
                    </a:lnTo>
                    <a:lnTo>
                      <a:pt x="23835" y="5773"/>
                    </a:lnTo>
                    <a:lnTo>
                      <a:pt x="24249" y="6245"/>
                    </a:lnTo>
                    <a:lnTo>
                      <a:pt x="24623" y="6718"/>
                    </a:lnTo>
                    <a:lnTo>
                      <a:pt x="24997" y="7211"/>
                    </a:lnTo>
                    <a:lnTo>
                      <a:pt x="25332" y="7742"/>
                    </a:lnTo>
                    <a:lnTo>
                      <a:pt x="25647" y="8255"/>
                    </a:lnTo>
                    <a:lnTo>
                      <a:pt x="25923" y="8806"/>
                    </a:lnTo>
                    <a:lnTo>
                      <a:pt x="26179" y="9358"/>
                    </a:lnTo>
                    <a:lnTo>
                      <a:pt x="26415" y="9929"/>
                    </a:lnTo>
                    <a:lnTo>
                      <a:pt x="26612" y="10500"/>
                    </a:lnTo>
                    <a:lnTo>
                      <a:pt x="26790" y="11091"/>
                    </a:lnTo>
                    <a:lnTo>
                      <a:pt x="26947" y="11682"/>
                    </a:lnTo>
                    <a:lnTo>
                      <a:pt x="27065" y="12293"/>
                    </a:lnTo>
                    <a:lnTo>
                      <a:pt x="27164" y="12903"/>
                    </a:lnTo>
                    <a:lnTo>
                      <a:pt x="27223" y="13514"/>
                    </a:lnTo>
                    <a:lnTo>
                      <a:pt x="27243" y="14125"/>
                    </a:lnTo>
                    <a:lnTo>
                      <a:pt x="27262" y="14755"/>
                    </a:lnTo>
                    <a:lnTo>
                      <a:pt x="27223" y="15385"/>
                    </a:lnTo>
                    <a:lnTo>
                      <a:pt x="27164" y="15996"/>
                    </a:lnTo>
                    <a:lnTo>
                      <a:pt x="27085" y="16626"/>
                    </a:lnTo>
                    <a:lnTo>
                      <a:pt x="26947" y="17237"/>
                    </a:lnTo>
                    <a:lnTo>
                      <a:pt x="26790" y="17867"/>
                    </a:lnTo>
                    <a:lnTo>
                      <a:pt x="26612" y="18478"/>
                    </a:lnTo>
                    <a:lnTo>
                      <a:pt x="26396" y="19089"/>
                    </a:lnTo>
                    <a:lnTo>
                      <a:pt x="26140" y="19699"/>
                    </a:lnTo>
                    <a:lnTo>
                      <a:pt x="25864" y="20290"/>
                    </a:lnTo>
                    <a:lnTo>
                      <a:pt x="25549" y="20861"/>
                    </a:lnTo>
                    <a:lnTo>
                      <a:pt x="25214" y="21413"/>
                    </a:lnTo>
                    <a:lnTo>
                      <a:pt x="24839" y="21945"/>
                    </a:lnTo>
                    <a:lnTo>
                      <a:pt x="24465" y="22457"/>
                    </a:lnTo>
                    <a:lnTo>
                      <a:pt x="24071" y="22930"/>
                    </a:lnTo>
                    <a:lnTo>
                      <a:pt x="23638" y="23383"/>
                    </a:lnTo>
                    <a:lnTo>
                      <a:pt x="23185" y="23836"/>
                    </a:lnTo>
                    <a:lnTo>
                      <a:pt x="22732" y="24250"/>
                    </a:lnTo>
                    <a:lnTo>
                      <a:pt x="22239" y="24624"/>
                    </a:lnTo>
                    <a:lnTo>
                      <a:pt x="21747" y="24998"/>
                    </a:lnTo>
                    <a:lnTo>
                      <a:pt x="21235" y="25333"/>
                    </a:lnTo>
                    <a:lnTo>
                      <a:pt x="20703" y="25648"/>
                    </a:lnTo>
                    <a:lnTo>
                      <a:pt x="20151" y="25924"/>
                    </a:lnTo>
                    <a:lnTo>
                      <a:pt x="19600" y="26180"/>
                    </a:lnTo>
                    <a:lnTo>
                      <a:pt x="19028" y="26416"/>
                    </a:lnTo>
                    <a:lnTo>
                      <a:pt x="18457" y="26613"/>
                    </a:lnTo>
                    <a:lnTo>
                      <a:pt x="17866" y="26791"/>
                    </a:lnTo>
                    <a:lnTo>
                      <a:pt x="17275" y="26948"/>
                    </a:lnTo>
                    <a:lnTo>
                      <a:pt x="16665" y="27066"/>
                    </a:lnTo>
                    <a:lnTo>
                      <a:pt x="16054" y="27165"/>
                    </a:lnTo>
                    <a:lnTo>
                      <a:pt x="15443" y="27224"/>
                    </a:lnTo>
                    <a:lnTo>
                      <a:pt x="14833" y="27244"/>
                    </a:lnTo>
                    <a:lnTo>
                      <a:pt x="14202" y="27263"/>
                    </a:lnTo>
                    <a:lnTo>
                      <a:pt x="13592" y="27224"/>
                    </a:lnTo>
                    <a:lnTo>
                      <a:pt x="12961" y="27165"/>
                    </a:lnTo>
                    <a:lnTo>
                      <a:pt x="12331" y="27066"/>
                    </a:lnTo>
                    <a:lnTo>
                      <a:pt x="11720" y="26948"/>
                    </a:lnTo>
                    <a:lnTo>
                      <a:pt x="11090" y="26791"/>
                    </a:lnTo>
                    <a:lnTo>
                      <a:pt x="10479" y="26613"/>
                    </a:lnTo>
                    <a:lnTo>
                      <a:pt x="9869" y="26397"/>
                    </a:lnTo>
                    <a:lnTo>
                      <a:pt x="9258" y="26141"/>
                    </a:lnTo>
                    <a:lnTo>
                      <a:pt x="8667" y="25845"/>
                    </a:lnTo>
                    <a:lnTo>
                      <a:pt x="8096" y="25550"/>
                    </a:lnTo>
                    <a:lnTo>
                      <a:pt x="7544" y="25215"/>
                    </a:lnTo>
                    <a:lnTo>
                      <a:pt x="7013" y="24840"/>
                    </a:lnTo>
                    <a:lnTo>
                      <a:pt x="6520" y="24466"/>
                    </a:lnTo>
                    <a:lnTo>
                      <a:pt x="6028" y="24053"/>
                    </a:lnTo>
                    <a:lnTo>
                      <a:pt x="5575" y="23639"/>
                    </a:lnTo>
                    <a:lnTo>
                      <a:pt x="5141" y="23186"/>
                    </a:lnTo>
                    <a:lnTo>
                      <a:pt x="4728" y="22733"/>
                    </a:lnTo>
                    <a:lnTo>
                      <a:pt x="4334" y="22240"/>
                    </a:lnTo>
                    <a:lnTo>
                      <a:pt x="3979" y="21748"/>
                    </a:lnTo>
                    <a:lnTo>
                      <a:pt x="3644" y="21236"/>
                    </a:lnTo>
                    <a:lnTo>
                      <a:pt x="3329" y="20704"/>
                    </a:lnTo>
                    <a:lnTo>
                      <a:pt x="3034" y="20152"/>
                    </a:lnTo>
                    <a:lnTo>
                      <a:pt x="2777" y="19601"/>
                    </a:lnTo>
                    <a:lnTo>
                      <a:pt x="2541" y="19030"/>
                    </a:lnTo>
                    <a:lnTo>
                      <a:pt x="2344" y="18458"/>
                    </a:lnTo>
                    <a:lnTo>
                      <a:pt x="2167" y="17867"/>
                    </a:lnTo>
                    <a:lnTo>
                      <a:pt x="2009" y="17276"/>
                    </a:lnTo>
                    <a:lnTo>
                      <a:pt x="1891" y="16666"/>
                    </a:lnTo>
                    <a:lnTo>
                      <a:pt x="1812" y="16055"/>
                    </a:lnTo>
                    <a:lnTo>
                      <a:pt x="1733" y="15444"/>
                    </a:lnTo>
                    <a:lnTo>
                      <a:pt x="1714" y="14834"/>
                    </a:lnTo>
                    <a:lnTo>
                      <a:pt x="1714" y="14203"/>
                    </a:lnTo>
                    <a:lnTo>
                      <a:pt x="1733" y="13593"/>
                    </a:lnTo>
                    <a:lnTo>
                      <a:pt x="1793" y="12962"/>
                    </a:lnTo>
                    <a:lnTo>
                      <a:pt x="1891" y="12332"/>
                    </a:lnTo>
                    <a:lnTo>
                      <a:pt x="2009" y="11721"/>
                    </a:lnTo>
                    <a:lnTo>
                      <a:pt x="2167" y="11091"/>
                    </a:lnTo>
                    <a:lnTo>
                      <a:pt x="2344" y="10480"/>
                    </a:lnTo>
                    <a:lnTo>
                      <a:pt x="2561" y="9870"/>
                    </a:lnTo>
                    <a:lnTo>
                      <a:pt x="2817" y="9259"/>
                    </a:lnTo>
                    <a:lnTo>
                      <a:pt x="3112" y="8668"/>
                    </a:lnTo>
                    <a:lnTo>
                      <a:pt x="3408" y="8097"/>
                    </a:lnTo>
                    <a:lnTo>
                      <a:pt x="3762" y="7545"/>
                    </a:lnTo>
                    <a:lnTo>
                      <a:pt x="4117" y="7014"/>
                    </a:lnTo>
                    <a:lnTo>
                      <a:pt x="4491" y="6521"/>
                    </a:lnTo>
                    <a:lnTo>
                      <a:pt x="4905" y="6029"/>
                    </a:lnTo>
                    <a:lnTo>
                      <a:pt x="5319" y="5576"/>
                    </a:lnTo>
                    <a:lnTo>
                      <a:pt x="5772" y="5142"/>
                    </a:lnTo>
                    <a:lnTo>
                      <a:pt x="6244" y="4729"/>
                    </a:lnTo>
                    <a:lnTo>
                      <a:pt x="6717" y="4335"/>
                    </a:lnTo>
                    <a:lnTo>
                      <a:pt x="7210" y="3980"/>
                    </a:lnTo>
                    <a:lnTo>
                      <a:pt x="7741" y="3625"/>
                    </a:lnTo>
                    <a:lnTo>
                      <a:pt x="8254" y="3330"/>
                    </a:lnTo>
                    <a:lnTo>
                      <a:pt x="8805" y="3035"/>
                    </a:lnTo>
                    <a:lnTo>
                      <a:pt x="9357" y="2778"/>
                    </a:lnTo>
                    <a:lnTo>
                      <a:pt x="9928" y="2542"/>
                    </a:lnTo>
                    <a:lnTo>
                      <a:pt x="10499" y="2345"/>
                    </a:lnTo>
                    <a:lnTo>
                      <a:pt x="11090" y="2168"/>
                    </a:lnTo>
                    <a:lnTo>
                      <a:pt x="11681" y="2010"/>
                    </a:lnTo>
                    <a:lnTo>
                      <a:pt x="12292" y="1892"/>
                    </a:lnTo>
                    <a:lnTo>
                      <a:pt x="12902" y="1813"/>
                    </a:lnTo>
                    <a:lnTo>
                      <a:pt x="13513" y="1734"/>
                    </a:lnTo>
                    <a:lnTo>
                      <a:pt x="14124" y="1715"/>
                    </a:lnTo>
                    <a:close/>
                    <a:moveTo>
                      <a:pt x="14084" y="1"/>
                    </a:moveTo>
                    <a:lnTo>
                      <a:pt x="13375" y="40"/>
                    </a:lnTo>
                    <a:lnTo>
                      <a:pt x="12686" y="99"/>
                    </a:lnTo>
                    <a:lnTo>
                      <a:pt x="11996" y="218"/>
                    </a:lnTo>
                    <a:lnTo>
                      <a:pt x="11307" y="356"/>
                    </a:lnTo>
                    <a:lnTo>
                      <a:pt x="10637" y="513"/>
                    </a:lnTo>
                    <a:lnTo>
                      <a:pt x="9967" y="710"/>
                    </a:lnTo>
                    <a:lnTo>
                      <a:pt x="9317" y="947"/>
                    </a:lnTo>
                    <a:lnTo>
                      <a:pt x="8667" y="1222"/>
                    </a:lnTo>
                    <a:lnTo>
                      <a:pt x="8037" y="1498"/>
                    </a:lnTo>
                    <a:lnTo>
                      <a:pt x="7426" y="1833"/>
                    </a:lnTo>
                    <a:lnTo>
                      <a:pt x="6835" y="2188"/>
                    </a:lnTo>
                    <a:lnTo>
                      <a:pt x="6244" y="2562"/>
                    </a:lnTo>
                    <a:lnTo>
                      <a:pt x="5673" y="2975"/>
                    </a:lnTo>
                    <a:lnTo>
                      <a:pt x="5141" y="3409"/>
                    </a:lnTo>
                    <a:lnTo>
                      <a:pt x="4609" y="3882"/>
                    </a:lnTo>
                    <a:lnTo>
                      <a:pt x="4097" y="4374"/>
                    </a:lnTo>
                    <a:lnTo>
                      <a:pt x="3624" y="4906"/>
                    </a:lnTo>
                    <a:lnTo>
                      <a:pt x="3152" y="5438"/>
                    </a:lnTo>
                    <a:lnTo>
                      <a:pt x="2718" y="6009"/>
                    </a:lnTo>
                    <a:lnTo>
                      <a:pt x="2324" y="6620"/>
                    </a:lnTo>
                    <a:lnTo>
                      <a:pt x="1930" y="7250"/>
                    </a:lnTo>
                    <a:lnTo>
                      <a:pt x="1576" y="7880"/>
                    </a:lnTo>
                    <a:lnTo>
                      <a:pt x="1261" y="8570"/>
                    </a:lnTo>
                    <a:lnTo>
                      <a:pt x="985" y="9259"/>
                    </a:lnTo>
                    <a:lnTo>
                      <a:pt x="729" y="9949"/>
                    </a:lnTo>
                    <a:lnTo>
                      <a:pt x="512" y="10638"/>
                    </a:lnTo>
                    <a:lnTo>
                      <a:pt x="335" y="11347"/>
                    </a:lnTo>
                    <a:lnTo>
                      <a:pt x="197" y="12056"/>
                    </a:lnTo>
                    <a:lnTo>
                      <a:pt x="98" y="12765"/>
                    </a:lnTo>
                    <a:lnTo>
                      <a:pt x="39" y="13475"/>
                    </a:lnTo>
                    <a:lnTo>
                      <a:pt x="0" y="14164"/>
                    </a:lnTo>
                    <a:lnTo>
                      <a:pt x="0" y="14873"/>
                    </a:lnTo>
                    <a:lnTo>
                      <a:pt x="39" y="15582"/>
                    </a:lnTo>
                    <a:lnTo>
                      <a:pt x="98" y="16272"/>
                    </a:lnTo>
                    <a:lnTo>
                      <a:pt x="217" y="16961"/>
                    </a:lnTo>
                    <a:lnTo>
                      <a:pt x="355" y="17651"/>
                    </a:lnTo>
                    <a:lnTo>
                      <a:pt x="512" y="18320"/>
                    </a:lnTo>
                    <a:lnTo>
                      <a:pt x="709" y="18990"/>
                    </a:lnTo>
                    <a:lnTo>
                      <a:pt x="946" y="19640"/>
                    </a:lnTo>
                    <a:lnTo>
                      <a:pt x="1221" y="20290"/>
                    </a:lnTo>
                    <a:lnTo>
                      <a:pt x="1497" y="20921"/>
                    </a:lnTo>
                    <a:lnTo>
                      <a:pt x="1832" y="21531"/>
                    </a:lnTo>
                    <a:lnTo>
                      <a:pt x="2187" y="22142"/>
                    </a:lnTo>
                    <a:lnTo>
                      <a:pt x="2561" y="22713"/>
                    </a:lnTo>
                    <a:lnTo>
                      <a:pt x="2974" y="23284"/>
                    </a:lnTo>
                    <a:lnTo>
                      <a:pt x="3408" y="23836"/>
                    </a:lnTo>
                    <a:lnTo>
                      <a:pt x="3881" y="24348"/>
                    </a:lnTo>
                    <a:lnTo>
                      <a:pt x="4373" y="24860"/>
                    </a:lnTo>
                    <a:lnTo>
                      <a:pt x="4905" y="25353"/>
                    </a:lnTo>
                    <a:lnTo>
                      <a:pt x="5437" y="25806"/>
                    </a:lnTo>
                    <a:lnTo>
                      <a:pt x="6028" y="26239"/>
                    </a:lnTo>
                    <a:lnTo>
                      <a:pt x="6619" y="26653"/>
                    </a:lnTo>
                    <a:lnTo>
                      <a:pt x="7249" y="27027"/>
                    </a:lnTo>
                    <a:lnTo>
                      <a:pt x="7899" y="27382"/>
                    </a:lnTo>
                    <a:lnTo>
                      <a:pt x="8569" y="27697"/>
                    </a:lnTo>
                    <a:lnTo>
                      <a:pt x="9258" y="27992"/>
                    </a:lnTo>
                    <a:lnTo>
                      <a:pt x="9948" y="28229"/>
                    </a:lnTo>
                    <a:lnTo>
                      <a:pt x="10637" y="28445"/>
                    </a:lnTo>
                    <a:lnTo>
                      <a:pt x="11346" y="28623"/>
                    </a:lnTo>
                    <a:lnTo>
                      <a:pt x="12055" y="28760"/>
                    </a:lnTo>
                    <a:lnTo>
                      <a:pt x="12764" y="28859"/>
                    </a:lnTo>
                    <a:lnTo>
                      <a:pt x="13474" y="28938"/>
                    </a:lnTo>
                    <a:lnTo>
                      <a:pt x="14163" y="28957"/>
                    </a:lnTo>
                    <a:lnTo>
                      <a:pt x="14872" y="28957"/>
                    </a:lnTo>
                    <a:lnTo>
                      <a:pt x="15581" y="28918"/>
                    </a:lnTo>
                    <a:lnTo>
                      <a:pt x="16271" y="28859"/>
                    </a:lnTo>
                    <a:lnTo>
                      <a:pt x="16960" y="28760"/>
                    </a:lnTo>
                    <a:lnTo>
                      <a:pt x="17650" y="28623"/>
                    </a:lnTo>
                    <a:lnTo>
                      <a:pt x="18319" y="28445"/>
                    </a:lnTo>
                    <a:lnTo>
                      <a:pt x="18989" y="28248"/>
                    </a:lnTo>
                    <a:lnTo>
                      <a:pt x="19639" y="28012"/>
                    </a:lnTo>
                    <a:lnTo>
                      <a:pt x="20289" y="27756"/>
                    </a:lnTo>
                    <a:lnTo>
                      <a:pt x="20920" y="27460"/>
                    </a:lnTo>
                    <a:lnTo>
                      <a:pt x="21530" y="27125"/>
                    </a:lnTo>
                    <a:lnTo>
                      <a:pt x="22141" y="26771"/>
                    </a:lnTo>
                    <a:lnTo>
                      <a:pt x="22712" y="26397"/>
                    </a:lnTo>
                    <a:lnTo>
                      <a:pt x="23283" y="25983"/>
                    </a:lnTo>
                    <a:lnTo>
                      <a:pt x="23835" y="25550"/>
                    </a:lnTo>
                    <a:lnTo>
                      <a:pt x="24347" y="25077"/>
                    </a:lnTo>
                    <a:lnTo>
                      <a:pt x="24859" y="24584"/>
                    </a:lnTo>
                    <a:lnTo>
                      <a:pt x="25352" y="24072"/>
                    </a:lnTo>
                    <a:lnTo>
                      <a:pt x="25805" y="23521"/>
                    </a:lnTo>
                    <a:lnTo>
                      <a:pt x="26238" y="22949"/>
                    </a:lnTo>
                    <a:lnTo>
                      <a:pt x="26652" y="22339"/>
                    </a:lnTo>
                    <a:lnTo>
                      <a:pt x="27026" y="21728"/>
                    </a:lnTo>
                    <a:lnTo>
                      <a:pt x="27381" y="21078"/>
                    </a:lnTo>
                    <a:lnTo>
                      <a:pt x="27696" y="20408"/>
                    </a:lnTo>
                    <a:lnTo>
                      <a:pt x="27991" y="19719"/>
                    </a:lnTo>
                    <a:lnTo>
                      <a:pt x="28228" y="19010"/>
                    </a:lnTo>
                    <a:lnTo>
                      <a:pt x="28444" y="18320"/>
                    </a:lnTo>
                    <a:lnTo>
                      <a:pt x="28622" y="17611"/>
                    </a:lnTo>
                    <a:lnTo>
                      <a:pt x="28759" y="16902"/>
                    </a:lnTo>
                    <a:lnTo>
                      <a:pt x="28858" y="16213"/>
                    </a:lnTo>
                    <a:lnTo>
                      <a:pt x="28937" y="15504"/>
                    </a:lnTo>
                    <a:lnTo>
                      <a:pt x="28956" y="14794"/>
                    </a:lnTo>
                    <a:lnTo>
                      <a:pt x="28956" y="14085"/>
                    </a:lnTo>
                    <a:lnTo>
                      <a:pt x="28917" y="13376"/>
                    </a:lnTo>
                    <a:lnTo>
                      <a:pt x="28858" y="12687"/>
                    </a:lnTo>
                    <a:lnTo>
                      <a:pt x="28759" y="11997"/>
                    </a:lnTo>
                    <a:lnTo>
                      <a:pt x="28622" y="11308"/>
                    </a:lnTo>
                    <a:lnTo>
                      <a:pt x="28444" y="10638"/>
                    </a:lnTo>
                    <a:lnTo>
                      <a:pt x="28247" y="9968"/>
                    </a:lnTo>
                    <a:lnTo>
                      <a:pt x="28011" y="9318"/>
                    </a:lnTo>
                    <a:lnTo>
                      <a:pt x="27755" y="8668"/>
                    </a:lnTo>
                    <a:lnTo>
                      <a:pt x="27459" y="8038"/>
                    </a:lnTo>
                    <a:lnTo>
                      <a:pt x="27124" y="7427"/>
                    </a:lnTo>
                    <a:lnTo>
                      <a:pt x="26770" y="6836"/>
                    </a:lnTo>
                    <a:lnTo>
                      <a:pt x="26396" y="6245"/>
                    </a:lnTo>
                    <a:lnTo>
                      <a:pt x="25982" y="5674"/>
                    </a:lnTo>
                    <a:lnTo>
                      <a:pt x="25549" y="5142"/>
                    </a:lnTo>
                    <a:lnTo>
                      <a:pt x="25076" y="4610"/>
                    </a:lnTo>
                    <a:lnTo>
                      <a:pt x="24583" y="4098"/>
                    </a:lnTo>
                    <a:lnTo>
                      <a:pt x="24071" y="3625"/>
                    </a:lnTo>
                    <a:lnTo>
                      <a:pt x="23520" y="3153"/>
                    </a:lnTo>
                    <a:lnTo>
                      <a:pt x="22948" y="2719"/>
                    </a:lnTo>
                    <a:lnTo>
                      <a:pt x="22338" y="2325"/>
                    </a:lnTo>
                    <a:lnTo>
                      <a:pt x="21727" y="1931"/>
                    </a:lnTo>
                    <a:lnTo>
                      <a:pt x="21077" y="1577"/>
                    </a:lnTo>
                    <a:lnTo>
                      <a:pt x="20407" y="1262"/>
                    </a:lnTo>
                    <a:lnTo>
                      <a:pt x="19718" y="966"/>
                    </a:lnTo>
                    <a:lnTo>
                      <a:pt x="19009" y="730"/>
                    </a:lnTo>
                    <a:lnTo>
                      <a:pt x="18319" y="513"/>
                    </a:lnTo>
                    <a:lnTo>
                      <a:pt x="17610" y="336"/>
                    </a:lnTo>
                    <a:lnTo>
                      <a:pt x="16901" y="198"/>
                    </a:lnTo>
                    <a:lnTo>
                      <a:pt x="16212" y="99"/>
                    </a:lnTo>
                    <a:lnTo>
                      <a:pt x="15502" y="21"/>
                    </a:lnTo>
                    <a:lnTo>
                      <a:pt x="14793"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2506450" y="484825"/>
                <a:ext cx="1115425" cy="701775"/>
              </a:xfrm>
              <a:custGeom>
                <a:avLst/>
                <a:gdLst/>
                <a:ahLst/>
                <a:cxnLst/>
                <a:rect l="l" t="t" r="r" b="b"/>
                <a:pathLst>
                  <a:path w="44617" h="28071" extrusionOk="0">
                    <a:moveTo>
                      <a:pt x="44065" y="1"/>
                    </a:moveTo>
                    <a:lnTo>
                      <a:pt x="43021" y="592"/>
                    </a:lnTo>
                    <a:lnTo>
                      <a:pt x="43100" y="769"/>
                    </a:lnTo>
                    <a:lnTo>
                      <a:pt x="43179" y="946"/>
                    </a:lnTo>
                    <a:lnTo>
                      <a:pt x="43258" y="1124"/>
                    </a:lnTo>
                    <a:lnTo>
                      <a:pt x="43297" y="1321"/>
                    </a:lnTo>
                    <a:lnTo>
                      <a:pt x="43356" y="1518"/>
                    </a:lnTo>
                    <a:lnTo>
                      <a:pt x="43376" y="1734"/>
                    </a:lnTo>
                    <a:lnTo>
                      <a:pt x="43396" y="1951"/>
                    </a:lnTo>
                    <a:lnTo>
                      <a:pt x="43396" y="2168"/>
                    </a:lnTo>
                    <a:lnTo>
                      <a:pt x="43396" y="2562"/>
                    </a:lnTo>
                    <a:lnTo>
                      <a:pt x="43336" y="2975"/>
                    </a:lnTo>
                    <a:lnTo>
                      <a:pt x="43238" y="3428"/>
                    </a:lnTo>
                    <a:lnTo>
                      <a:pt x="43100" y="3881"/>
                    </a:lnTo>
                    <a:lnTo>
                      <a:pt x="42962" y="4295"/>
                    </a:lnTo>
                    <a:lnTo>
                      <a:pt x="42785" y="4728"/>
                    </a:lnTo>
                    <a:lnTo>
                      <a:pt x="42588" y="5181"/>
                    </a:lnTo>
                    <a:lnTo>
                      <a:pt x="42351" y="5635"/>
                    </a:lnTo>
                    <a:lnTo>
                      <a:pt x="42095" y="6088"/>
                    </a:lnTo>
                    <a:lnTo>
                      <a:pt x="41800" y="6560"/>
                    </a:lnTo>
                    <a:lnTo>
                      <a:pt x="41485" y="7053"/>
                    </a:lnTo>
                    <a:lnTo>
                      <a:pt x="41150" y="7545"/>
                    </a:lnTo>
                    <a:lnTo>
                      <a:pt x="40598" y="8294"/>
                    </a:lnTo>
                    <a:lnTo>
                      <a:pt x="39968" y="9042"/>
                    </a:lnTo>
                    <a:lnTo>
                      <a:pt x="39298" y="9830"/>
                    </a:lnTo>
                    <a:lnTo>
                      <a:pt x="38569" y="10598"/>
                    </a:lnTo>
                    <a:lnTo>
                      <a:pt x="37801" y="11406"/>
                    </a:lnTo>
                    <a:lnTo>
                      <a:pt x="36974" y="12194"/>
                    </a:lnTo>
                    <a:lnTo>
                      <a:pt x="36087" y="13002"/>
                    </a:lnTo>
                    <a:lnTo>
                      <a:pt x="35162" y="13790"/>
                    </a:lnTo>
                    <a:lnTo>
                      <a:pt x="34196" y="14597"/>
                    </a:lnTo>
                    <a:lnTo>
                      <a:pt x="33172" y="15385"/>
                    </a:lnTo>
                    <a:lnTo>
                      <a:pt x="32108" y="16173"/>
                    </a:lnTo>
                    <a:lnTo>
                      <a:pt x="31005" y="16961"/>
                    </a:lnTo>
                    <a:lnTo>
                      <a:pt x="29883" y="17749"/>
                    </a:lnTo>
                    <a:lnTo>
                      <a:pt x="28701" y="18497"/>
                    </a:lnTo>
                    <a:lnTo>
                      <a:pt x="27479" y="19266"/>
                    </a:lnTo>
                    <a:lnTo>
                      <a:pt x="26238" y="19995"/>
                    </a:lnTo>
                    <a:lnTo>
                      <a:pt x="24879" y="20763"/>
                    </a:lnTo>
                    <a:lnTo>
                      <a:pt x="23500" y="21492"/>
                    </a:lnTo>
                    <a:lnTo>
                      <a:pt x="22141" y="22181"/>
                    </a:lnTo>
                    <a:lnTo>
                      <a:pt x="20762" y="22831"/>
                    </a:lnTo>
                    <a:lnTo>
                      <a:pt x="19403" y="23442"/>
                    </a:lnTo>
                    <a:lnTo>
                      <a:pt x="18044" y="24013"/>
                    </a:lnTo>
                    <a:lnTo>
                      <a:pt x="16704" y="24545"/>
                    </a:lnTo>
                    <a:lnTo>
                      <a:pt x="15404" y="25018"/>
                    </a:lnTo>
                    <a:lnTo>
                      <a:pt x="14104" y="25431"/>
                    </a:lnTo>
                    <a:lnTo>
                      <a:pt x="12844" y="25806"/>
                    </a:lnTo>
                    <a:lnTo>
                      <a:pt x="11622" y="26121"/>
                    </a:lnTo>
                    <a:lnTo>
                      <a:pt x="10440" y="26396"/>
                    </a:lnTo>
                    <a:lnTo>
                      <a:pt x="9869" y="26495"/>
                    </a:lnTo>
                    <a:lnTo>
                      <a:pt x="9298" y="26593"/>
                    </a:lnTo>
                    <a:lnTo>
                      <a:pt x="8746" y="26692"/>
                    </a:lnTo>
                    <a:lnTo>
                      <a:pt x="8195" y="26751"/>
                    </a:lnTo>
                    <a:lnTo>
                      <a:pt x="7683" y="26810"/>
                    </a:lnTo>
                    <a:lnTo>
                      <a:pt x="7170" y="26850"/>
                    </a:lnTo>
                    <a:lnTo>
                      <a:pt x="6678" y="26869"/>
                    </a:lnTo>
                    <a:lnTo>
                      <a:pt x="5713" y="26869"/>
                    </a:lnTo>
                    <a:lnTo>
                      <a:pt x="5260" y="26850"/>
                    </a:lnTo>
                    <a:lnTo>
                      <a:pt x="4807" y="26790"/>
                    </a:lnTo>
                    <a:lnTo>
                      <a:pt x="4393" y="26751"/>
                    </a:lnTo>
                    <a:lnTo>
                      <a:pt x="3999" y="26672"/>
                    </a:lnTo>
                    <a:lnTo>
                      <a:pt x="3605" y="26574"/>
                    </a:lnTo>
                    <a:lnTo>
                      <a:pt x="3251" y="26475"/>
                    </a:lnTo>
                    <a:lnTo>
                      <a:pt x="2916" y="26357"/>
                    </a:lnTo>
                    <a:lnTo>
                      <a:pt x="2601" y="26219"/>
                    </a:lnTo>
                    <a:lnTo>
                      <a:pt x="2325" y="26062"/>
                    </a:lnTo>
                    <a:lnTo>
                      <a:pt x="2049" y="25884"/>
                    </a:lnTo>
                    <a:lnTo>
                      <a:pt x="1813" y="25707"/>
                    </a:lnTo>
                    <a:lnTo>
                      <a:pt x="1576" y="25510"/>
                    </a:lnTo>
                    <a:lnTo>
                      <a:pt x="1379" y="25293"/>
                    </a:lnTo>
                    <a:lnTo>
                      <a:pt x="1202" y="25077"/>
                    </a:lnTo>
                    <a:lnTo>
                      <a:pt x="1044" y="24821"/>
                    </a:lnTo>
                    <a:lnTo>
                      <a:pt x="0" y="25431"/>
                    </a:lnTo>
                    <a:lnTo>
                      <a:pt x="217" y="25766"/>
                    </a:lnTo>
                    <a:lnTo>
                      <a:pt x="473" y="26081"/>
                    </a:lnTo>
                    <a:lnTo>
                      <a:pt x="749" y="26377"/>
                    </a:lnTo>
                    <a:lnTo>
                      <a:pt x="1044" y="26653"/>
                    </a:lnTo>
                    <a:lnTo>
                      <a:pt x="1281" y="26830"/>
                    </a:lnTo>
                    <a:lnTo>
                      <a:pt x="1537" y="27007"/>
                    </a:lnTo>
                    <a:lnTo>
                      <a:pt x="1813" y="27165"/>
                    </a:lnTo>
                    <a:lnTo>
                      <a:pt x="2088" y="27303"/>
                    </a:lnTo>
                    <a:lnTo>
                      <a:pt x="2384" y="27421"/>
                    </a:lnTo>
                    <a:lnTo>
                      <a:pt x="2679" y="27539"/>
                    </a:lnTo>
                    <a:lnTo>
                      <a:pt x="2994" y="27657"/>
                    </a:lnTo>
                    <a:lnTo>
                      <a:pt x="3310" y="27736"/>
                    </a:lnTo>
                    <a:lnTo>
                      <a:pt x="3625" y="27815"/>
                    </a:lnTo>
                    <a:lnTo>
                      <a:pt x="3979" y="27894"/>
                    </a:lnTo>
                    <a:lnTo>
                      <a:pt x="4314" y="27953"/>
                    </a:lnTo>
                    <a:lnTo>
                      <a:pt x="4669" y="27992"/>
                    </a:lnTo>
                    <a:lnTo>
                      <a:pt x="5417" y="28051"/>
                    </a:lnTo>
                    <a:lnTo>
                      <a:pt x="6186" y="28071"/>
                    </a:lnTo>
                    <a:lnTo>
                      <a:pt x="6717" y="28071"/>
                    </a:lnTo>
                    <a:lnTo>
                      <a:pt x="7249" y="28051"/>
                    </a:lnTo>
                    <a:lnTo>
                      <a:pt x="7781" y="28012"/>
                    </a:lnTo>
                    <a:lnTo>
                      <a:pt x="8333" y="27953"/>
                    </a:lnTo>
                    <a:lnTo>
                      <a:pt x="8904" y="27874"/>
                    </a:lnTo>
                    <a:lnTo>
                      <a:pt x="9495" y="27795"/>
                    </a:lnTo>
                    <a:lnTo>
                      <a:pt x="10086" y="27697"/>
                    </a:lnTo>
                    <a:lnTo>
                      <a:pt x="10677" y="27578"/>
                    </a:lnTo>
                    <a:lnTo>
                      <a:pt x="11603" y="27362"/>
                    </a:lnTo>
                    <a:lnTo>
                      <a:pt x="12528" y="27145"/>
                    </a:lnTo>
                    <a:lnTo>
                      <a:pt x="13494" y="26869"/>
                    </a:lnTo>
                    <a:lnTo>
                      <a:pt x="14459" y="26574"/>
                    </a:lnTo>
                    <a:lnTo>
                      <a:pt x="15463" y="26259"/>
                    </a:lnTo>
                    <a:lnTo>
                      <a:pt x="16468" y="25904"/>
                    </a:lnTo>
                    <a:lnTo>
                      <a:pt x="17473" y="25530"/>
                    </a:lnTo>
                    <a:lnTo>
                      <a:pt x="18497" y="25136"/>
                    </a:lnTo>
                    <a:lnTo>
                      <a:pt x="19541" y="24702"/>
                    </a:lnTo>
                    <a:lnTo>
                      <a:pt x="20565" y="24249"/>
                    </a:lnTo>
                    <a:lnTo>
                      <a:pt x="21609" y="23777"/>
                    </a:lnTo>
                    <a:lnTo>
                      <a:pt x="22653" y="23264"/>
                    </a:lnTo>
                    <a:lnTo>
                      <a:pt x="23717" y="22752"/>
                    </a:lnTo>
                    <a:lnTo>
                      <a:pt x="24761" y="22201"/>
                    </a:lnTo>
                    <a:lnTo>
                      <a:pt x="25805" y="21630"/>
                    </a:lnTo>
                    <a:lnTo>
                      <a:pt x="26849" y="21039"/>
                    </a:lnTo>
                    <a:lnTo>
                      <a:pt x="27814" y="20467"/>
                    </a:lnTo>
                    <a:lnTo>
                      <a:pt x="28760" y="19896"/>
                    </a:lnTo>
                    <a:lnTo>
                      <a:pt x="29686" y="19305"/>
                    </a:lnTo>
                    <a:lnTo>
                      <a:pt x="30592" y="18714"/>
                    </a:lnTo>
                    <a:lnTo>
                      <a:pt x="31478" y="18104"/>
                    </a:lnTo>
                    <a:lnTo>
                      <a:pt x="32345" y="17493"/>
                    </a:lnTo>
                    <a:lnTo>
                      <a:pt x="33192" y="16882"/>
                    </a:lnTo>
                    <a:lnTo>
                      <a:pt x="33999" y="16272"/>
                    </a:lnTo>
                    <a:lnTo>
                      <a:pt x="34787" y="15641"/>
                    </a:lnTo>
                    <a:lnTo>
                      <a:pt x="35556" y="15031"/>
                    </a:lnTo>
                    <a:lnTo>
                      <a:pt x="36304" y="14400"/>
                    </a:lnTo>
                    <a:lnTo>
                      <a:pt x="37013" y="13770"/>
                    </a:lnTo>
                    <a:lnTo>
                      <a:pt x="37703" y="13159"/>
                    </a:lnTo>
                    <a:lnTo>
                      <a:pt x="38372" y="12529"/>
                    </a:lnTo>
                    <a:lnTo>
                      <a:pt x="39003" y="11899"/>
                    </a:lnTo>
                    <a:lnTo>
                      <a:pt x="39594" y="11288"/>
                    </a:lnTo>
                    <a:lnTo>
                      <a:pt x="40165" y="10658"/>
                    </a:lnTo>
                    <a:lnTo>
                      <a:pt x="40697" y="10047"/>
                    </a:lnTo>
                    <a:lnTo>
                      <a:pt x="41209" y="9436"/>
                    </a:lnTo>
                    <a:lnTo>
                      <a:pt x="41682" y="8845"/>
                    </a:lnTo>
                    <a:lnTo>
                      <a:pt x="42135" y="8235"/>
                    </a:lnTo>
                    <a:lnTo>
                      <a:pt x="42548" y="7644"/>
                    </a:lnTo>
                    <a:lnTo>
                      <a:pt x="42923" y="7053"/>
                    </a:lnTo>
                    <a:lnTo>
                      <a:pt x="43258" y="6482"/>
                    </a:lnTo>
                    <a:lnTo>
                      <a:pt x="43573" y="5910"/>
                    </a:lnTo>
                    <a:lnTo>
                      <a:pt x="43829" y="5339"/>
                    </a:lnTo>
                    <a:lnTo>
                      <a:pt x="44065" y="4788"/>
                    </a:lnTo>
                    <a:lnTo>
                      <a:pt x="44262" y="4256"/>
                    </a:lnTo>
                    <a:lnTo>
                      <a:pt x="44400" y="3724"/>
                    </a:lnTo>
                    <a:lnTo>
                      <a:pt x="44518" y="3192"/>
                    </a:lnTo>
                    <a:lnTo>
                      <a:pt x="44577" y="2680"/>
                    </a:lnTo>
                    <a:lnTo>
                      <a:pt x="44617" y="2168"/>
                    </a:lnTo>
                    <a:lnTo>
                      <a:pt x="44597" y="1872"/>
                    </a:lnTo>
                    <a:lnTo>
                      <a:pt x="44577" y="1596"/>
                    </a:lnTo>
                    <a:lnTo>
                      <a:pt x="44538" y="1301"/>
                    </a:lnTo>
                    <a:lnTo>
                      <a:pt x="44479" y="1025"/>
                    </a:lnTo>
                    <a:lnTo>
                      <a:pt x="44400" y="769"/>
                    </a:lnTo>
                    <a:lnTo>
                      <a:pt x="44302" y="493"/>
                    </a:lnTo>
                    <a:lnTo>
                      <a:pt x="44183" y="237"/>
                    </a:lnTo>
                    <a:lnTo>
                      <a:pt x="440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2439975" y="637975"/>
                <a:ext cx="1231650" cy="450150"/>
              </a:xfrm>
              <a:custGeom>
                <a:avLst/>
                <a:gdLst/>
                <a:ahLst/>
                <a:cxnLst/>
                <a:rect l="l" t="t" r="r" b="b"/>
                <a:pathLst>
                  <a:path w="49266" h="18006" extrusionOk="0">
                    <a:moveTo>
                      <a:pt x="118" y="1"/>
                    </a:moveTo>
                    <a:lnTo>
                      <a:pt x="79" y="218"/>
                    </a:lnTo>
                    <a:lnTo>
                      <a:pt x="39" y="454"/>
                    </a:lnTo>
                    <a:lnTo>
                      <a:pt x="20" y="671"/>
                    </a:lnTo>
                    <a:lnTo>
                      <a:pt x="0" y="887"/>
                    </a:lnTo>
                    <a:lnTo>
                      <a:pt x="20" y="1143"/>
                    </a:lnTo>
                    <a:lnTo>
                      <a:pt x="39" y="1400"/>
                    </a:lnTo>
                    <a:lnTo>
                      <a:pt x="79" y="1675"/>
                    </a:lnTo>
                    <a:lnTo>
                      <a:pt x="138" y="1931"/>
                    </a:lnTo>
                    <a:lnTo>
                      <a:pt x="217" y="2187"/>
                    </a:lnTo>
                    <a:lnTo>
                      <a:pt x="296" y="2444"/>
                    </a:lnTo>
                    <a:lnTo>
                      <a:pt x="414" y="2700"/>
                    </a:lnTo>
                    <a:lnTo>
                      <a:pt x="532" y="2956"/>
                    </a:lnTo>
                    <a:lnTo>
                      <a:pt x="768" y="3409"/>
                    </a:lnTo>
                    <a:lnTo>
                      <a:pt x="1044" y="3862"/>
                    </a:lnTo>
                    <a:lnTo>
                      <a:pt x="1359" y="4315"/>
                    </a:lnTo>
                    <a:lnTo>
                      <a:pt x="1694" y="4768"/>
                    </a:lnTo>
                    <a:lnTo>
                      <a:pt x="2029" y="5162"/>
                    </a:lnTo>
                    <a:lnTo>
                      <a:pt x="2403" y="5556"/>
                    </a:lnTo>
                    <a:lnTo>
                      <a:pt x="2797" y="5950"/>
                    </a:lnTo>
                    <a:lnTo>
                      <a:pt x="3211" y="6344"/>
                    </a:lnTo>
                    <a:lnTo>
                      <a:pt x="3644" y="6757"/>
                    </a:lnTo>
                    <a:lnTo>
                      <a:pt x="4097" y="7151"/>
                    </a:lnTo>
                    <a:lnTo>
                      <a:pt x="4590" y="7545"/>
                    </a:lnTo>
                    <a:lnTo>
                      <a:pt x="5102" y="7939"/>
                    </a:lnTo>
                    <a:lnTo>
                      <a:pt x="5890" y="8511"/>
                    </a:lnTo>
                    <a:lnTo>
                      <a:pt x="6737" y="9102"/>
                    </a:lnTo>
                    <a:lnTo>
                      <a:pt x="7623" y="9673"/>
                    </a:lnTo>
                    <a:lnTo>
                      <a:pt x="8569" y="10244"/>
                    </a:lnTo>
                    <a:lnTo>
                      <a:pt x="9534" y="10796"/>
                    </a:lnTo>
                    <a:lnTo>
                      <a:pt x="10558" y="11347"/>
                    </a:lnTo>
                    <a:lnTo>
                      <a:pt x="11602" y="11879"/>
                    </a:lnTo>
                    <a:lnTo>
                      <a:pt x="12666" y="12411"/>
                    </a:lnTo>
                    <a:lnTo>
                      <a:pt x="13789" y="12903"/>
                    </a:lnTo>
                    <a:lnTo>
                      <a:pt x="14912" y="13396"/>
                    </a:lnTo>
                    <a:lnTo>
                      <a:pt x="16074" y="13869"/>
                    </a:lnTo>
                    <a:lnTo>
                      <a:pt x="17275" y="14322"/>
                    </a:lnTo>
                    <a:lnTo>
                      <a:pt x="18477" y="14735"/>
                    </a:lnTo>
                    <a:lnTo>
                      <a:pt x="19698" y="15149"/>
                    </a:lnTo>
                    <a:lnTo>
                      <a:pt x="20939" y="15523"/>
                    </a:lnTo>
                    <a:lnTo>
                      <a:pt x="22200" y="15878"/>
                    </a:lnTo>
                    <a:lnTo>
                      <a:pt x="23205" y="16134"/>
                    </a:lnTo>
                    <a:lnTo>
                      <a:pt x="24209" y="16370"/>
                    </a:lnTo>
                    <a:lnTo>
                      <a:pt x="25194" y="16607"/>
                    </a:lnTo>
                    <a:lnTo>
                      <a:pt x="26179" y="16823"/>
                    </a:lnTo>
                    <a:lnTo>
                      <a:pt x="27144" y="17001"/>
                    </a:lnTo>
                    <a:lnTo>
                      <a:pt x="28109" y="17178"/>
                    </a:lnTo>
                    <a:lnTo>
                      <a:pt x="29075" y="17335"/>
                    </a:lnTo>
                    <a:lnTo>
                      <a:pt x="30020" y="17473"/>
                    </a:lnTo>
                    <a:lnTo>
                      <a:pt x="30946" y="17611"/>
                    </a:lnTo>
                    <a:lnTo>
                      <a:pt x="31852" y="17710"/>
                    </a:lnTo>
                    <a:lnTo>
                      <a:pt x="32758" y="17808"/>
                    </a:lnTo>
                    <a:lnTo>
                      <a:pt x="33645" y="17887"/>
                    </a:lnTo>
                    <a:lnTo>
                      <a:pt x="34531" y="17946"/>
                    </a:lnTo>
                    <a:lnTo>
                      <a:pt x="35378" y="17985"/>
                    </a:lnTo>
                    <a:lnTo>
                      <a:pt x="36225" y="18005"/>
                    </a:lnTo>
                    <a:lnTo>
                      <a:pt x="37033" y="18005"/>
                    </a:lnTo>
                    <a:lnTo>
                      <a:pt x="38234" y="17985"/>
                    </a:lnTo>
                    <a:lnTo>
                      <a:pt x="39377" y="17946"/>
                    </a:lnTo>
                    <a:lnTo>
                      <a:pt x="40460" y="17848"/>
                    </a:lnTo>
                    <a:lnTo>
                      <a:pt x="41504" y="17729"/>
                    </a:lnTo>
                    <a:lnTo>
                      <a:pt x="42253" y="17611"/>
                    </a:lnTo>
                    <a:lnTo>
                      <a:pt x="42982" y="17473"/>
                    </a:lnTo>
                    <a:lnTo>
                      <a:pt x="43671" y="17296"/>
                    </a:lnTo>
                    <a:lnTo>
                      <a:pt x="44321" y="17119"/>
                    </a:lnTo>
                    <a:lnTo>
                      <a:pt x="44794" y="16981"/>
                    </a:lnTo>
                    <a:lnTo>
                      <a:pt x="45247" y="16823"/>
                    </a:lnTo>
                    <a:lnTo>
                      <a:pt x="45680" y="16646"/>
                    </a:lnTo>
                    <a:lnTo>
                      <a:pt x="46094" y="16469"/>
                    </a:lnTo>
                    <a:lnTo>
                      <a:pt x="46488" y="16252"/>
                    </a:lnTo>
                    <a:lnTo>
                      <a:pt x="46862" y="16055"/>
                    </a:lnTo>
                    <a:lnTo>
                      <a:pt x="47217" y="15819"/>
                    </a:lnTo>
                    <a:lnTo>
                      <a:pt x="47552" y="15582"/>
                    </a:lnTo>
                    <a:lnTo>
                      <a:pt x="47847" y="15346"/>
                    </a:lnTo>
                    <a:lnTo>
                      <a:pt x="48143" y="15070"/>
                    </a:lnTo>
                    <a:lnTo>
                      <a:pt x="48399" y="14794"/>
                    </a:lnTo>
                    <a:lnTo>
                      <a:pt x="48615" y="14499"/>
                    </a:lnTo>
                    <a:lnTo>
                      <a:pt x="48832" y="14184"/>
                    </a:lnTo>
                    <a:lnTo>
                      <a:pt x="49009" y="13849"/>
                    </a:lnTo>
                    <a:lnTo>
                      <a:pt x="49147" y="13514"/>
                    </a:lnTo>
                    <a:lnTo>
                      <a:pt x="49265" y="13159"/>
                    </a:lnTo>
                    <a:lnTo>
                      <a:pt x="48103" y="12864"/>
                    </a:lnTo>
                    <a:lnTo>
                      <a:pt x="48024" y="13081"/>
                    </a:lnTo>
                    <a:lnTo>
                      <a:pt x="47946" y="13278"/>
                    </a:lnTo>
                    <a:lnTo>
                      <a:pt x="47827" y="13494"/>
                    </a:lnTo>
                    <a:lnTo>
                      <a:pt x="47709" y="13691"/>
                    </a:lnTo>
                    <a:lnTo>
                      <a:pt x="47591" y="13869"/>
                    </a:lnTo>
                    <a:lnTo>
                      <a:pt x="47453" y="14026"/>
                    </a:lnTo>
                    <a:lnTo>
                      <a:pt x="47295" y="14203"/>
                    </a:lnTo>
                    <a:lnTo>
                      <a:pt x="47138" y="14361"/>
                    </a:lnTo>
                    <a:lnTo>
                      <a:pt x="46941" y="14519"/>
                    </a:lnTo>
                    <a:lnTo>
                      <a:pt x="46744" y="14676"/>
                    </a:lnTo>
                    <a:lnTo>
                      <a:pt x="46547" y="14834"/>
                    </a:lnTo>
                    <a:lnTo>
                      <a:pt x="46311" y="14972"/>
                    </a:lnTo>
                    <a:lnTo>
                      <a:pt x="45936" y="15188"/>
                    </a:lnTo>
                    <a:lnTo>
                      <a:pt x="45542" y="15385"/>
                    </a:lnTo>
                    <a:lnTo>
                      <a:pt x="45109" y="15582"/>
                    </a:lnTo>
                    <a:lnTo>
                      <a:pt x="44656" y="15760"/>
                    </a:lnTo>
                    <a:lnTo>
                      <a:pt x="44163" y="15917"/>
                    </a:lnTo>
                    <a:lnTo>
                      <a:pt x="43632" y="16075"/>
                    </a:lnTo>
                    <a:lnTo>
                      <a:pt x="43080" y="16213"/>
                    </a:lnTo>
                    <a:lnTo>
                      <a:pt x="42509" y="16331"/>
                    </a:lnTo>
                    <a:lnTo>
                      <a:pt x="41898" y="16449"/>
                    </a:lnTo>
                    <a:lnTo>
                      <a:pt x="41288" y="16528"/>
                    </a:lnTo>
                    <a:lnTo>
                      <a:pt x="40637" y="16626"/>
                    </a:lnTo>
                    <a:lnTo>
                      <a:pt x="39948" y="16685"/>
                    </a:lnTo>
                    <a:lnTo>
                      <a:pt x="39259" y="16744"/>
                    </a:lnTo>
                    <a:lnTo>
                      <a:pt x="38530" y="16784"/>
                    </a:lnTo>
                    <a:lnTo>
                      <a:pt x="37801" y="16804"/>
                    </a:lnTo>
                    <a:lnTo>
                      <a:pt x="36245" y="16804"/>
                    </a:lnTo>
                    <a:lnTo>
                      <a:pt x="35417" y="16764"/>
                    </a:lnTo>
                    <a:lnTo>
                      <a:pt x="34590" y="16725"/>
                    </a:lnTo>
                    <a:lnTo>
                      <a:pt x="33743" y="16685"/>
                    </a:lnTo>
                    <a:lnTo>
                      <a:pt x="32876" y="16607"/>
                    </a:lnTo>
                    <a:lnTo>
                      <a:pt x="31990" y="16508"/>
                    </a:lnTo>
                    <a:lnTo>
                      <a:pt x="31084" y="16410"/>
                    </a:lnTo>
                    <a:lnTo>
                      <a:pt x="30178" y="16291"/>
                    </a:lnTo>
                    <a:lnTo>
                      <a:pt x="29252" y="16154"/>
                    </a:lnTo>
                    <a:lnTo>
                      <a:pt x="28326" y="15996"/>
                    </a:lnTo>
                    <a:lnTo>
                      <a:pt x="27381" y="15819"/>
                    </a:lnTo>
                    <a:lnTo>
                      <a:pt x="26415" y="15641"/>
                    </a:lnTo>
                    <a:lnTo>
                      <a:pt x="25450" y="15425"/>
                    </a:lnTo>
                    <a:lnTo>
                      <a:pt x="24485" y="15208"/>
                    </a:lnTo>
                    <a:lnTo>
                      <a:pt x="23500" y="14972"/>
                    </a:lnTo>
                    <a:lnTo>
                      <a:pt x="22515" y="14716"/>
                    </a:lnTo>
                    <a:lnTo>
                      <a:pt x="21432" y="14420"/>
                    </a:lnTo>
                    <a:lnTo>
                      <a:pt x="20388" y="14085"/>
                    </a:lnTo>
                    <a:lnTo>
                      <a:pt x="19324" y="13750"/>
                    </a:lnTo>
                    <a:lnTo>
                      <a:pt x="18300" y="13396"/>
                    </a:lnTo>
                    <a:lnTo>
                      <a:pt x="17275" y="13022"/>
                    </a:lnTo>
                    <a:lnTo>
                      <a:pt x="16271" y="12647"/>
                    </a:lnTo>
                    <a:lnTo>
                      <a:pt x="15266" y="12234"/>
                    </a:lnTo>
                    <a:lnTo>
                      <a:pt x="14301" y="11820"/>
                    </a:lnTo>
                    <a:lnTo>
                      <a:pt x="12902" y="11170"/>
                    </a:lnTo>
                    <a:lnTo>
                      <a:pt x="11543" y="10500"/>
                    </a:lnTo>
                    <a:lnTo>
                      <a:pt x="10243" y="9811"/>
                    </a:lnTo>
                    <a:lnTo>
                      <a:pt x="9002" y="9102"/>
                    </a:lnTo>
                    <a:lnTo>
                      <a:pt x="8116" y="8570"/>
                    </a:lnTo>
                    <a:lnTo>
                      <a:pt x="7288" y="8018"/>
                    </a:lnTo>
                    <a:lnTo>
                      <a:pt x="6481" y="7467"/>
                    </a:lnTo>
                    <a:lnTo>
                      <a:pt x="5732" y="6915"/>
                    </a:lnTo>
                    <a:lnTo>
                      <a:pt x="5043" y="6364"/>
                    </a:lnTo>
                    <a:lnTo>
                      <a:pt x="4393" y="5812"/>
                    </a:lnTo>
                    <a:lnTo>
                      <a:pt x="3802" y="5260"/>
                    </a:lnTo>
                    <a:lnTo>
                      <a:pt x="3270" y="4709"/>
                    </a:lnTo>
                    <a:lnTo>
                      <a:pt x="2778" y="4177"/>
                    </a:lnTo>
                    <a:lnTo>
                      <a:pt x="2364" y="3665"/>
                    </a:lnTo>
                    <a:lnTo>
                      <a:pt x="2009" y="3153"/>
                    </a:lnTo>
                    <a:lnTo>
                      <a:pt x="1852" y="2897"/>
                    </a:lnTo>
                    <a:lnTo>
                      <a:pt x="1714" y="2641"/>
                    </a:lnTo>
                    <a:lnTo>
                      <a:pt x="1596" y="2404"/>
                    </a:lnTo>
                    <a:lnTo>
                      <a:pt x="1497" y="2168"/>
                    </a:lnTo>
                    <a:lnTo>
                      <a:pt x="1399" y="1951"/>
                    </a:lnTo>
                    <a:lnTo>
                      <a:pt x="1340" y="1715"/>
                    </a:lnTo>
                    <a:lnTo>
                      <a:pt x="1280" y="1498"/>
                    </a:lnTo>
                    <a:lnTo>
                      <a:pt x="1241" y="1301"/>
                    </a:lnTo>
                    <a:lnTo>
                      <a:pt x="1221" y="1084"/>
                    </a:lnTo>
                    <a:lnTo>
                      <a:pt x="1221" y="887"/>
                    </a:lnTo>
                    <a:lnTo>
                      <a:pt x="1221" y="592"/>
                    </a:lnTo>
                    <a:lnTo>
                      <a:pt x="1280" y="316"/>
                    </a:lnTo>
                    <a:lnTo>
                      <a:pt x="1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2675350" y="251900"/>
                <a:ext cx="699800" cy="1114950"/>
              </a:xfrm>
              <a:custGeom>
                <a:avLst/>
                <a:gdLst/>
                <a:ahLst/>
                <a:cxnLst/>
                <a:rect l="l" t="t" r="r" b="b"/>
                <a:pathLst>
                  <a:path w="27992" h="44598" extrusionOk="0">
                    <a:moveTo>
                      <a:pt x="2562" y="1"/>
                    </a:moveTo>
                    <a:lnTo>
                      <a:pt x="2227" y="217"/>
                    </a:lnTo>
                    <a:lnTo>
                      <a:pt x="1931" y="454"/>
                    </a:lnTo>
                    <a:lnTo>
                      <a:pt x="1655" y="729"/>
                    </a:lnTo>
                    <a:lnTo>
                      <a:pt x="1399" y="1025"/>
                    </a:lnTo>
                    <a:lnTo>
                      <a:pt x="1222" y="1261"/>
                    </a:lnTo>
                    <a:lnTo>
                      <a:pt x="1045" y="1517"/>
                    </a:lnTo>
                    <a:lnTo>
                      <a:pt x="907" y="1773"/>
                    </a:lnTo>
                    <a:lnTo>
                      <a:pt x="769" y="2049"/>
                    </a:lnTo>
                    <a:lnTo>
                      <a:pt x="631" y="2345"/>
                    </a:lnTo>
                    <a:lnTo>
                      <a:pt x="533" y="2640"/>
                    </a:lnTo>
                    <a:lnTo>
                      <a:pt x="414" y="2955"/>
                    </a:lnTo>
                    <a:lnTo>
                      <a:pt x="336" y="3270"/>
                    </a:lnTo>
                    <a:lnTo>
                      <a:pt x="257" y="3605"/>
                    </a:lnTo>
                    <a:lnTo>
                      <a:pt x="178" y="3940"/>
                    </a:lnTo>
                    <a:lnTo>
                      <a:pt x="139" y="4295"/>
                    </a:lnTo>
                    <a:lnTo>
                      <a:pt x="80" y="4669"/>
                    </a:lnTo>
                    <a:lnTo>
                      <a:pt x="21" y="5418"/>
                    </a:lnTo>
                    <a:lnTo>
                      <a:pt x="1" y="6206"/>
                    </a:lnTo>
                    <a:lnTo>
                      <a:pt x="21" y="6698"/>
                    </a:lnTo>
                    <a:lnTo>
                      <a:pt x="40" y="7230"/>
                    </a:lnTo>
                    <a:lnTo>
                      <a:pt x="80" y="7742"/>
                    </a:lnTo>
                    <a:lnTo>
                      <a:pt x="119" y="8294"/>
                    </a:lnTo>
                    <a:lnTo>
                      <a:pt x="178" y="8845"/>
                    </a:lnTo>
                    <a:lnTo>
                      <a:pt x="257" y="9397"/>
                    </a:lnTo>
                    <a:lnTo>
                      <a:pt x="454" y="10559"/>
                    </a:lnTo>
                    <a:lnTo>
                      <a:pt x="651" y="11445"/>
                    </a:lnTo>
                    <a:lnTo>
                      <a:pt x="868" y="12371"/>
                    </a:lnTo>
                    <a:lnTo>
                      <a:pt x="1104" y="13317"/>
                    </a:lnTo>
                    <a:lnTo>
                      <a:pt x="1380" y="14282"/>
                    </a:lnTo>
                    <a:lnTo>
                      <a:pt x="1695" y="15247"/>
                    </a:lnTo>
                    <a:lnTo>
                      <a:pt x="2030" y="16252"/>
                    </a:lnTo>
                    <a:lnTo>
                      <a:pt x="2404" y="17256"/>
                    </a:lnTo>
                    <a:lnTo>
                      <a:pt x="2798" y="18281"/>
                    </a:lnTo>
                    <a:lnTo>
                      <a:pt x="3212" y="19325"/>
                    </a:lnTo>
                    <a:lnTo>
                      <a:pt x="3665" y="20369"/>
                    </a:lnTo>
                    <a:lnTo>
                      <a:pt x="4137" y="21432"/>
                    </a:lnTo>
                    <a:lnTo>
                      <a:pt x="4650" y="22516"/>
                    </a:lnTo>
                    <a:lnTo>
                      <a:pt x="5181" y="23579"/>
                    </a:lnTo>
                    <a:lnTo>
                      <a:pt x="5733" y="24663"/>
                    </a:lnTo>
                    <a:lnTo>
                      <a:pt x="6324" y="25746"/>
                    </a:lnTo>
                    <a:lnTo>
                      <a:pt x="6954" y="26830"/>
                    </a:lnTo>
                    <a:lnTo>
                      <a:pt x="7526" y="27814"/>
                    </a:lnTo>
                    <a:lnTo>
                      <a:pt x="8097" y="28760"/>
                    </a:lnTo>
                    <a:lnTo>
                      <a:pt x="8688" y="29686"/>
                    </a:lnTo>
                    <a:lnTo>
                      <a:pt x="9279" y="30592"/>
                    </a:lnTo>
                    <a:lnTo>
                      <a:pt x="9870" y="31478"/>
                    </a:lnTo>
                    <a:lnTo>
                      <a:pt x="10480" y="32345"/>
                    </a:lnTo>
                    <a:lnTo>
                      <a:pt x="11091" y="33192"/>
                    </a:lnTo>
                    <a:lnTo>
                      <a:pt x="11721" y="34000"/>
                    </a:lnTo>
                    <a:lnTo>
                      <a:pt x="12332" y="34788"/>
                    </a:lnTo>
                    <a:lnTo>
                      <a:pt x="12962" y="35556"/>
                    </a:lnTo>
                    <a:lnTo>
                      <a:pt x="13573" y="36304"/>
                    </a:lnTo>
                    <a:lnTo>
                      <a:pt x="14203" y="37014"/>
                    </a:lnTo>
                    <a:lnTo>
                      <a:pt x="14834" y="37703"/>
                    </a:lnTo>
                    <a:lnTo>
                      <a:pt x="15464" y="38353"/>
                    </a:lnTo>
                    <a:lnTo>
                      <a:pt x="16075" y="38983"/>
                    </a:lnTo>
                    <a:lnTo>
                      <a:pt x="16705" y="39594"/>
                    </a:lnTo>
                    <a:lnTo>
                      <a:pt x="17316" y="40165"/>
                    </a:lnTo>
                    <a:lnTo>
                      <a:pt x="17926" y="40697"/>
                    </a:lnTo>
                    <a:lnTo>
                      <a:pt x="18537" y="41209"/>
                    </a:lnTo>
                    <a:lnTo>
                      <a:pt x="19147" y="41682"/>
                    </a:lnTo>
                    <a:lnTo>
                      <a:pt x="19738" y="42135"/>
                    </a:lnTo>
                    <a:lnTo>
                      <a:pt x="20349" y="42549"/>
                    </a:lnTo>
                    <a:lnTo>
                      <a:pt x="20920" y="42923"/>
                    </a:lnTo>
                    <a:lnTo>
                      <a:pt x="21511" y="43258"/>
                    </a:lnTo>
                    <a:lnTo>
                      <a:pt x="22083" y="43553"/>
                    </a:lnTo>
                    <a:lnTo>
                      <a:pt x="22634" y="43829"/>
                    </a:lnTo>
                    <a:lnTo>
                      <a:pt x="23186" y="44066"/>
                    </a:lnTo>
                    <a:lnTo>
                      <a:pt x="23737" y="44243"/>
                    </a:lnTo>
                    <a:lnTo>
                      <a:pt x="24269" y="44400"/>
                    </a:lnTo>
                    <a:lnTo>
                      <a:pt x="24801" y="44519"/>
                    </a:lnTo>
                    <a:lnTo>
                      <a:pt x="25313" y="44578"/>
                    </a:lnTo>
                    <a:lnTo>
                      <a:pt x="25825" y="44597"/>
                    </a:lnTo>
                    <a:lnTo>
                      <a:pt x="26101" y="44597"/>
                    </a:lnTo>
                    <a:lnTo>
                      <a:pt x="26396" y="44578"/>
                    </a:lnTo>
                    <a:lnTo>
                      <a:pt x="26672" y="44538"/>
                    </a:lnTo>
                    <a:lnTo>
                      <a:pt x="26948" y="44479"/>
                    </a:lnTo>
                    <a:lnTo>
                      <a:pt x="27224" y="44400"/>
                    </a:lnTo>
                    <a:lnTo>
                      <a:pt x="27480" y="44302"/>
                    </a:lnTo>
                    <a:lnTo>
                      <a:pt x="27736" y="44184"/>
                    </a:lnTo>
                    <a:lnTo>
                      <a:pt x="27992" y="44046"/>
                    </a:lnTo>
                    <a:lnTo>
                      <a:pt x="27381" y="43002"/>
                    </a:lnTo>
                    <a:lnTo>
                      <a:pt x="27224" y="43100"/>
                    </a:lnTo>
                    <a:lnTo>
                      <a:pt x="27046" y="43179"/>
                    </a:lnTo>
                    <a:lnTo>
                      <a:pt x="26849" y="43238"/>
                    </a:lnTo>
                    <a:lnTo>
                      <a:pt x="26653" y="43297"/>
                    </a:lnTo>
                    <a:lnTo>
                      <a:pt x="26456" y="43337"/>
                    </a:lnTo>
                    <a:lnTo>
                      <a:pt x="26259" y="43376"/>
                    </a:lnTo>
                    <a:lnTo>
                      <a:pt x="26042" y="43396"/>
                    </a:lnTo>
                    <a:lnTo>
                      <a:pt x="25825" y="43396"/>
                    </a:lnTo>
                    <a:lnTo>
                      <a:pt x="25412" y="43376"/>
                    </a:lnTo>
                    <a:lnTo>
                      <a:pt x="24998" y="43337"/>
                    </a:lnTo>
                    <a:lnTo>
                      <a:pt x="24565" y="43238"/>
                    </a:lnTo>
                    <a:lnTo>
                      <a:pt x="24092" y="43100"/>
                    </a:lnTo>
                    <a:lnTo>
                      <a:pt x="23678" y="42962"/>
                    </a:lnTo>
                    <a:lnTo>
                      <a:pt x="23245" y="42785"/>
                    </a:lnTo>
                    <a:lnTo>
                      <a:pt x="22811" y="42588"/>
                    </a:lnTo>
                    <a:lnTo>
                      <a:pt x="22358" y="42352"/>
                    </a:lnTo>
                    <a:lnTo>
                      <a:pt x="21886" y="42096"/>
                    </a:lnTo>
                    <a:lnTo>
                      <a:pt x="21413" y="41800"/>
                    </a:lnTo>
                    <a:lnTo>
                      <a:pt x="20940" y="41485"/>
                    </a:lnTo>
                    <a:lnTo>
                      <a:pt x="20448" y="41150"/>
                    </a:lnTo>
                    <a:lnTo>
                      <a:pt x="19699" y="40599"/>
                    </a:lnTo>
                    <a:lnTo>
                      <a:pt x="18931" y="39968"/>
                    </a:lnTo>
                    <a:lnTo>
                      <a:pt x="18163" y="39299"/>
                    </a:lnTo>
                    <a:lnTo>
                      <a:pt x="17375" y="38570"/>
                    </a:lnTo>
                    <a:lnTo>
                      <a:pt x="16587" y="37801"/>
                    </a:lnTo>
                    <a:lnTo>
                      <a:pt x="15799" y="36954"/>
                    </a:lnTo>
                    <a:lnTo>
                      <a:pt x="14991" y="36088"/>
                    </a:lnTo>
                    <a:lnTo>
                      <a:pt x="14184" y="35162"/>
                    </a:lnTo>
                    <a:lnTo>
                      <a:pt x="13396" y="34177"/>
                    </a:lnTo>
                    <a:lnTo>
                      <a:pt x="12588" y="33172"/>
                    </a:lnTo>
                    <a:lnTo>
                      <a:pt x="11800" y="32109"/>
                    </a:lnTo>
                    <a:lnTo>
                      <a:pt x="11012" y="31006"/>
                    </a:lnTo>
                    <a:lnTo>
                      <a:pt x="10244" y="29863"/>
                    </a:lnTo>
                    <a:lnTo>
                      <a:pt x="9476" y="28701"/>
                    </a:lnTo>
                    <a:lnTo>
                      <a:pt x="8727" y="27480"/>
                    </a:lnTo>
                    <a:lnTo>
                      <a:pt x="7998" y="26239"/>
                    </a:lnTo>
                    <a:lnTo>
                      <a:pt x="7191" y="24801"/>
                    </a:lnTo>
                    <a:lnTo>
                      <a:pt x="6442" y="23382"/>
                    </a:lnTo>
                    <a:lnTo>
                      <a:pt x="5733" y="21984"/>
                    </a:lnTo>
                    <a:lnTo>
                      <a:pt x="5083" y="20585"/>
                    </a:lnTo>
                    <a:lnTo>
                      <a:pt x="4472" y="19206"/>
                    </a:lnTo>
                    <a:lnTo>
                      <a:pt x="3901" y="17847"/>
                    </a:lnTo>
                    <a:lnTo>
                      <a:pt x="3409" y="16508"/>
                    </a:lnTo>
                    <a:lnTo>
                      <a:pt x="2956" y="15208"/>
                    </a:lnTo>
                    <a:lnTo>
                      <a:pt x="2542" y="13927"/>
                    </a:lnTo>
                    <a:lnTo>
                      <a:pt x="2187" y="12686"/>
                    </a:lnTo>
                    <a:lnTo>
                      <a:pt x="1892" y="11485"/>
                    </a:lnTo>
                    <a:lnTo>
                      <a:pt x="1655" y="10322"/>
                    </a:lnTo>
                    <a:lnTo>
                      <a:pt x="1458" y="9219"/>
                    </a:lnTo>
                    <a:lnTo>
                      <a:pt x="1380" y="8687"/>
                    </a:lnTo>
                    <a:lnTo>
                      <a:pt x="1321" y="8156"/>
                    </a:lnTo>
                    <a:lnTo>
                      <a:pt x="1262" y="7643"/>
                    </a:lnTo>
                    <a:lnTo>
                      <a:pt x="1242" y="7151"/>
                    </a:lnTo>
                    <a:lnTo>
                      <a:pt x="1222" y="6678"/>
                    </a:lnTo>
                    <a:lnTo>
                      <a:pt x="1202" y="6206"/>
                    </a:lnTo>
                    <a:lnTo>
                      <a:pt x="1222" y="5713"/>
                    </a:lnTo>
                    <a:lnTo>
                      <a:pt x="1242" y="5240"/>
                    </a:lnTo>
                    <a:lnTo>
                      <a:pt x="1281" y="4787"/>
                    </a:lnTo>
                    <a:lnTo>
                      <a:pt x="1340" y="4354"/>
                    </a:lnTo>
                    <a:lnTo>
                      <a:pt x="1419" y="3960"/>
                    </a:lnTo>
                    <a:lnTo>
                      <a:pt x="1498" y="3566"/>
                    </a:lnTo>
                    <a:lnTo>
                      <a:pt x="1596" y="3211"/>
                    </a:lnTo>
                    <a:lnTo>
                      <a:pt x="1715" y="2876"/>
                    </a:lnTo>
                    <a:lnTo>
                      <a:pt x="1852" y="2561"/>
                    </a:lnTo>
                    <a:lnTo>
                      <a:pt x="2010" y="2266"/>
                    </a:lnTo>
                    <a:lnTo>
                      <a:pt x="2168" y="2010"/>
                    </a:lnTo>
                    <a:lnTo>
                      <a:pt x="2345" y="1773"/>
                    </a:lnTo>
                    <a:lnTo>
                      <a:pt x="2522" y="1557"/>
                    </a:lnTo>
                    <a:lnTo>
                      <a:pt x="2719" y="1360"/>
                    </a:lnTo>
                    <a:lnTo>
                      <a:pt x="2936" y="1182"/>
                    </a:lnTo>
                    <a:lnTo>
                      <a:pt x="3153" y="1045"/>
                    </a:lnTo>
                    <a:lnTo>
                      <a:pt x="25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9"/>
        <p:cNvGrpSpPr/>
        <p:nvPr/>
      </p:nvGrpSpPr>
      <p:grpSpPr>
        <a:xfrm>
          <a:off x="0" y="0"/>
          <a:ext cx="0" cy="0"/>
          <a:chOff x="0" y="0"/>
          <a:chExt cx="0" cy="0"/>
        </a:xfrm>
      </p:grpSpPr>
      <p:grpSp>
        <p:nvGrpSpPr>
          <p:cNvPr id="140" name="Google Shape;140;p3"/>
          <p:cNvGrpSpPr/>
          <p:nvPr/>
        </p:nvGrpSpPr>
        <p:grpSpPr>
          <a:xfrm>
            <a:off x="0" y="0"/>
            <a:ext cx="9143998" cy="5135415"/>
            <a:chOff x="0" y="0"/>
            <a:chExt cx="9143998" cy="5135415"/>
          </a:xfrm>
        </p:grpSpPr>
        <p:sp>
          <p:nvSpPr>
            <p:cNvPr id="141" name="Google Shape;141;p3"/>
            <p:cNvSpPr/>
            <p:nvPr/>
          </p:nvSpPr>
          <p:spPr>
            <a:xfrm>
              <a:off x="0" y="0"/>
              <a:ext cx="9143968" cy="5135397"/>
            </a:xfrm>
            <a:custGeom>
              <a:avLst/>
              <a:gdLst/>
              <a:ahLst/>
              <a:cxnLst/>
              <a:rect l="l" t="t" r="r" b="b"/>
              <a:pathLst>
                <a:path w="144987" h="81427" extrusionOk="0">
                  <a:moveTo>
                    <a:pt x="24540" y="5483"/>
                  </a:moveTo>
                  <a:lnTo>
                    <a:pt x="36602" y="12459"/>
                  </a:lnTo>
                  <a:lnTo>
                    <a:pt x="30608" y="15938"/>
                  </a:lnTo>
                  <a:lnTo>
                    <a:pt x="24615" y="19417"/>
                  </a:lnTo>
                  <a:lnTo>
                    <a:pt x="12554" y="12459"/>
                  </a:lnTo>
                  <a:lnTo>
                    <a:pt x="24540" y="5483"/>
                  </a:lnTo>
                  <a:close/>
                  <a:moveTo>
                    <a:pt x="36753" y="12554"/>
                  </a:moveTo>
                  <a:lnTo>
                    <a:pt x="48833" y="19511"/>
                  </a:lnTo>
                  <a:lnTo>
                    <a:pt x="42840" y="22990"/>
                  </a:lnTo>
                  <a:lnTo>
                    <a:pt x="36847" y="26487"/>
                  </a:lnTo>
                  <a:lnTo>
                    <a:pt x="24767" y="19511"/>
                  </a:lnTo>
                  <a:lnTo>
                    <a:pt x="36753" y="12554"/>
                  </a:lnTo>
                  <a:close/>
                  <a:moveTo>
                    <a:pt x="48985" y="19606"/>
                  </a:moveTo>
                  <a:lnTo>
                    <a:pt x="61046" y="26563"/>
                  </a:lnTo>
                  <a:lnTo>
                    <a:pt x="60990" y="26601"/>
                  </a:lnTo>
                  <a:lnTo>
                    <a:pt x="49060" y="33539"/>
                  </a:lnTo>
                  <a:lnTo>
                    <a:pt x="36999" y="26563"/>
                  </a:lnTo>
                  <a:lnTo>
                    <a:pt x="48985" y="19606"/>
                  </a:lnTo>
                  <a:close/>
                  <a:moveTo>
                    <a:pt x="61198" y="26657"/>
                  </a:moveTo>
                  <a:lnTo>
                    <a:pt x="73259" y="33615"/>
                  </a:lnTo>
                  <a:lnTo>
                    <a:pt x="61273" y="40591"/>
                  </a:lnTo>
                  <a:lnTo>
                    <a:pt x="49212" y="33615"/>
                  </a:lnTo>
                  <a:lnTo>
                    <a:pt x="61198" y="26657"/>
                  </a:lnTo>
                  <a:close/>
                  <a:moveTo>
                    <a:pt x="73524" y="33766"/>
                  </a:moveTo>
                  <a:lnTo>
                    <a:pt x="85586" y="40742"/>
                  </a:lnTo>
                  <a:lnTo>
                    <a:pt x="79593" y="44221"/>
                  </a:lnTo>
                  <a:lnTo>
                    <a:pt x="73600" y="47699"/>
                  </a:lnTo>
                  <a:lnTo>
                    <a:pt x="61538" y="40742"/>
                  </a:lnTo>
                  <a:lnTo>
                    <a:pt x="73524" y="33766"/>
                  </a:lnTo>
                  <a:close/>
                  <a:moveTo>
                    <a:pt x="85737" y="40837"/>
                  </a:moveTo>
                  <a:lnTo>
                    <a:pt x="97818" y="47794"/>
                  </a:lnTo>
                  <a:lnTo>
                    <a:pt x="97761" y="47832"/>
                  </a:lnTo>
                  <a:lnTo>
                    <a:pt x="85832" y="54770"/>
                  </a:lnTo>
                  <a:lnTo>
                    <a:pt x="73751" y="47794"/>
                  </a:lnTo>
                  <a:lnTo>
                    <a:pt x="85737" y="40837"/>
                  </a:lnTo>
                  <a:close/>
                  <a:moveTo>
                    <a:pt x="97969" y="47888"/>
                  </a:moveTo>
                  <a:lnTo>
                    <a:pt x="110031" y="54846"/>
                  </a:lnTo>
                  <a:lnTo>
                    <a:pt x="98101" y="61784"/>
                  </a:lnTo>
                  <a:lnTo>
                    <a:pt x="98045" y="61822"/>
                  </a:lnTo>
                  <a:lnTo>
                    <a:pt x="85983" y="54846"/>
                  </a:lnTo>
                  <a:lnTo>
                    <a:pt x="97969" y="47888"/>
                  </a:lnTo>
                  <a:close/>
                  <a:moveTo>
                    <a:pt x="110182" y="54940"/>
                  </a:moveTo>
                  <a:lnTo>
                    <a:pt x="122244" y="61897"/>
                  </a:lnTo>
                  <a:lnTo>
                    <a:pt x="122187" y="61935"/>
                  </a:lnTo>
                  <a:lnTo>
                    <a:pt x="110258" y="68874"/>
                  </a:lnTo>
                  <a:lnTo>
                    <a:pt x="98196" y="61897"/>
                  </a:lnTo>
                  <a:lnTo>
                    <a:pt x="110182" y="54940"/>
                  </a:lnTo>
                  <a:close/>
                  <a:moveTo>
                    <a:pt x="122395" y="61992"/>
                  </a:moveTo>
                  <a:lnTo>
                    <a:pt x="134476" y="68949"/>
                  </a:lnTo>
                  <a:lnTo>
                    <a:pt x="128482" y="72447"/>
                  </a:lnTo>
                  <a:lnTo>
                    <a:pt x="122489" y="75925"/>
                  </a:lnTo>
                  <a:lnTo>
                    <a:pt x="110409" y="68949"/>
                  </a:lnTo>
                  <a:lnTo>
                    <a:pt x="122395" y="61992"/>
                  </a:lnTo>
                  <a:close/>
                  <a:moveTo>
                    <a:pt x="9321" y="0"/>
                  </a:moveTo>
                  <a:lnTo>
                    <a:pt x="6183" y="1834"/>
                  </a:lnTo>
                  <a:lnTo>
                    <a:pt x="189" y="5313"/>
                  </a:lnTo>
                  <a:lnTo>
                    <a:pt x="0" y="5218"/>
                  </a:lnTo>
                  <a:lnTo>
                    <a:pt x="0" y="5237"/>
                  </a:lnTo>
                  <a:lnTo>
                    <a:pt x="35732" y="25863"/>
                  </a:lnTo>
                  <a:lnTo>
                    <a:pt x="36809" y="26487"/>
                  </a:lnTo>
                  <a:lnTo>
                    <a:pt x="49022" y="33539"/>
                  </a:lnTo>
                  <a:lnTo>
                    <a:pt x="53068" y="35883"/>
                  </a:lnTo>
                  <a:lnTo>
                    <a:pt x="131942" y="81427"/>
                  </a:lnTo>
                  <a:lnTo>
                    <a:pt x="131999" y="81427"/>
                  </a:lnTo>
                  <a:lnTo>
                    <a:pt x="122641" y="76020"/>
                  </a:lnTo>
                  <a:lnTo>
                    <a:pt x="134627" y="69044"/>
                  </a:lnTo>
                  <a:lnTo>
                    <a:pt x="144987" y="75037"/>
                  </a:lnTo>
                  <a:lnTo>
                    <a:pt x="144987" y="74848"/>
                  </a:lnTo>
                  <a:lnTo>
                    <a:pt x="134778" y="68949"/>
                  </a:lnTo>
                  <a:lnTo>
                    <a:pt x="134627" y="68874"/>
                  </a:lnTo>
                  <a:lnTo>
                    <a:pt x="122546" y="61897"/>
                  </a:lnTo>
                  <a:lnTo>
                    <a:pt x="122395" y="61822"/>
                  </a:lnTo>
                  <a:lnTo>
                    <a:pt x="110333" y="54846"/>
                  </a:lnTo>
                  <a:lnTo>
                    <a:pt x="110182" y="54770"/>
                  </a:lnTo>
                  <a:lnTo>
                    <a:pt x="98120" y="47794"/>
                  </a:lnTo>
                  <a:lnTo>
                    <a:pt x="97969" y="47699"/>
                  </a:lnTo>
                  <a:lnTo>
                    <a:pt x="85907" y="40742"/>
                  </a:lnTo>
                  <a:lnTo>
                    <a:pt x="85737" y="40648"/>
                  </a:lnTo>
                  <a:lnTo>
                    <a:pt x="73675" y="33690"/>
                  </a:lnTo>
                  <a:lnTo>
                    <a:pt x="73524" y="33596"/>
                  </a:lnTo>
                  <a:lnTo>
                    <a:pt x="73411" y="33539"/>
                  </a:lnTo>
                  <a:lnTo>
                    <a:pt x="61349" y="26563"/>
                  </a:lnTo>
                  <a:lnTo>
                    <a:pt x="61198" y="26487"/>
                  </a:lnTo>
                  <a:lnTo>
                    <a:pt x="49136" y="19511"/>
                  </a:lnTo>
                  <a:lnTo>
                    <a:pt x="48985" y="19417"/>
                  </a:lnTo>
                  <a:lnTo>
                    <a:pt x="36904" y="12459"/>
                  </a:lnTo>
                  <a:lnTo>
                    <a:pt x="36753" y="12365"/>
                  </a:lnTo>
                  <a:lnTo>
                    <a:pt x="24691" y="5407"/>
                  </a:lnTo>
                  <a:lnTo>
                    <a:pt x="24540" y="5313"/>
                  </a:lnTo>
                  <a:lnTo>
                    <a:pt x="15352" y="0"/>
                  </a:lnTo>
                  <a:lnTo>
                    <a:pt x="15049" y="0"/>
                  </a:lnTo>
                  <a:lnTo>
                    <a:pt x="24389" y="5407"/>
                  </a:lnTo>
                  <a:lnTo>
                    <a:pt x="12402" y="12365"/>
                  </a:lnTo>
                  <a:lnTo>
                    <a:pt x="341" y="5407"/>
                  </a:lnTo>
                  <a:lnTo>
                    <a:pt x="9623" y="0"/>
                  </a:lnTo>
                  <a:close/>
                </a:path>
              </a:pathLst>
            </a:custGeom>
            <a:solidFill>
              <a:srgbClr val="000000">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1547619" y="0"/>
              <a:ext cx="595042" cy="341069"/>
            </a:xfrm>
            <a:custGeom>
              <a:avLst/>
              <a:gdLst/>
              <a:ahLst/>
              <a:cxnLst/>
              <a:rect l="l" t="t" r="r" b="b"/>
              <a:pathLst>
                <a:path w="9435" h="5408" extrusionOk="0">
                  <a:moveTo>
                    <a:pt x="9132" y="0"/>
                  </a:moveTo>
                  <a:lnTo>
                    <a:pt x="1" y="5313"/>
                  </a:lnTo>
                  <a:lnTo>
                    <a:pt x="152" y="5407"/>
                  </a:lnTo>
                  <a:lnTo>
                    <a:pt x="9435" y="0"/>
                  </a:lnTo>
                  <a:close/>
                </a:path>
              </a:pathLst>
            </a:custGeom>
            <a:solidFill>
              <a:srgbClr val="000000">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2317865" y="0"/>
              <a:ext cx="6826111" cy="3903752"/>
            </a:xfrm>
            <a:custGeom>
              <a:avLst/>
              <a:gdLst/>
              <a:ahLst/>
              <a:cxnLst/>
              <a:rect l="l" t="t" r="r" b="b"/>
              <a:pathLst>
                <a:path w="108235" h="61898" extrusionOk="0">
                  <a:moveTo>
                    <a:pt x="36507" y="5483"/>
                  </a:moveTo>
                  <a:lnTo>
                    <a:pt x="48569" y="12459"/>
                  </a:lnTo>
                  <a:lnTo>
                    <a:pt x="36583" y="19417"/>
                  </a:lnTo>
                  <a:lnTo>
                    <a:pt x="24521" y="12459"/>
                  </a:lnTo>
                  <a:lnTo>
                    <a:pt x="36507" y="5483"/>
                  </a:lnTo>
                  <a:close/>
                  <a:moveTo>
                    <a:pt x="60858" y="5483"/>
                  </a:moveTo>
                  <a:lnTo>
                    <a:pt x="72938" y="12459"/>
                  </a:lnTo>
                  <a:lnTo>
                    <a:pt x="60952" y="19417"/>
                  </a:lnTo>
                  <a:lnTo>
                    <a:pt x="48872" y="12459"/>
                  </a:lnTo>
                  <a:lnTo>
                    <a:pt x="60858" y="5483"/>
                  </a:lnTo>
                  <a:close/>
                  <a:moveTo>
                    <a:pt x="85340" y="5559"/>
                  </a:moveTo>
                  <a:lnTo>
                    <a:pt x="97402" y="12516"/>
                  </a:lnTo>
                  <a:lnTo>
                    <a:pt x="85416" y="19492"/>
                  </a:lnTo>
                  <a:lnTo>
                    <a:pt x="73335" y="12516"/>
                  </a:lnTo>
                  <a:lnTo>
                    <a:pt x="85340" y="5559"/>
                  </a:lnTo>
                  <a:close/>
                  <a:moveTo>
                    <a:pt x="48720" y="12554"/>
                  </a:moveTo>
                  <a:lnTo>
                    <a:pt x="60801" y="19511"/>
                  </a:lnTo>
                  <a:lnTo>
                    <a:pt x="48796" y="26487"/>
                  </a:lnTo>
                  <a:lnTo>
                    <a:pt x="36734" y="19511"/>
                  </a:lnTo>
                  <a:lnTo>
                    <a:pt x="48720" y="12554"/>
                  </a:lnTo>
                  <a:close/>
                  <a:moveTo>
                    <a:pt x="73184" y="12611"/>
                  </a:moveTo>
                  <a:lnTo>
                    <a:pt x="85265" y="19568"/>
                  </a:lnTo>
                  <a:lnTo>
                    <a:pt x="73279" y="26544"/>
                  </a:lnTo>
                  <a:lnTo>
                    <a:pt x="61198" y="19568"/>
                  </a:lnTo>
                  <a:lnTo>
                    <a:pt x="73184" y="12611"/>
                  </a:lnTo>
                  <a:close/>
                  <a:moveTo>
                    <a:pt x="61047" y="19662"/>
                  </a:moveTo>
                  <a:lnTo>
                    <a:pt x="73127" y="26638"/>
                  </a:lnTo>
                  <a:lnTo>
                    <a:pt x="61141" y="33596"/>
                  </a:lnTo>
                  <a:lnTo>
                    <a:pt x="49061" y="26638"/>
                  </a:lnTo>
                  <a:lnTo>
                    <a:pt x="61047" y="19662"/>
                  </a:lnTo>
                  <a:close/>
                  <a:moveTo>
                    <a:pt x="85416" y="19662"/>
                  </a:moveTo>
                  <a:lnTo>
                    <a:pt x="97478" y="26638"/>
                  </a:lnTo>
                  <a:lnTo>
                    <a:pt x="85492" y="33596"/>
                  </a:lnTo>
                  <a:lnTo>
                    <a:pt x="73430" y="26638"/>
                  </a:lnTo>
                  <a:lnTo>
                    <a:pt x="85416" y="19662"/>
                  </a:lnTo>
                  <a:close/>
                  <a:moveTo>
                    <a:pt x="73279" y="26714"/>
                  </a:moveTo>
                  <a:lnTo>
                    <a:pt x="85340" y="33690"/>
                  </a:lnTo>
                  <a:lnTo>
                    <a:pt x="73354" y="40648"/>
                  </a:lnTo>
                  <a:lnTo>
                    <a:pt x="61293" y="33690"/>
                  </a:lnTo>
                  <a:lnTo>
                    <a:pt x="73279" y="26714"/>
                  </a:lnTo>
                  <a:close/>
                  <a:moveTo>
                    <a:pt x="85492" y="33766"/>
                  </a:moveTo>
                  <a:lnTo>
                    <a:pt x="97553" y="40742"/>
                  </a:lnTo>
                  <a:lnTo>
                    <a:pt x="85567" y="47699"/>
                  </a:lnTo>
                  <a:lnTo>
                    <a:pt x="73506" y="40742"/>
                  </a:lnTo>
                  <a:lnTo>
                    <a:pt x="85492" y="33766"/>
                  </a:lnTo>
                  <a:close/>
                  <a:moveTo>
                    <a:pt x="2648" y="0"/>
                  </a:moveTo>
                  <a:lnTo>
                    <a:pt x="12006" y="5407"/>
                  </a:lnTo>
                  <a:lnTo>
                    <a:pt x="1" y="12365"/>
                  </a:lnTo>
                  <a:lnTo>
                    <a:pt x="152" y="12459"/>
                  </a:lnTo>
                  <a:lnTo>
                    <a:pt x="12157" y="5483"/>
                  </a:lnTo>
                  <a:lnTo>
                    <a:pt x="24219" y="12459"/>
                  </a:lnTo>
                  <a:lnTo>
                    <a:pt x="12233" y="19417"/>
                  </a:lnTo>
                  <a:lnTo>
                    <a:pt x="12384" y="19511"/>
                  </a:lnTo>
                  <a:lnTo>
                    <a:pt x="24370" y="12554"/>
                  </a:lnTo>
                  <a:lnTo>
                    <a:pt x="36432" y="19511"/>
                  </a:lnTo>
                  <a:lnTo>
                    <a:pt x="24446" y="26487"/>
                  </a:lnTo>
                  <a:lnTo>
                    <a:pt x="24597" y="26563"/>
                  </a:lnTo>
                  <a:lnTo>
                    <a:pt x="36583" y="19606"/>
                  </a:lnTo>
                  <a:lnTo>
                    <a:pt x="48645" y="26563"/>
                  </a:lnTo>
                  <a:lnTo>
                    <a:pt x="36659" y="33539"/>
                  </a:lnTo>
                  <a:lnTo>
                    <a:pt x="36772" y="33596"/>
                  </a:lnTo>
                  <a:lnTo>
                    <a:pt x="36923" y="33690"/>
                  </a:lnTo>
                  <a:lnTo>
                    <a:pt x="48909" y="26714"/>
                  </a:lnTo>
                  <a:lnTo>
                    <a:pt x="60990" y="33690"/>
                  </a:lnTo>
                  <a:lnTo>
                    <a:pt x="48985" y="40648"/>
                  </a:lnTo>
                  <a:lnTo>
                    <a:pt x="49155" y="40742"/>
                  </a:lnTo>
                  <a:lnTo>
                    <a:pt x="61141" y="33766"/>
                  </a:lnTo>
                  <a:lnTo>
                    <a:pt x="73203" y="40742"/>
                  </a:lnTo>
                  <a:lnTo>
                    <a:pt x="61217" y="47699"/>
                  </a:lnTo>
                  <a:lnTo>
                    <a:pt x="61368" y="47794"/>
                  </a:lnTo>
                  <a:lnTo>
                    <a:pt x="73354" y="40837"/>
                  </a:lnTo>
                  <a:lnTo>
                    <a:pt x="85416" y="47794"/>
                  </a:lnTo>
                  <a:lnTo>
                    <a:pt x="73430" y="54770"/>
                  </a:lnTo>
                  <a:lnTo>
                    <a:pt x="73581" y="54846"/>
                  </a:lnTo>
                  <a:lnTo>
                    <a:pt x="85567" y="47888"/>
                  </a:lnTo>
                  <a:lnTo>
                    <a:pt x="97648" y="54846"/>
                  </a:lnTo>
                  <a:lnTo>
                    <a:pt x="85643" y="61822"/>
                  </a:lnTo>
                  <a:lnTo>
                    <a:pt x="85794" y="61897"/>
                  </a:lnTo>
                  <a:lnTo>
                    <a:pt x="97799" y="54940"/>
                  </a:lnTo>
                  <a:lnTo>
                    <a:pt x="108235" y="60971"/>
                  </a:lnTo>
                  <a:lnTo>
                    <a:pt x="108235" y="60801"/>
                  </a:lnTo>
                  <a:lnTo>
                    <a:pt x="97950" y="54846"/>
                  </a:lnTo>
                  <a:lnTo>
                    <a:pt x="108235" y="48872"/>
                  </a:lnTo>
                  <a:lnTo>
                    <a:pt x="108235" y="48682"/>
                  </a:lnTo>
                  <a:lnTo>
                    <a:pt x="97799" y="54770"/>
                  </a:lnTo>
                  <a:lnTo>
                    <a:pt x="85719" y="47794"/>
                  </a:lnTo>
                  <a:lnTo>
                    <a:pt x="97705" y="40837"/>
                  </a:lnTo>
                  <a:lnTo>
                    <a:pt x="108235" y="46905"/>
                  </a:lnTo>
                  <a:lnTo>
                    <a:pt x="108235" y="46735"/>
                  </a:lnTo>
                  <a:lnTo>
                    <a:pt x="97856" y="40742"/>
                  </a:lnTo>
                  <a:lnTo>
                    <a:pt x="108235" y="34711"/>
                  </a:lnTo>
                  <a:lnTo>
                    <a:pt x="108235" y="34541"/>
                  </a:lnTo>
                  <a:lnTo>
                    <a:pt x="97705" y="40648"/>
                  </a:lnTo>
                  <a:lnTo>
                    <a:pt x="85643" y="33690"/>
                  </a:lnTo>
                  <a:lnTo>
                    <a:pt x="97629" y="26714"/>
                  </a:lnTo>
                  <a:lnTo>
                    <a:pt x="108235" y="32840"/>
                  </a:lnTo>
                  <a:lnTo>
                    <a:pt x="108235" y="32669"/>
                  </a:lnTo>
                  <a:lnTo>
                    <a:pt x="97780" y="26638"/>
                  </a:lnTo>
                  <a:lnTo>
                    <a:pt x="108235" y="20551"/>
                  </a:lnTo>
                  <a:lnTo>
                    <a:pt x="108235" y="20381"/>
                  </a:lnTo>
                  <a:lnTo>
                    <a:pt x="97629" y="26544"/>
                  </a:lnTo>
                  <a:lnTo>
                    <a:pt x="85567" y="19568"/>
                  </a:lnTo>
                  <a:lnTo>
                    <a:pt x="97553" y="12611"/>
                  </a:lnTo>
                  <a:lnTo>
                    <a:pt x="108235" y="18774"/>
                  </a:lnTo>
                  <a:lnTo>
                    <a:pt x="108235" y="18604"/>
                  </a:lnTo>
                  <a:lnTo>
                    <a:pt x="97705" y="12516"/>
                  </a:lnTo>
                  <a:lnTo>
                    <a:pt x="108235" y="6391"/>
                  </a:lnTo>
                  <a:lnTo>
                    <a:pt x="108235" y="6220"/>
                  </a:lnTo>
                  <a:lnTo>
                    <a:pt x="97553" y="12440"/>
                  </a:lnTo>
                  <a:lnTo>
                    <a:pt x="85492" y="5464"/>
                  </a:lnTo>
                  <a:lnTo>
                    <a:pt x="94869" y="0"/>
                  </a:lnTo>
                  <a:lnTo>
                    <a:pt x="94358" y="0"/>
                  </a:lnTo>
                  <a:lnTo>
                    <a:pt x="85227" y="5313"/>
                  </a:lnTo>
                  <a:lnTo>
                    <a:pt x="76020" y="0"/>
                  </a:lnTo>
                  <a:lnTo>
                    <a:pt x="75717" y="0"/>
                  </a:lnTo>
                  <a:lnTo>
                    <a:pt x="85076" y="5407"/>
                  </a:lnTo>
                  <a:lnTo>
                    <a:pt x="73090" y="12365"/>
                  </a:lnTo>
                  <a:lnTo>
                    <a:pt x="61009" y="5407"/>
                  </a:lnTo>
                  <a:lnTo>
                    <a:pt x="70310" y="0"/>
                  </a:lnTo>
                  <a:lnTo>
                    <a:pt x="70008" y="0"/>
                  </a:lnTo>
                  <a:lnTo>
                    <a:pt x="60858" y="5313"/>
                  </a:lnTo>
                  <a:lnTo>
                    <a:pt x="51670" y="0"/>
                  </a:lnTo>
                  <a:lnTo>
                    <a:pt x="51367" y="0"/>
                  </a:lnTo>
                  <a:lnTo>
                    <a:pt x="60706" y="5407"/>
                  </a:lnTo>
                  <a:lnTo>
                    <a:pt x="48720" y="12365"/>
                  </a:lnTo>
                  <a:lnTo>
                    <a:pt x="36659" y="5407"/>
                  </a:lnTo>
                  <a:lnTo>
                    <a:pt x="45941" y="0"/>
                  </a:lnTo>
                  <a:lnTo>
                    <a:pt x="45639" y="0"/>
                  </a:lnTo>
                  <a:lnTo>
                    <a:pt x="36507" y="5313"/>
                  </a:lnTo>
                  <a:lnTo>
                    <a:pt x="27319" y="0"/>
                  </a:lnTo>
                  <a:lnTo>
                    <a:pt x="26998" y="0"/>
                  </a:lnTo>
                  <a:lnTo>
                    <a:pt x="36356" y="5407"/>
                  </a:lnTo>
                  <a:lnTo>
                    <a:pt x="24370" y="12365"/>
                  </a:lnTo>
                  <a:lnTo>
                    <a:pt x="12308" y="5407"/>
                  </a:lnTo>
                  <a:lnTo>
                    <a:pt x="21591" y="0"/>
                  </a:lnTo>
                  <a:lnTo>
                    <a:pt x="21288" y="0"/>
                  </a:lnTo>
                  <a:lnTo>
                    <a:pt x="12157" y="5313"/>
                  </a:lnTo>
                  <a:lnTo>
                    <a:pt x="2950" y="0"/>
                  </a:lnTo>
                  <a:close/>
                </a:path>
              </a:pathLst>
            </a:custGeom>
            <a:solidFill>
              <a:srgbClr val="000000">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8630061" y="0"/>
              <a:ext cx="513937" cy="296922"/>
            </a:xfrm>
            <a:custGeom>
              <a:avLst/>
              <a:gdLst/>
              <a:ahLst/>
              <a:cxnLst/>
              <a:rect l="l" t="t" r="r" b="b"/>
              <a:pathLst>
                <a:path w="8149" h="4708" extrusionOk="0">
                  <a:moveTo>
                    <a:pt x="1" y="0"/>
                  </a:moveTo>
                  <a:lnTo>
                    <a:pt x="8149" y="4708"/>
                  </a:lnTo>
                  <a:lnTo>
                    <a:pt x="8149" y="4538"/>
                  </a:lnTo>
                  <a:lnTo>
                    <a:pt x="303" y="0"/>
                  </a:lnTo>
                  <a:close/>
                </a:path>
              </a:pathLst>
            </a:custGeom>
            <a:solidFill>
              <a:srgbClr val="000000">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0" y="330286"/>
              <a:ext cx="8321315" cy="4805113"/>
            </a:xfrm>
            <a:custGeom>
              <a:avLst/>
              <a:gdLst/>
              <a:ahLst/>
              <a:cxnLst/>
              <a:rect l="l" t="t" r="r" b="b"/>
              <a:pathLst>
                <a:path w="131943" h="76190" extrusionOk="0">
                  <a:moveTo>
                    <a:pt x="12365" y="7317"/>
                  </a:moveTo>
                  <a:lnTo>
                    <a:pt x="24445" y="14293"/>
                  </a:lnTo>
                  <a:lnTo>
                    <a:pt x="12440" y="21250"/>
                  </a:lnTo>
                  <a:lnTo>
                    <a:pt x="379" y="14293"/>
                  </a:lnTo>
                  <a:lnTo>
                    <a:pt x="12365" y="7317"/>
                  </a:lnTo>
                  <a:close/>
                  <a:moveTo>
                    <a:pt x="24597" y="14369"/>
                  </a:moveTo>
                  <a:lnTo>
                    <a:pt x="36658" y="21345"/>
                  </a:lnTo>
                  <a:lnTo>
                    <a:pt x="24672" y="28302"/>
                  </a:lnTo>
                  <a:lnTo>
                    <a:pt x="12591" y="21345"/>
                  </a:lnTo>
                  <a:lnTo>
                    <a:pt x="24597" y="14369"/>
                  </a:lnTo>
                  <a:close/>
                  <a:moveTo>
                    <a:pt x="12440" y="21420"/>
                  </a:moveTo>
                  <a:lnTo>
                    <a:pt x="24521" y="28397"/>
                  </a:lnTo>
                  <a:lnTo>
                    <a:pt x="12535" y="35354"/>
                  </a:lnTo>
                  <a:lnTo>
                    <a:pt x="454" y="28397"/>
                  </a:lnTo>
                  <a:lnTo>
                    <a:pt x="12440" y="21420"/>
                  </a:lnTo>
                  <a:close/>
                  <a:moveTo>
                    <a:pt x="36809" y="21420"/>
                  </a:moveTo>
                  <a:lnTo>
                    <a:pt x="48871" y="28397"/>
                  </a:lnTo>
                  <a:lnTo>
                    <a:pt x="36885" y="35354"/>
                  </a:lnTo>
                  <a:lnTo>
                    <a:pt x="24823" y="28397"/>
                  </a:lnTo>
                  <a:lnTo>
                    <a:pt x="36809" y="21420"/>
                  </a:lnTo>
                  <a:close/>
                  <a:moveTo>
                    <a:pt x="24672" y="28491"/>
                  </a:moveTo>
                  <a:lnTo>
                    <a:pt x="36734" y="35448"/>
                  </a:lnTo>
                  <a:lnTo>
                    <a:pt x="24748" y="42425"/>
                  </a:lnTo>
                  <a:lnTo>
                    <a:pt x="12686" y="35448"/>
                  </a:lnTo>
                  <a:lnTo>
                    <a:pt x="24672" y="28491"/>
                  </a:lnTo>
                  <a:close/>
                  <a:moveTo>
                    <a:pt x="49022" y="28491"/>
                  </a:moveTo>
                  <a:lnTo>
                    <a:pt x="61084" y="35448"/>
                  </a:lnTo>
                  <a:lnTo>
                    <a:pt x="49098" y="42425"/>
                  </a:lnTo>
                  <a:lnTo>
                    <a:pt x="37036" y="35448"/>
                  </a:lnTo>
                  <a:lnTo>
                    <a:pt x="49022" y="28491"/>
                  </a:lnTo>
                  <a:close/>
                  <a:moveTo>
                    <a:pt x="12535" y="35543"/>
                  </a:moveTo>
                  <a:lnTo>
                    <a:pt x="24597" y="42500"/>
                  </a:lnTo>
                  <a:lnTo>
                    <a:pt x="12610" y="49476"/>
                  </a:lnTo>
                  <a:lnTo>
                    <a:pt x="549" y="42500"/>
                  </a:lnTo>
                  <a:lnTo>
                    <a:pt x="12535" y="35543"/>
                  </a:lnTo>
                  <a:close/>
                  <a:moveTo>
                    <a:pt x="36885" y="35543"/>
                  </a:moveTo>
                  <a:lnTo>
                    <a:pt x="48947" y="42500"/>
                  </a:lnTo>
                  <a:lnTo>
                    <a:pt x="36961" y="49476"/>
                  </a:lnTo>
                  <a:lnTo>
                    <a:pt x="24899" y="42500"/>
                  </a:lnTo>
                  <a:lnTo>
                    <a:pt x="36885" y="35543"/>
                  </a:lnTo>
                  <a:close/>
                  <a:moveTo>
                    <a:pt x="61349" y="35600"/>
                  </a:moveTo>
                  <a:lnTo>
                    <a:pt x="73430" y="42576"/>
                  </a:lnTo>
                  <a:lnTo>
                    <a:pt x="61425" y="49533"/>
                  </a:lnTo>
                  <a:lnTo>
                    <a:pt x="49363" y="42576"/>
                  </a:lnTo>
                  <a:lnTo>
                    <a:pt x="61349" y="35600"/>
                  </a:lnTo>
                  <a:close/>
                  <a:moveTo>
                    <a:pt x="24748" y="42595"/>
                  </a:moveTo>
                  <a:lnTo>
                    <a:pt x="36809" y="49552"/>
                  </a:lnTo>
                  <a:lnTo>
                    <a:pt x="24823" y="56528"/>
                  </a:lnTo>
                  <a:lnTo>
                    <a:pt x="12762" y="49552"/>
                  </a:lnTo>
                  <a:lnTo>
                    <a:pt x="24748" y="42595"/>
                  </a:lnTo>
                  <a:close/>
                  <a:moveTo>
                    <a:pt x="49212" y="42651"/>
                  </a:moveTo>
                  <a:lnTo>
                    <a:pt x="61273" y="49628"/>
                  </a:lnTo>
                  <a:lnTo>
                    <a:pt x="49287" y="56585"/>
                  </a:lnTo>
                  <a:lnTo>
                    <a:pt x="37225" y="49628"/>
                  </a:lnTo>
                  <a:lnTo>
                    <a:pt x="49212" y="42651"/>
                  </a:lnTo>
                  <a:close/>
                  <a:moveTo>
                    <a:pt x="73581" y="42651"/>
                  </a:moveTo>
                  <a:lnTo>
                    <a:pt x="85643" y="49628"/>
                  </a:lnTo>
                  <a:lnTo>
                    <a:pt x="73656" y="56585"/>
                  </a:lnTo>
                  <a:lnTo>
                    <a:pt x="61595" y="49628"/>
                  </a:lnTo>
                  <a:lnTo>
                    <a:pt x="73581" y="42651"/>
                  </a:lnTo>
                  <a:close/>
                  <a:moveTo>
                    <a:pt x="12610" y="49647"/>
                  </a:moveTo>
                  <a:lnTo>
                    <a:pt x="24672" y="56623"/>
                  </a:lnTo>
                  <a:lnTo>
                    <a:pt x="12686" y="63580"/>
                  </a:lnTo>
                  <a:lnTo>
                    <a:pt x="624" y="56623"/>
                  </a:lnTo>
                  <a:lnTo>
                    <a:pt x="12610" y="49647"/>
                  </a:lnTo>
                  <a:close/>
                  <a:moveTo>
                    <a:pt x="37074" y="49703"/>
                  </a:moveTo>
                  <a:lnTo>
                    <a:pt x="49136" y="56679"/>
                  </a:lnTo>
                  <a:lnTo>
                    <a:pt x="37150" y="63637"/>
                  </a:lnTo>
                  <a:lnTo>
                    <a:pt x="25088" y="56679"/>
                  </a:lnTo>
                  <a:lnTo>
                    <a:pt x="37074" y="49703"/>
                  </a:lnTo>
                  <a:close/>
                  <a:moveTo>
                    <a:pt x="61443" y="49703"/>
                  </a:moveTo>
                  <a:lnTo>
                    <a:pt x="73505" y="56679"/>
                  </a:lnTo>
                  <a:lnTo>
                    <a:pt x="61519" y="63637"/>
                  </a:lnTo>
                  <a:lnTo>
                    <a:pt x="49438" y="56679"/>
                  </a:lnTo>
                  <a:lnTo>
                    <a:pt x="61443" y="49703"/>
                  </a:lnTo>
                  <a:close/>
                  <a:moveTo>
                    <a:pt x="85794" y="49703"/>
                  </a:moveTo>
                  <a:lnTo>
                    <a:pt x="97855" y="56679"/>
                  </a:lnTo>
                  <a:lnTo>
                    <a:pt x="85869" y="63637"/>
                  </a:lnTo>
                  <a:lnTo>
                    <a:pt x="73808" y="56679"/>
                  </a:lnTo>
                  <a:lnTo>
                    <a:pt x="85794" y="49703"/>
                  </a:lnTo>
                  <a:close/>
                  <a:moveTo>
                    <a:pt x="24937" y="56774"/>
                  </a:moveTo>
                  <a:lnTo>
                    <a:pt x="36999" y="63731"/>
                  </a:lnTo>
                  <a:lnTo>
                    <a:pt x="25012" y="70707"/>
                  </a:lnTo>
                  <a:lnTo>
                    <a:pt x="12951" y="63731"/>
                  </a:lnTo>
                  <a:lnTo>
                    <a:pt x="24937" y="56774"/>
                  </a:lnTo>
                  <a:close/>
                  <a:moveTo>
                    <a:pt x="49287" y="56774"/>
                  </a:moveTo>
                  <a:lnTo>
                    <a:pt x="61368" y="63731"/>
                  </a:lnTo>
                  <a:lnTo>
                    <a:pt x="49382" y="70707"/>
                  </a:lnTo>
                  <a:lnTo>
                    <a:pt x="37301" y="63731"/>
                  </a:lnTo>
                  <a:lnTo>
                    <a:pt x="49287" y="56774"/>
                  </a:lnTo>
                  <a:close/>
                  <a:moveTo>
                    <a:pt x="73656" y="56774"/>
                  </a:moveTo>
                  <a:lnTo>
                    <a:pt x="85718" y="63731"/>
                  </a:lnTo>
                  <a:lnTo>
                    <a:pt x="73732" y="70707"/>
                  </a:lnTo>
                  <a:lnTo>
                    <a:pt x="61670" y="63731"/>
                  </a:lnTo>
                  <a:lnTo>
                    <a:pt x="73656" y="56774"/>
                  </a:lnTo>
                  <a:close/>
                  <a:moveTo>
                    <a:pt x="98007" y="56774"/>
                  </a:moveTo>
                  <a:lnTo>
                    <a:pt x="110087" y="63731"/>
                  </a:lnTo>
                  <a:lnTo>
                    <a:pt x="98082" y="70707"/>
                  </a:lnTo>
                  <a:lnTo>
                    <a:pt x="86021" y="63731"/>
                  </a:lnTo>
                  <a:lnTo>
                    <a:pt x="98007" y="56774"/>
                  </a:lnTo>
                  <a:close/>
                  <a:moveTo>
                    <a:pt x="0" y="0"/>
                  </a:moveTo>
                  <a:lnTo>
                    <a:pt x="0" y="170"/>
                  </a:lnTo>
                  <a:lnTo>
                    <a:pt x="0" y="360"/>
                  </a:lnTo>
                  <a:lnTo>
                    <a:pt x="152" y="265"/>
                  </a:lnTo>
                  <a:lnTo>
                    <a:pt x="12213" y="7222"/>
                  </a:lnTo>
                  <a:lnTo>
                    <a:pt x="227" y="14198"/>
                  </a:lnTo>
                  <a:lnTo>
                    <a:pt x="0" y="14066"/>
                  </a:lnTo>
                  <a:lnTo>
                    <a:pt x="0" y="14236"/>
                  </a:lnTo>
                  <a:lnTo>
                    <a:pt x="76" y="14293"/>
                  </a:lnTo>
                  <a:lnTo>
                    <a:pt x="0" y="14331"/>
                  </a:lnTo>
                  <a:lnTo>
                    <a:pt x="0" y="14501"/>
                  </a:lnTo>
                  <a:lnTo>
                    <a:pt x="227" y="14369"/>
                  </a:lnTo>
                  <a:lnTo>
                    <a:pt x="12289" y="21345"/>
                  </a:lnTo>
                  <a:lnTo>
                    <a:pt x="303" y="28302"/>
                  </a:lnTo>
                  <a:lnTo>
                    <a:pt x="0" y="28132"/>
                  </a:lnTo>
                  <a:lnTo>
                    <a:pt x="0" y="28302"/>
                  </a:lnTo>
                  <a:lnTo>
                    <a:pt x="152" y="28397"/>
                  </a:lnTo>
                  <a:lnTo>
                    <a:pt x="0" y="28491"/>
                  </a:lnTo>
                  <a:lnTo>
                    <a:pt x="0" y="28661"/>
                  </a:lnTo>
                  <a:lnTo>
                    <a:pt x="303" y="28491"/>
                  </a:lnTo>
                  <a:lnTo>
                    <a:pt x="12384" y="35448"/>
                  </a:lnTo>
                  <a:lnTo>
                    <a:pt x="397" y="42425"/>
                  </a:lnTo>
                  <a:lnTo>
                    <a:pt x="0" y="42198"/>
                  </a:lnTo>
                  <a:lnTo>
                    <a:pt x="0" y="42368"/>
                  </a:lnTo>
                  <a:lnTo>
                    <a:pt x="227" y="42500"/>
                  </a:lnTo>
                  <a:lnTo>
                    <a:pt x="0" y="42651"/>
                  </a:lnTo>
                  <a:lnTo>
                    <a:pt x="0" y="42822"/>
                  </a:lnTo>
                  <a:lnTo>
                    <a:pt x="397" y="42595"/>
                  </a:lnTo>
                  <a:lnTo>
                    <a:pt x="12459" y="49552"/>
                  </a:lnTo>
                  <a:lnTo>
                    <a:pt x="473" y="56528"/>
                  </a:lnTo>
                  <a:lnTo>
                    <a:pt x="0" y="56263"/>
                  </a:lnTo>
                  <a:lnTo>
                    <a:pt x="0" y="56434"/>
                  </a:lnTo>
                  <a:lnTo>
                    <a:pt x="322" y="56623"/>
                  </a:lnTo>
                  <a:lnTo>
                    <a:pt x="0" y="56793"/>
                  </a:lnTo>
                  <a:lnTo>
                    <a:pt x="0" y="56982"/>
                  </a:lnTo>
                  <a:lnTo>
                    <a:pt x="473" y="56698"/>
                  </a:lnTo>
                  <a:lnTo>
                    <a:pt x="12535" y="63674"/>
                  </a:lnTo>
                  <a:lnTo>
                    <a:pt x="549" y="70632"/>
                  </a:lnTo>
                  <a:lnTo>
                    <a:pt x="0" y="70329"/>
                  </a:lnTo>
                  <a:lnTo>
                    <a:pt x="0" y="70499"/>
                  </a:lnTo>
                  <a:lnTo>
                    <a:pt x="397" y="70726"/>
                  </a:lnTo>
                  <a:lnTo>
                    <a:pt x="0" y="70953"/>
                  </a:lnTo>
                  <a:lnTo>
                    <a:pt x="0" y="71256"/>
                  </a:lnTo>
                  <a:lnTo>
                    <a:pt x="662" y="70878"/>
                  </a:lnTo>
                  <a:lnTo>
                    <a:pt x="9850" y="76190"/>
                  </a:lnTo>
                  <a:lnTo>
                    <a:pt x="10153" y="76190"/>
                  </a:lnTo>
                  <a:lnTo>
                    <a:pt x="813" y="70783"/>
                  </a:lnTo>
                  <a:lnTo>
                    <a:pt x="12799" y="63826"/>
                  </a:lnTo>
                  <a:lnTo>
                    <a:pt x="24861" y="70783"/>
                  </a:lnTo>
                  <a:lnTo>
                    <a:pt x="15579" y="76190"/>
                  </a:lnTo>
                  <a:lnTo>
                    <a:pt x="15881" y="76190"/>
                  </a:lnTo>
                  <a:lnTo>
                    <a:pt x="25012" y="70878"/>
                  </a:lnTo>
                  <a:lnTo>
                    <a:pt x="34201" y="76190"/>
                  </a:lnTo>
                  <a:lnTo>
                    <a:pt x="34522" y="76190"/>
                  </a:lnTo>
                  <a:lnTo>
                    <a:pt x="25164" y="70783"/>
                  </a:lnTo>
                  <a:lnTo>
                    <a:pt x="37150" y="63826"/>
                  </a:lnTo>
                  <a:lnTo>
                    <a:pt x="49230" y="70783"/>
                  </a:lnTo>
                  <a:lnTo>
                    <a:pt x="39929" y="76190"/>
                  </a:lnTo>
                  <a:lnTo>
                    <a:pt x="40231" y="76190"/>
                  </a:lnTo>
                  <a:lnTo>
                    <a:pt x="49382" y="70878"/>
                  </a:lnTo>
                  <a:lnTo>
                    <a:pt x="58570" y="76190"/>
                  </a:lnTo>
                  <a:lnTo>
                    <a:pt x="58872" y="76190"/>
                  </a:lnTo>
                  <a:lnTo>
                    <a:pt x="49533" y="70783"/>
                  </a:lnTo>
                  <a:lnTo>
                    <a:pt x="61519" y="63826"/>
                  </a:lnTo>
                  <a:lnTo>
                    <a:pt x="73581" y="70783"/>
                  </a:lnTo>
                  <a:lnTo>
                    <a:pt x="64298" y="76190"/>
                  </a:lnTo>
                  <a:lnTo>
                    <a:pt x="64601" y="76190"/>
                  </a:lnTo>
                  <a:lnTo>
                    <a:pt x="73732" y="70878"/>
                  </a:lnTo>
                  <a:lnTo>
                    <a:pt x="82920" y="76190"/>
                  </a:lnTo>
                  <a:lnTo>
                    <a:pt x="83223" y="76190"/>
                  </a:lnTo>
                  <a:lnTo>
                    <a:pt x="73883" y="70783"/>
                  </a:lnTo>
                  <a:lnTo>
                    <a:pt x="85869" y="63826"/>
                  </a:lnTo>
                  <a:lnTo>
                    <a:pt x="97931" y="70783"/>
                  </a:lnTo>
                  <a:lnTo>
                    <a:pt x="88648" y="76190"/>
                  </a:lnTo>
                  <a:lnTo>
                    <a:pt x="88951" y="76190"/>
                  </a:lnTo>
                  <a:lnTo>
                    <a:pt x="98082" y="70878"/>
                  </a:lnTo>
                  <a:lnTo>
                    <a:pt x="107289" y="76190"/>
                  </a:lnTo>
                  <a:lnTo>
                    <a:pt x="107592" y="76190"/>
                  </a:lnTo>
                  <a:lnTo>
                    <a:pt x="98234" y="70783"/>
                  </a:lnTo>
                  <a:lnTo>
                    <a:pt x="110239" y="63826"/>
                  </a:lnTo>
                  <a:lnTo>
                    <a:pt x="122300" y="70783"/>
                  </a:lnTo>
                  <a:lnTo>
                    <a:pt x="113018" y="76190"/>
                  </a:lnTo>
                  <a:lnTo>
                    <a:pt x="113320" y="76190"/>
                  </a:lnTo>
                  <a:lnTo>
                    <a:pt x="122452" y="70878"/>
                  </a:lnTo>
                  <a:lnTo>
                    <a:pt x="131640" y="76190"/>
                  </a:lnTo>
                  <a:lnTo>
                    <a:pt x="131942" y="76190"/>
                  </a:lnTo>
                  <a:lnTo>
                    <a:pt x="53068" y="30646"/>
                  </a:lnTo>
                  <a:lnTo>
                    <a:pt x="49022" y="28302"/>
                  </a:lnTo>
                  <a:lnTo>
                    <a:pt x="36809" y="21250"/>
                  </a:lnTo>
                  <a:lnTo>
                    <a:pt x="35732" y="20626"/>
                  </a:lnTo>
                  <a:lnTo>
                    <a:pt x="0" y="0"/>
                  </a:lnTo>
                  <a:close/>
                </a:path>
              </a:pathLst>
            </a:custGeom>
            <a:solidFill>
              <a:srgbClr val="000000">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8490555" y="3963302"/>
              <a:ext cx="653442" cy="385216"/>
            </a:xfrm>
            <a:custGeom>
              <a:avLst/>
              <a:gdLst/>
              <a:ahLst/>
              <a:cxnLst/>
              <a:rect l="l" t="t" r="r" b="b"/>
              <a:pathLst>
                <a:path w="10361" h="6108" extrusionOk="0">
                  <a:moveTo>
                    <a:pt x="10361" y="1"/>
                  </a:moveTo>
                  <a:lnTo>
                    <a:pt x="1" y="6032"/>
                  </a:lnTo>
                  <a:lnTo>
                    <a:pt x="152" y="6107"/>
                  </a:lnTo>
                  <a:lnTo>
                    <a:pt x="10361" y="171"/>
                  </a:lnTo>
                  <a:lnTo>
                    <a:pt x="10361" y="1"/>
                  </a:lnTo>
                  <a:close/>
                </a:path>
              </a:pathLst>
            </a:custGeom>
            <a:solidFill>
              <a:srgbClr val="000000">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8664622" y="4856404"/>
              <a:ext cx="479376" cy="279011"/>
            </a:xfrm>
            <a:custGeom>
              <a:avLst/>
              <a:gdLst/>
              <a:ahLst/>
              <a:cxnLst/>
              <a:rect l="l" t="t" r="r" b="b"/>
              <a:pathLst>
                <a:path w="7601" h="4424" extrusionOk="0">
                  <a:moveTo>
                    <a:pt x="7601" y="0"/>
                  </a:moveTo>
                  <a:lnTo>
                    <a:pt x="3309" y="2496"/>
                  </a:lnTo>
                  <a:lnTo>
                    <a:pt x="1" y="4424"/>
                  </a:lnTo>
                  <a:lnTo>
                    <a:pt x="303" y="4424"/>
                  </a:lnTo>
                  <a:lnTo>
                    <a:pt x="7601" y="170"/>
                  </a:lnTo>
                  <a:lnTo>
                    <a:pt x="7601" y="0"/>
                  </a:lnTo>
                  <a:close/>
                </a:path>
              </a:pathLst>
            </a:custGeom>
            <a:solidFill>
              <a:srgbClr val="000000">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 name="Google Shape;148;p3"/>
          <p:cNvSpPr txBox="1">
            <a:spLocks noGrp="1"/>
          </p:cNvSpPr>
          <p:nvPr>
            <p:ph type="title"/>
          </p:nvPr>
        </p:nvSpPr>
        <p:spPr>
          <a:xfrm>
            <a:off x="3108146" y="2028522"/>
            <a:ext cx="3335700" cy="841800"/>
          </a:xfrm>
          <a:prstGeom prst="rect">
            <a:avLst/>
          </a:prstGeom>
        </p:spPr>
        <p:txBody>
          <a:bodyPr spcFirstLastPara="1" wrap="square" lIns="91425" tIns="91425" rIns="91425" bIns="91425" anchor="ctr" anchorCtr="0">
            <a:noAutofit/>
          </a:bodyPr>
          <a:lstStyle>
            <a:lvl1pPr lvl="0" algn="l">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9" name="Google Shape;149;p3"/>
          <p:cNvSpPr txBox="1">
            <a:spLocks noGrp="1"/>
          </p:cNvSpPr>
          <p:nvPr>
            <p:ph type="title" idx="2" hasCustomPrompt="1"/>
          </p:nvPr>
        </p:nvSpPr>
        <p:spPr>
          <a:xfrm>
            <a:off x="1871696" y="2068809"/>
            <a:ext cx="1005900" cy="10059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45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0" name="Google Shape;150;p3"/>
          <p:cNvSpPr txBox="1">
            <a:spLocks noGrp="1"/>
          </p:cNvSpPr>
          <p:nvPr>
            <p:ph type="subTitle" idx="1"/>
          </p:nvPr>
        </p:nvSpPr>
        <p:spPr>
          <a:xfrm>
            <a:off x="3108149" y="2749278"/>
            <a:ext cx="4166100" cy="365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51" name="Google Shape;151;p3"/>
          <p:cNvGrpSpPr/>
          <p:nvPr/>
        </p:nvGrpSpPr>
        <p:grpSpPr>
          <a:xfrm>
            <a:off x="8278367" y="452753"/>
            <a:ext cx="422297" cy="475819"/>
            <a:chOff x="2625625" y="2522625"/>
            <a:chExt cx="431400" cy="486075"/>
          </a:xfrm>
        </p:grpSpPr>
        <p:sp>
          <p:nvSpPr>
            <p:cNvPr id="152" name="Google Shape;152;p3"/>
            <p:cNvSpPr/>
            <p:nvPr/>
          </p:nvSpPr>
          <p:spPr>
            <a:xfrm>
              <a:off x="2625625" y="2746675"/>
              <a:ext cx="431400" cy="262025"/>
            </a:xfrm>
            <a:custGeom>
              <a:avLst/>
              <a:gdLst/>
              <a:ahLst/>
              <a:cxnLst/>
              <a:rect l="l" t="t" r="r" b="b"/>
              <a:pathLst>
                <a:path w="17256" h="10481" extrusionOk="0">
                  <a:moveTo>
                    <a:pt x="8569" y="1"/>
                  </a:moveTo>
                  <a:lnTo>
                    <a:pt x="1320" y="4019"/>
                  </a:lnTo>
                  <a:lnTo>
                    <a:pt x="0" y="4788"/>
                  </a:lnTo>
                  <a:lnTo>
                    <a:pt x="8490" y="10480"/>
                  </a:lnTo>
                  <a:lnTo>
                    <a:pt x="17256" y="4669"/>
                  </a:lnTo>
                  <a:lnTo>
                    <a:pt x="8569" y="1"/>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2677825" y="2633900"/>
              <a:ext cx="164500" cy="314725"/>
            </a:xfrm>
            <a:custGeom>
              <a:avLst/>
              <a:gdLst/>
              <a:ahLst/>
              <a:cxnLst/>
              <a:rect l="l" t="t" r="r" b="b"/>
              <a:pathLst>
                <a:path w="6580" h="12589" extrusionOk="0">
                  <a:moveTo>
                    <a:pt x="0" y="1"/>
                  </a:moveTo>
                  <a:lnTo>
                    <a:pt x="0" y="8038"/>
                  </a:lnTo>
                  <a:lnTo>
                    <a:pt x="6580" y="12588"/>
                  </a:lnTo>
                  <a:lnTo>
                    <a:pt x="6580" y="457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2838350" y="2634900"/>
              <a:ext cx="168450" cy="313725"/>
            </a:xfrm>
            <a:custGeom>
              <a:avLst/>
              <a:gdLst/>
              <a:ahLst/>
              <a:cxnLst/>
              <a:rect l="l" t="t" r="r" b="b"/>
              <a:pathLst>
                <a:path w="6738" h="12549" extrusionOk="0">
                  <a:moveTo>
                    <a:pt x="6738" y="0"/>
                  </a:moveTo>
                  <a:lnTo>
                    <a:pt x="1" y="4413"/>
                  </a:lnTo>
                  <a:lnTo>
                    <a:pt x="159" y="12548"/>
                  </a:lnTo>
                  <a:lnTo>
                    <a:pt x="6738" y="7840"/>
                  </a:lnTo>
                  <a:lnTo>
                    <a:pt x="67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2677825" y="2522625"/>
              <a:ext cx="328975" cy="224075"/>
            </a:xfrm>
            <a:custGeom>
              <a:avLst/>
              <a:gdLst/>
              <a:ahLst/>
              <a:cxnLst/>
              <a:rect l="l" t="t" r="r" b="b"/>
              <a:pathLst>
                <a:path w="13159" h="8963" extrusionOk="0">
                  <a:moveTo>
                    <a:pt x="6422" y="0"/>
                  </a:moveTo>
                  <a:lnTo>
                    <a:pt x="0" y="4511"/>
                  </a:lnTo>
                  <a:lnTo>
                    <a:pt x="6422" y="8963"/>
                  </a:lnTo>
                  <a:lnTo>
                    <a:pt x="13159" y="4550"/>
                  </a:lnTo>
                  <a:lnTo>
                    <a:pt x="64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 name="Google Shape;156;p3"/>
          <p:cNvGrpSpPr/>
          <p:nvPr/>
        </p:nvGrpSpPr>
        <p:grpSpPr>
          <a:xfrm>
            <a:off x="432020" y="149663"/>
            <a:ext cx="959426" cy="929600"/>
            <a:chOff x="10401025" y="944500"/>
            <a:chExt cx="1235100" cy="1196704"/>
          </a:xfrm>
        </p:grpSpPr>
        <p:sp>
          <p:nvSpPr>
            <p:cNvPr id="157" name="Google Shape;157;p3"/>
            <p:cNvSpPr/>
            <p:nvPr/>
          </p:nvSpPr>
          <p:spPr>
            <a:xfrm>
              <a:off x="10463150" y="1980704"/>
              <a:ext cx="1091400" cy="160500"/>
            </a:xfrm>
            <a:prstGeom prst="ellipse">
              <a:avLst/>
            </a:pr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3"/>
            <p:cNvGrpSpPr/>
            <p:nvPr/>
          </p:nvGrpSpPr>
          <p:grpSpPr>
            <a:xfrm>
              <a:off x="10401025" y="944500"/>
              <a:ext cx="1235100" cy="1128725"/>
              <a:chOff x="2439475" y="238125"/>
              <a:chExt cx="1235100" cy="1128725"/>
            </a:xfrm>
          </p:grpSpPr>
          <p:sp>
            <p:nvSpPr>
              <p:cNvPr id="159" name="Google Shape;159;p3"/>
              <p:cNvSpPr/>
              <p:nvPr/>
            </p:nvSpPr>
            <p:spPr>
              <a:xfrm>
                <a:off x="2439475" y="516850"/>
                <a:ext cx="1235100" cy="571275"/>
              </a:xfrm>
              <a:custGeom>
                <a:avLst/>
                <a:gdLst/>
                <a:ahLst/>
                <a:cxnLst/>
                <a:rect l="l" t="t" r="r" b="b"/>
                <a:pathLst>
                  <a:path w="49404" h="22851" extrusionOk="0">
                    <a:moveTo>
                      <a:pt x="12371" y="1202"/>
                    </a:moveTo>
                    <a:lnTo>
                      <a:pt x="13159" y="1222"/>
                    </a:lnTo>
                    <a:lnTo>
                      <a:pt x="13966" y="1241"/>
                    </a:lnTo>
                    <a:lnTo>
                      <a:pt x="14813" y="1281"/>
                    </a:lnTo>
                    <a:lnTo>
                      <a:pt x="15660" y="1340"/>
                    </a:lnTo>
                    <a:lnTo>
                      <a:pt x="16527" y="1399"/>
                    </a:lnTo>
                    <a:lnTo>
                      <a:pt x="17414" y="1497"/>
                    </a:lnTo>
                    <a:lnTo>
                      <a:pt x="18300" y="1596"/>
                    </a:lnTo>
                    <a:lnTo>
                      <a:pt x="19226" y="1734"/>
                    </a:lnTo>
                    <a:lnTo>
                      <a:pt x="20152" y="1872"/>
                    </a:lnTo>
                    <a:lnTo>
                      <a:pt x="21077" y="2009"/>
                    </a:lnTo>
                    <a:lnTo>
                      <a:pt x="22023" y="2187"/>
                    </a:lnTo>
                    <a:lnTo>
                      <a:pt x="22988" y="2384"/>
                    </a:lnTo>
                    <a:lnTo>
                      <a:pt x="23953" y="2581"/>
                    </a:lnTo>
                    <a:lnTo>
                      <a:pt x="24919" y="2797"/>
                    </a:lnTo>
                    <a:lnTo>
                      <a:pt x="25904" y="3053"/>
                    </a:lnTo>
                    <a:lnTo>
                      <a:pt x="26888" y="3310"/>
                    </a:lnTo>
                    <a:lnTo>
                      <a:pt x="28031" y="3625"/>
                    </a:lnTo>
                    <a:lnTo>
                      <a:pt x="29173" y="3960"/>
                    </a:lnTo>
                    <a:lnTo>
                      <a:pt x="30277" y="4294"/>
                    </a:lnTo>
                    <a:lnTo>
                      <a:pt x="31360" y="4669"/>
                    </a:lnTo>
                    <a:lnTo>
                      <a:pt x="32424" y="5043"/>
                    </a:lnTo>
                    <a:lnTo>
                      <a:pt x="33468" y="5437"/>
                    </a:lnTo>
                    <a:lnTo>
                      <a:pt x="34472" y="5831"/>
                    </a:lnTo>
                    <a:lnTo>
                      <a:pt x="35457" y="6245"/>
                    </a:lnTo>
                    <a:lnTo>
                      <a:pt x="36895" y="6875"/>
                    </a:lnTo>
                    <a:lnTo>
                      <a:pt x="38254" y="7545"/>
                    </a:lnTo>
                    <a:lnTo>
                      <a:pt x="39554" y="8214"/>
                    </a:lnTo>
                    <a:lnTo>
                      <a:pt x="40165" y="8549"/>
                    </a:lnTo>
                    <a:lnTo>
                      <a:pt x="40756" y="8904"/>
                    </a:lnTo>
                    <a:lnTo>
                      <a:pt x="41623" y="9416"/>
                    </a:lnTo>
                    <a:lnTo>
                      <a:pt x="42450" y="9948"/>
                    </a:lnTo>
                    <a:lnTo>
                      <a:pt x="43218" y="10480"/>
                    </a:lnTo>
                    <a:lnTo>
                      <a:pt x="43927" y="11012"/>
                    </a:lnTo>
                    <a:lnTo>
                      <a:pt x="44597" y="11543"/>
                    </a:lnTo>
                    <a:lnTo>
                      <a:pt x="45227" y="12075"/>
                    </a:lnTo>
                    <a:lnTo>
                      <a:pt x="45779" y="12607"/>
                    </a:lnTo>
                    <a:lnTo>
                      <a:pt x="46291" y="13139"/>
                    </a:lnTo>
                    <a:lnTo>
                      <a:pt x="46744" y="13671"/>
                    </a:lnTo>
                    <a:lnTo>
                      <a:pt x="47138" y="14183"/>
                    </a:lnTo>
                    <a:lnTo>
                      <a:pt x="47473" y="14675"/>
                    </a:lnTo>
                    <a:lnTo>
                      <a:pt x="47611" y="14931"/>
                    </a:lnTo>
                    <a:lnTo>
                      <a:pt x="47729" y="15168"/>
                    </a:lnTo>
                    <a:lnTo>
                      <a:pt x="47847" y="15404"/>
                    </a:lnTo>
                    <a:lnTo>
                      <a:pt x="47946" y="15641"/>
                    </a:lnTo>
                    <a:lnTo>
                      <a:pt x="48025" y="15877"/>
                    </a:lnTo>
                    <a:lnTo>
                      <a:pt x="48084" y="16113"/>
                    </a:lnTo>
                    <a:lnTo>
                      <a:pt x="48143" y="16330"/>
                    </a:lnTo>
                    <a:lnTo>
                      <a:pt x="48182" y="16547"/>
                    </a:lnTo>
                    <a:lnTo>
                      <a:pt x="48202" y="16763"/>
                    </a:lnTo>
                    <a:lnTo>
                      <a:pt x="48202" y="16980"/>
                    </a:lnTo>
                    <a:lnTo>
                      <a:pt x="48202" y="17157"/>
                    </a:lnTo>
                    <a:lnTo>
                      <a:pt x="48182" y="17335"/>
                    </a:lnTo>
                    <a:lnTo>
                      <a:pt x="48163" y="17512"/>
                    </a:lnTo>
                    <a:lnTo>
                      <a:pt x="48123" y="17709"/>
                    </a:lnTo>
                    <a:lnTo>
                      <a:pt x="48044" y="17926"/>
                    </a:lnTo>
                    <a:lnTo>
                      <a:pt x="47966" y="18123"/>
                    </a:lnTo>
                    <a:lnTo>
                      <a:pt x="47847" y="18339"/>
                    </a:lnTo>
                    <a:lnTo>
                      <a:pt x="47729" y="18536"/>
                    </a:lnTo>
                    <a:lnTo>
                      <a:pt x="47611" y="18714"/>
                    </a:lnTo>
                    <a:lnTo>
                      <a:pt x="47473" y="18871"/>
                    </a:lnTo>
                    <a:lnTo>
                      <a:pt x="47315" y="19048"/>
                    </a:lnTo>
                    <a:lnTo>
                      <a:pt x="47158" y="19206"/>
                    </a:lnTo>
                    <a:lnTo>
                      <a:pt x="46961" y="19364"/>
                    </a:lnTo>
                    <a:lnTo>
                      <a:pt x="46764" y="19521"/>
                    </a:lnTo>
                    <a:lnTo>
                      <a:pt x="46567" y="19679"/>
                    </a:lnTo>
                    <a:lnTo>
                      <a:pt x="46331" y="19817"/>
                    </a:lnTo>
                    <a:lnTo>
                      <a:pt x="45956" y="20033"/>
                    </a:lnTo>
                    <a:lnTo>
                      <a:pt x="45562" y="20230"/>
                    </a:lnTo>
                    <a:lnTo>
                      <a:pt x="45129" y="20427"/>
                    </a:lnTo>
                    <a:lnTo>
                      <a:pt x="44676" y="20605"/>
                    </a:lnTo>
                    <a:lnTo>
                      <a:pt x="44183" y="20762"/>
                    </a:lnTo>
                    <a:lnTo>
                      <a:pt x="43652" y="20920"/>
                    </a:lnTo>
                    <a:lnTo>
                      <a:pt x="43100" y="21058"/>
                    </a:lnTo>
                    <a:lnTo>
                      <a:pt x="42529" y="21176"/>
                    </a:lnTo>
                    <a:lnTo>
                      <a:pt x="41918" y="21294"/>
                    </a:lnTo>
                    <a:lnTo>
                      <a:pt x="41308" y="21373"/>
                    </a:lnTo>
                    <a:lnTo>
                      <a:pt x="40657" y="21471"/>
                    </a:lnTo>
                    <a:lnTo>
                      <a:pt x="39968" y="21530"/>
                    </a:lnTo>
                    <a:lnTo>
                      <a:pt x="39279" y="21589"/>
                    </a:lnTo>
                    <a:lnTo>
                      <a:pt x="38550" y="21629"/>
                    </a:lnTo>
                    <a:lnTo>
                      <a:pt x="37821" y="21649"/>
                    </a:lnTo>
                    <a:lnTo>
                      <a:pt x="36265" y="21649"/>
                    </a:lnTo>
                    <a:lnTo>
                      <a:pt x="35437" y="21609"/>
                    </a:lnTo>
                    <a:lnTo>
                      <a:pt x="34610" y="21570"/>
                    </a:lnTo>
                    <a:lnTo>
                      <a:pt x="33763" y="21530"/>
                    </a:lnTo>
                    <a:lnTo>
                      <a:pt x="32896" y="21452"/>
                    </a:lnTo>
                    <a:lnTo>
                      <a:pt x="32010" y="21353"/>
                    </a:lnTo>
                    <a:lnTo>
                      <a:pt x="31104" y="21255"/>
                    </a:lnTo>
                    <a:lnTo>
                      <a:pt x="30198" y="21136"/>
                    </a:lnTo>
                    <a:lnTo>
                      <a:pt x="29272" y="20999"/>
                    </a:lnTo>
                    <a:lnTo>
                      <a:pt x="28346" y="20841"/>
                    </a:lnTo>
                    <a:lnTo>
                      <a:pt x="27401" y="20664"/>
                    </a:lnTo>
                    <a:lnTo>
                      <a:pt x="26435" y="20486"/>
                    </a:lnTo>
                    <a:lnTo>
                      <a:pt x="25470" y="20270"/>
                    </a:lnTo>
                    <a:lnTo>
                      <a:pt x="24505" y="20053"/>
                    </a:lnTo>
                    <a:lnTo>
                      <a:pt x="23520" y="19817"/>
                    </a:lnTo>
                    <a:lnTo>
                      <a:pt x="22535" y="19561"/>
                    </a:lnTo>
                    <a:lnTo>
                      <a:pt x="21393" y="19245"/>
                    </a:lnTo>
                    <a:lnTo>
                      <a:pt x="20250" y="18911"/>
                    </a:lnTo>
                    <a:lnTo>
                      <a:pt x="19147" y="18556"/>
                    </a:lnTo>
                    <a:lnTo>
                      <a:pt x="18064" y="18182"/>
                    </a:lnTo>
                    <a:lnTo>
                      <a:pt x="17000" y="17807"/>
                    </a:lnTo>
                    <a:lnTo>
                      <a:pt x="15956" y="17433"/>
                    </a:lnTo>
                    <a:lnTo>
                      <a:pt x="14951" y="17020"/>
                    </a:lnTo>
                    <a:lnTo>
                      <a:pt x="13966" y="16606"/>
                    </a:lnTo>
                    <a:lnTo>
                      <a:pt x="12528" y="15975"/>
                    </a:lnTo>
                    <a:lnTo>
                      <a:pt x="11169" y="15325"/>
                    </a:lnTo>
                    <a:lnTo>
                      <a:pt x="9869" y="14656"/>
                    </a:lnTo>
                    <a:lnTo>
                      <a:pt x="9259" y="14301"/>
                    </a:lnTo>
                    <a:lnTo>
                      <a:pt x="8648" y="13966"/>
                    </a:lnTo>
                    <a:lnTo>
                      <a:pt x="7801" y="13434"/>
                    </a:lnTo>
                    <a:lnTo>
                      <a:pt x="6974" y="12903"/>
                    </a:lnTo>
                    <a:lnTo>
                      <a:pt x="6205" y="12371"/>
                    </a:lnTo>
                    <a:lnTo>
                      <a:pt x="5476" y="11839"/>
                    </a:lnTo>
                    <a:lnTo>
                      <a:pt x="4807" y="11307"/>
                    </a:lnTo>
                    <a:lnTo>
                      <a:pt x="4196" y="10775"/>
                    </a:lnTo>
                    <a:lnTo>
                      <a:pt x="3645" y="10243"/>
                    </a:lnTo>
                    <a:lnTo>
                      <a:pt x="3132" y="9711"/>
                    </a:lnTo>
                    <a:lnTo>
                      <a:pt x="2679" y="9199"/>
                    </a:lnTo>
                    <a:lnTo>
                      <a:pt x="2285" y="8687"/>
                    </a:lnTo>
                    <a:lnTo>
                      <a:pt x="1951" y="8175"/>
                    </a:lnTo>
                    <a:lnTo>
                      <a:pt x="1813" y="7939"/>
                    </a:lnTo>
                    <a:lnTo>
                      <a:pt x="1694" y="7683"/>
                    </a:lnTo>
                    <a:lnTo>
                      <a:pt x="1576" y="7446"/>
                    </a:lnTo>
                    <a:lnTo>
                      <a:pt x="1478" y="7210"/>
                    </a:lnTo>
                    <a:lnTo>
                      <a:pt x="1399" y="6973"/>
                    </a:lnTo>
                    <a:lnTo>
                      <a:pt x="1320" y="6757"/>
                    </a:lnTo>
                    <a:lnTo>
                      <a:pt x="1281" y="6520"/>
                    </a:lnTo>
                    <a:lnTo>
                      <a:pt x="1241" y="6304"/>
                    </a:lnTo>
                    <a:lnTo>
                      <a:pt x="1222" y="6087"/>
                    </a:lnTo>
                    <a:lnTo>
                      <a:pt x="1222" y="5890"/>
                    </a:lnTo>
                    <a:lnTo>
                      <a:pt x="1222" y="5693"/>
                    </a:lnTo>
                    <a:lnTo>
                      <a:pt x="1241" y="5516"/>
                    </a:lnTo>
                    <a:lnTo>
                      <a:pt x="1261" y="5338"/>
                    </a:lnTo>
                    <a:lnTo>
                      <a:pt x="1300" y="5161"/>
                    </a:lnTo>
                    <a:lnTo>
                      <a:pt x="1379" y="4944"/>
                    </a:lnTo>
                    <a:lnTo>
                      <a:pt x="1458" y="4728"/>
                    </a:lnTo>
                    <a:lnTo>
                      <a:pt x="1557" y="4531"/>
                    </a:lnTo>
                    <a:lnTo>
                      <a:pt x="1694" y="4314"/>
                    </a:lnTo>
                    <a:lnTo>
                      <a:pt x="1813" y="4157"/>
                    </a:lnTo>
                    <a:lnTo>
                      <a:pt x="1951" y="3979"/>
                    </a:lnTo>
                    <a:lnTo>
                      <a:pt x="2108" y="3802"/>
                    </a:lnTo>
                    <a:lnTo>
                      <a:pt x="2266" y="3644"/>
                    </a:lnTo>
                    <a:lnTo>
                      <a:pt x="2443" y="3487"/>
                    </a:lnTo>
                    <a:lnTo>
                      <a:pt x="2640" y="3329"/>
                    </a:lnTo>
                    <a:lnTo>
                      <a:pt x="2857" y="3191"/>
                    </a:lnTo>
                    <a:lnTo>
                      <a:pt x="3093" y="3034"/>
                    </a:lnTo>
                    <a:lnTo>
                      <a:pt x="3448" y="2817"/>
                    </a:lnTo>
                    <a:lnTo>
                      <a:pt x="3861" y="2620"/>
                    </a:lnTo>
                    <a:lnTo>
                      <a:pt x="4295" y="2443"/>
                    </a:lnTo>
                    <a:lnTo>
                      <a:pt x="4748" y="2266"/>
                    </a:lnTo>
                    <a:lnTo>
                      <a:pt x="5240" y="2088"/>
                    </a:lnTo>
                    <a:lnTo>
                      <a:pt x="5772" y="1950"/>
                    </a:lnTo>
                    <a:lnTo>
                      <a:pt x="6324" y="1812"/>
                    </a:lnTo>
                    <a:lnTo>
                      <a:pt x="6895" y="1675"/>
                    </a:lnTo>
                    <a:lnTo>
                      <a:pt x="7486" y="1576"/>
                    </a:lnTo>
                    <a:lnTo>
                      <a:pt x="8116" y="1478"/>
                    </a:lnTo>
                    <a:lnTo>
                      <a:pt x="8766" y="1399"/>
                    </a:lnTo>
                    <a:lnTo>
                      <a:pt x="9456" y="1320"/>
                    </a:lnTo>
                    <a:lnTo>
                      <a:pt x="10145" y="1281"/>
                    </a:lnTo>
                    <a:lnTo>
                      <a:pt x="10854" y="1241"/>
                    </a:lnTo>
                    <a:lnTo>
                      <a:pt x="11603" y="1222"/>
                    </a:lnTo>
                    <a:lnTo>
                      <a:pt x="12371" y="1202"/>
                    </a:lnTo>
                    <a:close/>
                    <a:moveTo>
                      <a:pt x="12371" y="0"/>
                    </a:moveTo>
                    <a:lnTo>
                      <a:pt x="11169" y="20"/>
                    </a:lnTo>
                    <a:lnTo>
                      <a:pt x="10027" y="79"/>
                    </a:lnTo>
                    <a:lnTo>
                      <a:pt x="8943" y="158"/>
                    </a:lnTo>
                    <a:lnTo>
                      <a:pt x="7899" y="296"/>
                    </a:lnTo>
                    <a:lnTo>
                      <a:pt x="7131" y="414"/>
                    </a:lnTo>
                    <a:lnTo>
                      <a:pt x="6422" y="552"/>
                    </a:lnTo>
                    <a:lnTo>
                      <a:pt x="5733" y="709"/>
                    </a:lnTo>
                    <a:lnTo>
                      <a:pt x="5063" y="887"/>
                    </a:lnTo>
                    <a:lnTo>
                      <a:pt x="4590" y="1044"/>
                    </a:lnTo>
                    <a:lnTo>
                      <a:pt x="4157" y="1202"/>
                    </a:lnTo>
                    <a:lnTo>
                      <a:pt x="3723" y="1359"/>
                    </a:lnTo>
                    <a:lnTo>
                      <a:pt x="3310" y="1556"/>
                    </a:lnTo>
                    <a:lnTo>
                      <a:pt x="2916" y="1753"/>
                    </a:lnTo>
                    <a:lnTo>
                      <a:pt x="2541" y="1970"/>
                    </a:lnTo>
                    <a:lnTo>
                      <a:pt x="2187" y="2187"/>
                    </a:lnTo>
                    <a:lnTo>
                      <a:pt x="1852" y="2423"/>
                    </a:lnTo>
                    <a:lnTo>
                      <a:pt x="1557" y="2679"/>
                    </a:lnTo>
                    <a:lnTo>
                      <a:pt x="1261" y="2935"/>
                    </a:lnTo>
                    <a:lnTo>
                      <a:pt x="1005" y="3231"/>
                    </a:lnTo>
                    <a:lnTo>
                      <a:pt x="769" y="3526"/>
                    </a:lnTo>
                    <a:lnTo>
                      <a:pt x="572" y="3822"/>
                    </a:lnTo>
                    <a:lnTo>
                      <a:pt x="394" y="4157"/>
                    </a:lnTo>
                    <a:lnTo>
                      <a:pt x="256" y="4491"/>
                    </a:lnTo>
                    <a:lnTo>
                      <a:pt x="138" y="4846"/>
                    </a:lnTo>
                    <a:lnTo>
                      <a:pt x="79" y="5102"/>
                    </a:lnTo>
                    <a:lnTo>
                      <a:pt x="40" y="5358"/>
                    </a:lnTo>
                    <a:lnTo>
                      <a:pt x="20" y="5614"/>
                    </a:lnTo>
                    <a:lnTo>
                      <a:pt x="0" y="5890"/>
                    </a:lnTo>
                    <a:lnTo>
                      <a:pt x="20" y="6146"/>
                    </a:lnTo>
                    <a:lnTo>
                      <a:pt x="40" y="6402"/>
                    </a:lnTo>
                    <a:lnTo>
                      <a:pt x="79" y="6658"/>
                    </a:lnTo>
                    <a:lnTo>
                      <a:pt x="138" y="6934"/>
                    </a:lnTo>
                    <a:lnTo>
                      <a:pt x="197" y="7190"/>
                    </a:lnTo>
                    <a:lnTo>
                      <a:pt x="276" y="7446"/>
                    </a:lnTo>
                    <a:lnTo>
                      <a:pt x="375" y="7702"/>
                    </a:lnTo>
                    <a:lnTo>
                      <a:pt x="493" y="7958"/>
                    </a:lnTo>
                    <a:lnTo>
                      <a:pt x="710" y="8411"/>
                    </a:lnTo>
                    <a:lnTo>
                      <a:pt x="966" y="8864"/>
                    </a:lnTo>
                    <a:lnTo>
                      <a:pt x="1261" y="9317"/>
                    </a:lnTo>
                    <a:lnTo>
                      <a:pt x="1596" y="9771"/>
                    </a:lnTo>
                    <a:lnTo>
                      <a:pt x="1911" y="10165"/>
                    </a:lnTo>
                    <a:lnTo>
                      <a:pt x="2246" y="10539"/>
                    </a:lnTo>
                    <a:lnTo>
                      <a:pt x="2620" y="10933"/>
                    </a:lnTo>
                    <a:lnTo>
                      <a:pt x="3014" y="11327"/>
                    </a:lnTo>
                    <a:lnTo>
                      <a:pt x="3428" y="11721"/>
                    </a:lnTo>
                    <a:lnTo>
                      <a:pt x="3881" y="12095"/>
                    </a:lnTo>
                    <a:lnTo>
                      <a:pt x="4354" y="12489"/>
                    </a:lnTo>
                    <a:lnTo>
                      <a:pt x="4826" y="12863"/>
                    </a:lnTo>
                    <a:lnTo>
                      <a:pt x="5614" y="13434"/>
                    </a:lnTo>
                    <a:lnTo>
                      <a:pt x="6442" y="14006"/>
                    </a:lnTo>
                    <a:lnTo>
                      <a:pt x="7308" y="14557"/>
                    </a:lnTo>
                    <a:lnTo>
                      <a:pt x="8234" y="15109"/>
                    </a:lnTo>
                    <a:lnTo>
                      <a:pt x="9180" y="15641"/>
                    </a:lnTo>
                    <a:lnTo>
                      <a:pt x="10184" y="16172"/>
                    </a:lnTo>
                    <a:lnTo>
                      <a:pt x="11228" y="16704"/>
                    </a:lnTo>
                    <a:lnTo>
                      <a:pt x="12331" y="17216"/>
                    </a:lnTo>
                    <a:lnTo>
                      <a:pt x="13454" y="17709"/>
                    </a:lnTo>
                    <a:lnTo>
                      <a:pt x="14597" y="18182"/>
                    </a:lnTo>
                    <a:lnTo>
                      <a:pt x="15798" y="18654"/>
                    </a:lnTo>
                    <a:lnTo>
                      <a:pt x="17020" y="19108"/>
                    </a:lnTo>
                    <a:lnTo>
                      <a:pt x="18280" y="19541"/>
                    </a:lnTo>
                    <a:lnTo>
                      <a:pt x="19561" y="19955"/>
                    </a:lnTo>
                    <a:lnTo>
                      <a:pt x="20880" y="20349"/>
                    </a:lnTo>
                    <a:lnTo>
                      <a:pt x="22220" y="20723"/>
                    </a:lnTo>
                    <a:lnTo>
                      <a:pt x="23225" y="20979"/>
                    </a:lnTo>
                    <a:lnTo>
                      <a:pt x="24229" y="21215"/>
                    </a:lnTo>
                    <a:lnTo>
                      <a:pt x="25214" y="21452"/>
                    </a:lnTo>
                    <a:lnTo>
                      <a:pt x="26199" y="21668"/>
                    </a:lnTo>
                    <a:lnTo>
                      <a:pt x="27164" y="21846"/>
                    </a:lnTo>
                    <a:lnTo>
                      <a:pt x="28129" y="22023"/>
                    </a:lnTo>
                    <a:lnTo>
                      <a:pt x="29095" y="22180"/>
                    </a:lnTo>
                    <a:lnTo>
                      <a:pt x="30040" y="22318"/>
                    </a:lnTo>
                    <a:lnTo>
                      <a:pt x="30966" y="22456"/>
                    </a:lnTo>
                    <a:lnTo>
                      <a:pt x="31872" y="22555"/>
                    </a:lnTo>
                    <a:lnTo>
                      <a:pt x="32778" y="22653"/>
                    </a:lnTo>
                    <a:lnTo>
                      <a:pt x="33665" y="22732"/>
                    </a:lnTo>
                    <a:lnTo>
                      <a:pt x="34551" y="22791"/>
                    </a:lnTo>
                    <a:lnTo>
                      <a:pt x="35398" y="22830"/>
                    </a:lnTo>
                    <a:lnTo>
                      <a:pt x="36245" y="22850"/>
                    </a:lnTo>
                    <a:lnTo>
                      <a:pt x="37053" y="22850"/>
                    </a:lnTo>
                    <a:lnTo>
                      <a:pt x="38254" y="22830"/>
                    </a:lnTo>
                    <a:lnTo>
                      <a:pt x="39397" y="22791"/>
                    </a:lnTo>
                    <a:lnTo>
                      <a:pt x="40480" y="22693"/>
                    </a:lnTo>
                    <a:lnTo>
                      <a:pt x="41524" y="22574"/>
                    </a:lnTo>
                    <a:lnTo>
                      <a:pt x="42273" y="22456"/>
                    </a:lnTo>
                    <a:lnTo>
                      <a:pt x="43002" y="22318"/>
                    </a:lnTo>
                    <a:lnTo>
                      <a:pt x="43691" y="22141"/>
                    </a:lnTo>
                    <a:lnTo>
                      <a:pt x="44341" y="21964"/>
                    </a:lnTo>
                    <a:lnTo>
                      <a:pt x="44814" y="21826"/>
                    </a:lnTo>
                    <a:lnTo>
                      <a:pt x="45267" y="21668"/>
                    </a:lnTo>
                    <a:lnTo>
                      <a:pt x="45700" y="21491"/>
                    </a:lnTo>
                    <a:lnTo>
                      <a:pt x="46114" y="21314"/>
                    </a:lnTo>
                    <a:lnTo>
                      <a:pt x="46508" y="21097"/>
                    </a:lnTo>
                    <a:lnTo>
                      <a:pt x="46882" y="20900"/>
                    </a:lnTo>
                    <a:lnTo>
                      <a:pt x="47237" y="20664"/>
                    </a:lnTo>
                    <a:lnTo>
                      <a:pt x="47572" y="20427"/>
                    </a:lnTo>
                    <a:lnTo>
                      <a:pt x="47867" y="20191"/>
                    </a:lnTo>
                    <a:lnTo>
                      <a:pt x="48163" y="19915"/>
                    </a:lnTo>
                    <a:lnTo>
                      <a:pt x="48419" y="19639"/>
                    </a:lnTo>
                    <a:lnTo>
                      <a:pt x="48635" y="19344"/>
                    </a:lnTo>
                    <a:lnTo>
                      <a:pt x="48852" y="19029"/>
                    </a:lnTo>
                    <a:lnTo>
                      <a:pt x="49029" y="18694"/>
                    </a:lnTo>
                    <a:lnTo>
                      <a:pt x="49167" y="18359"/>
                    </a:lnTo>
                    <a:lnTo>
                      <a:pt x="49285" y="18004"/>
                    </a:lnTo>
                    <a:lnTo>
                      <a:pt x="49344" y="17748"/>
                    </a:lnTo>
                    <a:lnTo>
                      <a:pt x="49384" y="17492"/>
                    </a:lnTo>
                    <a:lnTo>
                      <a:pt x="49404" y="17236"/>
                    </a:lnTo>
                    <a:lnTo>
                      <a:pt x="49404" y="16980"/>
                    </a:lnTo>
                    <a:lnTo>
                      <a:pt x="49404" y="16704"/>
                    </a:lnTo>
                    <a:lnTo>
                      <a:pt x="49384" y="16448"/>
                    </a:lnTo>
                    <a:lnTo>
                      <a:pt x="49344" y="16192"/>
                    </a:lnTo>
                    <a:lnTo>
                      <a:pt x="49285" y="15936"/>
                    </a:lnTo>
                    <a:lnTo>
                      <a:pt x="49226" y="15680"/>
                    </a:lnTo>
                    <a:lnTo>
                      <a:pt x="49147" y="15404"/>
                    </a:lnTo>
                    <a:lnTo>
                      <a:pt x="49049" y="15148"/>
                    </a:lnTo>
                    <a:lnTo>
                      <a:pt x="48931" y="14892"/>
                    </a:lnTo>
                    <a:lnTo>
                      <a:pt x="48714" y="14439"/>
                    </a:lnTo>
                    <a:lnTo>
                      <a:pt x="48458" y="13986"/>
                    </a:lnTo>
                    <a:lnTo>
                      <a:pt x="48163" y="13533"/>
                    </a:lnTo>
                    <a:lnTo>
                      <a:pt x="47828" y="13100"/>
                    </a:lnTo>
                    <a:lnTo>
                      <a:pt x="47512" y="12706"/>
                    </a:lnTo>
                    <a:lnTo>
                      <a:pt x="47178" y="12312"/>
                    </a:lnTo>
                    <a:lnTo>
                      <a:pt x="46803" y="11918"/>
                    </a:lnTo>
                    <a:lnTo>
                      <a:pt x="46409" y="11524"/>
                    </a:lnTo>
                    <a:lnTo>
                      <a:pt x="45976" y="11149"/>
                    </a:lnTo>
                    <a:lnTo>
                      <a:pt x="45543" y="10755"/>
                    </a:lnTo>
                    <a:lnTo>
                      <a:pt x="45070" y="10381"/>
                    </a:lnTo>
                    <a:lnTo>
                      <a:pt x="44577" y="9987"/>
                    </a:lnTo>
                    <a:lnTo>
                      <a:pt x="43809" y="9416"/>
                    </a:lnTo>
                    <a:lnTo>
                      <a:pt x="42982" y="8864"/>
                    </a:lnTo>
                    <a:lnTo>
                      <a:pt x="42115" y="8293"/>
                    </a:lnTo>
                    <a:lnTo>
                      <a:pt x="41189" y="7761"/>
                    </a:lnTo>
                    <a:lnTo>
                      <a:pt x="40224" y="7210"/>
                    </a:lnTo>
                    <a:lnTo>
                      <a:pt x="39220" y="6678"/>
                    </a:lnTo>
                    <a:lnTo>
                      <a:pt x="38176" y="6166"/>
                    </a:lnTo>
                    <a:lnTo>
                      <a:pt x="37092" y="5654"/>
                    </a:lnTo>
                    <a:lnTo>
                      <a:pt x="35969" y="5161"/>
                    </a:lnTo>
                    <a:lnTo>
                      <a:pt x="34807" y="4669"/>
                    </a:lnTo>
                    <a:lnTo>
                      <a:pt x="33625" y="4196"/>
                    </a:lnTo>
                    <a:lnTo>
                      <a:pt x="32404" y="3763"/>
                    </a:lnTo>
                    <a:lnTo>
                      <a:pt x="31143" y="3329"/>
                    </a:lnTo>
                    <a:lnTo>
                      <a:pt x="29863" y="2916"/>
                    </a:lnTo>
                    <a:lnTo>
                      <a:pt x="28543" y="2502"/>
                    </a:lnTo>
                    <a:lnTo>
                      <a:pt x="27204" y="2147"/>
                    </a:lnTo>
                    <a:lnTo>
                      <a:pt x="26199" y="1872"/>
                    </a:lnTo>
                    <a:lnTo>
                      <a:pt x="25194" y="1635"/>
                    </a:lnTo>
                    <a:lnTo>
                      <a:pt x="24209" y="1399"/>
                    </a:lnTo>
                    <a:lnTo>
                      <a:pt x="23225" y="1202"/>
                    </a:lnTo>
                    <a:lnTo>
                      <a:pt x="22240" y="1005"/>
                    </a:lnTo>
                    <a:lnTo>
                      <a:pt x="21294" y="828"/>
                    </a:lnTo>
                    <a:lnTo>
                      <a:pt x="20329" y="670"/>
                    </a:lnTo>
                    <a:lnTo>
                      <a:pt x="19383" y="532"/>
                    </a:lnTo>
                    <a:lnTo>
                      <a:pt x="18458" y="414"/>
                    </a:lnTo>
                    <a:lnTo>
                      <a:pt x="17551" y="296"/>
                    </a:lnTo>
                    <a:lnTo>
                      <a:pt x="16645" y="217"/>
                    </a:lnTo>
                    <a:lnTo>
                      <a:pt x="15759" y="138"/>
                    </a:lnTo>
                    <a:lnTo>
                      <a:pt x="14873" y="79"/>
                    </a:lnTo>
                    <a:lnTo>
                      <a:pt x="14026" y="40"/>
                    </a:lnTo>
                    <a:lnTo>
                      <a:pt x="13178" y="20"/>
                    </a:lnTo>
                    <a:lnTo>
                      <a:pt x="123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2675350" y="238125"/>
                <a:ext cx="763825" cy="1128725"/>
              </a:xfrm>
              <a:custGeom>
                <a:avLst/>
                <a:gdLst/>
                <a:ahLst/>
                <a:cxnLst/>
                <a:rect l="l" t="t" r="r" b="b"/>
                <a:pathLst>
                  <a:path w="30553" h="45149" extrusionOk="0">
                    <a:moveTo>
                      <a:pt x="4728" y="1202"/>
                    </a:moveTo>
                    <a:lnTo>
                      <a:pt x="5122" y="1221"/>
                    </a:lnTo>
                    <a:lnTo>
                      <a:pt x="5556" y="1280"/>
                    </a:lnTo>
                    <a:lnTo>
                      <a:pt x="5989" y="1379"/>
                    </a:lnTo>
                    <a:lnTo>
                      <a:pt x="6442" y="1497"/>
                    </a:lnTo>
                    <a:lnTo>
                      <a:pt x="6876" y="1655"/>
                    </a:lnTo>
                    <a:lnTo>
                      <a:pt x="7289" y="1812"/>
                    </a:lnTo>
                    <a:lnTo>
                      <a:pt x="7742" y="2029"/>
                    </a:lnTo>
                    <a:lnTo>
                      <a:pt x="8195" y="2246"/>
                    </a:lnTo>
                    <a:lnTo>
                      <a:pt x="8648" y="2521"/>
                    </a:lnTo>
                    <a:lnTo>
                      <a:pt x="9121" y="2797"/>
                    </a:lnTo>
                    <a:lnTo>
                      <a:pt x="9614" y="3112"/>
                    </a:lnTo>
                    <a:lnTo>
                      <a:pt x="10106" y="3447"/>
                    </a:lnTo>
                    <a:lnTo>
                      <a:pt x="10855" y="4018"/>
                    </a:lnTo>
                    <a:lnTo>
                      <a:pt x="11623" y="4629"/>
                    </a:lnTo>
                    <a:lnTo>
                      <a:pt x="12391" y="5299"/>
                    </a:lnTo>
                    <a:lnTo>
                      <a:pt x="13179" y="6028"/>
                    </a:lnTo>
                    <a:lnTo>
                      <a:pt x="13967" y="6816"/>
                    </a:lnTo>
                    <a:lnTo>
                      <a:pt x="14755" y="7643"/>
                    </a:lnTo>
                    <a:lnTo>
                      <a:pt x="15562" y="8529"/>
                    </a:lnTo>
                    <a:lnTo>
                      <a:pt x="16350" y="9455"/>
                    </a:lnTo>
                    <a:lnTo>
                      <a:pt x="17158" y="10420"/>
                    </a:lnTo>
                    <a:lnTo>
                      <a:pt x="17946" y="11445"/>
                    </a:lnTo>
                    <a:lnTo>
                      <a:pt x="18754" y="12489"/>
                    </a:lnTo>
                    <a:lnTo>
                      <a:pt x="19522" y="13592"/>
                    </a:lnTo>
                    <a:lnTo>
                      <a:pt x="20310" y="14734"/>
                    </a:lnTo>
                    <a:lnTo>
                      <a:pt x="21078" y="15916"/>
                    </a:lnTo>
                    <a:lnTo>
                      <a:pt x="21826" y="17118"/>
                    </a:lnTo>
                    <a:lnTo>
                      <a:pt x="22555" y="18378"/>
                    </a:lnTo>
                    <a:lnTo>
                      <a:pt x="23363" y="19797"/>
                    </a:lnTo>
                    <a:lnTo>
                      <a:pt x="24111" y="21215"/>
                    </a:lnTo>
                    <a:lnTo>
                      <a:pt x="24821" y="22633"/>
                    </a:lnTo>
                    <a:lnTo>
                      <a:pt x="25471" y="24012"/>
                    </a:lnTo>
                    <a:lnTo>
                      <a:pt x="26081" y="25391"/>
                    </a:lnTo>
                    <a:lnTo>
                      <a:pt x="26633" y="26750"/>
                    </a:lnTo>
                    <a:lnTo>
                      <a:pt x="27145" y="28090"/>
                    </a:lnTo>
                    <a:lnTo>
                      <a:pt x="27598" y="29409"/>
                    </a:lnTo>
                    <a:lnTo>
                      <a:pt x="28012" y="30670"/>
                    </a:lnTo>
                    <a:lnTo>
                      <a:pt x="28366" y="31911"/>
                    </a:lnTo>
                    <a:lnTo>
                      <a:pt x="28662" y="33113"/>
                    </a:lnTo>
                    <a:lnTo>
                      <a:pt x="28898" y="34275"/>
                    </a:lnTo>
                    <a:lnTo>
                      <a:pt x="29095" y="35378"/>
                    </a:lnTo>
                    <a:lnTo>
                      <a:pt x="29174" y="35930"/>
                    </a:lnTo>
                    <a:lnTo>
                      <a:pt x="29233" y="36442"/>
                    </a:lnTo>
                    <a:lnTo>
                      <a:pt x="29272" y="36954"/>
                    </a:lnTo>
                    <a:lnTo>
                      <a:pt x="29312" y="37446"/>
                    </a:lnTo>
                    <a:lnTo>
                      <a:pt x="29331" y="37939"/>
                    </a:lnTo>
                    <a:lnTo>
                      <a:pt x="29331" y="38392"/>
                    </a:lnTo>
                    <a:lnTo>
                      <a:pt x="29331" y="38884"/>
                    </a:lnTo>
                    <a:lnTo>
                      <a:pt x="29312" y="39357"/>
                    </a:lnTo>
                    <a:lnTo>
                      <a:pt x="29272" y="39810"/>
                    </a:lnTo>
                    <a:lnTo>
                      <a:pt x="29213" y="40244"/>
                    </a:lnTo>
                    <a:lnTo>
                      <a:pt x="29134" y="40657"/>
                    </a:lnTo>
                    <a:lnTo>
                      <a:pt x="29056" y="41031"/>
                    </a:lnTo>
                    <a:lnTo>
                      <a:pt x="28938" y="41406"/>
                    </a:lnTo>
                    <a:lnTo>
                      <a:pt x="28819" y="41741"/>
                    </a:lnTo>
                    <a:lnTo>
                      <a:pt x="28701" y="42056"/>
                    </a:lnTo>
                    <a:lnTo>
                      <a:pt x="28544" y="42332"/>
                    </a:lnTo>
                    <a:lnTo>
                      <a:pt x="28386" y="42607"/>
                    </a:lnTo>
                    <a:lnTo>
                      <a:pt x="28209" y="42844"/>
                    </a:lnTo>
                    <a:lnTo>
                      <a:pt x="28031" y="43060"/>
                    </a:lnTo>
                    <a:lnTo>
                      <a:pt x="27834" y="43238"/>
                    </a:lnTo>
                    <a:lnTo>
                      <a:pt x="27618" y="43415"/>
                    </a:lnTo>
                    <a:lnTo>
                      <a:pt x="27381" y="43553"/>
                    </a:lnTo>
                    <a:lnTo>
                      <a:pt x="27224" y="43651"/>
                    </a:lnTo>
                    <a:lnTo>
                      <a:pt x="27046" y="43730"/>
                    </a:lnTo>
                    <a:lnTo>
                      <a:pt x="26849" y="43789"/>
                    </a:lnTo>
                    <a:lnTo>
                      <a:pt x="26653" y="43848"/>
                    </a:lnTo>
                    <a:lnTo>
                      <a:pt x="26456" y="43888"/>
                    </a:lnTo>
                    <a:lnTo>
                      <a:pt x="26259" y="43927"/>
                    </a:lnTo>
                    <a:lnTo>
                      <a:pt x="26042" y="43947"/>
                    </a:lnTo>
                    <a:lnTo>
                      <a:pt x="25825" y="43947"/>
                    </a:lnTo>
                    <a:lnTo>
                      <a:pt x="25412" y="43927"/>
                    </a:lnTo>
                    <a:lnTo>
                      <a:pt x="24998" y="43888"/>
                    </a:lnTo>
                    <a:lnTo>
                      <a:pt x="24565" y="43789"/>
                    </a:lnTo>
                    <a:lnTo>
                      <a:pt x="24092" y="43651"/>
                    </a:lnTo>
                    <a:lnTo>
                      <a:pt x="23678" y="43513"/>
                    </a:lnTo>
                    <a:lnTo>
                      <a:pt x="23245" y="43336"/>
                    </a:lnTo>
                    <a:lnTo>
                      <a:pt x="22811" y="43139"/>
                    </a:lnTo>
                    <a:lnTo>
                      <a:pt x="22358" y="42903"/>
                    </a:lnTo>
                    <a:lnTo>
                      <a:pt x="21886" y="42647"/>
                    </a:lnTo>
                    <a:lnTo>
                      <a:pt x="21413" y="42351"/>
                    </a:lnTo>
                    <a:lnTo>
                      <a:pt x="20940" y="42036"/>
                    </a:lnTo>
                    <a:lnTo>
                      <a:pt x="20448" y="41701"/>
                    </a:lnTo>
                    <a:lnTo>
                      <a:pt x="19699" y="41150"/>
                    </a:lnTo>
                    <a:lnTo>
                      <a:pt x="18931" y="40519"/>
                    </a:lnTo>
                    <a:lnTo>
                      <a:pt x="18163" y="39850"/>
                    </a:lnTo>
                    <a:lnTo>
                      <a:pt x="17375" y="39121"/>
                    </a:lnTo>
                    <a:lnTo>
                      <a:pt x="16587" y="38352"/>
                    </a:lnTo>
                    <a:lnTo>
                      <a:pt x="15799" y="37505"/>
                    </a:lnTo>
                    <a:lnTo>
                      <a:pt x="14991" y="36639"/>
                    </a:lnTo>
                    <a:lnTo>
                      <a:pt x="14184" y="35713"/>
                    </a:lnTo>
                    <a:lnTo>
                      <a:pt x="13396" y="34728"/>
                    </a:lnTo>
                    <a:lnTo>
                      <a:pt x="12588" y="33723"/>
                    </a:lnTo>
                    <a:lnTo>
                      <a:pt x="11800" y="32660"/>
                    </a:lnTo>
                    <a:lnTo>
                      <a:pt x="11012" y="31557"/>
                    </a:lnTo>
                    <a:lnTo>
                      <a:pt x="10244" y="30414"/>
                    </a:lnTo>
                    <a:lnTo>
                      <a:pt x="9476" y="29252"/>
                    </a:lnTo>
                    <a:lnTo>
                      <a:pt x="8727" y="28031"/>
                    </a:lnTo>
                    <a:lnTo>
                      <a:pt x="7998" y="26790"/>
                    </a:lnTo>
                    <a:lnTo>
                      <a:pt x="7191" y="25352"/>
                    </a:lnTo>
                    <a:lnTo>
                      <a:pt x="6442" y="23933"/>
                    </a:lnTo>
                    <a:lnTo>
                      <a:pt x="5733" y="22535"/>
                    </a:lnTo>
                    <a:lnTo>
                      <a:pt x="5083" y="21136"/>
                    </a:lnTo>
                    <a:lnTo>
                      <a:pt x="4472" y="19757"/>
                    </a:lnTo>
                    <a:lnTo>
                      <a:pt x="3901" y="18398"/>
                    </a:lnTo>
                    <a:lnTo>
                      <a:pt x="3409" y="17059"/>
                    </a:lnTo>
                    <a:lnTo>
                      <a:pt x="2956" y="15759"/>
                    </a:lnTo>
                    <a:lnTo>
                      <a:pt x="2542" y="14478"/>
                    </a:lnTo>
                    <a:lnTo>
                      <a:pt x="2187" y="13237"/>
                    </a:lnTo>
                    <a:lnTo>
                      <a:pt x="1892" y="12036"/>
                    </a:lnTo>
                    <a:lnTo>
                      <a:pt x="1655" y="10873"/>
                    </a:lnTo>
                    <a:lnTo>
                      <a:pt x="1458" y="9770"/>
                    </a:lnTo>
                    <a:lnTo>
                      <a:pt x="1380" y="9238"/>
                    </a:lnTo>
                    <a:lnTo>
                      <a:pt x="1321" y="8707"/>
                    </a:lnTo>
                    <a:lnTo>
                      <a:pt x="1262" y="8194"/>
                    </a:lnTo>
                    <a:lnTo>
                      <a:pt x="1242" y="7702"/>
                    </a:lnTo>
                    <a:lnTo>
                      <a:pt x="1222" y="7229"/>
                    </a:lnTo>
                    <a:lnTo>
                      <a:pt x="1202" y="6757"/>
                    </a:lnTo>
                    <a:lnTo>
                      <a:pt x="1222" y="6264"/>
                    </a:lnTo>
                    <a:lnTo>
                      <a:pt x="1242" y="5791"/>
                    </a:lnTo>
                    <a:lnTo>
                      <a:pt x="1281" y="5338"/>
                    </a:lnTo>
                    <a:lnTo>
                      <a:pt x="1340" y="4905"/>
                    </a:lnTo>
                    <a:lnTo>
                      <a:pt x="1419" y="4511"/>
                    </a:lnTo>
                    <a:lnTo>
                      <a:pt x="1498" y="4117"/>
                    </a:lnTo>
                    <a:lnTo>
                      <a:pt x="1596" y="3762"/>
                    </a:lnTo>
                    <a:lnTo>
                      <a:pt x="1715" y="3427"/>
                    </a:lnTo>
                    <a:lnTo>
                      <a:pt x="1852" y="3112"/>
                    </a:lnTo>
                    <a:lnTo>
                      <a:pt x="2010" y="2817"/>
                    </a:lnTo>
                    <a:lnTo>
                      <a:pt x="2168" y="2561"/>
                    </a:lnTo>
                    <a:lnTo>
                      <a:pt x="2345" y="2324"/>
                    </a:lnTo>
                    <a:lnTo>
                      <a:pt x="2522" y="2108"/>
                    </a:lnTo>
                    <a:lnTo>
                      <a:pt x="2719" y="1911"/>
                    </a:lnTo>
                    <a:lnTo>
                      <a:pt x="2936" y="1733"/>
                    </a:lnTo>
                    <a:lnTo>
                      <a:pt x="3153" y="1596"/>
                    </a:lnTo>
                    <a:lnTo>
                      <a:pt x="3330" y="1497"/>
                    </a:lnTo>
                    <a:lnTo>
                      <a:pt x="3507" y="1418"/>
                    </a:lnTo>
                    <a:lnTo>
                      <a:pt x="3704" y="1359"/>
                    </a:lnTo>
                    <a:lnTo>
                      <a:pt x="3881" y="1300"/>
                    </a:lnTo>
                    <a:lnTo>
                      <a:pt x="4098" y="1261"/>
                    </a:lnTo>
                    <a:lnTo>
                      <a:pt x="4295" y="1221"/>
                    </a:lnTo>
                    <a:lnTo>
                      <a:pt x="4512" y="1202"/>
                    </a:lnTo>
                    <a:close/>
                    <a:moveTo>
                      <a:pt x="4453" y="0"/>
                    </a:moveTo>
                    <a:lnTo>
                      <a:pt x="4157" y="39"/>
                    </a:lnTo>
                    <a:lnTo>
                      <a:pt x="3881" y="79"/>
                    </a:lnTo>
                    <a:lnTo>
                      <a:pt x="3606" y="138"/>
                    </a:lnTo>
                    <a:lnTo>
                      <a:pt x="3330" y="217"/>
                    </a:lnTo>
                    <a:lnTo>
                      <a:pt x="3054" y="315"/>
                    </a:lnTo>
                    <a:lnTo>
                      <a:pt x="2798" y="414"/>
                    </a:lnTo>
                    <a:lnTo>
                      <a:pt x="2562" y="552"/>
                    </a:lnTo>
                    <a:lnTo>
                      <a:pt x="2227" y="768"/>
                    </a:lnTo>
                    <a:lnTo>
                      <a:pt x="1931" y="1005"/>
                    </a:lnTo>
                    <a:lnTo>
                      <a:pt x="1655" y="1280"/>
                    </a:lnTo>
                    <a:lnTo>
                      <a:pt x="1399" y="1576"/>
                    </a:lnTo>
                    <a:lnTo>
                      <a:pt x="1222" y="1812"/>
                    </a:lnTo>
                    <a:lnTo>
                      <a:pt x="1045" y="2068"/>
                    </a:lnTo>
                    <a:lnTo>
                      <a:pt x="907" y="2324"/>
                    </a:lnTo>
                    <a:lnTo>
                      <a:pt x="769" y="2600"/>
                    </a:lnTo>
                    <a:lnTo>
                      <a:pt x="631" y="2896"/>
                    </a:lnTo>
                    <a:lnTo>
                      <a:pt x="533" y="3191"/>
                    </a:lnTo>
                    <a:lnTo>
                      <a:pt x="414" y="3506"/>
                    </a:lnTo>
                    <a:lnTo>
                      <a:pt x="336" y="3821"/>
                    </a:lnTo>
                    <a:lnTo>
                      <a:pt x="257" y="4156"/>
                    </a:lnTo>
                    <a:lnTo>
                      <a:pt x="178" y="4491"/>
                    </a:lnTo>
                    <a:lnTo>
                      <a:pt x="139" y="4846"/>
                    </a:lnTo>
                    <a:lnTo>
                      <a:pt x="80" y="5220"/>
                    </a:lnTo>
                    <a:lnTo>
                      <a:pt x="21" y="5969"/>
                    </a:lnTo>
                    <a:lnTo>
                      <a:pt x="1" y="6757"/>
                    </a:lnTo>
                    <a:lnTo>
                      <a:pt x="21" y="7249"/>
                    </a:lnTo>
                    <a:lnTo>
                      <a:pt x="40" y="7781"/>
                    </a:lnTo>
                    <a:lnTo>
                      <a:pt x="80" y="8293"/>
                    </a:lnTo>
                    <a:lnTo>
                      <a:pt x="119" y="8845"/>
                    </a:lnTo>
                    <a:lnTo>
                      <a:pt x="178" y="9396"/>
                    </a:lnTo>
                    <a:lnTo>
                      <a:pt x="257" y="9948"/>
                    </a:lnTo>
                    <a:lnTo>
                      <a:pt x="454" y="11110"/>
                    </a:lnTo>
                    <a:lnTo>
                      <a:pt x="651" y="11996"/>
                    </a:lnTo>
                    <a:lnTo>
                      <a:pt x="868" y="12922"/>
                    </a:lnTo>
                    <a:lnTo>
                      <a:pt x="1104" y="13868"/>
                    </a:lnTo>
                    <a:lnTo>
                      <a:pt x="1380" y="14833"/>
                    </a:lnTo>
                    <a:lnTo>
                      <a:pt x="1695" y="15798"/>
                    </a:lnTo>
                    <a:lnTo>
                      <a:pt x="2030" y="16803"/>
                    </a:lnTo>
                    <a:lnTo>
                      <a:pt x="2404" y="17807"/>
                    </a:lnTo>
                    <a:lnTo>
                      <a:pt x="2798" y="18832"/>
                    </a:lnTo>
                    <a:lnTo>
                      <a:pt x="3212" y="19876"/>
                    </a:lnTo>
                    <a:lnTo>
                      <a:pt x="3665" y="20920"/>
                    </a:lnTo>
                    <a:lnTo>
                      <a:pt x="4137" y="21983"/>
                    </a:lnTo>
                    <a:lnTo>
                      <a:pt x="4650" y="23067"/>
                    </a:lnTo>
                    <a:lnTo>
                      <a:pt x="5181" y="24130"/>
                    </a:lnTo>
                    <a:lnTo>
                      <a:pt x="5733" y="25214"/>
                    </a:lnTo>
                    <a:lnTo>
                      <a:pt x="6324" y="26297"/>
                    </a:lnTo>
                    <a:lnTo>
                      <a:pt x="6954" y="27381"/>
                    </a:lnTo>
                    <a:lnTo>
                      <a:pt x="7526" y="28365"/>
                    </a:lnTo>
                    <a:lnTo>
                      <a:pt x="8097" y="29311"/>
                    </a:lnTo>
                    <a:lnTo>
                      <a:pt x="8688" y="30237"/>
                    </a:lnTo>
                    <a:lnTo>
                      <a:pt x="9279" y="31143"/>
                    </a:lnTo>
                    <a:lnTo>
                      <a:pt x="9870" y="32029"/>
                    </a:lnTo>
                    <a:lnTo>
                      <a:pt x="10480" y="32896"/>
                    </a:lnTo>
                    <a:lnTo>
                      <a:pt x="11091" y="33743"/>
                    </a:lnTo>
                    <a:lnTo>
                      <a:pt x="11721" y="34551"/>
                    </a:lnTo>
                    <a:lnTo>
                      <a:pt x="12332" y="35339"/>
                    </a:lnTo>
                    <a:lnTo>
                      <a:pt x="12962" y="36107"/>
                    </a:lnTo>
                    <a:lnTo>
                      <a:pt x="13573" y="36855"/>
                    </a:lnTo>
                    <a:lnTo>
                      <a:pt x="14203" y="37565"/>
                    </a:lnTo>
                    <a:lnTo>
                      <a:pt x="14834" y="38254"/>
                    </a:lnTo>
                    <a:lnTo>
                      <a:pt x="15464" y="38904"/>
                    </a:lnTo>
                    <a:lnTo>
                      <a:pt x="16075" y="39534"/>
                    </a:lnTo>
                    <a:lnTo>
                      <a:pt x="16705" y="40145"/>
                    </a:lnTo>
                    <a:lnTo>
                      <a:pt x="17316" y="40716"/>
                    </a:lnTo>
                    <a:lnTo>
                      <a:pt x="17926" y="41248"/>
                    </a:lnTo>
                    <a:lnTo>
                      <a:pt x="18537" y="41760"/>
                    </a:lnTo>
                    <a:lnTo>
                      <a:pt x="19147" y="42233"/>
                    </a:lnTo>
                    <a:lnTo>
                      <a:pt x="19738" y="42686"/>
                    </a:lnTo>
                    <a:lnTo>
                      <a:pt x="20349" y="43100"/>
                    </a:lnTo>
                    <a:lnTo>
                      <a:pt x="20920" y="43474"/>
                    </a:lnTo>
                    <a:lnTo>
                      <a:pt x="21511" y="43809"/>
                    </a:lnTo>
                    <a:lnTo>
                      <a:pt x="22083" y="44104"/>
                    </a:lnTo>
                    <a:lnTo>
                      <a:pt x="22634" y="44380"/>
                    </a:lnTo>
                    <a:lnTo>
                      <a:pt x="23186" y="44617"/>
                    </a:lnTo>
                    <a:lnTo>
                      <a:pt x="23737" y="44794"/>
                    </a:lnTo>
                    <a:lnTo>
                      <a:pt x="24269" y="44951"/>
                    </a:lnTo>
                    <a:lnTo>
                      <a:pt x="24801" y="45070"/>
                    </a:lnTo>
                    <a:lnTo>
                      <a:pt x="25313" y="45129"/>
                    </a:lnTo>
                    <a:lnTo>
                      <a:pt x="25825" y="45148"/>
                    </a:lnTo>
                    <a:lnTo>
                      <a:pt x="26101" y="45148"/>
                    </a:lnTo>
                    <a:lnTo>
                      <a:pt x="26396" y="45129"/>
                    </a:lnTo>
                    <a:lnTo>
                      <a:pt x="26672" y="45089"/>
                    </a:lnTo>
                    <a:lnTo>
                      <a:pt x="26948" y="45030"/>
                    </a:lnTo>
                    <a:lnTo>
                      <a:pt x="27224" y="44951"/>
                    </a:lnTo>
                    <a:lnTo>
                      <a:pt x="27480" y="44853"/>
                    </a:lnTo>
                    <a:lnTo>
                      <a:pt x="27736" y="44735"/>
                    </a:lnTo>
                    <a:lnTo>
                      <a:pt x="27992" y="44597"/>
                    </a:lnTo>
                    <a:lnTo>
                      <a:pt x="28327" y="44400"/>
                    </a:lnTo>
                    <a:lnTo>
                      <a:pt x="28622" y="44144"/>
                    </a:lnTo>
                    <a:lnTo>
                      <a:pt x="28898" y="43888"/>
                    </a:lnTo>
                    <a:lnTo>
                      <a:pt x="29154" y="43592"/>
                    </a:lnTo>
                    <a:lnTo>
                      <a:pt x="29331" y="43356"/>
                    </a:lnTo>
                    <a:lnTo>
                      <a:pt x="29489" y="43100"/>
                    </a:lnTo>
                    <a:lnTo>
                      <a:pt x="29647" y="42824"/>
                    </a:lnTo>
                    <a:lnTo>
                      <a:pt x="29785" y="42548"/>
                    </a:lnTo>
                    <a:lnTo>
                      <a:pt x="29903" y="42272"/>
                    </a:lnTo>
                    <a:lnTo>
                      <a:pt x="30021" y="41977"/>
                    </a:lnTo>
                    <a:lnTo>
                      <a:pt x="30119" y="41662"/>
                    </a:lnTo>
                    <a:lnTo>
                      <a:pt x="30218" y="41327"/>
                    </a:lnTo>
                    <a:lnTo>
                      <a:pt x="30297" y="41012"/>
                    </a:lnTo>
                    <a:lnTo>
                      <a:pt x="30356" y="40657"/>
                    </a:lnTo>
                    <a:lnTo>
                      <a:pt x="30415" y="40303"/>
                    </a:lnTo>
                    <a:lnTo>
                      <a:pt x="30474" y="39948"/>
                    </a:lnTo>
                    <a:lnTo>
                      <a:pt x="30533" y="39200"/>
                    </a:lnTo>
                    <a:lnTo>
                      <a:pt x="30553" y="38392"/>
                    </a:lnTo>
                    <a:lnTo>
                      <a:pt x="30533" y="37899"/>
                    </a:lnTo>
                    <a:lnTo>
                      <a:pt x="30513" y="37387"/>
                    </a:lnTo>
                    <a:lnTo>
                      <a:pt x="30474" y="36855"/>
                    </a:lnTo>
                    <a:lnTo>
                      <a:pt x="30435" y="36324"/>
                    </a:lnTo>
                    <a:lnTo>
                      <a:pt x="30356" y="35772"/>
                    </a:lnTo>
                    <a:lnTo>
                      <a:pt x="30277" y="35201"/>
                    </a:lnTo>
                    <a:lnTo>
                      <a:pt x="30080" y="34039"/>
                    </a:lnTo>
                    <a:lnTo>
                      <a:pt x="29903" y="33152"/>
                    </a:lnTo>
                    <a:lnTo>
                      <a:pt x="29686" y="32226"/>
                    </a:lnTo>
                    <a:lnTo>
                      <a:pt x="29430" y="31281"/>
                    </a:lnTo>
                    <a:lnTo>
                      <a:pt x="29154" y="30335"/>
                    </a:lnTo>
                    <a:lnTo>
                      <a:pt x="28859" y="29350"/>
                    </a:lnTo>
                    <a:lnTo>
                      <a:pt x="28524" y="28346"/>
                    </a:lnTo>
                    <a:lnTo>
                      <a:pt x="28150" y="27341"/>
                    </a:lnTo>
                    <a:lnTo>
                      <a:pt x="27756" y="26317"/>
                    </a:lnTo>
                    <a:lnTo>
                      <a:pt x="27342" y="25273"/>
                    </a:lnTo>
                    <a:lnTo>
                      <a:pt x="26889" y="24229"/>
                    </a:lnTo>
                    <a:lnTo>
                      <a:pt x="26416" y="23165"/>
                    </a:lnTo>
                    <a:lnTo>
                      <a:pt x="25904" y="22101"/>
                    </a:lnTo>
                    <a:lnTo>
                      <a:pt x="25372" y="21018"/>
                    </a:lnTo>
                    <a:lnTo>
                      <a:pt x="24801" y="19935"/>
                    </a:lnTo>
                    <a:lnTo>
                      <a:pt x="24230" y="18851"/>
                    </a:lnTo>
                    <a:lnTo>
                      <a:pt x="23599" y="17768"/>
                    </a:lnTo>
                    <a:lnTo>
                      <a:pt x="23028" y="16803"/>
                    </a:lnTo>
                    <a:lnTo>
                      <a:pt x="22457" y="15857"/>
                    </a:lnTo>
                    <a:lnTo>
                      <a:pt x="21866" y="14912"/>
                    </a:lnTo>
                    <a:lnTo>
                      <a:pt x="21275" y="14005"/>
                    </a:lnTo>
                    <a:lnTo>
                      <a:pt x="20664" y="13119"/>
                    </a:lnTo>
                    <a:lnTo>
                      <a:pt x="20073" y="12252"/>
                    </a:lnTo>
                    <a:lnTo>
                      <a:pt x="19443" y="11425"/>
                    </a:lnTo>
                    <a:lnTo>
                      <a:pt x="18832" y="10598"/>
                    </a:lnTo>
                    <a:lnTo>
                      <a:pt x="18222" y="9810"/>
                    </a:lnTo>
                    <a:lnTo>
                      <a:pt x="17591" y="9041"/>
                    </a:lnTo>
                    <a:lnTo>
                      <a:pt x="16961" y="8313"/>
                    </a:lnTo>
                    <a:lnTo>
                      <a:pt x="16350" y="7584"/>
                    </a:lnTo>
                    <a:lnTo>
                      <a:pt x="15720" y="6894"/>
                    </a:lnTo>
                    <a:lnTo>
                      <a:pt x="15090" y="6244"/>
                    </a:lnTo>
                    <a:lnTo>
                      <a:pt x="14479" y="5614"/>
                    </a:lnTo>
                    <a:lnTo>
                      <a:pt x="13849" y="5023"/>
                    </a:lnTo>
                    <a:lnTo>
                      <a:pt x="13238" y="4452"/>
                    </a:lnTo>
                    <a:lnTo>
                      <a:pt x="12627" y="3900"/>
                    </a:lnTo>
                    <a:lnTo>
                      <a:pt x="12017" y="3388"/>
                    </a:lnTo>
                    <a:lnTo>
                      <a:pt x="11406" y="2915"/>
                    </a:lnTo>
                    <a:lnTo>
                      <a:pt x="10795" y="2482"/>
                    </a:lnTo>
                    <a:lnTo>
                      <a:pt x="10205" y="2068"/>
                    </a:lnTo>
                    <a:lnTo>
                      <a:pt x="9633" y="1694"/>
                    </a:lnTo>
                    <a:lnTo>
                      <a:pt x="9042" y="1359"/>
                    </a:lnTo>
                    <a:lnTo>
                      <a:pt x="8471" y="1044"/>
                    </a:lnTo>
                    <a:lnTo>
                      <a:pt x="7920" y="768"/>
                    </a:lnTo>
                    <a:lnTo>
                      <a:pt x="7368" y="552"/>
                    </a:lnTo>
                    <a:lnTo>
                      <a:pt x="6816" y="355"/>
                    </a:lnTo>
                    <a:lnTo>
                      <a:pt x="6285" y="197"/>
                    </a:lnTo>
                    <a:lnTo>
                      <a:pt x="5753" y="98"/>
                    </a:lnTo>
                    <a:lnTo>
                      <a:pt x="5241" y="20"/>
                    </a:lnTo>
                    <a:lnTo>
                      <a:pt x="47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2492650" y="420825"/>
                <a:ext cx="1129225" cy="763325"/>
              </a:xfrm>
              <a:custGeom>
                <a:avLst/>
                <a:gdLst/>
                <a:ahLst/>
                <a:cxnLst/>
                <a:rect l="l" t="t" r="r" b="b"/>
                <a:pathLst>
                  <a:path w="45169" h="30533" extrusionOk="0">
                    <a:moveTo>
                      <a:pt x="38412" y="1202"/>
                    </a:moveTo>
                    <a:lnTo>
                      <a:pt x="38905" y="1221"/>
                    </a:lnTo>
                    <a:lnTo>
                      <a:pt x="39358" y="1241"/>
                    </a:lnTo>
                    <a:lnTo>
                      <a:pt x="39811" y="1280"/>
                    </a:lnTo>
                    <a:lnTo>
                      <a:pt x="40244" y="1340"/>
                    </a:lnTo>
                    <a:lnTo>
                      <a:pt x="40658" y="1399"/>
                    </a:lnTo>
                    <a:lnTo>
                      <a:pt x="41032" y="1497"/>
                    </a:lnTo>
                    <a:lnTo>
                      <a:pt x="41406" y="1596"/>
                    </a:lnTo>
                    <a:lnTo>
                      <a:pt x="41741" y="1714"/>
                    </a:lnTo>
                    <a:lnTo>
                      <a:pt x="42056" y="1852"/>
                    </a:lnTo>
                    <a:lnTo>
                      <a:pt x="42332" y="1990"/>
                    </a:lnTo>
                    <a:lnTo>
                      <a:pt x="42608" y="2167"/>
                    </a:lnTo>
                    <a:lnTo>
                      <a:pt x="42844" y="2324"/>
                    </a:lnTo>
                    <a:lnTo>
                      <a:pt x="43061" y="2521"/>
                    </a:lnTo>
                    <a:lnTo>
                      <a:pt x="43258" y="2718"/>
                    </a:lnTo>
                    <a:lnTo>
                      <a:pt x="43416" y="2935"/>
                    </a:lnTo>
                    <a:lnTo>
                      <a:pt x="43573" y="3152"/>
                    </a:lnTo>
                    <a:lnTo>
                      <a:pt x="43652" y="3329"/>
                    </a:lnTo>
                    <a:lnTo>
                      <a:pt x="43731" y="3506"/>
                    </a:lnTo>
                    <a:lnTo>
                      <a:pt x="43810" y="3684"/>
                    </a:lnTo>
                    <a:lnTo>
                      <a:pt x="43849" y="3881"/>
                    </a:lnTo>
                    <a:lnTo>
                      <a:pt x="43908" y="4078"/>
                    </a:lnTo>
                    <a:lnTo>
                      <a:pt x="43928" y="4294"/>
                    </a:lnTo>
                    <a:lnTo>
                      <a:pt x="43948" y="4511"/>
                    </a:lnTo>
                    <a:lnTo>
                      <a:pt x="43948" y="4728"/>
                    </a:lnTo>
                    <a:lnTo>
                      <a:pt x="43948" y="5122"/>
                    </a:lnTo>
                    <a:lnTo>
                      <a:pt x="43888" y="5535"/>
                    </a:lnTo>
                    <a:lnTo>
                      <a:pt x="43790" y="5988"/>
                    </a:lnTo>
                    <a:lnTo>
                      <a:pt x="43652" y="6441"/>
                    </a:lnTo>
                    <a:lnTo>
                      <a:pt x="43514" y="6855"/>
                    </a:lnTo>
                    <a:lnTo>
                      <a:pt x="43337" y="7288"/>
                    </a:lnTo>
                    <a:lnTo>
                      <a:pt x="43140" y="7741"/>
                    </a:lnTo>
                    <a:lnTo>
                      <a:pt x="42903" y="8195"/>
                    </a:lnTo>
                    <a:lnTo>
                      <a:pt x="42647" y="8648"/>
                    </a:lnTo>
                    <a:lnTo>
                      <a:pt x="42352" y="9120"/>
                    </a:lnTo>
                    <a:lnTo>
                      <a:pt x="42037" y="9613"/>
                    </a:lnTo>
                    <a:lnTo>
                      <a:pt x="41702" y="10105"/>
                    </a:lnTo>
                    <a:lnTo>
                      <a:pt x="41150" y="10854"/>
                    </a:lnTo>
                    <a:lnTo>
                      <a:pt x="40520" y="11602"/>
                    </a:lnTo>
                    <a:lnTo>
                      <a:pt x="39850" y="12390"/>
                    </a:lnTo>
                    <a:lnTo>
                      <a:pt x="39121" y="13158"/>
                    </a:lnTo>
                    <a:lnTo>
                      <a:pt x="38353" y="13966"/>
                    </a:lnTo>
                    <a:lnTo>
                      <a:pt x="37526" y="14754"/>
                    </a:lnTo>
                    <a:lnTo>
                      <a:pt x="36639" y="15562"/>
                    </a:lnTo>
                    <a:lnTo>
                      <a:pt x="35714" y="16350"/>
                    </a:lnTo>
                    <a:lnTo>
                      <a:pt x="34748" y="17157"/>
                    </a:lnTo>
                    <a:lnTo>
                      <a:pt x="33724" y="17945"/>
                    </a:lnTo>
                    <a:lnTo>
                      <a:pt x="32660" y="18733"/>
                    </a:lnTo>
                    <a:lnTo>
                      <a:pt x="31557" y="19521"/>
                    </a:lnTo>
                    <a:lnTo>
                      <a:pt x="30435" y="20309"/>
                    </a:lnTo>
                    <a:lnTo>
                      <a:pt x="29253" y="21057"/>
                    </a:lnTo>
                    <a:lnTo>
                      <a:pt x="28031" y="21826"/>
                    </a:lnTo>
                    <a:lnTo>
                      <a:pt x="26790" y="22555"/>
                    </a:lnTo>
                    <a:lnTo>
                      <a:pt x="25372" y="23362"/>
                    </a:lnTo>
                    <a:lnTo>
                      <a:pt x="23954" y="24111"/>
                    </a:lnTo>
                    <a:lnTo>
                      <a:pt x="22536" y="24820"/>
                    </a:lnTo>
                    <a:lnTo>
                      <a:pt x="21137" y="25470"/>
                    </a:lnTo>
                    <a:lnTo>
                      <a:pt x="19758" y="26081"/>
                    </a:lnTo>
                    <a:lnTo>
                      <a:pt x="18399" y="26632"/>
                    </a:lnTo>
                    <a:lnTo>
                      <a:pt x="17059" y="27144"/>
                    </a:lnTo>
                    <a:lnTo>
                      <a:pt x="15759" y="27597"/>
                    </a:lnTo>
                    <a:lnTo>
                      <a:pt x="14479" y="28011"/>
                    </a:lnTo>
                    <a:lnTo>
                      <a:pt x="13238" y="28346"/>
                    </a:lnTo>
                    <a:lnTo>
                      <a:pt x="12036" y="28661"/>
                    </a:lnTo>
                    <a:lnTo>
                      <a:pt x="10894" y="28897"/>
                    </a:lnTo>
                    <a:lnTo>
                      <a:pt x="9771" y="29094"/>
                    </a:lnTo>
                    <a:lnTo>
                      <a:pt x="9239" y="29173"/>
                    </a:lnTo>
                    <a:lnTo>
                      <a:pt x="8707" y="29232"/>
                    </a:lnTo>
                    <a:lnTo>
                      <a:pt x="8195" y="29272"/>
                    </a:lnTo>
                    <a:lnTo>
                      <a:pt x="7703" y="29311"/>
                    </a:lnTo>
                    <a:lnTo>
                      <a:pt x="7230" y="29331"/>
                    </a:lnTo>
                    <a:lnTo>
                      <a:pt x="6265" y="29331"/>
                    </a:lnTo>
                    <a:lnTo>
                      <a:pt x="5792" y="29311"/>
                    </a:lnTo>
                    <a:lnTo>
                      <a:pt x="5339" y="29272"/>
                    </a:lnTo>
                    <a:lnTo>
                      <a:pt x="4925" y="29213"/>
                    </a:lnTo>
                    <a:lnTo>
                      <a:pt x="4512" y="29134"/>
                    </a:lnTo>
                    <a:lnTo>
                      <a:pt x="4118" y="29035"/>
                    </a:lnTo>
                    <a:lnTo>
                      <a:pt x="3763" y="28937"/>
                    </a:lnTo>
                    <a:lnTo>
                      <a:pt x="3428" y="28819"/>
                    </a:lnTo>
                    <a:lnTo>
                      <a:pt x="3113" y="28681"/>
                    </a:lnTo>
                    <a:lnTo>
                      <a:pt x="2818" y="28543"/>
                    </a:lnTo>
                    <a:lnTo>
                      <a:pt x="2562" y="28385"/>
                    </a:lnTo>
                    <a:lnTo>
                      <a:pt x="2325" y="28208"/>
                    </a:lnTo>
                    <a:lnTo>
                      <a:pt x="2109" y="28031"/>
                    </a:lnTo>
                    <a:lnTo>
                      <a:pt x="1912" y="27814"/>
                    </a:lnTo>
                    <a:lnTo>
                      <a:pt x="1754" y="27617"/>
                    </a:lnTo>
                    <a:lnTo>
                      <a:pt x="1596" y="27381"/>
                    </a:lnTo>
                    <a:lnTo>
                      <a:pt x="1518" y="27203"/>
                    </a:lnTo>
                    <a:lnTo>
                      <a:pt x="1439" y="27026"/>
                    </a:lnTo>
                    <a:lnTo>
                      <a:pt x="1360" y="26849"/>
                    </a:lnTo>
                    <a:lnTo>
                      <a:pt x="1301" y="26652"/>
                    </a:lnTo>
                    <a:lnTo>
                      <a:pt x="1261" y="26455"/>
                    </a:lnTo>
                    <a:lnTo>
                      <a:pt x="1242" y="26258"/>
                    </a:lnTo>
                    <a:lnTo>
                      <a:pt x="1222" y="26041"/>
                    </a:lnTo>
                    <a:lnTo>
                      <a:pt x="1202" y="25805"/>
                    </a:lnTo>
                    <a:lnTo>
                      <a:pt x="1222" y="25411"/>
                    </a:lnTo>
                    <a:lnTo>
                      <a:pt x="1281" y="24997"/>
                    </a:lnTo>
                    <a:lnTo>
                      <a:pt x="1380" y="24564"/>
                    </a:lnTo>
                    <a:lnTo>
                      <a:pt x="1498" y="24091"/>
                    </a:lnTo>
                    <a:lnTo>
                      <a:pt x="1655" y="23677"/>
                    </a:lnTo>
                    <a:lnTo>
                      <a:pt x="1833" y="23244"/>
                    </a:lnTo>
                    <a:lnTo>
                      <a:pt x="2030" y="22811"/>
                    </a:lnTo>
                    <a:lnTo>
                      <a:pt x="2266" y="22358"/>
                    </a:lnTo>
                    <a:lnTo>
                      <a:pt x="2522" y="21885"/>
                    </a:lnTo>
                    <a:lnTo>
                      <a:pt x="2798" y="21412"/>
                    </a:lnTo>
                    <a:lnTo>
                      <a:pt x="3113" y="20939"/>
                    </a:lnTo>
                    <a:lnTo>
                      <a:pt x="3468" y="20447"/>
                    </a:lnTo>
                    <a:lnTo>
                      <a:pt x="4019" y="19698"/>
                    </a:lnTo>
                    <a:lnTo>
                      <a:pt x="4630" y="18930"/>
                    </a:lnTo>
                    <a:lnTo>
                      <a:pt x="5319" y="18162"/>
                    </a:lnTo>
                    <a:lnTo>
                      <a:pt x="6028" y="17374"/>
                    </a:lnTo>
                    <a:lnTo>
                      <a:pt x="6816" y="16586"/>
                    </a:lnTo>
                    <a:lnTo>
                      <a:pt x="7644" y="15778"/>
                    </a:lnTo>
                    <a:lnTo>
                      <a:pt x="8530" y="14990"/>
                    </a:lnTo>
                    <a:lnTo>
                      <a:pt x="9456" y="14183"/>
                    </a:lnTo>
                    <a:lnTo>
                      <a:pt x="10421" y="13395"/>
                    </a:lnTo>
                    <a:lnTo>
                      <a:pt x="11445" y="12587"/>
                    </a:lnTo>
                    <a:lnTo>
                      <a:pt x="12509" y="11799"/>
                    </a:lnTo>
                    <a:lnTo>
                      <a:pt x="13593" y="11011"/>
                    </a:lnTo>
                    <a:lnTo>
                      <a:pt x="14735" y="10243"/>
                    </a:lnTo>
                    <a:lnTo>
                      <a:pt x="15917" y="9475"/>
                    </a:lnTo>
                    <a:lnTo>
                      <a:pt x="17138" y="8726"/>
                    </a:lnTo>
                    <a:lnTo>
                      <a:pt x="18379" y="7978"/>
                    </a:lnTo>
                    <a:lnTo>
                      <a:pt x="19797" y="7190"/>
                    </a:lnTo>
                    <a:lnTo>
                      <a:pt x="21216" y="6422"/>
                    </a:lnTo>
                    <a:lnTo>
                      <a:pt x="22634" y="5732"/>
                    </a:lnTo>
                    <a:lnTo>
                      <a:pt x="24033" y="5063"/>
                    </a:lnTo>
                    <a:lnTo>
                      <a:pt x="25411" y="4452"/>
                    </a:lnTo>
                    <a:lnTo>
                      <a:pt x="26771" y="3900"/>
                    </a:lnTo>
                    <a:lnTo>
                      <a:pt x="28090" y="3388"/>
                    </a:lnTo>
                    <a:lnTo>
                      <a:pt x="29410" y="2935"/>
                    </a:lnTo>
                    <a:lnTo>
                      <a:pt x="30691" y="2541"/>
                    </a:lnTo>
                    <a:lnTo>
                      <a:pt x="31912" y="2187"/>
                    </a:lnTo>
                    <a:lnTo>
                      <a:pt x="33113" y="1891"/>
                    </a:lnTo>
                    <a:lnTo>
                      <a:pt x="34276" y="1635"/>
                    </a:lnTo>
                    <a:lnTo>
                      <a:pt x="35398" y="1458"/>
                    </a:lnTo>
                    <a:lnTo>
                      <a:pt x="35930" y="1379"/>
                    </a:lnTo>
                    <a:lnTo>
                      <a:pt x="36442" y="1320"/>
                    </a:lnTo>
                    <a:lnTo>
                      <a:pt x="36955" y="1261"/>
                    </a:lnTo>
                    <a:lnTo>
                      <a:pt x="37467" y="1221"/>
                    </a:lnTo>
                    <a:lnTo>
                      <a:pt x="37940" y="1202"/>
                    </a:lnTo>
                    <a:close/>
                    <a:moveTo>
                      <a:pt x="37900" y="0"/>
                    </a:moveTo>
                    <a:lnTo>
                      <a:pt x="37388" y="20"/>
                    </a:lnTo>
                    <a:lnTo>
                      <a:pt x="36856" y="59"/>
                    </a:lnTo>
                    <a:lnTo>
                      <a:pt x="36324" y="118"/>
                    </a:lnTo>
                    <a:lnTo>
                      <a:pt x="35773" y="177"/>
                    </a:lnTo>
                    <a:lnTo>
                      <a:pt x="35221" y="256"/>
                    </a:lnTo>
                    <a:lnTo>
                      <a:pt x="34059" y="453"/>
                    </a:lnTo>
                    <a:lnTo>
                      <a:pt x="33153" y="650"/>
                    </a:lnTo>
                    <a:lnTo>
                      <a:pt x="32227" y="867"/>
                    </a:lnTo>
                    <a:lnTo>
                      <a:pt x="31301" y="1103"/>
                    </a:lnTo>
                    <a:lnTo>
                      <a:pt x="30336" y="1379"/>
                    </a:lnTo>
                    <a:lnTo>
                      <a:pt x="29351" y="1694"/>
                    </a:lnTo>
                    <a:lnTo>
                      <a:pt x="28366" y="2029"/>
                    </a:lnTo>
                    <a:lnTo>
                      <a:pt x="27342" y="2384"/>
                    </a:lnTo>
                    <a:lnTo>
                      <a:pt x="26318" y="2778"/>
                    </a:lnTo>
                    <a:lnTo>
                      <a:pt x="25274" y="3211"/>
                    </a:lnTo>
                    <a:lnTo>
                      <a:pt x="24230" y="3664"/>
                    </a:lnTo>
                    <a:lnTo>
                      <a:pt x="23166" y="4137"/>
                    </a:lnTo>
                    <a:lnTo>
                      <a:pt x="22102" y="4649"/>
                    </a:lnTo>
                    <a:lnTo>
                      <a:pt x="21019" y="5181"/>
                    </a:lnTo>
                    <a:lnTo>
                      <a:pt x="19955" y="5732"/>
                    </a:lnTo>
                    <a:lnTo>
                      <a:pt x="18872" y="6323"/>
                    </a:lnTo>
                    <a:lnTo>
                      <a:pt x="17769" y="6934"/>
                    </a:lnTo>
                    <a:lnTo>
                      <a:pt x="16803" y="7505"/>
                    </a:lnTo>
                    <a:lnTo>
                      <a:pt x="15858" y="8096"/>
                    </a:lnTo>
                    <a:lnTo>
                      <a:pt x="14932" y="8687"/>
                    </a:lnTo>
                    <a:lnTo>
                      <a:pt x="14026" y="9278"/>
                    </a:lnTo>
                    <a:lnTo>
                      <a:pt x="13140" y="9869"/>
                    </a:lnTo>
                    <a:lnTo>
                      <a:pt x="12273" y="10480"/>
                    </a:lnTo>
                    <a:lnTo>
                      <a:pt x="11426" y="11090"/>
                    </a:lnTo>
                    <a:lnTo>
                      <a:pt x="10618" y="11701"/>
                    </a:lnTo>
                    <a:lnTo>
                      <a:pt x="9811" y="12331"/>
                    </a:lnTo>
                    <a:lnTo>
                      <a:pt x="9042" y="12962"/>
                    </a:lnTo>
                    <a:lnTo>
                      <a:pt x="8313" y="13572"/>
                    </a:lnTo>
                    <a:lnTo>
                      <a:pt x="7604" y="14202"/>
                    </a:lnTo>
                    <a:lnTo>
                      <a:pt x="6915" y="14833"/>
                    </a:lnTo>
                    <a:lnTo>
                      <a:pt x="6245" y="15443"/>
                    </a:lnTo>
                    <a:lnTo>
                      <a:pt x="5615" y="16074"/>
                    </a:lnTo>
                    <a:lnTo>
                      <a:pt x="5024" y="16704"/>
                    </a:lnTo>
                    <a:lnTo>
                      <a:pt x="4453" y="17315"/>
                    </a:lnTo>
                    <a:lnTo>
                      <a:pt x="3901" y="17925"/>
                    </a:lnTo>
                    <a:lnTo>
                      <a:pt x="3409" y="18536"/>
                    </a:lnTo>
                    <a:lnTo>
                      <a:pt x="2916" y="19147"/>
                    </a:lnTo>
                    <a:lnTo>
                      <a:pt x="2483" y="19738"/>
                    </a:lnTo>
                    <a:lnTo>
                      <a:pt x="2069" y="20329"/>
                    </a:lnTo>
                    <a:lnTo>
                      <a:pt x="1695" y="20920"/>
                    </a:lnTo>
                    <a:lnTo>
                      <a:pt x="1360" y="21491"/>
                    </a:lnTo>
                    <a:lnTo>
                      <a:pt x="1045" y="22062"/>
                    </a:lnTo>
                    <a:lnTo>
                      <a:pt x="789" y="22633"/>
                    </a:lnTo>
                    <a:lnTo>
                      <a:pt x="552" y="23185"/>
                    </a:lnTo>
                    <a:lnTo>
                      <a:pt x="355" y="23736"/>
                    </a:lnTo>
                    <a:lnTo>
                      <a:pt x="198" y="24268"/>
                    </a:lnTo>
                    <a:lnTo>
                      <a:pt x="99" y="24800"/>
                    </a:lnTo>
                    <a:lnTo>
                      <a:pt x="20" y="25312"/>
                    </a:lnTo>
                    <a:lnTo>
                      <a:pt x="1" y="25805"/>
                    </a:lnTo>
                    <a:lnTo>
                      <a:pt x="20" y="26100"/>
                    </a:lnTo>
                    <a:lnTo>
                      <a:pt x="40" y="26396"/>
                    </a:lnTo>
                    <a:lnTo>
                      <a:pt x="80" y="26671"/>
                    </a:lnTo>
                    <a:lnTo>
                      <a:pt x="139" y="26947"/>
                    </a:lnTo>
                    <a:lnTo>
                      <a:pt x="217" y="27223"/>
                    </a:lnTo>
                    <a:lnTo>
                      <a:pt x="316" y="27479"/>
                    </a:lnTo>
                    <a:lnTo>
                      <a:pt x="434" y="27735"/>
                    </a:lnTo>
                    <a:lnTo>
                      <a:pt x="552" y="27991"/>
                    </a:lnTo>
                    <a:lnTo>
                      <a:pt x="769" y="28306"/>
                    </a:lnTo>
                    <a:lnTo>
                      <a:pt x="1005" y="28622"/>
                    </a:lnTo>
                    <a:lnTo>
                      <a:pt x="1281" y="28897"/>
                    </a:lnTo>
                    <a:lnTo>
                      <a:pt x="1577" y="29153"/>
                    </a:lnTo>
                    <a:lnTo>
                      <a:pt x="1813" y="29331"/>
                    </a:lnTo>
                    <a:lnTo>
                      <a:pt x="2069" y="29488"/>
                    </a:lnTo>
                    <a:lnTo>
                      <a:pt x="2325" y="29646"/>
                    </a:lnTo>
                    <a:lnTo>
                      <a:pt x="2601" y="29784"/>
                    </a:lnTo>
                    <a:lnTo>
                      <a:pt x="2896" y="29902"/>
                    </a:lnTo>
                    <a:lnTo>
                      <a:pt x="3192" y="30020"/>
                    </a:lnTo>
                    <a:lnTo>
                      <a:pt x="3507" y="30119"/>
                    </a:lnTo>
                    <a:lnTo>
                      <a:pt x="3822" y="30217"/>
                    </a:lnTo>
                    <a:lnTo>
                      <a:pt x="4157" y="30296"/>
                    </a:lnTo>
                    <a:lnTo>
                      <a:pt x="4492" y="30355"/>
                    </a:lnTo>
                    <a:lnTo>
                      <a:pt x="4847" y="30414"/>
                    </a:lnTo>
                    <a:lnTo>
                      <a:pt x="5221" y="30454"/>
                    </a:lnTo>
                    <a:lnTo>
                      <a:pt x="5969" y="30513"/>
                    </a:lnTo>
                    <a:lnTo>
                      <a:pt x="6757" y="30532"/>
                    </a:lnTo>
                    <a:lnTo>
                      <a:pt x="7269" y="30532"/>
                    </a:lnTo>
                    <a:lnTo>
                      <a:pt x="7782" y="30513"/>
                    </a:lnTo>
                    <a:lnTo>
                      <a:pt x="8294" y="30473"/>
                    </a:lnTo>
                    <a:lnTo>
                      <a:pt x="8845" y="30434"/>
                    </a:lnTo>
                    <a:lnTo>
                      <a:pt x="9397" y="30355"/>
                    </a:lnTo>
                    <a:lnTo>
                      <a:pt x="9948" y="30276"/>
                    </a:lnTo>
                    <a:lnTo>
                      <a:pt x="11111" y="30079"/>
                    </a:lnTo>
                    <a:lnTo>
                      <a:pt x="12017" y="29902"/>
                    </a:lnTo>
                    <a:lnTo>
                      <a:pt x="12923" y="29685"/>
                    </a:lnTo>
                    <a:lnTo>
                      <a:pt x="13868" y="29429"/>
                    </a:lnTo>
                    <a:lnTo>
                      <a:pt x="14834" y="29153"/>
                    </a:lnTo>
                    <a:lnTo>
                      <a:pt x="15818" y="28858"/>
                    </a:lnTo>
                    <a:lnTo>
                      <a:pt x="16803" y="28523"/>
                    </a:lnTo>
                    <a:lnTo>
                      <a:pt x="17828" y="28149"/>
                    </a:lnTo>
                    <a:lnTo>
                      <a:pt x="18852" y="27755"/>
                    </a:lnTo>
                    <a:lnTo>
                      <a:pt x="19876" y="27341"/>
                    </a:lnTo>
                    <a:lnTo>
                      <a:pt x="20940" y="26888"/>
                    </a:lnTo>
                    <a:lnTo>
                      <a:pt x="22004" y="26396"/>
                    </a:lnTo>
                    <a:lnTo>
                      <a:pt x="23067" y="25903"/>
                    </a:lnTo>
                    <a:lnTo>
                      <a:pt x="24131" y="25371"/>
                    </a:lnTo>
                    <a:lnTo>
                      <a:pt x="25215" y="24800"/>
                    </a:lnTo>
                    <a:lnTo>
                      <a:pt x="26298" y="24209"/>
                    </a:lnTo>
                    <a:lnTo>
                      <a:pt x="27401" y="23599"/>
                    </a:lnTo>
                    <a:lnTo>
                      <a:pt x="28366" y="23027"/>
                    </a:lnTo>
                    <a:lnTo>
                      <a:pt x="29312" y="22456"/>
                    </a:lnTo>
                    <a:lnTo>
                      <a:pt x="30238" y="21865"/>
                    </a:lnTo>
                    <a:lnTo>
                      <a:pt x="31144" y="21274"/>
                    </a:lnTo>
                    <a:lnTo>
                      <a:pt x="32030" y="20664"/>
                    </a:lnTo>
                    <a:lnTo>
                      <a:pt x="32897" y="20053"/>
                    </a:lnTo>
                    <a:lnTo>
                      <a:pt x="33744" y="19442"/>
                    </a:lnTo>
                    <a:lnTo>
                      <a:pt x="34551" y="18832"/>
                    </a:lnTo>
                    <a:lnTo>
                      <a:pt x="35339" y="18201"/>
                    </a:lnTo>
                    <a:lnTo>
                      <a:pt x="36108" y="17591"/>
                    </a:lnTo>
                    <a:lnTo>
                      <a:pt x="36856" y="16960"/>
                    </a:lnTo>
                    <a:lnTo>
                      <a:pt x="37565" y="16330"/>
                    </a:lnTo>
                    <a:lnTo>
                      <a:pt x="38255" y="15719"/>
                    </a:lnTo>
                    <a:lnTo>
                      <a:pt x="38924" y="15089"/>
                    </a:lnTo>
                    <a:lnTo>
                      <a:pt x="39555" y="14459"/>
                    </a:lnTo>
                    <a:lnTo>
                      <a:pt x="40146" y="13848"/>
                    </a:lnTo>
                    <a:lnTo>
                      <a:pt x="40717" y="13218"/>
                    </a:lnTo>
                    <a:lnTo>
                      <a:pt x="41249" y="12607"/>
                    </a:lnTo>
                    <a:lnTo>
                      <a:pt x="41761" y="11996"/>
                    </a:lnTo>
                    <a:lnTo>
                      <a:pt x="42234" y="11405"/>
                    </a:lnTo>
                    <a:lnTo>
                      <a:pt x="42687" y="10795"/>
                    </a:lnTo>
                    <a:lnTo>
                      <a:pt x="43100" y="10204"/>
                    </a:lnTo>
                    <a:lnTo>
                      <a:pt x="43475" y="9613"/>
                    </a:lnTo>
                    <a:lnTo>
                      <a:pt x="43810" y="9042"/>
                    </a:lnTo>
                    <a:lnTo>
                      <a:pt x="44125" y="8470"/>
                    </a:lnTo>
                    <a:lnTo>
                      <a:pt x="44381" y="7899"/>
                    </a:lnTo>
                    <a:lnTo>
                      <a:pt x="44617" y="7348"/>
                    </a:lnTo>
                    <a:lnTo>
                      <a:pt x="44814" y="6816"/>
                    </a:lnTo>
                    <a:lnTo>
                      <a:pt x="44952" y="6284"/>
                    </a:lnTo>
                    <a:lnTo>
                      <a:pt x="45070" y="5752"/>
                    </a:lnTo>
                    <a:lnTo>
                      <a:pt x="45129" y="5240"/>
                    </a:lnTo>
                    <a:lnTo>
                      <a:pt x="45169" y="4728"/>
                    </a:lnTo>
                    <a:lnTo>
                      <a:pt x="45149" y="4432"/>
                    </a:lnTo>
                    <a:lnTo>
                      <a:pt x="45129" y="4156"/>
                    </a:lnTo>
                    <a:lnTo>
                      <a:pt x="45090" y="3861"/>
                    </a:lnTo>
                    <a:lnTo>
                      <a:pt x="45031" y="3585"/>
                    </a:lnTo>
                    <a:lnTo>
                      <a:pt x="44952" y="3329"/>
                    </a:lnTo>
                    <a:lnTo>
                      <a:pt x="44854" y="3053"/>
                    </a:lnTo>
                    <a:lnTo>
                      <a:pt x="44735" y="2797"/>
                    </a:lnTo>
                    <a:lnTo>
                      <a:pt x="44617" y="2561"/>
                    </a:lnTo>
                    <a:lnTo>
                      <a:pt x="44401" y="2226"/>
                    </a:lnTo>
                    <a:lnTo>
                      <a:pt x="44164" y="1930"/>
                    </a:lnTo>
                    <a:lnTo>
                      <a:pt x="43888" y="1635"/>
                    </a:lnTo>
                    <a:lnTo>
                      <a:pt x="43593" y="1379"/>
                    </a:lnTo>
                    <a:lnTo>
                      <a:pt x="43357" y="1202"/>
                    </a:lnTo>
                    <a:lnTo>
                      <a:pt x="43100" y="1044"/>
                    </a:lnTo>
                    <a:lnTo>
                      <a:pt x="42844" y="886"/>
                    </a:lnTo>
                    <a:lnTo>
                      <a:pt x="42569" y="749"/>
                    </a:lnTo>
                    <a:lnTo>
                      <a:pt x="42273" y="630"/>
                    </a:lnTo>
                    <a:lnTo>
                      <a:pt x="41978" y="512"/>
                    </a:lnTo>
                    <a:lnTo>
                      <a:pt x="41663" y="414"/>
                    </a:lnTo>
                    <a:lnTo>
                      <a:pt x="41347" y="335"/>
                    </a:lnTo>
                    <a:lnTo>
                      <a:pt x="41012" y="256"/>
                    </a:lnTo>
                    <a:lnTo>
                      <a:pt x="40658" y="177"/>
                    </a:lnTo>
                    <a:lnTo>
                      <a:pt x="40303" y="118"/>
                    </a:lnTo>
                    <a:lnTo>
                      <a:pt x="39949" y="79"/>
                    </a:lnTo>
                    <a:lnTo>
                      <a:pt x="39200" y="20"/>
                    </a:lnTo>
                    <a:lnTo>
                      <a:pt x="384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2752175" y="478425"/>
                <a:ext cx="638750" cy="638750"/>
              </a:xfrm>
              <a:custGeom>
                <a:avLst/>
                <a:gdLst/>
                <a:ahLst/>
                <a:cxnLst/>
                <a:rect l="l" t="t" r="r" b="b"/>
                <a:pathLst>
                  <a:path w="25550" h="25550" extrusionOk="0">
                    <a:moveTo>
                      <a:pt x="12411" y="1"/>
                    </a:moveTo>
                    <a:lnTo>
                      <a:pt x="11800" y="20"/>
                    </a:lnTo>
                    <a:lnTo>
                      <a:pt x="11189" y="99"/>
                    </a:lnTo>
                    <a:lnTo>
                      <a:pt x="10579" y="178"/>
                    </a:lnTo>
                    <a:lnTo>
                      <a:pt x="9968" y="296"/>
                    </a:lnTo>
                    <a:lnTo>
                      <a:pt x="9377" y="454"/>
                    </a:lnTo>
                    <a:lnTo>
                      <a:pt x="8786" y="631"/>
                    </a:lnTo>
                    <a:lnTo>
                      <a:pt x="8215" y="828"/>
                    </a:lnTo>
                    <a:lnTo>
                      <a:pt x="7644" y="1064"/>
                    </a:lnTo>
                    <a:lnTo>
                      <a:pt x="7092" y="1321"/>
                    </a:lnTo>
                    <a:lnTo>
                      <a:pt x="6541" y="1616"/>
                    </a:lnTo>
                    <a:lnTo>
                      <a:pt x="6028" y="1911"/>
                    </a:lnTo>
                    <a:lnTo>
                      <a:pt x="5497" y="2266"/>
                    </a:lnTo>
                    <a:lnTo>
                      <a:pt x="5004" y="2621"/>
                    </a:lnTo>
                    <a:lnTo>
                      <a:pt x="4531" y="3015"/>
                    </a:lnTo>
                    <a:lnTo>
                      <a:pt x="4059" y="3428"/>
                    </a:lnTo>
                    <a:lnTo>
                      <a:pt x="3606" y="3862"/>
                    </a:lnTo>
                    <a:lnTo>
                      <a:pt x="3192" y="4315"/>
                    </a:lnTo>
                    <a:lnTo>
                      <a:pt x="2778" y="4807"/>
                    </a:lnTo>
                    <a:lnTo>
                      <a:pt x="2404" y="5300"/>
                    </a:lnTo>
                    <a:lnTo>
                      <a:pt x="2049" y="5831"/>
                    </a:lnTo>
                    <a:lnTo>
                      <a:pt x="1695" y="6383"/>
                    </a:lnTo>
                    <a:lnTo>
                      <a:pt x="1399" y="6954"/>
                    </a:lnTo>
                    <a:lnTo>
                      <a:pt x="1104" y="7545"/>
                    </a:lnTo>
                    <a:lnTo>
                      <a:pt x="848" y="8156"/>
                    </a:lnTo>
                    <a:lnTo>
                      <a:pt x="631" y="8766"/>
                    </a:lnTo>
                    <a:lnTo>
                      <a:pt x="454" y="9377"/>
                    </a:lnTo>
                    <a:lnTo>
                      <a:pt x="296" y="10007"/>
                    </a:lnTo>
                    <a:lnTo>
                      <a:pt x="178" y="10618"/>
                    </a:lnTo>
                    <a:lnTo>
                      <a:pt x="80" y="11248"/>
                    </a:lnTo>
                    <a:lnTo>
                      <a:pt x="20" y="11879"/>
                    </a:lnTo>
                    <a:lnTo>
                      <a:pt x="1" y="12489"/>
                    </a:lnTo>
                    <a:lnTo>
                      <a:pt x="1" y="13120"/>
                    </a:lnTo>
                    <a:lnTo>
                      <a:pt x="20" y="13730"/>
                    </a:lnTo>
                    <a:lnTo>
                      <a:pt x="99" y="14341"/>
                    </a:lnTo>
                    <a:lnTo>
                      <a:pt x="178" y="14952"/>
                    </a:lnTo>
                    <a:lnTo>
                      <a:pt x="296" y="15562"/>
                    </a:lnTo>
                    <a:lnTo>
                      <a:pt x="454" y="16153"/>
                    </a:lnTo>
                    <a:lnTo>
                      <a:pt x="631" y="16744"/>
                    </a:lnTo>
                    <a:lnTo>
                      <a:pt x="828" y="17316"/>
                    </a:lnTo>
                    <a:lnTo>
                      <a:pt x="1064" y="17887"/>
                    </a:lnTo>
                    <a:lnTo>
                      <a:pt x="1321" y="18438"/>
                    </a:lnTo>
                    <a:lnTo>
                      <a:pt x="1616" y="18990"/>
                    </a:lnTo>
                    <a:lnTo>
                      <a:pt x="1931" y="19522"/>
                    </a:lnTo>
                    <a:lnTo>
                      <a:pt x="2266" y="20034"/>
                    </a:lnTo>
                    <a:lnTo>
                      <a:pt x="2621" y="20526"/>
                    </a:lnTo>
                    <a:lnTo>
                      <a:pt x="3015" y="21019"/>
                    </a:lnTo>
                    <a:lnTo>
                      <a:pt x="3428" y="21472"/>
                    </a:lnTo>
                    <a:lnTo>
                      <a:pt x="3862" y="21925"/>
                    </a:lnTo>
                    <a:lnTo>
                      <a:pt x="4315" y="22339"/>
                    </a:lnTo>
                    <a:lnTo>
                      <a:pt x="4807" y="22752"/>
                    </a:lnTo>
                    <a:lnTo>
                      <a:pt x="5300" y="23126"/>
                    </a:lnTo>
                    <a:lnTo>
                      <a:pt x="5831" y="23501"/>
                    </a:lnTo>
                    <a:lnTo>
                      <a:pt x="6383" y="23836"/>
                    </a:lnTo>
                    <a:lnTo>
                      <a:pt x="6954" y="24131"/>
                    </a:lnTo>
                    <a:lnTo>
                      <a:pt x="7545" y="24427"/>
                    </a:lnTo>
                    <a:lnTo>
                      <a:pt x="8156" y="24683"/>
                    </a:lnTo>
                    <a:lnTo>
                      <a:pt x="8766" y="24899"/>
                    </a:lnTo>
                    <a:lnTo>
                      <a:pt x="9377" y="25077"/>
                    </a:lnTo>
                    <a:lnTo>
                      <a:pt x="10007" y="25234"/>
                    </a:lnTo>
                    <a:lnTo>
                      <a:pt x="10618" y="25352"/>
                    </a:lnTo>
                    <a:lnTo>
                      <a:pt x="11248" y="25451"/>
                    </a:lnTo>
                    <a:lnTo>
                      <a:pt x="11879" y="25510"/>
                    </a:lnTo>
                    <a:lnTo>
                      <a:pt x="12489" y="25549"/>
                    </a:lnTo>
                    <a:lnTo>
                      <a:pt x="13120" y="25530"/>
                    </a:lnTo>
                    <a:lnTo>
                      <a:pt x="13730" y="25510"/>
                    </a:lnTo>
                    <a:lnTo>
                      <a:pt x="14341" y="25451"/>
                    </a:lnTo>
                    <a:lnTo>
                      <a:pt x="14952" y="25352"/>
                    </a:lnTo>
                    <a:lnTo>
                      <a:pt x="15562" y="25234"/>
                    </a:lnTo>
                    <a:lnTo>
                      <a:pt x="16153" y="25077"/>
                    </a:lnTo>
                    <a:lnTo>
                      <a:pt x="16744" y="24899"/>
                    </a:lnTo>
                    <a:lnTo>
                      <a:pt x="17315" y="24702"/>
                    </a:lnTo>
                    <a:lnTo>
                      <a:pt x="17887" y="24466"/>
                    </a:lnTo>
                    <a:lnTo>
                      <a:pt x="18438" y="24210"/>
                    </a:lnTo>
                    <a:lnTo>
                      <a:pt x="18990" y="23934"/>
                    </a:lnTo>
                    <a:lnTo>
                      <a:pt x="19522" y="23619"/>
                    </a:lnTo>
                    <a:lnTo>
                      <a:pt x="20034" y="23284"/>
                    </a:lnTo>
                    <a:lnTo>
                      <a:pt x="20526" y="22910"/>
                    </a:lnTo>
                    <a:lnTo>
                      <a:pt x="21019" y="22536"/>
                    </a:lnTo>
                    <a:lnTo>
                      <a:pt x="21472" y="22122"/>
                    </a:lnTo>
                    <a:lnTo>
                      <a:pt x="21925" y="21669"/>
                    </a:lnTo>
                    <a:lnTo>
                      <a:pt x="22358" y="21216"/>
                    </a:lnTo>
                    <a:lnTo>
                      <a:pt x="22752" y="20743"/>
                    </a:lnTo>
                    <a:lnTo>
                      <a:pt x="23126" y="20231"/>
                    </a:lnTo>
                    <a:lnTo>
                      <a:pt x="23501" y="19699"/>
                    </a:lnTo>
                    <a:lnTo>
                      <a:pt x="23836" y="19147"/>
                    </a:lnTo>
                    <a:lnTo>
                      <a:pt x="24151" y="18576"/>
                    </a:lnTo>
                    <a:lnTo>
                      <a:pt x="24427" y="17985"/>
                    </a:lnTo>
                    <a:lnTo>
                      <a:pt x="24683" y="17375"/>
                    </a:lnTo>
                    <a:lnTo>
                      <a:pt x="24899" y="16764"/>
                    </a:lnTo>
                    <a:lnTo>
                      <a:pt x="25077" y="16153"/>
                    </a:lnTo>
                    <a:lnTo>
                      <a:pt x="25234" y="15523"/>
                    </a:lnTo>
                    <a:lnTo>
                      <a:pt x="25372" y="14912"/>
                    </a:lnTo>
                    <a:lnTo>
                      <a:pt x="25451" y="14282"/>
                    </a:lnTo>
                    <a:lnTo>
                      <a:pt x="25510" y="13671"/>
                    </a:lnTo>
                    <a:lnTo>
                      <a:pt x="25549" y="13041"/>
                    </a:lnTo>
                    <a:lnTo>
                      <a:pt x="25530" y="12411"/>
                    </a:lnTo>
                    <a:lnTo>
                      <a:pt x="25510" y="11800"/>
                    </a:lnTo>
                    <a:lnTo>
                      <a:pt x="25451" y="11189"/>
                    </a:lnTo>
                    <a:lnTo>
                      <a:pt x="25352" y="10579"/>
                    </a:lnTo>
                    <a:lnTo>
                      <a:pt x="25234" y="9968"/>
                    </a:lnTo>
                    <a:lnTo>
                      <a:pt x="25077" y="9377"/>
                    </a:lnTo>
                    <a:lnTo>
                      <a:pt x="24899" y="8786"/>
                    </a:lnTo>
                    <a:lnTo>
                      <a:pt x="24702" y="8215"/>
                    </a:lnTo>
                    <a:lnTo>
                      <a:pt x="24466" y="7644"/>
                    </a:lnTo>
                    <a:lnTo>
                      <a:pt x="24210" y="7092"/>
                    </a:lnTo>
                    <a:lnTo>
                      <a:pt x="23934" y="6541"/>
                    </a:lnTo>
                    <a:lnTo>
                      <a:pt x="23619" y="6028"/>
                    </a:lnTo>
                    <a:lnTo>
                      <a:pt x="23284" y="5497"/>
                    </a:lnTo>
                    <a:lnTo>
                      <a:pt x="22910" y="5004"/>
                    </a:lnTo>
                    <a:lnTo>
                      <a:pt x="22536" y="4531"/>
                    </a:lnTo>
                    <a:lnTo>
                      <a:pt x="22122" y="4059"/>
                    </a:lnTo>
                    <a:lnTo>
                      <a:pt x="21688" y="3606"/>
                    </a:lnTo>
                    <a:lnTo>
                      <a:pt x="21216" y="3192"/>
                    </a:lnTo>
                    <a:lnTo>
                      <a:pt x="20743" y="2778"/>
                    </a:lnTo>
                    <a:lnTo>
                      <a:pt x="20231" y="2404"/>
                    </a:lnTo>
                    <a:lnTo>
                      <a:pt x="19699" y="2030"/>
                    </a:lnTo>
                    <a:lnTo>
                      <a:pt x="19147" y="1695"/>
                    </a:lnTo>
                    <a:lnTo>
                      <a:pt x="18576" y="1399"/>
                    </a:lnTo>
                    <a:lnTo>
                      <a:pt x="17985" y="1104"/>
                    </a:lnTo>
                    <a:lnTo>
                      <a:pt x="17375" y="848"/>
                    </a:lnTo>
                    <a:lnTo>
                      <a:pt x="16764" y="631"/>
                    </a:lnTo>
                    <a:lnTo>
                      <a:pt x="16153" y="454"/>
                    </a:lnTo>
                    <a:lnTo>
                      <a:pt x="15523" y="296"/>
                    </a:lnTo>
                    <a:lnTo>
                      <a:pt x="14912" y="178"/>
                    </a:lnTo>
                    <a:lnTo>
                      <a:pt x="14282" y="80"/>
                    </a:lnTo>
                    <a:lnTo>
                      <a:pt x="13671" y="20"/>
                    </a:lnTo>
                    <a:lnTo>
                      <a:pt x="13041" y="1"/>
                    </a:lnTo>
                    <a:close/>
                  </a:path>
                </a:pathLst>
              </a:custGeom>
              <a:solidFill>
                <a:srgbClr val="D9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2709350" y="435575"/>
                <a:ext cx="723925" cy="723950"/>
              </a:xfrm>
              <a:custGeom>
                <a:avLst/>
                <a:gdLst/>
                <a:ahLst/>
                <a:cxnLst/>
                <a:rect l="l" t="t" r="r" b="b"/>
                <a:pathLst>
                  <a:path w="28957" h="28958" extrusionOk="0">
                    <a:moveTo>
                      <a:pt x="14754" y="1715"/>
                    </a:moveTo>
                    <a:lnTo>
                      <a:pt x="15384" y="1734"/>
                    </a:lnTo>
                    <a:lnTo>
                      <a:pt x="15995" y="1794"/>
                    </a:lnTo>
                    <a:lnTo>
                      <a:pt x="16625" y="1892"/>
                    </a:lnTo>
                    <a:lnTo>
                      <a:pt x="17236" y="2010"/>
                    </a:lnTo>
                    <a:lnTo>
                      <a:pt x="17866" y="2168"/>
                    </a:lnTo>
                    <a:lnTo>
                      <a:pt x="18477" y="2345"/>
                    </a:lnTo>
                    <a:lnTo>
                      <a:pt x="19088" y="2562"/>
                    </a:lnTo>
                    <a:lnTo>
                      <a:pt x="19698" y="2818"/>
                    </a:lnTo>
                    <a:lnTo>
                      <a:pt x="20289" y="3113"/>
                    </a:lnTo>
                    <a:lnTo>
                      <a:pt x="20860" y="3409"/>
                    </a:lnTo>
                    <a:lnTo>
                      <a:pt x="21412" y="3744"/>
                    </a:lnTo>
                    <a:lnTo>
                      <a:pt x="21944" y="4118"/>
                    </a:lnTo>
                    <a:lnTo>
                      <a:pt x="22456" y="4492"/>
                    </a:lnTo>
                    <a:lnTo>
                      <a:pt x="22929" y="4906"/>
                    </a:lnTo>
                    <a:lnTo>
                      <a:pt x="23401" y="5320"/>
                    </a:lnTo>
                    <a:lnTo>
                      <a:pt x="23835" y="5773"/>
                    </a:lnTo>
                    <a:lnTo>
                      <a:pt x="24249" y="6245"/>
                    </a:lnTo>
                    <a:lnTo>
                      <a:pt x="24623" y="6718"/>
                    </a:lnTo>
                    <a:lnTo>
                      <a:pt x="24997" y="7211"/>
                    </a:lnTo>
                    <a:lnTo>
                      <a:pt x="25332" y="7742"/>
                    </a:lnTo>
                    <a:lnTo>
                      <a:pt x="25647" y="8255"/>
                    </a:lnTo>
                    <a:lnTo>
                      <a:pt x="25923" y="8806"/>
                    </a:lnTo>
                    <a:lnTo>
                      <a:pt x="26179" y="9358"/>
                    </a:lnTo>
                    <a:lnTo>
                      <a:pt x="26415" y="9929"/>
                    </a:lnTo>
                    <a:lnTo>
                      <a:pt x="26612" y="10500"/>
                    </a:lnTo>
                    <a:lnTo>
                      <a:pt x="26790" y="11091"/>
                    </a:lnTo>
                    <a:lnTo>
                      <a:pt x="26947" y="11682"/>
                    </a:lnTo>
                    <a:lnTo>
                      <a:pt x="27065" y="12293"/>
                    </a:lnTo>
                    <a:lnTo>
                      <a:pt x="27164" y="12903"/>
                    </a:lnTo>
                    <a:lnTo>
                      <a:pt x="27223" y="13514"/>
                    </a:lnTo>
                    <a:lnTo>
                      <a:pt x="27243" y="14125"/>
                    </a:lnTo>
                    <a:lnTo>
                      <a:pt x="27262" y="14755"/>
                    </a:lnTo>
                    <a:lnTo>
                      <a:pt x="27223" y="15385"/>
                    </a:lnTo>
                    <a:lnTo>
                      <a:pt x="27164" y="15996"/>
                    </a:lnTo>
                    <a:lnTo>
                      <a:pt x="27085" y="16626"/>
                    </a:lnTo>
                    <a:lnTo>
                      <a:pt x="26947" y="17237"/>
                    </a:lnTo>
                    <a:lnTo>
                      <a:pt x="26790" y="17867"/>
                    </a:lnTo>
                    <a:lnTo>
                      <a:pt x="26612" y="18478"/>
                    </a:lnTo>
                    <a:lnTo>
                      <a:pt x="26396" y="19089"/>
                    </a:lnTo>
                    <a:lnTo>
                      <a:pt x="26140" y="19699"/>
                    </a:lnTo>
                    <a:lnTo>
                      <a:pt x="25864" y="20290"/>
                    </a:lnTo>
                    <a:lnTo>
                      <a:pt x="25549" y="20861"/>
                    </a:lnTo>
                    <a:lnTo>
                      <a:pt x="25214" y="21413"/>
                    </a:lnTo>
                    <a:lnTo>
                      <a:pt x="24839" y="21945"/>
                    </a:lnTo>
                    <a:lnTo>
                      <a:pt x="24465" y="22457"/>
                    </a:lnTo>
                    <a:lnTo>
                      <a:pt x="24071" y="22930"/>
                    </a:lnTo>
                    <a:lnTo>
                      <a:pt x="23638" y="23383"/>
                    </a:lnTo>
                    <a:lnTo>
                      <a:pt x="23185" y="23836"/>
                    </a:lnTo>
                    <a:lnTo>
                      <a:pt x="22732" y="24250"/>
                    </a:lnTo>
                    <a:lnTo>
                      <a:pt x="22239" y="24624"/>
                    </a:lnTo>
                    <a:lnTo>
                      <a:pt x="21747" y="24998"/>
                    </a:lnTo>
                    <a:lnTo>
                      <a:pt x="21235" y="25333"/>
                    </a:lnTo>
                    <a:lnTo>
                      <a:pt x="20703" y="25648"/>
                    </a:lnTo>
                    <a:lnTo>
                      <a:pt x="20151" y="25924"/>
                    </a:lnTo>
                    <a:lnTo>
                      <a:pt x="19600" y="26180"/>
                    </a:lnTo>
                    <a:lnTo>
                      <a:pt x="19028" y="26416"/>
                    </a:lnTo>
                    <a:lnTo>
                      <a:pt x="18457" y="26613"/>
                    </a:lnTo>
                    <a:lnTo>
                      <a:pt x="17866" y="26791"/>
                    </a:lnTo>
                    <a:lnTo>
                      <a:pt x="17275" y="26948"/>
                    </a:lnTo>
                    <a:lnTo>
                      <a:pt x="16665" y="27066"/>
                    </a:lnTo>
                    <a:lnTo>
                      <a:pt x="16054" y="27165"/>
                    </a:lnTo>
                    <a:lnTo>
                      <a:pt x="15443" y="27224"/>
                    </a:lnTo>
                    <a:lnTo>
                      <a:pt x="14833" y="27244"/>
                    </a:lnTo>
                    <a:lnTo>
                      <a:pt x="14202" y="27263"/>
                    </a:lnTo>
                    <a:lnTo>
                      <a:pt x="13592" y="27224"/>
                    </a:lnTo>
                    <a:lnTo>
                      <a:pt x="12961" y="27165"/>
                    </a:lnTo>
                    <a:lnTo>
                      <a:pt x="12331" y="27066"/>
                    </a:lnTo>
                    <a:lnTo>
                      <a:pt x="11720" y="26948"/>
                    </a:lnTo>
                    <a:lnTo>
                      <a:pt x="11090" y="26791"/>
                    </a:lnTo>
                    <a:lnTo>
                      <a:pt x="10479" y="26613"/>
                    </a:lnTo>
                    <a:lnTo>
                      <a:pt x="9869" y="26397"/>
                    </a:lnTo>
                    <a:lnTo>
                      <a:pt x="9258" y="26141"/>
                    </a:lnTo>
                    <a:lnTo>
                      <a:pt x="8667" y="25845"/>
                    </a:lnTo>
                    <a:lnTo>
                      <a:pt x="8096" y="25550"/>
                    </a:lnTo>
                    <a:lnTo>
                      <a:pt x="7544" y="25215"/>
                    </a:lnTo>
                    <a:lnTo>
                      <a:pt x="7013" y="24840"/>
                    </a:lnTo>
                    <a:lnTo>
                      <a:pt x="6520" y="24466"/>
                    </a:lnTo>
                    <a:lnTo>
                      <a:pt x="6028" y="24053"/>
                    </a:lnTo>
                    <a:lnTo>
                      <a:pt x="5575" y="23639"/>
                    </a:lnTo>
                    <a:lnTo>
                      <a:pt x="5141" y="23186"/>
                    </a:lnTo>
                    <a:lnTo>
                      <a:pt x="4728" y="22733"/>
                    </a:lnTo>
                    <a:lnTo>
                      <a:pt x="4334" y="22240"/>
                    </a:lnTo>
                    <a:lnTo>
                      <a:pt x="3979" y="21748"/>
                    </a:lnTo>
                    <a:lnTo>
                      <a:pt x="3644" y="21236"/>
                    </a:lnTo>
                    <a:lnTo>
                      <a:pt x="3329" y="20704"/>
                    </a:lnTo>
                    <a:lnTo>
                      <a:pt x="3034" y="20152"/>
                    </a:lnTo>
                    <a:lnTo>
                      <a:pt x="2777" y="19601"/>
                    </a:lnTo>
                    <a:lnTo>
                      <a:pt x="2541" y="19030"/>
                    </a:lnTo>
                    <a:lnTo>
                      <a:pt x="2344" y="18458"/>
                    </a:lnTo>
                    <a:lnTo>
                      <a:pt x="2167" y="17867"/>
                    </a:lnTo>
                    <a:lnTo>
                      <a:pt x="2009" y="17276"/>
                    </a:lnTo>
                    <a:lnTo>
                      <a:pt x="1891" y="16666"/>
                    </a:lnTo>
                    <a:lnTo>
                      <a:pt x="1812" y="16055"/>
                    </a:lnTo>
                    <a:lnTo>
                      <a:pt x="1733" y="15444"/>
                    </a:lnTo>
                    <a:lnTo>
                      <a:pt x="1714" y="14834"/>
                    </a:lnTo>
                    <a:lnTo>
                      <a:pt x="1714" y="14203"/>
                    </a:lnTo>
                    <a:lnTo>
                      <a:pt x="1733" y="13593"/>
                    </a:lnTo>
                    <a:lnTo>
                      <a:pt x="1793" y="12962"/>
                    </a:lnTo>
                    <a:lnTo>
                      <a:pt x="1891" y="12332"/>
                    </a:lnTo>
                    <a:lnTo>
                      <a:pt x="2009" y="11721"/>
                    </a:lnTo>
                    <a:lnTo>
                      <a:pt x="2167" y="11091"/>
                    </a:lnTo>
                    <a:lnTo>
                      <a:pt x="2344" y="10480"/>
                    </a:lnTo>
                    <a:lnTo>
                      <a:pt x="2561" y="9870"/>
                    </a:lnTo>
                    <a:lnTo>
                      <a:pt x="2817" y="9259"/>
                    </a:lnTo>
                    <a:lnTo>
                      <a:pt x="3112" y="8668"/>
                    </a:lnTo>
                    <a:lnTo>
                      <a:pt x="3408" y="8097"/>
                    </a:lnTo>
                    <a:lnTo>
                      <a:pt x="3762" y="7545"/>
                    </a:lnTo>
                    <a:lnTo>
                      <a:pt x="4117" y="7014"/>
                    </a:lnTo>
                    <a:lnTo>
                      <a:pt x="4491" y="6521"/>
                    </a:lnTo>
                    <a:lnTo>
                      <a:pt x="4905" y="6029"/>
                    </a:lnTo>
                    <a:lnTo>
                      <a:pt x="5319" y="5576"/>
                    </a:lnTo>
                    <a:lnTo>
                      <a:pt x="5772" y="5142"/>
                    </a:lnTo>
                    <a:lnTo>
                      <a:pt x="6244" y="4729"/>
                    </a:lnTo>
                    <a:lnTo>
                      <a:pt x="6717" y="4335"/>
                    </a:lnTo>
                    <a:lnTo>
                      <a:pt x="7210" y="3980"/>
                    </a:lnTo>
                    <a:lnTo>
                      <a:pt x="7741" y="3625"/>
                    </a:lnTo>
                    <a:lnTo>
                      <a:pt x="8254" y="3330"/>
                    </a:lnTo>
                    <a:lnTo>
                      <a:pt x="8805" y="3035"/>
                    </a:lnTo>
                    <a:lnTo>
                      <a:pt x="9357" y="2778"/>
                    </a:lnTo>
                    <a:lnTo>
                      <a:pt x="9928" y="2542"/>
                    </a:lnTo>
                    <a:lnTo>
                      <a:pt x="10499" y="2345"/>
                    </a:lnTo>
                    <a:lnTo>
                      <a:pt x="11090" y="2168"/>
                    </a:lnTo>
                    <a:lnTo>
                      <a:pt x="11681" y="2010"/>
                    </a:lnTo>
                    <a:lnTo>
                      <a:pt x="12292" y="1892"/>
                    </a:lnTo>
                    <a:lnTo>
                      <a:pt x="12902" y="1813"/>
                    </a:lnTo>
                    <a:lnTo>
                      <a:pt x="13513" y="1734"/>
                    </a:lnTo>
                    <a:lnTo>
                      <a:pt x="14124" y="1715"/>
                    </a:lnTo>
                    <a:close/>
                    <a:moveTo>
                      <a:pt x="14084" y="1"/>
                    </a:moveTo>
                    <a:lnTo>
                      <a:pt x="13375" y="40"/>
                    </a:lnTo>
                    <a:lnTo>
                      <a:pt x="12686" y="99"/>
                    </a:lnTo>
                    <a:lnTo>
                      <a:pt x="11996" y="218"/>
                    </a:lnTo>
                    <a:lnTo>
                      <a:pt x="11307" y="356"/>
                    </a:lnTo>
                    <a:lnTo>
                      <a:pt x="10637" y="513"/>
                    </a:lnTo>
                    <a:lnTo>
                      <a:pt x="9967" y="710"/>
                    </a:lnTo>
                    <a:lnTo>
                      <a:pt x="9317" y="947"/>
                    </a:lnTo>
                    <a:lnTo>
                      <a:pt x="8667" y="1222"/>
                    </a:lnTo>
                    <a:lnTo>
                      <a:pt x="8037" y="1498"/>
                    </a:lnTo>
                    <a:lnTo>
                      <a:pt x="7426" y="1833"/>
                    </a:lnTo>
                    <a:lnTo>
                      <a:pt x="6835" y="2188"/>
                    </a:lnTo>
                    <a:lnTo>
                      <a:pt x="6244" y="2562"/>
                    </a:lnTo>
                    <a:lnTo>
                      <a:pt x="5673" y="2975"/>
                    </a:lnTo>
                    <a:lnTo>
                      <a:pt x="5141" y="3409"/>
                    </a:lnTo>
                    <a:lnTo>
                      <a:pt x="4609" y="3882"/>
                    </a:lnTo>
                    <a:lnTo>
                      <a:pt x="4097" y="4374"/>
                    </a:lnTo>
                    <a:lnTo>
                      <a:pt x="3624" y="4906"/>
                    </a:lnTo>
                    <a:lnTo>
                      <a:pt x="3152" y="5438"/>
                    </a:lnTo>
                    <a:lnTo>
                      <a:pt x="2718" y="6009"/>
                    </a:lnTo>
                    <a:lnTo>
                      <a:pt x="2324" y="6620"/>
                    </a:lnTo>
                    <a:lnTo>
                      <a:pt x="1930" y="7250"/>
                    </a:lnTo>
                    <a:lnTo>
                      <a:pt x="1576" y="7880"/>
                    </a:lnTo>
                    <a:lnTo>
                      <a:pt x="1261" y="8570"/>
                    </a:lnTo>
                    <a:lnTo>
                      <a:pt x="985" y="9259"/>
                    </a:lnTo>
                    <a:lnTo>
                      <a:pt x="729" y="9949"/>
                    </a:lnTo>
                    <a:lnTo>
                      <a:pt x="512" y="10638"/>
                    </a:lnTo>
                    <a:lnTo>
                      <a:pt x="335" y="11347"/>
                    </a:lnTo>
                    <a:lnTo>
                      <a:pt x="197" y="12056"/>
                    </a:lnTo>
                    <a:lnTo>
                      <a:pt x="98" y="12765"/>
                    </a:lnTo>
                    <a:lnTo>
                      <a:pt x="39" y="13475"/>
                    </a:lnTo>
                    <a:lnTo>
                      <a:pt x="0" y="14164"/>
                    </a:lnTo>
                    <a:lnTo>
                      <a:pt x="0" y="14873"/>
                    </a:lnTo>
                    <a:lnTo>
                      <a:pt x="39" y="15582"/>
                    </a:lnTo>
                    <a:lnTo>
                      <a:pt x="98" y="16272"/>
                    </a:lnTo>
                    <a:lnTo>
                      <a:pt x="217" y="16961"/>
                    </a:lnTo>
                    <a:lnTo>
                      <a:pt x="355" y="17651"/>
                    </a:lnTo>
                    <a:lnTo>
                      <a:pt x="512" y="18320"/>
                    </a:lnTo>
                    <a:lnTo>
                      <a:pt x="709" y="18990"/>
                    </a:lnTo>
                    <a:lnTo>
                      <a:pt x="946" y="19640"/>
                    </a:lnTo>
                    <a:lnTo>
                      <a:pt x="1221" y="20290"/>
                    </a:lnTo>
                    <a:lnTo>
                      <a:pt x="1497" y="20921"/>
                    </a:lnTo>
                    <a:lnTo>
                      <a:pt x="1832" y="21531"/>
                    </a:lnTo>
                    <a:lnTo>
                      <a:pt x="2187" y="22142"/>
                    </a:lnTo>
                    <a:lnTo>
                      <a:pt x="2561" y="22713"/>
                    </a:lnTo>
                    <a:lnTo>
                      <a:pt x="2974" y="23284"/>
                    </a:lnTo>
                    <a:lnTo>
                      <a:pt x="3408" y="23836"/>
                    </a:lnTo>
                    <a:lnTo>
                      <a:pt x="3881" y="24348"/>
                    </a:lnTo>
                    <a:lnTo>
                      <a:pt x="4373" y="24860"/>
                    </a:lnTo>
                    <a:lnTo>
                      <a:pt x="4905" y="25353"/>
                    </a:lnTo>
                    <a:lnTo>
                      <a:pt x="5437" y="25806"/>
                    </a:lnTo>
                    <a:lnTo>
                      <a:pt x="6028" y="26239"/>
                    </a:lnTo>
                    <a:lnTo>
                      <a:pt x="6619" y="26653"/>
                    </a:lnTo>
                    <a:lnTo>
                      <a:pt x="7249" y="27027"/>
                    </a:lnTo>
                    <a:lnTo>
                      <a:pt x="7899" y="27382"/>
                    </a:lnTo>
                    <a:lnTo>
                      <a:pt x="8569" y="27697"/>
                    </a:lnTo>
                    <a:lnTo>
                      <a:pt x="9258" y="27992"/>
                    </a:lnTo>
                    <a:lnTo>
                      <a:pt x="9948" y="28229"/>
                    </a:lnTo>
                    <a:lnTo>
                      <a:pt x="10637" y="28445"/>
                    </a:lnTo>
                    <a:lnTo>
                      <a:pt x="11346" y="28623"/>
                    </a:lnTo>
                    <a:lnTo>
                      <a:pt x="12055" y="28760"/>
                    </a:lnTo>
                    <a:lnTo>
                      <a:pt x="12764" y="28859"/>
                    </a:lnTo>
                    <a:lnTo>
                      <a:pt x="13474" y="28938"/>
                    </a:lnTo>
                    <a:lnTo>
                      <a:pt x="14163" y="28957"/>
                    </a:lnTo>
                    <a:lnTo>
                      <a:pt x="14872" y="28957"/>
                    </a:lnTo>
                    <a:lnTo>
                      <a:pt x="15581" y="28918"/>
                    </a:lnTo>
                    <a:lnTo>
                      <a:pt x="16271" y="28859"/>
                    </a:lnTo>
                    <a:lnTo>
                      <a:pt x="16960" y="28760"/>
                    </a:lnTo>
                    <a:lnTo>
                      <a:pt x="17650" y="28623"/>
                    </a:lnTo>
                    <a:lnTo>
                      <a:pt x="18319" y="28445"/>
                    </a:lnTo>
                    <a:lnTo>
                      <a:pt x="18989" y="28248"/>
                    </a:lnTo>
                    <a:lnTo>
                      <a:pt x="19639" y="28012"/>
                    </a:lnTo>
                    <a:lnTo>
                      <a:pt x="20289" y="27756"/>
                    </a:lnTo>
                    <a:lnTo>
                      <a:pt x="20920" y="27460"/>
                    </a:lnTo>
                    <a:lnTo>
                      <a:pt x="21530" y="27125"/>
                    </a:lnTo>
                    <a:lnTo>
                      <a:pt x="22141" y="26771"/>
                    </a:lnTo>
                    <a:lnTo>
                      <a:pt x="22712" y="26397"/>
                    </a:lnTo>
                    <a:lnTo>
                      <a:pt x="23283" y="25983"/>
                    </a:lnTo>
                    <a:lnTo>
                      <a:pt x="23835" y="25550"/>
                    </a:lnTo>
                    <a:lnTo>
                      <a:pt x="24347" y="25077"/>
                    </a:lnTo>
                    <a:lnTo>
                      <a:pt x="24859" y="24584"/>
                    </a:lnTo>
                    <a:lnTo>
                      <a:pt x="25352" y="24072"/>
                    </a:lnTo>
                    <a:lnTo>
                      <a:pt x="25805" y="23521"/>
                    </a:lnTo>
                    <a:lnTo>
                      <a:pt x="26238" y="22949"/>
                    </a:lnTo>
                    <a:lnTo>
                      <a:pt x="26652" y="22339"/>
                    </a:lnTo>
                    <a:lnTo>
                      <a:pt x="27026" y="21728"/>
                    </a:lnTo>
                    <a:lnTo>
                      <a:pt x="27381" y="21078"/>
                    </a:lnTo>
                    <a:lnTo>
                      <a:pt x="27696" y="20408"/>
                    </a:lnTo>
                    <a:lnTo>
                      <a:pt x="27991" y="19719"/>
                    </a:lnTo>
                    <a:lnTo>
                      <a:pt x="28228" y="19010"/>
                    </a:lnTo>
                    <a:lnTo>
                      <a:pt x="28444" y="18320"/>
                    </a:lnTo>
                    <a:lnTo>
                      <a:pt x="28622" y="17611"/>
                    </a:lnTo>
                    <a:lnTo>
                      <a:pt x="28759" y="16902"/>
                    </a:lnTo>
                    <a:lnTo>
                      <a:pt x="28858" y="16213"/>
                    </a:lnTo>
                    <a:lnTo>
                      <a:pt x="28937" y="15504"/>
                    </a:lnTo>
                    <a:lnTo>
                      <a:pt x="28956" y="14794"/>
                    </a:lnTo>
                    <a:lnTo>
                      <a:pt x="28956" y="14085"/>
                    </a:lnTo>
                    <a:lnTo>
                      <a:pt x="28917" y="13376"/>
                    </a:lnTo>
                    <a:lnTo>
                      <a:pt x="28858" y="12687"/>
                    </a:lnTo>
                    <a:lnTo>
                      <a:pt x="28759" y="11997"/>
                    </a:lnTo>
                    <a:lnTo>
                      <a:pt x="28622" y="11308"/>
                    </a:lnTo>
                    <a:lnTo>
                      <a:pt x="28444" y="10638"/>
                    </a:lnTo>
                    <a:lnTo>
                      <a:pt x="28247" y="9968"/>
                    </a:lnTo>
                    <a:lnTo>
                      <a:pt x="28011" y="9318"/>
                    </a:lnTo>
                    <a:lnTo>
                      <a:pt x="27755" y="8668"/>
                    </a:lnTo>
                    <a:lnTo>
                      <a:pt x="27459" y="8038"/>
                    </a:lnTo>
                    <a:lnTo>
                      <a:pt x="27124" y="7427"/>
                    </a:lnTo>
                    <a:lnTo>
                      <a:pt x="26770" y="6836"/>
                    </a:lnTo>
                    <a:lnTo>
                      <a:pt x="26396" y="6245"/>
                    </a:lnTo>
                    <a:lnTo>
                      <a:pt x="25982" y="5674"/>
                    </a:lnTo>
                    <a:lnTo>
                      <a:pt x="25549" y="5142"/>
                    </a:lnTo>
                    <a:lnTo>
                      <a:pt x="25076" y="4610"/>
                    </a:lnTo>
                    <a:lnTo>
                      <a:pt x="24583" y="4098"/>
                    </a:lnTo>
                    <a:lnTo>
                      <a:pt x="24071" y="3625"/>
                    </a:lnTo>
                    <a:lnTo>
                      <a:pt x="23520" y="3153"/>
                    </a:lnTo>
                    <a:lnTo>
                      <a:pt x="22948" y="2719"/>
                    </a:lnTo>
                    <a:lnTo>
                      <a:pt x="22338" y="2325"/>
                    </a:lnTo>
                    <a:lnTo>
                      <a:pt x="21727" y="1931"/>
                    </a:lnTo>
                    <a:lnTo>
                      <a:pt x="21077" y="1577"/>
                    </a:lnTo>
                    <a:lnTo>
                      <a:pt x="20407" y="1262"/>
                    </a:lnTo>
                    <a:lnTo>
                      <a:pt x="19718" y="966"/>
                    </a:lnTo>
                    <a:lnTo>
                      <a:pt x="19009" y="730"/>
                    </a:lnTo>
                    <a:lnTo>
                      <a:pt x="18319" y="513"/>
                    </a:lnTo>
                    <a:lnTo>
                      <a:pt x="17610" y="336"/>
                    </a:lnTo>
                    <a:lnTo>
                      <a:pt x="16901" y="198"/>
                    </a:lnTo>
                    <a:lnTo>
                      <a:pt x="16212" y="99"/>
                    </a:lnTo>
                    <a:lnTo>
                      <a:pt x="15502" y="21"/>
                    </a:lnTo>
                    <a:lnTo>
                      <a:pt x="14793"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2506450" y="484825"/>
                <a:ext cx="1115425" cy="701775"/>
              </a:xfrm>
              <a:custGeom>
                <a:avLst/>
                <a:gdLst/>
                <a:ahLst/>
                <a:cxnLst/>
                <a:rect l="l" t="t" r="r" b="b"/>
                <a:pathLst>
                  <a:path w="44617" h="28071" extrusionOk="0">
                    <a:moveTo>
                      <a:pt x="44065" y="1"/>
                    </a:moveTo>
                    <a:lnTo>
                      <a:pt x="43021" y="592"/>
                    </a:lnTo>
                    <a:lnTo>
                      <a:pt x="43100" y="769"/>
                    </a:lnTo>
                    <a:lnTo>
                      <a:pt x="43179" y="946"/>
                    </a:lnTo>
                    <a:lnTo>
                      <a:pt x="43258" y="1124"/>
                    </a:lnTo>
                    <a:lnTo>
                      <a:pt x="43297" y="1321"/>
                    </a:lnTo>
                    <a:lnTo>
                      <a:pt x="43356" y="1518"/>
                    </a:lnTo>
                    <a:lnTo>
                      <a:pt x="43376" y="1734"/>
                    </a:lnTo>
                    <a:lnTo>
                      <a:pt x="43396" y="1951"/>
                    </a:lnTo>
                    <a:lnTo>
                      <a:pt x="43396" y="2168"/>
                    </a:lnTo>
                    <a:lnTo>
                      <a:pt x="43396" y="2562"/>
                    </a:lnTo>
                    <a:lnTo>
                      <a:pt x="43336" y="2975"/>
                    </a:lnTo>
                    <a:lnTo>
                      <a:pt x="43238" y="3428"/>
                    </a:lnTo>
                    <a:lnTo>
                      <a:pt x="43100" y="3881"/>
                    </a:lnTo>
                    <a:lnTo>
                      <a:pt x="42962" y="4295"/>
                    </a:lnTo>
                    <a:lnTo>
                      <a:pt x="42785" y="4728"/>
                    </a:lnTo>
                    <a:lnTo>
                      <a:pt x="42588" y="5181"/>
                    </a:lnTo>
                    <a:lnTo>
                      <a:pt x="42351" y="5635"/>
                    </a:lnTo>
                    <a:lnTo>
                      <a:pt x="42095" y="6088"/>
                    </a:lnTo>
                    <a:lnTo>
                      <a:pt x="41800" y="6560"/>
                    </a:lnTo>
                    <a:lnTo>
                      <a:pt x="41485" y="7053"/>
                    </a:lnTo>
                    <a:lnTo>
                      <a:pt x="41150" y="7545"/>
                    </a:lnTo>
                    <a:lnTo>
                      <a:pt x="40598" y="8294"/>
                    </a:lnTo>
                    <a:lnTo>
                      <a:pt x="39968" y="9042"/>
                    </a:lnTo>
                    <a:lnTo>
                      <a:pt x="39298" y="9830"/>
                    </a:lnTo>
                    <a:lnTo>
                      <a:pt x="38569" y="10598"/>
                    </a:lnTo>
                    <a:lnTo>
                      <a:pt x="37801" y="11406"/>
                    </a:lnTo>
                    <a:lnTo>
                      <a:pt x="36974" y="12194"/>
                    </a:lnTo>
                    <a:lnTo>
                      <a:pt x="36087" y="13002"/>
                    </a:lnTo>
                    <a:lnTo>
                      <a:pt x="35162" y="13790"/>
                    </a:lnTo>
                    <a:lnTo>
                      <a:pt x="34196" y="14597"/>
                    </a:lnTo>
                    <a:lnTo>
                      <a:pt x="33172" y="15385"/>
                    </a:lnTo>
                    <a:lnTo>
                      <a:pt x="32108" y="16173"/>
                    </a:lnTo>
                    <a:lnTo>
                      <a:pt x="31005" y="16961"/>
                    </a:lnTo>
                    <a:lnTo>
                      <a:pt x="29883" y="17749"/>
                    </a:lnTo>
                    <a:lnTo>
                      <a:pt x="28701" y="18497"/>
                    </a:lnTo>
                    <a:lnTo>
                      <a:pt x="27479" y="19266"/>
                    </a:lnTo>
                    <a:lnTo>
                      <a:pt x="26238" y="19995"/>
                    </a:lnTo>
                    <a:lnTo>
                      <a:pt x="24879" y="20763"/>
                    </a:lnTo>
                    <a:lnTo>
                      <a:pt x="23500" y="21492"/>
                    </a:lnTo>
                    <a:lnTo>
                      <a:pt x="22141" y="22181"/>
                    </a:lnTo>
                    <a:lnTo>
                      <a:pt x="20762" y="22831"/>
                    </a:lnTo>
                    <a:lnTo>
                      <a:pt x="19403" y="23442"/>
                    </a:lnTo>
                    <a:lnTo>
                      <a:pt x="18044" y="24013"/>
                    </a:lnTo>
                    <a:lnTo>
                      <a:pt x="16704" y="24545"/>
                    </a:lnTo>
                    <a:lnTo>
                      <a:pt x="15404" y="25018"/>
                    </a:lnTo>
                    <a:lnTo>
                      <a:pt x="14104" y="25431"/>
                    </a:lnTo>
                    <a:lnTo>
                      <a:pt x="12844" y="25806"/>
                    </a:lnTo>
                    <a:lnTo>
                      <a:pt x="11622" y="26121"/>
                    </a:lnTo>
                    <a:lnTo>
                      <a:pt x="10440" y="26396"/>
                    </a:lnTo>
                    <a:lnTo>
                      <a:pt x="9869" y="26495"/>
                    </a:lnTo>
                    <a:lnTo>
                      <a:pt x="9298" y="26593"/>
                    </a:lnTo>
                    <a:lnTo>
                      <a:pt x="8746" y="26692"/>
                    </a:lnTo>
                    <a:lnTo>
                      <a:pt x="8195" y="26751"/>
                    </a:lnTo>
                    <a:lnTo>
                      <a:pt x="7683" y="26810"/>
                    </a:lnTo>
                    <a:lnTo>
                      <a:pt x="7170" y="26850"/>
                    </a:lnTo>
                    <a:lnTo>
                      <a:pt x="6678" y="26869"/>
                    </a:lnTo>
                    <a:lnTo>
                      <a:pt x="5713" y="26869"/>
                    </a:lnTo>
                    <a:lnTo>
                      <a:pt x="5260" y="26850"/>
                    </a:lnTo>
                    <a:lnTo>
                      <a:pt x="4807" y="26790"/>
                    </a:lnTo>
                    <a:lnTo>
                      <a:pt x="4393" y="26751"/>
                    </a:lnTo>
                    <a:lnTo>
                      <a:pt x="3999" y="26672"/>
                    </a:lnTo>
                    <a:lnTo>
                      <a:pt x="3605" y="26574"/>
                    </a:lnTo>
                    <a:lnTo>
                      <a:pt x="3251" y="26475"/>
                    </a:lnTo>
                    <a:lnTo>
                      <a:pt x="2916" y="26357"/>
                    </a:lnTo>
                    <a:lnTo>
                      <a:pt x="2601" y="26219"/>
                    </a:lnTo>
                    <a:lnTo>
                      <a:pt x="2325" y="26062"/>
                    </a:lnTo>
                    <a:lnTo>
                      <a:pt x="2049" y="25884"/>
                    </a:lnTo>
                    <a:lnTo>
                      <a:pt x="1813" y="25707"/>
                    </a:lnTo>
                    <a:lnTo>
                      <a:pt x="1576" y="25510"/>
                    </a:lnTo>
                    <a:lnTo>
                      <a:pt x="1379" y="25293"/>
                    </a:lnTo>
                    <a:lnTo>
                      <a:pt x="1202" y="25077"/>
                    </a:lnTo>
                    <a:lnTo>
                      <a:pt x="1044" y="24821"/>
                    </a:lnTo>
                    <a:lnTo>
                      <a:pt x="0" y="25431"/>
                    </a:lnTo>
                    <a:lnTo>
                      <a:pt x="217" y="25766"/>
                    </a:lnTo>
                    <a:lnTo>
                      <a:pt x="473" y="26081"/>
                    </a:lnTo>
                    <a:lnTo>
                      <a:pt x="749" y="26377"/>
                    </a:lnTo>
                    <a:lnTo>
                      <a:pt x="1044" y="26653"/>
                    </a:lnTo>
                    <a:lnTo>
                      <a:pt x="1281" y="26830"/>
                    </a:lnTo>
                    <a:lnTo>
                      <a:pt x="1537" y="27007"/>
                    </a:lnTo>
                    <a:lnTo>
                      <a:pt x="1813" y="27165"/>
                    </a:lnTo>
                    <a:lnTo>
                      <a:pt x="2088" y="27303"/>
                    </a:lnTo>
                    <a:lnTo>
                      <a:pt x="2384" y="27421"/>
                    </a:lnTo>
                    <a:lnTo>
                      <a:pt x="2679" y="27539"/>
                    </a:lnTo>
                    <a:lnTo>
                      <a:pt x="2994" y="27657"/>
                    </a:lnTo>
                    <a:lnTo>
                      <a:pt x="3310" y="27736"/>
                    </a:lnTo>
                    <a:lnTo>
                      <a:pt x="3625" y="27815"/>
                    </a:lnTo>
                    <a:lnTo>
                      <a:pt x="3979" y="27894"/>
                    </a:lnTo>
                    <a:lnTo>
                      <a:pt x="4314" y="27953"/>
                    </a:lnTo>
                    <a:lnTo>
                      <a:pt x="4669" y="27992"/>
                    </a:lnTo>
                    <a:lnTo>
                      <a:pt x="5417" y="28051"/>
                    </a:lnTo>
                    <a:lnTo>
                      <a:pt x="6186" y="28071"/>
                    </a:lnTo>
                    <a:lnTo>
                      <a:pt x="6717" y="28071"/>
                    </a:lnTo>
                    <a:lnTo>
                      <a:pt x="7249" y="28051"/>
                    </a:lnTo>
                    <a:lnTo>
                      <a:pt x="7781" y="28012"/>
                    </a:lnTo>
                    <a:lnTo>
                      <a:pt x="8333" y="27953"/>
                    </a:lnTo>
                    <a:lnTo>
                      <a:pt x="8904" y="27874"/>
                    </a:lnTo>
                    <a:lnTo>
                      <a:pt x="9495" y="27795"/>
                    </a:lnTo>
                    <a:lnTo>
                      <a:pt x="10086" y="27697"/>
                    </a:lnTo>
                    <a:lnTo>
                      <a:pt x="10677" y="27578"/>
                    </a:lnTo>
                    <a:lnTo>
                      <a:pt x="11603" y="27362"/>
                    </a:lnTo>
                    <a:lnTo>
                      <a:pt x="12528" y="27145"/>
                    </a:lnTo>
                    <a:lnTo>
                      <a:pt x="13494" y="26869"/>
                    </a:lnTo>
                    <a:lnTo>
                      <a:pt x="14459" y="26574"/>
                    </a:lnTo>
                    <a:lnTo>
                      <a:pt x="15463" y="26259"/>
                    </a:lnTo>
                    <a:lnTo>
                      <a:pt x="16468" y="25904"/>
                    </a:lnTo>
                    <a:lnTo>
                      <a:pt x="17473" y="25530"/>
                    </a:lnTo>
                    <a:lnTo>
                      <a:pt x="18497" y="25136"/>
                    </a:lnTo>
                    <a:lnTo>
                      <a:pt x="19541" y="24702"/>
                    </a:lnTo>
                    <a:lnTo>
                      <a:pt x="20565" y="24249"/>
                    </a:lnTo>
                    <a:lnTo>
                      <a:pt x="21609" y="23777"/>
                    </a:lnTo>
                    <a:lnTo>
                      <a:pt x="22653" y="23264"/>
                    </a:lnTo>
                    <a:lnTo>
                      <a:pt x="23717" y="22752"/>
                    </a:lnTo>
                    <a:lnTo>
                      <a:pt x="24761" y="22201"/>
                    </a:lnTo>
                    <a:lnTo>
                      <a:pt x="25805" y="21630"/>
                    </a:lnTo>
                    <a:lnTo>
                      <a:pt x="26849" y="21039"/>
                    </a:lnTo>
                    <a:lnTo>
                      <a:pt x="27814" y="20467"/>
                    </a:lnTo>
                    <a:lnTo>
                      <a:pt x="28760" y="19896"/>
                    </a:lnTo>
                    <a:lnTo>
                      <a:pt x="29686" y="19305"/>
                    </a:lnTo>
                    <a:lnTo>
                      <a:pt x="30592" y="18714"/>
                    </a:lnTo>
                    <a:lnTo>
                      <a:pt x="31478" y="18104"/>
                    </a:lnTo>
                    <a:lnTo>
                      <a:pt x="32345" y="17493"/>
                    </a:lnTo>
                    <a:lnTo>
                      <a:pt x="33192" y="16882"/>
                    </a:lnTo>
                    <a:lnTo>
                      <a:pt x="33999" y="16272"/>
                    </a:lnTo>
                    <a:lnTo>
                      <a:pt x="34787" y="15641"/>
                    </a:lnTo>
                    <a:lnTo>
                      <a:pt x="35556" y="15031"/>
                    </a:lnTo>
                    <a:lnTo>
                      <a:pt x="36304" y="14400"/>
                    </a:lnTo>
                    <a:lnTo>
                      <a:pt x="37013" y="13770"/>
                    </a:lnTo>
                    <a:lnTo>
                      <a:pt x="37703" y="13159"/>
                    </a:lnTo>
                    <a:lnTo>
                      <a:pt x="38372" y="12529"/>
                    </a:lnTo>
                    <a:lnTo>
                      <a:pt x="39003" y="11899"/>
                    </a:lnTo>
                    <a:lnTo>
                      <a:pt x="39594" y="11288"/>
                    </a:lnTo>
                    <a:lnTo>
                      <a:pt x="40165" y="10658"/>
                    </a:lnTo>
                    <a:lnTo>
                      <a:pt x="40697" y="10047"/>
                    </a:lnTo>
                    <a:lnTo>
                      <a:pt x="41209" y="9436"/>
                    </a:lnTo>
                    <a:lnTo>
                      <a:pt x="41682" y="8845"/>
                    </a:lnTo>
                    <a:lnTo>
                      <a:pt x="42135" y="8235"/>
                    </a:lnTo>
                    <a:lnTo>
                      <a:pt x="42548" y="7644"/>
                    </a:lnTo>
                    <a:lnTo>
                      <a:pt x="42923" y="7053"/>
                    </a:lnTo>
                    <a:lnTo>
                      <a:pt x="43258" y="6482"/>
                    </a:lnTo>
                    <a:lnTo>
                      <a:pt x="43573" y="5910"/>
                    </a:lnTo>
                    <a:lnTo>
                      <a:pt x="43829" y="5339"/>
                    </a:lnTo>
                    <a:lnTo>
                      <a:pt x="44065" y="4788"/>
                    </a:lnTo>
                    <a:lnTo>
                      <a:pt x="44262" y="4256"/>
                    </a:lnTo>
                    <a:lnTo>
                      <a:pt x="44400" y="3724"/>
                    </a:lnTo>
                    <a:lnTo>
                      <a:pt x="44518" y="3192"/>
                    </a:lnTo>
                    <a:lnTo>
                      <a:pt x="44577" y="2680"/>
                    </a:lnTo>
                    <a:lnTo>
                      <a:pt x="44617" y="2168"/>
                    </a:lnTo>
                    <a:lnTo>
                      <a:pt x="44597" y="1872"/>
                    </a:lnTo>
                    <a:lnTo>
                      <a:pt x="44577" y="1596"/>
                    </a:lnTo>
                    <a:lnTo>
                      <a:pt x="44538" y="1301"/>
                    </a:lnTo>
                    <a:lnTo>
                      <a:pt x="44479" y="1025"/>
                    </a:lnTo>
                    <a:lnTo>
                      <a:pt x="44400" y="769"/>
                    </a:lnTo>
                    <a:lnTo>
                      <a:pt x="44302" y="493"/>
                    </a:lnTo>
                    <a:lnTo>
                      <a:pt x="44183" y="237"/>
                    </a:lnTo>
                    <a:lnTo>
                      <a:pt x="440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2439975" y="637975"/>
                <a:ext cx="1231650" cy="450150"/>
              </a:xfrm>
              <a:custGeom>
                <a:avLst/>
                <a:gdLst/>
                <a:ahLst/>
                <a:cxnLst/>
                <a:rect l="l" t="t" r="r" b="b"/>
                <a:pathLst>
                  <a:path w="49266" h="18006" extrusionOk="0">
                    <a:moveTo>
                      <a:pt x="118" y="1"/>
                    </a:moveTo>
                    <a:lnTo>
                      <a:pt x="79" y="218"/>
                    </a:lnTo>
                    <a:lnTo>
                      <a:pt x="39" y="454"/>
                    </a:lnTo>
                    <a:lnTo>
                      <a:pt x="20" y="671"/>
                    </a:lnTo>
                    <a:lnTo>
                      <a:pt x="0" y="887"/>
                    </a:lnTo>
                    <a:lnTo>
                      <a:pt x="20" y="1143"/>
                    </a:lnTo>
                    <a:lnTo>
                      <a:pt x="39" y="1400"/>
                    </a:lnTo>
                    <a:lnTo>
                      <a:pt x="79" y="1675"/>
                    </a:lnTo>
                    <a:lnTo>
                      <a:pt x="138" y="1931"/>
                    </a:lnTo>
                    <a:lnTo>
                      <a:pt x="217" y="2187"/>
                    </a:lnTo>
                    <a:lnTo>
                      <a:pt x="296" y="2444"/>
                    </a:lnTo>
                    <a:lnTo>
                      <a:pt x="414" y="2700"/>
                    </a:lnTo>
                    <a:lnTo>
                      <a:pt x="532" y="2956"/>
                    </a:lnTo>
                    <a:lnTo>
                      <a:pt x="768" y="3409"/>
                    </a:lnTo>
                    <a:lnTo>
                      <a:pt x="1044" y="3862"/>
                    </a:lnTo>
                    <a:lnTo>
                      <a:pt x="1359" y="4315"/>
                    </a:lnTo>
                    <a:lnTo>
                      <a:pt x="1694" y="4768"/>
                    </a:lnTo>
                    <a:lnTo>
                      <a:pt x="2029" y="5162"/>
                    </a:lnTo>
                    <a:lnTo>
                      <a:pt x="2403" y="5556"/>
                    </a:lnTo>
                    <a:lnTo>
                      <a:pt x="2797" y="5950"/>
                    </a:lnTo>
                    <a:lnTo>
                      <a:pt x="3211" y="6344"/>
                    </a:lnTo>
                    <a:lnTo>
                      <a:pt x="3644" y="6757"/>
                    </a:lnTo>
                    <a:lnTo>
                      <a:pt x="4097" y="7151"/>
                    </a:lnTo>
                    <a:lnTo>
                      <a:pt x="4590" y="7545"/>
                    </a:lnTo>
                    <a:lnTo>
                      <a:pt x="5102" y="7939"/>
                    </a:lnTo>
                    <a:lnTo>
                      <a:pt x="5890" y="8511"/>
                    </a:lnTo>
                    <a:lnTo>
                      <a:pt x="6737" y="9102"/>
                    </a:lnTo>
                    <a:lnTo>
                      <a:pt x="7623" y="9673"/>
                    </a:lnTo>
                    <a:lnTo>
                      <a:pt x="8569" y="10244"/>
                    </a:lnTo>
                    <a:lnTo>
                      <a:pt x="9534" y="10796"/>
                    </a:lnTo>
                    <a:lnTo>
                      <a:pt x="10558" y="11347"/>
                    </a:lnTo>
                    <a:lnTo>
                      <a:pt x="11602" y="11879"/>
                    </a:lnTo>
                    <a:lnTo>
                      <a:pt x="12666" y="12411"/>
                    </a:lnTo>
                    <a:lnTo>
                      <a:pt x="13789" y="12903"/>
                    </a:lnTo>
                    <a:lnTo>
                      <a:pt x="14912" y="13396"/>
                    </a:lnTo>
                    <a:lnTo>
                      <a:pt x="16074" y="13869"/>
                    </a:lnTo>
                    <a:lnTo>
                      <a:pt x="17275" y="14322"/>
                    </a:lnTo>
                    <a:lnTo>
                      <a:pt x="18477" y="14735"/>
                    </a:lnTo>
                    <a:lnTo>
                      <a:pt x="19698" y="15149"/>
                    </a:lnTo>
                    <a:lnTo>
                      <a:pt x="20939" y="15523"/>
                    </a:lnTo>
                    <a:lnTo>
                      <a:pt x="22200" y="15878"/>
                    </a:lnTo>
                    <a:lnTo>
                      <a:pt x="23205" y="16134"/>
                    </a:lnTo>
                    <a:lnTo>
                      <a:pt x="24209" y="16370"/>
                    </a:lnTo>
                    <a:lnTo>
                      <a:pt x="25194" y="16607"/>
                    </a:lnTo>
                    <a:lnTo>
                      <a:pt x="26179" y="16823"/>
                    </a:lnTo>
                    <a:lnTo>
                      <a:pt x="27144" y="17001"/>
                    </a:lnTo>
                    <a:lnTo>
                      <a:pt x="28109" y="17178"/>
                    </a:lnTo>
                    <a:lnTo>
                      <a:pt x="29075" y="17335"/>
                    </a:lnTo>
                    <a:lnTo>
                      <a:pt x="30020" y="17473"/>
                    </a:lnTo>
                    <a:lnTo>
                      <a:pt x="30946" y="17611"/>
                    </a:lnTo>
                    <a:lnTo>
                      <a:pt x="31852" y="17710"/>
                    </a:lnTo>
                    <a:lnTo>
                      <a:pt x="32758" y="17808"/>
                    </a:lnTo>
                    <a:lnTo>
                      <a:pt x="33645" y="17887"/>
                    </a:lnTo>
                    <a:lnTo>
                      <a:pt x="34531" y="17946"/>
                    </a:lnTo>
                    <a:lnTo>
                      <a:pt x="35378" y="17985"/>
                    </a:lnTo>
                    <a:lnTo>
                      <a:pt x="36225" y="18005"/>
                    </a:lnTo>
                    <a:lnTo>
                      <a:pt x="37033" y="18005"/>
                    </a:lnTo>
                    <a:lnTo>
                      <a:pt x="38234" y="17985"/>
                    </a:lnTo>
                    <a:lnTo>
                      <a:pt x="39377" y="17946"/>
                    </a:lnTo>
                    <a:lnTo>
                      <a:pt x="40460" y="17848"/>
                    </a:lnTo>
                    <a:lnTo>
                      <a:pt x="41504" y="17729"/>
                    </a:lnTo>
                    <a:lnTo>
                      <a:pt x="42253" y="17611"/>
                    </a:lnTo>
                    <a:lnTo>
                      <a:pt x="42982" y="17473"/>
                    </a:lnTo>
                    <a:lnTo>
                      <a:pt x="43671" y="17296"/>
                    </a:lnTo>
                    <a:lnTo>
                      <a:pt x="44321" y="17119"/>
                    </a:lnTo>
                    <a:lnTo>
                      <a:pt x="44794" y="16981"/>
                    </a:lnTo>
                    <a:lnTo>
                      <a:pt x="45247" y="16823"/>
                    </a:lnTo>
                    <a:lnTo>
                      <a:pt x="45680" y="16646"/>
                    </a:lnTo>
                    <a:lnTo>
                      <a:pt x="46094" y="16469"/>
                    </a:lnTo>
                    <a:lnTo>
                      <a:pt x="46488" y="16252"/>
                    </a:lnTo>
                    <a:lnTo>
                      <a:pt x="46862" y="16055"/>
                    </a:lnTo>
                    <a:lnTo>
                      <a:pt x="47217" y="15819"/>
                    </a:lnTo>
                    <a:lnTo>
                      <a:pt x="47552" y="15582"/>
                    </a:lnTo>
                    <a:lnTo>
                      <a:pt x="47847" y="15346"/>
                    </a:lnTo>
                    <a:lnTo>
                      <a:pt x="48143" y="15070"/>
                    </a:lnTo>
                    <a:lnTo>
                      <a:pt x="48399" y="14794"/>
                    </a:lnTo>
                    <a:lnTo>
                      <a:pt x="48615" y="14499"/>
                    </a:lnTo>
                    <a:lnTo>
                      <a:pt x="48832" y="14184"/>
                    </a:lnTo>
                    <a:lnTo>
                      <a:pt x="49009" y="13849"/>
                    </a:lnTo>
                    <a:lnTo>
                      <a:pt x="49147" y="13514"/>
                    </a:lnTo>
                    <a:lnTo>
                      <a:pt x="49265" y="13159"/>
                    </a:lnTo>
                    <a:lnTo>
                      <a:pt x="48103" y="12864"/>
                    </a:lnTo>
                    <a:lnTo>
                      <a:pt x="48024" y="13081"/>
                    </a:lnTo>
                    <a:lnTo>
                      <a:pt x="47946" y="13278"/>
                    </a:lnTo>
                    <a:lnTo>
                      <a:pt x="47827" y="13494"/>
                    </a:lnTo>
                    <a:lnTo>
                      <a:pt x="47709" y="13691"/>
                    </a:lnTo>
                    <a:lnTo>
                      <a:pt x="47591" y="13869"/>
                    </a:lnTo>
                    <a:lnTo>
                      <a:pt x="47453" y="14026"/>
                    </a:lnTo>
                    <a:lnTo>
                      <a:pt x="47295" y="14203"/>
                    </a:lnTo>
                    <a:lnTo>
                      <a:pt x="47138" y="14361"/>
                    </a:lnTo>
                    <a:lnTo>
                      <a:pt x="46941" y="14519"/>
                    </a:lnTo>
                    <a:lnTo>
                      <a:pt x="46744" y="14676"/>
                    </a:lnTo>
                    <a:lnTo>
                      <a:pt x="46547" y="14834"/>
                    </a:lnTo>
                    <a:lnTo>
                      <a:pt x="46311" y="14972"/>
                    </a:lnTo>
                    <a:lnTo>
                      <a:pt x="45936" y="15188"/>
                    </a:lnTo>
                    <a:lnTo>
                      <a:pt x="45542" y="15385"/>
                    </a:lnTo>
                    <a:lnTo>
                      <a:pt x="45109" y="15582"/>
                    </a:lnTo>
                    <a:lnTo>
                      <a:pt x="44656" y="15760"/>
                    </a:lnTo>
                    <a:lnTo>
                      <a:pt x="44163" y="15917"/>
                    </a:lnTo>
                    <a:lnTo>
                      <a:pt x="43632" y="16075"/>
                    </a:lnTo>
                    <a:lnTo>
                      <a:pt x="43080" y="16213"/>
                    </a:lnTo>
                    <a:lnTo>
                      <a:pt x="42509" y="16331"/>
                    </a:lnTo>
                    <a:lnTo>
                      <a:pt x="41898" y="16449"/>
                    </a:lnTo>
                    <a:lnTo>
                      <a:pt x="41288" y="16528"/>
                    </a:lnTo>
                    <a:lnTo>
                      <a:pt x="40637" y="16626"/>
                    </a:lnTo>
                    <a:lnTo>
                      <a:pt x="39948" y="16685"/>
                    </a:lnTo>
                    <a:lnTo>
                      <a:pt x="39259" y="16744"/>
                    </a:lnTo>
                    <a:lnTo>
                      <a:pt x="38530" y="16784"/>
                    </a:lnTo>
                    <a:lnTo>
                      <a:pt x="37801" y="16804"/>
                    </a:lnTo>
                    <a:lnTo>
                      <a:pt x="36245" y="16804"/>
                    </a:lnTo>
                    <a:lnTo>
                      <a:pt x="35417" y="16764"/>
                    </a:lnTo>
                    <a:lnTo>
                      <a:pt x="34590" y="16725"/>
                    </a:lnTo>
                    <a:lnTo>
                      <a:pt x="33743" y="16685"/>
                    </a:lnTo>
                    <a:lnTo>
                      <a:pt x="32876" y="16607"/>
                    </a:lnTo>
                    <a:lnTo>
                      <a:pt x="31990" y="16508"/>
                    </a:lnTo>
                    <a:lnTo>
                      <a:pt x="31084" y="16410"/>
                    </a:lnTo>
                    <a:lnTo>
                      <a:pt x="30178" y="16291"/>
                    </a:lnTo>
                    <a:lnTo>
                      <a:pt x="29252" y="16154"/>
                    </a:lnTo>
                    <a:lnTo>
                      <a:pt x="28326" y="15996"/>
                    </a:lnTo>
                    <a:lnTo>
                      <a:pt x="27381" y="15819"/>
                    </a:lnTo>
                    <a:lnTo>
                      <a:pt x="26415" y="15641"/>
                    </a:lnTo>
                    <a:lnTo>
                      <a:pt x="25450" y="15425"/>
                    </a:lnTo>
                    <a:lnTo>
                      <a:pt x="24485" y="15208"/>
                    </a:lnTo>
                    <a:lnTo>
                      <a:pt x="23500" y="14972"/>
                    </a:lnTo>
                    <a:lnTo>
                      <a:pt x="22515" y="14716"/>
                    </a:lnTo>
                    <a:lnTo>
                      <a:pt x="21432" y="14420"/>
                    </a:lnTo>
                    <a:lnTo>
                      <a:pt x="20388" y="14085"/>
                    </a:lnTo>
                    <a:lnTo>
                      <a:pt x="19324" y="13750"/>
                    </a:lnTo>
                    <a:lnTo>
                      <a:pt x="18300" y="13396"/>
                    </a:lnTo>
                    <a:lnTo>
                      <a:pt x="17275" y="13022"/>
                    </a:lnTo>
                    <a:lnTo>
                      <a:pt x="16271" y="12647"/>
                    </a:lnTo>
                    <a:lnTo>
                      <a:pt x="15266" y="12234"/>
                    </a:lnTo>
                    <a:lnTo>
                      <a:pt x="14301" y="11820"/>
                    </a:lnTo>
                    <a:lnTo>
                      <a:pt x="12902" y="11170"/>
                    </a:lnTo>
                    <a:lnTo>
                      <a:pt x="11543" y="10500"/>
                    </a:lnTo>
                    <a:lnTo>
                      <a:pt x="10243" y="9811"/>
                    </a:lnTo>
                    <a:lnTo>
                      <a:pt x="9002" y="9102"/>
                    </a:lnTo>
                    <a:lnTo>
                      <a:pt x="8116" y="8570"/>
                    </a:lnTo>
                    <a:lnTo>
                      <a:pt x="7288" y="8018"/>
                    </a:lnTo>
                    <a:lnTo>
                      <a:pt x="6481" y="7467"/>
                    </a:lnTo>
                    <a:lnTo>
                      <a:pt x="5732" y="6915"/>
                    </a:lnTo>
                    <a:lnTo>
                      <a:pt x="5043" y="6364"/>
                    </a:lnTo>
                    <a:lnTo>
                      <a:pt x="4393" y="5812"/>
                    </a:lnTo>
                    <a:lnTo>
                      <a:pt x="3802" y="5260"/>
                    </a:lnTo>
                    <a:lnTo>
                      <a:pt x="3270" y="4709"/>
                    </a:lnTo>
                    <a:lnTo>
                      <a:pt x="2778" y="4177"/>
                    </a:lnTo>
                    <a:lnTo>
                      <a:pt x="2364" y="3665"/>
                    </a:lnTo>
                    <a:lnTo>
                      <a:pt x="2009" y="3153"/>
                    </a:lnTo>
                    <a:lnTo>
                      <a:pt x="1852" y="2897"/>
                    </a:lnTo>
                    <a:lnTo>
                      <a:pt x="1714" y="2641"/>
                    </a:lnTo>
                    <a:lnTo>
                      <a:pt x="1596" y="2404"/>
                    </a:lnTo>
                    <a:lnTo>
                      <a:pt x="1497" y="2168"/>
                    </a:lnTo>
                    <a:lnTo>
                      <a:pt x="1399" y="1951"/>
                    </a:lnTo>
                    <a:lnTo>
                      <a:pt x="1340" y="1715"/>
                    </a:lnTo>
                    <a:lnTo>
                      <a:pt x="1280" y="1498"/>
                    </a:lnTo>
                    <a:lnTo>
                      <a:pt x="1241" y="1301"/>
                    </a:lnTo>
                    <a:lnTo>
                      <a:pt x="1221" y="1084"/>
                    </a:lnTo>
                    <a:lnTo>
                      <a:pt x="1221" y="887"/>
                    </a:lnTo>
                    <a:lnTo>
                      <a:pt x="1221" y="592"/>
                    </a:lnTo>
                    <a:lnTo>
                      <a:pt x="1280" y="316"/>
                    </a:lnTo>
                    <a:lnTo>
                      <a:pt x="1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2675350" y="251900"/>
                <a:ext cx="699800" cy="1114950"/>
              </a:xfrm>
              <a:custGeom>
                <a:avLst/>
                <a:gdLst/>
                <a:ahLst/>
                <a:cxnLst/>
                <a:rect l="l" t="t" r="r" b="b"/>
                <a:pathLst>
                  <a:path w="27992" h="44598" extrusionOk="0">
                    <a:moveTo>
                      <a:pt x="2562" y="1"/>
                    </a:moveTo>
                    <a:lnTo>
                      <a:pt x="2227" y="217"/>
                    </a:lnTo>
                    <a:lnTo>
                      <a:pt x="1931" y="454"/>
                    </a:lnTo>
                    <a:lnTo>
                      <a:pt x="1655" y="729"/>
                    </a:lnTo>
                    <a:lnTo>
                      <a:pt x="1399" y="1025"/>
                    </a:lnTo>
                    <a:lnTo>
                      <a:pt x="1222" y="1261"/>
                    </a:lnTo>
                    <a:lnTo>
                      <a:pt x="1045" y="1517"/>
                    </a:lnTo>
                    <a:lnTo>
                      <a:pt x="907" y="1773"/>
                    </a:lnTo>
                    <a:lnTo>
                      <a:pt x="769" y="2049"/>
                    </a:lnTo>
                    <a:lnTo>
                      <a:pt x="631" y="2345"/>
                    </a:lnTo>
                    <a:lnTo>
                      <a:pt x="533" y="2640"/>
                    </a:lnTo>
                    <a:lnTo>
                      <a:pt x="414" y="2955"/>
                    </a:lnTo>
                    <a:lnTo>
                      <a:pt x="336" y="3270"/>
                    </a:lnTo>
                    <a:lnTo>
                      <a:pt x="257" y="3605"/>
                    </a:lnTo>
                    <a:lnTo>
                      <a:pt x="178" y="3940"/>
                    </a:lnTo>
                    <a:lnTo>
                      <a:pt x="139" y="4295"/>
                    </a:lnTo>
                    <a:lnTo>
                      <a:pt x="80" y="4669"/>
                    </a:lnTo>
                    <a:lnTo>
                      <a:pt x="21" y="5418"/>
                    </a:lnTo>
                    <a:lnTo>
                      <a:pt x="1" y="6206"/>
                    </a:lnTo>
                    <a:lnTo>
                      <a:pt x="21" y="6698"/>
                    </a:lnTo>
                    <a:lnTo>
                      <a:pt x="40" y="7230"/>
                    </a:lnTo>
                    <a:lnTo>
                      <a:pt x="80" y="7742"/>
                    </a:lnTo>
                    <a:lnTo>
                      <a:pt x="119" y="8294"/>
                    </a:lnTo>
                    <a:lnTo>
                      <a:pt x="178" y="8845"/>
                    </a:lnTo>
                    <a:lnTo>
                      <a:pt x="257" y="9397"/>
                    </a:lnTo>
                    <a:lnTo>
                      <a:pt x="454" y="10559"/>
                    </a:lnTo>
                    <a:lnTo>
                      <a:pt x="651" y="11445"/>
                    </a:lnTo>
                    <a:lnTo>
                      <a:pt x="868" y="12371"/>
                    </a:lnTo>
                    <a:lnTo>
                      <a:pt x="1104" y="13317"/>
                    </a:lnTo>
                    <a:lnTo>
                      <a:pt x="1380" y="14282"/>
                    </a:lnTo>
                    <a:lnTo>
                      <a:pt x="1695" y="15247"/>
                    </a:lnTo>
                    <a:lnTo>
                      <a:pt x="2030" y="16252"/>
                    </a:lnTo>
                    <a:lnTo>
                      <a:pt x="2404" y="17256"/>
                    </a:lnTo>
                    <a:lnTo>
                      <a:pt x="2798" y="18281"/>
                    </a:lnTo>
                    <a:lnTo>
                      <a:pt x="3212" y="19325"/>
                    </a:lnTo>
                    <a:lnTo>
                      <a:pt x="3665" y="20369"/>
                    </a:lnTo>
                    <a:lnTo>
                      <a:pt x="4137" y="21432"/>
                    </a:lnTo>
                    <a:lnTo>
                      <a:pt x="4650" y="22516"/>
                    </a:lnTo>
                    <a:lnTo>
                      <a:pt x="5181" y="23579"/>
                    </a:lnTo>
                    <a:lnTo>
                      <a:pt x="5733" y="24663"/>
                    </a:lnTo>
                    <a:lnTo>
                      <a:pt x="6324" y="25746"/>
                    </a:lnTo>
                    <a:lnTo>
                      <a:pt x="6954" y="26830"/>
                    </a:lnTo>
                    <a:lnTo>
                      <a:pt x="7526" y="27814"/>
                    </a:lnTo>
                    <a:lnTo>
                      <a:pt x="8097" y="28760"/>
                    </a:lnTo>
                    <a:lnTo>
                      <a:pt x="8688" y="29686"/>
                    </a:lnTo>
                    <a:lnTo>
                      <a:pt x="9279" y="30592"/>
                    </a:lnTo>
                    <a:lnTo>
                      <a:pt x="9870" y="31478"/>
                    </a:lnTo>
                    <a:lnTo>
                      <a:pt x="10480" y="32345"/>
                    </a:lnTo>
                    <a:lnTo>
                      <a:pt x="11091" y="33192"/>
                    </a:lnTo>
                    <a:lnTo>
                      <a:pt x="11721" y="34000"/>
                    </a:lnTo>
                    <a:lnTo>
                      <a:pt x="12332" y="34788"/>
                    </a:lnTo>
                    <a:lnTo>
                      <a:pt x="12962" y="35556"/>
                    </a:lnTo>
                    <a:lnTo>
                      <a:pt x="13573" y="36304"/>
                    </a:lnTo>
                    <a:lnTo>
                      <a:pt x="14203" y="37014"/>
                    </a:lnTo>
                    <a:lnTo>
                      <a:pt x="14834" y="37703"/>
                    </a:lnTo>
                    <a:lnTo>
                      <a:pt x="15464" y="38353"/>
                    </a:lnTo>
                    <a:lnTo>
                      <a:pt x="16075" y="38983"/>
                    </a:lnTo>
                    <a:lnTo>
                      <a:pt x="16705" y="39594"/>
                    </a:lnTo>
                    <a:lnTo>
                      <a:pt x="17316" y="40165"/>
                    </a:lnTo>
                    <a:lnTo>
                      <a:pt x="17926" y="40697"/>
                    </a:lnTo>
                    <a:lnTo>
                      <a:pt x="18537" y="41209"/>
                    </a:lnTo>
                    <a:lnTo>
                      <a:pt x="19147" y="41682"/>
                    </a:lnTo>
                    <a:lnTo>
                      <a:pt x="19738" y="42135"/>
                    </a:lnTo>
                    <a:lnTo>
                      <a:pt x="20349" y="42549"/>
                    </a:lnTo>
                    <a:lnTo>
                      <a:pt x="20920" y="42923"/>
                    </a:lnTo>
                    <a:lnTo>
                      <a:pt x="21511" y="43258"/>
                    </a:lnTo>
                    <a:lnTo>
                      <a:pt x="22083" y="43553"/>
                    </a:lnTo>
                    <a:lnTo>
                      <a:pt x="22634" y="43829"/>
                    </a:lnTo>
                    <a:lnTo>
                      <a:pt x="23186" y="44066"/>
                    </a:lnTo>
                    <a:lnTo>
                      <a:pt x="23737" y="44243"/>
                    </a:lnTo>
                    <a:lnTo>
                      <a:pt x="24269" y="44400"/>
                    </a:lnTo>
                    <a:lnTo>
                      <a:pt x="24801" y="44519"/>
                    </a:lnTo>
                    <a:lnTo>
                      <a:pt x="25313" y="44578"/>
                    </a:lnTo>
                    <a:lnTo>
                      <a:pt x="25825" y="44597"/>
                    </a:lnTo>
                    <a:lnTo>
                      <a:pt x="26101" y="44597"/>
                    </a:lnTo>
                    <a:lnTo>
                      <a:pt x="26396" y="44578"/>
                    </a:lnTo>
                    <a:lnTo>
                      <a:pt x="26672" y="44538"/>
                    </a:lnTo>
                    <a:lnTo>
                      <a:pt x="26948" y="44479"/>
                    </a:lnTo>
                    <a:lnTo>
                      <a:pt x="27224" y="44400"/>
                    </a:lnTo>
                    <a:lnTo>
                      <a:pt x="27480" y="44302"/>
                    </a:lnTo>
                    <a:lnTo>
                      <a:pt x="27736" y="44184"/>
                    </a:lnTo>
                    <a:lnTo>
                      <a:pt x="27992" y="44046"/>
                    </a:lnTo>
                    <a:lnTo>
                      <a:pt x="27381" y="43002"/>
                    </a:lnTo>
                    <a:lnTo>
                      <a:pt x="27224" y="43100"/>
                    </a:lnTo>
                    <a:lnTo>
                      <a:pt x="27046" y="43179"/>
                    </a:lnTo>
                    <a:lnTo>
                      <a:pt x="26849" y="43238"/>
                    </a:lnTo>
                    <a:lnTo>
                      <a:pt x="26653" y="43297"/>
                    </a:lnTo>
                    <a:lnTo>
                      <a:pt x="26456" y="43337"/>
                    </a:lnTo>
                    <a:lnTo>
                      <a:pt x="26259" y="43376"/>
                    </a:lnTo>
                    <a:lnTo>
                      <a:pt x="26042" y="43396"/>
                    </a:lnTo>
                    <a:lnTo>
                      <a:pt x="25825" y="43396"/>
                    </a:lnTo>
                    <a:lnTo>
                      <a:pt x="25412" y="43376"/>
                    </a:lnTo>
                    <a:lnTo>
                      <a:pt x="24998" y="43337"/>
                    </a:lnTo>
                    <a:lnTo>
                      <a:pt x="24565" y="43238"/>
                    </a:lnTo>
                    <a:lnTo>
                      <a:pt x="24092" y="43100"/>
                    </a:lnTo>
                    <a:lnTo>
                      <a:pt x="23678" y="42962"/>
                    </a:lnTo>
                    <a:lnTo>
                      <a:pt x="23245" y="42785"/>
                    </a:lnTo>
                    <a:lnTo>
                      <a:pt x="22811" y="42588"/>
                    </a:lnTo>
                    <a:lnTo>
                      <a:pt x="22358" y="42352"/>
                    </a:lnTo>
                    <a:lnTo>
                      <a:pt x="21886" y="42096"/>
                    </a:lnTo>
                    <a:lnTo>
                      <a:pt x="21413" y="41800"/>
                    </a:lnTo>
                    <a:lnTo>
                      <a:pt x="20940" y="41485"/>
                    </a:lnTo>
                    <a:lnTo>
                      <a:pt x="20448" y="41150"/>
                    </a:lnTo>
                    <a:lnTo>
                      <a:pt x="19699" y="40599"/>
                    </a:lnTo>
                    <a:lnTo>
                      <a:pt x="18931" y="39968"/>
                    </a:lnTo>
                    <a:lnTo>
                      <a:pt x="18163" y="39299"/>
                    </a:lnTo>
                    <a:lnTo>
                      <a:pt x="17375" y="38570"/>
                    </a:lnTo>
                    <a:lnTo>
                      <a:pt x="16587" y="37801"/>
                    </a:lnTo>
                    <a:lnTo>
                      <a:pt x="15799" y="36954"/>
                    </a:lnTo>
                    <a:lnTo>
                      <a:pt x="14991" y="36088"/>
                    </a:lnTo>
                    <a:lnTo>
                      <a:pt x="14184" y="35162"/>
                    </a:lnTo>
                    <a:lnTo>
                      <a:pt x="13396" y="34177"/>
                    </a:lnTo>
                    <a:lnTo>
                      <a:pt x="12588" y="33172"/>
                    </a:lnTo>
                    <a:lnTo>
                      <a:pt x="11800" y="32109"/>
                    </a:lnTo>
                    <a:lnTo>
                      <a:pt x="11012" y="31006"/>
                    </a:lnTo>
                    <a:lnTo>
                      <a:pt x="10244" y="29863"/>
                    </a:lnTo>
                    <a:lnTo>
                      <a:pt x="9476" y="28701"/>
                    </a:lnTo>
                    <a:lnTo>
                      <a:pt x="8727" y="27480"/>
                    </a:lnTo>
                    <a:lnTo>
                      <a:pt x="7998" y="26239"/>
                    </a:lnTo>
                    <a:lnTo>
                      <a:pt x="7191" y="24801"/>
                    </a:lnTo>
                    <a:lnTo>
                      <a:pt x="6442" y="23382"/>
                    </a:lnTo>
                    <a:lnTo>
                      <a:pt x="5733" y="21984"/>
                    </a:lnTo>
                    <a:lnTo>
                      <a:pt x="5083" y="20585"/>
                    </a:lnTo>
                    <a:lnTo>
                      <a:pt x="4472" y="19206"/>
                    </a:lnTo>
                    <a:lnTo>
                      <a:pt x="3901" y="17847"/>
                    </a:lnTo>
                    <a:lnTo>
                      <a:pt x="3409" y="16508"/>
                    </a:lnTo>
                    <a:lnTo>
                      <a:pt x="2956" y="15208"/>
                    </a:lnTo>
                    <a:lnTo>
                      <a:pt x="2542" y="13927"/>
                    </a:lnTo>
                    <a:lnTo>
                      <a:pt x="2187" y="12686"/>
                    </a:lnTo>
                    <a:lnTo>
                      <a:pt x="1892" y="11485"/>
                    </a:lnTo>
                    <a:lnTo>
                      <a:pt x="1655" y="10322"/>
                    </a:lnTo>
                    <a:lnTo>
                      <a:pt x="1458" y="9219"/>
                    </a:lnTo>
                    <a:lnTo>
                      <a:pt x="1380" y="8687"/>
                    </a:lnTo>
                    <a:lnTo>
                      <a:pt x="1321" y="8156"/>
                    </a:lnTo>
                    <a:lnTo>
                      <a:pt x="1262" y="7643"/>
                    </a:lnTo>
                    <a:lnTo>
                      <a:pt x="1242" y="7151"/>
                    </a:lnTo>
                    <a:lnTo>
                      <a:pt x="1222" y="6678"/>
                    </a:lnTo>
                    <a:lnTo>
                      <a:pt x="1202" y="6206"/>
                    </a:lnTo>
                    <a:lnTo>
                      <a:pt x="1222" y="5713"/>
                    </a:lnTo>
                    <a:lnTo>
                      <a:pt x="1242" y="5240"/>
                    </a:lnTo>
                    <a:lnTo>
                      <a:pt x="1281" y="4787"/>
                    </a:lnTo>
                    <a:lnTo>
                      <a:pt x="1340" y="4354"/>
                    </a:lnTo>
                    <a:lnTo>
                      <a:pt x="1419" y="3960"/>
                    </a:lnTo>
                    <a:lnTo>
                      <a:pt x="1498" y="3566"/>
                    </a:lnTo>
                    <a:lnTo>
                      <a:pt x="1596" y="3211"/>
                    </a:lnTo>
                    <a:lnTo>
                      <a:pt x="1715" y="2876"/>
                    </a:lnTo>
                    <a:lnTo>
                      <a:pt x="1852" y="2561"/>
                    </a:lnTo>
                    <a:lnTo>
                      <a:pt x="2010" y="2266"/>
                    </a:lnTo>
                    <a:lnTo>
                      <a:pt x="2168" y="2010"/>
                    </a:lnTo>
                    <a:lnTo>
                      <a:pt x="2345" y="1773"/>
                    </a:lnTo>
                    <a:lnTo>
                      <a:pt x="2522" y="1557"/>
                    </a:lnTo>
                    <a:lnTo>
                      <a:pt x="2719" y="1360"/>
                    </a:lnTo>
                    <a:lnTo>
                      <a:pt x="2936" y="1182"/>
                    </a:lnTo>
                    <a:lnTo>
                      <a:pt x="3153" y="1045"/>
                    </a:lnTo>
                    <a:lnTo>
                      <a:pt x="25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7" name="Google Shape;167;p3"/>
          <p:cNvGrpSpPr/>
          <p:nvPr/>
        </p:nvGrpSpPr>
        <p:grpSpPr>
          <a:xfrm>
            <a:off x="8430767" y="795653"/>
            <a:ext cx="422297" cy="475819"/>
            <a:chOff x="2625625" y="2522625"/>
            <a:chExt cx="431400" cy="486075"/>
          </a:xfrm>
        </p:grpSpPr>
        <p:sp>
          <p:nvSpPr>
            <p:cNvPr id="168" name="Google Shape;168;p3"/>
            <p:cNvSpPr/>
            <p:nvPr/>
          </p:nvSpPr>
          <p:spPr>
            <a:xfrm>
              <a:off x="2625625" y="2746675"/>
              <a:ext cx="431400" cy="262025"/>
            </a:xfrm>
            <a:custGeom>
              <a:avLst/>
              <a:gdLst/>
              <a:ahLst/>
              <a:cxnLst/>
              <a:rect l="l" t="t" r="r" b="b"/>
              <a:pathLst>
                <a:path w="17256" h="10481" extrusionOk="0">
                  <a:moveTo>
                    <a:pt x="8569" y="1"/>
                  </a:moveTo>
                  <a:lnTo>
                    <a:pt x="1320" y="4019"/>
                  </a:lnTo>
                  <a:lnTo>
                    <a:pt x="0" y="4788"/>
                  </a:lnTo>
                  <a:lnTo>
                    <a:pt x="8490" y="10480"/>
                  </a:lnTo>
                  <a:lnTo>
                    <a:pt x="17256" y="4669"/>
                  </a:lnTo>
                  <a:lnTo>
                    <a:pt x="8569" y="1"/>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2677825" y="2633900"/>
              <a:ext cx="164500" cy="314725"/>
            </a:xfrm>
            <a:custGeom>
              <a:avLst/>
              <a:gdLst/>
              <a:ahLst/>
              <a:cxnLst/>
              <a:rect l="l" t="t" r="r" b="b"/>
              <a:pathLst>
                <a:path w="6580" h="12589" extrusionOk="0">
                  <a:moveTo>
                    <a:pt x="0" y="1"/>
                  </a:moveTo>
                  <a:lnTo>
                    <a:pt x="0" y="8038"/>
                  </a:lnTo>
                  <a:lnTo>
                    <a:pt x="6580" y="12588"/>
                  </a:lnTo>
                  <a:lnTo>
                    <a:pt x="6580" y="457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2838350" y="2634900"/>
              <a:ext cx="168450" cy="313725"/>
            </a:xfrm>
            <a:custGeom>
              <a:avLst/>
              <a:gdLst/>
              <a:ahLst/>
              <a:cxnLst/>
              <a:rect l="l" t="t" r="r" b="b"/>
              <a:pathLst>
                <a:path w="6738" h="12549" extrusionOk="0">
                  <a:moveTo>
                    <a:pt x="6738" y="0"/>
                  </a:moveTo>
                  <a:lnTo>
                    <a:pt x="1" y="4413"/>
                  </a:lnTo>
                  <a:lnTo>
                    <a:pt x="159" y="12548"/>
                  </a:lnTo>
                  <a:lnTo>
                    <a:pt x="6738" y="7840"/>
                  </a:lnTo>
                  <a:lnTo>
                    <a:pt x="67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2677825" y="2522625"/>
              <a:ext cx="328975" cy="224075"/>
            </a:xfrm>
            <a:custGeom>
              <a:avLst/>
              <a:gdLst/>
              <a:ahLst/>
              <a:cxnLst/>
              <a:rect l="l" t="t" r="r" b="b"/>
              <a:pathLst>
                <a:path w="13159" h="8963" extrusionOk="0">
                  <a:moveTo>
                    <a:pt x="6422" y="0"/>
                  </a:moveTo>
                  <a:lnTo>
                    <a:pt x="0" y="4511"/>
                  </a:lnTo>
                  <a:lnTo>
                    <a:pt x="6422" y="8963"/>
                  </a:lnTo>
                  <a:lnTo>
                    <a:pt x="13159" y="4550"/>
                  </a:lnTo>
                  <a:lnTo>
                    <a:pt x="64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3"/>
          <p:cNvGrpSpPr/>
          <p:nvPr/>
        </p:nvGrpSpPr>
        <p:grpSpPr>
          <a:xfrm>
            <a:off x="7896930" y="1079278"/>
            <a:ext cx="422297" cy="475819"/>
            <a:chOff x="2625625" y="2522625"/>
            <a:chExt cx="431400" cy="486075"/>
          </a:xfrm>
        </p:grpSpPr>
        <p:sp>
          <p:nvSpPr>
            <p:cNvPr id="173" name="Google Shape;173;p3"/>
            <p:cNvSpPr/>
            <p:nvPr/>
          </p:nvSpPr>
          <p:spPr>
            <a:xfrm>
              <a:off x="2625625" y="2746675"/>
              <a:ext cx="431400" cy="262025"/>
            </a:xfrm>
            <a:custGeom>
              <a:avLst/>
              <a:gdLst/>
              <a:ahLst/>
              <a:cxnLst/>
              <a:rect l="l" t="t" r="r" b="b"/>
              <a:pathLst>
                <a:path w="17256" h="10481" extrusionOk="0">
                  <a:moveTo>
                    <a:pt x="8569" y="1"/>
                  </a:moveTo>
                  <a:lnTo>
                    <a:pt x="1320" y="4019"/>
                  </a:lnTo>
                  <a:lnTo>
                    <a:pt x="0" y="4788"/>
                  </a:lnTo>
                  <a:lnTo>
                    <a:pt x="8490" y="10480"/>
                  </a:lnTo>
                  <a:lnTo>
                    <a:pt x="17256" y="4669"/>
                  </a:lnTo>
                  <a:lnTo>
                    <a:pt x="8569" y="1"/>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2677825" y="2633900"/>
              <a:ext cx="164500" cy="314725"/>
            </a:xfrm>
            <a:custGeom>
              <a:avLst/>
              <a:gdLst/>
              <a:ahLst/>
              <a:cxnLst/>
              <a:rect l="l" t="t" r="r" b="b"/>
              <a:pathLst>
                <a:path w="6580" h="12589" extrusionOk="0">
                  <a:moveTo>
                    <a:pt x="0" y="1"/>
                  </a:moveTo>
                  <a:lnTo>
                    <a:pt x="0" y="8038"/>
                  </a:lnTo>
                  <a:lnTo>
                    <a:pt x="6580" y="12588"/>
                  </a:lnTo>
                  <a:lnTo>
                    <a:pt x="6580" y="457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2838350" y="2634900"/>
              <a:ext cx="168450" cy="313725"/>
            </a:xfrm>
            <a:custGeom>
              <a:avLst/>
              <a:gdLst/>
              <a:ahLst/>
              <a:cxnLst/>
              <a:rect l="l" t="t" r="r" b="b"/>
              <a:pathLst>
                <a:path w="6738" h="12549" extrusionOk="0">
                  <a:moveTo>
                    <a:pt x="6738" y="0"/>
                  </a:moveTo>
                  <a:lnTo>
                    <a:pt x="1" y="4413"/>
                  </a:lnTo>
                  <a:lnTo>
                    <a:pt x="159" y="12548"/>
                  </a:lnTo>
                  <a:lnTo>
                    <a:pt x="6738" y="7840"/>
                  </a:lnTo>
                  <a:lnTo>
                    <a:pt x="67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2677825" y="2522625"/>
              <a:ext cx="328975" cy="224075"/>
            </a:xfrm>
            <a:custGeom>
              <a:avLst/>
              <a:gdLst/>
              <a:ahLst/>
              <a:cxnLst/>
              <a:rect l="l" t="t" r="r" b="b"/>
              <a:pathLst>
                <a:path w="13159" h="8963" extrusionOk="0">
                  <a:moveTo>
                    <a:pt x="6422" y="0"/>
                  </a:moveTo>
                  <a:lnTo>
                    <a:pt x="0" y="4511"/>
                  </a:lnTo>
                  <a:lnTo>
                    <a:pt x="6422" y="8963"/>
                  </a:lnTo>
                  <a:lnTo>
                    <a:pt x="13159" y="4550"/>
                  </a:lnTo>
                  <a:lnTo>
                    <a:pt x="64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 name="Google Shape;177;p3"/>
          <p:cNvGrpSpPr/>
          <p:nvPr/>
        </p:nvGrpSpPr>
        <p:grpSpPr>
          <a:xfrm>
            <a:off x="66503" y="3841561"/>
            <a:ext cx="1875861" cy="1182997"/>
            <a:chOff x="3950825" y="2616175"/>
            <a:chExt cx="1119850" cy="706225"/>
          </a:xfrm>
        </p:grpSpPr>
        <p:sp>
          <p:nvSpPr>
            <p:cNvPr id="178" name="Google Shape;178;p3"/>
            <p:cNvSpPr/>
            <p:nvPr/>
          </p:nvSpPr>
          <p:spPr>
            <a:xfrm>
              <a:off x="3950825" y="2721575"/>
              <a:ext cx="1119850" cy="600825"/>
            </a:xfrm>
            <a:custGeom>
              <a:avLst/>
              <a:gdLst/>
              <a:ahLst/>
              <a:cxnLst/>
              <a:rect l="l" t="t" r="r" b="b"/>
              <a:pathLst>
                <a:path w="44794" h="24033" extrusionOk="0">
                  <a:moveTo>
                    <a:pt x="19423" y="0"/>
                  </a:moveTo>
                  <a:lnTo>
                    <a:pt x="19147" y="20"/>
                  </a:lnTo>
                  <a:lnTo>
                    <a:pt x="18556" y="99"/>
                  </a:lnTo>
                  <a:lnTo>
                    <a:pt x="17906" y="217"/>
                  </a:lnTo>
                  <a:lnTo>
                    <a:pt x="17236" y="375"/>
                  </a:lnTo>
                  <a:lnTo>
                    <a:pt x="16527" y="572"/>
                  </a:lnTo>
                  <a:lnTo>
                    <a:pt x="15798" y="808"/>
                  </a:lnTo>
                  <a:lnTo>
                    <a:pt x="15030" y="1064"/>
                  </a:lnTo>
                  <a:lnTo>
                    <a:pt x="14262" y="1379"/>
                  </a:lnTo>
                  <a:lnTo>
                    <a:pt x="13454" y="1694"/>
                  </a:lnTo>
                  <a:lnTo>
                    <a:pt x="12646" y="2049"/>
                  </a:lnTo>
                  <a:lnTo>
                    <a:pt x="11819" y="2423"/>
                  </a:lnTo>
                  <a:lnTo>
                    <a:pt x="11011" y="2817"/>
                  </a:lnTo>
                  <a:lnTo>
                    <a:pt x="10184" y="3231"/>
                  </a:lnTo>
                  <a:lnTo>
                    <a:pt x="9357" y="3664"/>
                  </a:lnTo>
                  <a:lnTo>
                    <a:pt x="8549" y="4098"/>
                  </a:lnTo>
                  <a:lnTo>
                    <a:pt x="7742" y="4551"/>
                  </a:lnTo>
                  <a:lnTo>
                    <a:pt x="6973" y="4984"/>
                  </a:lnTo>
                  <a:lnTo>
                    <a:pt x="6205" y="5437"/>
                  </a:lnTo>
                  <a:lnTo>
                    <a:pt x="5476" y="5890"/>
                  </a:lnTo>
                  <a:lnTo>
                    <a:pt x="4767" y="6343"/>
                  </a:lnTo>
                  <a:lnTo>
                    <a:pt x="4078" y="6796"/>
                  </a:lnTo>
                  <a:lnTo>
                    <a:pt x="3447" y="7230"/>
                  </a:lnTo>
                  <a:lnTo>
                    <a:pt x="2837" y="7663"/>
                  </a:lnTo>
                  <a:lnTo>
                    <a:pt x="2285" y="8057"/>
                  </a:lnTo>
                  <a:lnTo>
                    <a:pt x="1793" y="8451"/>
                  </a:lnTo>
                  <a:lnTo>
                    <a:pt x="1340" y="8825"/>
                  </a:lnTo>
                  <a:lnTo>
                    <a:pt x="946" y="9180"/>
                  </a:lnTo>
                  <a:lnTo>
                    <a:pt x="611" y="9515"/>
                  </a:lnTo>
                  <a:lnTo>
                    <a:pt x="355" y="9810"/>
                  </a:lnTo>
                  <a:lnTo>
                    <a:pt x="158" y="10066"/>
                  </a:lnTo>
                  <a:lnTo>
                    <a:pt x="99" y="10184"/>
                  </a:lnTo>
                  <a:lnTo>
                    <a:pt x="40" y="10302"/>
                  </a:lnTo>
                  <a:lnTo>
                    <a:pt x="20" y="10401"/>
                  </a:lnTo>
                  <a:lnTo>
                    <a:pt x="0" y="10499"/>
                  </a:lnTo>
                  <a:lnTo>
                    <a:pt x="20" y="10598"/>
                  </a:lnTo>
                  <a:lnTo>
                    <a:pt x="59" y="10696"/>
                  </a:lnTo>
                  <a:lnTo>
                    <a:pt x="118" y="10834"/>
                  </a:lnTo>
                  <a:lnTo>
                    <a:pt x="217" y="10953"/>
                  </a:lnTo>
                  <a:lnTo>
                    <a:pt x="473" y="11268"/>
                  </a:lnTo>
                  <a:lnTo>
                    <a:pt x="828" y="11622"/>
                  </a:lnTo>
                  <a:lnTo>
                    <a:pt x="1261" y="12016"/>
                  </a:lnTo>
                  <a:lnTo>
                    <a:pt x="1793" y="12450"/>
                  </a:lnTo>
                  <a:lnTo>
                    <a:pt x="2384" y="12903"/>
                  </a:lnTo>
                  <a:lnTo>
                    <a:pt x="3053" y="13415"/>
                  </a:lnTo>
                  <a:lnTo>
                    <a:pt x="3782" y="13927"/>
                  </a:lnTo>
                  <a:lnTo>
                    <a:pt x="4570" y="14479"/>
                  </a:lnTo>
                  <a:lnTo>
                    <a:pt x="5417" y="15030"/>
                  </a:lnTo>
                  <a:lnTo>
                    <a:pt x="6304" y="15601"/>
                  </a:lnTo>
                  <a:lnTo>
                    <a:pt x="7229" y="16192"/>
                  </a:lnTo>
                  <a:lnTo>
                    <a:pt x="8175" y="16783"/>
                  </a:lnTo>
                  <a:lnTo>
                    <a:pt x="9180" y="17374"/>
                  </a:lnTo>
                  <a:lnTo>
                    <a:pt x="10184" y="17965"/>
                  </a:lnTo>
                  <a:lnTo>
                    <a:pt x="11208" y="18556"/>
                  </a:lnTo>
                  <a:lnTo>
                    <a:pt x="12252" y="19127"/>
                  </a:lnTo>
                  <a:lnTo>
                    <a:pt x="13296" y="19699"/>
                  </a:lnTo>
                  <a:lnTo>
                    <a:pt x="14321" y="20250"/>
                  </a:lnTo>
                  <a:lnTo>
                    <a:pt x="15365" y="20762"/>
                  </a:lnTo>
                  <a:lnTo>
                    <a:pt x="16389" y="21274"/>
                  </a:lnTo>
                  <a:lnTo>
                    <a:pt x="17374" y="21727"/>
                  </a:lnTo>
                  <a:lnTo>
                    <a:pt x="18359" y="22181"/>
                  </a:lnTo>
                  <a:lnTo>
                    <a:pt x="19304" y="22574"/>
                  </a:lnTo>
                  <a:lnTo>
                    <a:pt x="20211" y="22929"/>
                  </a:lnTo>
                  <a:lnTo>
                    <a:pt x="21077" y="23244"/>
                  </a:lnTo>
                  <a:lnTo>
                    <a:pt x="21885" y="23520"/>
                  </a:lnTo>
                  <a:lnTo>
                    <a:pt x="22653" y="23737"/>
                  </a:lnTo>
                  <a:lnTo>
                    <a:pt x="23362" y="23894"/>
                  </a:lnTo>
                  <a:lnTo>
                    <a:pt x="23677" y="23953"/>
                  </a:lnTo>
                  <a:lnTo>
                    <a:pt x="23993" y="23993"/>
                  </a:lnTo>
                  <a:lnTo>
                    <a:pt x="24288" y="24012"/>
                  </a:lnTo>
                  <a:lnTo>
                    <a:pt x="24544" y="24032"/>
                  </a:lnTo>
                  <a:lnTo>
                    <a:pt x="24781" y="24032"/>
                  </a:lnTo>
                  <a:lnTo>
                    <a:pt x="25096" y="23973"/>
                  </a:lnTo>
                  <a:lnTo>
                    <a:pt x="25509" y="23855"/>
                  </a:lnTo>
                  <a:lnTo>
                    <a:pt x="25982" y="23678"/>
                  </a:lnTo>
                  <a:lnTo>
                    <a:pt x="26534" y="23461"/>
                  </a:lnTo>
                  <a:lnTo>
                    <a:pt x="27144" y="23185"/>
                  </a:lnTo>
                  <a:lnTo>
                    <a:pt x="27834" y="22870"/>
                  </a:lnTo>
                  <a:lnTo>
                    <a:pt x="28543" y="22515"/>
                  </a:lnTo>
                  <a:lnTo>
                    <a:pt x="30119" y="21708"/>
                  </a:lnTo>
                  <a:lnTo>
                    <a:pt x="31833" y="20782"/>
                  </a:lnTo>
                  <a:lnTo>
                    <a:pt x="33625" y="19758"/>
                  </a:lnTo>
                  <a:lnTo>
                    <a:pt x="35437" y="18714"/>
                  </a:lnTo>
                  <a:lnTo>
                    <a:pt x="37230" y="17630"/>
                  </a:lnTo>
                  <a:lnTo>
                    <a:pt x="38944" y="16567"/>
                  </a:lnTo>
                  <a:lnTo>
                    <a:pt x="40539" y="15542"/>
                  </a:lnTo>
                  <a:lnTo>
                    <a:pt x="41938" y="14597"/>
                  </a:lnTo>
                  <a:lnTo>
                    <a:pt x="42568" y="14163"/>
                  </a:lnTo>
                  <a:lnTo>
                    <a:pt x="43120" y="13750"/>
                  </a:lnTo>
                  <a:lnTo>
                    <a:pt x="43612" y="13375"/>
                  </a:lnTo>
                  <a:lnTo>
                    <a:pt x="44026" y="13041"/>
                  </a:lnTo>
                  <a:lnTo>
                    <a:pt x="44361" y="12745"/>
                  </a:lnTo>
                  <a:lnTo>
                    <a:pt x="44597" y="12509"/>
                  </a:lnTo>
                  <a:lnTo>
                    <a:pt x="44676" y="12390"/>
                  </a:lnTo>
                  <a:lnTo>
                    <a:pt x="44755" y="12292"/>
                  </a:lnTo>
                  <a:lnTo>
                    <a:pt x="44774" y="12213"/>
                  </a:lnTo>
                  <a:lnTo>
                    <a:pt x="44794" y="12154"/>
                  </a:lnTo>
                  <a:lnTo>
                    <a:pt x="44774" y="12095"/>
                  </a:lnTo>
                  <a:lnTo>
                    <a:pt x="44735" y="12016"/>
                  </a:lnTo>
                  <a:lnTo>
                    <a:pt x="44577" y="11819"/>
                  </a:lnTo>
                  <a:lnTo>
                    <a:pt x="44301" y="11583"/>
                  </a:lnTo>
                  <a:lnTo>
                    <a:pt x="43947" y="11287"/>
                  </a:lnTo>
                  <a:lnTo>
                    <a:pt x="43494" y="10972"/>
                  </a:lnTo>
                  <a:lnTo>
                    <a:pt x="42942" y="10598"/>
                  </a:lnTo>
                  <a:lnTo>
                    <a:pt x="42332" y="10204"/>
                  </a:lnTo>
                  <a:lnTo>
                    <a:pt x="41662" y="9771"/>
                  </a:lnTo>
                  <a:lnTo>
                    <a:pt x="40086" y="8825"/>
                  </a:lnTo>
                  <a:lnTo>
                    <a:pt x="38313" y="7801"/>
                  </a:lnTo>
                  <a:lnTo>
                    <a:pt x="36383" y="6717"/>
                  </a:lnTo>
                  <a:lnTo>
                    <a:pt x="34334" y="5634"/>
                  </a:lnTo>
                  <a:lnTo>
                    <a:pt x="32226" y="4570"/>
                  </a:lnTo>
                  <a:lnTo>
                    <a:pt x="31143" y="4038"/>
                  </a:lnTo>
                  <a:lnTo>
                    <a:pt x="30079" y="3526"/>
                  </a:lnTo>
                  <a:lnTo>
                    <a:pt x="29035" y="3054"/>
                  </a:lnTo>
                  <a:lnTo>
                    <a:pt x="27991" y="2581"/>
                  </a:lnTo>
                  <a:lnTo>
                    <a:pt x="26967" y="2147"/>
                  </a:lnTo>
                  <a:lnTo>
                    <a:pt x="25962" y="1734"/>
                  </a:lnTo>
                  <a:lnTo>
                    <a:pt x="24997" y="1359"/>
                  </a:lnTo>
                  <a:lnTo>
                    <a:pt x="24071" y="1025"/>
                  </a:lnTo>
                  <a:lnTo>
                    <a:pt x="23205" y="709"/>
                  </a:lnTo>
                  <a:lnTo>
                    <a:pt x="22377" y="473"/>
                  </a:lnTo>
                  <a:lnTo>
                    <a:pt x="21609" y="256"/>
                  </a:lnTo>
                  <a:lnTo>
                    <a:pt x="20900" y="118"/>
                  </a:lnTo>
                  <a:lnTo>
                    <a:pt x="20565" y="59"/>
                  </a:lnTo>
                  <a:lnTo>
                    <a:pt x="20250" y="20"/>
                  </a:lnTo>
                  <a:lnTo>
                    <a:pt x="19954"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4503350" y="2652625"/>
              <a:ext cx="84225" cy="48775"/>
            </a:xfrm>
            <a:custGeom>
              <a:avLst/>
              <a:gdLst/>
              <a:ahLst/>
              <a:cxnLst/>
              <a:rect l="l" t="t" r="r" b="b"/>
              <a:pathLst>
                <a:path w="3369" h="1951" extrusionOk="0">
                  <a:moveTo>
                    <a:pt x="1" y="1"/>
                  </a:moveTo>
                  <a:lnTo>
                    <a:pt x="3369" y="1951"/>
                  </a:lnTo>
                  <a:lnTo>
                    <a:pt x="1" y="1"/>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4599375" y="2717625"/>
              <a:ext cx="25" cy="525"/>
            </a:xfrm>
            <a:custGeom>
              <a:avLst/>
              <a:gdLst/>
              <a:ahLst/>
              <a:cxnLst/>
              <a:rect l="l" t="t" r="r" b="b"/>
              <a:pathLst>
                <a:path w="1" h="21" extrusionOk="0">
                  <a:moveTo>
                    <a:pt x="1" y="20"/>
                  </a:moveTo>
                  <a:lnTo>
                    <a:pt x="1" y="1"/>
                  </a:lnTo>
                  <a:lnTo>
                    <a:pt x="1" y="20"/>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4598400" y="2720575"/>
              <a:ext cx="525" cy="1500"/>
            </a:xfrm>
            <a:custGeom>
              <a:avLst/>
              <a:gdLst/>
              <a:ahLst/>
              <a:cxnLst/>
              <a:rect l="l" t="t" r="r" b="b"/>
              <a:pathLst>
                <a:path w="21" h="60" extrusionOk="0">
                  <a:moveTo>
                    <a:pt x="20" y="1"/>
                  </a:moveTo>
                  <a:lnTo>
                    <a:pt x="20" y="1"/>
                  </a:lnTo>
                  <a:lnTo>
                    <a:pt x="20" y="1"/>
                  </a:lnTo>
                  <a:lnTo>
                    <a:pt x="0" y="60"/>
                  </a:lnTo>
                  <a:lnTo>
                    <a:pt x="0" y="60"/>
                  </a:lnTo>
                  <a:lnTo>
                    <a:pt x="20" y="1"/>
                  </a:lnTo>
                  <a:lnTo>
                    <a:pt x="20" y="1"/>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4597400" y="2710725"/>
              <a:ext cx="1025" cy="2500"/>
            </a:xfrm>
            <a:custGeom>
              <a:avLst/>
              <a:gdLst/>
              <a:ahLst/>
              <a:cxnLst/>
              <a:rect l="l" t="t" r="r" b="b"/>
              <a:pathLst>
                <a:path w="41" h="100" extrusionOk="0">
                  <a:moveTo>
                    <a:pt x="1" y="1"/>
                  </a:moveTo>
                  <a:lnTo>
                    <a:pt x="1" y="1"/>
                  </a:lnTo>
                  <a:lnTo>
                    <a:pt x="1" y="1"/>
                  </a:lnTo>
                  <a:lnTo>
                    <a:pt x="40" y="99"/>
                  </a:lnTo>
                  <a:lnTo>
                    <a:pt x="40" y="99"/>
                  </a:lnTo>
                  <a:lnTo>
                    <a:pt x="40" y="99"/>
                  </a:lnTo>
                  <a:lnTo>
                    <a:pt x="1" y="1"/>
                  </a:lnTo>
                  <a:lnTo>
                    <a:pt x="1" y="1"/>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4587550" y="2701375"/>
              <a:ext cx="5450" cy="3975"/>
            </a:xfrm>
            <a:custGeom>
              <a:avLst/>
              <a:gdLst/>
              <a:ahLst/>
              <a:cxnLst/>
              <a:rect l="l" t="t" r="r" b="b"/>
              <a:pathLst>
                <a:path w="218" h="159" extrusionOk="0">
                  <a:moveTo>
                    <a:pt x="1" y="1"/>
                  </a:moveTo>
                  <a:lnTo>
                    <a:pt x="1" y="1"/>
                  </a:lnTo>
                  <a:lnTo>
                    <a:pt x="119" y="79"/>
                  </a:lnTo>
                  <a:lnTo>
                    <a:pt x="218" y="158"/>
                  </a:lnTo>
                  <a:lnTo>
                    <a:pt x="218" y="158"/>
                  </a:lnTo>
                  <a:lnTo>
                    <a:pt x="218" y="158"/>
                  </a:lnTo>
                  <a:lnTo>
                    <a:pt x="119" y="79"/>
                  </a:lnTo>
                  <a:lnTo>
                    <a:pt x="1" y="1"/>
                  </a:lnTo>
                  <a:lnTo>
                    <a:pt x="1" y="1"/>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4593975" y="2706300"/>
              <a:ext cx="2475" cy="2975"/>
            </a:xfrm>
            <a:custGeom>
              <a:avLst/>
              <a:gdLst/>
              <a:ahLst/>
              <a:cxnLst/>
              <a:rect l="l" t="t" r="r" b="b"/>
              <a:pathLst>
                <a:path w="99" h="119" extrusionOk="0">
                  <a:moveTo>
                    <a:pt x="0" y="1"/>
                  </a:moveTo>
                  <a:lnTo>
                    <a:pt x="0" y="20"/>
                  </a:lnTo>
                  <a:lnTo>
                    <a:pt x="99" y="119"/>
                  </a:lnTo>
                  <a:lnTo>
                    <a:pt x="0" y="1"/>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4598900" y="2715175"/>
              <a:ext cx="500" cy="2475"/>
            </a:xfrm>
            <a:custGeom>
              <a:avLst/>
              <a:gdLst/>
              <a:ahLst/>
              <a:cxnLst/>
              <a:rect l="l" t="t" r="r" b="b"/>
              <a:pathLst>
                <a:path w="20" h="99" extrusionOk="0">
                  <a:moveTo>
                    <a:pt x="0" y="0"/>
                  </a:moveTo>
                  <a:lnTo>
                    <a:pt x="0" y="20"/>
                  </a:lnTo>
                  <a:lnTo>
                    <a:pt x="20" y="99"/>
                  </a:lnTo>
                  <a:lnTo>
                    <a:pt x="0" y="0"/>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4032575" y="2645725"/>
              <a:ext cx="566825" cy="328000"/>
            </a:xfrm>
            <a:custGeom>
              <a:avLst/>
              <a:gdLst/>
              <a:ahLst/>
              <a:cxnLst/>
              <a:rect l="l" t="t" r="r" b="b"/>
              <a:pathLst>
                <a:path w="22673" h="13120" extrusionOk="0">
                  <a:moveTo>
                    <a:pt x="17630" y="1"/>
                  </a:moveTo>
                  <a:lnTo>
                    <a:pt x="17394" y="20"/>
                  </a:lnTo>
                  <a:lnTo>
                    <a:pt x="17157" y="40"/>
                  </a:lnTo>
                  <a:lnTo>
                    <a:pt x="16941" y="99"/>
                  </a:lnTo>
                  <a:lnTo>
                    <a:pt x="16744" y="178"/>
                  </a:lnTo>
                  <a:lnTo>
                    <a:pt x="16566" y="277"/>
                  </a:lnTo>
                  <a:lnTo>
                    <a:pt x="453" y="9574"/>
                  </a:lnTo>
                  <a:lnTo>
                    <a:pt x="355" y="9653"/>
                  </a:lnTo>
                  <a:lnTo>
                    <a:pt x="256" y="9712"/>
                  </a:lnTo>
                  <a:lnTo>
                    <a:pt x="197" y="9791"/>
                  </a:lnTo>
                  <a:lnTo>
                    <a:pt x="99" y="9889"/>
                  </a:lnTo>
                  <a:lnTo>
                    <a:pt x="79" y="9948"/>
                  </a:lnTo>
                  <a:lnTo>
                    <a:pt x="20" y="10047"/>
                  </a:lnTo>
                  <a:lnTo>
                    <a:pt x="0" y="10165"/>
                  </a:lnTo>
                  <a:lnTo>
                    <a:pt x="0" y="10283"/>
                  </a:lnTo>
                  <a:lnTo>
                    <a:pt x="20" y="10382"/>
                  </a:lnTo>
                  <a:lnTo>
                    <a:pt x="59" y="10500"/>
                  </a:lnTo>
                  <a:lnTo>
                    <a:pt x="118" y="10598"/>
                  </a:lnTo>
                  <a:lnTo>
                    <a:pt x="217" y="10697"/>
                  </a:lnTo>
                  <a:lnTo>
                    <a:pt x="315" y="10795"/>
                  </a:lnTo>
                  <a:lnTo>
                    <a:pt x="453" y="10894"/>
                  </a:lnTo>
                  <a:lnTo>
                    <a:pt x="3841" y="12844"/>
                  </a:lnTo>
                  <a:lnTo>
                    <a:pt x="4078" y="12962"/>
                  </a:lnTo>
                  <a:lnTo>
                    <a:pt x="4373" y="13061"/>
                  </a:lnTo>
                  <a:lnTo>
                    <a:pt x="4669" y="13100"/>
                  </a:lnTo>
                  <a:lnTo>
                    <a:pt x="4964" y="13120"/>
                  </a:lnTo>
                  <a:lnTo>
                    <a:pt x="5279" y="13100"/>
                  </a:lnTo>
                  <a:lnTo>
                    <a:pt x="5575" y="13061"/>
                  </a:lnTo>
                  <a:lnTo>
                    <a:pt x="5850" y="12962"/>
                  </a:lnTo>
                  <a:lnTo>
                    <a:pt x="6107" y="12844"/>
                  </a:lnTo>
                  <a:lnTo>
                    <a:pt x="22200" y="3546"/>
                  </a:lnTo>
                  <a:lnTo>
                    <a:pt x="22298" y="3468"/>
                  </a:lnTo>
                  <a:lnTo>
                    <a:pt x="22397" y="3389"/>
                  </a:lnTo>
                  <a:lnTo>
                    <a:pt x="22476" y="3310"/>
                  </a:lnTo>
                  <a:lnTo>
                    <a:pt x="22555" y="3231"/>
                  </a:lnTo>
                  <a:lnTo>
                    <a:pt x="22594" y="3152"/>
                  </a:lnTo>
                  <a:lnTo>
                    <a:pt x="22633" y="3074"/>
                  </a:lnTo>
                  <a:lnTo>
                    <a:pt x="22633" y="3054"/>
                  </a:lnTo>
                  <a:lnTo>
                    <a:pt x="22653" y="2995"/>
                  </a:lnTo>
                  <a:lnTo>
                    <a:pt x="22673" y="2896"/>
                  </a:lnTo>
                  <a:lnTo>
                    <a:pt x="22673" y="2877"/>
                  </a:lnTo>
                  <a:lnTo>
                    <a:pt x="22653" y="2778"/>
                  </a:lnTo>
                  <a:lnTo>
                    <a:pt x="22633" y="2699"/>
                  </a:lnTo>
                  <a:lnTo>
                    <a:pt x="22594" y="2601"/>
                  </a:lnTo>
                  <a:lnTo>
                    <a:pt x="22555" y="2542"/>
                  </a:lnTo>
                  <a:lnTo>
                    <a:pt x="22456" y="2424"/>
                  </a:lnTo>
                  <a:lnTo>
                    <a:pt x="22417" y="2384"/>
                  </a:lnTo>
                  <a:lnTo>
                    <a:pt x="22318" y="2305"/>
                  </a:lnTo>
                  <a:lnTo>
                    <a:pt x="22200" y="2227"/>
                  </a:lnTo>
                  <a:lnTo>
                    <a:pt x="18832" y="277"/>
                  </a:lnTo>
                  <a:lnTo>
                    <a:pt x="18753" y="237"/>
                  </a:lnTo>
                  <a:lnTo>
                    <a:pt x="18654" y="198"/>
                  </a:lnTo>
                  <a:lnTo>
                    <a:pt x="18477" y="119"/>
                  </a:lnTo>
                  <a:lnTo>
                    <a:pt x="18300" y="60"/>
                  </a:lnTo>
                  <a:lnTo>
                    <a:pt x="18083" y="20"/>
                  </a:lnTo>
                  <a:lnTo>
                    <a:pt x="17847" y="1"/>
                  </a:lnTo>
                  <a:close/>
                </a:path>
              </a:pathLst>
            </a:custGeom>
            <a:solidFill>
              <a:srgbClr val="D9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4821475" y="2843700"/>
              <a:ext cx="1025" cy="2975"/>
            </a:xfrm>
            <a:custGeom>
              <a:avLst/>
              <a:gdLst/>
              <a:ahLst/>
              <a:cxnLst/>
              <a:rect l="l" t="t" r="r" b="b"/>
              <a:pathLst>
                <a:path w="41" h="119" extrusionOk="0">
                  <a:moveTo>
                    <a:pt x="1" y="0"/>
                  </a:moveTo>
                  <a:lnTo>
                    <a:pt x="1" y="0"/>
                  </a:lnTo>
                  <a:lnTo>
                    <a:pt x="1" y="0"/>
                  </a:lnTo>
                  <a:lnTo>
                    <a:pt x="40" y="60"/>
                  </a:lnTo>
                  <a:lnTo>
                    <a:pt x="40" y="119"/>
                  </a:lnTo>
                  <a:lnTo>
                    <a:pt x="40" y="119"/>
                  </a:lnTo>
                  <a:lnTo>
                    <a:pt x="40" y="60"/>
                  </a:lnTo>
                  <a:lnTo>
                    <a:pt x="1" y="0"/>
                  </a:lnTo>
                  <a:lnTo>
                    <a:pt x="1" y="0"/>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4450175" y="2850600"/>
              <a:ext cx="34000" cy="20200"/>
            </a:xfrm>
            <a:custGeom>
              <a:avLst/>
              <a:gdLst/>
              <a:ahLst/>
              <a:cxnLst/>
              <a:rect l="l" t="t" r="r" b="b"/>
              <a:pathLst>
                <a:path w="1360" h="808" extrusionOk="0">
                  <a:moveTo>
                    <a:pt x="0" y="808"/>
                  </a:moveTo>
                  <a:lnTo>
                    <a:pt x="0" y="808"/>
                  </a:lnTo>
                  <a:lnTo>
                    <a:pt x="40" y="768"/>
                  </a:lnTo>
                  <a:lnTo>
                    <a:pt x="1359" y="0"/>
                  </a:lnTo>
                  <a:lnTo>
                    <a:pt x="40" y="768"/>
                  </a:lnTo>
                  <a:lnTo>
                    <a:pt x="40" y="768"/>
                  </a:lnTo>
                  <a:lnTo>
                    <a:pt x="0" y="808"/>
                  </a:lnTo>
                  <a:lnTo>
                    <a:pt x="0" y="808"/>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4616625" y="2872750"/>
              <a:ext cx="500" cy="1025"/>
            </a:xfrm>
            <a:custGeom>
              <a:avLst/>
              <a:gdLst/>
              <a:ahLst/>
              <a:cxnLst/>
              <a:rect l="l" t="t" r="r" b="b"/>
              <a:pathLst>
                <a:path w="20" h="41" extrusionOk="0">
                  <a:moveTo>
                    <a:pt x="0" y="1"/>
                  </a:moveTo>
                  <a:lnTo>
                    <a:pt x="0" y="1"/>
                  </a:lnTo>
                  <a:lnTo>
                    <a:pt x="0" y="1"/>
                  </a:lnTo>
                  <a:lnTo>
                    <a:pt x="20" y="40"/>
                  </a:lnTo>
                  <a:lnTo>
                    <a:pt x="20" y="40"/>
                  </a:lnTo>
                  <a:lnTo>
                    <a:pt x="20" y="40"/>
                  </a:lnTo>
                  <a:lnTo>
                    <a:pt x="0" y="1"/>
                  </a:lnTo>
                  <a:lnTo>
                    <a:pt x="0" y="1"/>
                  </a:lnTo>
                  <a:close/>
                </a:path>
              </a:pathLst>
            </a:custGeom>
            <a:solidFill>
              <a:srgbClr val="C453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4446725" y="2876200"/>
              <a:ext cx="500" cy="2500"/>
            </a:xfrm>
            <a:custGeom>
              <a:avLst/>
              <a:gdLst/>
              <a:ahLst/>
              <a:cxnLst/>
              <a:rect l="l" t="t" r="r" b="b"/>
              <a:pathLst>
                <a:path w="20" h="100" extrusionOk="0">
                  <a:moveTo>
                    <a:pt x="20" y="99"/>
                  </a:moveTo>
                  <a:lnTo>
                    <a:pt x="20" y="99"/>
                  </a:lnTo>
                  <a:lnTo>
                    <a:pt x="20" y="99"/>
                  </a:lnTo>
                  <a:lnTo>
                    <a:pt x="0" y="40"/>
                  </a:lnTo>
                  <a:lnTo>
                    <a:pt x="0" y="1"/>
                  </a:lnTo>
                  <a:lnTo>
                    <a:pt x="0" y="1"/>
                  </a:lnTo>
                  <a:lnTo>
                    <a:pt x="0" y="40"/>
                  </a:lnTo>
                  <a:lnTo>
                    <a:pt x="20" y="99"/>
                  </a:lnTo>
                  <a:lnTo>
                    <a:pt x="20" y="99"/>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4447700" y="2879650"/>
              <a:ext cx="3475" cy="2975"/>
            </a:xfrm>
            <a:custGeom>
              <a:avLst/>
              <a:gdLst/>
              <a:ahLst/>
              <a:cxnLst/>
              <a:rect l="l" t="t" r="r" b="b"/>
              <a:pathLst>
                <a:path w="139" h="119" extrusionOk="0">
                  <a:moveTo>
                    <a:pt x="1" y="0"/>
                  </a:moveTo>
                  <a:lnTo>
                    <a:pt x="40" y="60"/>
                  </a:lnTo>
                  <a:lnTo>
                    <a:pt x="99" y="89"/>
                  </a:lnTo>
                  <a:lnTo>
                    <a:pt x="99" y="89"/>
                  </a:lnTo>
                  <a:lnTo>
                    <a:pt x="60" y="60"/>
                  </a:lnTo>
                  <a:lnTo>
                    <a:pt x="1" y="0"/>
                  </a:lnTo>
                  <a:close/>
                  <a:moveTo>
                    <a:pt x="99" y="89"/>
                  </a:moveTo>
                  <a:lnTo>
                    <a:pt x="139" y="119"/>
                  </a:lnTo>
                  <a:lnTo>
                    <a:pt x="119" y="99"/>
                  </a:lnTo>
                  <a:lnTo>
                    <a:pt x="99" y="89"/>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4617100" y="2873750"/>
              <a:ext cx="525" cy="2475"/>
            </a:xfrm>
            <a:custGeom>
              <a:avLst/>
              <a:gdLst/>
              <a:ahLst/>
              <a:cxnLst/>
              <a:rect l="l" t="t" r="r" b="b"/>
              <a:pathLst>
                <a:path w="21" h="99" extrusionOk="0">
                  <a:moveTo>
                    <a:pt x="1" y="0"/>
                  </a:moveTo>
                  <a:lnTo>
                    <a:pt x="1" y="0"/>
                  </a:lnTo>
                  <a:lnTo>
                    <a:pt x="1" y="0"/>
                  </a:lnTo>
                  <a:lnTo>
                    <a:pt x="21" y="59"/>
                  </a:lnTo>
                  <a:lnTo>
                    <a:pt x="21" y="99"/>
                  </a:lnTo>
                  <a:lnTo>
                    <a:pt x="21" y="99"/>
                  </a:lnTo>
                  <a:lnTo>
                    <a:pt x="21" y="59"/>
                  </a:lnTo>
                  <a:lnTo>
                    <a:pt x="1" y="0"/>
                  </a:lnTo>
                  <a:lnTo>
                    <a:pt x="1" y="0"/>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4613175" y="2869800"/>
              <a:ext cx="3475" cy="2975"/>
            </a:xfrm>
            <a:custGeom>
              <a:avLst/>
              <a:gdLst/>
              <a:ahLst/>
              <a:cxnLst/>
              <a:rect l="l" t="t" r="r" b="b"/>
              <a:pathLst>
                <a:path w="139" h="119" extrusionOk="0">
                  <a:moveTo>
                    <a:pt x="0" y="0"/>
                  </a:moveTo>
                  <a:lnTo>
                    <a:pt x="0" y="0"/>
                  </a:lnTo>
                  <a:lnTo>
                    <a:pt x="79" y="60"/>
                  </a:lnTo>
                  <a:lnTo>
                    <a:pt x="138" y="119"/>
                  </a:lnTo>
                  <a:lnTo>
                    <a:pt x="138" y="119"/>
                  </a:lnTo>
                  <a:lnTo>
                    <a:pt x="138" y="119"/>
                  </a:lnTo>
                  <a:lnTo>
                    <a:pt x="79" y="60"/>
                  </a:lnTo>
                  <a:lnTo>
                    <a:pt x="0" y="0"/>
                  </a:lnTo>
                  <a:lnTo>
                    <a:pt x="0" y="0"/>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4043900" y="2652625"/>
              <a:ext cx="402850" cy="232475"/>
            </a:xfrm>
            <a:custGeom>
              <a:avLst/>
              <a:gdLst/>
              <a:ahLst/>
              <a:cxnLst/>
              <a:rect l="l" t="t" r="r" b="b"/>
              <a:pathLst>
                <a:path w="16114" h="9299" extrusionOk="0">
                  <a:moveTo>
                    <a:pt x="0" y="9298"/>
                  </a:moveTo>
                  <a:lnTo>
                    <a:pt x="0" y="9298"/>
                  </a:lnTo>
                  <a:lnTo>
                    <a:pt x="0" y="9298"/>
                  </a:lnTo>
                  <a:lnTo>
                    <a:pt x="16113" y="1"/>
                  </a:lnTo>
                  <a:lnTo>
                    <a:pt x="16113" y="1"/>
                  </a:lnTo>
                  <a:lnTo>
                    <a:pt x="0" y="9298"/>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4333950" y="2894425"/>
              <a:ext cx="87175" cy="43350"/>
            </a:xfrm>
            <a:custGeom>
              <a:avLst/>
              <a:gdLst/>
              <a:ahLst/>
              <a:cxnLst/>
              <a:rect l="l" t="t" r="r" b="b"/>
              <a:pathLst>
                <a:path w="3487" h="1734" extrusionOk="0">
                  <a:moveTo>
                    <a:pt x="2817" y="99"/>
                  </a:moveTo>
                  <a:lnTo>
                    <a:pt x="0" y="1734"/>
                  </a:lnTo>
                  <a:lnTo>
                    <a:pt x="2817" y="99"/>
                  </a:lnTo>
                  <a:lnTo>
                    <a:pt x="2817" y="99"/>
                  </a:lnTo>
                  <a:lnTo>
                    <a:pt x="2955" y="40"/>
                  </a:lnTo>
                  <a:lnTo>
                    <a:pt x="3132" y="0"/>
                  </a:lnTo>
                  <a:lnTo>
                    <a:pt x="3310" y="0"/>
                  </a:lnTo>
                  <a:lnTo>
                    <a:pt x="3487" y="20"/>
                  </a:lnTo>
                  <a:lnTo>
                    <a:pt x="3487" y="20"/>
                  </a:lnTo>
                  <a:lnTo>
                    <a:pt x="3310" y="0"/>
                  </a:lnTo>
                  <a:lnTo>
                    <a:pt x="3132" y="0"/>
                  </a:lnTo>
                  <a:lnTo>
                    <a:pt x="2955" y="40"/>
                  </a:lnTo>
                  <a:lnTo>
                    <a:pt x="2817" y="99"/>
                  </a:lnTo>
                  <a:lnTo>
                    <a:pt x="2817" y="99"/>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4037500" y="2888500"/>
              <a:ext cx="1500" cy="2000"/>
            </a:xfrm>
            <a:custGeom>
              <a:avLst/>
              <a:gdLst/>
              <a:ahLst/>
              <a:cxnLst/>
              <a:rect l="l" t="t" r="r" b="b"/>
              <a:pathLst>
                <a:path w="60" h="80" extrusionOk="0">
                  <a:moveTo>
                    <a:pt x="59" y="1"/>
                  </a:moveTo>
                  <a:lnTo>
                    <a:pt x="0" y="80"/>
                  </a:lnTo>
                  <a:lnTo>
                    <a:pt x="20" y="60"/>
                  </a:lnTo>
                  <a:lnTo>
                    <a:pt x="59" y="1"/>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4034525" y="2892950"/>
              <a:ext cx="525" cy="1500"/>
            </a:xfrm>
            <a:custGeom>
              <a:avLst/>
              <a:gdLst/>
              <a:ahLst/>
              <a:cxnLst/>
              <a:rect l="l" t="t" r="r" b="b"/>
              <a:pathLst>
                <a:path w="21" h="60" extrusionOk="0">
                  <a:moveTo>
                    <a:pt x="1" y="59"/>
                  </a:moveTo>
                  <a:lnTo>
                    <a:pt x="1" y="59"/>
                  </a:lnTo>
                  <a:lnTo>
                    <a:pt x="1" y="59"/>
                  </a:lnTo>
                  <a:lnTo>
                    <a:pt x="21" y="0"/>
                  </a:lnTo>
                  <a:lnTo>
                    <a:pt x="21" y="0"/>
                  </a:lnTo>
                  <a:lnTo>
                    <a:pt x="21" y="0"/>
                  </a:lnTo>
                  <a:lnTo>
                    <a:pt x="1" y="59"/>
                  </a:lnTo>
                  <a:lnTo>
                    <a:pt x="1" y="59"/>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4568850" y="2754075"/>
              <a:ext cx="253650" cy="147275"/>
            </a:xfrm>
            <a:custGeom>
              <a:avLst/>
              <a:gdLst/>
              <a:ahLst/>
              <a:cxnLst/>
              <a:rect l="l" t="t" r="r" b="b"/>
              <a:pathLst>
                <a:path w="10146" h="5891" extrusionOk="0">
                  <a:moveTo>
                    <a:pt x="3783" y="0"/>
                  </a:moveTo>
                  <a:lnTo>
                    <a:pt x="3625" y="20"/>
                  </a:lnTo>
                  <a:lnTo>
                    <a:pt x="3487" y="40"/>
                  </a:lnTo>
                  <a:lnTo>
                    <a:pt x="3349" y="79"/>
                  </a:lnTo>
                  <a:lnTo>
                    <a:pt x="3211" y="138"/>
                  </a:lnTo>
                  <a:lnTo>
                    <a:pt x="237" y="1872"/>
                  </a:lnTo>
                  <a:lnTo>
                    <a:pt x="138" y="1931"/>
                  </a:lnTo>
                  <a:lnTo>
                    <a:pt x="60" y="2010"/>
                  </a:lnTo>
                  <a:lnTo>
                    <a:pt x="20" y="2088"/>
                  </a:lnTo>
                  <a:lnTo>
                    <a:pt x="0" y="2187"/>
                  </a:lnTo>
                  <a:lnTo>
                    <a:pt x="20" y="2266"/>
                  </a:lnTo>
                  <a:lnTo>
                    <a:pt x="60" y="2364"/>
                  </a:lnTo>
                  <a:lnTo>
                    <a:pt x="138" y="2443"/>
                  </a:lnTo>
                  <a:lnTo>
                    <a:pt x="237" y="2502"/>
                  </a:lnTo>
                  <a:lnTo>
                    <a:pt x="5831" y="5752"/>
                  </a:lnTo>
                  <a:lnTo>
                    <a:pt x="5949" y="5811"/>
                  </a:lnTo>
                  <a:lnTo>
                    <a:pt x="6087" y="5851"/>
                  </a:lnTo>
                  <a:lnTo>
                    <a:pt x="6225" y="5870"/>
                  </a:lnTo>
                  <a:lnTo>
                    <a:pt x="6383" y="5890"/>
                  </a:lnTo>
                  <a:lnTo>
                    <a:pt x="6521" y="5870"/>
                  </a:lnTo>
                  <a:lnTo>
                    <a:pt x="6678" y="5851"/>
                  </a:lnTo>
                  <a:lnTo>
                    <a:pt x="6816" y="5811"/>
                  </a:lnTo>
                  <a:lnTo>
                    <a:pt x="6934" y="5752"/>
                  </a:lnTo>
                  <a:lnTo>
                    <a:pt x="9909" y="4019"/>
                  </a:lnTo>
                  <a:lnTo>
                    <a:pt x="10027" y="3960"/>
                  </a:lnTo>
                  <a:lnTo>
                    <a:pt x="10086" y="3881"/>
                  </a:lnTo>
                  <a:lnTo>
                    <a:pt x="10145" y="3782"/>
                  </a:lnTo>
                  <a:lnTo>
                    <a:pt x="10145" y="3704"/>
                  </a:lnTo>
                  <a:lnTo>
                    <a:pt x="10145" y="3645"/>
                  </a:lnTo>
                  <a:lnTo>
                    <a:pt x="10106" y="3585"/>
                  </a:lnTo>
                  <a:lnTo>
                    <a:pt x="10086" y="3526"/>
                  </a:lnTo>
                  <a:lnTo>
                    <a:pt x="10027" y="3448"/>
                  </a:lnTo>
                  <a:lnTo>
                    <a:pt x="9909" y="3388"/>
                  </a:lnTo>
                  <a:lnTo>
                    <a:pt x="4334" y="138"/>
                  </a:lnTo>
                  <a:lnTo>
                    <a:pt x="4216" y="79"/>
                  </a:lnTo>
                  <a:lnTo>
                    <a:pt x="4078" y="40"/>
                  </a:lnTo>
                  <a:lnTo>
                    <a:pt x="3920" y="20"/>
                  </a:lnTo>
                  <a:lnTo>
                    <a:pt x="3783" y="0"/>
                  </a:lnTo>
                  <a:close/>
                </a:path>
              </a:pathLst>
            </a:custGeom>
            <a:solidFill>
              <a:srgbClr val="59D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3981350" y="2905250"/>
              <a:ext cx="1065700" cy="369375"/>
            </a:xfrm>
            <a:custGeom>
              <a:avLst/>
              <a:gdLst/>
              <a:ahLst/>
              <a:cxnLst/>
              <a:rect l="l" t="t" r="r" b="b"/>
              <a:pathLst>
                <a:path w="42628" h="14775" extrusionOk="0">
                  <a:moveTo>
                    <a:pt x="0" y="1"/>
                  </a:moveTo>
                  <a:lnTo>
                    <a:pt x="0" y="1557"/>
                  </a:lnTo>
                  <a:lnTo>
                    <a:pt x="20" y="1714"/>
                  </a:lnTo>
                  <a:lnTo>
                    <a:pt x="60" y="1872"/>
                  </a:lnTo>
                  <a:lnTo>
                    <a:pt x="119" y="2030"/>
                  </a:lnTo>
                  <a:lnTo>
                    <a:pt x="217" y="2168"/>
                  </a:lnTo>
                  <a:lnTo>
                    <a:pt x="335" y="2325"/>
                  </a:lnTo>
                  <a:lnTo>
                    <a:pt x="473" y="2463"/>
                  </a:lnTo>
                  <a:lnTo>
                    <a:pt x="631" y="2601"/>
                  </a:lnTo>
                  <a:lnTo>
                    <a:pt x="828" y="2719"/>
                  </a:lnTo>
                  <a:lnTo>
                    <a:pt x="20782" y="14282"/>
                  </a:lnTo>
                  <a:lnTo>
                    <a:pt x="20999" y="14400"/>
                  </a:lnTo>
                  <a:lnTo>
                    <a:pt x="21215" y="14499"/>
                  </a:lnTo>
                  <a:lnTo>
                    <a:pt x="21472" y="14577"/>
                  </a:lnTo>
                  <a:lnTo>
                    <a:pt x="21708" y="14656"/>
                  </a:lnTo>
                  <a:lnTo>
                    <a:pt x="21984" y="14696"/>
                  </a:lnTo>
                  <a:lnTo>
                    <a:pt x="22240" y="14735"/>
                  </a:lnTo>
                  <a:lnTo>
                    <a:pt x="22516" y="14755"/>
                  </a:lnTo>
                  <a:lnTo>
                    <a:pt x="22791" y="14774"/>
                  </a:lnTo>
                  <a:lnTo>
                    <a:pt x="23067" y="14755"/>
                  </a:lnTo>
                  <a:lnTo>
                    <a:pt x="23343" y="14735"/>
                  </a:lnTo>
                  <a:lnTo>
                    <a:pt x="23599" y="14696"/>
                  </a:lnTo>
                  <a:lnTo>
                    <a:pt x="23875" y="14656"/>
                  </a:lnTo>
                  <a:lnTo>
                    <a:pt x="24131" y="14577"/>
                  </a:lnTo>
                  <a:lnTo>
                    <a:pt x="24367" y="14499"/>
                  </a:lnTo>
                  <a:lnTo>
                    <a:pt x="24604" y="14400"/>
                  </a:lnTo>
                  <a:lnTo>
                    <a:pt x="24820" y="14282"/>
                  </a:lnTo>
                  <a:lnTo>
                    <a:pt x="41780" y="4472"/>
                  </a:lnTo>
                  <a:lnTo>
                    <a:pt x="41977" y="4354"/>
                  </a:lnTo>
                  <a:lnTo>
                    <a:pt x="42155" y="4216"/>
                  </a:lnTo>
                  <a:lnTo>
                    <a:pt x="42293" y="4078"/>
                  </a:lnTo>
                  <a:lnTo>
                    <a:pt x="42411" y="3921"/>
                  </a:lnTo>
                  <a:lnTo>
                    <a:pt x="42509" y="3763"/>
                  </a:lnTo>
                  <a:lnTo>
                    <a:pt x="42588" y="3606"/>
                  </a:lnTo>
                  <a:lnTo>
                    <a:pt x="42608" y="3448"/>
                  </a:lnTo>
                  <a:lnTo>
                    <a:pt x="42627" y="3290"/>
                  </a:lnTo>
                  <a:lnTo>
                    <a:pt x="42627" y="1655"/>
                  </a:lnTo>
                  <a:lnTo>
                    <a:pt x="42608" y="1754"/>
                  </a:lnTo>
                  <a:lnTo>
                    <a:pt x="42588" y="1833"/>
                  </a:lnTo>
                  <a:lnTo>
                    <a:pt x="42568" y="1971"/>
                  </a:lnTo>
                  <a:lnTo>
                    <a:pt x="42529" y="2069"/>
                  </a:lnTo>
                  <a:lnTo>
                    <a:pt x="42490" y="2148"/>
                  </a:lnTo>
                  <a:lnTo>
                    <a:pt x="42411" y="2286"/>
                  </a:lnTo>
                  <a:lnTo>
                    <a:pt x="42332" y="2384"/>
                  </a:lnTo>
                  <a:lnTo>
                    <a:pt x="42233" y="2483"/>
                  </a:lnTo>
                  <a:lnTo>
                    <a:pt x="42155" y="2562"/>
                  </a:lnTo>
                  <a:lnTo>
                    <a:pt x="41977" y="2699"/>
                  </a:lnTo>
                  <a:lnTo>
                    <a:pt x="41780" y="2837"/>
                  </a:lnTo>
                  <a:lnTo>
                    <a:pt x="24820" y="12647"/>
                  </a:lnTo>
                  <a:lnTo>
                    <a:pt x="24604" y="12765"/>
                  </a:lnTo>
                  <a:lnTo>
                    <a:pt x="24367" y="12864"/>
                  </a:lnTo>
                  <a:lnTo>
                    <a:pt x="24111" y="12942"/>
                  </a:lnTo>
                  <a:lnTo>
                    <a:pt x="23855" y="13002"/>
                  </a:lnTo>
                  <a:lnTo>
                    <a:pt x="23599" y="13061"/>
                  </a:lnTo>
                  <a:lnTo>
                    <a:pt x="23343" y="13100"/>
                  </a:lnTo>
                  <a:lnTo>
                    <a:pt x="23067" y="13120"/>
                  </a:lnTo>
                  <a:lnTo>
                    <a:pt x="22516" y="13120"/>
                  </a:lnTo>
                  <a:lnTo>
                    <a:pt x="22240" y="13100"/>
                  </a:lnTo>
                  <a:lnTo>
                    <a:pt x="21984" y="13061"/>
                  </a:lnTo>
                  <a:lnTo>
                    <a:pt x="21708" y="13002"/>
                  </a:lnTo>
                  <a:lnTo>
                    <a:pt x="21452" y="12942"/>
                  </a:lnTo>
                  <a:lnTo>
                    <a:pt x="21215" y="12864"/>
                  </a:lnTo>
                  <a:lnTo>
                    <a:pt x="20979" y="12765"/>
                  </a:lnTo>
                  <a:lnTo>
                    <a:pt x="20762" y="12647"/>
                  </a:lnTo>
                  <a:lnTo>
                    <a:pt x="828" y="1084"/>
                  </a:lnTo>
                  <a:lnTo>
                    <a:pt x="631" y="946"/>
                  </a:lnTo>
                  <a:lnTo>
                    <a:pt x="454" y="808"/>
                  </a:lnTo>
                  <a:lnTo>
                    <a:pt x="375" y="730"/>
                  </a:lnTo>
                  <a:lnTo>
                    <a:pt x="276" y="631"/>
                  </a:lnTo>
                  <a:lnTo>
                    <a:pt x="197" y="533"/>
                  </a:lnTo>
                  <a:lnTo>
                    <a:pt x="138" y="414"/>
                  </a:lnTo>
                  <a:lnTo>
                    <a:pt x="99" y="316"/>
                  </a:lnTo>
                  <a:lnTo>
                    <a:pt x="40" y="217"/>
                  </a:lnTo>
                  <a:lnTo>
                    <a:pt x="20" y="80"/>
                  </a:lnTo>
                  <a:lnTo>
                    <a:pt x="0"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4648625" y="2891475"/>
              <a:ext cx="75375" cy="42375"/>
            </a:xfrm>
            <a:custGeom>
              <a:avLst/>
              <a:gdLst/>
              <a:ahLst/>
              <a:cxnLst/>
              <a:rect l="l" t="t" r="r" b="b"/>
              <a:pathLst>
                <a:path w="3015" h="1695" extrusionOk="0">
                  <a:moveTo>
                    <a:pt x="198" y="79"/>
                  </a:moveTo>
                  <a:lnTo>
                    <a:pt x="198" y="79"/>
                  </a:lnTo>
                  <a:lnTo>
                    <a:pt x="119" y="40"/>
                  </a:lnTo>
                  <a:lnTo>
                    <a:pt x="1" y="0"/>
                  </a:lnTo>
                  <a:lnTo>
                    <a:pt x="1" y="0"/>
                  </a:lnTo>
                  <a:lnTo>
                    <a:pt x="119" y="40"/>
                  </a:lnTo>
                  <a:lnTo>
                    <a:pt x="198" y="79"/>
                  </a:lnTo>
                  <a:lnTo>
                    <a:pt x="3014" y="1694"/>
                  </a:lnTo>
                  <a:lnTo>
                    <a:pt x="198" y="79"/>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4421100" y="2894925"/>
              <a:ext cx="74900" cy="42850"/>
            </a:xfrm>
            <a:custGeom>
              <a:avLst/>
              <a:gdLst/>
              <a:ahLst/>
              <a:cxnLst/>
              <a:rect l="l" t="t" r="r" b="b"/>
              <a:pathLst>
                <a:path w="2996" h="1714" extrusionOk="0">
                  <a:moveTo>
                    <a:pt x="198" y="79"/>
                  </a:moveTo>
                  <a:lnTo>
                    <a:pt x="198" y="79"/>
                  </a:lnTo>
                  <a:lnTo>
                    <a:pt x="99" y="39"/>
                  </a:lnTo>
                  <a:lnTo>
                    <a:pt x="1" y="0"/>
                  </a:lnTo>
                  <a:lnTo>
                    <a:pt x="1" y="0"/>
                  </a:lnTo>
                  <a:lnTo>
                    <a:pt x="99" y="39"/>
                  </a:lnTo>
                  <a:lnTo>
                    <a:pt x="198" y="79"/>
                  </a:lnTo>
                  <a:lnTo>
                    <a:pt x="2995" y="1714"/>
                  </a:lnTo>
                  <a:lnTo>
                    <a:pt x="198" y="79"/>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4837725" y="3001275"/>
              <a:ext cx="525" cy="1025"/>
            </a:xfrm>
            <a:custGeom>
              <a:avLst/>
              <a:gdLst/>
              <a:ahLst/>
              <a:cxnLst/>
              <a:rect l="l" t="t" r="r" b="b"/>
              <a:pathLst>
                <a:path w="21" h="41" extrusionOk="0">
                  <a:moveTo>
                    <a:pt x="1" y="1"/>
                  </a:moveTo>
                  <a:lnTo>
                    <a:pt x="1" y="21"/>
                  </a:lnTo>
                  <a:lnTo>
                    <a:pt x="20" y="40"/>
                  </a:lnTo>
                  <a:lnTo>
                    <a:pt x="1" y="1"/>
                  </a:lnTo>
                  <a:close/>
                </a:path>
              </a:pathLst>
            </a:custGeom>
            <a:solidFill>
              <a:srgbClr val="E3B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4292100" y="2962375"/>
              <a:ext cx="11825" cy="525"/>
            </a:xfrm>
            <a:custGeom>
              <a:avLst/>
              <a:gdLst/>
              <a:ahLst/>
              <a:cxnLst/>
              <a:rect l="l" t="t" r="r" b="b"/>
              <a:pathLst>
                <a:path w="473" h="21" extrusionOk="0">
                  <a:moveTo>
                    <a:pt x="0" y="20"/>
                  </a:moveTo>
                  <a:lnTo>
                    <a:pt x="0" y="20"/>
                  </a:lnTo>
                  <a:lnTo>
                    <a:pt x="118" y="1"/>
                  </a:lnTo>
                  <a:lnTo>
                    <a:pt x="236" y="1"/>
                  </a:lnTo>
                  <a:lnTo>
                    <a:pt x="355" y="1"/>
                  </a:lnTo>
                  <a:lnTo>
                    <a:pt x="473" y="20"/>
                  </a:lnTo>
                  <a:lnTo>
                    <a:pt x="473" y="20"/>
                  </a:lnTo>
                  <a:lnTo>
                    <a:pt x="355" y="1"/>
                  </a:lnTo>
                  <a:lnTo>
                    <a:pt x="236" y="1"/>
                  </a:lnTo>
                  <a:lnTo>
                    <a:pt x="118" y="1"/>
                  </a:lnTo>
                  <a:lnTo>
                    <a:pt x="0" y="20"/>
                  </a:lnTo>
                  <a:lnTo>
                    <a:pt x="0" y="20"/>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4746625" y="2857000"/>
              <a:ext cx="219175" cy="127075"/>
            </a:xfrm>
            <a:custGeom>
              <a:avLst/>
              <a:gdLst/>
              <a:ahLst/>
              <a:cxnLst/>
              <a:rect l="l" t="t" r="r" b="b"/>
              <a:pathLst>
                <a:path w="8767" h="5083" extrusionOk="0">
                  <a:moveTo>
                    <a:pt x="3802" y="0"/>
                  </a:moveTo>
                  <a:lnTo>
                    <a:pt x="3664" y="20"/>
                  </a:lnTo>
                  <a:lnTo>
                    <a:pt x="3526" y="40"/>
                  </a:lnTo>
                  <a:lnTo>
                    <a:pt x="3408" y="79"/>
                  </a:lnTo>
                  <a:lnTo>
                    <a:pt x="3310" y="118"/>
                  </a:lnTo>
                  <a:lnTo>
                    <a:pt x="197" y="1911"/>
                  </a:lnTo>
                  <a:lnTo>
                    <a:pt x="99" y="1990"/>
                  </a:lnTo>
                  <a:lnTo>
                    <a:pt x="40" y="2049"/>
                  </a:lnTo>
                  <a:lnTo>
                    <a:pt x="1" y="2128"/>
                  </a:lnTo>
                  <a:lnTo>
                    <a:pt x="1" y="2207"/>
                  </a:lnTo>
                  <a:lnTo>
                    <a:pt x="1" y="2285"/>
                  </a:lnTo>
                  <a:lnTo>
                    <a:pt x="40" y="2364"/>
                  </a:lnTo>
                  <a:lnTo>
                    <a:pt x="99" y="2423"/>
                  </a:lnTo>
                  <a:lnTo>
                    <a:pt x="197" y="2482"/>
                  </a:lnTo>
                  <a:lnTo>
                    <a:pt x="4452" y="4964"/>
                  </a:lnTo>
                  <a:lnTo>
                    <a:pt x="4570" y="5023"/>
                  </a:lnTo>
                  <a:lnTo>
                    <a:pt x="4689" y="5063"/>
                  </a:lnTo>
                  <a:lnTo>
                    <a:pt x="4886" y="5082"/>
                  </a:lnTo>
                  <a:lnTo>
                    <a:pt x="5083" y="5082"/>
                  </a:lnTo>
                  <a:lnTo>
                    <a:pt x="5280" y="5043"/>
                  </a:lnTo>
                  <a:lnTo>
                    <a:pt x="5437" y="4964"/>
                  </a:lnTo>
                  <a:lnTo>
                    <a:pt x="8550" y="3172"/>
                  </a:lnTo>
                  <a:lnTo>
                    <a:pt x="8648" y="3113"/>
                  </a:lnTo>
                  <a:lnTo>
                    <a:pt x="8707" y="3034"/>
                  </a:lnTo>
                  <a:lnTo>
                    <a:pt x="8747" y="2955"/>
                  </a:lnTo>
                  <a:lnTo>
                    <a:pt x="8766" y="2876"/>
                  </a:lnTo>
                  <a:lnTo>
                    <a:pt x="8747" y="2817"/>
                  </a:lnTo>
                  <a:lnTo>
                    <a:pt x="8707" y="2738"/>
                  </a:lnTo>
                  <a:lnTo>
                    <a:pt x="8648" y="2660"/>
                  </a:lnTo>
                  <a:lnTo>
                    <a:pt x="8550" y="2600"/>
                  </a:lnTo>
                  <a:lnTo>
                    <a:pt x="4295" y="118"/>
                  </a:lnTo>
                  <a:lnTo>
                    <a:pt x="4177" y="79"/>
                  </a:lnTo>
                  <a:lnTo>
                    <a:pt x="4058" y="40"/>
                  </a:lnTo>
                  <a:lnTo>
                    <a:pt x="3920" y="20"/>
                  </a:lnTo>
                  <a:lnTo>
                    <a:pt x="3802" y="0"/>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4531425" y="2959425"/>
              <a:ext cx="75375" cy="42375"/>
            </a:xfrm>
            <a:custGeom>
              <a:avLst/>
              <a:gdLst/>
              <a:ahLst/>
              <a:cxnLst/>
              <a:rect l="l" t="t" r="r" b="b"/>
              <a:pathLst>
                <a:path w="3015" h="1695" extrusionOk="0">
                  <a:moveTo>
                    <a:pt x="197" y="79"/>
                  </a:moveTo>
                  <a:lnTo>
                    <a:pt x="197" y="79"/>
                  </a:lnTo>
                  <a:lnTo>
                    <a:pt x="99" y="20"/>
                  </a:lnTo>
                  <a:lnTo>
                    <a:pt x="0" y="1"/>
                  </a:lnTo>
                  <a:lnTo>
                    <a:pt x="0" y="1"/>
                  </a:lnTo>
                  <a:lnTo>
                    <a:pt x="99" y="20"/>
                  </a:lnTo>
                  <a:lnTo>
                    <a:pt x="197" y="79"/>
                  </a:lnTo>
                  <a:lnTo>
                    <a:pt x="3014" y="1695"/>
                  </a:lnTo>
                  <a:lnTo>
                    <a:pt x="197" y="79"/>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4837725" y="3001775"/>
              <a:ext cx="1025" cy="1500"/>
            </a:xfrm>
            <a:custGeom>
              <a:avLst/>
              <a:gdLst/>
              <a:ahLst/>
              <a:cxnLst/>
              <a:rect l="l" t="t" r="r" b="b"/>
              <a:pathLst>
                <a:path w="41" h="60" extrusionOk="0">
                  <a:moveTo>
                    <a:pt x="1" y="1"/>
                  </a:moveTo>
                  <a:lnTo>
                    <a:pt x="40" y="60"/>
                  </a:lnTo>
                  <a:lnTo>
                    <a:pt x="20" y="20"/>
                  </a:lnTo>
                  <a:lnTo>
                    <a:pt x="1" y="1"/>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4764350" y="2957450"/>
              <a:ext cx="73400" cy="43850"/>
            </a:xfrm>
            <a:custGeom>
              <a:avLst/>
              <a:gdLst/>
              <a:ahLst/>
              <a:cxnLst/>
              <a:rect l="l" t="t" r="r" b="b"/>
              <a:pathLst>
                <a:path w="2936" h="1754" extrusionOk="0">
                  <a:moveTo>
                    <a:pt x="2798" y="1636"/>
                  </a:moveTo>
                  <a:lnTo>
                    <a:pt x="1" y="1"/>
                  </a:lnTo>
                  <a:lnTo>
                    <a:pt x="2798" y="1636"/>
                  </a:lnTo>
                  <a:lnTo>
                    <a:pt x="2798" y="1636"/>
                  </a:lnTo>
                  <a:lnTo>
                    <a:pt x="2877" y="1675"/>
                  </a:lnTo>
                  <a:lnTo>
                    <a:pt x="2936" y="1754"/>
                  </a:lnTo>
                  <a:lnTo>
                    <a:pt x="2936" y="1754"/>
                  </a:lnTo>
                  <a:lnTo>
                    <a:pt x="2936" y="1754"/>
                  </a:lnTo>
                  <a:lnTo>
                    <a:pt x="2877" y="1675"/>
                  </a:lnTo>
                  <a:lnTo>
                    <a:pt x="2798" y="1636"/>
                  </a:lnTo>
                  <a:lnTo>
                    <a:pt x="2798" y="1636"/>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4440325" y="3004725"/>
              <a:ext cx="500" cy="1500"/>
            </a:xfrm>
            <a:custGeom>
              <a:avLst/>
              <a:gdLst/>
              <a:ahLst/>
              <a:cxnLst/>
              <a:rect l="l" t="t" r="r" b="b"/>
              <a:pathLst>
                <a:path w="20" h="60" extrusionOk="0">
                  <a:moveTo>
                    <a:pt x="20" y="1"/>
                  </a:moveTo>
                  <a:lnTo>
                    <a:pt x="0" y="60"/>
                  </a:lnTo>
                  <a:lnTo>
                    <a:pt x="20" y="40"/>
                  </a:lnTo>
                  <a:lnTo>
                    <a:pt x="20" y="1"/>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4440325" y="3009175"/>
              <a:ext cx="500" cy="1500"/>
            </a:xfrm>
            <a:custGeom>
              <a:avLst/>
              <a:gdLst/>
              <a:ahLst/>
              <a:cxnLst/>
              <a:rect l="l" t="t" r="r" b="b"/>
              <a:pathLst>
                <a:path w="20" h="60" extrusionOk="0">
                  <a:moveTo>
                    <a:pt x="0" y="0"/>
                  </a:moveTo>
                  <a:lnTo>
                    <a:pt x="0" y="39"/>
                  </a:lnTo>
                  <a:lnTo>
                    <a:pt x="20" y="59"/>
                  </a:lnTo>
                  <a:lnTo>
                    <a:pt x="0" y="0"/>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4303900" y="2962875"/>
              <a:ext cx="78325" cy="45325"/>
            </a:xfrm>
            <a:custGeom>
              <a:avLst/>
              <a:gdLst/>
              <a:ahLst/>
              <a:cxnLst/>
              <a:rect l="l" t="t" r="r" b="b"/>
              <a:pathLst>
                <a:path w="3133" h="1813" extrusionOk="0">
                  <a:moveTo>
                    <a:pt x="2995" y="1694"/>
                  </a:moveTo>
                  <a:lnTo>
                    <a:pt x="198" y="79"/>
                  </a:lnTo>
                  <a:lnTo>
                    <a:pt x="198" y="79"/>
                  </a:lnTo>
                  <a:lnTo>
                    <a:pt x="99" y="40"/>
                  </a:lnTo>
                  <a:lnTo>
                    <a:pt x="1" y="0"/>
                  </a:lnTo>
                  <a:lnTo>
                    <a:pt x="1" y="0"/>
                  </a:lnTo>
                  <a:lnTo>
                    <a:pt x="99" y="40"/>
                  </a:lnTo>
                  <a:lnTo>
                    <a:pt x="198" y="79"/>
                  </a:lnTo>
                  <a:lnTo>
                    <a:pt x="2995" y="1694"/>
                  </a:lnTo>
                  <a:lnTo>
                    <a:pt x="2995" y="1694"/>
                  </a:lnTo>
                  <a:lnTo>
                    <a:pt x="3074" y="1754"/>
                  </a:lnTo>
                  <a:lnTo>
                    <a:pt x="3133" y="1813"/>
                  </a:lnTo>
                  <a:lnTo>
                    <a:pt x="3133" y="1813"/>
                  </a:lnTo>
                  <a:lnTo>
                    <a:pt x="3074" y="1754"/>
                  </a:lnTo>
                  <a:lnTo>
                    <a:pt x="2995" y="1694"/>
                  </a:lnTo>
                  <a:lnTo>
                    <a:pt x="2995" y="1694"/>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4625475" y="3022450"/>
              <a:ext cx="10875" cy="3000"/>
            </a:xfrm>
            <a:custGeom>
              <a:avLst/>
              <a:gdLst/>
              <a:ahLst/>
              <a:cxnLst/>
              <a:rect l="l" t="t" r="r" b="b"/>
              <a:pathLst>
                <a:path w="435" h="120" extrusionOk="0">
                  <a:moveTo>
                    <a:pt x="1" y="119"/>
                  </a:moveTo>
                  <a:lnTo>
                    <a:pt x="1" y="119"/>
                  </a:lnTo>
                  <a:lnTo>
                    <a:pt x="80" y="60"/>
                  </a:lnTo>
                  <a:lnTo>
                    <a:pt x="198" y="40"/>
                  </a:lnTo>
                  <a:lnTo>
                    <a:pt x="316" y="21"/>
                  </a:lnTo>
                  <a:lnTo>
                    <a:pt x="434" y="1"/>
                  </a:lnTo>
                  <a:lnTo>
                    <a:pt x="434" y="1"/>
                  </a:lnTo>
                  <a:lnTo>
                    <a:pt x="316" y="21"/>
                  </a:lnTo>
                  <a:lnTo>
                    <a:pt x="198" y="40"/>
                  </a:lnTo>
                  <a:lnTo>
                    <a:pt x="80" y="60"/>
                  </a:lnTo>
                  <a:lnTo>
                    <a:pt x="1" y="119"/>
                  </a:lnTo>
                  <a:lnTo>
                    <a:pt x="1" y="119"/>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4636325" y="3022450"/>
              <a:ext cx="10850" cy="3000"/>
            </a:xfrm>
            <a:custGeom>
              <a:avLst/>
              <a:gdLst/>
              <a:ahLst/>
              <a:cxnLst/>
              <a:rect l="l" t="t" r="r" b="b"/>
              <a:pathLst>
                <a:path w="434" h="120" extrusionOk="0">
                  <a:moveTo>
                    <a:pt x="433" y="119"/>
                  </a:moveTo>
                  <a:lnTo>
                    <a:pt x="433" y="119"/>
                  </a:lnTo>
                  <a:lnTo>
                    <a:pt x="335" y="60"/>
                  </a:lnTo>
                  <a:lnTo>
                    <a:pt x="217" y="40"/>
                  </a:lnTo>
                  <a:lnTo>
                    <a:pt x="118" y="21"/>
                  </a:lnTo>
                  <a:lnTo>
                    <a:pt x="0" y="1"/>
                  </a:lnTo>
                  <a:lnTo>
                    <a:pt x="0" y="1"/>
                  </a:lnTo>
                  <a:lnTo>
                    <a:pt x="118" y="21"/>
                  </a:lnTo>
                  <a:lnTo>
                    <a:pt x="217" y="40"/>
                  </a:lnTo>
                  <a:lnTo>
                    <a:pt x="335" y="60"/>
                  </a:lnTo>
                  <a:lnTo>
                    <a:pt x="433" y="119"/>
                  </a:lnTo>
                  <a:lnTo>
                    <a:pt x="433" y="119"/>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4439825" y="2958450"/>
              <a:ext cx="171400" cy="99500"/>
            </a:xfrm>
            <a:custGeom>
              <a:avLst/>
              <a:gdLst/>
              <a:ahLst/>
              <a:cxnLst/>
              <a:rect l="l" t="t" r="r" b="b"/>
              <a:pathLst>
                <a:path w="6856" h="3980" extrusionOk="0">
                  <a:moveTo>
                    <a:pt x="3487" y="0"/>
                  </a:moveTo>
                  <a:lnTo>
                    <a:pt x="3310" y="20"/>
                  </a:lnTo>
                  <a:lnTo>
                    <a:pt x="3152" y="40"/>
                  </a:lnTo>
                  <a:lnTo>
                    <a:pt x="2995" y="118"/>
                  </a:lnTo>
                  <a:lnTo>
                    <a:pt x="178" y="1734"/>
                  </a:lnTo>
                  <a:lnTo>
                    <a:pt x="99" y="1793"/>
                  </a:lnTo>
                  <a:lnTo>
                    <a:pt x="40" y="1852"/>
                  </a:lnTo>
                  <a:lnTo>
                    <a:pt x="20" y="1911"/>
                  </a:lnTo>
                  <a:lnTo>
                    <a:pt x="40" y="1891"/>
                  </a:lnTo>
                  <a:lnTo>
                    <a:pt x="40" y="1891"/>
                  </a:lnTo>
                  <a:lnTo>
                    <a:pt x="20" y="1950"/>
                  </a:lnTo>
                  <a:lnTo>
                    <a:pt x="1" y="1990"/>
                  </a:lnTo>
                  <a:lnTo>
                    <a:pt x="20" y="2029"/>
                  </a:lnTo>
                  <a:lnTo>
                    <a:pt x="40" y="2088"/>
                  </a:lnTo>
                  <a:lnTo>
                    <a:pt x="20" y="2068"/>
                  </a:lnTo>
                  <a:lnTo>
                    <a:pt x="40" y="2128"/>
                  </a:lnTo>
                  <a:lnTo>
                    <a:pt x="99" y="2187"/>
                  </a:lnTo>
                  <a:lnTo>
                    <a:pt x="178" y="2246"/>
                  </a:lnTo>
                  <a:lnTo>
                    <a:pt x="2975" y="3861"/>
                  </a:lnTo>
                  <a:lnTo>
                    <a:pt x="3073" y="3920"/>
                  </a:lnTo>
                  <a:lnTo>
                    <a:pt x="3192" y="3940"/>
                  </a:lnTo>
                  <a:lnTo>
                    <a:pt x="3349" y="3979"/>
                  </a:lnTo>
                  <a:lnTo>
                    <a:pt x="3526" y="3959"/>
                  </a:lnTo>
                  <a:lnTo>
                    <a:pt x="3704" y="3940"/>
                  </a:lnTo>
                  <a:lnTo>
                    <a:pt x="3861" y="3861"/>
                  </a:lnTo>
                  <a:lnTo>
                    <a:pt x="6678" y="2246"/>
                  </a:lnTo>
                  <a:lnTo>
                    <a:pt x="6757" y="2187"/>
                  </a:lnTo>
                  <a:lnTo>
                    <a:pt x="6796" y="2128"/>
                  </a:lnTo>
                  <a:lnTo>
                    <a:pt x="6836" y="2049"/>
                  </a:lnTo>
                  <a:lnTo>
                    <a:pt x="6855" y="1990"/>
                  </a:lnTo>
                  <a:lnTo>
                    <a:pt x="6836" y="1911"/>
                  </a:lnTo>
                  <a:lnTo>
                    <a:pt x="6796" y="1852"/>
                  </a:lnTo>
                  <a:lnTo>
                    <a:pt x="6757" y="1793"/>
                  </a:lnTo>
                  <a:lnTo>
                    <a:pt x="6678" y="1734"/>
                  </a:lnTo>
                  <a:lnTo>
                    <a:pt x="3861" y="118"/>
                  </a:lnTo>
                  <a:lnTo>
                    <a:pt x="3763" y="59"/>
                  </a:lnTo>
                  <a:lnTo>
                    <a:pt x="3664" y="40"/>
                  </a:lnTo>
                  <a:lnTo>
                    <a:pt x="3487"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4212300" y="2962375"/>
              <a:ext cx="170925" cy="99025"/>
            </a:xfrm>
            <a:custGeom>
              <a:avLst/>
              <a:gdLst/>
              <a:ahLst/>
              <a:cxnLst/>
              <a:rect l="l" t="t" r="r" b="b"/>
              <a:pathLst>
                <a:path w="6837" h="3961" extrusionOk="0">
                  <a:moveTo>
                    <a:pt x="3310" y="1"/>
                  </a:moveTo>
                  <a:lnTo>
                    <a:pt x="3192" y="20"/>
                  </a:lnTo>
                  <a:lnTo>
                    <a:pt x="3094" y="60"/>
                  </a:lnTo>
                  <a:lnTo>
                    <a:pt x="2995" y="99"/>
                  </a:lnTo>
                  <a:lnTo>
                    <a:pt x="178" y="1734"/>
                  </a:lnTo>
                  <a:lnTo>
                    <a:pt x="99" y="1774"/>
                  </a:lnTo>
                  <a:lnTo>
                    <a:pt x="40" y="1852"/>
                  </a:lnTo>
                  <a:lnTo>
                    <a:pt x="1" y="1911"/>
                  </a:lnTo>
                  <a:lnTo>
                    <a:pt x="1" y="1971"/>
                  </a:lnTo>
                  <a:lnTo>
                    <a:pt x="1" y="2049"/>
                  </a:lnTo>
                  <a:lnTo>
                    <a:pt x="40" y="2108"/>
                  </a:lnTo>
                  <a:lnTo>
                    <a:pt x="99" y="2168"/>
                  </a:lnTo>
                  <a:lnTo>
                    <a:pt x="178" y="2227"/>
                  </a:lnTo>
                  <a:lnTo>
                    <a:pt x="2975" y="3862"/>
                  </a:lnTo>
                  <a:lnTo>
                    <a:pt x="3074" y="3901"/>
                  </a:lnTo>
                  <a:lnTo>
                    <a:pt x="3172" y="3940"/>
                  </a:lnTo>
                  <a:lnTo>
                    <a:pt x="3291" y="3960"/>
                  </a:lnTo>
                  <a:lnTo>
                    <a:pt x="3527" y="3960"/>
                  </a:lnTo>
                  <a:lnTo>
                    <a:pt x="3645" y="3940"/>
                  </a:lnTo>
                  <a:lnTo>
                    <a:pt x="3744" y="3901"/>
                  </a:lnTo>
                  <a:lnTo>
                    <a:pt x="3842" y="3862"/>
                  </a:lnTo>
                  <a:lnTo>
                    <a:pt x="6659" y="2227"/>
                  </a:lnTo>
                  <a:lnTo>
                    <a:pt x="6777" y="2148"/>
                  </a:lnTo>
                  <a:lnTo>
                    <a:pt x="6817" y="2089"/>
                  </a:lnTo>
                  <a:lnTo>
                    <a:pt x="6836" y="2049"/>
                  </a:lnTo>
                  <a:lnTo>
                    <a:pt x="6836" y="1990"/>
                  </a:lnTo>
                  <a:lnTo>
                    <a:pt x="6836" y="1931"/>
                  </a:lnTo>
                  <a:lnTo>
                    <a:pt x="6817" y="1892"/>
                  </a:lnTo>
                  <a:lnTo>
                    <a:pt x="6797" y="1833"/>
                  </a:lnTo>
                  <a:lnTo>
                    <a:pt x="6738" y="1774"/>
                  </a:lnTo>
                  <a:lnTo>
                    <a:pt x="6659" y="1714"/>
                  </a:lnTo>
                  <a:lnTo>
                    <a:pt x="3862" y="99"/>
                  </a:lnTo>
                  <a:lnTo>
                    <a:pt x="3763" y="60"/>
                  </a:lnTo>
                  <a:lnTo>
                    <a:pt x="3665" y="20"/>
                  </a:lnTo>
                  <a:lnTo>
                    <a:pt x="3547"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4551125" y="3068750"/>
              <a:ext cx="500" cy="1500"/>
            </a:xfrm>
            <a:custGeom>
              <a:avLst/>
              <a:gdLst/>
              <a:ahLst/>
              <a:cxnLst/>
              <a:rect l="l" t="t" r="r" b="b"/>
              <a:pathLst>
                <a:path w="20" h="60" extrusionOk="0">
                  <a:moveTo>
                    <a:pt x="0" y="60"/>
                  </a:moveTo>
                  <a:lnTo>
                    <a:pt x="0" y="60"/>
                  </a:lnTo>
                  <a:lnTo>
                    <a:pt x="0" y="60"/>
                  </a:lnTo>
                  <a:lnTo>
                    <a:pt x="20" y="1"/>
                  </a:lnTo>
                  <a:lnTo>
                    <a:pt x="20" y="1"/>
                  </a:lnTo>
                  <a:lnTo>
                    <a:pt x="20" y="1"/>
                  </a:lnTo>
                  <a:lnTo>
                    <a:pt x="0" y="60"/>
                  </a:lnTo>
                  <a:lnTo>
                    <a:pt x="0" y="60"/>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4717075" y="3065800"/>
              <a:ext cx="3475" cy="2975"/>
            </a:xfrm>
            <a:custGeom>
              <a:avLst/>
              <a:gdLst/>
              <a:ahLst/>
              <a:cxnLst/>
              <a:rect l="l" t="t" r="r" b="b"/>
              <a:pathLst>
                <a:path w="139" h="119" extrusionOk="0">
                  <a:moveTo>
                    <a:pt x="1" y="0"/>
                  </a:moveTo>
                  <a:lnTo>
                    <a:pt x="1" y="0"/>
                  </a:lnTo>
                  <a:lnTo>
                    <a:pt x="79" y="59"/>
                  </a:lnTo>
                  <a:lnTo>
                    <a:pt x="138" y="119"/>
                  </a:lnTo>
                  <a:lnTo>
                    <a:pt x="138" y="119"/>
                  </a:lnTo>
                  <a:lnTo>
                    <a:pt x="138" y="119"/>
                  </a:lnTo>
                  <a:lnTo>
                    <a:pt x="79" y="59"/>
                  </a:lnTo>
                  <a:lnTo>
                    <a:pt x="1" y="0"/>
                  </a:lnTo>
                  <a:lnTo>
                    <a:pt x="1" y="0"/>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4721025" y="3070225"/>
              <a:ext cx="500" cy="2000"/>
            </a:xfrm>
            <a:custGeom>
              <a:avLst/>
              <a:gdLst/>
              <a:ahLst/>
              <a:cxnLst/>
              <a:rect l="l" t="t" r="r" b="b"/>
              <a:pathLst>
                <a:path w="20" h="80" extrusionOk="0">
                  <a:moveTo>
                    <a:pt x="0" y="1"/>
                  </a:moveTo>
                  <a:lnTo>
                    <a:pt x="0" y="1"/>
                  </a:lnTo>
                  <a:lnTo>
                    <a:pt x="0" y="1"/>
                  </a:lnTo>
                  <a:lnTo>
                    <a:pt x="20" y="40"/>
                  </a:lnTo>
                  <a:lnTo>
                    <a:pt x="20" y="79"/>
                  </a:lnTo>
                  <a:lnTo>
                    <a:pt x="20" y="79"/>
                  </a:lnTo>
                  <a:lnTo>
                    <a:pt x="20" y="40"/>
                  </a:lnTo>
                  <a:lnTo>
                    <a:pt x="0" y="1"/>
                  </a:lnTo>
                  <a:lnTo>
                    <a:pt x="0" y="1"/>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4550625" y="3022450"/>
              <a:ext cx="170900" cy="99500"/>
            </a:xfrm>
            <a:custGeom>
              <a:avLst/>
              <a:gdLst/>
              <a:ahLst/>
              <a:cxnLst/>
              <a:rect l="l" t="t" r="r" b="b"/>
              <a:pathLst>
                <a:path w="6836" h="3980" extrusionOk="0">
                  <a:moveTo>
                    <a:pt x="3428" y="1"/>
                  </a:moveTo>
                  <a:lnTo>
                    <a:pt x="3310" y="21"/>
                  </a:lnTo>
                  <a:lnTo>
                    <a:pt x="3192" y="40"/>
                  </a:lnTo>
                  <a:lnTo>
                    <a:pt x="3074" y="60"/>
                  </a:lnTo>
                  <a:lnTo>
                    <a:pt x="2995" y="119"/>
                  </a:lnTo>
                  <a:lnTo>
                    <a:pt x="178" y="1734"/>
                  </a:lnTo>
                  <a:lnTo>
                    <a:pt x="99" y="1793"/>
                  </a:lnTo>
                  <a:lnTo>
                    <a:pt x="40" y="1853"/>
                  </a:lnTo>
                  <a:lnTo>
                    <a:pt x="20" y="1912"/>
                  </a:lnTo>
                  <a:lnTo>
                    <a:pt x="1" y="1990"/>
                  </a:lnTo>
                  <a:lnTo>
                    <a:pt x="20" y="2089"/>
                  </a:lnTo>
                  <a:lnTo>
                    <a:pt x="79" y="2168"/>
                  </a:lnTo>
                  <a:lnTo>
                    <a:pt x="178" y="2247"/>
                  </a:lnTo>
                  <a:lnTo>
                    <a:pt x="2975" y="3881"/>
                  </a:lnTo>
                  <a:lnTo>
                    <a:pt x="3074" y="3921"/>
                  </a:lnTo>
                  <a:lnTo>
                    <a:pt x="3172" y="3960"/>
                  </a:lnTo>
                  <a:lnTo>
                    <a:pt x="3290" y="3980"/>
                  </a:lnTo>
                  <a:lnTo>
                    <a:pt x="3408" y="3980"/>
                  </a:lnTo>
                  <a:lnTo>
                    <a:pt x="3527" y="3960"/>
                  </a:lnTo>
                  <a:lnTo>
                    <a:pt x="3645" y="3941"/>
                  </a:lnTo>
                  <a:lnTo>
                    <a:pt x="3743" y="3921"/>
                  </a:lnTo>
                  <a:lnTo>
                    <a:pt x="3842" y="3862"/>
                  </a:lnTo>
                  <a:lnTo>
                    <a:pt x="6659" y="2247"/>
                  </a:lnTo>
                  <a:lnTo>
                    <a:pt x="6737" y="2187"/>
                  </a:lnTo>
                  <a:lnTo>
                    <a:pt x="6796" y="2128"/>
                  </a:lnTo>
                  <a:lnTo>
                    <a:pt x="6836" y="2069"/>
                  </a:lnTo>
                  <a:lnTo>
                    <a:pt x="6836" y="1990"/>
                  </a:lnTo>
                  <a:lnTo>
                    <a:pt x="6836" y="1951"/>
                  </a:lnTo>
                  <a:lnTo>
                    <a:pt x="6816" y="1912"/>
                  </a:lnTo>
                  <a:lnTo>
                    <a:pt x="6796" y="1853"/>
                  </a:lnTo>
                  <a:lnTo>
                    <a:pt x="6737" y="1793"/>
                  </a:lnTo>
                  <a:lnTo>
                    <a:pt x="6659" y="1734"/>
                  </a:lnTo>
                  <a:lnTo>
                    <a:pt x="3861" y="119"/>
                  </a:lnTo>
                  <a:lnTo>
                    <a:pt x="3763" y="60"/>
                  </a:lnTo>
                  <a:lnTo>
                    <a:pt x="3645" y="40"/>
                  </a:lnTo>
                  <a:lnTo>
                    <a:pt x="3546" y="21"/>
                  </a:lnTo>
                  <a:lnTo>
                    <a:pt x="3428"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4322625" y="3026400"/>
              <a:ext cx="171400" cy="99000"/>
            </a:xfrm>
            <a:custGeom>
              <a:avLst/>
              <a:gdLst/>
              <a:ahLst/>
              <a:cxnLst/>
              <a:rect l="l" t="t" r="r" b="b"/>
              <a:pathLst>
                <a:path w="6856" h="3960" extrusionOk="0">
                  <a:moveTo>
                    <a:pt x="3329" y="1"/>
                  </a:moveTo>
                  <a:lnTo>
                    <a:pt x="3211" y="20"/>
                  </a:lnTo>
                  <a:lnTo>
                    <a:pt x="3093" y="60"/>
                  </a:lnTo>
                  <a:lnTo>
                    <a:pt x="2994" y="99"/>
                  </a:lnTo>
                  <a:lnTo>
                    <a:pt x="178" y="1734"/>
                  </a:lnTo>
                  <a:lnTo>
                    <a:pt x="99" y="1793"/>
                  </a:lnTo>
                  <a:lnTo>
                    <a:pt x="40" y="1852"/>
                  </a:lnTo>
                  <a:lnTo>
                    <a:pt x="20" y="1911"/>
                  </a:lnTo>
                  <a:lnTo>
                    <a:pt x="0" y="1990"/>
                  </a:lnTo>
                  <a:lnTo>
                    <a:pt x="0" y="2049"/>
                  </a:lnTo>
                  <a:lnTo>
                    <a:pt x="40" y="2108"/>
                  </a:lnTo>
                  <a:lnTo>
                    <a:pt x="99" y="2187"/>
                  </a:lnTo>
                  <a:lnTo>
                    <a:pt x="178" y="2226"/>
                  </a:lnTo>
                  <a:lnTo>
                    <a:pt x="2975" y="3861"/>
                  </a:lnTo>
                  <a:lnTo>
                    <a:pt x="3073" y="3901"/>
                  </a:lnTo>
                  <a:lnTo>
                    <a:pt x="3191" y="3940"/>
                  </a:lnTo>
                  <a:lnTo>
                    <a:pt x="3290" y="3960"/>
                  </a:lnTo>
                  <a:lnTo>
                    <a:pt x="3526" y="3960"/>
                  </a:lnTo>
                  <a:lnTo>
                    <a:pt x="3645" y="3940"/>
                  </a:lnTo>
                  <a:lnTo>
                    <a:pt x="3763" y="3901"/>
                  </a:lnTo>
                  <a:lnTo>
                    <a:pt x="3841" y="3861"/>
                  </a:lnTo>
                  <a:lnTo>
                    <a:pt x="6658" y="2226"/>
                  </a:lnTo>
                  <a:lnTo>
                    <a:pt x="6757" y="2167"/>
                  </a:lnTo>
                  <a:lnTo>
                    <a:pt x="6796" y="2108"/>
                  </a:lnTo>
                  <a:lnTo>
                    <a:pt x="6836" y="2049"/>
                  </a:lnTo>
                  <a:lnTo>
                    <a:pt x="6855" y="1970"/>
                  </a:lnTo>
                  <a:lnTo>
                    <a:pt x="6836" y="1911"/>
                  </a:lnTo>
                  <a:lnTo>
                    <a:pt x="6796" y="1852"/>
                  </a:lnTo>
                  <a:lnTo>
                    <a:pt x="6757" y="1793"/>
                  </a:lnTo>
                  <a:lnTo>
                    <a:pt x="6678" y="1734"/>
                  </a:lnTo>
                  <a:lnTo>
                    <a:pt x="3881" y="99"/>
                  </a:lnTo>
                  <a:lnTo>
                    <a:pt x="3782" y="60"/>
                  </a:lnTo>
                  <a:lnTo>
                    <a:pt x="3664" y="20"/>
                  </a:lnTo>
                  <a:lnTo>
                    <a:pt x="3546"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4436875" y="3092875"/>
              <a:ext cx="70925" cy="41900"/>
            </a:xfrm>
            <a:custGeom>
              <a:avLst/>
              <a:gdLst/>
              <a:ahLst/>
              <a:cxnLst/>
              <a:rect l="l" t="t" r="r" b="b"/>
              <a:pathLst>
                <a:path w="2837" h="1676" extrusionOk="0">
                  <a:moveTo>
                    <a:pt x="40" y="1636"/>
                  </a:moveTo>
                  <a:lnTo>
                    <a:pt x="40" y="1636"/>
                  </a:lnTo>
                  <a:lnTo>
                    <a:pt x="0" y="1675"/>
                  </a:lnTo>
                  <a:lnTo>
                    <a:pt x="0" y="1675"/>
                  </a:lnTo>
                  <a:lnTo>
                    <a:pt x="40" y="1636"/>
                  </a:lnTo>
                  <a:lnTo>
                    <a:pt x="2837" y="1"/>
                  </a:lnTo>
                  <a:lnTo>
                    <a:pt x="40" y="1636"/>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4513200" y="3090425"/>
              <a:ext cx="86700" cy="43350"/>
            </a:xfrm>
            <a:custGeom>
              <a:avLst/>
              <a:gdLst/>
              <a:ahLst/>
              <a:cxnLst/>
              <a:rect l="l" t="t" r="r" b="b"/>
              <a:pathLst>
                <a:path w="3468" h="1734" extrusionOk="0">
                  <a:moveTo>
                    <a:pt x="670" y="99"/>
                  </a:moveTo>
                  <a:lnTo>
                    <a:pt x="670" y="99"/>
                  </a:lnTo>
                  <a:lnTo>
                    <a:pt x="513" y="40"/>
                  </a:lnTo>
                  <a:lnTo>
                    <a:pt x="355" y="0"/>
                  </a:lnTo>
                  <a:lnTo>
                    <a:pt x="178" y="0"/>
                  </a:lnTo>
                  <a:lnTo>
                    <a:pt x="1" y="20"/>
                  </a:lnTo>
                  <a:lnTo>
                    <a:pt x="1" y="20"/>
                  </a:lnTo>
                  <a:lnTo>
                    <a:pt x="178" y="0"/>
                  </a:lnTo>
                  <a:lnTo>
                    <a:pt x="355" y="0"/>
                  </a:lnTo>
                  <a:lnTo>
                    <a:pt x="513" y="40"/>
                  </a:lnTo>
                  <a:lnTo>
                    <a:pt x="670" y="99"/>
                  </a:lnTo>
                  <a:lnTo>
                    <a:pt x="3467" y="1734"/>
                  </a:lnTo>
                  <a:lnTo>
                    <a:pt x="670" y="99"/>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4433925" y="3136700"/>
              <a:ext cx="500" cy="1025"/>
            </a:xfrm>
            <a:custGeom>
              <a:avLst/>
              <a:gdLst/>
              <a:ahLst/>
              <a:cxnLst/>
              <a:rect l="l" t="t" r="r" b="b"/>
              <a:pathLst>
                <a:path w="20" h="41" extrusionOk="0">
                  <a:moveTo>
                    <a:pt x="0" y="40"/>
                  </a:moveTo>
                  <a:lnTo>
                    <a:pt x="0" y="40"/>
                  </a:lnTo>
                  <a:lnTo>
                    <a:pt x="0" y="40"/>
                  </a:lnTo>
                  <a:lnTo>
                    <a:pt x="20" y="1"/>
                  </a:lnTo>
                  <a:lnTo>
                    <a:pt x="20" y="1"/>
                  </a:lnTo>
                  <a:lnTo>
                    <a:pt x="0" y="40"/>
                  </a:lnTo>
                  <a:lnTo>
                    <a:pt x="0" y="40"/>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4432925" y="3090425"/>
              <a:ext cx="171400" cy="99000"/>
            </a:xfrm>
            <a:custGeom>
              <a:avLst/>
              <a:gdLst/>
              <a:ahLst/>
              <a:cxnLst/>
              <a:rect l="l" t="t" r="r" b="b"/>
              <a:pathLst>
                <a:path w="6856" h="3960" extrusionOk="0">
                  <a:moveTo>
                    <a:pt x="3389" y="0"/>
                  </a:moveTo>
                  <a:lnTo>
                    <a:pt x="3212" y="20"/>
                  </a:lnTo>
                  <a:lnTo>
                    <a:pt x="3093" y="59"/>
                  </a:lnTo>
                  <a:lnTo>
                    <a:pt x="2995" y="99"/>
                  </a:lnTo>
                  <a:lnTo>
                    <a:pt x="198" y="1734"/>
                  </a:lnTo>
                  <a:lnTo>
                    <a:pt x="119" y="1793"/>
                  </a:lnTo>
                  <a:lnTo>
                    <a:pt x="60" y="1852"/>
                  </a:lnTo>
                  <a:lnTo>
                    <a:pt x="40" y="1891"/>
                  </a:lnTo>
                  <a:lnTo>
                    <a:pt x="20" y="1931"/>
                  </a:lnTo>
                  <a:lnTo>
                    <a:pt x="1" y="1990"/>
                  </a:lnTo>
                  <a:lnTo>
                    <a:pt x="20" y="2049"/>
                  </a:lnTo>
                  <a:lnTo>
                    <a:pt x="60" y="2128"/>
                  </a:lnTo>
                  <a:lnTo>
                    <a:pt x="119" y="2187"/>
                  </a:lnTo>
                  <a:lnTo>
                    <a:pt x="198" y="2246"/>
                  </a:lnTo>
                  <a:lnTo>
                    <a:pt x="2995" y="3861"/>
                  </a:lnTo>
                  <a:lnTo>
                    <a:pt x="3093" y="3901"/>
                  </a:lnTo>
                  <a:lnTo>
                    <a:pt x="3192" y="3940"/>
                  </a:lnTo>
                  <a:lnTo>
                    <a:pt x="3310" y="3960"/>
                  </a:lnTo>
                  <a:lnTo>
                    <a:pt x="3546" y="3960"/>
                  </a:lnTo>
                  <a:lnTo>
                    <a:pt x="3665" y="3940"/>
                  </a:lnTo>
                  <a:lnTo>
                    <a:pt x="3763" y="3901"/>
                  </a:lnTo>
                  <a:lnTo>
                    <a:pt x="3862" y="3861"/>
                  </a:lnTo>
                  <a:lnTo>
                    <a:pt x="6678" y="2226"/>
                  </a:lnTo>
                  <a:lnTo>
                    <a:pt x="6757" y="2187"/>
                  </a:lnTo>
                  <a:lnTo>
                    <a:pt x="6816" y="2108"/>
                  </a:lnTo>
                  <a:lnTo>
                    <a:pt x="6856" y="2049"/>
                  </a:lnTo>
                  <a:lnTo>
                    <a:pt x="6856" y="1990"/>
                  </a:lnTo>
                  <a:lnTo>
                    <a:pt x="6856" y="1911"/>
                  </a:lnTo>
                  <a:lnTo>
                    <a:pt x="6816" y="1852"/>
                  </a:lnTo>
                  <a:lnTo>
                    <a:pt x="6757" y="1793"/>
                  </a:lnTo>
                  <a:lnTo>
                    <a:pt x="6678" y="1734"/>
                  </a:lnTo>
                  <a:lnTo>
                    <a:pt x="3881" y="99"/>
                  </a:lnTo>
                  <a:lnTo>
                    <a:pt x="3724" y="40"/>
                  </a:lnTo>
                  <a:lnTo>
                    <a:pt x="3566"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3981350" y="2616175"/>
              <a:ext cx="1065700" cy="617075"/>
            </a:xfrm>
            <a:custGeom>
              <a:avLst/>
              <a:gdLst/>
              <a:ahLst/>
              <a:cxnLst/>
              <a:rect l="l" t="t" r="r" b="b"/>
              <a:pathLst>
                <a:path w="42628" h="24683" extrusionOk="0">
                  <a:moveTo>
                    <a:pt x="27283" y="5516"/>
                  </a:moveTo>
                  <a:lnTo>
                    <a:pt x="27420" y="5536"/>
                  </a:lnTo>
                  <a:lnTo>
                    <a:pt x="27578" y="5556"/>
                  </a:lnTo>
                  <a:lnTo>
                    <a:pt x="27716" y="5595"/>
                  </a:lnTo>
                  <a:lnTo>
                    <a:pt x="27834" y="5654"/>
                  </a:lnTo>
                  <a:lnTo>
                    <a:pt x="33409" y="8904"/>
                  </a:lnTo>
                  <a:lnTo>
                    <a:pt x="33527" y="8964"/>
                  </a:lnTo>
                  <a:lnTo>
                    <a:pt x="33586" y="9042"/>
                  </a:lnTo>
                  <a:lnTo>
                    <a:pt x="33606" y="9101"/>
                  </a:lnTo>
                  <a:lnTo>
                    <a:pt x="33645" y="9161"/>
                  </a:lnTo>
                  <a:lnTo>
                    <a:pt x="33645" y="9220"/>
                  </a:lnTo>
                  <a:lnTo>
                    <a:pt x="33645" y="9298"/>
                  </a:lnTo>
                  <a:lnTo>
                    <a:pt x="33586" y="9397"/>
                  </a:lnTo>
                  <a:lnTo>
                    <a:pt x="33527" y="9476"/>
                  </a:lnTo>
                  <a:lnTo>
                    <a:pt x="33409" y="9535"/>
                  </a:lnTo>
                  <a:lnTo>
                    <a:pt x="30434" y="11268"/>
                  </a:lnTo>
                  <a:lnTo>
                    <a:pt x="30316" y="11327"/>
                  </a:lnTo>
                  <a:lnTo>
                    <a:pt x="30178" y="11367"/>
                  </a:lnTo>
                  <a:lnTo>
                    <a:pt x="30021" y="11386"/>
                  </a:lnTo>
                  <a:lnTo>
                    <a:pt x="29883" y="11406"/>
                  </a:lnTo>
                  <a:lnTo>
                    <a:pt x="29725" y="11386"/>
                  </a:lnTo>
                  <a:lnTo>
                    <a:pt x="29587" y="11367"/>
                  </a:lnTo>
                  <a:lnTo>
                    <a:pt x="29449" y="11327"/>
                  </a:lnTo>
                  <a:lnTo>
                    <a:pt x="29331" y="11268"/>
                  </a:lnTo>
                  <a:lnTo>
                    <a:pt x="23737" y="8018"/>
                  </a:lnTo>
                  <a:lnTo>
                    <a:pt x="23638" y="7959"/>
                  </a:lnTo>
                  <a:lnTo>
                    <a:pt x="23560" y="7880"/>
                  </a:lnTo>
                  <a:lnTo>
                    <a:pt x="23520" y="7782"/>
                  </a:lnTo>
                  <a:lnTo>
                    <a:pt x="23500" y="7703"/>
                  </a:lnTo>
                  <a:lnTo>
                    <a:pt x="23520" y="7604"/>
                  </a:lnTo>
                  <a:lnTo>
                    <a:pt x="23560" y="7526"/>
                  </a:lnTo>
                  <a:lnTo>
                    <a:pt x="23638" y="7447"/>
                  </a:lnTo>
                  <a:lnTo>
                    <a:pt x="23737" y="7388"/>
                  </a:lnTo>
                  <a:lnTo>
                    <a:pt x="26711" y="5654"/>
                  </a:lnTo>
                  <a:lnTo>
                    <a:pt x="26849" y="5595"/>
                  </a:lnTo>
                  <a:lnTo>
                    <a:pt x="26987" y="5556"/>
                  </a:lnTo>
                  <a:lnTo>
                    <a:pt x="27125" y="5536"/>
                  </a:lnTo>
                  <a:lnTo>
                    <a:pt x="27283" y="5516"/>
                  </a:lnTo>
                  <a:close/>
                  <a:moveTo>
                    <a:pt x="22043" y="8412"/>
                  </a:moveTo>
                  <a:lnTo>
                    <a:pt x="22161" y="8432"/>
                  </a:lnTo>
                  <a:lnTo>
                    <a:pt x="22279" y="8451"/>
                  </a:lnTo>
                  <a:lnTo>
                    <a:pt x="22378" y="8471"/>
                  </a:lnTo>
                  <a:lnTo>
                    <a:pt x="22476" y="8530"/>
                  </a:lnTo>
                  <a:lnTo>
                    <a:pt x="25273" y="10145"/>
                  </a:lnTo>
                  <a:lnTo>
                    <a:pt x="25352" y="10205"/>
                  </a:lnTo>
                  <a:lnTo>
                    <a:pt x="25411" y="10264"/>
                  </a:lnTo>
                  <a:lnTo>
                    <a:pt x="25431" y="10303"/>
                  </a:lnTo>
                  <a:lnTo>
                    <a:pt x="25451" y="10362"/>
                  </a:lnTo>
                  <a:lnTo>
                    <a:pt x="25451" y="10402"/>
                  </a:lnTo>
                  <a:lnTo>
                    <a:pt x="25451" y="10461"/>
                  </a:lnTo>
                  <a:lnTo>
                    <a:pt x="25411" y="10539"/>
                  </a:lnTo>
                  <a:lnTo>
                    <a:pt x="25352" y="10599"/>
                  </a:lnTo>
                  <a:lnTo>
                    <a:pt x="25273" y="10658"/>
                  </a:lnTo>
                  <a:lnTo>
                    <a:pt x="22456" y="12293"/>
                  </a:lnTo>
                  <a:lnTo>
                    <a:pt x="22358" y="12332"/>
                  </a:lnTo>
                  <a:lnTo>
                    <a:pt x="22240" y="12352"/>
                  </a:lnTo>
                  <a:lnTo>
                    <a:pt x="22141" y="12371"/>
                  </a:lnTo>
                  <a:lnTo>
                    <a:pt x="22023" y="12391"/>
                  </a:lnTo>
                  <a:lnTo>
                    <a:pt x="21905" y="12371"/>
                  </a:lnTo>
                  <a:lnTo>
                    <a:pt x="21787" y="12352"/>
                  </a:lnTo>
                  <a:lnTo>
                    <a:pt x="21688" y="12332"/>
                  </a:lnTo>
                  <a:lnTo>
                    <a:pt x="21590" y="12273"/>
                  </a:lnTo>
                  <a:lnTo>
                    <a:pt x="18793" y="10658"/>
                  </a:lnTo>
                  <a:lnTo>
                    <a:pt x="18773" y="10638"/>
                  </a:lnTo>
                  <a:lnTo>
                    <a:pt x="18694" y="10599"/>
                  </a:lnTo>
                  <a:lnTo>
                    <a:pt x="18655" y="10539"/>
                  </a:lnTo>
                  <a:lnTo>
                    <a:pt x="18635" y="10500"/>
                  </a:lnTo>
                  <a:lnTo>
                    <a:pt x="18615" y="10441"/>
                  </a:lnTo>
                  <a:lnTo>
                    <a:pt x="18615" y="10402"/>
                  </a:lnTo>
                  <a:lnTo>
                    <a:pt x="18615" y="10342"/>
                  </a:lnTo>
                  <a:lnTo>
                    <a:pt x="18655" y="10264"/>
                  </a:lnTo>
                  <a:lnTo>
                    <a:pt x="18714" y="10205"/>
                  </a:lnTo>
                  <a:lnTo>
                    <a:pt x="18793" y="10145"/>
                  </a:lnTo>
                  <a:lnTo>
                    <a:pt x="20112" y="9377"/>
                  </a:lnTo>
                  <a:lnTo>
                    <a:pt x="21609" y="8511"/>
                  </a:lnTo>
                  <a:lnTo>
                    <a:pt x="21708" y="8471"/>
                  </a:lnTo>
                  <a:lnTo>
                    <a:pt x="21806" y="8451"/>
                  </a:lnTo>
                  <a:lnTo>
                    <a:pt x="21925" y="8432"/>
                  </a:lnTo>
                  <a:lnTo>
                    <a:pt x="22043" y="8412"/>
                  </a:lnTo>
                  <a:close/>
                  <a:moveTo>
                    <a:pt x="19896" y="1183"/>
                  </a:moveTo>
                  <a:lnTo>
                    <a:pt x="20132" y="1202"/>
                  </a:lnTo>
                  <a:lnTo>
                    <a:pt x="20349" y="1242"/>
                  </a:lnTo>
                  <a:lnTo>
                    <a:pt x="20526" y="1301"/>
                  </a:lnTo>
                  <a:lnTo>
                    <a:pt x="20703" y="1380"/>
                  </a:lnTo>
                  <a:lnTo>
                    <a:pt x="20802" y="1419"/>
                  </a:lnTo>
                  <a:lnTo>
                    <a:pt x="20881" y="1459"/>
                  </a:lnTo>
                  <a:lnTo>
                    <a:pt x="24249" y="3409"/>
                  </a:lnTo>
                  <a:lnTo>
                    <a:pt x="24367" y="3487"/>
                  </a:lnTo>
                  <a:lnTo>
                    <a:pt x="24466" y="3566"/>
                  </a:lnTo>
                  <a:lnTo>
                    <a:pt x="24505" y="3625"/>
                  </a:lnTo>
                  <a:lnTo>
                    <a:pt x="24604" y="3724"/>
                  </a:lnTo>
                  <a:lnTo>
                    <a:pt x="24643" y="3783"/>
                  </a:lnTo>
                  <a:lnTo>
                    <a:pt x="24682" y="3881"/>
                  </a:lnTo>
                  <a:lnTo>
                    <a:pt x="24702" y="3980"/>
                  </a:lnTo>
                  <a:lnTo>
                    <a:pt x="24722" y="4059"/>
                  </a:lnTo>
                  <a:lnTo>
                    <a:pt x="24722" y="4078"/>
                  </a:lnTo>
                  <a:lnTo>
                    <a:pt x="24702" y="4177"/>
                  </a:lnTo>
                  <a:lnTo>
                    <a:pt x="24682" y="4236"/>
                  </a:lnTo>
                  <a:lnTo>
                    <a:pt x="24682" y="4256"/>
                  </a:lnTo>
                  <a:lnTo>
                    <a:pt x="24643" y="4334"/>
                  </a:lnTo>
                  <a:lnTo>
                    <a:pt x="24604" y="4413"/>
                  </a:lnTo>
                  <a:lnTo>
                    <a:pt x="24525" y="4492"/>
                  </a:lnTo>
                  <a:lnTo>
                    <a:pt x="24446" y="4571"/>
                  </a:lnTo>
                  <a:lnTo>
                    <a:pt x="24347" y="4650"/>
                  </a:lnTo>
                  <a:lnTo>
                    <a:pt x="24249" y="4728"/>
                  </a:lnTo>
                  <a:lnTo>
                    <a:pt x="8156" y="14026"/>
                  </a:lnTo>
                  <a:lnTo>
                    <a:pt x="7899" y="14144"/>
                  </a:lnTo>
                  <a:lnTo>
                    <a:pt x="7624" y="14243"/>
                  </a:lnTo>
                  <a:lnTo>
                    <a:pt x="7328" y="14282"/>
                  </a:lnTo>
                  <a:lnTo>
                    <a:pt x="7013" y="14302"/>
                  </a:lnTo>
                  <a:lnTo>
                    <a:pt x="6718" y="14282"/>
                  </a:lnTo>
                  <a:lnTo>
                    <a:pt x="6422" y="14243"/>
                  </a:lnTo>
                  <a:lnTo>
                    <a:pt x="6127" y="14144"/>
                  </a:lnTo>
                  <a:lnTo>
                    <a:pt x="5890" y="14026"/>
                  </a:lnTo>
                  <a:lnTo>
                    <a:pt x="2502" y="12076"/>
                  </a:lnTo>
                  <a:lnTo>
                    <a:pt x="2364" y="11977"/>
                  </a:lnTo>
                  <a:lnTo>
                    <a:pt x="2266" y="11879"/>
                  </a:lnTo>
                  <a:lnTo>
                    <a:pt x="2167" y="11780"/>
                  </a:lnTo>
                  <a:lnTo>
                    <a:pt x="2108" y="11682"/>
                  </a:lnTo>
                  <a:lnTo>
                    <a:pt x="2069" y="11564"/>
                  </a:lnTo>
                  <a:lnTo>
                    <a:pt x="2049" y="11465"/>
                  </a:lnTo>
                  <a:lnTo>
                    <a:pt x="2049" y="11347"/>
                  </a:lnTo>
                  <a:lnTo>
                    <a:pt x="2069" y="11229"/>
                  </a:lnTo>
                  <a:lnTo>
                    <a:pt x="2128" y="11130"/>
                  </a:lnTo>
                  <a:lnTo>
                    <a:pt x="2148" y="11071"/>
                  </a:lnTo>
                  <a:lnTo>
                    <a:pt x="2266" y="10953"/>
                  </a:lnTo>
                  <a:lnTo>
                    <a:pt x="2305" y="10894"/>
                  </a:lnTo>
                  <a:lnTo>
                    <a:pt x="2404" y="10835"/>
                  </a:lnTo>
                  <a:lnTo>
                    <a:pt x="2502" y="10756"/>
                  </a:lnTo>
                  <a:lnTo>
                    <a:pt x="18615" y="1459"/>
                  </a:lnTo>
                  <a:lnTo>
                    <a:pt x="18793" y="1360"/>
                  </a:lnTo>
                  <a:lnTo>
                    <a:pt x="18990" y="1281"/>
                  </a:lnTo>
                  <a:lnTo>
                    <a:pt x="19206" y="1222"/>
                  </a:lnTo>
                  <a:lnTo>
                    <a:pt x="19443" y="1202"/>
                  </a:lnTo>
                  <a:lnTo>
                    <a:pt x="19679" y="1183"/>
                  </a:lnTo>
                  <a:close/>
                  <a:moveTo>
                    <a:pt x="34413" y="9633"/>
                  </a:moveTo>
                  <a:lnTo>
                    <a:pt x="34531" y="9653"/>
                  </a:lnTo>
                  <a:lnTo>
                    <a:pt x="34669" y="9673"/>
                  </a:lnTo>
                  <a:lnTo>
                    <a:pt x="34788" y="9712"/>
                  </a:lnTo>
                  <a:lnTo>
                    <a:pt x="34906" y="9751"/>
                  </a:lnTo>
                  <a:lnTo>
                    <a:pt x="39161" y="12233"/>
                  </a:lnTo>
                  <a:lnTo>
                    <a:pt x="39259" y="12293"/>
                  </a:lnTo>
                  <a:lnTo>
                    <a:pt x="39318" y="12371"/>
                  </a:lnTo>
                  <a:lnTo>
                    <a:pt x="39358" y="12450"/>
                  </a:lnTo>
                  <a:lnTo>
                    <a:pt x="39377" y="12509"/>
                  </a:lnTo>
                  <a:lnTo>
                    <a:pt x="39358" y="12588"/>
                  </a:lnTo>
                  <a:lnTo>
                    <a:pt x="39318" y="12667"/>
                  </a:lnTo>
                  <a:lnTo>
                    <a:pt x="39259" y="12746"/>
                  </a:lnTo>
                  <a:lnTo>
                    <a:pt x="39161" y="12805"/>
                  </a:lnTo>
                  <a:lnTo>
                    <a:pt x="36048" y="14597"/>
                  </a:lnTo>
                  <a:lnTo>
                    <a:pt x="35891" y="14676"/>
                  </a:lnTo>
                  <a:lnTo>
                    <a:pt x="35694" y="14715"/>
                  </a:lnTo>
                  <a:lnTo>
                    <a:pt x="35497" y="14715"/>
                  </a:lnTo>
                  <a:lnTo>
                    <a:pt x="35300" y="14696"/>
                  </a:lnTo>
                  <a:lnTo>
                    <a:pt x="35181" y="14656"/>
                  </a:lnTo>
                  <a:lnTo>
                    <a:pt x="35063" y="14597"/>
                  </a:lnTo>
                  <a:lnTo>
                    <a:pt x="30808" y="12115"/>
                  </a:lnTo>
                  <a:lnTo>
                    <a:pt x="30710" y="12056"/>
                  </a:lnTo>
                  <a:lnTo>
                    <a:pt x="30651" y="11997"/>
                  </a:lnTo>
                  <a:lnTo>
                    <a:pt x="30612" y="11918"/>
                  </a:lnTo>
                  <a:lnTo>
                    <a:pt x="30612" y="11840"/>
                  </a:lnTo>
                  <a:lnTo>
                    <a:pt x="30612" y="11761"/>
                  </a:lnTo>
                  <a:lnTo>
                    <a:pt x="30651" y="11682"/>
                  </a:lnTo>
                  <a:lnTo>
                    <a:pt x="30710" y="11623"/>
                  </a:lnTo>
                  <a:lnTo>
                    <a:pt x="30808" y="11544"/>
                  </a:lnTo>
                  <a:lnTo>
                    <a:pt x="33921" y="9751"/>
                  </a:lnTo>
                  <a:lnTo>
                    <a:pt x="34019" y="9712"/>
                  </a:lnTo>
                  <a:lnTo>
                    <a:pt x="34137" y="9673"/>
                  </a:lnTo>
                  <a:lnTo>
                    <a:pt x="34275" y="9653"/>
                  </a:lnTo>
                  <a:lnTo>
                    <a:pt x="34413" y="9633"/>
                  </a:lnTo>
                  <a:close/>
                  <a:moveTo>
                    <a:pt x="26514" y="10992"/>
                  </a:moveTo>
                  <a:lnTo>
                    <a:pt x="26692" y="11012"/>
                  </a:lnTo>
                  <a:lnTo>
                    <a:pt x="26810" y="11052"/>
                  </a:lnTo>
                  <a:lnTo>
                    <a:pt x="26889" y="11091"/>
                  </a:lnTo>
                  <a:lnTo>
                    <a:pt x="29705" y="12706"/>
                  </a:lnTo>
                  <a:lnTo>
                    <a:pt x="29784" y="12765"/>
                  </a:lnTo>
                  <a:lnTo>
                    <a:pt x="29843" y="12824"/>
                  </a:lnTo>
                  <a:lnTo>
                    <a:pt x="29863" y="12903"/>
                  </a:lnTo>
                  <a:lnTo>
                    <a:pt x="29883" y="12962"/>
                  </a:lnTo>
                  <a:lnTo>
                    <a:pt x="29863" y="13041"/>
                  </a:lnTo>
                  <a:lnTo>
                    <a:pt x="29824" y="13100"/>
                  </a:lnTo>
                  <a:lnTo>
                    <a:pt x="29764" y="13159"/>
                  </a:lnTo>
                  <a:lnTo>
                    <a:pt x="29686" y="13218"/>
                  </a:lnTo>
                  <a:lnTo>
                    <a:pt x="26889" y="14853"/>
                  </a:lnTo>
                  <a:lnTo>
                    <a:pt x="26790" y="14893"/>
                  </a:lnTo>
                  <a:lnTo>
                    <a:pt x="26672" y="14932"/>
                  </a:lnTo>
                  <a:lnTo>
                    <a:pt x="26554" y="14952"/>
                  </a:lnTo>
                  <a:lnTo>
                    <a:pt x="26317" y="14952"/>
                  </a:lnTo>
                  <a:lnTo>
                    <a:pt x="26219" y="14932"/>
                  </a:lnTo>
                  <a:lnTo>
                    <a:pt x="26101" y="14893"/>
                  </a:lnTo>
                  <a:lnTo>
                    <a:pt x="26002" y="14853"/>
                  </a:lnTo>
                  <a:lnTo>
                    <a:pt x="23205" y="13218"/>
                  </a:lnTo>
                  <a:lnTo>
                    <a:pt x="23126" y="13159"/>
                  </a:lnTo>
                  <a:lnTo>
                    <a:pt x="23067" y="13100"/>
                  </a:lnTo>
                  <a:lnTo>
                    <a:pt x="23047" y="13041"/>
                  </a:lnTo>
                  <a:lnTo>
                    <a:pt x="23028" y="12962"/>
                  </a:lnTo>
                  <a:lnTo>
                    <a:pt x="23047" y="12903"/>
                  </a:lnTo>
                  <a:lnTo>
                    <a:pt x="23067" y="12824"/>
                  </a:lnTo>
                  <a:lnTo>
                    <a:pt x="23126" y="12765"/>
                  </a:lnTo>
                  <a:lnTo>
                    <a:pt x="23205" y="12706"/>
                  </a:lnTo>
                  <a:lnTo>
                    <a:pt x="26022" y="11091"/>
                  </a:lnTo>
                  <a:lnTo>
                    <a:pt x="26179" y="11032"/>
                  </a:lnTo>
                  <a:lnTo>
                    <a:pt x="26337" y="10992"/>
                  </a:lnTo>
                  <a:close/>
                  <a:moveTo>
                    <a:pt x="17414" y="11130"/>
                  </a:moveTo>
                  <a:lnTo>
                    <a:pt x="17591" y="11150"/>
                  </a:lnTo>
                  <a:lnTo>
                    <a:pt x="17689" y="11189"/>
                  </a:lnTo>
                  <a:lnTo>
                    <a:pt x="17788" y="11229"/>
                  </a:lnTo>
                  <a:lnTo>
                    <a:pt x="20585" y="12864"/>
                  </a:lnTo>
                  <a:lnTo>
                    <a:pt x="20664" y="12923"/>
                  </a:lnTo>
                  <a:lnTo>
                    <a:pt x="20723" y="12982"/>
                  </a:lnTo>
                  <a:lnTo>
                    <a:pt x="20762" y="13041"/>
                  </a:lnTo>
                  <a:lnTo>
                    <a:pt x="20762" y="13120"/>
                  </a:lnTo>
                  <a:lnTo>
                    <a:pt x="20762" y="13179"/>
                  </a:lnTo>
                  <a:lnTo>
                    <a:pt x="20723" y="13238"/>
                  </a:lnTo>
                  <a:lnTo>
                    <a:pt x="20664" y="13317"/>
                  </a:lnTo>
                  <a:lnTo>
                    <a:pt x="20585" y="13356"/>
                  </a:lnTo>
                  <a:lnTo>
                    <a:pt x="17768" y="14991"/>
                  </a:lnTo>
                  <a:lnTo>
                    <a:pt x="17670" y="15031"/>
                  </a:lnTo>
                  <a:lnTo>
                    <a:pt x="17571" y="15070"/>
                  </a:lnTo>
                  <a:lnTo>
                    <a:pt x="17453" y="15090"/>
                  </a:lnTo>
                  <a:lnTo>
                    <a:pt x="17217" y="15090"/>
                  </a:lnTo>
                  <a:lnTo>
                    <a:pt x="17099" y="15070"/>
                  </a:lnTo>
                  <a:lnTo>
                    <a:pt x="17000" y="15031"/>
                  </a:lnTo>
                  <a:lnTo>
                    <a:pt x="16902" y="14991"/>
                  </a:lnTo>
                  <a:lnTo>
                    <a:pt x="14104" y="13376"/>
                  </a:lnTo>
                  <a:lnTo>
                    <a:pt x="14026" y="13317"/>
                  </a:lnTo>
                  <a:lnTo>
                    <a:pt x="13967" y="13258"/>
                  </a:lnTo>
                  <a:lnTo>
                    <a:pt x="13927" y="13179"/>
                  </a:lnTo>
                  <a:lnTo>
                    <a:pt x="13927" y="13120"/>
                  </a:lnTo>
                  <a:lnTo>
                    <a:pt x="13927" y="13041"/>
                  </a:lnTo>
                  <a:lnTo>
                    <a:pt x="13967" y="12982"/>
                  </a:lnTo>
                  <a:lnTo>
                    <a:pt x="14026" y="12923"/>
                  </a:lnTo>
                  <a:lnTo>
                    <a:pt x="14104" y="12864"/>
                  </a:lnTo>
                  <a:lnTo>
                    <a:pt x="16921" y="11229"/>
                  </a:lnTo>
                  <a:lnTo>
                    <a:pt x="17059" y="11170"/>
                  </a:lnTo>
                  <a:lnTo>
                    <a:pt x="17236" y="11130"/>
                  </a:lnTo>
                  <a:close/>
                  <a:moveTo>
                    <a:pt x="31005" y="13553"/>
                  </a:moveTo>
                  <a:lnTo>
                    <a:pt x="31124" y="13573"/>
                  </a:lnTo>
                  <a:lnTo>
                    <a:pt x="31222" y="13612"/>
                  </a:lnTo>
                  <a:lnTo>
                    <a:pt x="31321" y="13652"/>
                  </a:lnTo>
                  <a:lnTo>
                    <a:pt x="34118" y="15287"/>
                  </a:lnTo>
                  <a:lnTo>
                    <a:pt x="34197" y="15326"/>
                  </a:lnTo>
                  <a:lnTo>
                    <a:pt x="34256" y="15405"/>
                  </a:lnTo>
                  <a:lnTo>
                    <a:pt x="34275" y="15444"/>
                  </a:lnTo>
                  <a:lnTo>
                    <a:pt x="34295" y="15484"/>
                  </a:lnTo>
                  <a:lnTo>
                    <a:pt x="34295" y="15523"/>
                  </a:lnTo>
                  <a:lnTo>
                    <a:pt x="34295" y="15602"/>
                  </a:lnTo>
                  <a:lnTo>
                    <a:pt x="34256" y="15661"/>
                  </a:lnTo>
                  <a:lnTo>
                    <a:pt x="34197" y="15720"/>
                  </a:lnTo>
                  <a:lnTo>
                    <a:pt x="34118" y="15779"/>
                  </a:lnTo>
                  <a:lnTo>
                    <a:pt x="31301" y="17414"/>
                  </a:lnTo>
                  <a:lnTo>
                    <a:pt x="31202" y="17454"/>
                  </a:lnTo>
                  <a:lnTo>
                    <a:pt x="31104" y="17493"/>
                  </a:lnTo>
                  <a:lnTo>
                    <a:pt x="30986" y="17513"/>
                  </a:lnTo>
                  <a:lnTo>
                    <a:pt x="30749" y="17513"/>
                  </a:lnTo>
                  <a:lnTo>
                    <a:pt x="30631" y="17493"/>
                  </a:lnTo>
                  <a:lnTo>
                    <a:pt x="30533" y="17454"/>
                  </a:lnTo>
                  <a:lnTo>
                    <a:pt x="30434" y="17414"/>
                  </a:lnTo>
                  <a:lnTo>
                    <a:pt x="27637" y="15779"/>
                  </a:lnTo>
                  <a:lnTo>
                    <a:pt x="27558" y="15740"/>
                  </a:lnTo>
                  <a:lnTo>
                    <a:pt x="27499" y="15661"/>
                  </a:lnTo>
                  <a:lnTo>
                    <a:pt x="27460" y="15602"/>
                  </a:lnTo>
                  <a:lnTo>
                    <a:pt x="27440" y="15543"/>
                  </a:lnTo>
                  <a:lnTo>
                    <a:pt x="27460" y="15464"/>
                  </a:lnTo>
                  <a:lnTo>
                    <a:pt x="27499" y="15405"/>
                  </a:lnTo>
                  <a:lnTo>
                    <a:pt x="27558" y="15346"/>
                  </a:lnTo>
                  <a:lnTo>
                    <a:pt x="27637" y="15287"/>
                  </a:lnTo>
                  <a:lnTo>
                    <a:pt x="30434" y="13652"/>
                  </a:lnTo>
                  <a:lnTo>
                    <a:pt x="30533" y="13612"/>
                  </a:lnTo>
                  <a:lnTo>
                    <a:pt x="30651" y="13573"/>
                  </a:lnTo>
                  <a:lnTo>
                    <a:pt x="30769" y="13553"/>
                  </a:lnTo>
                  <a:close/>
                  <a:moveTo>
                    <a:pt x="21826" y="13691"/>
                  </a:moveTo>
                  <a:lnTo>
                    <a:pt x="22003" y="13731"/>
                  </a:lnTo>
                  <a:lnTo>
                    <a:pt x="22102" y="13750"/>
                  </a:lnTo>
                  <a:lnTo>
                    <a:pt x="22200" y="13809"/>
                  </a:lnTo>
                  <a:lnTo>
                    <a:pt x="25017" y="15425"/>
                  </a:lnTo>
                  <a:lnTo>
                    <a:pt x="25096" y="15484"/>
                  </a:lnTo>
                  <a:lnTo>
                    <a:pt x="25135" y="15543"/>
                  </a:lnTo>
                  <a:lnTo>
                    <a:pt x="25175" y="15602"/>
                  </a:lnTo>
                  <a:lnTo>
                    <a:pt x="25194" y="15681"/>
                  </a:lnTo>
                  <a:lnTo>
                    <a:pt x="25175" y="15740"/>
                  </a:lnTo>
                  <a:lnTo>
                    <a:pt x="25135" y="15819"/>
                  </a:lnTo>
                  <a:lnTo>
                    <a:pt x="25096" y="15878"/>
                  </a:lnTo>
                  <a:lnTo>
                    <a:pt x="25017" y="15937"/>
                  </a:lnTo>
                  <a:lnTo>
                    <a:pt x="22200" y="17552"/>
                  </a:lnTo>
                  <a:lnTo>
                    <a:pt x="22043" y="17631"/>
                  </a:lnTo>
                  <a:lnTo>
                    <a:pt x="21865" y="17650"/>
                  </a:lnTo>
                  <a:lnTo>
                    <a:pt x="21688" y="17670"/>
                  </a:lnTo>
                  <a:lnTo>
                    <a:pt x="21531" y="17631"/>
                  </a:lnTo>
                  <a:lnTo>
                    <a:pt x="21412" y="17611"/>
                  </a:lnTo>
                  <a:lnTo>
                    <a:pt x="21314" y="17552"/>
                  </a:lnTo>
                  <a:lnTo>
                    <a:pt x="18517" y="15937"/>
                  </a:lnTo>
                  <a:lnTo>
                    <a:pt x="18438" y="15878"/>
                  </a:lnTo>
                  <a:lnTo>
                    <a:pt x="18379" y="15819"/>
                  </a:lnTo>
                  <a:lnTo>
                    <a:pt x="18359" y="15759"/>
                  </a:lnTo>
                  <a:lnTo>
                    <a:pt x="18359" y="15720"/>
                  </a:lnTo>
                  <a:lnTo>
                    <a:pt x="18340" y="15681"/>
                  </a:lnTo>
                  <a:lnTo>
                    <a:pt x="18359" y="15641"/>
                  </a:lnTo>
                  <a:lnTo>
                    <a:pt x="18379" y="15582"/>
                  </a:lnTo>
                  <a:lnTo>
                    <a:pt x="18379" y="15543"/>
                  </a:lnTo>
                  <a:lnTo>
                    <a:pt x="18438" y="15484"/>
                  </a:lnTo>
                  <a:lnTo>
                    <a:pt x="18517" y="15425"/>
                  </a:lnTo>
                  <a:lnTo>
                    <a:pt x="21334" y="13809"/>
                  </a:lnTo>
                  <a:lnTo>
                    <a:pt x="21491" y="13731"/>
                  </a:lnTo>
                  <a:lnTo>
                    <a:pt x="21649" y="13711"/>
                  </a:lnTo>
                  <a:lnTo>
                    <a:pt x="21826" y="13691"/>
                  </a:lnTo>
                  <a:close/>
                  <a:moveTo>
                    <a:pt x="12785" y="13849"/>
                  </a:moveTo>
                  <a:lnTo>
                    <a:pt x="12903" y="13868"/>
                  </a:lnTo>
                  <a:lnTo>
                    <a:pt x="13001" y="13908"/>
                  </a:lnTo>
                  <a:lnTo>
                    <a:pt x="13100" y="13947"/>
                  </a:lnTo>
                  <a:lnTo>
                    <a:pt x="15897" y="15562"/>
                  </a:lnTo>
                  <a:lnTo>
                    <a:pt x="15976" y="15622"/>
                  </a:lnTo>
                  <a:lnTo>
                    <a:pt x="16035" y="15681"/>
                  </a:lnTo>
                  <a:lnTo>
                    <a:pt x="16074" y="15740"/>
                  </a:lnTo>
                  <a:lnTo>
                    <a:pt x="16074" y="15779"/>
                  </a:lnTo>
                  <a:lnTo>
                    <a:pt x="16074" y="15838"/>
                  </a:lnTo>
                  <a:lnTo>
                    <a:pt x="16074" y="15897"/>
                  </a:lnTo>
                  <a:lnTo>
                    <a:pt x="16055" y="15937"/>
                  </a:lnTo>
                  <a:lnTo>
                    <a:pt x="16015" y="15996"/>
                  </a:lnTo>
                  <a:lnTo>
                    <a:pt x="15897" y="16075"/>
                  </a:lnTo>
                  <a:lnTo>
                    <a:pt x="13080" y="17710"/>
                  </a:lnTo>
                  <a:lnTo>
                    <a:pt x="12982" y="17749"/>
                  </a:lnTo>
                  <a:lnTo>
                    <a:pt x="12883" y="17788"/>
                  </a:lnTo>
                  <a:lnTo>
                    <a:pt x="12765" y="17808"/>
                  </a:lnTo>
                  <a:lnTo>
                    <a:pt x="12529" y="17808"/>
                  </a:lnTo>
                  <a:lnTo>
                    <a:pt x="12410" y="17788"/>
                  </a:lnTo>
                  <a:lnTo>
                    <a:pt x="12312" y="17749"/>
                  </a:lnTo>
                  <a:lnTo>
                    <a:pt x="12213" y="17710"/>
                  </a:lnTo>
                  <a:lnTo>
                    <a:pt x="9416" y="16075"/>
                  </a:lnTo>
                  <a:lnTo>
                    <a:pt x="9337" y="16016"/>
                  </a:lnTo>
                  <a:lnTo>
                    <a:pt x="9278" y="15956"/>
                  </a:lnTo>
                  <a:lnTo>
                    <a:pt x="9239" y="15897"/>
                  </a:lnTo>
                  <a:lnTo>
                    <a:pt x="9239" y="15819"/>
                  </a:lnTo>
                  <a:lnTo>
                    <a:pt x="9239" y="15759"/>
                  </a:lnTo>
                  <a:lnTo>
                    <a:pt x="9278" y="15700"/>
                  </a:lnTo>
                  <a:lnTo>
                    <a:pt x="9337" y="15622"/>
                  </a:lnTo>
                  <a:lnTo>
                    <a:pt x="9416" y="15582"/>
                  </a:lnTo>
                  <a:lnTo>
                    <a:pt x="12233" y="13947"/>
                  </a:lnTo>
                  <a:lnTo>
                    <a:pt x="12332" y="13908"/>
                  </a:lnTo>
                  <a:lnTo>
                    <a:pt x="12430" y="13868"/>
                  </a:lnTo>
                  <a:lnTo>
                    <a:pt x="12548" y="13849"/>
                  </a:lnTo>
                  <a:close/>
                  <a:moveTo>
                    <a:pt x="26199" y="16252"/>
                  </a:moveTo>
                  <a:lnTo>
                    <a:pt x="26317" y="16272"/>
                  </a:lnTo>
                  <a:lnTo>
                    <a:pt x="26416" y="16291"/>
                  </a:lnTo>
                  <a:lnTo>
                    <a:pt x="26534" y="16311"/>
                  </a:lnTo>
                  <a:lnTo>
                    <a:pt x="26632" y="16370"/>
                  </a:lnTo>
                  <a:lnTo>
                    <a:pt x="29430" y="17985"/>
                  </a:lnTo>
                  <a:lnTo>
                    <a:pt x="29508" y="18044"/>
                  </a:lnTo>
                  <a:lnTo>
                    <a:pt x="29567" y="18104"/>
                  </a:lnTo>
                  <a:lnTo>
                    <a:pt x="29587" y="18163"/>
                  </a:lnTo>
                  <a:lnTo>
                    <a:pt x="29607" y="18202"/>
                  </a:lnTo>
                  <a:lnTo>
                    <a:pt x="29607" y="18241"/>
                  </a:lnTo>
                  <a:lnTo>
                    <a:pt x="29607" y="18320"/>
                  </a:lnTo>
                  <a:lnTo>
                    <a:pt x="29567" y="18379"/>
                  </a:lnTo>
                  <a:lnTo>
                    <a:pt x="29508" y="18438"/>
                  </a:lnTo>
                  <a:lnTo>
                    <a:pt x="29430" y="18498"/>
                  </a:lnTo>
                  <a:lnTo>
                    <a:pt x="26613" y="20113"/>
                  </a:lnTo>
                  <a:lnTo>
                    <a:pt x="26514" y="20172"/>
                  </a:lnTo>
                  <a:lnTo>
                    <a:pt x="26416" y="20192"/>
                  </a:lnTo>
                  <a:lnTo>
                    <a:pt x="26298" y="20211"/>
                  </a:lnTo>
                  <a:lnTo>
                    <a:pt x="26179" y="20231"/>
                  </a:lnTo>
                  <a:lnTo>
                    <a:pt x="26061" y="20231"/>
                  </a:lnTo>
                  <a:lnTo>
                    <a:pt x="25943" y="20211"/>
                  </a:lnTo>
                  <a:lnTo>
                    <a:pt x="25845" y="20172"/>
                  </a:lnTo>
                  <a:lnTo>
                    <a:pt x="25746" y="20132"/>
                  </a:lnTo>
                  <a:lnTo>
                    <a:pt x="22949" y="18498"/>
                  </a:lnTo>
                  <a:lnTo>
                    <a:pt x="22850" y="18419"/>
                  </a:lnTo>
                  <a:lnTo>
                    <a:pt x="22791" y="18340"/>
                  </a:lnTo>
                  <a:lnTo>
                    <a:pt x="22772" y="18241"/>
                  </a:lnTo>
                  <a:lnTo>
                    <a:pt x="22791" y="18163"/>
                  </a:lnTo>
                  <a:lnTo>
                    <a:pt x="22811" y="18104"/>
                  </a:lnTo>
                  <a:lnTo>
                    <a:pt x="22870" y="18044"/>
                  </a:lnTo>
                  <a:lnTo>
                    <a:pt x="22949" y="17985"/>
                  </a:lnTo>
                  <a:lnTo>
                    <a:pt x="25766" y="16370"/>
                  </a:lnTo>
                  <a:lnTo>
                    <a:pt x="25845" y="16311"/>
                  </a:lnTo>
                  <a:lnTo>
                    <a:pt x="25963" y="16291"/>
                  </a:lnTo>
                  <a:lnTo>
                    <a:pt x="26081" y="16272"/>
                  </a:lnTo>
                  <a:lnTo>
                    <a:pt x="26199" y="16252"/>
                  </a:lnTo>
                  <a:close/>
                  <a:moveTo>
                    <a:pt x="17197" y="16410"/>
                  </a:moveTo>
                  <a:lnTo>
                    <a:pt x="17315" y="16429"/>
                  </a:lnTo>
                  <a:lnTo>
                    <a:pt x="17433" y="16469"/>
                  </a:lnTo>
                  <a:lnTo>
                    <a:pt x="17532" y="16508"/>
                  </a:lnTo>
                  <a:lnTo>
                    <a:pt x="20329" y="18143"/>
                  </a:lnTo>
                  <a:lnTo>
                    <a:pt x="20408" y="18202"/>
                  </a:lnTo>
                  <a:lnTo>
                    <a:pt x="20447" y="18261"/>
                  </a:lnTo>
                  <a:lnTo>
                    <a:pt x="20487" y="18320"/>
                  </a:lnTo>
                  <a:lnTo>
                    <a:pt x="20506" y="18379"/>
                  </a:lnTo>
                  <a:lnTo>
                    <a:pt x="20487" y="18458"/>
                  </a:lnTo>
                  <a:lnTo>
                    <a:pt x="20447" y="18517"/>
                  </a:lnTo>
                  <a:lnTo>
                    <a:pt x="20408" y="18576"/>
                  </a:lnTo>
                  <a:lnTo>
                    <a:pt x="20309" y="18635"/>
                  </a:lnTo>
                  <a:lnTo>
                    <a:pt x="17492" y="20270"/>
                  </a:lnTo>
                  <a:lnTo>
                    <a:pt x="17414" y="20310"/>
                  </a:lnTo>
                  <a:lnTo>
                    <a:pt x="17296" y="20349"/>
                  </a:lnTo>
                  <a:lnTo>
                    <a:pt x="17177" y="20369"/>
                  </a:lnTo>
                  <a:lnTo>
                    <a:pt x="16941" y="20369"/>
                  </a:lnTo>
                  <a:lnTo>
                    <a:pt x="16842" y="20349"/>
                  </a:lnTo>
                  <a:lnTo>
                    <a:pt x="16724" y="20310"/>
                  </a:lnTo>
                  <a:lnTo>
                    <a:pt x="16626" y="20270"/>
                  </a:lnTo>
                  <a:lnTo>
                    <a:pt x="13829" y="18635"/>
                  </a:lnTo>
                  <a:lnTo>
                    <a:pt x="13750" y="18596"/>
                  </a:lnTo>
                  <a:lnTo>
                    <a:pt x="13691" y="18517"/>
                  </a:lnTo>
                  <a:lnTo>
                    <a:pt x="13651" y="18458"/>
                  </a:lnTo>
                  <a:lnTo>
                    <a:pt x="13651" y="18399"/>
                  </a:lnTo>
                  <a:lnTo>
                    <a:pt x="13671" y="18320"/>
                  </a:lnTo>
                  <a:lnTo>
                    <a:pt x="13691" y="18261"/>
                  </a:lnTo>
                  <a:lnTo>
                    <a:pt x="13750" y="18202"/>
                  </a:lnTo>
                  <a:lnTo>
                    <a:pt x="13829" y="18143"/>
                  </a:lnTo>
                  <a:lnTo>
                    <a:pt x="16645" y="16508"/>
                  </a:lnTo>
                  <a:lnTo>
                    <a:pt x="16744" y="16469"/>
                  </a:lnTo>
                  <a:lnTo>
                    <a:pt x="16862" y="16429"/>
                  </a:lnTo>
                  <a:lnTo>
                    <a:pt x="16980" y="16410"/>
                  </a:lnTo>
                  <a:close/>
                  <a:moveTo>
                    <a:pt x="21629" y="18970"/>
                  </a:moveTo>
                  <a:lnTo>
                    <a:pt x="21787" y="19010"/>
                  </a:lnTo>
                  <a:lnTo>
                    <a:pt x="21944" y="19069"/>
                  </a:lnTo>
                  <a:lnTo>
                    <a:pt x="24741" y="20704"/>
                  </a:lnTo>
                  <a:lnTo>
                    <a:pt x="24820" y="20763"/>
                  </a:lnTo>
                  <a:lnTo>
                    <a:pt x="24879" y="20822"/>
                  </a:lnTo>
                  <a:lnTo>
                    <a:pt x="24919" y="20881"/>
                  </a:lnTo>
                  <a:lnTo>
                    <a:pt x="24919" y="20960"/>
                  </a:lnTo>
                  <a:lnTo>
                    <a:pt x="24919" y="21019"/>
                  </a:lnTo>
                  <a:lnTo>
                    <a:pt x="24879" y="21078"/>
                  </a:lnTo>
                  <a:lnTo>
                    <a:pt x="24820" y="21157"/>
                  </a:lnTo>
                  <a:lnTo>
                    <a:pt x="24741" y="21196"/>
                  </a:lnTo>
                  <a:lnTo>
                    <a:pt x="21925" y="22831"/>
                  </a:lnTo>
                  <a:lnTo>
                    <a:pt x="21826" y="22871"/>
                  </a:lnTo>
                  <a:lnTo>
                    <a:pt x="21728" y="22910"/>
                  </a:lnTo>
                  <a:lnTo>
                    <a:pt x="21609" y="22930"/>
                  </a:lnTo>
                  <a:lnTo>
                    <a:pt x="21373" y="22930"/>
                  </a:lnTo>
                  <a:lnTo>
                    <a:pt x="21255" y="22910"/>
                  </a:lnTo>
                  <a:lnTo>
                    <a:pt x="21156" y="22871"/>
                  </a:lnTo>
                  <a:lnTo>
                    <a:pt x="21058" y="22831"/>
                  </a:lnTo>
                  <a:lnTo>
                    <a:pt x="18261" y="21216"/>
                  </a:lnTo>
                  <a:lnTo>
                    <a:pt x="18182" y="21157"/>
                  </a:lnTo>
                  <a:lnTo>
                    <a:pt x="18123" y="21098"/>
                  </a:lnTo>
                  <a:lnTo>
                    <a:pt x="18083" y="21019"/>
                  </a:lnTo>
                  <a:lnTo>
                    <a:pt x="18064" y="20960"/>
                  </a:lnTo>
                  <a:lnTo>
                    <a:pt x="18083" y="20901"/>
                  </a:lnTo>
                  <a:lnTo>
                    <a:pt x="18103" y="20861"/>
                  </a:lnTo>
                  <a:lnTo>
                    <a:pt x="18123" y="20822"/>
                  </a:lnTo>
                  <a:lnTo>
                    <a:pt x="18182" y="20763"/>
                  </a:lnTo>
                  <a:lnTo>
                    <a:pt x="18261" y="20704"/>
                  </a:lnTo>
                  <a:lnTo>
                    <a:pt x="21058" y="19069"/>
                  </a:lnTo>
                  <a:lnTo>
                    <a:pt x="21156" y="19029"/>
                  </a:lnTo>
                  <a:lnTo>
                    <a:pt x="21275" y="18990"/>
                  </a:lnTo>
                  <a:lnTo>
                    <a:pt x="21452" y="18970"/>
                  </a:lnTo>
                  <a:close/>
                  <a:moveTo>
                    <a:pt x="19561" y="1"/>
                  </a:moveTo>
                  <a:lnTo>
                    <a:pt x="19285" y="21"/>
                  </a:lnTo>
                  <a:lnTo>
                    <a:pt x="19029" y="60"/>
                  </a:lnTo>
                  <a:lnTo>
                    <a:pt x="18753" y="119"/>
                  </a:lnTo>
                  <a:lnTo>
                    <a:pt x="18497" y="178"/>
                  </a:lnTo>
                  <a:lnTo>
                    <a:pt x="18261" y="277"/>
                  </a:lnTo>
                  <a:lnTo>
                    <a:pt x="18024" y="375"/>
                  </a:lnTo>
                  <a:lnTo>
                    <a:pt x="17808" y="493"/>
                  </a:lnTo>
                  <a:lnTo>
                    <a:pt x="848" y="10303"/>
                  </a:lnTo>
                  <a:lnTo>
                    <a:pt x="611" y="10441"/>
                  </a:lnTo>
                  <a:lnTo>
                    <a:pt x="434" y="10599"/>
                  </a:lnTo>
                  <a:lnTo>
                    <a:pt x="276" y="10756"/>
                  </a:lnTo>
                  <a:lnTo>
                    <a:pt x="158" y="10933"/>
                  </a:lnTo>
                  <a:lnTo>
                    <a:pt x="79" y="11111"/>
                  </a:lnTo>
                  <a:lnTo>
                    <a:pt x="20" y="11288"/>
                  </a:lnTo>
                  <a:lnTo>
                    <a:pt x="0" y="11465"/>
                  </a:lnTo>
                  <a:lnTo>
                    <a:pt x="20" y="11643"/>
                  </a:lnTo>
                  <a:lnTo>
                    <a:pt x="40" y="11780"/>
                  </a:lnTo>
                  <a:lnTo>
                    <a:pt x="99" y="11879"/>
                  </a:lnTo>
                  <a:lnTo>
                    <a:pt x="138" y="11977"/>
                  </a:lnTo>
                  <a:lnTo>
                    <a:pt x="197" y="12096"/>
                  </a:lnTo>
                  <a:lnTo>
                    <a:pt x="276" y="12194"/>
                  </a:lnTo>
                  <a:lnTo>
                    <a:pt x="375" y="12293"/>
                  </a:lnTo>
                  <a:lnTo>
                    <a:pt x="454" y="12371"/>
                  </a:lnTo>
                  <a:lnTo>
                    <a:pt x="631" y="12509"/>
                  </a:lnTo>
                  <a:lnTo>
                    <a:pt x="828" y="12647"/>
                  </a:lnTo>
                  <a:lnTo>
                    <a:pt x="20762" y="24210"/>
                  </a:lnTo>
                  <a:lnTo>
                    <a:pt x="20979" y="24328"/>
                  </a:lnTo>
                  <a:lnTo>
                    <a:pt x="21215" y="24427"/>
                  </a:lnTo>
                  <a:lnTo>
                    <a:pt x="21452" y="24505"/>
                  </a:lnTo>
                  <a:lnTo>
                    <a:pt x="21708" y="24565"/>
                  </a:lnTo>
                  <a:lnTo>
                    <a:pt x="21984" y="24624"/>
                  </a:lnTo>
                  <a:lnTo>
                    <a:pt x="22240" y="24663"/>
                  </a:lnTo>
                  <a:lnTo>
                    <a:pt x="22516" y="24683"/>
                  </a:lnTo>
                  <a:lnTo>
                    <a:pt x="23067" y="24683"/>
                  </a:lnTo>
                  <a:lnTo>
                    <a:pt x="23343" y="24663"/>
                  </a:lnTo>
                  <a:lnTo>
                    <a:pt x="23599" y="24624"/>
                  </a:lnTo>
                  <a:lnTo>
                    <a:pt x="23855" y="24565"/>
                  </a:lnTo>
                  <a:lnTo>
                    <a:pt x="24111" y="24505"/>
                  </a:lnTo>
                  <a:lnTo>
                    <a:pt x="24367" y="24427"/>
                  </a:lnTo>
                  <a:lnTo>
                    <a:pt x="24604" y="24328"/>
                  </a:lnTo>
                  <a:lnTo>
                    <a:pt x="24820" y="24210"/>
                  </a:lnTo>
                  <a:lnTo>
                    <a:pt x="41780" y="14400"/>
                  </a:lnTo>
                  <a:lnTo>
                    <a:pt x="41977" y="14262"/>
                  </a:lnTo>
                  <a:lnTo>
                    <a:pt x="42155" y="14125"/>
                  </a:lnTo>
                  <a:lnTo>
                    <a:pt x="42233" y="14046"/>
                  </a:lnTo>
                  <a:lnTo>
                    <a:pt x="42332" y="13947"/>
                  </a:lnTo>
                  <a:lnTo>
                    <a:pt x="42411" y="13849"/>
                  </a:lnTo>
                  <a:lnTo>
                    <a:pt x="42490" y="13711"/>
                  </a:lnTo>
                  <a:lnTo>
                    <a:pt x="42529" y="13632"/>
                  </a:lnTo>
                  <a:lnTo>
                    <a:pt x="42568" y="13534"/>
                  </a:lnTo>
                  <a:lnTo>
                    <a:pt x="42588" y="13396"/>
                  </a:lnTo>
                  <a:lnTo>
                    <a:pt x="42608" y="13317"/>
                  </a:lnTo>
                  <a:lnTo>
                    <a:pt x="42627" y="13218"/>
                  </a:lnTo>
                  <a:lnTo>
                    <a:pt x="42608" y="13061"/>
                  </a:lnTo>
                  <a:lnTo>
                    <a:pt x="42568" y="12903"/>
                  </a:lnTo>
                  <a:lnTo>
                    <a:pt x="42509" y="12746"/>
                  </a:lnTo>
                  <a:lnTo>
                    <a:pt x="42411" y="12608"/>
                  </a:lnTo>
                  <a:lnTo>
                    <a:pt x="42293" y="12450"/>
                  </a:lnTo>
                  <a:lnTo>
                    <a:pt x="42155" y="12312"/>
                  </a:lnTo>
                  <a:lnTo>
                    <a:pt x="41977" y="12174"/>
                  </a:lnTo>
                  <a:lnTo>
                    <a:pt x="41800" y="12056"/>
                  </a:lnTo>
                  <a:lnTo>
                    <a:pt x="21865" y="474"/>
                  </a:lnTo>
                  <a:lnTo>
                    <a:pt x="21649" y="375"/>
                  </a:lnTo>
                  <a:lnTo>
                    <a:pt x="21412" y="277"/>
                  </a:lnTo>
                  <a:lnTo>
                    <a:pt x="21156" y="178"/>
                  </a:lnTo>
                  <a:lnTo>
                    <a:pt x="20920" y="119"/>
                  </a:lnTo>
                  <a:lnTo>
                    <a:pt x="20644" y="60"/>
                  </a:lnTo>
                  <a:lnTo>
                    <a:pt x="20388" y="21"/>
                  </a:lnTo>
                  <a:lnTo>
                    <a:pt x="201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4446725" y="2826475"/>
              <a:ext cx="170900" cy="99500"/>
            </a:xfrm>
            <a:custGeom>
              <a:avLst/>
              <a:gdLst/>
              <a:ahLst/>
              <a:cxnLst/>
              <a:rect l="l" t="t" r="r" b="b"/>
              <a:pathLst>
                <a:path w="6836" h="3980" extrusionOk="0">
                  <a:moveTo>
                    <a:pt x="3428" y="0"/>
                  </a:moveTo>
                  <a:lnTo>
                    <a:pt x="3310" y="20"/>
                  </a:lnTo>
                  <a:lnTo>
                    <a:pt x="3191" y="39"/>
                  </a:lnTo>
                  <a:lnTo>
                    <a:pt x="3093" y="59"/>
                  </a:lnTo>
                  <a:lnTo>
                    <a:pt x="2994" y="99"/>
                  </a:lnTo>
                  <a:lnTo>
                    <a:pt x="1497" y="965"/>
                  </a:lnTo>
                  <a:lnTo>
                    <a:pt x="178" y="1733"/>
                  </a:lnTo>
                  <a:lnTo>
                    <a:pt x="138" y="1773"/>
                  </a:lnTo>
                  <a:lnTo>
                    <a:pt x="79" y="1812"/>
                  </a:lnTo>
                  <a:lnTo>
                    <a:pt x="40" y="1852"/>
                  </a:lnTo>
                  <a:lnTo>
                    <a:pt x="0" y="1930"/>
                  </a:lnTo>
                  <a:lnTo>
                    <a:pt x="0" y="1990"/>
                  </a:lnTo>
                  <a:lnTo>
                    <a:pt x="0" y="2029"/>
                  </a:lnTo>
                  <a:lnTo>
                    <a:pt x="20" y="2088"/>
                  </a:lnTo>
                  <a:lnTo>
                    <a:pt x="40" y="2127"/>
                  </a:lnTo>
                  <a:lnTo>
                    <a:pt x="99" y="2187"/>
                  </a:lnTo>
                  <a:lnTo>
                    <a:pt x="178" y="2246"/>
                  </a:lnTo>
                  <a:lnTo>
                    <a:pt x="2975" y="3861"/>
                  </a:lnTo>
                  <a:lnTo>
                    <a:pt x="3073" y="3920"/>
                  </a:lnTo>
                  <a:lnTo>
                    <a:pt x="3172" y="3940"/>
                  </a:lnTo>
                  <a:lnTo>
                    <a:pt x="3290" y="3959"/>
                  </a:lnTo>
                  <a:lnTo>
                    <a:pt x="3408" y="3979"/>
                  </a:lnTo>
                  <a:lnTo>
                    <a:pt x="3526" y="3959"/>
                  </a:lnTo>
                  <a:lnTo>
                    <a:pt x="3625" y="3940"/>
                  </a:lnTo>
                  <a:lnTo>
                    <a:pt x="3743" y="3920"/>
                  </a:lnTo>
                  <a:lnTo>
                    <a:pt x="3841" y="3881"/>
                  </a:lnTo>
                  <a:lnTo>
                    <a:pt x="6658" y="2246"/>
                  </a:lnTo>
                  <a:lnTo>
                    <a:pt x="6737" y="2187"/>
                  </a:lnTo>
                  <a:lnTo>
                    <a:pt x="6796" y="2127"/>
                  </a:lnTo>
                  <a:lnTo>
                    <a:pt x="6836" y="2049"/>
                  </a:lnTo>
                  <a:lnTo>
                    <a:pt x="6836" y="1990"/>
                  </a:lnTo>
                  <a:lnTo>
                    <a:pt x="6836" y="1950"/>
                  </a:lnTo>
                  <a:lnTo>
                    <a:pt x="6816" y="1891"/>
                  </a:lnTo>
                  <a:lnTo>
                    <a:pt x="6796" y="1852"/>
                  </a:lnTo>
                  <a:lnTo>
                    <a:pt x="6737" y="1793"/>
                  </a:lnTo>
                  <a:lnTo>
                    <a:pt x="6658" y="1733"/>
                  </a:lnTo>
                  <a:lnTo>
                    <a:pt x="3861" y="118"/>
                  </a:lnTo>
                  <a:lnTo>
                    <a:pt x="3763" y="59"/>
                  </a:lnTo>
                  <a:lnTo>
                    <a:pt x="3664" y="39"/>
                  </a:lnTo>
                  <a:lnTo>
                    <a:pt x="3546" y="20"/>
                  </a:lnTo>
                  <a:lnTo>
                    <a:pt x="3428"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4557025" y="2890975"/>
              <a:ext cx="171400" cy="99000"/>
            </a:xfrm>
            <a:custGeom>
              <a:avLst/>
              <a:gdLst/>
              <a:ahLst/>
              <a:cxnLst/>
              <a:rect l="l" t="t" r="r" b="b"/>
              <a:pathLst>
                <a:path w="6856" h="3960" extrusionOk="0">
                  <a:moveTo>
                    <a:pt x="3310" y="0"/>
                  </a:moveTo>
                  <a:lnTo>
                    <a:pt x="3152" y="40"/>
                  </a:lnTo>
                  <a:lnTo>
                    <a:pt x="2995" y="99"/>
                  </a:lnTo>
                  <a:lnTo>
                    <a:pt x="178" y="1714"/>
                  </a:lnTo>
                  <a:lnTo>
                    <a:pt x="99" y="1773"/>
                  </a:lnTo>
                  <a:lnTo>
                    <a:pt x="40" y="1832"/>
                  </a:lnTo>
                  <a:lnTo>
                    <a:pt x="20" y="1911"/>
                  </a:lnTo>
                  <a:lnTo>
                    <a:pt x="1" y="1970"/>
                  </a:lnTo>
                  <a:lnTo>
                    <a:pt x="20" y="2049"/>
                  </a:lnTo>
                  <a:lnTo>
                    <a:pt x="40" y="2108"/>
                  </a:lnTo>
                  <a:lnTo>
                    <a:pt x="99" y="2167"/>
                  </a:lnTo>
                  <a:lnTo>
                    <a:pt x="178" y="2226"/>
                  </a:lnTo>
                  <a:lnTo>
                    <a:pt x="2975" y="3861"/>
                  </a:lnTo>
                  <a:lnTo>
                    <a:pt x="3074" y="3901"/>
                  </a:lnTo>
                  <a:lnTo>
                    <a:pt x="3192" y="3940"/>
                  </a:lnTo>
                  <a:lnTo>
                    <a:pt x="3290" y="3960"/>
                  </a:lnTo>
                  <a:lnTo>
                    <a:pt x="3527" y="3960"/>
                  </a:lnTo>
                  <a:lnTo>
                    <a:pt x="3645" y="3940"/>
                  </a:lnTo>
                  <a:lnTo>
                    <a:pt x="3763" y="3901"/>
                  </a:lnTo>
                  <a:lnTo>
                    <a:pt x="3862" y="3861"/>
                  </a:lnTo>
                  <a:lnTo>
                    <a:pt x="6659" y="2226"/>
                  </a:lnTo>
                  <a:lnTo>
                    <a:pt x="6737" y="2167"/>
                  </a:lnTo>
                  <a:lnTo>
                    <a:pt x="6797" y="2108"/>
                  </a:lnTo>
                  <a:lnTo>
                    <a:pt x="6836" y="2049"/>
                  </a:lnTo>
                  <a:lnTo>
                    <a:pt x="6856" y="1970"/>
                  </a:lnTo>
                  <a:lnTo>
                    <a:pt x="6836" y="1911"/>
                  </a:lnTo>
                  <a:lnTo>
                    <a:pt x="6816" y="1832"/>
                  </a:lnTo>
                  <a:lnTo>
                    <a:pt x="6757" y="1773"/>
                  </a:lnTo>
                  <a:lnTo>
                    <a:pt x="6678" y="1714"/>
                  </a:lnTo>
                  <a:lnTo>
                    <a:pt x="3862" y="99"/>
                  </a:lnTo>
                  <a:lnTo>
                    <a:pt x="3783" y="60"/>
                  </a:lnTo>
                  <a:lnTo>
                    <a:pt x="3665" y="20"/>
                  </a:lnTo>
                  <a:lnTo>
                    <a:pt x="3487"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4329525" y="2894425"/>
              <a:ext cx="170900" cy="99000"/>
            </a:xfrm>
            <a:custGeom>
              <a:avLst/>
              <a:gdLst/>
              <a:ahLst/>
              <a:cxnLst/>
              <a:rect l="l" t="t" r="r" b="b"/>
              <a:pathLst>
                <a:path w="6836" h="3960" extrusionOk="0">
                  <a:moveTo>
                    <a:pt x="3309" y="0"/>
                  </a:moveTo>
                  <a:lnTo>
                    <a:pt x="3132" y="40"/>
                  </a:lnTo>
                  <a:lnTo>
                    <a:pt x="2994" y="99"/>
                  </a:lnTo>
                  <a:lnTo>
                    <a:pt x="177" y="1734"/>
                  </a:lnTo>
                  <a:lnTo>
                    <a:pt x="99" y="1793"/>
                  </a:lnTo>
                  <a:lnTo>
                    <a:pt x="40" y="1852"/>
                  </a:lnTo>
                  <a:lnTo>
                    <a:pt x="0" y="1911"/>
                  </a:lnTo>
                  <a:lnTo>
                    <a:pt x="0" y="1990"/>
                  </a:lnTo>
                  <a:lnTo>
                    <a:pt x="0" y="2049"/>
                  </a:lnTo>
                  <a:lnTo>
                    <a:pt x="40" y="2128"/>
                  </a:lnTo>
                  <a:lnTo>
                    <a:pt x="99" y="2187"/>
                  </a:lnTo>
                  <a:lnTo>
                    <a:pt x="177" y="2246"/>
                  </a:lnTo>
                  <a:lnTo>
                    <a:pt x="2975" y="3861"/>
                  </a:lnTo>
                  <a:lnTo>
                    <a:pt x="3073" y="3901"/>
                  </a:lnTo>
                  <a:lnTo>
                    <a:pt x="3172" y="3940"/>
                  </a:lnTo>
                  <a:lnTo>
                    <a:pt x="3290" y="3960"/>
                  </a:lnTo>
                  <a:lnTo>
                    <a:pt x="3526" y="3960"/>
                  </a:lnTo>
                  <a:lnTo>
                    <a:pt x="3644" y="3940"/>
                  </a:lnTo>
                  <a:lnTo>
                    <a:pt x="3743" y="3901"/>
                  </a:lnTo>
                  <a:lnTo>
                    <a:pt x="3841" y="3861"/>
                  </a:lnTo>
                  <a:lnTo>
                    <a:pt x="6658" y="2226"/>
                  </a:lnTo>
                  <a:lnTo>
                    <a:pt x="6737" y="2187"/>
                  </a:lnTo>
                  <a:lnTo>
                    <a:pt x="6796" y="2108"/>
                  </a:lnTo>
                  <a:lnTo>
                    <a:pt x="6835" y="2049"/>
                  </a:lnTo>
                  <a:lnTo>
                    <a:pt x="6835" y="1990"/>
                  </a:lnTo>
                  <a:lnTo>
                    <a:pt x="6835" y="1911"/>
                  </a:lnTo>
                  <a:lnTo>
                    <a:pt x="6796" y="1852"/>
                  </a:lnTo>
                  <a:lnTo>
                    <a:pt x="6737" y="1793"/>
                  </a:lnTo>
                  <a:lnTo>
                    <a:pt x="6658" y="1734"/>
                  </a:lnTo>
                  <a:lnTo>
                    <a:pt x="3861" y="99"/>
                  </a:lnTo>
                  <a:lnTo>
                    <a:pt x="3762" y="59"/>
                  </a:lnTo>
                  <a:lnTo>
                    <a:pt x="3664" y="20"/>
                  </a:lnTo>
                  <a:lnTo>
                    <a:pt x="3487"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4667350" y="2955000"/>
              <a:ext cx="171400" cy="99000"/>
            </a:xfrm>
            <a:custGeom>
              <a:avLst/>
              <a:gdLst/>
              <a:ahLst/>
              <a:cxnLst/>
              <a:rect l="l" t="t" r="r" b="b"/>
              <a:pathLst>
                <a:path w="6856" h="3960" extrusionOk="0">
                  <a:moveTo>
                    <a:pt x="3329" y="0"/>
                  </a:moveTo>
                  <a:lnTo>
                    <a:pt x="3211" y="20"/>
                  </a:lnTo>
                  <a:lnTo>
                    <a:pt x="3093" y="59"/>
                  </a:lnTo>
                  <a:lnTo>
                    <a:pt x="2994" y="99"/>
                  </a:lnTo>
                  <a:lnTo>
                    <a:pt x="197" y="1734"/>
                  </a:lnTo>
                  <a:lnTo>
                    <a:pt x="118" y="1793"/>
                  </a:lnTo>
                  <a:lnTo>
                    <a:pt x="59" y="1852"/>
                  </a:lnTo>
                  <a:lnTo>
                    <a:pt x="20" y="1911"/>
                  </a:lnTo>
                  <a:lnTo>
                    <a:pt x="0" y="1990"/>
                  </a:lnTo>
                  <a:lnTo>
                    <a:pt x="20" y="2049"/>
                  </a:lnTo>
                  <a:lnTo>
                    <a:pt x="59" y="2108"/>
                  </a:lnTo>
                  <a:lnTo>
                    <a:pt x="118" y="2187"/>
                  </a:lnTo>
                  <a:lnTo>
                    <a:pt x="197" y="2226"/>
                  </a:lnTo>
                  <a:lnTo>
                    <a:pt x="2994" y="3861"/>
                  </a:lnTo>
                  <a:lnTo>
                    <a:pt x="3093" y="3901"/>
                  </a:lnTo>
                  <a:lnTo>
                    <a:pt x="3191" y="3940"/>
                  </a:lnTo>
                  <a:lnTo>
                    <a:pt x="3309" y="3960"/>
                  </a:lnTo>
                  <a:lnTo>
                    <a:pt x="3546" y="3960"/>
                  </a:lnTo>
                  <a:lnTo>
                    <a:pt x="3664" y="3940"/>
                  </a:lnTo>
                  <a:lnTo>
                    <a:pt x="3762" y="3901"/>
                  </a:lnTo>
                  <a:lnTo>
                    <a:pt x="3861" y="3861"/>
                  </a:lnTo>
                  <a:lnTo>
                    <a:pt x="6678" y="2226"/>
                  </a:lnTo>
                  <a:lnTo>
                    <a:pt x="6757" y="2167"/>
                  </a:lnTo>
                  <a:lnTo>
                    <a:pt x="6816" y="2108"/>
                  </a:lnTo>
                  <a:lnTo>
                    <a:pt x="6855" y="2049"/>
                  </a:lnTo>
                  <a:lnTo>
                    <a:pt x="6855" y="1970"/>
                  </a:lnTo>
                  <a:lnTo>
                    <a:pt x="6855" y="1931"/>
                  </a:lnTo>
                  <a:lnTo>
                    <a:pt x="6816" y="1872"/>
                  </a:lnTo>
                  <a:lnTo>
                    <a:pt x="6816" y="1852"/>
                  </a:lnTo>
                  <a:lnTo>
                    <a:pt x="6757" y="1773"/>
                  </a:lnTo>
                  <a:lnTo>
                    <a:pt x="6678" y="1734"/>
                  </a:lnTo>
                  <a:lnTo>
                    <a:pt x="3881" y="99"/>
                  </a:lnTo>
                  <a:lnTo>
                    <a:pt x="3782" y="59"/>
                  </a:lnTo>
                  <a:lnTo>
                    <a:pt x="3684" y="20"/>
                  </a:lnTo>
                  <a:lnTo>
                    <a:pt x="3565"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29;p3"/>
          <p:cNvGrpSpPr/>
          <p:nvPr/>
        </p:nvGrpSpPr>
        <p:grpSpPr>
          <a:xfrm>
            <a:off x="7641553" y="4132792"/>
            <a:ext cx="1142615" cy="785586"/>
            <a:chOff x="3057000" y="3451875"/>
            <a:chExt cx="652550" cy="448650"/>
          </a:xfrm>
        </p:grpSpPr>
        <p:sp>
          <p:nvSpPr>
            <p:cNvPr id="230" name="Google Shape;230;p3"/>
            <p:cNvSpPr/>
            <p:nvPr/>
          </p:nvSpPr>
          <p:spPr>
            <a:xfrm>
              <a:off x="3057000" y="3506050"/>
              <a:ext cx="641200" cy="394475"/>
            </a:xfrm>
            <a:custGeom>
              <a:avLst/>
              <a:gdLst/>
              <a:ahLst/>
              <a:cxnLst/>
              <a:rect l="l" t="t" r="r" b="b"/>
              <a:pathLst>
                <a:path w="25648" h="15779" extrusionOk="0">
                  <a:moveTo>
                    <a:pt x="12706" y="1"/>
                  </a:moveTo>
                  <a:lnTo>
                    <a:pt x="1636" y="6974"/>
                  </a:lnTo>
                  <a:lnTo>
                    <a:pt x="1400" y="7131"/>
                  </a:lnTo>
                  <a:lnTo>
                    <a:pt x="1183" y="7269"/>
                  </a:lnTo>
                  <a:lnTo>
                    <a:pt x="986" y="7427"/>
                  </a:lnTo>
                  <a:lnTo>
                    <a:pt x="809" y="7565"/>
                  </a:lnTo>
                  <a:lnTo>
                    <a:pt x="671" y="7722"/>
                  </a:lnTo>
                  <a:lnTo>
                    <a:pt x="533" y="7860"/>
                  </a:lnTo>
                  <a:lnTo>
                    <a:pt x="415" y="8018"/>
                  </a:lnTo>
                  <a:lnTo>
                    <a:pt x="316" y="8156"/>
                  </a:lnTo>
                  <a:lnTo>
                    <a:pt x="237" y="8313"/>
                  </a:lnTo>
                  <a:lnTo>
                    <a:pt x="178" y="8471"/>
                  </a:lnTo>
                  <a:lnTo>
                    <a:pt x="119" y="8609"/>
                  </a:lnTo>
                  <a:lnTo>
                    <a:pt x="80" y="8766"/>
                  </a:lnTo>
                  <a:lnTo>
                    <a:pt x="21" y="9062"/>
                  </a:lnTo>
                  <a:lnTo>
                    <a:pt x="1" y="9377"/>
                  </a:lnTo>
                  <a:lnTo>
                    <a:pt x="21" y="9633"/>
                  </a:lnTo>
                  <a:lnTo>
                    <a:pt x="99" y="9869"/>
                  </a:lnTo>
                  <a:lnTo>
                    <a:pt x="198" y="10086"/>
                  </a:lnTo>
                  <a:lnTo>
                    <a:pt x="336" y="10303"/>
                  </a:lnTo>
                  <a:lnTo>
                    <a:pt x="493" y="10519"/>
                  </a:lnTo>
                  <a:lnTo>
                    <a:pt x="710" y="10716"/>
                  </a:lnTo>
                  <a:lnTo>
                    <a:pt x="946" y="10894"/>
                  </a:lnTo>
                  <a:lnTo>
                    <a:pt x="1203" y="11071"/>
                  </a:lnTo>
                  <a:lnTo>
                    <a:pt x="1498" y="11229"/>
                  </a:lnTo>
                  <a:lnTo>
                    <a:pt x="1793" y="11366"/>
                  </a:lnTo>
                  <a:lnTo>
                    <a:pt x="2128" y="11485"/>
                  </a:lnTo>
                  <a:lnTo>
                    <a:pt x="2483" y="11583"/>
                  </a:lnTo>
                  <a:lnTo>
                    <a:pt x="2857" y="11662"/>
                  </a:lnTo>
                  <a:lnTo>
                    <a:pt x="3251" y="11721"/>
                  </a:lnTo>
                  <a:lnTo>
                    <a:pt x="3665" y="11760"/>
                  </a:lnTo>
                  <a:lnTo>
                    <a:pt x="4472" y="11760"/>
                  </a:lnTo>
                  <a:lnTo>
                    <a:pt x="4866" y="11721"/>
                  </a:lnTo>
                  <a:lnTo>
                    <a:pt x="5241" y="11662"/>
                  </a:lnTo>
                  <a:lnTo>
                    <a:pt x="5595" y="11603"/>
                  </a:lnTo>
                  <a:lnTo>
                    <a:pt x="5950" y="11504"/>
                  </a:lnTo>
                  <a:lnTo>
                    <a:pt x="6265" y="11386"/>
                  </a:lnTo>
                  <a:lnTo>
                    <a:pt x="6580" y="11268"/>
                  </a:lnTo>
                  <a:lnTo>
                    <a:pt x="6856" y="11110"/>
                  </a:lnTo>
                  <a:lnTo>
                    <a:pt x="6915" y="11150"/>
                  </a:lnTo>
                  <a:lnTo>
                    <a:pt x="7270" y="11366"/>
                  </a:lnTo>
                  <a:lnTo>
                    <a:pt x="7585" y="11583"/>
                  </a:lnTo>
                  <a:lnTo>
                    <a:pt x="7900" y="11839"/>
                  </a:lnTo>
                  <a:lnTo>
                    <a:pt x="8176" y="12135"/>
                  </a:lnTo>
                  <a:lnTo>
                    <a:pt x="8038" y="12273"/>
                  </a:lnTo>
                  <a:lnTo>
                    <a:pt x="7920" y="12411"/>
                  </a:lnTo>
                  <a:lnTo>
                    <a:pt x="7821" y="12568"/>
                  </a:lnTo>
                  <a:lnTo>
                    <a:pt x="7723" y="12726"/>
                  </a:lnTo>
                  <a:lnTo>
                    <a:pt x="7664" y="12883"/>
                  </a:lnTo>
                  <a:lnTo>
                    <a:pt x="7604" y="13041"/>
                  </a:lnTo>
                  <a:lnTo>
                    <a:pt x="7565" y="13218"/>
                  </a:lnTo>
                  <a:lnTo>
                    <a:pt x="7565" y="13395"/>
                  </a:lnTo>
                  <a:lnTo>
                    <a:pt x="7585" y="13632"/>
                  </a:lnTo>
                  <a:lnTo>
                    <a:pt x="7644" y="13868"/>
                  </a:lnTo>
                  <a:lnTo>
                    <a:pt x="7742" y="14105"/>
                  </a:lnTo>
                  <a:lnTo>
                    <a:pt x="7880" y="14321"/>
                  </a:lnTo>
                  <a:lnTo>
                    <a:pt x="8058" y="14538"/>
                  </a:lnTo>
                  <a:lnTo>
                    <a:pt x="8254" y="14735"/>
                  </a:lnTo>
                  <a:lnTo>
                    <a:pt x="8491" y="14912"/>
                  </a:lnTo>
                  <a:lnTo>
                    <a:pt x="8747" y="15070"/>
                  </a:lnTo>
                  <a:lnTo>
                    <a:pt x="9042" y="15227"/>
                  </a:lnTo>
                  <a:lnTo>
                    <a:pt x="9358" y="15365"/>
                  </a:lnTo>
                  <a:lnTo>
                    <a:pt x="9692" y="15483"/>
                  </a:lnTo>
                  <a:lnTo>
                    <a:pt x="10047" y="15582"/>
                  </a:lnTo>
                  <a:lnTo>
                    <a:pt x="10421" y="15680"/>
                  </a:lnTo>
                  <a:lnTo>
                    <a:pt x="10815" y="15740"/>
                  </a:lnTo>
                  <a:lnTo>
                    <a:pt x="11209" y="15759"/>
                  </a:lnTo>
                  <a:lnTo>
                    <a:pt x="11623" y="15779"/>
                  </a:lnTo>
                  <a:lnTo>
                    <a:pt x="12115" y="15759"/>
                  </a:lnTo>
                  <a:lnTo>
                    <a:pt x="12608" y="15740"/>
                  </a:lnTo>
                  <a:lnTo>
                    <a:pt x="13061" y="15680"/>
                  </a:lnTo>
                  <a:lnTo>
                    <a:pt x="13514" y="15602"/>
                  </a:lnTo>
                  <a:lnTo>
                    <a:pt x="13928" y="15503"/>
                  </a:lnTo>
                  <a:lnTo>
                    <a:pt x="14322" y="15365"/>
                  </a:lnTo>
                  <a:lnTo>
                    <a:pt x="14656" y="15208"/>
                  </a:lnTo>
                  <a:lnTo>
                    <a:pt x="14814" y="15109"/>
                  </a:lnTo>
                  <a:lnTo>
                    <a:pt x="14972" y="15011"/>
                  </a:lnTo>
                  <a:lnTo>
                    <a:pt x="25648" y="9239"/>
                  </a:lnTo>
                  <a:lnTo>
                    <a:pt x="24151" y="8609"/>
                  </a:lnTo>
                  <a:lnTo>
                    <a:pt x="23225" y="9081"/>
                  </a:lnTo>
                  <a:lnTo>
                    <a:pt x="20980" y="10263"/>
                  </a:lnTo>
                  <a:lnTo>
                    <a:pt x="19601" y="10992"/>
                  </a:lnTo>
                  <a:lnTo>
                    <a:pt x="18202" y="11760"/>
                  </a:lnTo>
                  <a:lnTo>
                    <a:pt x="16863" y="12509"/>
                  </a:lnTo>
                  <a:lnTo>
                    <a:pt x="15681" y="13198"/>
                  </a:lnTo>
                  <a:lnTo>
                    <a:pt x="15622" y="12962"/>
                  </a:lnTo>
                  <a:lnTo>
                    <a:pt x="15543" y="12745"/>
                  </a:lnTo>
                  <a:lnTo>
                    <a:pt x="15425" y="12529"/>
                  </a:lnTo>
                  <a:lnTo>
                    <a:pt x="15267" y="12332"/>
                  </a:lnTo>
                  <a:lnTo>
                    <a:pt x="15090" y="12135"/>
                  </a:lnTo>
                  <a:lnTo>
                    <a:pt x="14893" y="11957"/>
                  </a:lnTo>
                  <a:lnTo>
                    <a:pt x="14656" y="11800"/>
                  </a:lnTo>
                  <a:lnTo>
                    <a:pt x="14381" y="11642"/>
                  </a:lnTo>
                  <a:lnTo>
                    <a:pt x="14105" y="11504"/>
                  </a:lnTo>
                  <a:lnTo>
                    <a:pt x="13809" y="11366"/>
                  </a:lnTo>
                  <a:lnTo>
                    <a:pt x="13475" y="11268"/>
                  </a:lnTo>
                  <a:lnTo>
                    <a:pt x="13140" y="11170"/>
                  </a:lnTo>
                  <a:lnTo>
                    <a:pt x="12785" y="11110"/>
                  </a:lnTo>
                  <a:lnTo>
                    <a:pt x="12411" y="11051"/>
                  </a:lnTo>
                  <a:lnTo>
                    <a:pt x="12017" y="11012"/>
                  </a:lnTo>
                  <a:lnTo>
                    <a:pt x="11268" y="11012"/>
                  </a:lnTo>
                  <a:lnTo>
                    <a:pt x="10894" y="11051"/>
                  </a:lnTo>
                  <a:lnTo>
                    <a:pt x="10539" y="11091"/>
                  </a:lnTo>
                  <a:lnTo>
                    <a:pt x="10205" y="11150"/>
                  </a:lnTo>
                  <a:lnTo>
                    <a:pt x="9889" y="11229"/>
                  </a:lnTo>
                  <a:lnTo>
                    <a:pt x="9574" y="11327"/>
                  </a:lnTo>
                  <a:lnTo>
                    <a:pt x="9279" y="11445"/>
                  </a:lnTo>
                  <a:lnTo>
                    <a:pt x="9003" y="11563"/>
                  </a:lnTo>
                  <a:lnTo>
                    <a:pt x="8727" y="11248"/>
                  </a:lnTo>
                  <a:lnTo>
                    <a:pt x="8392" y="10953"/>
                  </a:lnTo>
                  <a:lnTo>
                    <a:pt x="8058" y="10697"/>
                  </a:lnTo>
                  <a:lnTo>
                    <a:pt x="7703" y="10460"/>
                  </a:lnTo>
                  <a:lnTo>
                    <a:pt x="7880" y="10204"/>
                  </a:lnTo>
                  <a:lnTo>
                    <a:pt x="7959" y="10086"/>
                  </a:lnTo>
                  <a:lnTo>
                    <a:pt x="8018" y="9948"/>
                  </a:lnTo>
                  <a:lnTo>
                    <a:pt x="8077" y="9810"/>
                  </a:lnTo>
                  <a:lnTo>
                    <a:pt x="8117" y="9672"/>
                  </a:lnTo>
                  <a:lnTo>
                    <a:pt x="8136" y="9535"/>
                  </a:lnTo>
                  <a:lnTo>
                    <a:pt x="8136" y="9377"/>
                  </a:lnTo>
                  <a:lnTo>
                    <a:pt x="8117" y="9141"/>
                  </a:lnTo>
                  <a:lnTo>
                    <a:pt x="8058" y="8904"/>
                  </a:lnTo>
                  <a:lnTo>
                    <a:pt x="7959" y="8668"/>
                  </a:lnTo>
                  <a:lnTo>
                    <a:pt x="7821" y="8451"/>
                  </a:lnTo>
                  <a:lnTo>
                    <a:pt x="7644" y="8234"/>
                  </a:lnTo>
                  <a:lnTo>
                    <a:pt x="7447" y="8037"/>
                  </a:lnTo>
                  <a:lnTo>
                    <a:pt x="7210" y="7860"/>
                  </a:lnTo>
                  <a:lnTo>
                    <a:pt x="6954" y="7703"/>
                  </a:lnTo>
                  <a:lnTo>
                    <a:pt x="6659" y="7545"/>
                  </a:lnTo>
                  <a:lnTo>
                    <a:pt x="6344" y="7407"/>
                  </a:lnTo>
                  <a:lnTo>
                    <a:pt x="6009" y="7289"/>
                  </a:lnTo>
                  <a:lnTo>
                    <a:pt x="5654" y="7190"/>
                  </a:lnTo>
                  <a:lnTo>
                    <a:pt x="5280" y="7092"/>
                  </a:lnTo>
                  <a:lnTo>
                    <a:pt x="4886" y="7033"/>
                  </a:lnTo>
                  <a:lnTo>
                    <a:pt x="4492" y="7013"/>
                  </a:lnTo>
                  <a:lnTo>
                    <a:pt x="4078" y="6993"/>
                  </a:lnTo>
                  <a:lnTo>
                    <a:pt x="14006" y="670"/>
                  </a:lnTo>
                  <a:lnTo>
                    <a:pt x="12706" y="1"/>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3432250" y="3663650"/>
              <a:ext cx="253150" cy="132000"/>
            </a:xfrm>
            <a:custGeom>
              <a:avLst/>
              <a:gdLst/>
              <a:ahLst/>
              <a:cxnLst/>
              <a:rect l="l" t="t" r="r" b="b"/>
              <a:pathLst>
                <a:path w="10126" h="5280" extrusionOk="0">
                  <a:moveTo>
                    <a:pt x="9983" y="941"/>
                  </a:moveTo>
                  <a:lnTo>
                    <a:pt x="10126" y="1024"/>
                  </a:lnTo>
                  <a:lnTo>
                    <a:pt x="10086" y="985"/>
                  </a:lnTo>
                  <a:lnTo>
                    <a:pt x="9983" y="941"/>
                  </a:lnTo>
                  <a:close/>
                  <a:moveTo>
                    <a:pt x="7545" y="0"/>
                  </a:moveTo>
                  <a:lnTo>
                    <a:pt x="7309" y="20"/>
                  </a:lnTo>
                  <a:lnTo>
                    <a:pt x="7073" y="39"/>
                  </a:lnTo>
                  <a:lnTo>
                    <a:pt x="6836" y="99"/>
                  </a:lnTo>
                  <a:lnTo>
                    <a:pt x="6600" y="158"/>
                  </a:lnTo>
                  <a:lnTo>
                    <a:pt x="6344" y="236"/>
                  </a:lnTo>
                  <a:lnTo>
                    <a:pt x="6088" y="335"/>
                  </a:lnTo>
                  <a:lnTo>
                    <a:pt x="5832" y="433"/>
                  </a:lnTo>
                  <a:lnTo>
                    <a:pt x="5576" y="571"/>
                  </a:lnTo>
                  <a:lnTo>
                    <a:pt x="5319" y="709"/>
                  </a:lnTo>
                  <a:lnTo>
                    <a:pt x="474" y="3506"/>
                  </a:lnTo>
                  <a:lnTo>
                    <a:pt x="375" y="3565"/>
                  </a:lnTo>
                  <a:lnTo>
                    <a:pt x="277" y="3664"/>
                  </a:lnTo>
                  <a:lnTo>
                    <a:pt x="198" y="3743"/>
                  </a:lnTo>
                  <a:lnTo>
                    <a:pt x="139" y="3861"/>
                  </a:lnTo>
                  <a:lnTo>
                    <a:pt x="80" y="3959"/>
                  </a:lnTo>
                  <a:lnTo>
                    <a:pt x="40" y="4078"/>
                  </a:lnTo>
                  <a:lnTo>
                    <a:pt x="21" y="4196"/>
                  </a:lnTo>
                  <a:lnTo>
                    <a:pt x="1" y="4314"/>
                  </a:lnTo>
                  <a:lnTo>
                    <a:pt x="21" y="4412"/>
                  </a:lnTo>
                  <a:lnTo>
                    <a:pt x="40" y="4491"/>
                  </a:lnTo>
                  <a:lnTo>
                    <a:pt x="80" y="4570"/>
                  </a:lnTo>
                  <a:lnTo>
                    <a:pt x="139" y="4609"/>
                  </a:lnTo>
                  <a:lnTo>
                    <a:pt x="1281" y="5279"/>
                  </a:lnTo>
                  <a:lnTo>
                    <a:pt x="1262" y="5259"/>
                  </a:lnTo>
                  <a:lnTo>
                    <a:pt x="1242" y="5240"/>
                  </a:lnTo>
                  <a:lnTo>
                    <a:pt x="1203" y="5200"/>
                  </a:lnTo>
                  <a:lnTo>
                    <a:pt x="1183" y="5161"/>
                  </a:lnTo>
                  <a:lnTo>
                    <a:pt x="1183" y="5102"/>
                  </a:lnTo>
                  <a:lnTo>
                    <a:pt x="1163" y="5082"/>
                  </a:lnTo>
                  <a:lnTo>
                    <a:pt x="1163" y="4984"/>
                  </a:lnTo>
                  <a:lnTo>
                    <a:pt x="1163" y="4866"/>
                  </a:lnTo>
                  <a:lnTo>
                    <a:pt x="1183" y="4747"/>
                  </a:lnTo>
                  <a:lnTo>
                    <a:pt x="1242" y="4629"/>
                  </a:lnTo>
                  <a:lnTo>
                    <a:pt x="1281" y="4531"/>
                  </a:lnTo>
                  <a:lnTo>
                    <a:pt x="1360" y="4412"/>
                  </a:lnTo>
                  <a:lnTo>
                    <a:pt x="1439" y="4334"/>
                  </a:lnTo>
                  <a:lnTo>
                    <a:pt x="1518" y="4235"/>
                  </a:lnTo>
                  <a:lnTo>
                    <a:pt x="1616" y="4176"/>
                  </a:lnTo>
                  <a:lnTo>
                    <a:pt x="6462" y="1379"/>
                  </a:lnTo>
                  <a:lnTo>
                    <a:pt x="6698" y="1261"/>
                  </a:lnTo>
                  <a:lnTo>
                    <a:pt x="6935" y="1143"/>
                  </a:lnTo>
                  <a:lnTo>
                    <a:pt x="7053" y="1083"/>
                  </a:lnTo>
                  <a:lnTo>
                    <a:pt x="7447" y="926"/>
                  </a:lnTo>
                  <a:lnTo>
                    <a:pt x="7506" y="906"/>
                  </a:lnTo>
                  <a:lnTo>
                    <a:pt x="7723" y="827"/>
                  </a:lnTo>
                  <a:lnTo>
                    <a:pt x="7939" y="768"/>
                  </a:lnTo>
                  <a:lnTo>
                    <a:pt x="8058" y="749"/>
                  </a:lnTo>
                  <a:lnTo>
                    <a:pt x="8412" y="689"/>
                  </a:lnTo>
                  <a:lnTo>
                    <a:pt x="8491" y="689"/>
                  </a:lnTo>
                  <a:lnTo>
                    <a:pt x="8688" y="670"/>
                  </a:lnTo>
                  <a:lnTo>
                    <a:pt x="8885" y="670"/>
                  </a:lnTo>
                  <a:lnTo>
                    <a:pt x="8983" y="689"/>
                  </a:lnTo>
                  <a:lnTo>
                    <a:pt x="9299" y="709"/>
                  </a:lnTo>
                  <a:lnTo>
                    <a:pt x="9377" y="729"/>
                  </a:lnTo>
                  <a:lnTo>
                    <a:pt x="9555" y="768"/>
                  </a:lnTo>
                  <a:lnTo>
                    <a:pt x="9732" y="827"/>
                  </a:lnTo>
                  <a:lnTo>
                    <a:pt x="9811" y="867"/>
                  </a:lnTo>
                  <a:lnTo>
                    <a:pt x="9983" y="941"/>
                  </a:lnTo>
                  <a:lnTo>
                    <a:pt x="9983" y="941"/>
                  </a:lnTo>
                  <a:lnTo>
                    <a:pt x="8983" y="355"/>
                  </a:lnTo>
                  <a:lnTo>
                    <a:pt x="8786" y="256"/>
                  </a:lnTo>
                  <a:lnTo>
                    <a:pt x="8609" y="177"/>
                  </a:lnTo>
                  <a:lnTo>
                    <a:pt x="8412" y="99"/>
                  </a:lnTo>
                  <a:lnTo>
                    <a:pt x="8195" y="59"/>
                  </a:lnTo>
                  <a:lnTo>
                    <a:pt x="7979" y="20"/>
                  </a:lnTo>
                  <a:lnTo>
                    <a:pt x="77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3461325" y="3680375"/>
              <a:ext cx="248225" cy="115750"/>
            </a:xfrm>
            <a:custGeom>
              <a:avLst/>
              <a:gdLst/>
              <a:ahLst/>
              <a:cxnLst/>
              <a:rect l="l" t="t" r="r" b="b"/>
              <a:pathLst>
                <a:path w="9929" h="4630" extrusionOk="0">
                  <a:moveTo>
                    <a:pt x="7525" y="1"/>
                  </a:moveTo>
                  <a:lnTo>
                    <a:pt x="7328" y="20"/>
                  </a:lnTo>
                  <a:lnTo>
                    <a:pt x="7249" y="20"/>
                  </a:lnTo>
                  <a:lnTo>
                    <a:pt x="6895" y="80"/>
                  </a:lnTo>
                  <a:lnTo>
                    <a:pt x="6776" y="99"/>
                  </a:lnTo>
                  <a:lnTo>
                    <a:pt x="6560" y="158"/>
                  </a:lnTo>
                  <a:lnTo>
                    <a:pt x="6343" y="237"/>
                  </a:lnTo>
                  <a:lnTo>
                    <a:pt x="6284" y="257"/>
                  </a:lnTo>
                  <a:lnTo>
                    <a:pt x="5890" y="414"/>
                  </a:lnTo>
                  <a:lnTo>
                    <a:pt x="5772" y="474"/>
                  </a:lnTo>
                  <a:lnTo>
                    <a:pt x="5535" y="592"/>
                  </a:lnTo>
                  <a:lnTo>
                    <a:pt x="5299" y="710"/>
                  </a:lnTo>
                  <a:lnTo>
                    <a:pt x="453" y="3507"/>
                  </a:lnTo>
                  <a:lnTo>
                    <a:pt x="355" y="3566"/>
                  </a:lnTo>
                  <a:lnTo>
                    <a:pt x="276" y="3665"/>
                  </a:lnTo>
                  <a:lnTo>
                    <a:pt x="197" y="3743"/>
                  </a:lnTo>
                  <a:lnTo>
                    <a:pt x="118" y="3862"/>
                  </a:lnTo>
                  <a:lnTo>
                    <a:pt x="79" y="3960"/>
                  </a:lnTo>
                  <a:lnTo>
                    <a:pt x="20" y="4078"/>
                  </a:lnTo>
                  <a:lnTo>
                    <a:pt x="0" y="4197"/>
                  </a:lnTo>
                  <a:lnTo>
                    <a:pt x="0" y="4315"/>
                  </a:lnTo>
                  <a:lnTo>
                    <a:pt x="0" y="4413"/>
                  </a:lnTo>
                  <a:lnTo>
                    <a:pt x="20" y="4433"/>
                  </a:lnTo>
                  <a:lnTo>
                    <a:pt x="20" y="4492"/>
                  </a:lnTo>
                  <a:lnTo>
                    <a:pt x="40" y="4531"/>
                  </a:lnTo>
                  <a:lnTo>
                    <a:pt x="79" y="4571"/>
                  </a:lnTo>
                  <a:lnTo>
                    <a:pt x="99" y="4590"/>
                  </a:lnTo>
                  <a:lnTo>
                    <a:pt x="177" y="4630"/>
                  </a:lnTo>
                  <a:lnTo>
                    <a:pt x="355" y="4630"/>
                  </a:lnTo>
                  <a:lnTo>
                    <a:pt x="453" y="4571"/>
                  </a:lnTo>
                  <a:lnTo>
                    <a:pt x="5319" y="1774"/>
                  </a:lnTo>
                  <a:lnTo>
                    <a:pt x="5634" y="1596"/>
                  </a:lnTo>
                  <a:lnTo>
                    <a:pt x="5949" y="1458"/>
                  </a:lnTo>
                  <a:lnTo>
                    <a:pt x="6245" y="1360"/>
                  </a:lnTo>
                  <a:lnTo>
                    <a:pt x="6560" y="1281"/>
                  </a:lnTo>
                  <a:lnTo>
                    <a:pt x="6855" y="1222"/>
                  </a:lnTo>
                  <a:lnTo>
                    <a:pt x="7131" y="1202"/>
                  </a:lnTo>
                  <a:lnTo>
                    <a:pt x="7407" y="1202"/>
                  </a:lnTo>
                  <a:lnTo>
                    <a:pt x="7663" y="1242"/>
                  </a:lnTo>
                  <a:lnTo>
                    <a:pt x="7840" y="1281"/>
                  </a:lnTo>
                  <a:lnTo>
                    <a:pt x="8017" y="1340"/>
                  </a:lnTo>
                  <a:lnTo>
                    <a:pt x="8175" y="1419"/>
                  </a:lnTo>
                  <a:lnTo>
                    <a:pt x="8333" y="1498"/>
                  </a:lnTo>
                  <a:lnTo>
                    <a:pt x="8451" y="1577"/>
                  </a:lnTo>
                  <a:lnTo>
                    <a:pt x="8549" y="1636"/>
                  </a:lnTo>
                  <a:lnTo>
                    <a:pt x="8648" y="1734"/>
                  </a:lnTo>
                  <a:lnTo>
                    <a:pt x="8726" y="1813"/>
                  </a:lnTo>
                  <a:lnTo>
                    <a:pt x="8845" y="1931"/>
                  </a:lnTo>
                  <a:lnTo>
                    <a:pt x="8904" y="1990"/>
                  </a:lnTo>
                  <a:lnTo>
                    <a:pt x="9061" y="2227"/>
                  </a:lnTo>
                  <a:lnTo>
                    <a:pt x="9101" y="2266"/>
                  </a:lnTo>
                  <a:lnTo>
                    <a:pt x="9140" y="2305"/>
                  </a:lnTo>
                  <a:lnTo>
                    <a:pt x="9199" y="2325"/>
                  </a:lnTo>
                  <a:lnTo>
                    <a:pt x="9278" y="2325"/>
                  </a:lnTo>
                  <a:lnTo>
                    <a:pt x="9377" y="2305"/>
                  </a:lnTo>
                  <a:lnTo>
                    <a:pt x="9475" y="2266"/>
                  </a:lnTo>
                  <a:lnTo>
                    <a:pt x="9574" y="2187"/>
                  </a:lnTo>
                  <a:lnTo>
                    <a:pt x="9672" y="2089"/>
                  </a:lnTo>
                  <a:lnTo>
                    <a:pt x="9751" y="1971"/>
                  </a:lnTo>
                  <a:lnTo>
                    <a:pt x="9830" y="1872"/>
                  </a:lnTo>
                  <a:lnTo>
                    <a:pt x="9869" y="1754"/>
                  </a:lnTo>
                  <a:lnTo>
                    <a:pt x="9908" y="1636"/>
                  </a:lnTo>
                  <a:lnTo>
                    <a:pt x="9928" y="1518"/>
                  </a:lnTo>
                  <a:lnTo>
                    <a:pt x="9928" y="1419"/>
                  </a:lnTo>
                  <a:lnTo>
                    <a:pt x="9908" y="1321"/>
                  </a:lnTo>
                  <a:lnTo>
                    <a:pt x="9869" y="1242"/>
                  </a:lnTo>
                  <a:lnTo>
                    <a:pt x="9672" y="966"/>
                  </a:lnTo>
                  <a:lnTo>
                    <a:pt x="9436" y="710"/>
                  </a:lnTo>
                  <a:lnTo>
                    <a:pt x="9180" y="493"/>
                  </a:lnTo>
                  <a:lnTo>
                    <a:pt x="8923" y="316"/>
                  </a:lnTo>
                  <a:lnTo>
                    <a:pt x="8648" y="198"/>
                  </a:lnTo>
                  <a:lnTo>
                    <a:pt x="8569" y="158"/>
                  </a:lnTo>
                  <a:lnTo>
                    <a:pt x="8392" y="99"/>
                  </a:lnTo>
                  <a:lnTo>
                    <a:pt x="8214" y="60"/>
                  </a:lnTo>
                  <a:lnTo>
                    <a:pt x="8136" y="40"/>
                  </a:lnTo>
                  <a:lnTo>
                    <a:pt x="7820" y="20"/>
                  </a:lnTo>
                  <a:lnTo>
                    <a:pt x="7722" y="1"/>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3141225" y="3451875"/>
              <a:ext cx="253150" cy="132000"/>
            </a:xfrm>
            <a:custGeom>
              <a:avLst/>
              <a:gdLst/>
              <a:ahLst/>
              <a:cxnLst/>
              <a:rect l="l" t="t" r="r" b="b"/>
              <a:pathLst>
                <a:path w="10126" h="5280" extrusionOk="0">
                  <a:moveTo>
                    <a:pt x="10030" y="970"/>
                  </a:moveTo>
                  <a:lnTo>
                    <a:pt x="10125" y="1025"/>
                  </a:lnTo>
                  <a:lnTo>
                    <a:pt x="10066" y="986"/>
                  </a:lnTo>
                  <a:lnTo>
                    <a:pt x="10030" y="970"/>
                  </a:lnTo>
                  <a:close/>
                  <a:moveTo>
                    <a:pt x="7545" y="1"/>
                  </a:moveTo>
                  <a:lnTo>
                    <a:pt x="7308" y="20"/>
                  </a:lnTo>
                  <a:lnTo>
                    <a:pt x="7072" y="40"/>
                  </a:lnTo>
                  <a:lnTo>
                    <a:pt x="6836" y="99"/>
                  </a:lnTo>
                  <a:lnTo>
                    <a:pt x="6580" y="158"/>
                  </a:lnTo>
                  <a:lnTo>
                    <a:pt x="6343" y="237"/>
                  </a:lnTo>
                  <a:lnTo>
                    <a:pt x="6087" y="336"/>
                  </a:lnTo>
                  <a:lnTo>
                    <a:pt x="5831" y="434"/>
                  </a:lnTo>
                  <a:lnTo>
                    <a:pt x="5575" y="572"/>
                  </a:lnTo>
                  <a:lnTo>
                    <a:pt x="5319" y="710"/>
                  </a:lnTo>
                  <a:lnTo>
                    <a:pt x="473" y="3507"/>
                  </a:lnTo>
                  <a:lnTo>
                    <a:pt x="375" y="3586"/>
                  </a:lnTo>
                  <a:lnTo>
                    <a:pt x="276" y="3665"/>
                  </a:lnTo>
                  <a:lnTo>
                    <a:pt x="197" y="3743"/>
                  </a:lnTo>
                  <a:lnTo>
                    <a:pt x="138" y="3862"/>
                  </a:lnTo>
                  <a:lnTo>
                    <a:pt x="79" y="3960"/>
                  </a:lnTo>
                  <a:lnTo>
                    <a:pt x="40" y="4078"/>
                  </a:lnTo>
                  <a:lnTo>
                    <a:pt x="0" y="4197"/>
                  </a:lnTo>
                  <a:lnTo>
                    <a:pt x="0" y="4315"/>
                  </a:lnTo>
                  <a:lnTo>
                    <a:pt x="0" y="4413"/>
                  </a:lnTo>
                  <a:lnTo>
                    <a:pt x="40" y="4492"/>
                  </a:lnTo>
                  <a:lnTo>
                    <a:pt x="79" y="4571"/>
                  </a:lnTo>
                  <a:lnTo>
                    <a:pt x="138" y="4610"/>
                  </a:lnTo>
                  <a:lnTo>
                    <a:pt x="1281" y="5280"/>
                  </a:lnTo>
                  <a:lnTo>
                    <a:pt x="1261" y="5260"/>
                  </a:lnTo>
                  <a:lnTo>
                    <a:pt x="1241" y="5241"/>
                  </a:lnTo>
                  <a:lnTo>
                    <a:pt x="1202" y="5201"/>
                  </a:lnTo>
                  <a:lnTo>
                    <a:pt x="1182" y="5162"/>
                  </a:lnTo>
                  <a:lnTo>
                    <a:pt x="1163" y="5122"/>
                  </a:lnTo>
                  <a:lnTo>
                    <a:pt x="1163" y="5083"/>
                  </a:lnTo>
                  <a:lnTo>
                    <a:pt x="1143" y="4984"/>
                  </a:lnTo>
                  <a:lnTo>
                    <a:pt x="1163" y="4866"/>
                  </a:lnTo>
                  <a:lnTo>
                    <a:pt x="1182" y="4748"/>
                  </a:lnTo>
                  <a:lnTo>
                    <a:pt x="1222" y="4630"/>
                  </a:lnTo>
                  <a:lnTo>
                    <a:pt x="1281" y="4531"/>
                  </a:lnTo>
                  <a:lnTo>
                    <a:pt x="1360" y="4413"/>
                  </a:lnTo>
                  <a:lnTo>
                    <a:pt x="1438" y="4334"/>
                  </a:lnTo>
                  <a:lnTo>
                    <a:pt x="1517" y="4256"/>
                  </a:lnTo>
                  <a:lnTo>
                    <a:pt x="1616" y="4177"/>
                  </a:lnTo>
                  <a:lnTo>
                    <a:pt x="6461" y="1380"/>
                  </a:lnTo>
                  <a:lnTo>
                    <a:pt x="6698" y="1261"/>
                  </a:lnTo>
                  <a:lnTo>
                    <a:pt x="6934" y="1143"/>
                  </a:lnTo>
                  <a:lnTo>
                    <a:pt x="7052" y="1084"/>
                  </a:lnTo>
                  <a:lnTo>
                    <a:pt x="7446" y="927"/>
                  </a:lnTo>
                  <a:lnTo>
                    <a:pt x="7505" y="907"/>
                  </a:lnTo>
                  <a:lnTo>
                    <a:pt x="7722" y="828"/>
                  </a:lnTo>
                  <a:lnTo>
                    <a:pt x="7939" y="769"/>
                  </a:lnTo>
                  <a:lnTo>
                    <a:pt x="8057" y="749"/>
                  </a:lnTo>
                  <a:lnTo>
                    <a:pt x="8411" y="690"/>
                  </a:lnTo>
                  <a:lnTo>
                    <a:pt x="8490" y="690"/>
                  </a:lnTo>
                  <a:lnTo>
                    <a:pt x="8687" y="671"/>
                  </a:lnTo>
                  <a:lnTo>
                    <a:pt x="8884" y="671"/>
                  </a:lnTo>
                  <a:lnTo>
                    <a:pt x="8983" y="690"/>
                  </a:lnTo>
                  <a:lnTo>
                    <a:pt x="9298" y="730"/>
                  </a:lnTo>
                  <a:lnTo>
                    <a:pt x="9377" y="730"/>
                  </a:lnTo>
                  <a:lnTo>
                    <a:pt x="9554" y="789"/>
                  </a:lnTo>
                  <a:lnTo>
                    <a:pt x="9731" y="828"/>
                  </a:lnTo>
                  <a:lnTo>
                    <a:pt x="9790" y="868"/>
                  </a:lnTo>
                  <a:lnTo>
                    <a:pt x="10030" y="970"/>
                  </a:lnTo>
                  <a:lnTo>
                    <a:pt x="8963" y="355"/>
                  </a:lnTo>
                  <a:lnTo>
                    <a:pt x="8786" y="257"/>
                  </a:lnTo>
                  <a:lnTo>
                    <a:pt x="8608" y="178"/>
                  </a:lnTo>
                  <a:lnTo>
                    <a:pt x="8392" y="99"/>
                  </a:lnTo>
                  <a:lnTo>
                    <a:pt x="8195" y="60"/>
                  </a:lnTo>
                  <a:lnTo>
                    <a:pt x="7978" y="20"/>
                  </a:lnTo>
                  <a:lnTo>
                    <a:pt x="77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3169775" y="3468625"/>
              <a:ext cx="248725" cy="115750"/>
            </a:xfrm>
            <a:custGeom>
              <a:avLst/>
              <a:gdLst/>
              <a:ahLst/>
              <a:cxnLst/>
              <a:rect l="l" t="t" r="r" b="b"/>
              <a:pathLst>
                <a:path w="9949" h="4630" extrusionOk="0">
                  <a:moveTo>
                    <a:pt x="7545" y="1"/>
                  </a:moveTo>
                  <a:lnTo>
                    <a:pt x="7348" y="20"/>
                  </a:lnTo>
                  <a:lnTo>
                    <a:pt x="7269" y="20"/>
                  </a:lnTo>
                  <a:lnTo>
                    <a:pt x="6915" y="79"/>
                  </a:lnTo>
                  <a:lnTo>
                    <a:pt x="6797" y="99"/>
                  </a:lnTo>
                  <a:lnTo>
                    <a:pt x="6580" y="158"/>
                  </a:lnTo>
                  <a:lnTo>
                    <a:pt x="6363" y="237"/>
                  </a:lnTo>
                  <a:lnTo>
                    <a:pt x="6304" y="257"/>
                  </a:lnTo>
                  <a:lnTo>
                    <a:pt x="5910" y="414"/>
                  </a:lnTo>
                  <a:lnTo>
                    <a:pt x="5792" y="473"/>
                  </a:lnTo>
                  <a:lnTo>
                    <a:pt x="5556" y="591"/>
                  </a:lnTo>
                  <a:lnTo>
                    <a:pt x="5319" y="710"/>
                  </a:lnTo>
                  <a:lnTo>
                    <a:pt x="474" y="3507"/>
                  </a:lnTo>
                  <a:lnTo>
                    <a:pt x="375" y="3586"/>
                  </a:lnTo>
                  <a:lnTo>
                    <a:pt x="296" y="3664"/>
                  </a:lnTo>
                  <a:lnTo>
                    <a:pt x="218" y="3743"/>
                  </a:lnTo>
                  <a:lnTo>
                    <a:pt x="139" y="3861"/>
                  </a:lnTo>
                  <a:lnTo>
                    <a:pt x="80" y="3960"/>
                  </a:lnTo>
                  <a:lnTo>
                    <a:pt x="40" y="4078"/>
                  </a:lnTo>
                  <a:lnTo>
                    <a:pt x="21" y="4196"/>
                  </a:lnTo>
                  <a:lnTo>
                    <a:pt x="1" y="4314"/>
                  </a:lnTo>
                  <a:lnTo>
                    <a:pt x="21" y="4413"/>
                  </a:lnTo>
                  <a:lnTo>
                    <a:pt x="21" y="4452"/>
                  </a:lnTo>
                  <a:lnTo>
                    <a:pt x="40" y="4492"/>
                  </a:lnTo>
                  <a:lnTo>
                    <a:pt x="60" y="4531"/>
                  </a:lnTo>
                  <a:lnTo>
                    <a:pt x="99" y="4571"/>
                  </a:lnTo>
                  <a:lnTo>
                    <a:pt x="119" y="4590"/>
                  </a:lnTo>
                  <a:lnTo>
                    <a:pt x="178" y="4630"/>
                  </a:lnTo>
                  <a:lnTo>
                    <a:pt x="375" y="4630"/>
                  </a:lnTo>
                  <a:lnTo>
                    <a:pt x="474" y="4571"/>
                  </a:lnTo>
                  <a:lnTo>
                    <a:pt x="5319" y="1773"/>
                  </a:lnTo>
                  <a:lnTo>
                    <a:pt x="5654" y="1596"/>
                  </a:lnTo>
                  <a:lnTo>
                    <a:pt x="5969" y="1458"/>
                  </a:lnTo>
                  <a:lnTo>
                    <a:pt x="6265" y="1360"/>
                  </a:lnTo>
                  <a:lnTo>
                    <a:pt x="6580" y="1281"/>
                  </a:lnTo>
                  <a:lnTo>
                    <a:pt x="6876" y="1222"/>
                  </a:lnTo>
                  <a:lnTo>
                    <a:pt x="7151" y="1202"/>
                  </a:lnTo>
                  <a:lnTo>
                    <a:pt x="7427" y="1202"/>
                  </a:lnTo>
                  <a:lnTo>
                    <a:pt x="7683" y="1242"/>
                  </a:lnTo>
                  <a:lnTo>
                    <a:pt x="7860" y="1281"/>
                  </a:lnTo>
                  <a:lnTo>
                    <a:pt x="8038" y="1340"/>
                  </a:lnTo>
                  <a:lnTo>
                    <a:pt x="8195" y="1419"/>
                  </a:lnTo>
                  <a:lnTo>
                    <a:pt x="8353" y="1498"/>
                  </a:lnTo>
                  <a:lnTo>
                    <a:pt x="8471" y="1576"/>
                  </a:lnTo>
                  <a:lnTo>
                    <a:pt x="8570" y="1635"/>
                  </a:lnTo>
                  <a:lnTo>
                    <a:pt x="8668" y="1734"/>
                  </a:lnTo>
                  <a:lnTo>
                    <a:pt x="8747" y="1813"/>
                  </a:lnTo>
                  <a:lnTo>
                    <a:pt x="8865" y="1931"/>
                  </a:lnTo>
                  <a:lnTo>
                    <a:pt x="8924" y="2010"/>
                  </a:lnTo>
                  <a:lnTo>
                    <a:pt x="9082" y="2226"/>
                  </a:lnTo>
                  <a:lnTo>
                    <a:pt x="9101" y="2266"/>
                  </a:lnTo>
                  <a:lnTo>
                    <a:pt x="9161" y="2305"/>
                  </a:lnTo>
                  <a:lnTo>
                    <a:pt x="9220" y="2325"/>
                  </a:lnTo>
                  <a:lnTo>
                    <a:pt x="9298" y="2325"/>
                  </a:lnTo>
                  <a:lnTo>
                    <a:pt x="9397" y="2305"/>
                  </a:lnTo>
                  <a:lnTo>
                    <a:pt x="9476" y="2266"/>
                  </a:lnTo>
                  <a:lnTo>
                    <a:pt x="9594" y="2187"/>
                  </a:lnTo>
                  <a:lnTo>
                    <a:pt x="9692" y="2089"/>
                  </a:lnTo>
                  <a:lnTo>
                    <a:pt x="9771" y="1970"/>
                  </a:lnTo>
                  <a:lnTo>
                    <a:pt x="9850" y="1872"/>
                  </a:lnTo>
                  <a:lnTo>
                    <a:pt x="9889" y="1754"/>
                  </a:lnTo>
                  <a:lnTo>
                    <a:pt x="9929" y="1635"/>
                  </a:lnTo>
                  <a:lnTo>
                    <a:pt x="9948" y="1517"/>
                  </a:lnTo>
                  <a:lnTo>
                    <a:pt x="9948" y="1419"/>
                  </a:lnTo>
                  <a:lnTo>
                    <a:pt x="9929" y="1320"/>
                  </a:lnTo>
                  <a:lnTo>
                    <a:pt x="9889" y="1242"/>
                  </a:lnTo>
                  <a:lnTo>
                    <a:pt x="9692" y="966"/>
                  </a:lnTo>
                  <a:lnTo>
                    <a:pt x="9456" y="710"/>
                  </a:lnTo>
                  <a:lnTo>
                    <a:pt x="9200" y="493"/>
                  </a:lnTo>
                  <a:lnTo>
                    <a:pt x="8924" y="316"/>
                  </a:lnTo>
                  <a:lnTo>
                    <a:pt x="8648" y="198"/>
                  </a:lnTo>
                  <a:lnTo>
                    <a:pt x="8589" y="158"/>
                  </a:lnTo>
                  <a:lnTo>
                    <a:pt x="8412" y="119"/>
                  </a:lnTo>
                  <a:lnTo>
                    <a:pt x="8235" y="60"/>
                  </a:lnTo>
                  <a:lnTo>
                    <a:pt x="8156" y="60"/>
                  </a:lnTo>
                  <a:lnTo>
                    <a:pt x="7841" y="20"/>
                  </a:lnTo>
                  <a:lnTo>
                    <a:pt x="7742" y="1"/>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3094450" y="3594700"/>
              <a:ext cx="500" cy="4450"/>
            </a:xfrm>
            <a:custGeom>
              <a:avLst/>
              <a:gdLst/>
              <a:ahLst/>
              <a:cxnLst/>
              <a:rect l="l" t="t" r="r" b="b"/>
              <a:pathLst>
                <a:path w="20" h="178" extrusionOk="0">
                  <a:moveTo>
                    <a:pt x="20" y="0"/>
                  </a:moveTo>
                  <a:lnTo>
                    <a:pt x="20" y="0"/>
                  </a:lnTo>
                  <a:lnTo>
                    <a:pt x="20" y="0"/>
                  </a:lnTo>
                  <a:lnTo>
                    <a:pt x="0" y="178"/>
                  </a:lnTo>
                  <a:lnTo>
                    <a:pt x="0" y="178"/>
                  </a:lnTo>
                  <a:lnTo>
                    <a:pt x="0" y="178"/>
                  </a:lnTo>
                  <a:lnTo>
                    <a:pt x="20" y="0"/>
                  </a:lnTo>
                  <a:lnTo>
                    <a:pt x="20" y="0"/>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3099850" y="3578925"/>
              <a:ext cx="1500" cy="2500"/>
            </a:xfrm>
            <a:custGeom>
              <a:avLst/>
              <a:gdLst/>
              <a:ahLst/>
              <a:cxnLst/>
              <a:rect l="l" t="t" r="r" b="b"/>
              <a:pathLst>
                <a:path w="60" h="100" extrusionOk="0">
                  <a:moveTo>
                    <a:pt x="60" y="1"/>
                  </a:moveTo>
                  <a:lnTo>
                    <a:pt x="60" y="1"/>
                  </a:lnTo>
                  <a:lnTo>
                    <a:pt x="60" y="1"/>
                  </a:lnTo>
                  <a:lnTo>
                    <a:pt x="1" y="99"/>
                  </a:lnTo>
                  <a:lnTo>
                    <a:pt x="1" y="99"/>
                  </a:lnTo>
                  <a:lnTo>
                    <a:pt x="1" y="99"/>
                  </a:lnTo>
                  <a:lnTo>
                    <a:pt x="60" y="1"/>
                  </a:lnTo>
                  <a:lnTo>
                    <a:pt x="60" y="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3102325" y="3574500"/>
              <a:ext cx="1975" cy="2500"/>
            </a:xfrm>
            <a:custGeom>
              <a:avLst/>
              <a:gdLst/>
              <a:ahLst/>
              <a:cxnLst/>
              <a:rect l="l" t="t" r="r" b="b"/>
              <a:pathLst>
                <a:path w="79" h="100" extrusionOk="0">
                  <a:moveTo>
                    <a:pt x="79" y="1"/>
                  </a:moveTo>
                  <a:lnTo>
                    <a:pt x="0" y="99"/>
                  </a:lnTo>
                  <a:lnTo>
                    <a:pt x="20" y="99"/>
                  </a:lnTo>
                  <a:lnTo>
                    <a:pt x="79" y="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3095425" y="3588775"/>
              <a:ext cx="1000" cy="3475"/>
            </a:xfrm>
            <a:custGeom>
              <a:avLst/>
              <a:gdLst/>
              <a:ahLst/>
              <a:cxnLst/>
              <a:rect l="l" t="t" r="r" b="b"/>
              <a:pathLst>
                <a:path w="40" h="139" extrusionOk="0">
                  <a:moveTo>
                    <a:pt x="40" y="1"/>
                  </a:moveTo>
                  <a:lnTo>
                    <a:pt x="40" y="1"/>
                  </a:lnTo>
                  <a:lnTo>
                    <a:pt x="40" y="1"/>
                  </a:lnTo>
                  <a:lnTo>
                    <a:pt x="0" y="139"/>
                  </a:lnTo>
                  <a:lnTo>
                    <a:pt x="0" y="139"/>
                  </a:lnTo>
                  <a:lnTo>
                    <a:pt x="0" y="139"/>
                  </a:lnTo>
                  <a:lnTo>
                    <a:pt x="40" y="1"/>
                  </a:lnTo>
                  <a:lnTo>
                    <a:pt x="40" y="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a:off x="3097400" y="3583375"/>
              <a:ext cx="1000" cy="2975"/>
            </a:xfrm>
            <a:custGeom>
              <a:avLst/>
              <a:gdLst/>
              <a:ahLst/>
              <a:cxnLst/>
              <a:rect l="l" t="t" r="r" b="b"/>
              <a:pathLst>
                <a:path w="40" h="119" extrusionOk="0">
                  <a:moveTo>
                    <a:pt x="40" y="0"/>
                  </a:moveTo>
                  <a:lnTo>
                    <a:pt x="40" y="0"/>
                  </a:lnTo>
                  <a:lnTo>
                    <a:pt x="40" y="0"/>
                  </a:lnTo>
                  <a:lnTo>
                    <a:pt x="0" y="118"/>
                  </a:lnTo>
                  <a:lnTo>
                    <a:pt x="0" y="118"/>
                  </a:lnTo>
                  <a:lnTo>
                    <a:pt x="0" y="118"/>
                  </a:lnTo>
                  <a:lnTo>
                    <a:pt x="40" y="0"/>
                  </a:lnTo>
                  <a:lnTo>
                    <a:pt x="40" y="0"/>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3105775" y="3571050"/>
              <a:ext cx="1975" cy="2000"/>
            </a:xfrm>
            <a:custGeom>
              <a:avLst/>
              <a:gdLst/>
              <a:ahLst/>
              <a:cxnLst/>
              <a:rect l="l" t="t" r="r" b="b"/>
              <a:pathLst>
                <a:path w="79" h="80" extrusionOk="0">
                  <a:moveTo>
                    <a:pt x="79" y="1"/>
                  </a:moveTo>
                  <a:lnTo>
                    <a:pt x="79" y="1"/>
                  </a:lnTo>
                  <a:lnTo>
                    <a:pt x="79" y="1"/>
                  </a:lnTo>
                  <a:lnTo>
                    <a:pt x="0" y="80"/>
                  </a:lnTo>
                  <a:lnTo>
                    <a:pt x="0" y="80"/>
                  </a:lnTo>
                  <a:lnTo>
                    <a:pt x="0" y="80"/>
                  </a:lnTo>
                  <a:lnTo>
                    <a:pt x="79" y="1"/>
                  </a:lnTo>
                  <a:lnTo>
                    <a:pt x="79" y="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3093950" y="3601100"/>
              <a:ext cx="25" cy="6925"/>
            </a:xfrm>
            <a:custGeom>
              <a:avLst/>
              <a:gdLst/>
              <a:ahLst/>
              <a:cxnLst/>
              <a:rect l="l" t="t" r="r" b="b"/>
              <a:pathLst>
                <a:path w="1" h="277" extrusionOk="0">
                  <a:moveTo>
                    <a:pt x="0" y="0"/>
                  </a:moveTo>
                  <a:lnTo>
                    <a:pt x="0" y="0"/>
                  </a:lnTo>
                  <a:lnTo>
                    <a:pt x="0" y="276"/>
                  </a:lnTo>
                  <a:lnTo>
                    <a:pt x="0" y="276"/>
                  </a:lnTo>
                  <a:lnTo>
                    <a:pt x="0" y="276"/>
                  </a:lnTo>
                  <a:lnTo>
                    <a:pt x="0" y="0"/>
                  </a:lnTo>
                  <a:lnTo>
                    <a:pt x="0" y="0"/>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3118575" y="3565150"/>
              <a:ext cx="2475" cy="525"/>
            </a:xfrm>
            <a:custGeom>
              <a:avLst/>
              <a:gdLst/>
              <a:ahLst/>
              <a:cxnLst/>
              <a:rect l="l" t="t" r="r" b="b"/>
              <a:pathLst>
                <a:path w="99" h="21" extrusionOk="0">
                  <a:moveTo>
                    <a:pt x="99" y="0"/>
                  </a:moveTo>
                  <a:lnTo>
                    <a:pt x="99" y="0"/>
                  </a:lnTo>
                  <a:lnTo>
                    <a:pt x="99" y="0"/>
                  </a:lnTo>
                  <a:lnTo>
                    <a:pt x="0" y="20"/>
                  </a:lnTo>
                  <a:lnTo>
                    <a:pt x="0" y="20"/>
                  </a:lnTo>
                  <a:lnTo>
                    <a:pt x="0" y="20"/>
                  </a:lnTo>
                  <a:lnTo>
                    <a:pt x="99" y="0"/>
                  </a:lnTo>
                  <a:lnTo>
                    <a:pt x="99" y="0"/>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3123500" y="3564650"/>
              <a:ext cx="2475" cy="25"/>
            </a:xfrm>
            <a:custGeom>
              <a:avLst/>
              <a:gdLst/>
              <a:ahLst/>
              <a:cxnLst/>
              <a:rect l="l" t="t" r="r" b="b"/>
              <a:pathLst>
                <a:path w="99" h="1" extrusionOk="0">
                  <a:moveTo>
                    <a:pt x="99" y="1"/>
                  </a:moveTo>
                  <a:lnTo>
                    <a:pt x="99" y="1"/>
                  </a:lnTo>
                  <a:lnTo>
                    <a:pt x="99" y="1"/>
                  </a:lnTo>
                  <a:lnTo>
                    <a:pt x="0" y="1"/>
                  </a:lnTo>
                  <a:lnTo>
                    <a:pt x="0" y="1"/>
                  </a:lnTo>
                  <a:lnTo>
                    <a:pt x="0" y="1"/>
                  </a:lnTo>
                  <a:lnTo>
                    <a:pt x="99" y="1"/>
                  </a:lnTo>
                  <a:lnTo>
                    <a:pt x="99" y="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3114125" y="3566625"/>
              <a:ext cx="2000" cy="1000"/>
            </a:xfrm>
            <a:custGeom>
              <a:avLst/>
              <a:gdLst/>
              <a:ahLst/>
              <a:cxnLst/>
              <a:rect l="l" t="t" r="r" b="b"/>
              <a:pathLst>
                <a:path w="80" h="40" extrusionOk="0">
                  <a:moveTo>
                    <a:pt x="80" y="0"/>
                  </a:moveTo>
                  <a:lnTo>
                    <a:pt x="80" y="0"/>
                  </a:lnTo>
                  <a:lnTo>
                    <a:pt x="80" y="0"/>
                  </a:lnTo>
                  <a:lnTo>
                    <a:pt x="1" y="40"/>
                  </a:lnTo>
                  <a:lnTo>
                    <a:pt x="1" y="40"/>
                  </a:lnTo>
                  <a:lnTo>
                    <a:pt x="1" y="40"/>
                  </a:lnTo>
                  <a:lnTo>
                    <a:pt x="80" y="0"/>
                  </a:lnTo>
                  <a:lnTo>
                    <a:pt x="80" y="0"/>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3109700" y="3568600"/>
              <a:ext cx="2000" cy="1500"/>
            </a:xfrm>
            <a:custGeom>
              <a:avLst/>
              <a:gdLst/>
              <a:ahLst/>
              <a:cxnLst/>
              <a:rect l="l" t="t" r="r" b="b"/>
              <a:pathLst>
                <a:path w="80" h="60" extrusionOk="0">
                  <a:moveTo>
                    <a:pt x="79" y="0"/>
                  </a:moveTo>
                  <a:lnTo>
                    <a:pt x="79" y="0"/>
                  </a:lnTo>
                  <a:lnTo>
                    <a:pt x="79" y="0"/>
                  </a:lnTo>
                  <a:lnTo>
                    <a:pt x="1" y="59"/>
                  </a:lnTo>
                  <a:lnTo>
                    <a:pt x="1" y="59"/>
                  </a:lnTo>
                  <a:lnTo>
                    <a:pt x="1" y="59"/>
                  </a:lnTo>
                  <a:lnTo>
                    <a:pt x="79" y="0"/>
                  </a:lnTo>
                  <a:lnTo>
                    <a:pt x="79" y="0"/>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a:off x="3095425" y="3517875"/>
              <a:ext cx="191575" cy="182725"/>
            </a:xfrm>
            <a:custGeom>
              <a:avLst/>
              <a:gdLst/>
              <a:ahLst/>
              <a:cxnLst/>
              <a:rect l="l" t="t" r="r" b="b"/>
              <a:pathLst>
                <a:path w="7663" h="7309" extrusionOk="0">
                  <a:moveTo>
                    <a:pt x="156" y="815"/>
                  </a:moveTo>
                  <a:lnTo>
                    <a:pt x="119" y="828"/>
                  </a:lnTo>
                  <a:lnTo>
                    <a:pt x="0" y="906"/>
                  </a:lnTo>
                  <a:lnTo>
                    <a:pt x="0" y="906"/>
                  </a:lnTo>
                  <a:lnTo>
                    <a:pt x="156" y="815"/>
                  </a:lnTo>
                  <a:close/>
                  <a:moveTo>
                    <a:pt x="1931" y="0"/>
                  </a:moveTo>
                  <a:lnTo>
                    <a:pt x="1655" y="40"/>
                  </a:lnTo>
                  <a:lnTo>
                    <a:pt x="1379" y="119"/>
                  </a:lnTo>
                  <a:lnTo>
                    <a:pt x="1143" y="237"/>
                  </a:lnTo>
                  <a:lnTo>
                    <a:pt x="156" y="815"/>
                  </a:lnTo>
                  <a:lnTo>
                    <a:pt x="237" y="788"/>
                  </a:lnTo>
                  <a:lnTo>
                    <a:pt x="375" y="749"/>
                  </a:lnTo>
                  <a:lnTo>
                    <a:pt x="493" y="710"/>
                  </a:lnTo>
                  <a:lnTo>
                    <a:pt x="650" y="690"/>
                  </a:lnTo>
                  <a:lnTo>
                    <a:pt x="788" y="670"/>
                  </a:lnTo>
                  <a:lnTo>
                    <a:pt x="1084" y="670"/>
                  </a:lnTo>
                  <a:lnTo>
                    <a:pt x="1261" y="710"/>
                  </a:lnTo>
                  <a:lnTo>
                    <a:pt x="1399" y="729"/>
                  </a:lnTo>
                  <a:lnTo>
                    <a:pt x="1596" y="788"/>
                  </a:lnTo>
                  <a:lnTo>
                    <a:pt x="1714" y="828"/>
                  </a:lnTo>
                  <a:lnTo>
                    <a:pt x="1951" y="906"/>
                  </a:lnTo>
                  <a:lnTo>
                    <a:pt x="2049" y="946"/>
                  </a:lnTo>
                  <a:lnTo>
                    <a:pt x="2404" y="1143"/>
                  </a:lnTo>
                  <a:lnTo>
                    <a:pt x="2719" y="1340"/>
                  </a:lnTo>
                  <a:lnTo>
                    <a:pt x="3014" y="1557"/>
                  </a:lnTo>
                  <a:lnTo>
                    <a:pt x="3329" y="1813"/>
                  </a:lnTo>
                  <a:lnTo>
                    <a:pt x="3605" y="2088"/>
                  </a:lnTo>
                  <a:lnTo>
                    <a:pt x="3881" y="2384"/>
                  </a:lnTo>
                  <a:lnTo>
                    <a:pt x="4157" y="2699"/>
                  </a:lnTo>
                  <a:lnTo>
                    <a:pt x="4393" y="3034"/>
                  </a:lnTo>
                  <a:lnTo>
                    <a:pt x="4629" y="3388"/>
                  </a:lnTo>
                  <a:lnTo>
                    <a:pt x="4846" y="3743"/>
                  </a:lnTo>
                  <a:lnTo>
                    <a:pt x="5043" y="4117"/>
                  </a:lnTo>
                  <a:lnTo>
                    <a:pt x="5201" y="4492"/>
                  </a:lnTo>
                  <a:lnTo>
                    <a:pt x="5358" y="4886"/>
                  </a:lnTo>
                  <a:lnTo>
                    <a:pt x="5496" y="5260"/>
                  </a:lnTo>
                  <a:lnTo>
                    <a:pt x="5595" y="5654"/>
                  </a:lnTo>
                  <a:lnTo>
                    <a:pt x="5673" y="6048"/>
                  </a:lnTo>
                  <a:lnTo>
                    <a:pt x="5733" y="6422"/>
                  </a:lnTo>
                  <a:lnTo>
                    <a:pt x="7289" y="7308"/>
                  </a:lnTo>
                  <a:lnTo>
                    <a:pt x="7348" y="6993"/>
                  </a:lnTo>
                  <a:lnTo>
                    <a:pt x="7427" y="6698"/>
                  </a:lnTo>
                  <a:lnTo>
                    <a:pt x="7525" y="6442"/>
                  </a:lnTo>
                  <a:lnTo>
                    <a:pt x="7663" y="6205"/>
                  </a:lnTo>
                  <a:lnTo>
                    <a:pt x="6895" y="5752"/>
                  </a:lnTo>
                  <a:lnTo>
                    <a:pt x="6836" y="5378"/>
                  </a:lnTo>
                  <a:lnTo>
                    <a:pt x="6757" y="4984"/>
                  </a:lnTo>
                  <a:lnTo>
                    <a:pt x="6639" y="4590"/>
                  </a:lnTo>
                  <a:lnTo>
                    <a:pt x="6521" y="4216"/>
                  </a:lnTo>
                  <a:lnTo>
                    <a:pt x="6363" y="3822"/>
                  </a:lnTo>
                  <a:lnTo>
                    <a:pt x="6186" y="3448"/>
                  </a:lnTo>
                  <a:lnTo>
                    <a:pt x="5989" y="3073"/>
                  </a:lnTo>
                  <a:lnTo>
                    <a:pt x="5772" y="2719"/>
                  </a:lnTo>
                  <a:lnTo>
                    <a:pt x="5555" y="2364"/>
                  </a:lnTo>
                  <a:lnTo>
                    <a:pt x="5299" y="2029"/>
                  </a:lnTo>
                  <a:lnTo>
                    <a:pt x="5043" y="1714"/>
                  </a:lnTo>
                  <a:lnTo>
                    <a:pt x="4767" y="1419"/>
                  </a:lnTo>
                  <a:lnTo>
                    <a:pt x="4472" y="1143"/>
                  </a:lnTo>
                  <a:lnTo>
                    <a:pt x="4176" y="887"/>
                  </a:lnTo>
                  <a:lnTo>
                    <a:pt x="3861" y="670"/>
                  </a:lnTo>
                  <a:lnTo>
                    <a:pt x="3546" y="473"/>
                  </a:lnTo>
                  <a:lnTo>
                    <a:pt x="3211" y="276"/>
                  </a:lnTo>
                  <a:lnTo>
                    <a:pt x="2857" y="158"/>
                  </a:lnTo>
                  <a:lnTo>
                    <a:pt x="2541" y="59"/>
                  </a:lnTo>
                  <a:lnTo>
                    <a:pt x="2226"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a:off x="3299800" y="3719775"/>
              <a:ext cx="25" cy="7425"/>
            </a:xfrm>
            <a:custGeom>
              <a:avLst/>
              <a:gdLst/>
              <a:ahLst/>
              <a:cxnLst/>
              <a:rect l="l" t="t" r="r" b="b"/>
              <a:pathLst>
                <a:path w="1" h="297" extrusionOk="0">
                  <a:moveTo>
                    <a:pt x="0" y="1"/>
                  </a:moveTo>
                  <a:lnTo>
                    <a:pt x="0" y="1"/>
                  </a:lnTo>
                  <a:lnTo>
                    <a:pt x="0" y="296"/>
                  </a:lnTo>
                  <a:lnTo>
                    <a:pt x="0" y="296"/>
                  </a:lnTo>
                  <a:lnTo>
                    <a:pt x="0" y="296"/>
                  </a:lnTo>
                  <a:lnTo>
                    <a:pt x="0" y="1"/>
                  </a:lnTo>
                  <a:lnTo>
                    <a:pt x="0" y="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3303250" y="3702550"/>
              <a:ext cx="1500" cy="2975"/>
            </a:xfrm>
            <a:custGeom>
              <a:avLst/>
              <a:gdLst/>
              <a:ahLst/>
              <a:cxnLst/>
              <a:rect l="l" t="t" r="r" b="b"/>
              <a:pathLst>
                <a:path w="60" h="119" extrusionOk="0">
                  <a:moveTo>
                    <a:pt x="59" y="0"/>
                  </a:moveTo>
                  <a:lnTo>
                    <a:pt x="59" y="0"/>
                  </a:lnTo>
                  <a:lnTo>
                    <a:pt x="59" y="0"/>
                  </a:lnTo>
                  <a:lnTo>
                    <a:pt x="0" y="118"/>
                  </a:lnTo>
                  <a:lnTo>
                    <a:pt x="0" y="118"/>
                  </a:lnTo>
                  <a:lnTo>
                    <a:pt x="0" y="118"/>
                  </a:lnTo>
                  <a:lnTo>
                    <a:pt x="59" y="0"/>
                  </a:lnTo>
                  <a:lnTo>
                    <a:pt x="59" y="0"/>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3329825" y="3683325"/>
              <a:ext cx="2000" cy="525"/>
            </a:xfrm>
            <a:custGeom>
              <a:avLst/>
              <a:gdLst/>
              <a:ahLst/>
              <a:cxnLst/>
              <a:rect l="l" t="t" r="r" b="b"/>
              <a:pathLst>
                <a:path w="80" h="21" extrusionOk="0">
                  <a:moveTo>
                    <a:pt x="80" y="1"/>
                  </a:moveTo>
                  <a:lnTo>
                    <a:pt x="80" y="1"/>
                  </a:lnTo>
                  <a:lnTo>
                    <a:pt x="80" y="1"/>
                  </a:lnTo>
                  <a:lnTo>
                    <a:pt x="1" y="21"/>
                  </a:lnTo>
                  <a:lnTo>
                    <a:pt x="1" y="21"/>
                  </a:lnTo>
                  <a:lnTo>
                    <a:pt x="1" y="21"/>
                  </a:lnTo>
                  <a:lnTo>
                    <a:pt x="80" y="1"/>
                  </a:lnTo>
                  <a:lnTo>
                    <a:pt x="80" y="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3315550" y="3687275"/>
              <a:ext cx="2000" cy="1500"/>
            </a:xfrm>
            <a:custGeom>
              <a:avLst/>
              <a:gdLst/>
              <a:ahLst/>
              <a:cxnLst/>
              <a:rect l="l" t="t" r="r" b="b"/>
              <a:pathLst>
                <a:path w="80" h="60" extrusionOk="0">
                  <a:moveTo>
                    <a:pt x="79" y="1"/>
                  </a:moveTo>
                  <a:lnTo>
                    <a:pt x="79" y="1"/>
                  </a:lnTo>
                  <a:lnTo>
                    <a:pt x="79" y="1"/>
                  </a:lnTo>
                  <a:lnTo>
                    <a:pt x="1" y="60"/>
                  </a:lnTo>
                  <a:lnTo>
                    <a:pt x="1" y="60"/>
                  </a:lnTo>
                  <a:lnTo>
                    <a:pt x="1" y="60"/>
                  </a:lnTo>
                  <a:lnTo>
                    <a:pt x="79" y="1"/>
                  </a:lnTo>
                  <a:lnTo>
                    <a:pt x="79" y="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3319975" y="3685300"/>
              <a:ext cx="2000" cy="1025"/>
            </a:xfrm>
            <a:custGeom>
              <a:avLst/>
              <a:gdLst/>
              <a:ahLst/>
              <a:cxnLst/>
              <a:rect l="l" t="t" r="r" b="b"/>
              <a:pathLst>
                <a:path w="80" h="41" extrusionOk="0">
                  <a:moveTo>
                    <a:pt x="80" y="1"/>
                  </a:moveTo>
                  <a:lnTo>
                    <a:pt x="80" y="1"/>
                  </a:lnTo>
                  <a:lnTo>
                    <a:pt x="80" y="1"/>
                  </a:lnTo>
                  <a:lnTo>
                    <a:pt x="1" y="40"/>
                  </a:lnTo>
                  <a:lnTo>
                    <a:pt x="1" y="40"/>
                  </a:lnTo>
                  <a:lnTo>
                    <a:pt x="1" y="40"/>
                  </a:lnTo>
                  <a:lnTo>
                    <a:pt x="80" y="1"/>
                  </a:lnTo>
                  <a:lnTo>
                    <a:pt x="80" y="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3305700" y="3697625"/>
              <a:ext cx="1500" cy="2475"/>
            </a:xfrm>
            <a:custGeom>
              <a:avLst/>
              <a:gdLst/>
              <a:ahLst/>
              <a:cxnLst/>
              <a:rect l="l" t="t" r="r" b="b"/>
              <a:pathLst>
                <a:path w="60" h="99" extrusionOk="0">
                  <a:moveTo>
                    <a:pt x="60" y="0"/>
                  </a:moveTo>
                  <a:lnTo>
                    <a:pt x="60" y="0"/>
                  </a:lnTo>
                  <a:lnTo>
                    <a:pt x="60" y="0"/>
                  </a:lnTo>
                  <a:lnTo>
                    <a:pt x="1" y="99"/>
                  </a:lnTo>
                  <a:lnTo>
                    <a:pt x="1" y="99"/>
                  </a:lnTo>
                  <a:lnTo>
                    <a:pt x="1" y="99"/>
                  </a:lnTo>
                  <a:lnTo>
                    <a:pt x="60" y="0"/>
                  </a:lnTo>
                  <a:lnTo>
                    <a:pt x="60" y="0"/>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3311600" y="3690225"/>
              <a:ext cx="2000" cy="2000"/>
            </a:xfrm>
            <a:custGeom>
              <a:avLst/>
              <a:gdLst/>
              <a:ahLst/>
              <a:cxnLst/>
              <a:rect l="l" t="t" r="r" b="b"/>
              <a:pathLst>
                <a:path w="80" h="80" extrusionOk="0">
                  <a:moveTo>
                    <a:pt x="80" y="1"/>
                  </a:moveTo>
                  <a:lnTo>
                    <a:pt x="1" y="80"/>
                  </a:lnTo>
                  <a:lnTo>
                    <a:pt x="21" y="80"/>
                  </a:lnTo>
                  <a:lnTo>
                    <a:pt x="80" y="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3302250" y="3749325"/>
              <a:ext cx="3975" cy="12825"/>
            </a:xfrm>
            <a:custGeom>
              <a:avLst/>
              <a:gdLst/>
              <a:ahLst/>
              <a:cxnLst/>
              <a:rect l="l" t="t" r="r" b="b"/>
              <a:pathLst>
                <a:path w="159" h="513" extrusionOk="0">
                  <a:moveTo>
                    <a:pt x="158" y="513"/>
                  </a:moveTo>
                  <a:lnTo>
                    <a:pt x="158" y="513"/>
                  </a:lnTo>
                  <a:lnTo>
                    <a:pt x="79" y="257"/>
                  </a:lnTo>
                  <a:lnTo>
                    <a:pt x="1" y="1"/>
                  </a:lnTo>
                  <a:lnTo>
                    <a:pt x="1" y="1"/>
                  </a:lnTo>
                  <a:lnTo>
                    <a:pt x="79" y="257"/>
                  </a:lnTo>
                  <a:lnTo>
                    <a:pt x="158" y="513"/>
                  </a:lnTo>
                  <a:lnTo>
                    <a:pt x="158" y="513"/>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a:off x="3331800" y="3807425"/>
              <a:ext cx="10850" cy="11850"/>
            </a:xfrm>
            <a:custGeom>
              <a:avLst/>
              <a:gdLst/>
              <a:ahLst/>
              <a:cxnLst/>
              <a:rect l="l" t="t" r="r" b="b"/>
              <a:pathLst>
                <a:path w="434" h="474" extrusionOk="0">
                  <a:moveTo>
                    <a:pt x="434" y="474"/>
                  </a:moveTo>
                  <a:lnTo>
                    <a:pt x="434" y="474"/>
                  </a:lnTo>
                  <a:lnTo>
                    <a:pt x="217" y="237"/>
                  </a:lnTo>
                  <a:lnTo>
                    <a:pt x="1" y="1"/>
                  </a:lnTo>
                  <a:lnTo>
                    <a:pt x="1" y="1"/>
                  </a:lnTo>
                  <a:lnTo>
                    <a:pt x="217" y="237"/>
                  </a:lnTo>
                  <a:lnTo>
                    <a:pt x="434" y="474"/>
                  </a:lnTo>
                  <a:lnTo>
                    <a:pt x="434" y="474"/>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3308650" y="3693675"/>
              <a:ext cx="1500" cy="2000"/>
            </a:xfrm>
            <a:custGeom>
              <a:avLst/>
              <a:gdLst/>
              <a:ahLst/>
              <a:cxnLst/>
              <a:rect l="l" t="t" r="r" b="b"/>
              <a:pathLst>
                <a:path w="60" h="80" extrusionOk="0">
                  <a:moveTo>
                    <a:pt x="60" y="1"/>
                  </a:moveTo>
                  <a:lnTo>
                    <a:pt x="60" y="1"/>
                  </a:lnTo>
                  <a:lnTo>
                    <a:pt x="60" y="1"/>
                  </a:lnTo>
                  <a:lnTo>
                    <a:pt x="1" y="79"/>
                  </a:lnTo>
                  <a:lnTo>
                    <a:pt x="1" y="79"/>
                  </a:lnTo>
                  <a:lnTo>
                    <a:pt x="1" y="79"/>
                  </a:lnTo>
                  <a:lnTo>
                    <a:pt x="60" y="1"/>
                  </a:lnTo>
                  <a:lnTo>
                    <a:pt x="60" y="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3300275" y="3713375"/>
              <a:ext cx="525" cy="4450"/>
            </a:xfrm>
            <a:custGeom>
              <a:avLst/>
              <a:gdLst/>
              <a:ahLst/>
              <a:cxnLst/>
              <a:rect l="l" t="t" r="r" b="b"/>
              <a:pathLst>
                <a:path w="21" h="178" extrusionOk="0">
                  <a:moveTo>
                    <a:pt x="21" y="1"/>
                  </a:moveTo>
                  <a:lnTo>
                    <a:pt x="21" y="1"/>
                  </a:lnTo>
                  <a:lnTo>
                    <a:pt x="21" y="1"/>
                  </a:lnTo>
                  <a:lnTo>
                    <a:pt x="1" y="178"/>
                  </a:lnTo>
                  <a:lnTo>
                    <a:pt x="1" y="178"/>
                  </a:lnTo>
                  <a:lnTo>
                    <a:pt x="1" y="178"/>
                  </a:lnTo>
                  <a:lnTo>
                    <a:pt x="21" y="1"/>
                  </a:lnTo>
                  <a:lnTo>
                    <a:pt x="21" y="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3301750" y="3707475"/>
              <a:ext cx="525" cy="3950"/>
            </a:xfrm>
            <a:custGeom>
              <a:avLst/>
              <a:gdLst/>
              <a:ahLst/>
              <a:cxnLst/>
              <a:rect l="l" t="t" r="r" b="b"/>
              <a:pathLst>
                <a:path w="21" h="158" extrusionOk="0">
                  <a:moveTo>
                    <a:pt x="21" y="0"/>
                  </a:moveTo>
                  <a:lnTo>
                    <a:pt x="1" y="138"/>
                  </a:lnTo>
                  <a:lnTo>
                    <a:pt x="1" y="158"/>
                  </a:lnTo>
                  <a:lnTo>
                    <a:pt x="21" y="0"/>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3307675" y="3767050"/>
              <a:ext cx="7900" cy="16275"/>
            </a:xfrm>
            <a:custGeom>
              <a:avLst/>
              <a:gdLst/>
              <a:ahLst/>
              <a:cxnLst/>
              <a:rect l="l" t="t" r="r" b="b"/>
              <a:pathLst>
                <a:path w="316" h="651" extrusionOk="0">
                  <a:moveTo>
                    <a:pt x="316" y="651"/>
                  </a:moveTo>
                  <a:lnTo>
                    <a:pt x="316" y="651"/>
                  </a:lnTo>
                  <a:lnTo>
                    <a:pt x="158" y="336"/>
                  </a:lnTo>
                  <a:lnTo>
                    <a:pt x="0" y="1"/>
                  </a:lnTo>
                  <a:lnTo>
                    <a:pt x="0" y="1"/>
                  </a:lnTo>
                  <a:lnTo>
                    <a:pt x="158" y="336"/>
                  </a:lnTo>
                  <a:lnTo>
                    <a:pt x="316" y="651"/>
                  </a:lnTo>
                  <a:lnTo>
                    <a:pt x="316" y="65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3324425" y="3683825"/>
              <a:ext cx="2475" cy="1025"/>
            </a:xfrm>
            <a:custGeom>
              <a:avLst/>
              <a:gdLst/>
              <a:ahLst/>
              <a:cxnLst/>
              <a:rect l="l" t="t" r="r" b="b"/>
              <a:pathLst>
                <a:path w="99" h="41" extrusionOk="0">
                  <a:moveTo>
                    <a:pt x="99" y="1"/>
                  </a:moveTo>
                  <a:lnTo>
                    <a:pt x="0" y="40"/>
                  </a:lnTo>
                  <a:lnTo>
                    <a:pt x="20" y="40"/>
                  </a:lnTo>
                  <a:lnTo>
                    <a:pt x="99" y="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a:off x="3299800" y="3683325"/>
              <a:ext cx="122650" cy="158125"/>
            </a:xfrm>
            <a:custGeom>
              <a:avLst/>
              <a:gdLst/>
              <a:ahLst/>
              <a:cxnLst/>
              <a:rect l="l" t="t" r="r" b="b"/>
              <a:pathLst>
                <a:path w="4906" h="6325" extrusionOk="0">
                  <a:moveTo>
                    <a:pt x="1281" y="1"/>
                  </a:moveTo>
                  <a:lnTo>
                    <a:pt x="1202" y="21"/>
                  </a:lnTo>
                  <a:lnTo>
                    <a:pt x="1084" y="21"/>
                  </a:lnTo>
                  <a:lnTo>
                    <a:pt x="985" y="60"/>
                  </a:lnTo>
                  <a:lnTo>
                    <a:pt x="1005" y="60"/>
                  </a:lnTo>
                  <a:lnTo>
                    <a:pt x="887" y="80"/>
                  </a:lnTo>
                  <a:lnTo>
                    <a:pt x="808" y="119"/>
                  </a:lnTo>
                  <a:lnTo>
                    <a:pt x="709" y="159"/>
                  </a:lnTo>
                  <a:lnTo>
                    <a:pt x="631" y="218"/>
                  </a:lnTo>
                  <a:lnTo>
                    <a:pt x="552" y="277"/>
                  </a:lnTo>
                  <a:lnTo>
                    <a:pt x="473" y="356"/>
                  </a:lnTo>
                  <a:lnTo>
                    <a:pt x="414" y="415"/>
                  </a:lnTo>
                  <a:lnTo>
                    <a:pt x="355" y="493"/>
                  </a:lnTo>
                  <a:lnTo>
                    <a:pt x="296" y="572"/>
                  </a:lnTo>
                  <a:lnTo>
                    <a:pt x="237" y="671"/>
                  </a:lnTo>
                  <a:lnTo>
                    <a:pt x="197" y="769"/>
                  </a:lnTo>
                  <a:lnTo>
                    <a:pt x="138" y="887"/>
                  </a:lnTo>
                  <a:lnTo>
                    <a:pt x="99" y="966"/>
                  </a:lnTo>
                  <a:lnTo>
                    <a:pt x="79" y="1124"/>
                  </a:lnTo>
                  <a:lnTo>
                    <a:pt x="40" y="1203"/>
                  </a:lnTo>
                  <a:lnTo>
                    <a:pt x="20" y="1380"/>
                  </a:lnTo>
                  <a:lnTo>
                    <a:pt x="0" y="1459"/>
                  </a:lnTo>
                  <a:lnTo>
                    <a:pt x="0" y="1754"/>
                  </a:lnTo>
                  <a:lnTo>
                    <a:pt x="0" y="2030"/>
                  </a:lnTo>
                  <a:lnTo>
                    <a:pt x="40" y="2345"/>
                  </a:lnTo>
                  <a:lnTo>
                    <a:pt x="99" y="2641"/>
                  </a:lnTo>
                  <a:lnTo>
                    <a:pt x="177" y="2897"/>
                  </a:lnTo>
                  <a:lnTo>
                    <a:pt x="256" y="3153"/>
                  </a:lnTo>
                  <a:lnTo>
                    <a:pt x="315" y="3350"/>
                  </a:lnTo>
                  <a:lnTo>
                    <a:pt x="473" y="3685"/>
                  </a:lnTo>
                  <a:lnTo>
                    <a:pt x="631" y="4000"/>
                  </a:lnTo>
                  <a:lnTo>
                    <a:pt x="827" y="4354"/>
                  </a:lnTo>
                  <a:lnTo>
                    <a:pt x="1064" y="4709"/>
                  </a:lnTo>
                  <a:lnTo>
                    <a:pt x="1281" y="4965"/>
                  </a:lnTo>
                  <a:lnTo>
                    <a:pt x="1497" y="5201"/>
                  </a:lnTo>
                  <a:lnTo>
                    <a:pt x="1714" y="5438"/>
                  </a:lnTo>
                  <a:lnTo>
                    <a:pt x="1891" y="5595"/>
                  </a:lnTo>
                  <a:lnTo>
                    <a:pt x="2068" y="5733"/>
                  </a:lnTo>
                  <a:lnTo>
                    <a:pt x="2246" y="5871"/>
                  </a:lnTo>
                  <a:lnTo>
                    <a:pt x="2443" y="5989"/>
                  </a:lnTo>
                  <a:lnTo>
                    <a:pt x="2699" y="6107"/>
                  </a:lnTo>
                  <a:lnTo>
                    <a:pt x="2935" y="6206"/>
                  </a:lnTo>
                  <a:lnTo>
                    <a:pt x="3172" y="6285"/>
                  </a:lnTo>
                  <a:lnTo>
                    <a:pt x="3408" y="6304"/>
                  </a:lnTo>
                  <a:lnTo>
                    <a:pt x="3605" y="6324"/>
                  </a:lnTo>
                  <a:lnTo>
                    <a:pt x="3822" y="6285"/>
                  </a:lnTo>
                  <a:lnTo>
                    <a:pt x="3999" y="6245"/>
                  </a:lnTo>
                  <a:lnTo>
                    <a:pt x="4176" y="6167"/>
                  </a:lnTo>
                  <a:lnTo>
                    <a:pt x="4334" y="6048"/>
                  </a:lnTo>
                  <a:lnTo>
                    <a:pt x="4491" y="5910"/>
                  </a:lnTo>
                  <a:lnTo>
                    <a:pt x="4610" y="5753"/>
                  </a:lnTo>
                  <a:lnTo>
                    <a:pt x="4708" y="5556"/>
                  </a:lnTo>
                  <a:lnTo>
                    <a:pt x="4787" y="5359"/>
                  </a:lnTo>
                  <a:lnTo>
                    <a:pt x="4866" y="5123"/>
                  </a:lnTo>
                  <a:lnTo>
                    <a:pt x="4885" y="4866"/>
                  </a:lnTo>
                  <a:lnTo>
                    <a:pt x="4905" y="4571"/>
                  </a:lnTo>
                  <a:lnTo>
                    <a:pt x="4905" y="4275"/>
                  </a:lnTo>
                  <a:lnTo>
                    <a:pt x="4866" y="3980"/>
                  </a:lnTo>
                  <a:lnTo>
                    <a:pt x="4807" y="3685"/>
                  </a:lnTo>
                  <a:lnTo>
                    <a:pt x="4708" y="3369"/>
                  </a:lnTo>
                  <a:lnTo>
                    <a:pt x="4610" y="3054"/>
                  </a:lnTo>
                  <a:lnTo>
                    <a:pt x="4491" y="2759"/>
                  </a:lnTo>
                  <a:lnTo>
                    <a:pt x="4353" y="2463"/>
                  </a:lnTo>
                  <a:lnTo>
                    <a:pt x="4196" y="2168"/>
                  </a:lnTo>
                  <a:lnTo>
                    <a:pt x="4019" y="1892"/>
                  </a:lnTo>
                  <a:lnTo>
                    <a:pt x="3822" y="1616"/>
                  </a:lnTo>
                  <a:lnTo>
                    <a:pt x="3625" y="1360"/>
                  </a:lnTo>
                  <a:lnTo>
                    <a:pt x="3408" y="1104"/>
                  </a:lnTo>
                  <a:lnTo>
                    <a:pt x="3191" y="887"/>
                  </a:lnTo>
                  <a:lnTo>
                    <a:pt x="2955" y="690"/>
                  </a:lnTo>
                  <a:lnTo>
                    <a:pt x="2719" y="493"/>
                  </a:lnTo>
                  <a:lnTo>
                    <a:pt x="2462" y="336"/>
                  </a:lnTo>
                  <a:lnTo>
                    <a:pt x="2206" y="198"/>
                  </a:lnTo>
                  <a:lnTo>
                    <a:pt x="2128" y="178"/>
                  </a:lnTo>
                  <a:lnTo>
                    <a:pt x="2147" y="178"/>
                  </a:lnTo>
                  <a:lnTo>
                    <a:pt x="1970" y="119"/>
                  </a:lnTo>
                  <a:lnTo>
                    <a:pt x="1871" y="80"/>
                  </a:lnTo>
                  <a:lnTo>
                    <a:pt x="1734" y="40"/>
                  </a:lnTo>
                  <a:lnTo>
                    <a:pt x="1635" y="21"/>
                  </a:lnTo>
                  <a:lnTo>
                    <a:pt x="1497" y="1"/>
                  </a:lnTo>
                  <a:close/>
                </a:path>
              </a:pathLst>
            </a:custGeom>
            <a:solidFill>
              <a:srgbClr val="D9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a:off x="3301275" y="3637050"/>
              <a:ext cx="173375" cy="228525"/>
            </a:xfrm>
            <a:custGeom>
              <a:avLst/>
              <a:gdLst/>
              <a:ahLst/>
              <a:cxnLst/>
              <a:rect l="l" t="t" r="r" b="b"/>
              <a:pathLst>
                <a:path w="6935" h="9141" extrusionOk="0">
                  <a:moveTo>
                    <a:pt x="1931" y="0"/>
                  </a:moveTo>
                  <a:lnTo>
                    <a:pt x="1655" y="40"/>
                  </a:lnTo>
                  <a:lnTo>
                    <a:pt x="1399" y="99"/>
                  </a:lnTo>
                  <a:lnTo>
                    <a:pt x="1162" y="217"/>
                  </a:lnTo>
                  <a:lnTo>
                    <a:pt x="0" y="887"/>
                  </a:lnTo>
                  <a:lnTo>
                    <a:pt x="79" y="847"/>
                  </a:lnTo>
                  <a:lnTo>
                    <a:pt x="217" y="788"/>
                  </a:lnTo>
                  <a:lnTo>
                    <a:pt x="315" y="749"/>
                  </a:lnTo>
                  <a:lnTo>
                    <a:pt x="453" y="709"/>
                  </a:lnTo>
                  <a:lnTo>
                    <a:pt x="572" y="690"/>
                  </a:lnTo>
                  <a:lnTo>
                    <a:pt x="729" y="670"/>
                  </a:lnTo>
                  <a:lnTo>
                    <a:pt x="1123" y="670"/>
                  </a:lnTo>
                  <a:lnTo>
                    <a:pt x="1300" y="709"/>
                  </a:lnTo>
                  <a:lnTo>
                    <a:pt x="1438" y="729"/>
                  </a:lnTo>
                  <a:lnTo>
                    <a:pt x="1616" y="788"/>
                  </a:lnTo>
                  <a:lnTo>
                    <a:pt x="1753" y="828"/>
                  </a:lnTo>
                  <a:lnTo>
                    <a:pt x="1970" y="906"/>
                  </a:lnTo>
                  <a:lnTo>
                    <a:pt x="2069" y="946"/>
                  </a:lnTo>
                  <a:lnTo>
                    <a:pt x="2403" y="1123"/>
                  </a:lnTo>
                  <a:lnTo>
                    <a:pt x="2758" y="1340"/>
                  </a:lnTo>
                  <a:lnTo>
                    <a:pt x="3093" y="1596"/>
                  </a:lnTo>
                  <a:lnTo>
                    <a:pt x="3408" y="1872"/>
                  </a:lnTo>
                  <a:lnTo>
                    <a:pt x="3723" y="2187"/>
                  </a:lnTo>
                  <a:lnTo>
                    <a:pt x="4019" y="2522"/>
                  </a:lnTo>
                  <a:lnTo>
                    <a:pt x="4294" y="2876"/>
                  </a:lnTo>
                  <a:lnTo>
                    <a:pt x="4551" y="3251"/>
                  </a:lnTo>
                  <a:lnTo>
                    <a:pt x="4787" y="3645"/>
                  </a:lnTo>
                  <a:lnTo>
                    <a:pt x="5004" y="4038"/>
                  </a:lnTo>
                  <a:lnTo>
                    <a:pt x="5201" y="4452"/>
                  </a:lnTo>
                  <a:lnTo>
                    <a:pt x="5378" y="4886"/>
                  </a:lnTo>
                  <a:lnTo>
                    <a:pt x="5516" y="5299"/>
                  </a:lnTo>
                  <a:lnTo>
                    <a:pt x="5634" y="5733"/>
                  </a:lnTo>
                  <a:lnTo>
                    <a:pt x="5713" y="6146"/>
                  </a:lnTo>
                  <a:lnTo>
                    <a:pt x="5752" y="6560"/>
                  </a:lnTo>
                  <a:lnTo>
                    <a:pt x="5772" y="6974"/>
                  </a:lnTo>
                  <a:lnTo>
                    <a:pt x="5752" y="7348"/>
                  </a:lnTo>
                  <a:lnTo>
                    <a:pt x="5752" y="7466"/>
                  </a:lnTo>
                  <a:lnTo>
                    <a:pt x="5713" y="7702"/>
                  </a:lnTo>
                  <a:lnTo>
                    <a:pt x="5673" y="7840"/>
                  </a:lnTo>
                  <a:lnTo>
                    <a:pt x="5614" y="8037"/>
                  </a:lnTo>
                  <a:lnTo>
                    <a:pt x="5575" y="8155"/>
                  </a:lnTo>
                  <a:lnTo>
                    <a:pt x="5516" y="8313"/>
                  </a:lnTo>
                  <a:lnTo>
                    <a:pt x="5437" y="8431"/>
                  </a:lnTo>
                  <a:lnTo>
                    <a:pt x="5358" y="8569"/>
                  </a:lnTo>
                  <a:lnTo>
                    <a:pt x="5279" y="8687"/>
                  </a:lnTo>
                  <a:lnTo>
                    <a:pt x="5201" y="8805"/>
                  </a:lnTo>
                  <a:lnTo>
                    <a:pt x="5102" y="8884"/>
                  </a:lnTo>
                  <a:lnTo>
                    <a:pt x="5004" y="8983"/>
                  </a:lnTo>
                  <a:lnTo>
                    <a:pt x="4905" y="9062"/>
                  </a:lnTo>
                  <a:lnTo>
                    <a:pt x="4787" y="9140"/>
                  </a:lnTo>
                  <a:lnTo>
                    <a:pt x="4787" y="9140"/>
                  </a:lnTo>
                  <a:lnTo>
                    <a:pt x="5949" y="8471"/>
                  </a:lnTo>
                  <a:lnTo>
                    <a:pt x="6166" y="8313"/>
                  </a:lnTo>
                  <a:lnTo>
                    <a:pt x="6343" y="8136"/>
                  </a:lnTo>
                  <a:lnTo>
                    <a:pt x="6520" y="7899"/>
                  </a:lnTo>
                  <a:lnTo>
                    <a:pt x="6658" y="7643"/>
                  </a:lnTo>
                  <a:lnTo>
                    <a:pt x="6776" y="7367"/>
                  </a:lnTo>
                  <a:lnTo>
                    <a:pt x="6855" y="7033"/>
                  </a:lnTo>
                  <a:lnTo>
                    <a:pt x="6914" y="6678"/>
                  </a:lnTo>
                  <a:lnTo>
                    <a:pt x="6934" y="6304"/>
                  </a:lnTo>
                  <a:lnTo>
                    <a:pt x="6914" y="5890"/>
                  </a:lnTo>
                  <a:lnTo>
                    <a:pt x="6855" y="5476"/>
                  </a:lnTo>
                  <a:lnTo>
                    <a:pt x="6776" y="5063"/>
                  </a:lnTo>
                  <a:lnTo>
                    <a:pt x="6678" y="4629"/>
                  </a:lnTo>
                  <a:lnTo>
                    <a:pt x="6520" y="4216"/>
                  </a:lnTo>
                  <a:lnTo>
                    <a:pt x="6363" y="3782"/>
                  </a:lnTo>
                  <a:lnTo>
                    <a:pt x="6166" y="3369"/>
                  </a:lnTo>
                  <a:lnTo>
                    <a:pt x="5949" y="2975"/>
                  </a:lnTo>
                  <a:lnTo>
                    <a:pt x="5713" y="2581"/>
                  </a:lnTo>
                  <a:lnTo>
                    <a:pt x="5437" y="2207"/>
                  </a:lnTo>
                  <a:lnTo>
                    <a:pt x="5161" y="1852"/>
                  </a:lnTo>
                  <a:lnTo>
                    <a:pt x="4866" y="1517"/>
                  </a:lnTo>
                  <a:lnTo>
                    <a:pt x="4570" y="1202"/>
                  </a:lnTo>
                  <a:lnTo>
                    <a:pt x="4235" y="926"/>
                  </a:lnTo>
                  <a:lnTo>
                    <a:pt x="3901" y="670"/>
                  </a:lnTo>
                  <a:lnTo>
                    <a:pt x="3566" y="453"/>
                  </a:lnTo>
                  <a:lnTo>
                    <a:pt x="3211" y="276"/>
                  </a:lnTo>
                  <a:lnTo>
                    <a:pt x="2876" y="138"/>
                  </a:lnTo>
                  <a:lnTo>
                    <a:pt x="2541" y="40"/>
                  </a:lnTo>
                  <a:lnTo>
                    <a:pt x="2226"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3070300" y="3534625"/>
              <a:ext cx="375275" cy="336350"/>
            </a:xfrm>
            <a:custGeom>
              <a:avLst/>
              <a:gdLst/>
              <a:ahLst/>
              <a:cxnLst/>
              <a:rect l="l" t="t" r="r" b="b"/>
              <a:pathLst>
                <a:path w="15011" h="13454" extrusionOk="0">
                  <a:moveTo>
                    <a:pt x="2443" y="1202"/>
                  </a:moveTo>
                  <a:lnTo>
                    <a:pt x="2581" y="1221"/>
                  </a:lnTo>
                  <a:lnTo>
                    <a:pt x="2640" y="1221"/>
                  </a:lnTo>
                  <a:lnTo>
                    <a:pt x="2818" y="1280"/>
                  </a:lnTo>
                  <a:lnTo>
                    <a:pt x="3015" y="1340"/>
                  </a:lnTo>
                  <a:lnTo>
                    <a:pt x="3212" y="1418"/>
                  </a:lnTo>
                  <a:lnTo>
                    <a:pt x="3409" y="1537"/>
                  </a:lnTo>
                  <a:lnTo>
                    <a:pt x="3645" y="1694"/>
                  </a:lnTo>
                  <a:lnTo>
                    <a:pt x="3901" y="1871"/>
                  </a:lnTo>
                  <a:lnTo>
                    <a:pt x="4137" y="2068"/>
                  </a:lnTo>
                  <a:lnTo>
                    <a:pt x="4354" y="2305"/>
                  </a:lnTo>
                  <a:lnTo>
                    <a:pt x="4571" y="2541"/>
                  </a:lnTo>
                  <a:lnTo>
                    <a:pt x="4768" y="2797"/>
                  </a:lnTo>
                  <a:lnTo>
                    <a:pt x="4965" y="3073"/>
                  </a:lnTo>
                  <a:lnTo>
                    <a:pt x="5142" y="3369"/>
                  </a:lnTo>
                  <a:lnTo>
                    <a:pt x="5300" y="3644"/>
                  </a:lnTo>
                  <a:lnTo>
                    <a:pt x="5437" y="3959"/>
                  </a:lnTo>
                  <a:lnTo>
                    <a:pt x="5556" y="4255"/>
                  </a:lnTo>
                  <a:lnTo>
                    <a:pt x="5654" y="4570"/>
                  </a:lnTo>
                  <a:lnTo>
                    <a:pt x="5733" y="4866"/>
                  </a:lnTo>
                  <a:lnTo>
                    <a:pt x="5792" y="5181"/>
                  </a:lnTo>
                  <a:lnTo>
                    <a:pt x="5831" y="5476"/>
                  </a:lnTo>
                  <a:lnTo>
                    <a:pt x="5851" y="5772"/>
                  </a:lnTo>
                  <a:lnTo>
                    <a:pt x="5831" y="6047"/>
                  </a:lnTo>
                  <a:lnTo>
                    <a:pt x="5792" y="6304"/>
                  </a:lnTo>
                  <a:lnTo>
                    <a:pt x="5733" y="6540"/>
                  </a:lnTo>
                  <a:lnTo>
                    <a:pt x="5654" y="6757"/>
                  </a:lnTo>
                  <a:lnTo>
                    <a:pt x="5556" y="6934"/>
                  </a:lnTo>
                  <a:lnTo>
                    <a:pt x="5418" y="7111"/>
                  </a:lnTo>
                  <a:lnTo>
                    <a:pt x="5280" y="7249"/>
                  </a:lnTo>
                  <a:lnTo>
                    <a:pt x="5122" y="7348"/>
                  </a:lnTo>
                  <a:lnTo>
                    <a:pt x="4945" y="7426"/>
                  </a:lnTo>
                  <a:lnTo>
                    <a:pt x="4768" y="7485"/>
                  </a:lnTo>
                  <a:lnTo>
                    <a:pt x="4551" y="7505"/>
                  </a:lnTo>
                  <a:lnTo>
                    <a:pt x="4334" y="7505"/>
                  </a:lnTo>
                  <a:lnTo>
                    <a:pt x="4118" y="7466"/>
                  </a:lnTo>
                  <a:lnTo>
                    <a:pt x="3881" y="7407"/>
                  </a:lnTo>
                  <a:lnTo>
                    <a:pt x="3645" y="7308"/>
                  </a:lnTo>
                  <a:lnTo>
                    <a:pt x="3389" y="7170"/>
                  </a:lnTo>
                  <a:lnTo>
                    <a:pt x="3133" y="7013"/>
                  </a:lnTo>
                  <a:lnTo>
                    <a:pt x="2896" y="6835"/>
                  </a:lnTo>
                  <a:lnTo>
                    <a:pt x="2719" y="6678"/>
                  </a:lnTo>
                  <a:lnTo>
                    <a:pt x="2542" y="6520"/>
                  </a:lnTo>
                  <a:lnTo>
                    <a:pt x="2207" y="6166"/>
                  </a:lnTo>
                  <a:lnTo>
                    <a:pt x="1912" y="5772"/>
                  </a:lnTo>
                  <a:lnTo>
                    <a:pt x="1655" y="5338"/>
                  </a:lnTo>
                  <a:lnTo>
                    <a:pt x="1498" y="5063"/>
                  </a:lnTo>
                  <a:lnTo>
                    <a:pt x="1360" y="4747"/>
                  </a:lnTo>
                  <a:lnTo>
                    <a:pt x="1222" y="4452"/>
                  </a:lnTo>
                  <a:lnTo>
                    <a:pt x="1124" y="4137"/>
                  </a:lnTo>
                  <a:lnTo>
                    <a:pt x="1045" y="3841"/>
                  </a:lnTo>
                  <a:lnTo>
                    <a:pt x="1005" y="3605"/>
                  </a:lnTo>
                  <a:lnTo>
                    <a:pt x="966" y="3388"/>
                  </a:lnTo>
                  <a:lnTo>
                    <a:pt x="946" y="3152"/>
                  </a:lnTo>
                  <a:lnTo>
                    <a:pt x="946" y="2935"/>
                  </a:lnTo>
                  <a:lnTo>
                    <a:pt x="946" y="2659"/>
                  </a:lnTo>
                  <a:lnTo>
                    <a:pt x="966" y="2581"/>
                  </a:lnTo>
                  <a:lnTo>
                    <a:pt x="986" y="2403"/>
                  </a:lnTo>
                  <a:lnTo>
                    <a:pt x="1005" y="2305"/>
                  </a:lnTo>
                  <a:lnTo>
                    <a:pt x="1045" y="2167"/>
                  </a:lnTo>
                  <a:lnTo>
                    <a:pt x="1084" y="2068"/>
                  </a:lnTo>
                  <a:lnTo>
                    <a:pt x="1124" y="1950"/>
                  </a:lnTo>
                  <a:lnTo>
                    <a:pt x="1183" y="1871"/>
                  </a:lnTo>
                  <a:lnTo>
                    <a:pt x="1242" y="1773"/>
                  </a:lnTo>
                  <a:lnTo>
                    <a:pt x="1301" y="1694"/>
                  </a:lnTo>
                  <a:lnTo>
                    <a:pt x="1360" y="1596"/>
                  </a:lnTo>
                  <a:lnTo>
                    <a:pt x="1419" y="1537"/>
                  </a:lnTo>
                  <a:lnTo>
                    <a:pt x="1498" y="1458"/>
                  </a:lnTo>
                  <a:lnTo>
                    <a:pt x="1577" y="1418"/>
                  </a:lnTo>
                  <a:lnTo>
                    <a:pt x="1655" y="1359"/>
                  </a:lnTo>
                  <a:lnTo>
                    <a:pt x="1754" y="1320"/>
                  </a:lnTo>
                  <a:lnTo>
                    <a:pt x="1833" y="1280"/>
                  </a:lnTo>
                  <a:lnTo>
                    <a:pt x="1931" y="1241"/>
                  </a:lnTo>
                  <a:lnTo>
                    <a:pt x="2030" y="1221"/>
                  </a:lnTo>
                  <a:lnTo>
                    <a:pt x="2128" y="1202"/>
                  </a:lnTo>
                  <a:close/>
                  <a:moveTo>
                    <a:pt x="10677" y="5949"/>
                  </a:moveTo>
                  <a:lnTo>
                    <a:pt x="10815" y="5969"/>
                  </a:lnTo>
                  <a:lnTo>
                    <a:pt x="10914" y="5988"/>
                  </a:lnTo>
                  <a:lnTo>
                    <a:pt x="11051" y="6028"/>
                  </a:lnTo>
                  <a:lnTo>
                    <a:pt x="11150" y="6067"/>
                  </a:lnTo>
                  <a:lnTo>
                    <a:pt x="11327" y="6126"/>
                  </a:lnTo>
                  <a:lnTo>
                    <a:pt x="11386" y="6146"/>
                  </a:lnTo>
                  <a:lnTo>
                    <a:pt x="11642" y="6284"/>
                  </a:lnTo>
                  <a:lnTo>
                    <a:pt x="11899" y="6441"/>
                  </a:lnTo>
                  <a:lnTo>
                    <a:pt x="12135" y="6638"/>
                  </a:lnTo>
                  <a:lnTo>
                    <a:pt x="12371" y="6835"/>
                  </a:lnTo>
                  <a:lnTo>
                    <a:pt x="12588" y="7052"/>
                  </a:lnTo>
                  <a:lnTo>
                    <a:pt x="12805" y="7308"/>
                  </a:lnTo>
                  <a:lnTo>
                    <a:pt x="13002" y="7564"/>
                  </a:lnTo>
                  <a:lnTo>
                    <a:pt x="13199" y="7840"/>
                  </a:lnTo>
                  <a:lnTo>
                    <a:pt x="13376" y="8116"/>
                  </a:lnTo>
                  <a:lnTo>
                    <a:pt x="13533" y="8411"/>
                  </a:lnTo>
                  <a:lnTo>
                    <a:pt x="13671" y="8707"/>
                  </a:lnTo>
                  <a:lnTo>
                    <a:pt x="13790" y="9002"/>
                  </a:lnTo>
                  <a:lnTo>
                    <a:pt x="13888" y="9317"/>
                  </a:lnTo>
                  <a:lnTo>
                    <a:pt x="13987" y="9633"/>
                  </a:lnTo>
                  <a:lnTo>
                    <a:pt x="14046" y="9928"/>
                  </a:lnTo>
                  <a:lnTo>
                    <a:pt x="14085" y="10223"/>
                  </a:lnTo>
                  <a:lnTo>
                    <a:pt x="14085" y="10519"/>
                  </a:lnTo>
                  <a:lnTo>
                    <a:pt x="14065" y="10814"/>
                  </a:lnTo>
                  <a:lnTo>
                    <a:pt x="14046" y="11071"/>
                  </a:lnTo>
                  <a:lnTo>
                    <a:pt x="13967" y="11307"/>
                  </a:lnTo>
                  <a:lnTo>
                    <a:pt x="13888" y="11504"/>
                  </a:lnTo>
                  <a:lnTo>
                    <a:pt x="13790" y="11701"/>
                  </a:lnTo>
                  <a:lnTo>
                    <a:pt x="13671" y="11858"/>
                  </a:lnTo>
                  <a:lnTo>
                    <a:pt x="13514" y="11996"/>
                  </a:lnTo>
                  <a:lnTo>
                    <a:pt x="13356" y="12115"/>
                  </a:lnTo>
                  <a:lnTo>
                    <a:pt x="13179" y="12193"/>
                  </a:lnTo>
                  <a:lnTo>
                    <a:pt x="13002" y="12233"/>
                  </a:lnTo>
                  <a:lnTo>
                    <a:pt x="12785" y="12272"/>
                  </a:lnTo>
                  <a:lnTo>
                    <a:pt x="12588" y="12252"/>
                  </a:lnTo>
                  <a:lnTo>
                    <a:pt x="12352" y="12233"/>
                  </a:lnTo>
                  <a:lnTo>
                    <a:pt x="12115" y="12154"/>
                  </a:lnTo>
                  <a:lnTo>
                    <a:pt x="11879" y="12055"/>
                  </a:lnTo>
                  <a:lnTo>
                    <a:pt x="11623" y="11937"/>
                  </a:lnTo>
                  <a:lnTo>
                    <a:pt x="11426" y="11819"/>
                  </a:lnTo>
                  <a:lnTo>
                    <a:pt x="11248" y="11681"/>
                  </a:lnTo>
                  <a:lnTo>
                    <a:pt x="11071" y="11543"/>
                  </a:lnTo>
                  <a:lnTo>
                    <a:pt x="10894" y="11386"/>
                  </a:lnTo>
                  <a:lnTo>
                    <a:pt x="10677" y="11149"/>
                  </a:lnTo>
                  <a:lnTo>
                    <a:pt x="10461" y="10913"/>
                  </a:lnTo>
                  <a:lnTo>
                    <a:pt x="10244" y="10657"/>
                  </a:lnTo>
                  <a:lnTo>
                    <a:pt x="10007" y="10302"/>
                  </a:lnTo>
                  <a:lnTo>
                    <a:pt x="9811" y="9948"/>
                  </a:lnTo>
                  <a:lnTo>
                    <a:pt x="9653" y="9633"/>
                  </a:lnTo>
                  <a:lnTo>
                    <a:pt x="9495" y="9298"/>
                  </a:lnTo>
                  <a:lnTo>
                    <a:pt x="9436" y="9101"/>
                  </a:lnTo>
                  <a:lnTo>
                    <a:pt x="9357" y="8845"/>
                  </a:lnTo>
                  <a:lnTo>
                    <a:pt x="9279" y="8589"/>
                  </a:lnTo>
                  <a:lnTo>
                    <a:pt x="9220" y="8293"/>
                  </a:lnTo>
                  <a:lnTo>
                    <a:pt x="9180" y="7978"/>
                  </a:lnTo>
                  <a:lnTo>
                    <a:pt x="9180" y="7702"/>
                  </a:lnTo>
                  <a:lnTo>
                    <a:pt x="9180" y="7407"/>
                  </a:lnTo>
                  <a:lnTo>
                    <a:pt x="9200" y="7328"/>
                  </a:lnTo>
                  <a:lnTo>
                    <a:pt x="9220" y="7151"/>
                  </a:lnTo>
                  <a:lnTo>
                    <a:pt x="9259" y="7052"/>
                  </a:lnTo>
                  <a:lnTo>
                    <a:pt x="9279" y="6914"/>
                  </a:lnTo>
                  <a:lnTo>
                    <a:pt x="9318" y="6835"/>
                  </a:lnTo>
                  <a:lnTo>
                    <a:pt x="9377" y="6717"/>
                  </a:lnTo>
                  <a:lnTo>
                    <a:pt x="9417" y="6619"/>
                  </a:lnTo>
                  <a:lnTo>
                    <a:pt x="9476" y="6520"/>
                  </a:lnTo>
                  <a:lnTo>
                    <a:pt x="9535" y="6441"/>
                  </a:lnTo>
                  <a:lnTo>
                    <a:pt x="9594" y="6363"/>
                  </a:lnTo>
                  <a:lnTo>
                    <a:pt x="9673" y="6304"/>
                  </a:lnTo>
                  <a:lnTo>
                    <a:pt x="9732" y="6225"/>
                  </a:lnTo>
                  <a:lnTo>
                    <a:pt x="9811" y="6166"/>
                  </a:lnTo>
                  <a:lnTo>
                    <a:pt x="9889" y="6107"/>
                  </a:lnTo>
                  <a:lnTo>
                    <a:pt x="9988" y="6067"/>
                  </a:lnTo>
                  <a:lnTo>
                    <a:pt x="10067" y="6028"/>
                  </a:lnTo>
                  <a:lnTo>
                    <a:pt x="10185" y="6008"/>
                  </a:lnTo>
                  <a:lnTo>
                    <a:pt x="10264" y="5969"/>
                  </a:lnTo>
                  <a:lnTo>
                    <a:pt x="10382" y="5969"/>
                  </a:lnTo>
                  <a:lnTo>
                    <a:pt x="10461" y="5949"/>
                  </a:lnTo>
                  <a:close/>
                  <a:moveTo>
                    <a:pt x="1793" y="0"/>
                  </a:moveTo>
                  <a:lnTo>
                    <a:pt x="1655" y="20"/>
                  </a:lnTo>
                  <a:lnTo>
                    <a:pt x="1498" y="40"/>
                  </a:lnTo>
                  <a:lnTo>
                    <a:pt x="1380" y="79"/>
                  </a:lnTo>
                  <a:lnTo>
                    <a:pt x="1242" y="118"/>
                  </a:lnTo>
                  <a:lnTo>
                    <a:pt x="1124" y="158"/>
                  </a:lnTo>
                  <a:lnTo>
                    <a:pt x="1005" y="236"/>
                  </a:lnTo>
                  <a:lnTo>
                    <a:pt x="789" y="374"/>
                  </a:lnTo>
                  <a:lnTo>
                    <a:pt x="592" y="571"/>
                  </a:lnTo>
                  <a:lnTo>
                    <a:pt x="414" y="788"/>
                  </a:lnTo>
                  <a:lnTo>
                    <a:pt x="277" y="1044"/>
                  </a:lnTo>
                  <a:lnTo>
                    <a:pt x="158" y="1340"/>
                  </a:lnTo>
                  <a:lnTo>
                    <a:pt x="80" y="1655"/>
                  </a:lnTo>
                  <a:lnTo>
                    <a:pt x="20" y="2009"/>
                  </a:lnTo>
                  <a:lnTo>
                    <a:pt x="1" y="2403"/>
                  </a:lnTo>
                  <a:lnTo>
                    <a:pt x="20" y="2797"/>
                  </a:lnTo>
                  <a:lnTo>
                    <a:pt x="80" y="3231"/>
                  </a:lnTo>
                  <a:lnTo>
                    <a:pt x="158" y="3644"/>
                  </a:lnTo>
                  <a:lnTo>
                    <a:pt x="277" y="4058"/>
                  </a:lnTo>
                  <a:lnTo>
                    <a:pt x="414" y="4491"/>
                  </a:lnTo>
                  <a:lnTo>
                    <a:pt x="572" y="4905"/>
                  </a:lnTo>
                  <a:lnTo>
                    <a:pt x="769" y="5319"/>
                  </a:lnTo>
                  <a:lnTo>
                    <a:pt x="986" y="5713"/>
                  </a:lnTo>
                  <a:lnTo>
                    <a:pt x="1242" y="6107"/>
                  </a:lnTo>
                  <a:lnTo>
                    <a:pt x="1498" y="6481"/>
                  </a:lnTo>
                  <a:lnTo>
                    <a:pt x="1774" y="6835"/>
                  </a:lnTo>
                  <a:lnTo>
                    <a:pt x="2069" y="7170"/>
                  </a:lnTo>
                  <a:lnTo>
                    <a:pt x="2384" y="7485"/>
                  </a:lnTo>
                  <a:lnTo>
                    <a:pt x="2699" y="7761"/>
                  </a:lnTo>
                  <a:lnTo>
                    <a:pt x="3034" y="8017"/>
                  </a:lnTo>
                  <a:lnTo>
                    <a:pt x="3389" y="8234"/>
                  </a:lnTo>
                  <a:lnTo>
                    <a:pt x="3743" y="8431"/>
                  </a:lnTo>
                  <a:lnTo>
                    <a:pt x="4078" y="8549"/>
                  </a:lnTo>
                  <a:lnTo>
                    <a:pt x="4413" y="8648"/>
                  </a:lnTo>
                  <a:lnTo>
                    <a:pt x="4728" y="8687"/>
                  </a:lnTo>
                  <a:lnTo>
                    <a:pt x="5024" y="8707"/>
                  </a:lnTo>
                  <a:lnTo>
                    <a:pt x="5300" y="8667"/>
                  </a:lnTo>
                  <a:lnTo>
                    <a:pt x="5556" y="8569"/>
                  </a:lnTo>
                  <a:lnTo>
                    <a:pt x="5812" y="8451"/>
                  </a:lnTo>
                  <a:lnTo>
                    <a:pt x="5891" y="8411"/>
                  </a:lnTo>
                  <a:lnTo>
                    <a:pt x="5989" y="8332"/>
                  </a:lnTo>
                  <a:lnTo>
                    <a:pt x="6068" y="8254"/>
                  </a:lnTo>
                  <a:lnTo>
                    <a:pt x="6166" y="8155"/>
                  </a:lnTo>
                  <a:lnTo>
                    <a:pt x="6225" y="8076"/>
                  </a:lnTo>
                  <a:lnTo>
                    <a:pt x="6324" y="7978"/>
                  </a:lnTo>
                  <a:lnTo>
                    <a:pt x="6383" y="7879"/>
                  </a:lnTo>
                  <a:lnTo>
                    <a:pt x="6462" y="7742"/>
                  </a:lnTo>
                  <a:lnTo>
                    <a:pt x="6501" y="7663"/>
                  </a:lnTo>
                  <a:lnTo>
                    <a:pt x="6560" y="7505"/>
                  </a:lnTo>
                  <a:lnTo>
                    <a:pt x="6600" y="7407"/>
                  </a:lnTo>
                  <a:lnTo>
                    <a:pt x="6659" y="7210"/>
                  </a:lnTo>
                  <a:lnTo>
                    <a:pt x="6678" y="7131"/>
                  </a:lnTo>
                  <a:lnTo>
                    <a:pt x="6738" y="6816"/>
                  </a:lnTo>
                  <a:lnTo>
                    <a:pt x="7506" y="7249"/>
                  </a:lnTo>
                  <a:lnTo>
                    <a:pt x="8274" y="7702"/>
                  </a:lnTo>
                  <a:lnTo>
                    <a:pt x="8333" y="8096"/>
                  </a:lnTo>
                  <a:lnTo>
                    <a:pt x="8412" y="8470"/>
                  </a:lnTo>
                  <a:lnTo>
                    <a:pt x="8530" y="8864"/>
                  </a:lnTo>
                  <a:lnTo>
                    <a:pt x="8648" y="9258"/>
                  </a:lnTo>
                  <a:lnTo>
                    <a:pt x="8806" y="9633"/>
                  </a:lnTo>
                  <a:lnTo>
                    <a:pt x="8983" y="10007"/>
                  </a:lnTo>
                  <a:lnTo>
                    <a:pt x="9180" y="10381"/>
                  </a:lnTo>
                  <a:lnTo>
                    <a:pt x="9397" y="10736"/>
                  </a:lnTo>
                  <a:lnTo>
                    <a:pt x="9633" y="11090"/>
                  </a:lnTo>
                  <a:lnTo>
                    <a:pt x="9870" y="11425"/>
                  </a:lnTo>
                  <a:lnTo>
                    <a:pt x="10126" y="11740"/>
                  </a:lnTo>
                  <a:lnTo>
                    <a:pt x="10401" y="12036"/>
                  </a:lnTo>
                  <a:lnTo>
                    <a:pt x="10697" y="12312"/>
                  </a:lnTo>
                  <a:lnTo>
                    <a:pt x="10992" y="12568"/>
                  </a:lnTo>
                  <a:lnTo>
                    <a:pt x="11308" y="12804"/>
                  </a:lnTo>
                  <a:lnTo>
                    <a:pt x="11623" y="13001"/>
                  </a:lnTo>
                  <a:lnTo>
                    <a:pt x="11997" y="13178"/>
                  </a:lnTo>
                  <a:lnTo>
                    <a:pt x="12352" y="13336"/>
                  </a:lnTo>
                  <a:lnTo>
                    <a:pt x="12686" y="13415"/>
                  </a:lnTo>
                  <a:lnTo>
                    <a:pt x="13021" y="13454"/>
                  </a:lnTo>
                  <a:lnTo>
                    <a:pt x="13336" y="13454"/>
                  </a:lnTo>
                  <a:lnTo>
                    <a:pt x="13474" y="13434"/>
                  </a:lnTo>
                  <a:lnTo>
                    <a:pt x="13632" y="13395"/>
                  </a:lnTo>
                  <a:lnTo>
                    <a:pt x="13770" y="13356"/>
                  </a:lnTo>
                  <a:lnTo>
                    <a:pt x="13888" y="13296"/>
                  </a:lnTo>
                  <a:lnTo>
                    <a:pt x="14026" y="13237"/>
                  </a:lnTo>
                  <a:lnTo>
                    <a:pt x="14144" y="13159"/>
                  </a:lnTo>
                  <a:lnTo>
                    <a:pt x="14243" y="13080"/>
                  </a:lnTo>
                  <a:lnTo>
                    <a:pt x="14341" y="12981"/>
                  </a:lnTo>
                  <a:lnTo>
                    <a:pt x="14440" y="12902"/>
                  </a:lnTo>
                  <a:lnTo>
                    <a:pt x="14518" y="12784"/>
                  </a:lnTo>
                  <a:lnTo>
                    <a:pt x="14597" y="12666"/>
                  </a:lnTo>
                  <a:lnTo>
                    <a:pt x="14676" y="12528"/>
                  </a:lnTo>
                  <a:lnTo>
                    <a:pt x="14755" y="12410"/>
                  </a:lnTo>
                  <a:lnTo>
                    <a:pt x="14814" y="12252"/>
                  </a:lnTo>
                  <a:lnTo>
                    <a:pt x="14853" y="12134"/>
                  </a:lnTo>
                  <a:lnTo>
                    <a:pt x="14912" y="11937"/>
                  </a:lnTo>
                  <a:lnTo>
                    <a:pt x="14952" y="11799"/>
                  </a:lnTo>
                  <a:lnTo>
                    <a:pt x="14991" y="11563"/>
                  </a:lnTo>
                  <a:lnTo>
                    <a:pt x="14991" y="11445"/>
                  </a:lnTo>
                  <a:lnTo>
                    <a:pt x="15011" y="11071"/>
                  </a:lnTo>
                  <a:lnTo>
                    <a:pt x="14991" y="10657"/>
                  </a:lnTo>
                  <a:lnTo>
                    <a:pt x="14952" y="10243"/>
                  </a:lnTo>
                  <a:lnTo>
                    <a:pt x="14873" y="9830"/>
                  </a:lnTo>
                  <a:lnTo>
                    <a:pt x="14755" y="9396"/>
                  </a:lnTo>
                  <a:lnTo>
                    <a:pt x="14617" y="8983"/>
                  </a:lnTo>
                  <a:lnTo>
                    <a:pt x="14440" y="8549"/>
                  </a:lnTo>
                  <a:lnTo>
                    <a:pt x="14243" y="8135"/>
                  </a:lnTo>
                  <a:lnTo>
                    <a:pt x="14026" y="7742"/>
                  </a:lnTo>
                  <a:lnTo>
                    <a:pt x="13790" y="7348"/>
                  </a:lnTo>
                  <a:lnTo>
                    <a:pt x="13533" y="6973"/>
                  </a:lnTo>
                  <a:lnTo>
                    <a:pt x="13258" y="6619"/>
                  </a:lnTo>
                  <a:lnTo>
                    <a:pt x="12962" y="6284"/>
                  </a:lnTo>
                  <a:lnTo>
                    <a:pt x="12647" y="5969"/>
                  </a:lnTo>
                  <a:lnTo>
                    <a:pt x="12332" y="5693"/>
                  </a:lnTo>
                  <a:lnTo>
                    <a:pt x="11997" y="5437"/>
                  </a:lnTo>
                  <a:lnTo>
                    <a:pt x="11642" y="5220"/>
                  </a:lnTo>
                  <a:lnTo>
                    <a:pt x="11308" y="5043"/>
                  </a:lnTo>
                  <a:lnTo>
                    <a:pt x="11209" y="5003"/>
                  </a:lnTo>
                  <a:lnTo>
                    <a:pt x="10992" y="4925"/>
                  </a:lnTo>
                  <a:lnTo>
                    <a:pt x="10855" y="4885"/>
                  </a:lnTo>
                  <a:lnTo>
                    <a:pt x="10677" y="4826"/>
                  </a:lnTo>
                  <a:lnTo>
                    <a:pt x="10539" y="4806"/>
                  </a:lnTo>
                  <a:lnTo>
                    <a:pt x="10362" y="4767"/>
                  </a:lnTo>
                  <a:lnTo>
                    <a:pt x="9968" y="4767"/>
                  </a:lnTo>
                  <a:lnTo>
                    <a:pt x="9811" y="4787"/>
                  </a:lnTo>
                  <a:lnTo>
                    <a:pt x="9692" y="4806"/>
                  </a:lnTo>
                  <a:lnTo>
                    <a:pt x="9554" y="4846"/>
                  </a:lnTo>
                  <a:lnTo>
                    <a:pt x="9456" y="4885"/>
                  </a:lnTo>
                  <a:lnTo>
                    <a:pt x="9318" y="4944"/>
                  </a:lnTo>
                  <a:lnTo>
                    <a:pt x="9121" y="5063"/>
                  </a:lnTo>
                  <a:lnTo>
                    <a:pt x="8963" y="5200"/>
                  </a:lnTo>
                  <a:lnTo>
                    <a:pt x="8806" y="5358"/>
                  </a:lnTo>
                  <a:lnTo>
                    <a:pt x="8668" y="5535"/>
                  </a:lnTo>
                  <a:lnTo>
                    <a:pt x="8530" y="5772"/>
                  </a:lnTo>
                  <a:lnTo>
                    <a:pt x="8432" y="6028"/>
                  </a:lnTo>
                  <a:lnTo>
                    <a:pt x="8353" y="6323"/>
                  </a:lnTo>
                  <a:lnTo>
                    <a:pt x="8294" y="6638"/>
                  </a:lnTo>
                  <a:lnTo>
                    <a:pt x="6738" y="5752"/>
                  </a:lnTo>
                  <a:lnTo>
                    <a:pt x="6678" y="5378"/>
                  </a:lnTo>
                  <a:lnTo>
                    <a:pt x="6600" y="4984"/>
                  </a:lnTo>
                  <a:lnTo>
                    <a:pt x="6501" y="4590"/>
                  </a:lnTo>
                  <a:lnTo>
                    <a:pt x="6363" y="4216"/>
                  </a:lnTo>
                  <a:lnTo>
                    <a:pt x="6206" y="3822"/>
                  </a:lnTo>
                  <a:lnTo>
                    <a:pt x="6048" y="3447"/>
                  </a:lnTo>
                  <a:lnTo>
                    <a:pt x="5851" y="3073"/>
                  </a:lnTo>
                  <a:lnTo>
                    <a:pt x="5634" y="2718"/>
                  </a:lnTo>
                  <a:lnTo>
                    <a:pt x="5398" y="2364"/>
                  </a:lnTo>
                  <a:lnTo>
                    <a:pt x="5162" y="2029"/>
                  </a:lnTo>
                  <a:lnTo>
                    <a:pt x="4886" y="1714"/>
                  </a:lnTo>
                  <a:lnTo>
                    <a:pt x="4610" y="1418"/>
                  </a:lnTo>
                  <a:lnTo>
                    <a:pt x="4334" y="1143"/>
                  </a:lnTo>
                  <a:lnTo>
                    <a:pt x="4019" y="887"/>
                  </a:lnTo>
                  <a:lnTo>
                    <a:pt x="3724" y="670"/>
                  </a:lnTo>
                  <a:lnTo>
                    <a:pt x="3409" y="473"/>
                  </a:lnTo>
                  <a:lnTo>
                    <a:pt x="3054" y="276"/>
                  </a:lnTo>
                  <a:lnTo>
                    <a:pt x="2956" y="236"/>
                  </a:lnTo>
                  <a:lnTo>
                    <a:pt x="2719" y="158"/>
                  </a:lnTo>
                  <a:lnTo>
                    <a:pt x="2601" y="118"/>
                  </a:lnTo>
                  <a:lnTo>
                    <a:pt x="2404" y="59"/>
                  </a:lnTo>
                  <a:lnTo>
                    <a:pt x="2266" y="40"/>
                  </a:lnTo>
                  <a:lnTo>
                    <a:pt x="20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a:off x="3093950" y="3564650"/>
              <a:ext cx="122650" cy="157625"/>
            </a:xfrm>
            <a:custGeom>
              <a:avLst/>
              <a:gdLst/>
              <a:ahLst/>
              <a:cxnLst/>
              <a:rect l="l" t="t" r="r" b="b"/>
              <a:pathLst>
                <a:path w="4906" h="6305" extrusionOk="0">
                  <a:moveTo>
                    <a:pt x="1182" y="1"/>
                  </a:moveTo>
                  <a:lnTo>
                    <a:pt x="1084" y="20"/>
                  </a:lnTo>
                  <a:lnTo>
                    <a:pt x="985" y="40"/>
                  </a:lnTo>
                  <a:lnTo>
                    <a:pt x="887" y="79"/>
                  </a:lnTo>
                  <a:lnTo>
                    <a:pt x="808" y="119"/>
                  </a:lnTo>
                  <a:lnTo>
                    <a:pt x="709" y="158"/>
                  </a:lnTo>
                  <a:lnTo>
                    <a:pt x="631" y="217"/>
                  </a:lnTo>
                  <a:lnTo>
                    <a:pt x="552" y="257"/>
                  </a:lnTo>
                  <a:lnTo>
                    <a:pt x="473" y="336"/>
                  </a:lnTo>
                  <a:lnTo>
                    <a:pt x="414" y="395"/>
                  </a:lnTo>
                  <a:lnTo>
                    <a:pt x="335" y="493"/>
                  </a:lnTo>
                  <a:lnTo>
                    <a:pt x="296" y="572"/>
                  </a:lnTo>
                  <a:lnTo>
                    <a:pt x="237" y="670"/>
                  </a:lnTo>
                  <a:lnTo>
                    <a:pt x="178" y="749"/>
                  </a:lnTo>
                  <a:lnTo>
                    <a:pt x="138" y="867"/>
                  </a:lnTo>
                  <a:lnTo>
                    <a:pt x="99" y="966"/>
                  </a:lnTo>
                  <a:lnTo>
                    <a:pt x="59" y="1104"/>
                  </a:lnTo>
                  <a:lnTo>
                    <a:pt x="40" y="1202"/>
                  </a:lnTo>
                  <a:lnTo>
                    <a:pt x="20" y="1380"/>
                  </a:lnTo>
                  <a:lnTo>
                    <a:pt x="0" y="1458"/>
                  </a:lnTo>
                  <a:lnTo>
                    <a:pt x="0" y="1734"/>
                  </a:lnTo>
                  <a:lnTo>
                    <a:pt x="0" y="1951"/>
                  </a:lnTo>
                  <a:lnTo>
                    <a:pt x="20" y="2187"/>
                  </a:lnTo>
                  <a:lnTo>
                    <a:pt x="59" y="2404"/>
                  </a:lnTo>
                  <a:lnTo>
                    <a:pt x="99" y="2640"/>
                  </a:lnTo>
                  <a:lnTo>
                    <a:pt x="178" y="2936"/>
                  </a:lnTo>
                  <a:lnTo>
                    <a:pt x="276" y="3251"/>
                  </a:lnTo>
                  <a:lnTo>
                    <a:pt x="414" y="3546"/>
                  </a:lnTo>
                  <a:lnTo>
                    <a:pt x="552" y="3862"/>
                  </a:lnTo>
                  <a:lnTo>
                    <a:pt x="709" y="4137"/>
                  </a:lnTo>
                  <a:lnTo>
                    <a:pt x="966" y="4571"/>
                  </a:lnTo>
                  <a:lnTo>
                    <a:pt x="1261" y="4965"/>
                  </a:lnTo>
                  <a:lnTo>
                    <a:pt x="1596" y="5319"/>
                  </a:lnTo>
                  <a:lnTo>
                    <a:pt x="1773" y="5477"/>
                  </a:lnTo>
                  <a:lnTo>
                    <a:pt x="1950" y="5634"/>
                  </a:lnTo>
                  <a:lnTo>
                    <a:pt x="2187" y="5812"/>
                  </a:lnTo>
                  <a:lnTo>
                    <a:pt x="2443" y="5969"/>
                  </a:lnTo>
                  <a:lnTo>
                    <a:pt x="2699" y="6107"/>
                  </a:lnTo>
                  <a:lnTo>
                    <a:pt x="2935" y="6206"/>
                  </a:lnTo>
                  <a:lnTo>
                    <a:pt x="3172" y="6265"/>
                  </a:lnTo>
                  <a:lnTo>
                    <a:pt x="3388" y="6304"/>
                  </a:lnTo>
                  <a:lnTo>
                    <a:pt x="3605" y="6304"/>
                  </a:lnTo>
                  <a:lnTo>
                    <a:pt x="3822" y="6284"/>
                  </a:lnTo>
                  <a:lnTo>
                    <a:pt x="3999" y="6225"/>
                  </a:lnTo>
                  <a:lnTo>
                    <a:pt x="4176" y="6147"/>
                  </a:lnTo>
                  <a:lnTo>
                    <a:pt x="4334" y="6048"/>
                  </a:lnTo>
                  <a:lnTo>
                    <a:pt x="4472" y="5910"/>
                  </a:lnTo>
                  <a:lnTo>
                    <a:pt x="4610" y="5733"/>
                  </a:lnTo>
                  <a:lnTo>
                    <a:pt x="4708" y="5556"/>
                  </a:lnTo>
                  <a:lnTo>
                    <a:pt x="4787" y="5339"/>
                  </a:lnTo>
                  <a:lnTo>
                    <a:pt x="4846" y="5103"/>
                  </a:lnTo>
                  <a:lnTo>
                    <a:pt x="4885" y="4846"/>
                  </a:lnTo>
                  <a:lnTo>
                    <a:pt x="4905" y="4571"/>
                  </a:lnTo>
                  <a:lnTo>
                    <a:pt x="4885" y="4275"/>
                  </a:lnTo>
                  <a:lnTo>
                    <a:pt x="4846" y="3980"/>
                  </a:lnTo>
                  <a:lnTo>
                    <a:pt x="4787" y="3665"/>
                  </a:lnTo>
                  <a:lnTo>
                    <a:pt x="4708" y="3369"/>
                  </a:lnTo>
                  <a:lnTo>
                    <a:pt x="4610" y="3054"/>
                  </a:lnTo>
                  <a:lnTo>
                    <a:pt x="4491" y="2758"/>
                  </a:lnTo>
                  <a:lnTo>
                    <a:pt x="4354" y="2443"/>
                  </a:lnTo>
                  <a:lnTo>
                    <a:pt x="4196" y="2168"/>
                  </a:lnTo>
                  <a:lnTo>
                    <a:pt x="4019" y="1872"/>
                  </a:lnTo>
                  <a:lnTo>
                    <a:pt x="3822" y="1596"/>
                  </a:lnTo>
                  <a:lnTo>
                    <a:pt x="3625" y="1340"/>
                  </a:lnTo>
                  <a:lnTo>
                    <a:pt x="3408" y="1104"/>
                  </a:lnTo>
                  <a:lnTo>
                    <a:pt x="3191" y="867"/>
                  </a:lnTo>
                  <a:lnTo>
                    <a:pt x="2955" y="670"/>
                  </a:lnTo>
                  <a:lnTo>
                    <a:pt x="2699" y="493"/>
                  </a:lnTo>
                  <a:lnTo>
                    <a:pt x="2463" y="336"/>
                  </a:lnTo>
                  <a:lnTo>
                    <a:pt x="2266" y="217"/>
                  </a:lnTo>
                  <a:lnTo>
                    <a:pt x="2069" y="139"/>
                  </a:lnTo>
                  <a:lnTo>
                    <a:pt x="1872" y="79"/>
                  </a:lnTo>
                  <a:lnTo>
                    <a:pt x="1694" y="20"/>
                  </a:lnTo>
                  <a:lnTo>
                    <a:pt x="1635" y="20"/>
                  </a:lnTo>
                  <a:lnTo>
                    <a:pt x="1497" y="1"/>
                  </a:lnTo>
                  <a:close/>
                </a:path>
              </a:pathLst>
            </a:custGeom>
            <a:solidFill>
              <a:srgbClr val="D9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265;p3"/>
          <p:cNvGrpSpPr/>
          <p:nvPr/>
        </p:nvGrpSpPr>
        <p:grpSpPr>
          <a:xfrm>
            <a:off x="6649245" y="4103165"/>
            <a:ext cx="749859" cy="844847"/>
            <a:chOff x="2625625" y="2522625"/>
            <a:chExt cx="431400" cy="486075"/>
          </a:xfrm>
        </p:grpSpPr>
        <p:sp>
          <p:nvSpPr>
            <p:cNvPr id="266" name="Google Shape;266;p3"/>
            <p:cNvSpPr/>
            <p:nvPr/>
          </p:nvSpPr>
          <p:spPr>
            <a:xfrm>
              <a:off x="2625625" y="2746675"/>
              <a:ext cx="431400" cy="262025"/>
            </a:xfrm>
            <a:custGeom>
              <a:avLst/>
              <a:gdLst/>
              <a:ahLst/>
              <a:cxnLst/>
              <a:rect l="l" t="t" r="r" b="b"/>
              <a:pathLst>
                <a:path w="17256" h="10481" extrusionOk="0">
                  <a:moveTo>
                    <a:pt x="8569" y="1"/>
                  </a:moveTo>
                  <a:lnTo>
                    <a:pt x="1320" y="4019"/>
                  </a:lnTo>
                  <a:lnTo>
                    <a:pt x="0" y="4788"/>
                  </a:lnTo>
                  <a:lnTo>
                    <a:pt x="8490" y="10480"/>
                  </a:lnTo>
                  <a:lnTo>
                    <a:pt x="17256" y="4669"/>
                  </a:lnTo>
                  <a:lnTo>
                    <a:pt x="8569" y="1"/>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2677825" y="2633900"/>
              <a:ext cx="164500" cy="314725"/>
            </a:xfrm>
            <a:custGeom>
              <a:avLst/>
              <a:gdLst/>
              <a:ahLst/>
              <a:cxnLst/>
              <a:rect l="l" t="t" r="r" b="b"/>
              <a:pathLst>
                <a:path w="6580" h="12589" extrusionOk="0">
                  <a:moveTo>
                    <a:pt x="0" y="1"/>
                  </a:moveTo>
                  <a:lnTo>
                    <a:pt x="0" y="8038"/>
                  </a:lnTo>
                  <a:lnTo>
                    <a:pt x="6580" y="12588"/>
                  </a:lnTo>
                  <a:lnTo>
                    <a:pt x="6580" y="457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a:off x="2838350" y="2634900"/>
              <a:ext cx="168450" cy="313725"/>
            </a:xfrm>
            <a:custGeom>
              <a:avLst/>
              <a:gdLst/>
              <a:ahLst/>
              <a:cxnLst/>
              <a:rect l="l" t="t" r="r" b="b"/>
              <a:pathLst>
                <a:path w="6738" h="12549" extrusionOk="0">
                  <a:moveTo>
                    <a:pt x="6738" y="0"/>
                  </a:moveTo>
                  <a:lnTo>
                    <a:pt x="1" y="4413"/>
                  </a:lnTo>
                  <a:lnTo>
                    <a:pt x="159" y="12548"/>
                  </a:lnTo>
                  <a:lnTo>
                    <a:pt x="6738" y="7840"/>
                  </a:lnTo>
                  <a:lnTo>
                    <a:pt x="67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a:off x="2677825" y="2522625"/>
              <a:ext cx="328975" cy="224075"/>
            </a:xfrm>
            <a:custGeom>
              <a:avLst/>
              <a:gdLst/>
              <a:ahLst/>
              <a:cxnLst/>
              <a:rect l="l" t="t" r="r" b="b"/>
              <a:pathLst>
                <a:path w="13159" h="8963" extrusionOk="0">
                  <a:moveTo>
                    <a:pt x="6422" y="0"/>
                  </a:moveTo>
                  <a:lnTo>
                    <a:pt x="0" y="4511"/>
                  </a:lnTo>
                  <a:lnTo>
                    <a:pt x="6422" y="8963"/>
                  </a:lnTo>
                  <a:lnTo>
                    <a:pt x="13159" y="4550"/>
                  </a:lnTo>
                  <a:lnTo>
                    <a:pt x="64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7"/>
        <p:cNvGrpSpPr/>
        <p:nvPr/>
      </p:nvGrpSpPr>
      <p:grpSpPr>
        <a:xfrm>
          <a:off x="0" y="0"/>
          <a:ext cx="0" cy="0"/>
          <a:chOff x="0" y="0"/>
          <a:chExt cx="0" cy="0"/>
        </a:xfrm>
      </p:grpSpPr>
      <p:grpSp>
        <p:nvGrpSpPr>
          <p:cNvPr id="468" name="Google Shape;468;p7"/>
          <p:cNvGrpSpPr/>
          <p:nvPr/>
        </p:nvGrpSpPr>
        <p:grpSpPr>
          <a:xfrm>
            <a:off x="0" y="0"/>
            <a:ext cx="9143998" cy="5135415"/>
            <a:chOff x="0" y="0"/>
            <a:chExt cx="9143998" cy="5135415"/>
          </a:xfrm>
        </p:grpSpPr>
        <p:sp>
          <p:nvSpPr>
            <p:cNvPr id="469" name="Google Shape;469;p7"/>
            <p:cNvSpPr/>
            <p:nvPr/>
          </p:nvSpPr>
          <p:spPr>
            <a:xfrm>
              <a:off x="0" y="0"/>
              <a:ext cx="9143968" cy="5135397"/>
            </a:xfrm>
            <a:custGeom>
              <a:avLst/>
              <a:gdLst/>
              <a:ahLst/>
              <a:cxnLst/>
              <a:rect l="l" t="t" r="r" b="b"/>
              <a:pathLst>
                <a:path w="144987" h="81427" extrusionOk="0">
                  <a:moveTo>
                    <a:pt x="24540" y="5483"/>
                  </a:moveTo>
                  <a:lnTo>
                    <a:pt x="36602" y="12459"/>
                  </a:lnTo>
                  <a:lnTo>
                    <a:pt x="30608" y="15938"/>
                  </a:lnTo>
                  <a:lnTo>
                    <a:pt x="24615" y="19417"/>
                  </a:lnTo>
                  <a:lnTo>
                    <a:pt x="12554" y="12459"/>
                  </a:lnTo>
                  <a:lnTo>
                    <a:pt x="24540" y="5483"/>
                  </a:lnTo>
                  <a:close/>
                  <a:moveTo>
                    <a:pt x="36753" y="12554"/>
                  </a:moveTo>
                  <a:lnTo>
                    <a:pt x="48833" y="19511"/>
                  </a:lnTo>
                  <a:lnTo>
                    <a:pt x="42840" y="22990"/>
                  </a:lnTo>
                  <a:lnTo>
                    <a:pt x="36847" y="26487"/>
                  </a:lnTo>
                  <a:lnTo>
                    <a:pt x="24767" y="19511"/>
                  </a:lnTo>
                  <a:lnTo>
                    <a:pt x="36753" y="12554"/>
                  </a:lnTo>
                  <a:close/>
                  <a:moveTo>
                    <a:pt x="48985" y="19606"/>
                  </a:moveTo>
                  <a:lnTo>
                    <a:pt x="61046" y="26563"/>
                  </a:lnTo>
                  <a:lnTo>
                    <a:pt x="60990" y="26601"/>
                  </a:lnTo>
                  <a:lnTo>
                    <a:pt x="49060" y="33539"/>
                  </a:lnTo>
                  <a:lnTo>
                    <a:pt x="36999" y="26563"/>
                  </a:lnTo>
                  <a:lnTo>
                    <a:pt x="48985" y="19606"/>
                  </a:lnTo>
                  <a:close/>
                  <a:moveTo>
                    <a:pt x="61198" y="26657"/>
                  </a:moveTo>
                  <a:lnTo>
                    <a:pt x="73259" y="33615"/>
                  </a:lnTo>
                  <a:lnTo>
                    <a:pt x="61273" y="40591"/>
                  </a:lnTo>
                  <a:lnTo>
                    <a:pt x="49212" y="33615"/>
                  </a:lnTo>
                  <a:lnTo>
                    <a:pt x="61198" y="26657"/>
                  </a:lnTo>
                  <a:close/>
                  <a:moveTo>
                    <a:pt x="73524" y="33766"/>
                  </a:moveTo>
                  <a:lnTo>
                    <a:pt x="85586" y="40742"/>
                  </a:lnTo>
                  <a:lnTo>
                    <a:pt x="79593" y="44221"/>
                  </a:lnTo>
                  <a:lnTo>
                    <a:pt x="73600" y="47699"/>
                  </a:lnTo>
                  <a:lnTo>
                    <a:pt x="61538" y="40742"/>
                  </a:lnTo>
                  <a:lnTo>
                    <a:pt x="73524" y="33766"/>
                  </a:lnTo>
                  <a:close/>
                  <a:moveTo>
                    <a:pt x="85737" y="40837"/>
                  </a:moveTo>
                  <a:lnTo>
                    <a:pt x="97818" y="47794"/>
                  </a:lnTo>
                  <a:lnTo>
                    <a:pt x="97761" y="47832"/>
                  </a:lnTo>
                  <a:lnTo>
                    <a:pt x="85832" y="54770"/>
                  </a:lnTo>
                  <a:lnTo>
                    <a:pt x="73751" y="47794"/>
                  </a:lnTo>
                  <a:lnTo>
                    <a:pt x="85737" y="40837"/>
                  </a:lnTo>
                  <a:close/>
                  <a:moveTo>
                    <a:pt x="97969" y="47888"/>
                  </a:moveTo>
                  <a:lnTo>
                    <a:pt x="110031" y="54846"/>
                  </a:lnTo>
                  <a:lnTo>
                    <a:pt x="98101" y="61784"/>
                  </a:lnTo>
                  <a:lnTo>
                    <a:pt x="98045" y="61822"/>
                  </a:lnTo>
                  <a:lnTo>
                    <a:pt x="85983" y="54846"/>
                  </a:lnTo>
                  <a:lnTo>
                    <a:pt x="97969" y="47888"/>
                  </a:lnTo>
                  <a:close/>
                  <a:moveTo>
                    <a:pt x="110182" y="54940"/>
                  </a:moveTo>
                  <a:lnTo>
                    <a:pt x="122244" y="61897"/>
                  </a:lnTo>
                  <a:lnTo>
                    <a:pt x="122187" y="61935"/>
                  </a:lnTo>
                  <a:lnTo>
                    <a:pt x="110258" y="68874"/>
                  </a:lnTo>
                  <a:lnTo>
                    <a:pt x="98196" y="61897"/>
                  </a:lnTo>
                  <a:lnTo>
                    <a:pt x="110182" y="54940"/>
                  </a:lnTo>
                  <a:close/>
                  <a:moveTo>
                    <a:pt x="122395" y="61992"/>
                  </a:moveTo>
                  <a:lnTo>
                    <a:pt x="134476" y="68949"/>
                  </a:lnTo>
                  <a:lnTo>
                    <a:pt x="128482" y="72447"/>
                  </a:lnTo>
                  <a:lnTo>
                    <a:pt x="122489" y="75925"/>
                  </a:lnTo>
                  <a:lnTo>
                    <a:pt x="110409" y="68949"/>
                  </a:lnTo>
                  <a:lnTo>
                    <a:pt x="122395" y="61992"/>
                  </a:lnTo>
                  <a:close/>
                  <a:moveTo>
                    <a:pt x="9321" y="0"/>
                  </a:moveTo>
                  <a:lnTo>
                    <a:pt x="6183" y="1834"/>
                  </a:lnTo>
                  <a:lnTo>
                    <a:pt x="189" y="5313"/>
                  </a:lnTo>
                  <a:lnTo>
                    <a:pt x="0" y="5218"/>
                  </a:lnTo>
                  <a:lnTo>
                    <a:pt x="0" y="5237"/>
                  </a:lnTo>
                  <a:lnTo>
                    <a:pt x="35732" y="25863"/>
                  </a:lnTo>
                  <a:lnTo>
                    <a:pt x="36809" y="26487"/>
                  </a:lnTo>
                  <a:lnTo>
                    <a:pt x="49022" y="33539"/>
                  </a:lnTo>
                  <a:lnTo>
                    <a:pt x="53068" y="35883"/>
                  </a:lnTo>
                  <a:lnTo>
                    <a:pt x="131942" y="81427"/>
                  </a:lnTo>
                  <a:lnTo>
                    <a:pt x="131999" y="81427"/>
                  </a:lnTo>
                  <a:lnTo>
                    <a:pt x="122641" y="76020"/>
                  </a:lnTo>
                  <a:lnTo>
                    <a:pt x="134627" y="69044"/>
                  </a:lnTo>
                  <a:lnTo>
                    <a:pt x="144987" y="75037"/>
                  </a:lnTo>
                  <a:lnTo>
                    <a:pt x="144987" y="74848"/>
                  </a:lnTo>
                  <a:lnTo>
                    <a:pt x="134778" y="68949"/>
                  </a:lnTo>
                  <a:lnTo>
                    <a:pt x="134627" y="68874"/>
                  </a:lnTo>
                  <a:lnTo>
                    <a:pt x="122546" y="61897"/>
                  </a:lnTo>
                  <a:lnTo>
                    <a:pt x="122395" y="61822"/>
                  </a:lnTo>
                  <a:lnTo>
                    <a:pt x="110333" y="54846"/>
                  </a:lnTo>
                  <a:lnTo>
                    <a:pt x="110182" y="54770"/>
                  </a:lnTo>
                  <a:lnTo>
                    <a:pt x="98120" y="47794"/>
                  </a:lnTo>
                  <a:lnTo>
                    <a:pt x="97969" y="47699"/>
                  </a:lnTo>
                  <a:lnTo>
                    <a:pt x="85907" y="40742"/>
                  </a:lnTo>
                  <a:lnTo>
                    <a:pt x="85737" y="40648"/>
                  </a:lnTo>
                  <a:lnTo>
                    <a:pt x="73675" y="33690"/>
                  </a:lnTo>
                  <a:lnTo>
                    <a:pt x="73524" y="33596"/>
                  </a:lnTo>
                  <a:lnTo>
                    <a:pt x="73411" y="33539"/>
                  </a:lnTo>
                  <a:lnTo>
                    <a:pt x="61349" y="26563"/>
                  </a:lnTo>
                  <a:lnTo>
                    <a:pt x="61198" y="26487"/>
                  </a:lnTo>
                  <a:lnTo>
                    <a:pt x="49136" y="19511"/>
                  </a:lnTo>
                  <a:lnTo>
                    <a:pt x="48985" y="19417"/>
                  </a:lnTo>
                  <a:lnTo>
                    <a:pt x="36904" y="12459"/>
                  </a:lnTo>
                  <a:lnTo>
                    <a:pt x="36753" y="12365"/>
                  </a:lnTo>
                  <a:lnTo>
                    <a:pt x="24691" y="5407"/>
                  </a:lnTo>
                  <a:lnTo>
                    <a:pt x="24540" y="5313"/>
                  </a:lnTo>
                  <a:lnTo>
                    <a:pt x="15352" y="0"/>
                  </a:lnTo>
                  <a:lnTo>
                    <a:pt x="15049" y="0"/>
                  </a:lnTo>
                  <a:lnTo>
                    <a:pt x="24389" y="5407"/>
                  </a:lnTo>
                  <a:lnTo>
                    <a:pt x="12402" y="12365"/>
                  </a:lnTo>
                  <a:lnTo>
                    <a:pt x="341" y="5407"/>
                  </a:lnTo>
                  <a:lnTo>
                    <a:pt x="9623" y="0"/>
                  </a:lnTo>
                  <a:close/>
                </a:path>
              </a:pathLst>
            </a:custGeom>
            <a:solidFill>
              <a:srgbClr val="000000">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7"/>
            <p:cNvSpPr/>
            <p:nvPr/>
          </p:nvSpPr>
          <p:spPr>
            <a:xfrm>
              <a:off x="1547619" y="0"/>
              <a:ext cx="595042" cy="341069"/>
            </a:xfrm>
            <a:custGeom>
              <a:avLst/>
              <a:gdLst/>
              <a:ahLst/>
              <a:cxnLst/>
              <a:rect l="l" t="t" r="r" b="b"/>
              <a:pathLst>
                <a:path w="9435" h="5408" extrusionOk="0">
                  <a:moveTo>
                    <a:pt x="9132" y="0"/>
                  </a:moveTo>
                  <a:lnTo>
                    <a:pt x="1" y="5313"/>
                  </a:lnTo>
                  <a:lnTo>
                    <a:pt x="152" y="5407"/>
                  </a:lnTo>
                  <a:lnTo>
                    <a:pt x="9435" y="0"/>
                  </a:lnTo>
                  <a:close/>
                </a:path>
              </a:pathLst>
            </a:custGeom>
            <a:solidFill>
              <a:srgbClr val="000000">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7"/>
            <p:cNvSpPr/>
            <p:nvPr/>
          </p:nvSpPr>
          <p:spPr>
            <a:xfrm>
              <a:off x="2317865" y="0"/>
              <a:ext cx="6826111" cy="3903752"/>
            </a:xfrm>
            <a:custGeom>
              <a:avLst/>
              <a:gdLst/>
              <a:ahLst/>
              <a:cxnLst/>
              <a:rect l="l" t="t" r="r" b="b"/>
              <a:pathLst>
                <a:path w="108235" h="61898" extrusionOk="0">
                  <a:moveTo>
                    <a:pt x="36507" y="5483"/>
                  </a:moveTo>
                  <a:lnTo>
                    <a:pt x="48569" y="12459"/>
                  </a:lnTo>
                  <a:lnTo>
                    <a:pt x="36583" y="19417"/>
                  </a:lnTo>
                  <a:lnTo>
                    <a:pt x="24521" y="12459"/>
                  </a:lnTo>
                  <a:lnTo>
                    <a:pt x="36507" y="5483"/>
                  </a:lnTo>
                  <a:close/>
                  <a:moveTo>
                    <a:pt x="60858" y="5483"/>
                  </a:moveTo>
                  <a:lnTo>
                    <a:pt x="72938" y="12459"/>
                  </a:lnTo>
                  <a:lnTo>
                    <a:pt x="60952" y="19417"/>
                  </a:lnTo>
                  <a:lnTo>
                    <a:pt x="48872" y="12459"/>
                  </a:lnTo>
                  <a:lnTo>
                    <a:pt x="60858" y="5483"/>
                  </a:lnTo>
                  <a:close/>
                  <a:moveTo>
                    <a:pt x="85340" y="5559"/>
                  </a:moveTo>
                  <a:lnTo>
                    <a:pt x="97402" y="12516"/>
                  </a:lnTo>
                  <a:lnTo>
                    <a:pt x="85416" y="19492"/>
                  </a:lnTo>
                  <a:lnTo>
                    <a:pt x="73335" y="12516"/>
                  </a:lnTo>
                  <a:lnTo>
                    <a:pt x="85340" y="5559"/>
                  </a:lnTo>
                  <a:close/>
                  <a:moveTo>
                    <a:pt x="48720" y="12554"/>
                  </a:moveTo>
                  <a:lnTo>
                    <a:pt x="60801" y="19511"/>
                  </a:lnTo>
                  <a:lnTo>
                    <a:pt x="48796" y="26487"/>
                  </a:lnTo>
                  <a:lnTo>
                    <a:pt x="36734" y="19511"/>
                  </a:lnTo>
                  <a:lnTo>
                    <a:pt x="48720" y="12554"/>
                  </a:lnTo>
                  <a:close/>
                  <a:moveTo>
                    <a:pt x="73184" y="12611"/>
                  </a:moveTo>
                  <a:lnTo>
                    <a:pt x="85265" y="19568"/>
                  </a:lnTo>
                  <a:lnTo>
                    <a:pt x="73279" y="26544"/>
                  </a:lnTo>
                  <a:lnTo>
                    <a:pt x="61198" y="19568"/>
                  </a:lnTo>
                  <a:lnTo>
                    <a:pt x="73184" y="12611"/>
                  </a:lnTo>
                  <a:close/>
                  <a:moveTo>
                    <a:pt x="61047" y="19662"/>
                  </a:moveTo>
                  <a:lnTo>
                    <a:pt x="73127" y="26638"/>
                  </a:lnTo>
                  <a:lnTo>
                    <a:pt x="61141" y="33596"/>
                  </a:lnTo>
                  <a:lnTo>
                    <a:pt x="49061" y="26638"/>
                  </a:lnTo>
                  <a:lnTo>
                    <a:pt x="61047" y="19662"/>
                  </a:lnTo>
                  <a:close/>
                  <a:moveTo>
                    <a:pt x="85416" y="19662"/>
                  </a:moveTo>
                  <a:lnTo>
                    <a:pt x="97478" y="26638"/>
                  </a:lnTo>
                  <a:lnTo>
                    <a:pt x="85492" y="33596"/>
                  </a:lnTo>
                  <a:lnTo>
                    <a:pt x="73430" y="26638"/>
                  </a:lnTo>
                  <a:lnTo>
                    <a:pt x="85416" y="19662"/>
                  </a:lnTo>
                  <a:close/>
                  <a:moveTo>
                    <a:pt x="73279" y="26714"/>
                  </a:moveTo>
                  <a:lnTo>
                    <a:pt x="85340" y="33690"/>
                  </a:lnTo>
                  <a:lnTo>
                    <a:pt x="73354" y="40648"/>
                  </a:lnTo>
                  <a:lnTo>
                    <a:pt x="61293" y="33690"/>
                  </a:lnTo>
                  <a:lnTo>
                    <a:pt x="73279" y="26714"/>
                  </a:lnTo>
                  <a:close/>
                  <a:moveTo>
                    <a:pt x="85492" y="33766"/>
                  </a:moveTo>
                  <a:lnTo>
                    <a:pt x="97553" y="40742"/>
                  </a:lnTo>
                  <a:lnTo>
                    <a:pt x="85567" y="47699"/>
                  </a:lnTo>
                  <a:lnTo>
                    <a:pt x="73506" y="40742"/>
                  </a:lnTo>
                  <a:lnTo>
                    <a:pt x="85492" y="33766"/>
                  </a:lnTo>
                  <a:close/>
                  <a:moveTo>
                    <a:pt x="2648" y="0"/>
                  </a:moveTo>
                  <a:lnTo>
                    <a:pt x="12006" y="5407"/>
                  </a:lnTo>
                  <a:lnTo>
                    <a:pt x="1" y="12365"/>
                  </a:lnTo>
                  <a:lnTo>
                    <a:pt x="152" y="12459"/>
                  </a:lnTo>
                  <a:lnTo>
                    <a:pt x="12157" y="5483"/>
                  </a:lnTo>
                  <a:lnTo>
                    <a:pt x="24219" y="12459"/>
                  </a:lnTo>
                  <a:lnTo>
                    <a:pt x="12233" y="19417"/>
                  </a:lnTo>
                  <a:lnTo>
                    <a:pt x="12384" y="19511"/>
                  </a:lnTo>
                  <a:lnTo>
                    <a:pt x="24370" y="12554"/>
                  </a:lnTo>
                  <a:lnTo>
                    <a:pt x="36432" y="19511"/>
                  </a:lnTo>
                  <a:lnTo>
                    <a:pt x="24446" y="26487"/>
                  </a:lnTo>
                  <a:lnTo>
                    <a:pt x="24597" y="26563"/>
                  </a:lnTo>
                  <a:lnTo>
                    <a:pt x="36583" y="19606"/>
                  </a:lnTo>
                  <a:lnTo>
                    <a:pt x="48645" y="26563"/>
                  </a:lnTo>
                  <a:lnTo>
                    <a:pt x="36659" y="33539"/>
                  </a:lnTo>
                  <a:lnTo>
                    <a:pt x="36772" y="33596"/>
                  </a:lnTo>
                  <a:lnTo>
                    <a:pt x="36923" y="33690"/>
                  </a:lnTo>
                  <a:lnTo>
                    <a:pt x="48909" y="26714"/>
                  </a:lnTo>
                  <a:lnTo>
                    <a:pt x="60990" y="33690"/>
                  </a:lnTo>
                  <a:lnTo>
                    <a:pt x="48985" y="40648"/>
                  </a:lnTo>
                  <a:lnTo>
                    <a:pt x="49155" y="40742"/>
                  </a:lnTo>
                  <a:lnTo>
                    <a:pt x="61141" y="33766"/>
                  </a:lnTo>
                  <a:lnTo>
                    <a:pt x="73203" y="40742"/>
                  </a:lnTo>
                  <a:lnTo>
                    <a:pt x="61217" y="47699"/>
                  </a:lnTo>
                  <a:lnTo>
                    <a:pt x="61368" y="47794"/>
                  </a:lnTo>
                  <a:lnTo>
                    <a:pt x="73354" y="40837"/>
                  </a:lnTo>
                  <a:lnTo>
                    <a:pt x="85416" y="47794"/>
                  </a:lnTo>
                  <a:lnTo>
                    <a:pt x="73430" y="54770"/>
                  </a:lnTo>
                  <a:lnTo>
                    <a:pt x="73581" y="54846"/>
                  </a:lnTo>
                  <a:lnTo>
                    <a:pt x="85567" y="47888"/>
                  </a:lnTo>
                  <a:lnTo>
                    <a:pt x="97648" y="54846"/>
                  </a:lnTo>
                  <a:lnTo>
                    <a:pt x="85643" y="61822"/>
                  </a:lnTo>
                  <a:lnTo>
                    <a:pt x="85794" y="61897"/>
                  </a:lnTo>
                  <a:lnTo>
                    <a:pt x="97799" y="54940"/>
                  </a:lnTo>
                  <a:lnTo>
                    <a:pt x="108235" y="60971"/>
                  </a:lnTo>
                  <a:lnTo>
                    <a:pt x="108235" y="60801"/>
                  </a:lnTo>
                  <a:lnTo>
                    <a:pt x="97950" y="54846"/>
                  </a:lnTo>
                  <a:lnTo>
                    <a:pt x="108235" y="48872"/>
                  </a:lnTo>
                  <a:lnTo>
                    <a:pt x="108235" y="48682"/>
                  </a:lnTo>
                  <a:lnTo>
                    <a:pt x="97799" y="54770"/>
                  </a:lnTo>
                  <a:lnTo>
                    <a:pt x="85719" y="47794"/>
                  </a:lnTo>
                  <a:lnTo>
                    <a:pt x="97705" y="40837"/>
                  </a:lnTo>
                  <a:lnTo>
                    <a:pt x="108235" y="46905"/>
                  </a:lnTo>
                  <a:lnTo>
                    <a:pt x="108235" y="46735"/>
                  </a:lnTo>
                  <a:lnTo>
                    <a:pt x="97856" y="40742"/>
                  </a:lnTo>
                  <a:lnTo>
                    <a:pt x="108235" y="34711"/>
                  </a:lnTo>
                  <a:lnTo>
                    <a:pt x="108235" y="34541"/>
                  </a:lnTo>
                  <a:lnTo>
                    <a:pt x="97705" y="40648"/>
                  </a:lnTo>
                  <a:lnTo>
                    <a:pt x="85643" y="33690"/>
                  </a:lnTo>
                  <a:lnTo>
                    <a:pt x="97629" y="26714"/>
                  </a:lnTo>
                  <a:lnTo>
                    <a:pt x="108235" y="32840"/>
                  </a:lnTo>
                  <a:lnTo>
                    <a:pt x="108235" y="32669"/>
                  </a:lnTo>
                  <a:lnTo>
                    <a:pt x="97780" y="26638"/>
                  </a:lnTo>
                  <a:lnTo>
                    <a:pt x="108235" y="20551"/>
                  </a:lnTo>
                  <a:lnTo>
                    <a:pt x="108235" y="20381"/>
                  </a:lnTo>
                  <a:lnTo>
                    <a:pt x="97629" y="26544"/>
                  </a:lnTo>
                  <a:lnTo>
                    <a:pt x="85567" y="19568"/>
                  </a:lnTo>
                  <a:lnTo>
                    <a:pt x="97553" y="12611"/>
                  </a:lnTo>
                  <a:lnTo>
                    <a:pt x="108235" y="18774"/>
                  </a:lnTo>
                  <a:lnTo>
                    <a:pt x="108235" y="18604"/>
                  </a:lnTo>
                  <a:lnTo>
                    <a:pt x="97705" y="12516"/>
                  </a:lnTo>
                  <a:lnTo>
                    <a:pt x="108235" y="6391"/>
                  </a:lnTo>
                  <a:lnTo>
                    <a:pt x="108235" y="6220"/>
                  </a:lnTo>
                  <a:lnTo>
                    <a:pt x="97553" y="12440"/>
                  </a:lnTo>
                  <a:lnTo>
                    <a:pt x="85492" y="5464"/>
                  </a:lnTo>
                  <a:lnTo>
                    <a:pt x="94869" y="0"/>
                  </a:lnTo>
                  <a:lnTo>
                    <a:pt x="94358" y="0"/>
                  </a:lnTo>
                  <a:lnTo>
                    <a:pt x="85227" y="5313"/>
                  </a:lnTo>
                  <a:lnTo>
                    <a:pt x="76020" y="0"/>
                  </a:lnTo>
                  <a:lnTo>
                    <a:pt x="75717" y="0"/>
                  </a:lnTo>
                  <a:lnTo>
                    <a:pt x="85076" y="5407"/>
                  </a:lnTo>
                  <a:lnTo>
                    <a:pt x="73090" y="12365"/>
                  </a:lnTo>
                  <a:lnTo>
                    <a:pt x="61009" y="5407"/>
                  </a:lnTo>
                  <a:lnTo>
                    <a:pt x="70310" y="0"/>
                  </a:lnTo>
                  <a:lnTo>
                    <a:pt x="70008" y="0"/>
                  </a:lnTo>
                  <a:lnTo>
                    <a:pt x="60858" y="5313"/>
                  </a:lnTo>
                  <a:lnTo>
                    <a:pt x="51670" y="0"/>
                  </a:lnTo>
                  <a:lnTo>
                    <a:pt x="51367" y="0"/>
                  </a:lnTo>
                  <a:lnTo>
                    <a:pt x="60706" y="5407"/>
                  </a:lnTo>
                  <a:lnTo>
                    <a:pt x="48720" y="12365"/>
                  </a:lnTo>
                  <a:lnTo>
                    <a:pt x="36659" y="5407"/>
                  </a:lnTo>
                  <a:lnTo>
                    <a:pt x="45941" y="0"/>
                  </a:lnTo>
                  <a:lnTo>
                    <a:pt x="45639" y="0"/>
                  </a:lnTo>
                  <a:lnTo>
                    <a:pt x="36507" y="5313"/>
                  </a:lnTo>
                  <a:lnTo>
                    <a:pt x="27319" y="0"/>
                  </a:lnTo>
                  <a:lnTo>
                    <a:pt x="26998" y="0"/>
                  </a:lnTo>
                  <a:lnTo>
                    <a:pt x="36356" y="5407"/>
                  </a:lnTo>
                  <a:lnTo>
                    <a:pt x="24370" y="12365"/>
                  </a:lnTo>
                  <a:lnTo>
                    <a:pt x="12308" y="5407"/>
                  </a:lnTo>
                  <a:lnTo>
                    <a:pt x="21591" y="0"/>
                  </a:lnTo>
                  <a:lnTo>
                    <a:pt x="21288" y="0"/>
                  </a:lnTo>
                  <a:lnTo>
                    <a:pt x="12157" y="5313"/>
                  </a:lnTo>
                  <a:lnTo>
                    <a:pt x="2950" y="0"/>
                  </a:lnTo>
                  <a:close/>
                </a:path>
              </a:pathLst>
            </a:custGeom>
            <a:solidFill>
              <a:srgbClr val="000000">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7"/>
            <p:cNvSpPr/>
            <p:nvPr/>
          </p:nvSpPr>
          <p:spPr>
            <a:xfrm>
              <a:off x="8630061" y="0"/>
              <a:ext cx="513937" cy="296922"/>
            </a:xfrm>
            <a:custGeom>
              <a:avLst/>
              <a:gdLst/>
              <a:ahLst/>
              <a:cxnLst/>
              <a:rect l="l" t="t" r="r" b="b"/>
              <a:pathLst>
                <a:path w="8149" h="4708" extrusionOk="0">
                  <a:moveTo>
                    <a:pt x="1" y="0"/>
                  </a:moveTo>
                  <a:lnTo>
                    <a:pt x="8149" y="4708"/>
                  </a:lnTo>
                  <a:lnTo>
                    <a:pt x="8149" y="4538"/>
                  </a:lnTo>
                  <a:lnTo>
                    <a:pt x="303" y="0"/>
                  </a:lnTo>
                  <a:close/>
                </a:path>
              </a:pathLst>
            </a:custGeom>
            <a:solidFill>
              <a:srgbClr val="000000">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7"/>
            <p:cNvSpPr/>
            <p:nvPr/>
          </p:nvSpPr>
          <p:spPr>
            <a:xfrm>
              <a:off x="0" y="330286"/>
              <a:ext cx="8321315" cy="4805113"/>
            </a:xfrm>
            <a:custGeom>
              <a:avLst/>
              <a:gdLst/>
              <a:ahLst/>
              <a:cxnLst/>
              <a:rect l="l" t="t" r="r" b="b"/>
              <a:pathLst>
                <a:path w="131943" h="76190" extrusionOk="0">
                  <a:moveTo>
                    <a:pt x="12365" y="7317"/>
                  </a:moveTo>
                  <a:lnTo>
                    <a:pt x="24445" y="14293"/>
                  </a:lnTo>
                  <a:lnTo>
                    <a:pt x="12440" y="21250"/>
                  </a:lnTo>
                  <a:lnTo>
                    <a:pt x="379" y="14293"/>
                  </a:lnTo>
                  <a:lnTo>
                    <a:pt x="12365" y="7317"/>
                  </a:lnTo>
                  <a:close/>
                  <a:moveTo>
                    <a:pt x="24597" y="14369"/>
                  </a:moveTo>
                  <a:lnTo>
                    <a:pt x="36658" y="21345"/>
                  </a:lnTo>
                  <a:lnTo>
                    <a:pt x="24672" y="28302"/>
                  </a:lnTo>
                  <a:lnTo>
                    <a:pt x="12591" y="21345"/>
                  </a:lnTo>
                  <a:lnTo>
                    <a:pt x="24597" y="14369"/>
                  </a:lnTo>
                  <a:close/>
                  <a:moveTo>
                    <a:pt x="12440" y="21420"/>
                  </a:moveTo>
                  <a:lnTo>
                    <a:pt x="24521" y="28397"/>
                  </a:lnTo>
                  <a:lnTo>
                    <a:pt x="12535" y="35354"/>
                  </a:lnTo>
                  <a:lnTo>
                    <a:pt x="454" y="28397"/>
                  </a:lnTo>
                  <a:lnTo>
                    <a:pt x="12440" y="21420"/>
                  </a:lnTo>
                  <a:close/>
                  <a:moveTo>
                    <a:pt x="36809" y="21420"/>
                  </a:moveTo>
                  <a:lnTo>
                    <a:pt x="48871" y="28397"/>
                  </a:lnTo>
                  <a:lnTo>
                    <a:pt x="36885" y="35354"/>
                  </a:lnTo>
                  <a:lnTo>
                    <a:pt x="24823" y="28397"/>
                  </a:lnTo>
                  <a:lnTo>
                    <a:pt x="36809" y="21420"/>
                  </a:lnTo>
                  <a:close/>
                  <a:moveTo>
                    <a:pt x="24672" y="28491"/>
                  </a:moveTo>
                  <a:lnTo>
                    <a:pt x="36734" y="35448"/>
                  </a:lnTo>
                  <a:lnTo>
                    <a:pt x="24748" y="42425"/>
                  </a:lnTo>
                  <a:lnTo>
                    <a:pt x="12686" y="35448"/>
                  </a:lnTo>
                  <a:lnTo>
                    <a:pt x="24672" y="28491"/>
                  </a:lnTo>
                  <a:close/>
                  <a:moveTo>
                    <a:pt x="49022" y="28491"/>
                  </a:moveTo>
                  <a:lnTo>
                    <a:pt x="61084" y="35448"/>
                  </a:lnTo>
                  <a:lnTo>
                    <a:pt x="49098" y="42425"/>
                  </a:lnTo>
                  <a:lnTo>
                    <a:pt x="37036" y="35448"/>
                  </a:lnTo>
                  <a:lnTo>
                    <a:pt x="49022" y="28491"/>
                  </a:lnTo>
                  <a:close/>
                  <a:moveTo>
                    <a:pt x="12535" y="35543"/>
                  </a:moveTo>
                  <a:lnTo>
                    <a:pt x="24597" y="42500"/>
                  </a:lnTo>
                  <a:lnTo>
                    <a:pt x="12610" y="49476"/>
                  </a:lnTo>
                  <a:lnTo>
                    <a:pt x="549" y="42500"/>
                  </a:lnTo>
                  <a:lnTo>
                    <a:pt x="12535" y="35543"/>
                  </a:lnTo>
                  <a:close/>
                  <a:moveTo>
                    <a:pt x="36885" y="35543"/>
                  </a:moveTo>
                  <a:lnTo>
                    <a:pt x="48947" y="42500"/>
                  </a:lnTo>
                  <a:lnTo>
                    <a:pt x="36961" y="49476"/>
                  </a:lnTo>
                  <a:lnTo>
                    <a:pt x="24899" y="42500"/>
                  </a:lnTo>
                  <a:lnTo>
                    <a:pt x="36885" y="35543"/>
                  </a:lnTo>
                  <a:close/>
                  <a:moveTo>
                    <a:pt x="61349" y="35600"/>
                  </a:moveTo>
                  <a:lnTo>
                    <a:pt x="73430" y="42576"/>
                  </a:lnTo>
                  <a:lnTo>
                    <a:pt x="61425" y="49533"/>
                  </a:lnTo>
                  <a:lnTo>
                    <a:pt x="49363" y="42576"/>
                  </a:lnTo>
                  <a:lnTo>
                    <a:pt x="61349" y="35600"/>
                  </a:lnTo>
                  <a:close/>
                  <a:moveTo>
                    <a:pt x="24748" y="42595"/>
                  </a:moveTo>
                  <a:lnTo>
                    <a:pt x="36809" y="49552"/>
                  </a:lnTo>
                  <a:lnTo>
                    <a:pt x="24823" y="56528"/>
                  </a:lnTo>
                  <a:lnTo>
                    <a:pt x="12762" y="49552"/>
                  </a:lnTo>
                  <a:lnTo>
                    <a:pt x="24748" y="42595"/>
                  </a:lnTo>
                  <a:close/>
                  <a:moveTo>
                    <a:pt x="49212" y="42651"/>
                  </a:moveTo>
                  <a:lnTo>
                    <a:pt x="61273" y="49628"/>
                  </a:lnTo>
                  <a:lnTo>
                    <a:pt x="49287" y="56585"/>
                  </a:lnTo>
                  <a:lnTo>
                    <a:pt x="37225" y="49628"/>
                  </a:lnTo>
                  <a:lnTo>
                    <a:pt x="49212" y="42651"/>
                  </a:lnTo>
                  <a:close/>
                  <a:moveTo>
                    <a:pt x="73581" y="42651"/>
                  </a:moveTo>
                  <a:lnTo>
                    <a:pt x="85643" y="49628"/>
                  </a:lnTo>
                  <a:lnTo>
                    <a:pt x="73656" y="56585"/>
                  </a:lnTo>
                  <a:lnTo>
                    <a:pt x="61595" y="49628"/>
                  </a:lnTo>
                  <a:lnTo>
                    <a:pt x="73581" y="42651"/>
                  </a:lnTo>
                  <a:close/>
                  <a:moveTo>
                    <a:pt x="12610" y="49647"/>
                  </a:moveTo>
                  <a:lnTo>
                    <a:pt x="24672" y="56623"/>
                  </a:lnTo>
                  <a:lnTo>
                    <a:pt x="12686" y="63580"/>
                  </a:lnTo>
                  <a:lnTo>
                    <a:pt x="624" y="56623"/>
                  </a:lnTo>
                  <a:lnTo>
                    <a:pt x="12610" y="49647"/>
                  </a:lnTo>
                  <a:close/>
                  <a:moveTo>
                    <a:pt x="37074" y="49703"/>
                  </a:moveTo>
                  <a:lnTo>
                    <a:pt x="49136" y="56679"/>
                  </a:lnTo>
                  <a:lnTo>
                    <a:pt x="37150" y="63637"/>
                  </a:lnTo>
                  <a:lnTo>
                    <a:pt x="25088" y="56679"/>
                  </a:lnTo>
                  <a:lnTo>
                    <a:pt x="37074" y="49703"/>
                  </a:lnTo>
                  <a:close/>
                  <a:moveTo>
                    <a:pt x="61443" y="49703"/>
                  </a:moveTo>
                  <a:lnTo>
                    <a:pt x="73505" y="56679"/>
                  </a:lnTo>
                  <a:lnTo>
                    <a:pt x="61519" y="63637"/>
                  </a:lnTo>
                  <a:lnTo>
                    <a:pt x="49438" y="56679"/>
                  </a:lnTo>
                  <a:lnTo>
                    <a:pt x="61443" y="49703"/>
                  </a:lnTo>
                  <a:close/>
                  <a:moveTo>
                    <a:pt x="85794" y="49703"/>
                  </a:moveTo>
                  <a:lnTo>
                    <a:pt x="97855" y="56679"/>
                  </a:lnTo>
                  <a:lnTo>
                    <a:pt x="85869" y="63637"/>
                  </a:lnTo>
                  <a:lnTo>
                    <a:pt x="73808" y="56679"/>
                  </a:lnTo>
                  <a:lnTo>
                    <a:pt x="85794" y="49703"/>
                  </a:lnTo>
                  <a:close/>
                  <a:moveTo>
                    <a:pt x="24937" y="56774"/>
                  </a:moveTo>
                  <a:lnTo>
                    <a:pt x="36999" y="63731"/>
                  </a:lnTo>
                  <a:lnTo>
                    <a:pt x="25012" y="70707"/>
                  </a:lnTo>
                  <a:lnTo>
                    <a:pt x="12951" y="63731"/>
                  </a:lnTo>
                  <a:lnTo>
                    <a:pt x="24937" y="56774"/>
                  </a:lnTo>
                  <a:close/>
                  <a:moveTo>
                    <a:pt x="49287" y="56774"/>
                  </a:moveTo>
                  <a:lnTo>
                    <a:pt x="61368" y="63731"/>
                  </a:lnTo>
                  <a:lnTo>
                    <a:pt x="49382" y="70707"/>
                  </a:lnTo>
                  <a:lnTo>
                    <a:pt x="37301" y="63731"/>
                  </a:lnTo>
                  <a:lnTo>
                    <a:pt x="49287" y="56774"/>
                  </a:lnTo>
                  <a:close/>
                  <a:moveTo>
                    <a:pt x="73656" y="56774"/>
                  </a:moveTo>
                  <a:lnTo>
                    <a:pt x="85718" y="63731"/>
                  </a:lnTo>
                  <a:lnTo>
                    <a:pt x="73732" y="70707"/>
                  </a:lnTo>
                  <a:lnTo>
                    <a:pt x="61670" y="63731"/>
                  </a:lnTo>
                  <a:lnTo>
                    <a:pt x="73656" y="56774"/>
                  </a:lnTo>
                  <a:close/>
                  <a:moveTo>
                    <a:pt x="98007" y="56774"/>
                  </a:moveTo>
                  <a:lnTo>
                    <a:pt x="110087" y="63731"/>
                  </a:lnTo>
                  <a:lnTo>
                    <a:pt x="98082" y="70707"/>
                  </a:lnTo>
                  <a:lnTo>
                    <a:pt x="86021" y="63731"/>
                  </a:lnTo>
                  <a:lnTo>
                    <a:pt x="98007" y="56774"/>
                  </a:lnTo>
                  <a:close/>
                  <a:moveTo>
                    <a:pt x="0" y="0"/>
                  </a:moveTo>
                  <a:lnTo>
                    <a:pt x="0" y="170"/>
                  </a:lnTo>
                  <a:lnTo>
                    <a:pt x="0" y="360"/>
                  </a:lnTo>
                  <a:lnTo>
                    <a:pt x="152" y="265"/>
                  </a:lnTo>
                  <a:lnTo>
                    <a:pt x="12213" y="7222"/>
                  </a:lnTo>
                  <a:lnTo>
                    <a:pt x="227" y="14198"/>
                  </a:lnTo>
                  <a:lnTo>
                    <a:pt x="0" y="14066"/>
                  </a:lnTo>
                  <a:lnTo>
                    <a:pt x="0" y="14236"/>
                  </a:lnTo>
                  <a:lnTo>
                    <a:pt x="76" y="14293"/>
                  </a:lnTo>
                  <a:lnTo>
                    <a:pt x="0" y="14331"/>
                  </a:lnTo>
                  <a:lnTo>
                    <a:pt x="0" y="14501"/>
                  </a:lnTo>
                  <a:lnTo>
                    <a:pt x="227" y="14369"/>
                  </a:lnTo>
                  <a:lnTo>
                    <a:pt x="12289" y="21345"/>
                  </a:lnTo>
                  <a:lnTo>
                    <a:pt x="303" y="28302"/>
                  </a:lnTo>
                  <a:lnTo>
                    <a:pt x="0" y="28132"/>
                  </a:lnTo>
                  <a:lnTo>
                    <a:pt x="0" y="28302"/>
                  </a:lnTo>
                  <a:lnTo>
                    <a:pt x="152" y="28397"/>
                  </a:lnTo>
                  <a:lnTo>
                    <a:pt x="0" y="28491"/>
                  </a:lnTo>
                  <a:lnTo>
                    <a:pt x="0" y="28661"/>
                  </a:lnTo>
                  <a:lnTo>
                    <a:pt x="303" y="28491"/>
                  </a:lnTo>
                  <a:lnTo>
                    <a:pt x="12384" y="35448"/>
                  </a:lnTo>
                  <a:lnTo>
                    <a:pt x="397" y="42425"/>
                  </a:lnTo>
                  <a:lnTo>
                    <a:pt x="0" y="42198"/>
                  </a:lnTo>
                  <a:lnTo>
                    <a:pt x="0" y="42368"/>
                  </a:lnTo>
                  <a:lnTo>
                    <a:pt x="227" y="42500"/>
                  </a:lnTo>
                  <a:lnTo>
                    <a:pt x="0" y="42651"/>
                  </a:lnTo>
                  <a:lnTo>
                    <a:pt x="0" y="42822"/>
                  </a:lnTo>
                  <a:lnTo>
                    <a:pt x="397" y="42595"/>
                  </a:lnTo>
                  <a:lnTo>
                    <a:pt x="12459" y="49552"/>
                  </a:lnTo>
                  <a:lnTo>
                    <a:pt x="473" y="56528"/>
                  </a:lnTo>
                  <a:lnTo>
                    <a:pt x="0" y="56263"/>
                  </a:lnTo>
                  <a:lnTo>
                    <a:pt x="0" y="56434"/>
                  </a:lnTo>
                  <a:lnTo>
                    <a:pt x="322" y="56623"/>
                  </a:lnTo>
                  <a:lnTo>
                    <a:pt x="0" y="56793"/>
                  </a:lnTo>
                  <a:lnTo>
                    <a:pt x="0" y="56982"/>
                  </a:lnTo>
                  <a:lnTo>
                    <a:pt x="473" y="56698"/>
                  </a:lnTo>
                  <a:lnTo>
                    <a:pt x="12535" y="63674"/>
                  </a:lnTo>
                  <a:lnTo>
                    <a:pt x="549" y="70632"/>
                  </a:lnTo>
                  <a:lnTo>
                    <a:pt x="0" y="70329"/>
                  </a:lnTo>
                  <a:lnTo>
                    <a:pt x="0" y="70499"/>
                  </a:lnTo>
                  <a:lnTo>
                    <a:pt x="397" y="70726"/>
                  </a:lnTo>
                  <a:lnTo>
                    <a:pt x="0" y="70953"/>
                  </a:lnTo>
                  <a:lnTo>
                    <a:pt x="0" y="71256"/>
                  </a:lnTo>
                  <a:lnTo>
                    <a:pt x="662" y="70878"/>
                  </a:lnTo>
                  <a:lnTo>
                    <a:pt x="9850" y="76190"/>
                  </a:lnTo>
                  <a:lnTo>
                    <a:pt x="10153" y="76190"/>
                  </a:lnTo>
                  <a:lnTo>
                    <a:pt x="813" y="70783"/>
                  </a:lnTo>
                  <a:lnTo>
                    <a:pt x="12799" y="63826"/>
                  </a:lnTo>
                  <a:lnTo>
                    <a:pt x="24861" y="70783"/>
                  </a:lnTo>
                  <a:lnTo>
                    <a:pt x="15579" y="76190"/>
                  </a:lnTo>
                  <a:lnTo>
                    <a:pt x="15881" y="76190"/>
                  </a:lnTo>
                  <a:lnTo>
                    <a:pt x="25012" y="70878"/>
                  </a:lnTo>
                  <a:lnTo>
                    <a:pt x="34201" y="76190"/>
                  </a:lnTo>
                  <a:lnTo>
                    <a:pt x="34522" y="76190"/>
                  </a:lnTo>
                  <a:lnTo>
                    <a:pt x="25164" y="70783"/>
                  </a:lnTo>
                  <a:lnTo>
                    <a:pt x="37150" y="63826"/>
                  </a:lnTo>
                  <a:lnTo>
                    <a:pt x="49230" y="70783"/>
                  </a:lnTo>
                  <a:lnTo>
                    <a:pt x="39929" y="76190"/>
                  </a:lnTo>
                  <a:lnTo>
                    <a:pt x="40231" y="76190"/>
                  </a:lnTo>
                  <a:lnTo>
                    <a:pt x="49382" y="70878"/>
                  </a:lnTo>
                  <a:lnTo>
                    <a:pt x="58570" y="76190"/>
                  </a:lnTo>
                  <a:lnTo>
                    <a:pt x="58872" y="76190"/>
                  </a:lnTo>
                  <a:lnTo>
                    <a:pt x="49533" y="70783"/>
                  </a:lnTo>
                  <a:lnTo>
                    <a:pt x="61519" y="63826"/>
                  </a:lnTo>
                  <a:lnTo>
                    <a:pt x="73581" y="70783"/>
                  </a:lnTo>
                  <a:lnTo>
                    <a:pt x="64298" y="76190"/>
                  </a:lnTo>
                  <a:lnTo>
                    <a:pt x="64601" y="76190"/>
                  </a:lnTo>
                  <a:lnTo>
                    <a:pt x="73732" y="70878"/>
                  </a:lnTo>
                  <a:lnTo>
                    <a:pt x="82920" y="76190"/>
                  </a:lnTo>
                  <a:lnTo>
                    <a:pt x="83223" y="76190"/>
                  </a:lnTo>
                  <a:lnTo>
                    <a:pt x="73883" y="70783"/>
                  </a:lnTo>
                  <a:lnTo>
                    <a:pt x="85869" y="63826"/>
                  </a:lnTo>
                  <a:lnTo>
                    <a:pt x="97931" y="70783"/>
                  </a:lnTo>
                  <a:lnTo>
                    <a:pt x="88648" y="76190"/>
                  </a:lnTo>
                  <a:lnTo>
                    <a:pt x="88951" y="76190"/>
                  </a:lnTo>
                  <a:lnTo>
                    <a:pt x="98082" y="70878"/>
                  </a:lnTo>
                  <a:lnTo>
                    <a:pt x="107289" y="76190"/>
                  </a:lnTo>
                  <a:lnTo>
                    <a:pt x="107592" y="76190"/>
                  </a:lnTo>
                  <a:lnTo>
                    <a:pt x="98234" y="70783"/>
                  </a:lnTo>
                  <a:lnTo>
                    <a:pt x="110239" y="63826"/>
                  </a:lnTo>
                  <a:lnTo>
                    <a:pt x="122300" y="70783"/>
                  </a:lnTo>
                  <a:lnTo>
                    <a:pt x="113018" y="76190"/>
                  </a:lnTo>
                  <a:lnTo>
                    <a:pt x="113320" y="76190"/>
                  </a:lnTo>
                  <a:lnTo>
                    <a:pt x="122452" y="70878"/>
                  </a:lnTo>
                  <a:lnTo>
                    <a:pt x="131640" y="76190"/>
                  </a:lnTo>
                  <a:lnTo>
                    <a:pt x="131942" y="76190"/>
                  </a:lnTo>
                  <a:lnTo>
                    <a:pt x="53068" y="30646"/>
                  </a:lnTo>
                  <a:lnTo>
                    <a:pt x="49022" y="28302"/>
                  </a:lnTo>
                  <a:lnTo>
                    <a:pt x="36809" y="21250"/>
                  </a:lnTo>
                  <a:lnTo>
                    <a:pt x="35732" y="20626"/>
                  </a:lnTo>
                  <a:lnTo>
                    <a:pt x="0" y="0"/>
                  </a:lnTo>
                  <a:close/>
                </a:path>
              </a:pathLst>
            </a:custGeom>
            <a:solidFill>
              <a:srgbClr val="000000">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7"/>
            <p:cNvSpPr/>
            <p:nvPr/>
          </p:nvSpPr>
          <p:spPr>
            <a:xfrm>
              <a:off x="8490555" y="3963302"/>
              <a:ext cx="653442" cy="385216"/>
            </a:xfrm>
            <a:custGeom>
              <a:avLst/>
              <a:gdLst/>
              <a:ahLst/>
              <a:cxnLst/>
              <a:rect l="l" t="t" r="r" b="b"/>
              <a:pathLst>
                <a:path w="10361" h="6108" extrusionOk="0">
                  <a:moveTo>
                    <a:pt x="10361" y="1"/>
                  </a:moveTo>
                  <a:lnTo>
                    <a:pt x="1" y="6032"/>
                  </a:lnTo>
                  <a:lnTo>
                    <a:pt x="152" y="6107"/>
                  </a:lnTo>
                  <a:lnTo>
                    <a:pt x="10361" y="171"/>
                  </a:lnTo>
                  <a:lnTo>
                    <a:pt x="10361" y="1"/>
                  </a:lnTo>
                  <a:close/>
                </a:path>
              </a:pathLst>
            </a:custGeom>
            <a:solidFill>
              <a:srgbClr val="000000">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7"/>
            <p:cNvSpPr/>
            <p:nvPr/>
          </p:nvSpPr>
          <p:spPr>
            <a:xfrm>
              <a:off x="8664622" y="4856404"/>
              <a:ext cx="479376" cy="279011"/>
            </a:xfrm>
            <a:custGeom>
              <a:avLst/>
              <a:gdLst/>
              <a:ahLst/>
              <a:cxnLst/>
              <a:rect l="l" t="t" r="r" b="b"/>
              <a:pathLst>
                <a:path w="7601" h="4424" extrusionOk="0">
                  <a:moveTo>
                    <a:pt x="7601" y="0"/>
                  </a:moveTo>
                  <a:lnTo>
                    <a:pt x="3309" y="2496"/>
                  </a:lnTo>
                  <a:lnTo>
                    <a:pt x="1" y="4424"/>
                  </a:lnTo>
                  <a:lnTo>
                    <a:pt x="303" y="4424"/>
                  </a:lnTo>
                  <a:lnTo>
                    <a:pt x="7601" y="170"/>
                  </a:lnTo>
                  <a:lnTo>
                    <a:pt x="7601" y="0"/>
                  </a:lnTo>
                  <a:close/>
                </a:path>
              </a:pathLst>
            </a:custGeom>
            <a:solidFill>
              <a:srgbClr val="000000">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 name="Google Shape;476;p7"/>
          <p:cNvSpPr txBox="1">
            <a:spLocks noGrp="1"/>
          </p:cNvSpPr>
          <p:nvPr>
            <p:ph type="body" idx="1"/>
          </p:nvPr>
        </p:nvSpPr>
        <p:spPr>
          <a:xfrm>
            <a:off x="2041500" y="1563155"/>
            <a:ext cx="5061000" cy="2361300"/>
          </a:xfrm>
          <a:prstGeom prst="rect">
            <a:avLst/>
          </a:prstGeom>
        </p:spPr>
        <p:txBody>
          <a:bodyPr spcFirstLastPara="1" wrap="square" lIns="91425" tIns="91425" rIns="91425" bIns="91425" anchor="ctr" anchorCtr="0">
            <a:noAutofit/>
          </a:bodyPr>
          <a:lstStyle>
            <a:lvl1pPr marL="457200" lvl="0" indent="-330200" rtl="0">
              <a:lnSpc>
                <a:spcPct val="100000"/>
              </a:lnSpc>
              <a:spcBef>
                <a:spcPts val="0"/>
              </a:spcBef>
              <a:spcAft>
                <a:spcPts val="0"/>
              </a:spcAft>
              <a:buSzPts val="1600"/>
              <a:buFont typeface="Nunito Light"/>
              <a:buChar char="●"/>
              <a:defRPr sz="1600"/>
            </a:lvl1pPr>
            <a:lvl2pPr marL="914400" lvl="1" indent="-330200" rtl="0">
              <a:lnSpc>
                <a:spcPct val="100000"/>
              </a:lnSpc>
              <a:spcBef>
                <a:spcPts val="0"/>
              </a:spcBef>
              <a:spcAft>
                <a:spcPts val="0"/>
              </a:spcAft>
              <a:buSzPts val="1600"/>
              <a:buFont typeface="Nunito Light"/>
              <a:buChar char="○"/>
              <a:defRPr/>
            </a:lvl2pPr>
            <a:lvl3pPr marL="1371600" lvl="2" indent="-323850" rtl="0">
              <a:lnSpc>
                <a:spcPct val="100000"/>
              </a:lnSpc>
              <a:spcBef>
                <a:spcPts val="1600"/>
              </a:spcBef>
              <a:spcAft>
                <a:spcPts val="0"/>
              </a:spcAft>
              <a:buSzPts val="1500"/>
              <a:buFont typeface="Nunito Light"/>
              <a:buChar char="■"/>
              <a:defRPr/>
            </a:lvl3pPr>
            <a:lvl4pPr marL="1828800" lvl="3" indent="-323850" rtl="0">
              <a:lnSpc>
                <a:spcPct val="100000"/>
              </a:lnSpc>
              <a:spcBef>
                <a:spcPts val="1600"/>
              </a:spcBef>
              <a:spcAft>
                <a:spcPts val="0"/>
              </a:spcAft>
              <a:buSzPts val="1500"/>
              <a:buFont typeface="Nunito Light"/>
              <a:buChar char="●"/>
              <a:defRPr/>
            </a:lvl4pPr>
            <a:lvl5pPr marL="2286000" lvl="4" indent="-317500" rtl="0">
              <a:lnSpc>
                <a:spcPct val="100000"/>
              </a:lnSpc>
              <a:spcBef>
                <a:spcPts val="1600"/>
              </a:spcBef>
              <a:spcAft>
                <a:spcPts val="0"/>
              </a:spcAft>
              <a:buSzPts val="1400"/>
              <a:buFont typeface="Nunito Light"/>
              <a:buChar char="○"/>
              <a:defRPr/>
            </a:lvl5pPr>
            <a:lvl6pPr marL="2743200" lvl="5" indent="-317500" rtl="0">
              <a:lnSpc>
                <a:spcPct val="100000"/>
              </a:lnSpc>
              <a:spcBef>
                <a:spcPts val="1600"/>
              </a:spcBef>
              <a:spcAft>
                <a:spcPts val="0"/>
              </a:spcAft>
              <a:buSzPts val="1400"/>
              <a:buFont typeface="Nunito Light"/>
              <a:buChar char="■"/>
              <a:defRPr/>
            </a:lvl6pPr>
            <a:lvl7pPr marL="3200400" lvl="6" indent="-311150" rtl="0">
              <a:lnSpc>
                <a:spcPct val="100000"/>
              </a:lnSpc>
              <a:spcBef>
                <a:spcPts val="1600"/>
              </a:spcBef>
              <a:spcAft>
                <a:spcPts val="0"/>
              </a:spcAft>
              <a:buSzPts val="1300"/>
              <a:buFont typeface="Nunito Light"/>
              <a:buChar char="●"/>
              <a:defRPr/>
            </a:lvl7pPr>
            <a:lvl8pPr marL="3657600" lvl="7" indent="-311150" rtl="0">
              <a:lnSpc>
                <a:spcPct val="100000"/>
              </a:lnSpc>
              <a:spcBef>
                <a:spcPts val="1600"/>
              </a:spcBef>
              <a:spcAft>
                <a:spcPts val="0"/>
              </a:spcAft>
              <a:buSzPts val="1300"/>
              <a:buFont typeface="Nunito Light"/>
              <a:buChar char="○"/>
              <a:defRPr/>
            </a:lvl8pPr>
            <a:lvl9pPr marL="4114800" lvl="8" indent="-317500" rtl="0">
              <a:lnSpc>
                <a:spcPct val="100000"/>
              </a:lnSpc>
              <a:spcBef>
                <a:spcPts val="1600"/>
              </a:spcBef>
              <a:spcAft>
                <a:spcPts val="1600"/>
              </a:spcAft>
              <a:buSzPts val="1400"/>
              <a:buFont typeface="Nunito Light"/>
              <a:buChar char="■"/>
              <a:defRPr/>
            </a:lvl9pPr>
          </a:lstStyle>
          <a:p>
            <a:endParaRPr/>
          </a:p>
        </p:txBody>
      </p:sp>
      <p:sp>
        <p:nvSpPr>
          <p:cNvPr id="477" name="Google Shape;477;p7"/>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478" name="Google Shape;478;p7"/>
          <p:cNvGrpSpPr/>
          <p:nvPr/>
        </p:nvGrpSpPr>
        <p:grpSpPr>
          <a:xfrm>
            <a:off x="7951058" y="150926"/>
            <a:ext cx="959426" cy="929600"/>
            <a:chOff x="10401025" y="944500"/>
            <a:chExt cx="1235100" cy="1196704"/>
          </a:xfrm>
        </p:grpSpPr>
        <p:sp>
          <p:nvSpPr>
            <p:cNvPr id="479" name="Google Shape;479;p7"/>
            <p:cNvSpPr/>
            <p:nvPr/>
          </p:nvSpPr>
          <p:spPr>
            <a:xfrm>
              <a:off x="10463150" y="1980704"/>
              <a:ext cx="1091400" cy="160500"/>
            </a:xfrm>
            <a:prstGeom prst="ellipse">
              <a:avLst/>
            </a:pr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 name="Google Shape;480;p7"/>
            <p:cNvGrpSpPr/>
            <p:nvPr/>
          </p:nvGrpSpPr>
          <p:grpSpPr>
            <a:xfrm>
              <a:off x="10401025" y="944500"/>
              <a:ext cx="1235100" cy="1128725"/>
              <a:chOff x="2439475" y="238125"/>
              <a:chExt cx="1235100" cy="1128725"/>
            </a:xfrm>
          </p:grpSpPr>
          <p:sp>
            <p:nvSpPr>
              <p:cNvPr id="481" name="Google Shape;481;p7"/>
              <p:cNvSpPr/>
              <p:nvPr/>
            </p:nvSpPr>
            <p:spPr>
              <a:xfrm>
                <a:off x="2439475" y="516850"/>
                <a:ext cx="1235100" cy="571275"/>
              </a:xfrm>
              <a:custGeom>
                <a:avLst/>
                <a:gdLst/>
                <a:ahLst/>
                <a:cxnLst/>
                <a:rect l="l" t="t" r="r" b="b"/>
                <a:pathLst>
                  <a:path w="49404" h="22851" extrusionOk="0">
                    <a:moveTo>
                      <a:pt x="12371" y="1202"/>
                    </a:moveTo>
                    <a:lnTo>
                      <a:pt x="13159" y="1222"/>
                    </a:lnTo>
                    <a:lnTo>
                      <a:pt x="13966" y="1241"/>
                    </a:lnTo>
                    <a:lnTo>
                      <a:pt x="14813" y="1281"/>
                    </a:lnTo>
                    <a:lnTo>
                      <a:pt x="15660" y="1340"/>
                    </a:lnTo>
                    <a:lnTo>
                      <a:pt x="16527" y="1399"/>
                    </a:lnTo>
                    <a:lnTo>
                      <a:pt x="17414" y="1497"/>
                    </a:lnTo>
                    <a:lnTo>
                      <a:pt x="18300" y="1596"/>
                    </a:lnTo>
                    <a:lnTo>
                      <a:pt x="19226" y="1734"/>
                    </a:lnTo>
                    <a:lnTo>
                      <a:pt x="20152" y="1872"/>
                    </a:lnTo>
                    <a:lnTo>
                      <a:pt x="21077" y="2009"/>
                    </a:lnTo>
                    <a:lnTo>
                      <a:pt x="22023" y="2187"/>
                    </a:lnTo>
                    <a:lnTo>
                      <a:pt x="22988" y="2384"/>
                    </a:lnTo>
                    <a:lnTo>
                      <a:pt x="23953" y="2581"/>
                    </a:lnTo>
                    <a:lnTo>
                      <a:pt x="24919" y="2797"/>
                    </a:lnTo>
                    <a:lnTo>
                      <a:pt x="25904" y="3053"/>
                    </a:lnTo>
                    <a:lnTo>
                      <a:pt x="26888" y="3310"/>
                    </a:lnTo>
                    <a:lnTo>
                      <a:pt x="28031" y="3625"/>
                    </a:lnTo>
                    <a:lnTo>
                      <a:pt x="29173" y="3960"/>
                    </a:lnTo>
                    <a:lnTo>
                      <a:pt x="30277" y="4294"/>
                    </a:lnTo>
                    <a:lnTo>
                      <a:pt x="31360" y="4669"/>
                    </a:lnTo>
                    <a:lnTo>
                      <a:pt x="32424" y="5043"/>
                    </a:lnTo>
                    <a:lnTo>
                      <a:pt x="33468" y="5437"/>
                    </a:lnTo>
                    <a:lnTo>
                      <a:pt x="34472" y="5831"/>
                    </a:lnTo>
                    <a:lnTo>
                      <a:pt x="35457" y="6245"/>
                    </a:lnTo>
                    <a:lnTo>
                      <a:pt x="36895" y="6875"/>
                    </a:lnTo>
                    <a:lnTo>
                      <a:pt x="38254" y="7545"/>
                    </a:lnTo>
                    <a:lnTo>
                      <a:pt x="39554" y="8214"/>
                    </a:lnTo>
                    <a:lnTo>
                      <a:pt x="40165" y="8549"/>
                    </a:lnTo>
                    <a:lnTo>
                      <a:pt x="40756" y="8904"/>
                    </a:lnTo>
                    <a:lnTo>
                      <a:pt x="41623" y="9416"/>
                    </a:lnTo>
                    <a:lnTo>
                      <a:pt x="42450" y="9948"/>
                    </a:lnTo>
                    <a:lnTo>
                      <a:pt x="43218" y="10480"/>
                    </a:lnTo>
                    <a:lnTo>
                      <a:pt x="43927" y="11012"/>
                    </a:lnTo>
                    <a:lnTo>
                      <a:pt x="44597" y="11543"/>
                    </a:lnTo>
                    <a:lnTo>
                      <a:pt x="45227" y="12075"/>
                    </a:lnTo>
                    <a:lnTo>
                      <a:pt x="45779" y="12607"/>
                    </a:lnTo>
                    <a:lnTo>
                      <a:pt x="46291" y="13139"/>
                    </a:lnTo>
                    <a:lnTo>
                      <a:pt x="46744" y="13671"/>
                    </a:lnTo>
                    <a:lnTo>
                      <a:pt x="47138" y="14183"/>
                    </a:lnTo>
                    <a:lnTo>
                      <a:pt x="47473" y="14675"/>
                    </a:lnTo>
                    <a:lnTo>
                      <a:pt x="47611" y="14931"/>
                    </a:lnTo>
                    <a:lnTo>
                      <a:pt x="47729" y="15168"/>
                    </a:lnTo>
                    <a:lnTo>
                      <a:pt x="47847" y="15404"/>
                    </a:lnTo>
                    <a:lnTo>
                      <a:pt x="47946" y="15641"/>
                    </a:lnTo>
                    <a:lnTo>
                      <a:pt x="48025" y="15877"/>
                    </a:lnTo>
                    <a:lnTo>
                      <a:pt x="48084" y="16113"/>
                    </a:lnTo>
                    <a:lnTo>
                      <a:pt x="48143" y="16330"/>
                    </a:lnTo>
                    <a:lnTo>
                      <a:pt x="48182" y="16547"/>
                    </a:lnTo>
                    <a:lnTo>
                      <a:pt x="48202" y="16763"/>
                    </a:lnTo>
                    <a:lnTo>
                      <a:pt x="48202" y="16980"/>
                    </a:lnTo>
                    <a:lnTo>
                      <a:pt x="48202" y="17157"/>
                    </a:lnTo>
                    <a:lnTo>
                      <a:pt x="48182" y="17335"/>
                    </a:lnTo>
                    <a:lnTo>
                      <a:pt x="48163" y="17512"/>
                    </a:lnTo>
                    <a:lnTo>
                      <a:pt x="48123" y="17709"/>
                    </a:lnTo>
                    <a:lnTo>
                      <a:pt x="48044" y="17926"/>
                    </a:lnTo>
                    <a:lnTo>
                      <a:pt x="47966" y="18123"/>
                    </a:lnTo>
                    <a:lnTo>
                      <a:pt x="47847" y="18339"/>
                    </a:lnTo>
                    <a:lnTo>
                      <a:pt x="47729" y="18536"/>
                    </a:lnTo>
                    <a:lnTo>
                      <a:pt x="47611" y="18714"/>
                    </a:lnTo>
                    <a:lnTo>
                      <a:pt x="47473" y="18871"/>
                    </a:lnTo>
                    <a:lnTo>
                      <a:pt x="47315" y="19048"/>
                    </a:lnTo>
                    <a:lnTo>
                      <a:pt x="47158" y="19206"/>
                    </a:lnTo>
                    <a:lnTo>
                      <a:pt x="46961" y="19364"/>
                    </a:lnTo>
                    <a:lnTo>
                      <a:pt x="46764" y="19521"/>
                    </a:lnTo>
                    <a:lnTo>
                      <a:pt x="46567" y="19679"/>
                    </a:lnTo>
                    <a:lnTo>
                      <a:pt x="46331" y="19817"/>
                    </a:lnTo>
                    <a:lnTo>
                      <a:pt x="45956" y="20033"/>
                    </a:lnTo>
                    <a:lnTo>
                      <a:pt x="45562" y="20230"/>
                    </a:lnTo>
                    <a:lnTo>
                      <a:pt x="45129" y="20427"/>
                    </a:lnTo>
                    <a:lnTo>
                      <a:pt x="44676" y="20605"/>
                    </a:lnTo>
                    <a:lnTo>
                      <a:pt x="44183" y="20762"/>
                    </a:lnTo>
                    <a:lnTo>
                      <a:pt x="43652" y="20920"/>
                    </a:lnTo>
                    <a:lnTo>
                      <a:pt x="43100" y="21058"/>
                    </a:lnTo>
                    <a:lnTo>
                      <a:pt x="42529" y="21176"/>
                    </a:lnTo>
                    <a:lnTo>
                      <a:pt x="41918" y="21294"/>
                    </a:lnTo>
                    <a:lnTo>
                      <a:pt x="41308" y="21373"/>
                    </a:lnTo>
                    <a:lnTo>
                      <a:pt x="40657" y="21471"/>
                    </a:lnTo>
                    <a:lnTo>
                      <a:pt x="39968" y="21530"/>
                    </a:lnTo>
                    <a:lnTo>
                      <a:pt x="39279" y="21589"/>
                    </a:lnTo>
                    <a:lnTo>
                      <a:pt x="38550" y="21629"/>
                    </a:lnTo>
                    <a:lnTo>
                      <a:pt x="37821" y="21649"/>
                    </a:lnTo>
                    <a:lnTo>
                      <a:pt x="36265" y="21649"/>
                    </a:lnTo>
                    <a:lnTo>
                      <a:pt x="35437" y="21609"/>
                    </a:lnTo>
                    <a:lnTo>
                      <a:pt x="34610" y="21570"/>
                    </a:lnTo>
                    <a:lnTo>
                      <a:pt x="33763" y="21530"/>
                    </a:lnTo>
                    <a:lnTo>
                      <a:pt x="32896" y="21452"/>
                    </a:lnTo>
                    <a:lnTo>
                      <a:pt x="32010" y="21353"/>
                    </a:lnTo>
                    <a:lnTo>
                      <a:pt x="31104" y="21255"/>
                    </a:lnTo>
                    <a:lnTo>
                      <a:pt x="30198" y="21136"/>
                    </a:lnTo>
                    <a:lnTo>
                      <a:pt x="29272" y="20999"/>
                    </a:lnTo>
                    <a:lnTo>
                      <a:pt x="28346" y="20841"/>
                    </a:lnTo>
                    <a:lnTo>
                      <a:pt x="27401" y="20664"/>
                    </a:lnTo>
                    <a:lnTo>
                      <a:pt x="26435" y="20486"/>
                    </a:lnTo>
                    <a:lnTo>
                      <a:pt x="25470" y="20270"/>
                    </a:lnTo>
                    <a:lnTo>
                      <a:pt x="24505" y="20053"/>
                    </a:lnTo>
                    <a:lnTo>
                      <a:pt x="23520" y="19817"/>
                    </a:lnTo>
                    <a:lnTo>
                      <a:pt x="22535" y="19561"/>
                    </a:lnTo>
                    <a:lnTo>
                      <a:pt x="21393" y="19245"/>
                    </a:lnTo>
                    <a:lnTo>
                      <a:pt x="20250" y="18911"/>
                    </a:lnTo>
                    <a:lnTo>
                      <a:pt x="19147" y="18556"/>
                    </a:lnTo>
                    <a:lnTo>
                      <a:pt x="18064" y="18182"/>
                    </a:lnTo>
                    <a:lnTo>
                      <a:pt x="17000" y="17807"/>
                    </a:lnTo>
                    <a:lnTo>
                      <a:pt x="15956" y="17433"/>
                    </a:lnTo>
                    <a:lnTo>
                      <a:pt x="14951" y="17020"/>
                    </a:lnTo>
                    <a:lnTo>
                      <a:pt x="13966" y="16606"/>
                    </a:lnTo>
                    <a:lnTo>
                      <a:pt x="12528" y="15975"/>
                    </a:lnTo>
                    <a:lnTo>
                      <a:pt x="11169" y="15325"/>
                    </a:lnTo>
                    <a:lnTo>
                      <a:pt x="9869" y="14656"/>
                    </a:lnTo>
                    <a:lnTo>
                      <a:pt x="9259" y="14301"/>
                    </a:lnTo>
                    <a:lnTo>
                      <a:pt x="8648" y="13966"/>
                    </a:lnTo>
                    <a:lnTo>
                      <a:pt x="7801" y="13434"/>
                    </a:lnTo>
                    <a:lnTo>
                      <a:pt x="6974" y="12903"/>
                    </a:lnTo>
                    <a:lnTo>
                      <a:pt x="6205" y="12371"/>
                    </a:lnTo>
                    <a:lnTo>
                      <a:pt x="5476" y="11839"/>
                    </a:lnTo>
                    <a:lnTo>
                      <a:pt x="4807" y="11307"/>
                    </a:lnTo>
                    <a:lnTo>
                      <a:pt x="4196" y="10775"/>
                    </a:lnTo>
                    <a:lnTo>
                      <a:pt x="3645" y="10243"/>
                    </a:lnTo>
                    <a:lnTo>
                      <a:pt x="3132" y="9711"/>
                    </a:lnTo>
                    <a:lnTo>
                      <a:pt x="2679" y="9199"/>
                    </a:lnTo>
                    <a:lnTo>
                      <a:pt x="2285" y="8687"/>
                    </a:lnTo>
                    <a:lnTo>
                      <a:pt x="1951" y="8175"/>
                    </a:lnTo>
                    <a:lnTo>
                      <a:pt x="1813" y="7939"/>
                    </a:lnTo>
                    <a:lnTo>
                      <a:pt x="1694" y="7683"/>
                    </a:lnTo>
                    <a:lnTo>
                      <a:pt x="1576" y="7446"/>
                    </a:lnTo>
                    <a:lnTo>
                      <a:pt x="1478" y="7210"/>
                    </a:lnTo>
                    <a:lnTo>
                      <a:pt x="1399" y="6973"/>
                    </a:lnTo>
                    <a:lnTo>
                      <a:pt x="1320" y="6757"/>
                    </a:lnTo>
                    <a:lnTo>
                      <a:pt x="1281" y="6520"/>
                    </a:lnTo>
                    <a:lnTo>
                      <a:pt x="1241" y="6304"/>
                    </a:lnTo>
                    <a:lnTo>
                      <a:pt x="1222" y="6087"/>
                    </a:lnTo>
                    <a:lnTo>
                      <a:pt x="1222" y="5890"/>
                    </a:lnTo>
                    <a:lnTo>
                      <a:pt x="1222" y="5693"/>
                    </a:lnTo>
                    <a:lnTo>
                      <a:pt x="1241" y="5516"/>
                    </a:lnTo>
                    <a:lnTo>
                      <a:pt x="1261" y="5338"/>
                    </a:lnTo>
                    <a:lnTo>
                      <a:pt x="1300" y="5161"/>
                    </a:lnTo>
                    <a:lnTo>
                      <a:pt x="1379" y="4944"/>
                    </a:lnTo>
                    <a:lnTo>
                      <a:pt x="1458" y="4728"/>
                    </a:lnTo>
                    <a:lnTo>
                      <a:pt x="1557" y="4531"/>
                    </a:lnTo>
                    <a:lnTo>
                      <a:pt x="1694" y="4314"/>
                    </a:lnTo>
                    <a:lnTo>
                      <a:pt x="1813" y="4157"/>
                    </a:lnTo>
                    <a:lnTo>
                      <a:pt x="1951" y="3979"/>
                    </a:lnTo>
                    <a:lnTo>
                      <a:pt x="2108" y="3802"/>
                    </a:lnTo>
                    <a:lnTo>
                      <a:pt x="2266" y="3644"/>
                    </a:lnTo>
                    <a:lnTo>
                      <a:pt x="2443" y="3487"/>
                    </a:lnTo>
                    <a:lnTo>
                      <a:pt x="2640" y="3329"/>
                    </a:lnTo>
                    <a:lnTo>
                      <a:pt x="2857" y="3191"/>
                    </a:lnTo>
                    <a:lnTo>
                      <a:pt x="3093" y="3034"/>
                    </a:lnTo>
                    <a:lnTo>
                      <a:pt x="3448" y="2817"/>
                    </a:lnTo>
                    <a:lnTo>
                      <a:pt x="3861" y="2620"/>
                    </a:lnTo>
                    <a:lnTo>
                      <a:pt x="4295" y="2443"/>
                    </a:lnTo>
                    <a:lnTo>
                      <a:pt x="4748" y="2266"/>
                    </a:lnTo>
                    <a:lnTo>
                      <a:pt x="5240" y="2088"/>
                    </a:lnTo>
                    <a:lnTo>
                      <a:pt x="5772" y="1950"/>
                    </a:lnTo>
                    <a:lnTo>
                      <a:pt x="6324" y="1812"/>
                    </a:lnTo>
                    <a:lnTo>
                      <a:pt x="6895" y="1675"/>
                    </a:lnTo>
                    <a:lnTo>
                      <a:pt x="7486" y="1576"/>
                    </a:lnTo>
                    <a:lnTo>
                      <a:pt x="8116" y="1478"/>
                    </a:lnTo>
                    <a:lnTo>
                      <a:pt x="8766" y="1399"/>
                    </a:lnTo>
                    <a:lnTo>
                      <a:pt x="9456" y="1320"/>
                    </a:lnTo>
                    <a:lnTo>
                      <a:pt x="10145" y="1281"/>
                    </a:lnTo>
                    <a:lnTo>
                      <a:pt x="10854" y="1241"/>
                    </a:lnTo>
                    <a:lnTo>
                      <a:pt x="11603" y="1222"/>
                    </a:lnTo>
                    <a:lnTo>
                      <a:pt x="12371" y="1202"/>
                    </a:lnTo>
                    <a:close/>
                    <a:moveTo>
                      <a:pt x="12371" y="0"/>
                    </a:moveTo>
                    <a:lnTo>
                      <a:pt x="11169" y="20"/>
                    </a:lnTo>
                    <a:lnTo>
                      <a:pt x="10027" y="79"/>
                    </a:lnTo>
                    <a:lnTo>
                      <a:pt x="8943" y="158"/>
                    </a:lnTo>
                    <a:lnTo>
                      <a:pt x="7899" y="296"/>
                    </a:lnTo>
                    <a:lnTo>
                      <a:pt x="7131" y="414"/>
                    </a:lnTo>
                    <a:lnTo>
                      <a:pt x="6422" y="552"/>
                    </a:lnTo>
                    <a:lnTo>
                      <a:pt x="5733" y="709"/>
                    </a:lnTo>
                    <a:lnTo>
                      <a:pt x="5063" y="887"/>
                    </a:lnTo>
                    <a:lnTo>
                      <a:pt x="4590" y="1044"/>
                    </a:lnTo>
                    <a:lnTo>
                      <a:pt x="4157" y="1202"/>
                    </a:lnTo>
                    <a:lnTo>
                      <a:pt x="3723" y="1359"/>
                    </a:lnTo>
                    <a:lnTo>
                      <a:pt x="3310" y="1556"/>
                    </a:lnTo>
                    <a:lnTo>
                      <a:pt x="2916" y="1753"/>
                    </a:lnTo>
                    <a:lnTo>
                      <a:pt x="2541" y="1970"/>
                    </a:lnTo>
                    <a:lnTo>
                      <a:pt x="2187" y="2187"/>
                    </a:lnTo>
                    <a:lnTo>
                      <a:pt x="1852" y="2423"/>
                    </a:lnTo>
                    <a:lnTo>
                      <a:pt x="1557" y="2679"/>
                    </a:lnTo>
                    <a:lnTo>
                      <a:pt x="1261" y="2935"/>
                    </a:lnTo>
                    <a:lnTo>
                      <a:pt x="1005" y="3231"/>
                    </a:lnTo>
                    <a:lnTo>
                      <a:pt x="769" y="3526"/>
                    </a:lnTo>
                    <a:lnTo>
                      <a:pt x="572" y="3822"/>
                    </a:lnTo>
                    <a:lnTo>
                      <a:pt x="394" y="4157"/>
                    </a:lnTo>
                    <a:lnTo>
                      <a:pt x="256" y="4491"/>
                    </a:lnTo>
                    <a:lnTo>
                      <a:pt x="138" y="4846"/>
                    </a:lnTo>
                    <a:lnTo>
                      <a:pt x="79" y="5102"/>
                    </a:lnTo>
                    <a:lnTo>
                      <a:pt x="40" y="5358"/>
                    </a:lnTo>
                    <a:lnTo>
                      <a:pt x="20" y="5614"/>
                    </a:lnTo>
                    <a:lnTo>
                      <a:pt x="0" y="5890"/>
                    </a:lnTo>
                    <a:lnTo>
                      <a:pt x="20" y="6146"/>
                    </a:lnTo>
                    <a:lnTo>
                      <a:pt x="40" y="6402"/>
                    </a:lnTo>
                    <a:lnTo>
                      <a:pt x="79" y="6658"/>
                    </a:lnTo>
                    <a:lnTo>
                      <a:pt x="138" y="6934"/>
                    </a:lnTo>
                    <a:lnTo>
                      <a:pt x="197" y="7190"/>
                    </a:lnTo>
                    <a:lnTo>
                      <a:pt x="276" y="7446"/>
                    </a:lnTo>
                    <a:lnTo>
                      <a:pt x="375" y="7702"/>
                    </a:lnTo>
                    <a:lnTo>
                      <a:pt x="493" y="7958"/>
                    </a:lnTo>
                    <a:lnTo>
                      <a:pt x="710" y="8411"/>
                    </a:lnTo>
                    <a:lnTo>
                      <a:pt x="966" y="8864"/>
                    </a:lnTo>
                    <a:lnTo>
                      <a:pt x="1261" y="9317"/>
                    </a:lnTo>
                    <a:lnTo>
                      <a:pt x="1596" y="9771"/>
                    </a:lnTo>
                    <a:lnTo>
                      <a:pt x="1911" y="10165"/>
                    </a:lnTo>
                    <a:lnTo>
                      <a:pt x="2246" y="10539"/>
                    </a:lnTo>
                    <a:lnTo>
                      <a:pt x="2620" y="10933"/>
                    </a:lnTo>
                    <a:lnTo>
                      <a:pt x="3014" y="11327"/>
                    </a:lnTo>
                    <a:lnTo>
                      <a:pt x="3428" y="11721"/>
                    </a:lnTo>
                    <a:lnTo>
                      <a:pt x="3881" y="12095"/>
                    </a:lnTo>
                    <a:lnTo>
                      <a:pt x="4354" y="12489"/>
                    </a:lnTo>
                    <a:lnTo>
                      <a:pt x="4826" y="12863"/>
                    </a:lnTo>
                    <a:lnTo>
                      <a:pt x="5614" y="13434"/>
                    </a:lnTo>
                    <a:lnTo>
                      <a:pt x="6442" y="14006"/>
                    </a:lnTo>
                    <a:lnTo>
                      <a:pt x="7308" y="14557"/>
                    </a:lnTo>
                    <a:lnTo>
                      <a:pt x="8234" y="15109"/>
                    </a:lnTo>
                    <a:lnTo>
                      <a:pt x="9180" y="15641"/>
                    </a:lnTo>
                    <a:lnTo>
                      <a:pt x="10184" y="16172"/>
                    </a:lnTo>
                    <a:lnTo>
                      <a:pt x="11228" y="16704"/>
                    </a:lnTo>
                    <a:lnTo>
                      <a:pt x="12331" y="17216"/>
                    </a:lnTo>
                    <a:lnTo>
                      <a:pt x="13454" y="17709"/>
                    </a:lnTo>
                    <a:lnTo>
                      <a:pt x="14597" y="18182"/>
                    </a:lnTo>
                    <a:lnTo>
                      <a:pt x="15798" y="18654"/>
                    </a:lnTo>
                    <a:lnTo>
                      <a:pt x="17020" y="19108"/>
                    </a:lnTo>
                    <a:lnTo>
                      <a:pt x="18280" y="19541"/>
                    </a:lnTo>
                    <a:lnTo>
                      <a:pt x="19561" y="19955"/>
                    </a:lnTo>
                    <a:lnTo>
                      <a:pt x="20880" y="20349"/>
                    </a:lnTo>
                    <a:lnTo>
                      <a:pt x="22220" y="20723"/>
                    </a:lnTo>
                    <a:lnTo>
                      <a:pt x="23225" y="20979"/>
                    </a:lnTo>
                    <a:lnTo>
                      <a:pt x="24229" y="21215"/>
                    </a:lnTo>
                    <a:lnTo>
                      <a:pt x="25214" y="21452"/>
                    </a:lnTo>
                    <a:lnTo>
                      <a:pt x="26199" y="21668"/>
                    </a:lnTo>
                    <a:lnTo>
                      <a:pt x="27164" y="21846"/>
                    </a:lnTo>
                    <a:lnTo>
                      <a:pt x="28129" y="22023"/>
                    </a:lnTo>
                    <a:lnTo>
                      <a:pt x="29095" y="22180"/>
                    </a:lnTo>
                    <a:lnTo>
                      <a:pt x="30040" y="22318"/>
                    </a:lnTo>
                    <a:lnTo>
                      <a:pt x="30966" y="22456"/>
                    </a:lnTo>
                    <a:lnTo>
                      <a:pt x="31872" y="22555"/>
                    </a:lnTo>
                    <a:lnTo>
                      <a:pt x="32778" y="22653"/>
                    </a:lnTo>
                    <a:lnTo>
                      <a:pt x="33665" y="22732"/>
                    </a:lnTo>
                    <a:lnTo>
                      <a:pt x="34551" y="22791"/>
                    </a:lnTo>
                    <a:lnTo>
                      <a:pt x="35398" y="22830"/>
                    </a:lnTo>
                    <a:lnTo>
                      <a:pt x="36245" y="22850"/>
                    </a:lnTo>
                    <a:lnTo>
                      <a:pt x="37053" y="22850"/>
                    </a:lnTo>
                    <a:lnTo>
                      <a:pt x="38254" y="22830"/>
                    </a:lnTo>
                    <a:lnTo>
                      <a:pt x="39397" y="22791"/>
                    </a:lnTo>
                    <a:lnTo>
                      <a:pt x="40480" y="22693"/>
                    </a:lnTo>
                    <a:lnTo>
                      <a:pt x="41524" y="22574"/>
                    </a:lnTo>
                    <a:lnTo>
                      <a:pt x="42273" y="22456"/>
                    </a:lnTo>
                    <a:lnTo>
                      <a:pt x="43002" y="22318"/>
                    </a:lnTo>
                    <a:lnTo>
                      <a:pt x="43691" y="22141"/>
                    </a:lnTo>
                    <a:lnTo>
                      <a:pt x="44341" y="21964"/>
                    </a:lnTo>
                    <a:lnTo>
                      <a:pt x="44814" y="21826"/>
                    </a:lnTo>
                    <a:lnTo>
                      <a:pt x="45267" y="21668"/>
                    </a:lnTo>
                    <a:lnTo>
                      <a:pt x="45700" y="21491"/>
                    </a:lnTo>
                    <a:lnTo>
                      <a:pt x="46114" y="21314"/>
                    </a:lnTo>
                    <a:lnTo>
                      <a:pt x="46508" y="21097"/>
                    </a:lnTo>
                    <a:lnTo>
                      <a:pt x="46882" y="20900"/>
                    </a:lnTo>
                    <a:lnTo>
                      <a:pt x="47237" y="20664"/>
                    </a:lnTo>
                    <a:lnTo>
                      <a:pt x="47572" y="20427"/>
                    </a:lnTo>
                    <a:lnTo>
                      <a:pt x="47867" y="20191"/>
                    </a:lnTo>
                    <a:lnTo>
                      <a:pt x="48163" y="19915"/>
                    </a:lnTo>
                    <a:lnTo>
                      <a:pt x="48419" y="19639"/>
                    </a:lnTo>
                    <a:lnTo>
                      <a:pt x="48635" y="19344"/>
                    </a:lnTo>
                    <a:lnTo>
                      <a:pt x="48852" y="19029"/>
                    </a:lnTo>
                    <a:lnTo>
                      <a:pt x="49029" y="18694"/>
                    </a:lnTo>
                    <a:lnTo>
                      <a:pt x="49167" y="18359"/>
                    </a:lnTo>
                    <a:lnTo>
                      <a:pt x="49285" y="18004"/>
                    </a:lnTo>
                    <a:lnTo>
                      <a:pt x="49344" y="17748"/>
                    </a:lnTo>
                    <a:lnTo>
                      <a:pt x="49384" y="17492"/>
                    </a:lnTo>
                    <a:lnTo>
                      <a:pt x="49404" y="17236"/>
                    </a:lnTo>
                    <a:lnTo>
                      <a:pt x="49404" y="16980"/>
                    </a:lnTo>
                    <a:lnTo>
                      <a:pt x="49404" y="16704"/>
                    </a:lnTo>
                    <a:lnTo>
                      <a:pt x="49384" y="16448"/>
                    </a:lnTo>
                    <a:lnTo>
                      <a:pt x="49344" y="16192"/>
                    </a:lnTo>
                    <a:lnTo>
                      <a:pt x="49285" y="15936"/>
                    </a:lnTo>
                    <a:lnTo>
                      <a:pt x="49226" y="15680"/>
                    </a:lnTo>
                    <a:lnTo>
                      <a:pt x="49147" y="15404"/>
                    </a:lnTo>
                    <a:lnTo>
                      <a:pt x="49049" y="15148"/>
                    </a:lnTo>
                    <a:lnTo>
                      <a:pt x="48931" y="14892"/>
                    </a:lnTo>
                    <a:lnTo>
                      <a:pt x="48714" y="14439"/>
                    </a:lnTo>
                    <a:lnTo>
                      <a:pt x="48458" y="13986"/>
                    </a:lnTo>
                    <a:lnTo>
                      <a:pt x="48163" y="13533"/>
                    </a:lnTo>
                    <a:lnTo>
                      <a:pt x="47828" y="13100"/>
                    </a:lnTo>
                    <a:lnTo>
                      <a:pt x="47512" y="12706"/>
                    </a:lnTo>
                    <a:lnTo>
                      <a:pt x="47178" y="12312"/>
                    </a:lnTo>
                    <a:lnTo>
                      <a:pt x="46803" y="11918"/>
                    </a:lnTo>
                    <a:lnTo>
                      <a:pt x="46409" y="11524"/>
                    </a:lnTo>
                    <a:lnTo>
                      <a:pt x="45976" y="11149"/>
                    </a:lnTo>
                    <a:lnTo>
                      <a:pt x="45543" y="10755"/>
                    </a:lnTo>
                    <a:lnTo>
                      <a:pt x="45070" y="10381"/>
                    </a:lnTo>
                    <a:lnTo>
                      <a:pt x="44577" y="9987"/>
                    </a:lnTo>
                    <a:lnTo>
                      <a:pt x="43809" y="9416"/>
                    </a:lnTo>
                    <a:lnTo>
                      <a:pt x="42982" y="8864"/>
                    </a:lnTo>
                    <a:lnTo>
                      <a:pt x="42115" y="8293"/>
                    </a:lnTo>
                    <a:lnTo>
                      <a:pt x="41189" y="7761"/>
                    </a:lnTo>
                    <a:lnTo>
                      <a:pt x="40224" y="7210"/>
                    </a:lnTo>
                    <a:lnTo>
                      <a:pt x="39220" y="6678"/>
                    </a:lnTo>
                    <a:lnTo>
                      <a:pt x="38176" y="6166"/>
                    </a:lnTo>
                    <a:lnTo>
                      <a:pt x="37092" y="5654"/>
                    </a:lnTo>
                    <a:lnTo>
                      <a:pt x="35969" y="5161"/>
                    </a:lnTo>
                    <a:lnTo>
                      <a:pt x="34807" y="4669"/>
                    </a:lnTo>
                    <a:lnTo>
                      <a:pt x="33625" y="4196"/>
                    </a:lnTo>
                    <a:lnTo>
                      <a:pt x="32404" y="3763"/>
                    </a:lnTo>
                    <a:lnTo>
                      <a:pt x="31143" y="3329"/>
                    </a:lnTo>
                    <a:lnTo>
                      <a:pt x="29863" y="2916"/>
                    </a:lnTo>
                    <a:lnTo>
                      <a:pt x="28543" y="2502"/>
                    </a:lnTo>
                    <a:lnTo>
                      <a:pt x="27204" y="2147"/>
                    </a:lnTo>
                    <a:lnTo>
                      <a:pt x="26199" y="1872"/>
                    </a:lnTo>
                    <a:lnTo>
                      <a:pt x="25194" y="1635"/>
                    </a:lnTo>
                    <a:lnTo>
                      <a:pt x="24209" y="1399"/>
                    </a:lnTo>
                    <a:lnTo>
                      <a:pt x="23225" y="1202"/>
                    </a:lnTo>
                    <a:lnTo>
                      <a:pt x="22240" y="1005"/>
                    </a:lnTo>
                    <a:lnTo>
                      <a:pt x="21294" y="828"/>
                    </a:lnTo>
                    <a:lnTo>
                      <a:pt x="20329" y="670"/>
                    </a:lnTo>
                    <a:lnTo>
                      <a:pt x="19383" y="532"/>
                    </a:lnTo>
                    <a:lnTo>
                      <a:pt x="18458" y="414"/>
                    </a:lnTo>
                    <a:lnTo>
                      <a:pt x="17551" y="296"/>
                    </a:lnTo>
                    <a:lnTo>
                      <a:pt x="16645" y="217"/>
                    </a:lnTo>
                    <a:lnTo>
                      <a:pt x="15759" y="138"/>
                    </a:lnTo>
                    <a:lnTo>
                      <a:pt x="14873" y="79"/>
                    </a:lnTo>
                    <a:lnTo>
                      <a:pt x="14026" y="40"/>
                    </a:lnTo>
                    <a:lnTo>
                      <a:pt x="13178" y="20"/>
                    </a:lnTo>
                    <a:lnTo>
                      <a:pt x="123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7"/>
              <p:cNvSpPr/>
              <p:nvPr/>
            </p:nvSpPr>
            <p:spPr>
              <a:xfrm>
                <a:off x="2675350" y="238125"/>
                <a:ext cx="763825" cy="1128725"/>
              </a:xfrm>
              <a:custGeom>
                <a:avLst/>
                <a:gdLst/>
                <a:ahLst/>
                <a:cxnLst/>
                <a:rect l="l" t="t" r="r" b="b"/>
                <a:pathLst>
                  <a:path w="30553" h="45149" extrusionOk="0">
                    <a:moveTo>
                      <a:pt x="4728" y="1202"/>
                    </a:moveTo>
                    <a:lnTo>
                      <a:pt x="5122" y="1221"/>
                    </a:lnTo>
                    <a:lnTo>
                      <a:pt x="5556" y="1280"/>
                    </a:lnTo>
                    <a:lnTo>
                      <a:pt x="5989" y="1379"/>
                    </a:lnTo>
                    <a:lnTo>
                      <a:pt x="6442" y="1497"/>
                    </a:lnTo>
                    <a:lnTo>
                      <a:pt x="6876" y="1655"/>
                    </a:lnTo>
                    <a:lnTo>
                      <a:pt x="7289" y="1812"/>
                    </a:lnTo>
                    <a:lnTo>
                      <a:pt x="7742" y="2029"/>
                    </a:lnTo>
                    <a:lnTo>
                      <a:pt x="8195" y="2246"/>
                    </a:lnTo>
                    <a:lnTo>
                      <a:pt x="8648" y="2521"/>
                    </a:lnTo>
                    <a:lnTo>
                      <a:pt x="9121" y="2797"/>
                    </a:lnTo>
                    <a:lnTo>
                      <a:pt x="9614" y="3112"/>
                    </a:lnTo>
                    <a:lnTo>
                      <a:pt x="10106" y="3447"/>
                    </a:lnTo>
                    <a:lnTo>
                      <a:pt x="10855" y="4018"/>
                    </a:lnTo>
                    <a:lnTo>
                      <a:pt x="11623" y="4629"/>
                    </a:lnTo>
                    <a:lnTo>
                      <a:pt x="12391" y="5299"/>
                    </a:lnTo>
                    <a:lnTo>
                      <a:pt x="13179" y="6028"/>
                    </a:lnTo>
                    <a:lnTo>
                      <a:pt x="13967" y="6816"/>
                    </a:lnTo>
                    <a:lnTo>
                      <a:pt x="14755" y="7643"/>
                    </a:lnTo>
                    <a:lnTo>
                      <a:pt x="15562" y="8529"/>
                    </a:lnTo>
                    <a:lnTo>
                      <a:pt x="16350" y="9455"/>
                    </a:lnTo>
                    <a:lnTo>
                      <a:pt x="17158" y="10420"/>
                    </a:lnTo>
                    <a:lnTo>
                      <a:pt x="17946" y="11445"/>
                    </a:lnTo>
                    <a:lnTo>
                      <a:pt x="18754" y="12489"/>
                    </a:lnTo>
                    <a:lnTo>
                      <a:pt x="19522" y="13592"/>
                    </a:lnTo>
                    <a:lnTo>
                      <a:pt x="20310" y="14734"/>
                    </a:lnTo>
                    <a:lnTo>
                      <a:pt x="21078" y="15916"/>
                    </a:lnTo>
                    <a:lnTo>
                      <a:pt x="21826" y="17118"/>
                    </a:lnTo>
                    <a:lnTo>
                      <a:pt x="22555" y="18378"/>
                    </a:lnTo>
                    <a:lnTo>
                      <a:pt x="23363" y="19797"/>
                    </a:lnTo>
                    <a:lnTo>
                      <a:pt x="24111" y="21215"/>
                    </a:lnTo>
                    <a:lnTo>
                      <a:pt x="24821" y="22633"/>
                    </a:lnTo>
                    <a:lnTo>
                      <a:pt x="25471" y="24012"/>
                    </a:lnTo>
                    <a:lnTo>
                      <a:pt x="26081" y="25391"/>
                    </a:lnTo>
                    <a:lnTo>
                      <a:pt x="26633" y="26750"/>
                    </a:lnTo>
                    <a:lnTo>
                      <a:pt x="27145" y="28090"/>
                    </a:lnTo>
                    <a:lnTo>
                      <a:pt x="27598" y="29409"/>
                    </a:lnTo>
                    <a:lnTo>
                      <a:pt x="28012" y="30670"/>
                    </a:lnTo>
                    <a:lnTo>
                      <a:pt x="28366" y="31911"/>
                    </a:lnTo>
                    <a:lnTo>
                      <a:pt x="28662" y="33113"/>
                    </a:lnTo>
                    <a:lnTo>
                      <a:pt x="28898" y="34275"/>
                    </a:lnTo>
                    <a:lnTo>
                      <a:pt x="29095" y="35378"/>
                    </a:lnTo>
                    <a:lnTo>
                      <a:pt x="29174" y="35930"/>
                    </a:lnTo>
                    <a:lnTo>
                      <a:pt x="29233" y="36442"/>
                    </a:lnTo>
                    <a:lnTo>
                      <a:pt x="29272" y="36954"/>
                    </a:lnTo>
                    <a:lnTo>
                      <a:pt x="29312" y="37446"/>
                    </a:lnTo>
                    <a:lnTo>
                      <a:pt x="29331" y="37939"/>
                    </a:lnTo>
                    <a:lnTo>
                      <a:pt x="29331" y="38392"/>
                    </a:lnTo>
                    <a:lnTo>
                      <a:pt x="29331" y="38884"/>
                    </a:lnTo>
                    <a:lnTo>
                      <a:pt x="29312" y="39357"/>
                    </a:lnTo>
                    <a:lnTo>
                      <a:pt x="29272" y="39810"/>
                    </a:lnTo>
                    <a:lnTo>
                      <a:pt x="29213" y="40244"/>
                    </a:lnTo>
                    <a:lnTo>
                      <a:pt x="29134" y="40657"/>
                    </a:lnTo>
                    <a:lnTo>
                      <a:pt x="29056" y="41031"/>
                    </a:lnTo>
                    <a:lnTo>
                      <a:pt x="28938" y="41406"/>
                    </a:lnTo>
                    <a:lnTo>
                      <a:pt x="28819" y="41741"/>
                    </a:lnTo>
                    <a:lnTo>
                      <a:pt x="28701" y="42056"/>
                    </a:lnTo>
                    <a:lnTo>
                      <a:pt x="28544" y="42332"/>
                    </a:lnTo>
                    <a:lnTo>
                      <a:pt x="28386" y="42607"/>
                    </a:lnTo>
                    <a:lnTo>
                      <a:pt x="28209" y="42844"/>
                    </a:lnTo>
                    <a:lnTo>
                      <a:pt x="28031" y="43060"/>
                    </a:lnTo>
                    <a:lnTo>
                      <a:pt x="27834" y="43238"/>
                    </a:lnTo>
                    <a:lnTo>
                      <a:pt x="27618" y="43415"/>
                    </a:lnTo>
                    <a:lnTo>
                      <a:pt x="27381" y="43553"/>
                    </a:lnTo>
                    <a:lnTo>
                      <a:pt x="27224" y="43651"/>
                    </a:lnTo>
                    <a:lnTo>
                      <a:pt x="27046" y="43730"/>
                    </a:lnTo>
                    <a:lnTo>
                      <a:pt x="26849" y="43789"/>
                    </a:lnTo>
                    <a:lnTo>
                      <a:pt x="26653" y="43848"/>
                    </a:lnTo>
                    <a:lnTo>
                      <a:pt x="26456" y="43888"/>
                    </a:lnTo>
                    <a:lnTo>
                      <a:pt x="26259" y="43927"/>
                    </a:lnTo>
                    <a:lnTo>
                      <a:pt x="26042" y="43947"/>
                    </a:lnTo>
                    <a:lnTo>
                      <a:pt x="25825" y="43947"/>
                    </a:lnTo>
                    <a:lnTo>
                      <a:pt x="25412" y="43927"/>
                    </a:lnTo>
                    <a:lnTo>
                      <a:pt x="24998" y="43888"/>
                    </a:lnTo>
                    <a:lnTo>
                      <a:pt x="24565" y="43789"/>
                    </a:lnTo>
                    <a:lnTo>
                      <a:pt x="24092" y="43651"/>
                    </a:lnTo>
                    <a:lnTo>
                      <a:pt x="23678" y="43513"/>
                    </a:lnTo>
                    <a:lnTo>
                      <a:pt x="23245" y="43336"/>
                    </a:lnTo>
                    <a:lnTo>
                      <a:pt x="22811" y="43139"/>
                    </a:lnTo>
                    <a:lnTo>
                      <a:pt x="22358" y="42903"/>
                    </a:lnTo>
                    <a:lnTo>
                      <a:pt x="21886" y="42647"/>
                    </a:lnTo>
                    <a:lnTo>
                      <a:pt x="21413" y="42351"/>
                    </a:lnTo>
                    <a:lnTo>
                      <a:pt x="20940" y="42036"/>
                    </a:lnTo>
                    <a:lnTo>
                      <a:pt x="20448" y="41701"/>
                    </a:lnTo>
                    <a:lnTo>
                      <a:pt x="19699" y="41150"/>
                    </a:lnTo>
                    <a:lnTo>
                      <a:pt x="18931" y="40519"/>
                    </a:lnTo>
                    <a:lnTo>
                      <a:pt x="18163" y="39850"/>
                    </a:lnTo>
                    <a:lnTo>
                      <a:pt x="17375" y="39121"/>
                    </a:lnTo>
                    <a:lnTo>
                      <a:pt x="16587" y="38352"/>
                    </a:lnTo>
                    <a:lnTo>
                      <a:pt x="15799" y="37505"/>
                    </a:lnTo>
                    <a:lnTo>
                      <a:pt x="14991" y="36639"/>
                    </a:lnTo>
                    <a:lnTo>
                      <a:pt x="14184" y="35713"/>
                    </a:lnTo>
                    <a:lnTo>
                      <a:pt x="13396" y="34728"/>
                    </a:lnTo>
                    <a:lnTo>
                      <a:pt x="12588" y="33723"/>
                    </a:lnTo>
                    <a:lnTo>
                      <a:pt x="11800" y="32660"/>
                    </a:lnTo>
                    <a:lnTo>
                      <a:pt x="11012" y="31557"/>
                    </a:lnTo>
                    <a:lnTo>
                      <a:pt x="10244" y="30414"/>
                    </a:lnTo>
                    <a:lnTo>
                      <a:pt x="9476" y="29252"/>
                    </a:lnTo>
                    <a:lnTo>
                      <a:pt x="8727" y="28031"/>
                    </a:lnTo>
                    <a:lnTo>
                      <a:pt x="7998" y="26790"/>
                    </a:lnTo>
                    <a:lnTo>
                      <a:pt x="7191" y="25352"/>
                    </a:lnTo>
                    <a:lnTo>
                      <a:pt x="6442" y="23933"/>
                    </a:lnTo>
                    <a:lnTo>
                      <a:pt x="5733" y="22535"/>
                    </a:lnTo>
                    <a:lnTo>
                      <a:pt x="5083" y="21136"/>
                    </a:lnTo>
                    <a:lnTo>
                      <a:pt x="4472" y="19757"/>
                    </a:lnTo>
                    <a:lnTo>
                      <a:pt x="3901" y="18398"/>
                    </a:lnTo>
                    <a:lnTo>
                      <a:pt x="3409" y="17059"/>
                    </a:lnTo>
                    <a:lnTo>
                      <a:pt x="2956" y="15759"/>
                    </a:lnTo>
                    <a:lnTo>
                      <a:pt x="2542" y="14478"/>
                    </a:lnTo>
                    <a:lnTo>
                      <a:pt x="2187" y="13237"/>
                    </a:lnTo>
                    <a:lnTo>
                      <a:pt x="1892" y="12036"/>
                    </a:lnTo>
                    <a:lnTo>
                      <a:pt x="1655" y="10873"/>
                    </a:lnTo>
                    <a:lnTo>
                      <a:pt x="1458" y="9770"/>
                    </a:lnTo>
                    <a:lnTo>
                      <a:pt x="1380" y="9238"/>
                    </a:lnTo>
                    <a:lnTo>
                      <a:pt x="1321" y="8707"/>
                    </a:lnTo>
                    <a:lnTo>
                      <a:pt x="1262" y="8194"/>
                    </a:lnTo>
                    <a:lnTo>
                      <a:pt x="1242" y="7702"/>
                    </a:lnTo>
                    <a:lnTo>
                      <a:pt x="1222" y="7229"/>
                    </a:lnTo>
                    <a:lnTo>
                      <a:pt x="1202" y="6757"/>
                    </a:lnTo>
                    <a:lnTo>
                      <a:pt x="1222" y="6264"/>
                    </a:lnTo>
                    <a:lnTo>
                      <a:pt x="1242" y="5791"/>
                    </a:lnTo>
                    <a:lnTo>
                      <a:pt x="1281" y="5338"/>
                    </a:lnTo>
                    <a:lnTo>
                      <a:pt x="1340" y="4905"/>
                    </a:lnTo>
                    <a:lnTo>
                      <a:pt x="1419" y="4511"/>
                    </a:lnTo>
                    <a:lnTo>
                      <a:pt x="1498" y="4117"/>
                    </a:lnTo>
                    <a:lnTo>
                      <a:pt x="1596" y="3762"/>
                    </a:lnTo>
                    <a:lnTo>
                      <a:pt x="1715" y="3427"/>
                    </a:lnTo>
                    <a:lnTo>
                      <a:pt x="1852" y="3112"/>
                    </a:lnTo>
                    <a:lnTo>
                      <a:pt x="2010" y="2817"/>
                    </a:lnTo>
                    <a:lnTo>
                      <a:pt x="2168" y="2561"/>
                    </a:lnTo>
                    <a:lnTo>
                      <a:pt x="2345" y="2324"/>
                    </a:lnTo>
                    <a:lnTo>
                      <a:pt x="2522" y="2108"/>
                    </a:lnTo>
                    <a:lnTo>
                      <a:pt x="2719" y="1911"/>
                    </a:lnTo>
                    <a:lnTo>
                      <a:pt x="2936" y="1733"/>
                    </a:lnTo>
                    <a:lnTo>
                      <a:pt x="3153" y="1596"/>
                    </a:lnTo>
                    <a:lnTo>
                      <a:pt x="3330" y="1497"/>
                    </a:lnTo>
                    <a:lnTo>
                      <a:pt x="3507" y="1418"/>
                    </a:lnTo>
                    <a:lnTo>
                      <a:pt x="3704" y="1359"/>
                    </a:lnTo>
                    <a:lnTo>
                      <a:pt x="3881" y="1300"/>
                    </a:lnTo>
                    <a:lnTo>
                      <a:pt x="4098" y="1261"/>
                    </a:lnTo>
                    <a:lnTo>
                      <a:pt x="4295" y="1221"/>
                    </a:lnTo>
                    <a:lnTo>
                      <a:pt x="4512" y="1202"/>
                    </a:lnTo>
                    <a:close/>
                    <a:moveTo>
                      <a:pt x="4453" y="0"/>
                    </a:moveTo>
                    <a:lnTo>
                      <a:pt x="4157" y="39"/>
                    </a:lnTo>
                    <a:lnTo>
                      <a:pt x="3881" y="79"/>
                    </a:lnTo>
                    <a:lnTo>
                      <a:pt x="3606" y="138"/>
                    </a:lnTo>
                    <a:lnTo>
                      <a:pt x="3330" y="217"/>
                    </a:lnTo>
                    <a:lnTo>
                      <a:pt x="3054" y="315"/>
                    </a:lnTo>
                    <a:lnTo>
                      <a:pt x="2798" y="414"/>
                    </a:lnTo>
                    <a:lnTo>
                      <a:pt x="2562" y="552"/>
                    </a:lnTo>
                    <a:lnTo>
                      <a:pt x="2227" y="768"/>
                    </a:lnTo>
                    <a:lnTo>
                      <a:pt x="1931" y="1005"/>
                    </a:lnTo>
                    <a:lnTo>
                      <a:pt x="1655" y="1280"/>
                    </a:lnTo>
                    <a:lnTo>
                      <a:pt x="1399" y="1576"/>
                    </a:lnTo>
                    <a:lnTo>
                      <a:pt x="1222" y="1812"/>
                    </a:lnTo>
                    <a:lnTo>
                      <a:pt x="1045" y="2068"/>
                    </a:lnTo>
                    <a:lnTo>
                      <a:pt x="907" y="2324"/>
                    </a:lnTo>
                    <a:lnTo>
                      <a:pt x="769" y="2600"/>
                    </a:lnTo>
                    <a:lnTo>
                      <a:pt x="631" y="2896"/>
                    </a:lnTo>
                    <a:lnTo>
                      <a:pt x="533" y="3191"/>
                    </a:lnTo>
                    <a:lnTo>
                      <a:pt x="414" y="3506"/>
                    </a:lnTo>
                    <a:lnTo>
                      <a:pt x="336" y="3821"/>
                    </a:lnTo>
                    <a:lnTo>
                      <a:pt x="257" y="4156"/>
                    </a:lnTo>
                    <a:lnTo>
                      <a:pt x="178" y="4491"/>
                    </a:lnTo>
                    <a:lnTo>
                      <a:pt x="139" y="4846"/>
                    </a:lnTo>
                    <a:lnTo>
                      <a:pt x="80" y="5220"/>
                    </a:lnTo>
                    <a:lnTo>
                      <a:pt x="21" y="5969"/>
                    </a:lnTo>
                    <a:lnTo>
                      <a:pt x="1" y="6757"/>
                    </a:lnTo>
                    <a:lnTo>
                      <a:pt x="21" y="7249"/>
                    </a:lnTo>
                    <a:lnTo>
                      <a:pt x="40" y="7781"/>
                    </a:lnTo>
                    <a:lnTo>
                      <a:pt x="80" y="8293"/>
                    </a:lnTo>
                    <a:lnTo>
                      <a:pt x="119" y="8845"/>
                    </a:lnTo>
                    <a:lnTo>
                      <a:pt x="178" y="9396"/>
                    </a:lnTo>
                    <a:lnTo>
                      <a:pt x="257" y="9948"/>
                    </a:lnTo>
                    <a:lnTo>
                      <a:pt x="454" y="11110"/>
                    </a:lnTo>
                    <a:lnTo>
                      <a:pt x="651" y="11996"/>
                    </a:lnTo>
                    <a:lnTo>
                      <a:pt x="868" y="12922"/>
                    </a:lnTo>
                    <a:lnTo>
                      <a:pt x="1104" y="13868"/>
                    </a:lnTo>
                    <a:lnTo>
                      <a:pt x="1380" y="14833"/>
                    </a:lnTo>
                    <a:lnTo>
                      <a:pt x="1695" y="15798"/>
                    </a:lnTo>
                    <a:lnTo>
                      <a:pt x="2030" y="16803"/>
                    </a:lnTo>
                    <a:lnTo>
                      <a:pt x="2404" y="17807"/>
                    </a:lnTo>
                    <a:lnTo>
                      <a:pt x="2798" y="18832"/>
                    </a:lnTo>
                    <a:lnTo>
                      <a:pt x="3212" y="19876"/>
                    </a:lnTo>
                    <a:lnTo>
                      <a:pt x="3665" y="20920"/>
                    </a:lnTo>
                    <a:lnTo>
                      <a:pt x="4137" y="21983"/>
                    </a:lnTo>
                    <a:lnTo>
                      <a:pt x="4650" y="23067"/>
                    </a:lnTo>
                    <a:lnTo>
                      <a:pt x="5181" y="24130"/>
                    </a:lnTo>
                    <a:lnTo>
                      <a:pt x="5733" y="25214"/>
                    </a:lnTo>
                    <a:lnTo>
                      <a:pt x="6324" y="26297"/>
                    </a:lnTo>
                    <a:lnTo>
                      <a:pt x="6954" y="27381"/>
                    </a:lnTo>
                    <a:lnTo>
                      <a:pt x="7526" y="28365"/>
                    </a:lnTo>
                    <a:lnTo>
                      <a:pt x="8097" y="29311"/>
                    </a:lnTo>
                    <a:lnTo>
                      <a:pt x="8688" y="30237"/>
                    </a:lnTo>
                    <a:lnTo>
                      <a:pt x="9279" y="31143"/>
                    </a:lnTo>
                    <a:lnTo>
                      <a:pt x="9870" y="32029"/>
                    </a:lnTo>
                    <a:lnTo>
                      <a:pt x="10480" y="32896"/>
                    </a:lnTo>
                    <a:lnTo>
                      <a:pt x="11091" y="33743"/>
                    </a:lnTo>
                    <a:lnTo>
                      <a:pt x="11721" y="34551"/>
                    </a:lnTo>
                    <a:lnTo>
                      <a:pt x="12332" y="35339"/>
                    </a:lnTo>
                    <a:lnTo>
                      <a:pt x="12962" y="36107"/>
                    </a:lnTo>
                    <a:lnTo>
                      <a:pt x="13573" y="36855"/>
                    </a:lnTo>
                    <a:lnTo>
                      <a:pt x="14203" y="37565"/>
                    </a:lnTo>
                    <a:lnTo>
                      <a:pt x="14834" y="38254"/>
                    </a:lnTo>
                    <a:lnTo>
                      <a:pt x="15464" y="38904"/>
                    </a:lnTo>
                    <a:lnTo>
                      <a:pt x="16075" y="39534"/>
                    </a:lnTo>
                    <a:lnTo>
                      <a:pt x="16705" y="40145"/>
                    </a:lnTo>
                    <a:lnTo>
                      <a:pt x="17316" y="40716"/>
                    </a:lnTo>
                    <a:lnTo>
                      <a:pt x="17926" y="41248"/>
                    </a:lnTo>
                    <a:lnTo>
                      <a:pt x="18537" y="41760"/>
                    </a:lnTo>
                    <a:lnTo>
                      <a:pt x="19147" y="42233"/>
                    </a:lnTo>
                    <a:lnTo>
                      <a:pt x="19738" y="42686"/>
                    </a:lnTo>
                    <a:lnTo>
                      <a:pt x="20349" y="43100"/>
                    </a:lnTo>
                    <a:lnTo>
                      <a:pt x="20920" y="43474"/>
                    </a:lnTo>
                    <a:lnTo>
                      <a:pt x="21511" y="43809"/>
                    </a:lnTo>
                    <a:lnTo>
                      <a:pt x="22083" y="44104"/>
                    </a:lnTo>
                    <a:lnTo>
                      <a:pt x="22634" y="44380"/>
                    </a:lnTo>
                    <a:lnTo>
                      <a:pt x="23186" y="44617"/>
                    </a:lnTo>
                    <a:lnTo>
                      <a:pt x="23737" y="44794"/>
                    </a:lnTo>
                    <a:lnTo>
                      <a:pt x="24269" y="44951"/>
                    </a:lnTo>
                    <a:lnTo>
                      <a:pt x="24801" y="45070"/>
                    </a:lnTo>
                    <a:lnTo>
                      <a:pt x="25313" y="45129"/>
                    </a:lnTo>
                    <a:lnTo>
                      <a:pt x="25825" y="45148"/>
                    </a:lnTo>
                    <a:lnTo>
                      <a:pt x="26101" y="45148"/>
                    </a:lnTo>
                    <a:lnTo>
                      <a:pt x="26396" y="45129"/>
                    </a:lnTo>
                    <a:lnTo>
                      <a:pt x="26672" y="45089"/>
                    </a:lnTo>
                    <a:lnTo>
                      <a:pt x="26948" y="45030"/>
                    </a:lnTo>
                    <a:lnTo>
                      <a:pt x="27224" y="44951"/>
                    </a:lnTo>
                    <a:lnTo>
                      <a:pt x="27480" y="44853"/>
                    </a:lnTo>
                    <a:lnTo>
                      <a:pt x="27736" y="44735"/>
                    </a:lnTo>
                    <a:lnTo>
                      <a:pt x="27992" y="44597"/>
                    </a:lnTo>
                    <a:lnTo>
                      <a:pt x="28327" y="44400"/>
                    </a:lnTo>
                    <a:lnTo>
                      <a:pt x="28622" y="44144"/>
                    </a:lnTo>
                    <a:lnTo>
                      <a:pt x="28898" y="43888"/>
                    </a:lnTo>
                    <a:lnTo>
                      <a:pt x="29154" y="43592"/>
                    </a:lnTo>
                    <a:lnTo>
                      <a:pt x="29331" y="43356"/>
                    </a:lnTo>
                    <a:lnTo>
                      <a:pt x="29489" y="43100"/>
                    </a:lnTo>
                    <a:lnTo>
                      <a:pt x="29647" y="42824"/>
                    </a:lnTo>
                    <a:lnTo>
                      <a:pt x="29785" y="42548"/>
                    </a:lnTo>
                    <a:lnTo>
                      <a:pt x="29903" y="42272"/>
                    </a:lnTo>
                    <a:lnTo>
                      <a:pt x="30021" y="41977"/>
                    </a:lnTo>
                    <a:lnTo>
                      <a:pt x="30119" y="41662"/>
                    </a:lnTo>
                    <a:lnTo>
                      <a:pt x="30218" y="41327"/>
                    </a:lnTo>
                    <a:lnTo>
                      <a:pt x="30297" y="41012"/>
                    </a:lnTo>
                    <a:lnTo>
                      <a:pt x="30356" y="40657"/>
                    </a:lnTo>
                    <a:lnTo>
                      <a:pt x="30415" y="40303"/>
                    </a:lnTo>
                    <a:lnTo>
                      <a:pt x="30474" y="39948"/>
                    </a:lnTo>
                    <a:lnTo>
                      <a:pt x="30533" y="39200"/>
                    </a:lnTo>
                    <a:lnTo>
                      <a:pt x="30553" y="38392"/>
                    </a:lnTo>
                    <a:lnTo>
                      <a:pt x="30533" y="37899"/>
                    </a:lnTo>
                    <a:lnTo>
                      <a:pt x="30513" y="37387"/>
                    </a:lnTo>
                    <a:lnTo>
                      <a:pt x="30474" y="36855"/>
                    </a:lnTo>
                    <a:lnTo>
                      <a:pt x="30435" y="36324"/>
                    </a:lnTo>
                    <a:lnTo>
                      <a:pt x="30356" y="35772"/>
                    </a:lnTo>
                    <a:lnTo>
                      <a:pt x="30277" y="35201"/>
                    </a:lnTo>
                    <a:lnTo>
                      <a:pt x="30080" y="34039"/>
                    </a:lnTo>
                    <a:lnTo>
                      <a:pt x="29903" y="33152"/>
                    </a:lnTo>
                    <a:lnTo>
                      <a:pt x="29686" y="32226"/>
                    </a:lnTo>
                    <a:lnTo>
                      <a:pt x="29430" y="31281"/>
                    </a:lnTo>
                    <a:lnTo>
                      <a:pt x="29154" y="30335"/>
                    </a:lnTo>
                    <a:lnTo>
                      <a:pt x="28859" y="29350"/>
                    </a:lnTo>
                    <a:lnTo>
                      <a:pt x="28524" y="28346"/>
                    </a:lnTo>
                    <a:lnTo>
                      <a:pt x="28150" y="27341"/>
                    </a:lnTo>
                    <a:lnTo>
                      <a:pt x="27756" y="26317"/>
                    </a:lnTo>
                    <a:lnTo>
                      <a:pt x="27342" y="25273"/>
                    </a:lnTo>
                    <a:lnTo>
                      <a:pt x="26889" y="24229"/>
                    </a:lnTo>
                    <a:lnTo>
                      <a:pt x="26416" y="23165"/>
                    </a:lnTo>
                    <a:lnTo>
                      <a:pt x="25904" y="22101"/>
                    </a:lnTo>
                    <a:lnTo>
                      <a:pt x="25372" y="21018"/>
                    </a:lnTo>
                    <a:lnTo>
                      <a:pt x="24801" y="19935"/>
                    </a:lnTo>
                    <a:lnTo>
                      <a:pt x="24230" y="18851"/>
                    </a:lnTo>
                    <a:lnTo>
                      <a:pt x="23599" y="17768"/>
                    </a:lnTo>
                    <a:lnTo>
                      <a:pt x="23028" y="16803"/>
                    </a:lnTo>
                    <a:lnTo>
                      <a:pt x="22457" y="15857"/>
                    </a:lnTo>
                    <a:lnTo>
                      <a:pt x="21866" y="14912"/>
                    </a:lnTo>
                    <a:lnTo>
                      <a:pt x="21275" y="14005"/>
                    </a:lnTo>
                    <a:lnTo>
                      <a:pt x="20664" y="13119"/>
                    </a:lnTo>
                    <a:lnTo>
                      <a:pt x="20073" y="12252"/>
                    </a:lnTo>
                    <a:lnTo>
                      <a:pt x="19443" y="11425"/>
                    </a:lnTo>
                    <a:lnTo>
                      <a:pt x="18832" y="10598"/>
                    </a:lnTo>
                    <a:lnTo>
                      <a:pt x="18222" y="9810"/>
                    </a:lnTo>
                    <a:lnTo>
                      <a:pt x="17591" y="9041"/>
                    </a:lnTo>
                    <a:lnTo>
                      <a:pt x="16961" y="8313"/>
                    </a:lnTo>
                    <a:lnTo>
                      <a:pt x="16350" y="7584"/>
                    </a:lnTo>
                    <a:lnTo>
                      <a:pt x="15720" y="6894"/>
                    </a:lnTo>
                    <a:lnTo>
                      <a:pt x="15090" y="6244"/>
                    </a:lnTo>
                    <a:lnTo>
                      <a:pt x="14479" y="5614"/>
                    </a:lnTo>
                    <a:lnTo>
                      <a:pt x="13849" y="5023"/>
                    </a:lnTo>
                    <a:lnTo>
                      <a:pt x="13238" y="4452"/>
                    </a:lnTo>
                    <a:lnTo>
                      <a:pt x="12627" y="3900"/>
                    </a:lnTo>
                    <a:lnTo>
                      <a:pt x="12017" y="3388"/>
                    </a:lnTo>
                    <a:lnTo>
                      <a:pt x="11406" y="2915"/>
                    </a:lnTo>
                    <a:lnTo>
                      <a:pt x="10795" y="2482"/>
                    </a:lnTo>
                    <a:lnTo>
                      <a:pt x="10205" y="2068"/>
                    </a:lnTo>
                    <a:lnTo>
                      <a:pt x="9633" y="1694"/>
                    </a:lnTo>
                    <a:lnTo>
                      <a:pt x="9042" y="1359"/>
                    </a:lnTo>
                    <a:lnTo>
                      <a:pt x="8471" y="1044"/>
                    </a:lnTo>
                    <a:lnTo>
                      <a:pt x="7920" y="768"/>
                    </a:lnTo>
                    <a:lnTo>
                      <a:pt x="7368" y="552"/>
                    </a:lnTo>
                    <a:lnTo>
                      <a:pt x="6816" y="355"/>
                    </a:lnTo>
                    <a:lnTo>
                      <a:pt x="6285" y="197"/>
                    </a:lnTo>
                    <a:lnTo>
                      <a:pt x="5753" y="98"/>
                    </a:lnTo>
                    <a:lnTo>
                      <a:pt x="5241" y="20"/>
                    </a:lnTo>
                    <a:lnTo>
                      <a:pt x="47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7"/>
              <p:cNvSpPr/>
              <p:nvPr/>
            </p:nvSpPr>
            <p:spPr>
              <a:xfrm>
                <a:off x="2492650" y="420825"/>
                <a:ext cx="1129225" cy="763325"/>
              </a:xfrm>
              <a:custGeom>
                <a:avLst/>
                <a:gdLst/>
                <a:ahLst/>
                <a:cxnLst/>
                <a:rect l="l" t="t" r="r" b="b"/>
                <a:pathLst>
                  <a:path w="45169" h="30533" extrusionOk="0">
                    <a:moveTo>
                      <a:pt x="38412" y="1202"/>
                    </a:moveTo>
                    <a:lnTo>
                      <a:pt x="38905" y="1221"/>
                    </a:lnTo>
                    <a:lnTo>
                      <a:pt x="39358" y="1241"/>
                    </a:lnTo>
                    <a:lnTo>
                      <a:pt x="39811" y="1280"/>
                    </a:lnTo>
                    <a:lnTo>
                      <a:pt x="40244" y="1340"/>
                    </a:lnTo>
                    <a:lnTo>
                      <a:pt x="40658" y="1399"/>
                    </a:lnTo>
                    <a:lnTo>
                      <a:pt x="41032" y="1497"/>
                    </a:lnTo>
                    <a:lnTo>
                      <a:pt x="41406" y="1596"/>
                    </a:lnTo>
                    <a:lnTo>
                      <a:pt x="41741" y="1714"/>
                    </a:lnTo>
                    <a:lnTo>
                      <a:pt x="42056" y="1852"/>
                    </a:lnTo>
                    <a:lnTo>
                      <a:pt x="42332" y="1990"/>
                    </a:lnTo>
                    <a:lnTo>
                      <a:pt x="42608" y="2167"/>
                    </a:lnTo>
                    <a:lnTo>
                      <a:pt x="42844" y="2324"/>
                    </a:lnTo>
                    <a:lnTo>
                      <a:pt x="43061" y="2521"/>
                    </a:lnTo>
                    <a:lnTo>
                      <a:pt x="43258" y="2718"/>
                    </a:lnTo>
                    <a:lnTo>
                      <a:pt x="43416" y="2935"/>
                    </a:lnTo>
                    <a:lnTo>
                      <a:pt x="43573" y="3152"/>
                    </a:lnTo>
                    <a:lnTo>
                      <a:pt x="43652" y="3329"/>
                    </a:lnTo>
                    <a:lnTo>
                      <a:pt x="43731" y="3506"/>
                    </a:lnTo>
                    <a:lnTo>
                      <a:pt x="43810" y="3684"/>
                    </a:lnTo>
                    <a:lnTo>
                      <a:pt x="43849" y="3881"/>
                    </a:lnTo>
                    <a:lnTo>
                      <a:pt x="43908" y="4078"/>
                    </a:lnTo>
                    <a:lnTo>
                      <a:pt x="43928" y="4294"/>
                    </a:lnTo>
                    <a:lnTo>
                      <a:pt x="43948" y="4511"/>
                    </a:lnTo>
                    <a:lnTo>
                      <a:pt x="43948" y="4728"/>
                    </a:lnTo>
                    <a:lnTo>
                      <a:pt x="43948" y="5122"/>
                    </a:lnTo>
                    <a:lnTo>
                      <a:pt x="43888" y="5535"/>
                    </a:lnTo>
                    <a:lnTo>
                      <a:pt x="43790" y="5988"/>
                    </a:lnTo>
                    <a:lnTo>
                      <a:pt x="43652" y="6441"/>
                    </a:lnTo>
                    <a:lnTo>
                      <a:pt x="43514" y="6855"/>
                    </a:lnTo>
                    <a:lnTo>
                      <a:pt x="43337" y="7288"/>
                    </a:lnTo>
                    <a:lnTo>
                      <a:pt x="43140" y="7741"/>
                    </a:lnTo>
                    <a:lnTo>
                      <a:pt x="42903" y="8195"/>
                    </a:lnTo>
                    <a:lnTo>
                      <a:pt x="42647" y="8648"/>
                    </a:lnTo>
                    <a:lnTo>
                      <a:pt x="42352" y="9120"/>
                    </a:lnTo>
                    <a:lnTo>
                      <a:pt x="42037" y="9613"/>
                    </a:lnTo>
                    <a:lnTo>
                      <a:pt x="41702" y="10105"/>
                    </a:lnTo>
                    <a:lnTo>
                      <a:pt x="41150" y="10854"/>
                    </a:lnTo>
                    <a:lnTo>
                      <a:pt x="40520" y="11602"/>
                    </a:lnTo>
                    <a:lnTo>
                      <a:pt x="39850" y="12390"/>
                    </a:lnTo>
                    <a:lnTo>
                      <a:pt x="39121" y="13158"/>
                    </a:lnTo>
                    <a:lnTo>
                      <a:pt x="38353" y="13966"/>
                    </a:lnTo>
                    <a:lnTo>
                      <a:pt x="37526" y="14754"/>
                    </a:lnTo>
                    <a:lnTo>
                      <a:pt x="36639" y="15562"/>
                    </a:lnTo>
                    <a:lnTo>
                      <a:pt x="35714" y="16350"/>
                    </a:lnTo>
                    <a:lnTo>
                      <a:pt x="34748" y="17157"/>
                    </a:lnTo>
                    <a:lnTo>
                      <a:pt x="33724" y="17945"/>
                    </a:lnTo>
                    <a:lnTo>
                      <a:pt x="32660" y="18733"/>
                    </a:lnTo>
                    <a:lnTo>
                      <a:pt x="31557" y="19521"/>
                    </a:lnTo>
                    <a:lnTo>
                      <a:pt x="30435" y="20309"/>
                    </a:lnTo>
                    <a:lnTo>
                      <a:pt x="29253" y="21057"/>
                    </a:lnTo>
                    <a:lnTo>
                      <a:pt x="28031" y="21826"/>
                    </a:lnTo>
                    <a:lnTo>
                      <a:pt x="26790" y="22555"/>
                    </a:lnTo>
                    <a:lnTo>
                      <a:pt x="25372" y="23362"/>
                    </a:lnTo>
                    <a:lnTo>
                      <a:pt x="23954" y="24111"/>
                    </a:lnTo>
                    <a:lnTo>
                      <a:pt x="22536" y="24820"/>
                    </a:lnTo>
                    <a:lnTo>
                      <a:pt x="21137" y="25470"/>
                    </a:lnTo>
                    <a:lnTo>
                      <a:pt x="19758" y="26081"/>
                    </a:lnTo>
                    <a:lnTo>
                      <a:pt x="18399" y="26632"/>
                    </a:lnTo>
                    <a:lnTo>
                      <a:pt x="17059" y="27144"/>
                    </a:lnTo>
                    <a:lnTo>
                      <a:pt x="15759" y="27597"/>
                    </a:lnTo>
                    <a:lnTo>
                      <a:pt x="14479" y="28011"/>
                    </a:lnTo>
                    <a:lnTo>
                      <a:pt x="13238" y="28346"/>
                    </a:lnTo>
                    <a:lnTo>
                      <a:pt x="12036" y="28661"/>
                    </a:lnTo>
                    <a:lnTo>
                      <a:pt x="10894" y="28897"/>
                    </a:lnTo>
                    <a:lnTo>
                      <a:pt x="9771" y="29094"/>
                    </a:lnTo>
                    <a:lnTo>
                      <a:pt x="9239" y="29173"/>
                    </a:lnTo>
                    <a:lnTo>
                      <a:pt x="8707" y="29232"/>
                    </a:lnTo>
                    <a:lnTo>
                      <a:pt x="8195" y="29272"/>
                    </a:lnTo>
                    <a:lnTo>
                      <a:pt x="7703" y="29311"/>
                    </a:lnTo>
                    <a:lnTo>
                      <a:pt x="7230" y="29331"/>
                    </a:lnTo>
                    <a:lnTo>
                      <a:pt x="6265" y="29331"/>
                    </a:lnTo>
                    <a:lnTo>
                      <a:pt x="5792" y="29311"/>
                    </a:lnTo>
                    <a:lnTo>
                      <a:pt x="5339" y="29272"/>
                    </a:lnTo>
                    <a:lnTo>
                      <a:pt x="4925" y="29213"/>
                    </a:lnTo>
                    <a:lnTo>
                      <a:pt x="4512" y="29134"/>
                    </a:lnTo>
                    <a:lnTo>
                      <a:pt x="4118" y="29035"/>
                    </a:lnTo>
                    <a:lnTo>
                      <a:pt x="3763" y="28937"/>
                    </a:lnTo>
                    <a:lnTo>
                      <a:pt x="3428" y="28819"/>
                    </a:lnTo>
                    <a:lnTo>
                      <a:pt x="3113" y="28681"/>
                    </a:lnTo>
                    <a:lnTo>
                      <a:pt x="2818" y="28543"/>
                    </a:lnTo>
                    <a:lnTo>
                      <a:pt x="2562" y="28385"/>
                    </a:lnTo>
                    <a:lnTo>
                      <a:pt x="2325" y="28208"/>
                    </a:lnTo>
                    <a:lnTo>
                      <a:pt x="2109" y="28031"/>
                    </a:lnTo>
                    <a:lnTo>
                      <a:pt x="1912" y="27814"/>
                    </a:lnTo>
                    <a:lnTo>
                      <a:pt x="1754" y="27617"/>
                    </a:lnTo>
                    <a:lnTo>
                      <a:pt x="1596" y="27381"/>
                    </a:lnTo>
                    <a:lnTo>
                      <a:pt x="1518" y="27203"/>
                    </a:lnTo>
                    <a:lnTo>
                      <a:pt x="1439" y="27026"/>
                    </a:lnTo>
                    <a:lnTo>
                      <a:pt x="1360" y="26849"/>
                    </a:lnTo>
                    <a:lnTo>
                      <a:pt x="1301" y="26652"/>
                    </a:lnTo>
                    <a:lnTo>
                      <a:pt x="1261" y="26455"/>
                    </a:lnTo>
                    <a:lnTo>
                      <a:pt x="1242" y="26258"/>
                    </a:lnTo>
                    <a:lnTo>
                      <a:pt x="1222" y="26041"/>
                    </a:lnTo>
                    <a:lnTo>
                      <a:pt x="1202" y="25805"/>
                    </a:lnTo>
                    <a:lnTo>
                      <a:pt x="1222" y="25411"/>
                    </a:lnTo>
                    <a:lnTo>
                      <a:pt x="1281" y="24997"/>
                    </a:lnTo>
                    <a:lnTo>
                      <a:pt x="1380" y="24564"/>
                    </a:lnTo>
                    <a:lnTo>
                      <a:pt x="1498" y="24091"/>
                    </a:lnTo>
                    <a:lnTo>
                      <a:pt x="1655" y="23677"/>
                    </a:lnTo>
                    <a:lnTo>
                      <a:pt x="1833" y="23244"/>
                    </a:lnTo>
                    <a:lnTo>
                      <a:pt x="2030" y="22811"/>
                    </a:lnTo>
                    <a:lnTo>
                      <a:pt x="2266" y="22358"/>
                    </a:lnTo>
                    <a:lnTo>
                      <a:pt x="2522" y="21885"/>
                    </a:lnTo>
                    <a:lnTo>
                      <a:pt x="2798" y="21412"/>
                    </a:lnTo>
                    <a:lnTo>
                      <a:pt x="3113" y="20939"/>
                    </a:lnTo>
                    <a:lnTo>
                      <a:pt x="3468" y="20447"/>
                    </a:lnTo>
                    <a:lnTo>
                      <a:pt x="4019" y="19698"/>
                    </a:lnTo>
                    <a:lnTo>
                      <a:pt x="4630" y="18930"/>
                    </a:lnTo>
                    <a:lnTo>
                      <a:pt x="5319" y="18162"/>
                    </a:lnTo>
                    <a:lnTo>
                      <a:pt x="6028" y="17374"/>
                    </a:lnTo>
                    <a:lnTo>
                      <a:pt x="6816" y="16586"/>
                    </a:lnTo>
                    <a:lnTo>
                      <a:pt x="7644" y="15778"/>
                    </a:lnTo>
                    <a:lnTo>
                      <a:pt x="8530" y="14990"/>
                    </a:lnTo>
                    <a:lnTo>
                      <a:pt x="9456" y="14183"/>
                    </a:lnTo>
                    <a:lnTo>
                      <a:pt x="10421" y="13395"/>
                    </a:lnTo>
                    <a:lnTo>
                      <a:pt x="11445" y="12587"/>
                    </a:lnTo>
                    <a:lnTo>
                      <a:pt x="12509" y="11799"/>
                    </a:lnTo>
                    <a:lnTo>
                      <a:pt x="13593" y="11011"/>
                    </a:lnTo>
                    <a:lnTo>
                      <a:pt x="14735" y="10243"/>
                    </a:lnTo>
                    <a:lnTo>
                      <a:pt x="15917" y="9475"/>
                    </a:lnTo>
                    <a:lnTo>
                      <a:pt x="17138" y="8726"/>
                    </a:lnTo>
                    <a:lnTo>
                      <a:pt x="18379" y="7978"/>
                    </a:lnTo>
                    <a:lnTo>
                      <a:pt x="19797" y="7190"/>
                    </a:lnTo>
                    <a:lnTo>
                      <a:pt x="21216" y="6422"/>
                    </a:lnTo>
                    <a:lnTo>
                      <a:pt x="22634" y="5732"/>
                    </a:lnTo>
                    <a:lnTo>
                      <a:pt x="24033" y="5063"/>
                    </a:lnTo>
                    <a:lnTo>
                      <a:pt x="25411" y="4452"/>
                    </a:lnTo>
                    <a:lnTo>
                      <a:pt x="26771" y="3900"/>
                    </a:lnTo>
                    <a:lnTo>
                      <a:pt x="28090" y="3388"/>
                    </a:lnTo>
                    <a:lnTo>
                      <a:pt x="29410" y="2935"/>
                    </a:lnTo>
                    <a:lnTo>
                      <a:pt x="30691" y="2541"/>
                    </a:lnTo>
                    <a:lnTo>
                      <a:pt x="31912" y="2187"/>
                    </a:lnTo>
                    <a:lnTo>
                      <a:pt x="33113" y="1891"/>
                    </a:lnTo>
                    <a:lnTo>
                      <a:pt x="34276" y="1635"/>
                    </a:lnTo>
                    <a:lnTo>
                      <a:pt x="35398" y="1458"/>
                    </a:lnTo>
                    <a:lnTo>
                      <a:pt x="35930" y="1379"/>
                    </a:lnTo>
                    <a:lnTo>
                      <a:pt x="36442" y="1320"/>
                    </a:lnTo>
                    <a:lnTo>
                      <a:pt x="36955" y="1261"/>
                    </a:lnTo>
                    <a:lnTo>
                      <a:pt x="37467" y="1221"/>
                    </a:lnTo>
                    <a:lnTo>
                      <a:pt x="37940" y="1202"/>
                    </a:lnTo>
                    <a:close/>
                    <a:moveTo>
                      <a:pt x="37900" y="0"/>
                    </a:moveTo>
                    <a:lnTo>
                      <a:pt x="37388" y="20"/>
                    </a:lnTo>
                    <a:lnTo>
                      <a:pt x="36856" y="59"/>
                    </a:lnTo>
                    <a:lnTo>
                      <a:pt x="36324" y="118"/>
                    </a:lnTo>
                    <a:lnTo>
                      <a:pt x="35773" y="177"/>
                    </a:lnTo>
                    <a:lnTo>
                      <a:pt x="35221" y="256"/>
                    </a:lnTo>
                    <a:lnTo>
                      <a:pt x="34059" y="453"/>
                    </a:lnTo>
                    <a:lnTo>
                      <a:pt x="33153" y="650"/>
                    </a:lnTo>
                    <a:lnTo>
                      <a:pt x="32227" y="867"/>
                    </a:lnTo>
                    <a:lnTo>
                      <a:pt x="31301" y="1103"/>
                    </a:lnTo>
                    <a:lnTo>
                      <a:pt x="30336" y="1379"/>
                    </a:lnTo>
                    <a:lnTo>
                      <a:pt x="29351" y="1694"/>
                    </a:lnTo>
                    <a:lnTo>
                      <a:pt x="28366" y="2029"/>
                    </a:lnTo>
                    <a:lnTo>
                      <a:pt x="27342" y="2384"/>
                    </a:lnTo>
                    <a:lnTo>
                      <a:pt x="26318" y="2778"/>
                    </a:lnTo>
                    <a:lnTo>
                      <a:pt x="25274" y="3211"/>
                    </a:lnTo>
                    <a:lnTo>
                      <a:pt x="24230" y="3664"/>
                    </a:lnTo>
                    <a:lnTo>
                      <a:pt x="23166" y="4137"/>
                    </a:lnTo>
                    <a:lnTo>
                      <a:pt x="22102" y="4649"/>
                    </a:lnTo>
                    <a:lnTo>
                      <a:pt x="21019" y="5181"/>
                    </a:lnTo>
                    <a:lnTo>
                      <a:pt x="19955" y="5732"/>
                    </a:lnTo>
                    <a:lnTo>
                      <a:pt x="18872" y="6323"/>
                    </a:lnTo>
                    <a:lnTo>
                      <a:pt x="17769" y="6934"/>
                    </a:lnTo>
                    <a:lnTo>
                      <a:pt x="16803" y="7505"/>
                    </a:lnTo>
                    <a:lnTo>
                      <a:pt x="15858" y="8096"/>
                    </a:lnTo>
                    <a:lnTo>
                      <a:pt x="14932" y="8687"/>
                    </a:lnTo>
                    <a:lnTo>
                      <a:pt x="14026" y="9278"/>
                    </a:lnTo>
                    <a:lnTo>
                      <a:pt x="13140" y="9869"/>
                    </a:lnTo>
                    <a:lnTo>
                      <a:pt x="12273" y="10480"/>
                    </a:lnTo>
                    <a:lnTo>
                      <a:pt x="11426" y="11090"/>
                    </a:lnTo>
                    <a:lnTo>
                      <a:pt x="10618" y="11701"/>
                    </a:lnTo>
                    <a:lnTo>
                      <a:pt x="9811" y="12331"/>
                    </a:lnTo>
                    <a:lnTo>
                      <a:pt x="9042" y="12962"/>
                    </a:lnTo>
                    <a:lnTo>
                      <a:pt x="8313" y="13572"/>
                    </a:lnTo>
                    <a:lnTo>
                      <a:pt x="7604" y="14202"/>
                    </a:lnTo>
                    <a:lnTo>
                      <a:pt x="6915" y="14833"/>
                    </a:lnTo>
                    <a:lnTo>
                      <a:pt x="6245" y="15443"/>
                    </a:lnTo>
                    <a:lnTo>
                      <a:pt x="5615" y="16074"/>
                    </a:lnTo>
                    <a:lnTo>
                      <a:pt x="5024" y="16704"/>
                    </a:lnTo>
                    <a:lnTo>
                      <a:pt x="4453" y="17315"/>
                    </a:lnTo>
                    <a:lnTo>
                      <a:pt x="3901" y="17925"/>
                    </a:lnTo>
                    <a:lnTo>
                      <a:pt x="3409" y="18536"/>
                    </a:lnTo>
                    <a:lnTo>
                      <a:pt x="2916" y="19147"/>
                    </a:lnTo>
                    <a:lnTo>
                      <a:pt x="2483" y="19738"/>
                    </a:lnTo>
                    <a:lnTo>
                      <a:pt x="2069" y="20329"/>
                    </a:lnTo>
                    <a:lnTo>
                      <a:pt x="1695" y="20920"/>
                    </a:lnTo>
                    <a:lnTo>
                      <a:pt x="1360" y="21491"/>
                    </a:lnTo>
                    <a:lnTo>
                      <a:pt x="1045" y="22062"/>
                    </a:lnTo>
                    <a:lnTo>
                      <a:pt x="789" y="22633"/>
                    </a:lnTo>
                    <a:lnTo>
                      <a:pt x="552" y="23185"/>
                    </a:lnTo>
                    <a:lnTo>
                      <a:pt x="355" y="23736"/>
                    </a:lnTo>
                    <a:lnTo>
                      <a:pt x="198" y="24268"/>
                    </a:lnTo>
                    <a:lnTo>
                      <a:pt x="99" y="24800"/>
                    </a:lnTo>
                    <a:lnTo>
                      <a:pt x="20" y="25312"/>
                    </a:lnTo>
                    <a:lnTo>
                      <a:pt x="1" y="25805"/>
                    </a:lnTo>
                    <a:lnTo>
                      <a:pt x="20" y="26100"/>
                    </a:lnTo>
                    <a:lnTo>
                      <a:pt x="40" y="26396"/>
                    </a:lnTo>
                    <a:lnTo>
                      <a:pt x="80" y="26671"/>
                    </a:lnTo>
                    <a:lnTo>
                      <a:pt x="139" y="26947"/>
                    </a:lnTo>
                    <a:lnTo>
                      <a:pt x="217" y="27223"/>
                    </a:lnTo>
                    <a:lnTo>
                      <a:pt x="316" y="27479"/>
                    </a:lnTo>
                    <a:lnTo>
                      <a:pt x="434" y="27735"/>
                    </a:lnTo>
                    <a:lnTo>
                      <a:pt x="552" y="27991"/>
                    </a:lnTo>
                    <a:lnTo>
                      <a:pt x="769" y="28306"/>
                    </a:lnTo>
                    <a:lnTo>
                      <a:pt x="1005" y="28622"/>
                    </a:lnTo>
                    <a:lnTo>
                      <a:pt x="1281" y="28897"/>
                    </a:lnTo>
                    <a:lnTo>
                      <a:pt x="1577" y="29153"/>
                    </a:lnTo>
                    <a:lnTo>
                      <a:pt x="1813" y="29331"/>
                    </a:lnTo>
                    <a:lnTo>
                      <a:pt x="2069" y="29488"/>
                    </a:lnTo>
                    <a:lnTo>
                      <a:pt x="2325" y="29646"/>
                    </a:lnTo>
                    <a:lnTo>
                      <a:pt x="2601" y="29784"/>
                    </a:lnTo>
                    <a:lnTo>
                      <a:pt x="2896" y="29902"/>
                    </a:lnTo>
                    <a:lnTo>
                      <a:pt x="3192" y="30020"/>
                    </a:lnTo>
                    <a:lnTo>
                      <a:pt x="3507" y="30119"/>
                    </a:lnTo>
                    <a:lnTo>
                      <a:pt x="3822" y="30217"/>
                    </a:lnTo>
                    <a:lnTo>
                      <a:pt x="4157" y="30296"/>
                    </a:lnTo>
                    <a:lnTo>
                      <a:pt x="4492" y="30355"/>
                    </a:lnTo>
                    <a:lnTo>
                      <a:pt x="4847" y="30414"/>
                    </a:lnTo>
                    <a:lnTo>
                      <a:pt x="5221" y="30454"/>
                    </a:lnTo>
                    <a:lnTo>
                      <a:pt x="5969" y="30513"/>
                    </a:lnTo>
                    <a:lnTo>
                      <a:pt x="6757" y="30532"/>
                    </a:lnTo>
                    <a:lnTo>
                      <a:pt x="7269" y="30532"/>
                    </a:lnTo>
                    <a:lnTo>
                      <a:pt x="7782" y="30513"/>
                    </a:lnTo>
                    <a:lnTo>
                      <a:pt x="8294" y="30473"/>
                    </a:lnTo>
                    <a:lnTo>
                      <a:pt x="8845" y="30434"/>
                    </a:lnTo>
                    <a:lnTo>
                      <a:pt x="9397" y="30355"/>
                    </a:lnTo>
                    <a:lnTo>
                      <a:pt x="9948" y="30276"/>
                    </a:lnTo>
                    <a:lnTo>
                      <a:pt x="11111" y="30079"/>
                    </a:lnTo>
                    <a:lnTo>
                      <a:pt x="12017" y="29902"/>
                    </a:lnTo>
                    <a:lnTo>
                      <a:pt x="12923" y="29685"/>
                    </a:lnTo>
                    <a:lnTo>
                      <a:pt x="13868" y="29429"/>
                    </a:lnTo>
                    <a:lnTo>
                      <a:pt x="14834" y="29153"/>
                    </a:lnTo>
                    <a:lnTo>
                      <a:pt x="15818" y="28858"/>
                    </a:lnTo>
                    <a:lnTo>
                      <a:pt x="16803" y="28523"/>
                    </a:lnTo>
                    <a:lnTo>
                      <a:pt x="17828" y="28149"/>
                    </a:lnTo>
                    <a:lnTo>
                      <a:pt x="18852" y="27755"/>
                    </a:lnTo>
                    <a:lnTo>
                      <a:pt x="19876" y="27341"/>
                    </a:lnTo>
                    <a:lnTo>
                      <a:pt x="20940" y="26888"/>
                    </a:lnTo>
                    <a:lnTo>
                      <a:pt x="22004" y="26396"/>
                    </a:lnTo>
                    <a:lnTo>
                      <a:pt x="23067" y="25903"/>
                    </a:lnTo>
                    <a:lnTo>
                      <a:pt x="24131" y="25371"/>
                    </a:lnTo>
                    <a:lnTo>
                      <a:pt x="25215" y="24800"/>
                    </a:lnTo>
                    <a:lnTo>
                      <a:pt x="26298" y="24209"/>
                    </a:lnTo>
                    <a:lnTo>
                      <a:pt x="27401" y="23599"/>
                    </a:lnTo>
                    <a:lnTo>
                      <a:pt x="28366" y="23027"/>
                    </a:lnTo>
                    <a:lnTo>
                      <a:pt x="29312" y="22456"/>
                    </a:lnTo>
                    <a:lnTo>
                      <a:pt x="30238" y="21865"/>
                    </a:lnTo>
                    <a:lnTo>
                      <a:pt x="31144" y="21274"/>
                    </a:lnTo>
                    <a:lnTo>
                      <a:pt x="32030" y="20664"/>
                    </a:lnTo>
                    <a:lnTo>
                      <a:pt x="32897" y="20053"/>
                    </a:lnTo>
                    <a:lnTo>
                      <a:pt x="33744" y="19442"/>
                    </a:lnTo>
                    <a:lnTo>
                      <a:pt x="34551" y="18832"/>
                    </a:lnTo>
                    <a:lnTo>
                      <a:pt x="35339" y="18201"/>
                    </a:lnTo>
                    <a:lnTo>
                      <a:pt x="36108" y="17591"/>
                    </a:lnTo>
                    <a:lnTo>
                      <a:pt x="36856" y="16960"/>
                    </a:lnTo>
                    <a:lnTo>
                      <a:pt x="37565" y="16330"/>
                    </a:lnTo>
                    <a:lnTo>
                      <a:pt x="38255" y="15719"/>
                    </a:lnTo>
                    <a:lnTo>
                      <a:pt x="38924" y="15089"/>
                    </a:lnTo>
                    <a:lnTo>
                      <a:pt x="39555" y="14459"/>
                    </a:lnTo>
                    <a:lnTo>
                      <a:pt x="40146" y="13848"/>
                    </a:lnTo>
                    <a:lnTo>
                      <a:pt x="40717" y="13218"/>
                    </a:lnTo>
                    <a:lnTo>
                      <a:pt x="41249" y="12607"/>
                    </a:lnTo>
                    <a:lnTo>
                      <a:pt x="41761" y="11996"/>
                    </a:lnTo>
                    <a:lnTo>
                      <a:pt x="42234" y="11405"/>
                    </a:lnTo>
                    <a:lnTo>
                      <a:pt x="42687" y="10795"/>
                    </a:lnTo>
                    <a:lnTo>
                      <a:pt x="43100" y="10204"/>
                    </a:lnTo>
                    <a:lnTo>
                      <a:pt x="43475" y="9613"/>
                    </a:lnTo>
                    <a:lnTo>
                      <a:pt x="43810" y="9042"/>
                    </a:lnTo>
                    <a:lnTo>
                      <a:pt x="44125" y="8470"/>
                    </a:lnTo>
                    <a:lnTo>
                      <a:pt x="44381" y="7899"/>
                    </a:lnTo>
                    <a:lnTo>
                      <a:pt x="44617" y="7348"/>
                    </a:lnTo>
                    <a:lnTo>
                      <a:pt x="44814" y="6816"/>
                    </a:lnTo>
                    <a:lnTo>
                      <a:pt x="44952" y="6284"/>
                    </a:lnTo>
                    <a:lnTo>
                      <a:pt x="45070" y="5752"/>
                    </a:lnTo>
                    <a:lnTo>
                      <a:pt x="45129" y="5240"/>
                    </a:lnTo>
                    <a:lnTo>
                      <a:pt x="45169" y="4728"/>
                    </a:lnTo>
                    <a:lnTo>
                      <a:pt x="45149" y="4432"/>
                    </a:lnTo>
                    <a:lnTo>
                      <a:pt x="45129" y="4156"/>
                    </a:lnTo>
                    <a:lnTo>
                      <a:pt x="45090" y="3861"/>
                    </a:lnTo>
                    <a:lnTo>
                      <a:pt x="45031" y="3585"/>
                    </a:lnTo>
                    <a:lnTo>
                      <a:pt x="44952" y="3329"/>
                    </a:lnTo>
                    <a:lnTo>
                      <a:pt x="44854" y="3053"/>
                    </a:lnTo>
                    <a:lnTo>
                      <a:pt x="44735" y="2797"/>
                    </a:lnTo>
                    <a:lnTo>
                      <a:pt x="44617" y="2561"/>
                    </a:lnTo>
                    <a:lnTo>
                      <a:pt x="44401" y="2226"/>
                    </a:lnTo>
                    <a:lnTo>
                      <a:pt x="44164" y="1930"/>
                    </a:lnTo>
                    <a:lnTo>
                      <a:pt x="43888" y="1635"/>
                    </a:lnTo>
                    <a:lnTo>
                      <a:pt x="43593" y="1379"/>
                    </a:lnTo>
                    <a:lnTo>
                      <a:pt x="43357" y="1202"/>
                    </a:lnTo>
                    <a:lnTo>
                      <a:pt x="43100" y="1044"/>
                    </a:lnTo>
                    <a:lnTo>
                      <a:pt x="42844" y="886"/>
                    </a:lnTo>
                    <a:lnTo>
                      <a:pt x="42569" y="749"/>
                    </a:lnTo>
                    <a:lnTo>
                      <a:pt x="42273" y="630"/>
                    </a:lnTo>
                    <a:lnTo>
                      <a:pt x="41978" y="512"/>
                    </a:lnTo>
                    <a:lnTo>
                      <a:pt x="41663" y="414"/>
                    </a:lnTo>
                    <a:lnTo>
                      <a:pt x="41347" y="335"/>
                    </a:lnTo>
                    <a:lnTo>
                      <a:pt x="41012" y="256"/>
                    </a:lnTo>
                    <a:lnTo>
                      <a:pt x="40658" y="177"/>
                    </a:lnTo>
                    <a:lnTo>
                      <a:pt x="40303" y="118"/>
                    </a:lnTo>
                    <a:lnTo>
                      <a:pt x="39949" y="79"/>
                    </a:lnTo>
                    <a:lnTo>
                      <a:pt x="39200" y="20"/>
                    </a:lnTo>
                    <a:lnTo>
                      <a:pt x="384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7"/>
              <p:cNvSpPr/>
              <p:nvPr/>
            </p:nvSpPr>
            <p:spPr>
              <a:xfrm>
                <a:off x="2752175" y="478425"/>
                <a:ext cx="638750" cy="638750"/>
              </a:xfrm>
              <a:custGeom>
                <a:avLst/>
                <a:gdLst/>
                <a:ahLst/>
                <a:cxnLst/>
                <a:rect l="l" t="t" r="r" b="b"/>
                <a:pathLst>
                  <a:path w="25550" h="25550" extrusionOk="0">
                    <a:moveTo>
                      <a:pt x="12411" y="1"/>
                    </a:moveTo>
                    <a:lnTo>
                      <a:pt x="11800" y="20"/>
                    </a:lnTo>
                    <a:lnTo>
                      <a:pt x="11189" y="99"/>
                    </a:lnTo>
                    <a:lnTo>
                      <a:pt x="10579" y="178"/>
                    </a:lnTo>
                    <a:lnTo>
                      <a:pt x="9968" y="296"/>
                    </a:lnTo>
                    <a:lnTo>
                      <a:pt x="9377" y="454"/>
                    </a:lnTo>
                    <a:lnTo>
                      <a:pt x="8786" y="631"/>
                    </a:lnTo>
                    <a:lnTo>
                      <a:pt x="8215" y="828"/>
                    </a:lnTo>
                    <a:lnTo>
                      <a:pt x="7644" y="1064"/>
                    </a:lnTo>
                    <a:lnTo>
                      <a:pt x="7092" y="1321"/>
                    </a:lnTo>
                    <a:lnTo>
                      <a:pt x="6541" y="1616"/>
                    </a:lnTo>
                    <a:lnTo>
                      <a:pt x="6028" y="1911"/>
                    </a:lnTo>
                    <a:lnTo>
                      <a:pt x="5497" y="2266"/>
                    </a:lnTo>
                    <a:lnTo>
                      <a:pt x="5004" y="2621"/>
                    </a:lnTo>
                    <a:lnTo>
                      <a:pt x="4531" y="3015"/>
                    </a:lnTo>
                    <a:lnTo>
                      <a:pt x="4059" y="3428"/>
                    </a:lnTo>
                    <a:lnTo>
                      <a:pt x="3606" y="3862"/>
                    </a:lnTo>
                    <a:lnTo>
                      <a:pt x="3192" y="4315"/>
                    </a:lnTo>
                    <a:lnTo>
                      <a:pt x="2778" y="4807"/>
                    </a:lnTo>
                    <a:lnTo>
                      <a:pt x="2404" y="5300"/>
                    </a:lnTo>
                    <a:lnTo>
                      <a:pt x="2049" y="5831"/>
                    </a:lnTo>
                    <a:lnTo>
                      <a:pt x="1695" y="6383"/>
                    </a:lnTo>
                    <a:lnTo>
                      <a:pt x="1399" y="6954"/>
                    </a:lnTo>
                    <a:lnTo>
                      <a:pt x="1104" y="7545"/>
                    </a:lnTo>
                    <a:lnTo>
                      <a:pt x="848" y="8156"/>
                    </a:lnTo>
                    <a:lnTo>
                      <a:pt x="631" y="8766"/>
                    </a:lnTo>
                    <a:lnTo>
                      <a:pt x="454" y="9377"/>
                    </a:lnTo>
                    <a:lnTo>
                      <a:pt x="296" y="10007"/>
                    </a:lnTo>
                    <a:lnTo>
                      <a:pt x="178" y="10618"/>
                    </a:lnTo>
                    <a:lnTo>
                      <a:pt x="80" y="11248"/>
                    </a:lnTo>
                    <a:lnTo>
                      <a:pt x="20" y="11879"/>
                    </a:lnTo>
                    <a:lnTo>
                      <a:pt x="1" y="12489"/>
                    </a:lnTo>
                    <a:lnTo>
                      <a:pt x="1" y="13120"/>
                    </a:lnTo>
                    <a:lnTo>
                      <a:pt x="20" y="13730"/>
                    </a:lnTo>
                    <a:lnTo>
                      <a:pt x="99" y="14341"/>
                    </a:lnTo>
                    <a:lnTo>
                      <a:pt x="178" y="14952"/>
                    </a:lnTo>
                    <a:lnTo>
                      <a:pt x="296" y="15562"/>
                    </a:lnTo>
                    <a:lnTo>
                      <a:pt x="454" y="16153"/>
                    </a:lnTo>
                    <a:lnTo>
                      <a:pt x="631" y="16744"/>
                    </a:lnTo>
                    <a:lnTo>
                      <a:pt x="828" y="17316"/>
                    </a:lnTo>
                    <a:lnTo>
                      <a:pt x="1064" y="17887"/>
                    </a:lnTo>
                    <a:lnTo>
                      <a:pt x="1321" y="18438"/>
                    </a:lnTo>
                    <a:lnTo>
                      <a:pt x="1616" y="18990"/>
                    </a:lnTo>
                    <a:lnTo>
                      <a:pt x="1931" y="19522"/>
                    </a:lnTo>
                    <a:lnTo>
                      <a:pt x="2266" y="20034"/>
                    </a:lnTo>
                    <a:lnTo>
                      <a:pt x="2621" y="20526"/>
                    </a:lnTo>
                    <a:lnTo>
                      <a:pt x="3015" y="21019"/>
                    </a:lnTo>
                    <a:lnTo>
                      <a:pt x="3428" y="21472"/>
                    </a:lnTo>
                    <a:lnTo>
                      <a:pt x="3862" y="21925"/>
                    </a:lnTo>
                    <a:lnTo>
                      <a:pt x="4315" y="22339"/>
                    </a:lnTo>
                    <a:lnTo>
                      <a:pt x="4807" y="22752"/>
                    </a:lnTo>
                    <a:lnTo>
                      <a:pt x="5300" y="23126"/>
                    </a:lnTo>
                    <a:lnTo>
                      <a:pt x="5831" y="23501"/>
                    </a:lnTo>
                    <a:lnTo>
                      <a:pt x="6383" y="23836"/>
                    </a:lnTo>
                    <a:lnTo>
                      <a:pt x="6954" y="24131"/>
                    </a:lnTo>
                    <a:lnTo>
                      <a:pt x="7545" y="24427"/>
                    </a:lnTo>
                    <a:lnTo>
                      <a:pt x="8156" y="24683"/>
                    </a:lnTo>
                    <a:lnTo>
                      <a:pt x="8766" y="24899"/>
                    </a:lnTo>
                    <a:lnTo>
                      <a:pt x="9377" y="25077"/>
                    </a:lnTo>
                    <a:lnTo>
                      <a:pt x="10007" y="25234"/>
                    </a:lnTo>
                    <a:lnTo>
                      <a:pt x="10618" y="25352"/>
                    </a:lnTo>
                    <a:lnTo>
                      <a:pt x="11248" y="25451"/>
                    </a:lnTo>
                    <a:lnTo>
                      <a:pt x="11879" y="25510"/>
                    </a:lnTo>
                    <a:lnTo>
                      <a:pt x="12489" y="25549"/>
                    </a:lnTo>
                    <a:lnTo>
                      <a:pt x="13120" y="25530"/>
                    </a:lnTo>
                    <a:lnTo>
                      <a:pt x="13730" y="25510"/>
                    </a:lnTo>
                    <a:lnTo>
                      <a:pt x="14341" y="25451"/>
                    </a:lnTo>
                    <a:lnTo>
                      <a:pt x="14952" y="25352"/>
                    </a:lnTo>
                    <a:lnTo>
                      <a:pt x="15562" y="25234"/>
                    </a:lnTo>
                    <a:lnTo>
                      <a:pt x="16153" y="25077"/>
                    </a:lnTo>
                    <a:lnTo>
                      <a:pt x="16744" y="24899"/>
                    </a:lnTo>
                    <a:lnTo>
                      <a:pt x="17315" y="24702"/>
                    </a:lnTo>
                    <a:lnTo>
                      <a:pt x="17887" y="24466"/>
                    </a:lnTo>
                    <a:lnTo>
                      <a:pt x="18438" y="24210"/>
                    </a:lnTo>
                    <a:lnTo>
                      <a:pt x="18990" y="23934"/>
                    </a:lnTo>
                    <a:lnTo>
                      <a:pt x="19522" y="23619"/>
                    </a:lnTo>
                    <a:lnTo>
                      <a:pt x="20034" y="23284"/>
                    </a:lnTo>
                    <a:lnTo>
                      <a:pt x="20526" y="22910"/>
                    </a:lnTo>
                    <a:lnTo>
                      <a:pt x="21019" y="22536"/>
                    </a:lnTo>
                    <a:lnTo>
                      <a:pt x="21472" y="22122"/>
                    </a:lnTo>
                    <a:lnTo>
                      <a:pt x="21925" y="21669"/>
                    </a:lnTo>
                    <a:lnTo>
                      <a:pt x="22358" y="21216"/>
                    </a:lnTo>
                    <a:lnTo>
                      <a:pt x="22752" y="20743"/>
                    </a:lnTo>
                    <a:lnTo>
                      <a:pt x="23126" y="20231"/>
                    </a:lnTo>
                    <a:lnTo>
                      <a:pt x="23501" y="19699"/>
                    </a:lnTo>
                    <a:lnTo>
                      <a:pt x="23836" y="19147"/>
                    </a:lnTo>
                    <a:lnTo>
                      <a:pt x="24151" y="18576"/>
                    </a:lnTo>
                    <a:lnTo>
                      <a:pt x="24427" y="17985"/>
                    </a:lnTo>
                    <a:lnTo>
                      <a:pt x="24683" y="17375"/>
                    </a:lnTo>
                    <a:lnTo>
                      <a:pt x="24899" y="16764"/>
                    </a:lnTo>
                    <a:lnTo>
                      <a:pt x="25077" y="16153"/>
                    </a:lnTo>
                    <a:lnTo>
                      <a:pt x="25234" y="15523"/>
                    </a:lnTo>
                    <a:lnTo>
                      <a:pt x="25372" y="14912"/>
                    </a:lnTo>
                    <a:lnTo>
                      <a:pt x="25451" y="14282"/>
                    </a:lnTo>
                    <a:lnTo>
                      <a:pt x="25510" y="13671"/>
                    </a:lnTo>
                    <a:lnTo>
                      <a:pt x="25549" y="13041"/>
                    </a:lnTo>
                    <a:lnTo>
                      <a:pt x="25530" y="12411"/>
                    </a:lnTo>
                    <a:lnTo>
                      <a:pt x="25510" y="11800"/>
                    </a:lnTo>
                    <a:lnTo>
                      <a:pt x="25451" y="11189"/>
                    </a:lnTo>
                    <a:lnTo>
                      <a:pt x="25352" y="10579"/>
                    </a:lnTo>
                    <a:lnTo>
                      <a:pt x="25234" y="9968"/>
                    </a:lnTo>
                    <a:lnTo>
                      <a:pt x="25077" y="9377"/>
                    </a:lnTo>
                    <a:lnTo>
                      <a:pt x="24899" y="8786"/>
                    </a:lnTo>
                    <a:lnTo>
                      <a:pt x="24702" y="8215"/>
                    </a:lnTo>
                    <a:lnTo>
                      <a:pt x="24466" y="7644"/>
                    </a:lnTo>
                    <a:lnTo>
                      <a:pt x="24210" y="7092"/>
                    </a:lnTo>
                    <a:lnTo>
                      <a:pt x="23934" y="6541"/>
                    </a:lnTo>
                    <a:lnTo>
                      <a:pt x="23619" y="6028"/>
                    </a:lnTo>
                    <a:lnTo>
                      <a:pt x="23284" y="5497"/>
                    </a:lnTo>
                    <a:lnTo>
                      <a:pt x="22910" y="5004"/>
                    </a:lnTo>
                    <a:lnTo>
                      <a:pt x="22536" y="4531"/>
                    </a:lnTo>
                    <a:lnTo>
                      <a:pt x="22122" y="4059"/>
                    </a:lnTo>
                    <a:lnTo>
                      <a:pt x="21688" y="3606"/>
                    </a:lnTo>
                    <a:lnTo>
                      <a:pt x="21216" y="3192"/>
                    </a:lnTo>
                    <a:lnTo>
                      <a:pt x="20743" y="2778"/>
                    </a:lnTo>
                    <a:lnTo>
                      <a:pt x="20231" y="2404"/>
                    </a:lnTo>
                    <a:lnTo>
                      <a:pt x="19699" y="2030"/>
                    </a:lnTo>
                    <a:lnTo>
                      <a:pt x="19147" y="1695"/>
                    </a:lnTo>
                    <a:lnTo>
                      <a:pt x="18576" y="1399"/>
                    </a:lnTo>
                    <a:lnTo>
                      <a:pt x="17985" y="1104"/>
                    </a:lnTo>
                    <a:lnTo>
                      <a:pt x="17375" y="848"/>
                    </a:lnTo>
                    <a:lnTo>
                      <a:pt x="16764" y="631"/>
                    </a:lnTo>
                    <a:lnTo>
                      <a:pt x="16153" y="454"/>
                    </a:lnTo>
                    <a:lnTo>
                      <a:pt x="15523" y="296"/>
                    </a:lnTo>
                    <a:lnTo>
                      <a:pt x="14912" y="178"/>
                    </a:lnTo>
                    <a:lnTo>
                      <a:pt x="14282" y="80"/>
                    </a:lnTo>
                    <a:lnTo>
                      <a:pt x="13671" y="20"/>
                    </a:lnTo>
                    <a:lnTo>
                      <a:pt x="13041" y="1"/>
                    </a:lnTo>
                    <a:close/>
                  </a:path>
                </a:pathLst>
              </a:custGeom>
              <a:solidFill>
                <a:srgbClr val="D9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7"/>
              <p:cNvSpPr/>
              <p:nvPr/>
            </p:nvSpPr>
            <p:spPr>
              <a:xfrm>
                <a:off x="2709350" y="435575"/>
                <a:ext cx="723925" cy="723950"/>
              </a:xfrm>
              <a:custGeom>
                <a:avLst/>
                <a:gdLst/>
                <a:ahLst/>
                <a:cxnLst/>
                <a:rect l="l" t="t" r="r" b="b"/>
                <a:pathLst>
                  <a:path w="28957" h="28958" extrusionOk="0">
                    <a:moveTo>
                      <a:pt x="14754" y="1715"/>
                    </a:moveTo>
                    <a:lnTo>
                      <a:pt x="15384" y="1734"/>
                    </a:lnTo>
                    <a:lnTo>
                      <a:pt x="15995" y="1794"/>
                    </a:lnTo>
                    <a:lnTo>
                      <a:pt x="16625" y="1892"/>
                    </a:lnTo>
                    <a:lnTo>
                      <a:pt x="17236" y="2010"/>
                    </a:lnTo>
                    <a:lnTo>
                      <a:pt x="17866" y="2168"/>
                    </a:lnTo>
                    <a:lnTo>
                      <a:pt x="18477" y="2345"/>
                    </a:lnTo>
                    <a:lnTo>
                      <a:pt x="19088" y="2562"/>
                    </a:lnTo>
                    <a:lnTo>
                      <a:pt x="19698" y="2818"/>
                    </a:lnTo>
                    <a:lnTo>
                      <a:pt x="20289" y="3113"/>
                    </a:lnTo>
                    <a:lnTo>
                      <a:pt x="20860" y="3409"/>
                    </a:lnTo>
                    <a:lnTo>
                      <a:pt x="21412" y="3744"/>
                    </a:lnTo>
                    <a:lnTo>
                      <a:pt x="21944" y="4118"/>
                    </a:lnTo>
                    <a:lnTo>
                      <a:pt x="22456" y="4492"/>
                    </a:lnTo>
                    <a:lnTo>
                      <a:pt x="22929" y="4906"/>
                    </a:lnTo>
                    <a:lnTo>
                      <a:pt x="23401" y="5320"/>
                    </a:lnTo>
                    <a:lnTo>
                      <a:pt x="23835" y="5773"/>
                    </a:lnTo>
                    <a:lnTo>
                      <a:pt x="24249" y="6245"/>
                    </a:lnTo>
                    <a:lnTo>
                      <a:pt x="24623" y="6718"/>
                    </a:lnTo>
                    <a:lnTo>
                      <a:pt x="24997" y="7211"/>
                    </a:lnTo>
                    <a:lnTo>
                      <a:pt x="25332" y="7742"/>
                    </a:lnTo>
                    <a:lnTo>
                      <a:pt x="25647" y="8255"/>
                    </a:lnTo>
                    <a:lnTo>
                      <a:pt x="25923" y="8806"/>
                    </a:lnTo>
                    <a:lnTo>
                      <a:pt x="26179" y="9358"/>
                    </a:lnTo>
                    <a:lnTo>
                      <a:pt x="26415" y="9929"/>
                    </a:lnTo>
                    <a:lnTo>
                      <a:pt x="26612" y="10500"/>
                    </a:lnTo>
                    <a:lnTo>
                      <a:pt x="26790" y="11091"/>
                    </a:lnTo>
                    <a:lnTo>
                      <a:pt x="26947" y="11682"/>
                    </a:lnTo>
                    <a:lnTo>
                      <a:pt x="27065" y="12293"/>
                    </a:lnTo>
                    <a:lnTo>
                      <a:pt x="27164" y="12903"/>
                    </a:lnTo>
                    <a:lnTo>
                      <a:pt x="27223" y="13514"/>
                    </a:lnTo>
                    <a:lnTo>
                      <a:pt x="27243" y="14125"/>
                    </a:lnTo>
                    <a:lnTo>
                      <a:pt x="27262" y="14755"/>
                    </a:lnTo>
                    <a:lnTo>
                      <a:pt x="27223" y="15385"/>
                    </a:lnTo>
                    <a:lnTo>
                      <a:pt x="27164" y="15996"/>
                    </a:lnTo>
                    <a:lnTo>
                      <a:pt x="27085" y="16626"/>
                    </a:lnTo>
                    <a:lnTo>
                      <a:pt x="26947" y="17237"/>
                    </a:lnTo>
                    <a:lnTo>
                      <a:pt x="26790" y="17867"/>
                    </a:lnTo>
                    <a:lnTo>
                      <a:pt x="26612" y="18478"/>
                    </a:lnTo>
                    <a:lnTo>
                      <a:pt x="26396" y="19089"/>
                    </a:lnTo>
                    <a:lnTo>
                      <a:pt x="26140" y="19699"/>
                    </a:lnTo>
                    <a:lnTo>
                      <a:pt x="25864" y="20290"/>
                    </a:lnTo>
                    <a:lnTo>
                      <a:pt x="25549" y="20861"/>
                    </a:lnTo>
                    <a:lnTo>
                      <a:pt x="25214" y="21413"/>
                    </a:lnTo>
                    <a:lnTo>
                      <a:pt x="24839" y="21945"/>
                    </a:lnTo>
                    <a:lnTo>
                      <a:pt x="24465" y="22457"/>
                    </a:lnTo>
                    <a:lnTo>
                      <a:pt x="24071" y="22930"/>
                    </a:lnTo>
                    <a:lnTo>
                      <a:pt x="23638" y="23383"/>
                    </a:lnTo>
                    <a:lnTo>
                      <a:pt x="23185" y="23836"/>
                    </a:lnTo>
                    <a:lnTo>
                      <a:pt x="22732" y="24250"/>
                    </a:lnTo>
                    <a:lnTo>
                      <a:pt x="22239" y="24624"/>
                    </a:lnTo>
                    <a:lnTo>
                      <a:pt x="21747" y="24998"/>
                    </a:lnTo>
                    <a:lnTo>
                      <a:pt x="21235" y="25333"/>
                    </a:lnTo>
                    <a:lnTo>
                      <a:pt x="20703" y="25648"/>
                    </a:lnTo>
                    <a:lnTo>
                      <a:pt x="20151" y="25924"/>
                    </a:lnTo>
                    <a:lnTo>
                      <a:pt x="19600" y="26180"/>
                    </a:lnTo>
                    <a:lnTo>
                      <a:pt x="19028" y="26416"/>
                    </a:lnTo>
                    <a:lnTo>
                      <a:pt x="18457" y="26613"/>
                    </a:lnTo>
                    <a:lnTo>
                      <a:pt x="17866" y="26791"/>
                    </a:lnTo>
                    <a:lnTo>
                      <a:pt x="17275" y="26948"/>
                    </a:lnTo>
                    <a:lnTo>
                      <a:pt x="16665" y="27066"/>
                    </a:lnTo>
                    <a:lnTo>
                      <a:pt x="16054" y="27165"/>
                    </a:lnTo>
                    <a:lnTo>
                      <a:pt x="15443" y="27224"/>
                    </a:lnTo>
                    <a:lnTo>
                      <a:pt x="14833" y="27244"/>
                    </a:lnTo>
                    <a:lnTo>
                      <a:pt x="14202" y="27263"/>
                    </a:lnTo>
                    <a:lnTo>
                      <a:pt x="13592" y="27224"/>
                    </a:lnTo>
                    <a:lnTo>
                      <a:pt x="12961" y="27165"/>
                    </a:lnTo>
                    <a:lnTo>
                      <a:pt x="12331" y="27066"/>
                    </a:lnTo>
                    <a:lnTo>
                      <a:pt x="11720" y="26948"/>
                    </a:lnTo>
                    <a:lnTo>
                      <a:pt x="11090" y="26791"/>
                    </a:lnTo>
                    <a:lnTo>
                      <a:pt x="10479" y="26613"/>
                    </a:lnTo>
                    <a:lnTo>
                      <a:pt x="9869" y="26397"/>
                    </a:lnTo>
                    <a:lnTo>
                      <a:pt x="9258" y="26141"/>
                    </a:lnTo>
                    <a:lnTo>
                      <a:pt x="8667" y="25845"/>
                    </a:lnTo>
                    <a:lnTo>
                      <a:pt x="8096" y="25550"/>
                    </a:lnTo>
                    <a:lnTo>
                      <a:pt x="7544" y="25215"/>
                    </a:lnTo>
                    <a:lnTo>
                      <a:pt x="7013" y="24840"/>
                    </a:lnTo>
                    <a:lnTo>
                      <a:pt x="6520" y="24466"/>
                    </a:lnTo>
                    <a:lnTo>
                      <a:pt x="6028" y="24053"/>
                    </a:lnTo>
                    <a:lnTo>
                      <a:pt x="5575" y="23639"/>
                    </a:lnTo>
                    <a:lnTo>
                      <a:pt x="5141" y="23186"/>
                    </a:lnTo>
                    <a:lnTo>
                      <a:pt x="4728" y="22733"/>
                    </a:lnTo>
                    <a:lnTo>
                      <a:pt x="4334" y="22240"/>
                    </a:lnTo>
                    <a:lnTo>
                      <a:pt x="3979" y="21748"/>
                    </a:lnTo>
                    <a:lnTo>
                      <a:pt x="3644" y="21236"/>
                    </a:lnTo>
                    <a:lnTo>
                      <a:pt x="3329" y="20704"/>
                    </a:lnTo>
                    <a:lnTo>
                      <a:pt x="3034" y="20152"/>
                    </a:lnTo>
                    <a:lnTo>
                      <a:pt x="2777" y="19601"/>
                    </a:lnTo>
                    <a:lnTo>
                      <a:pt x="2541" y="19030"/>
                    </a:lnTo>
                    <a:lnTo>
                      <a:pt x="2344" y="18458"/>
                    </a:lnTo>
                    <a:lnTo>
                      <a:pt x="2167" y="17867"/>
                    </a:lnTo>
                    <a:lnTo>
                      <a:pt x="2009" y="17276"/>
                    </a:lnTo>
                    <a:lnTo>
                      <a:pt x="1891" y="16666"/>
                    </a:lnTo>
                    <a:lnTo>
                      <a:pt x="1812" y="16055"/>
                    </a:lnTo>
                    <a:lnTo>
                      <a:pt x="1733" y="15444"/>
                    </a:lnTo>
                    <a:lnTo>
                      <a:pt x="1714" y="14834"/>
                    </a:lnTo>
                    <a:lnTo>
                      <a:pt x="1714" y="14203"/>
                    </a:lnTo>
                    <a:lnTo>
                      <a:pt x="1733" y="13593"/>
                    </a:lnTo>
                    <a:lnTo>
                      <a:pt x="1793" y="12962"/>
                    </a:lnTo>
                    <a:lnTo>
                      <a:pt x="1891" y="12332"/>
                    </a:lnTo>
                    <a:lnTo>
                      <a:pt x="2009" y="11721"/>
                    </a:lnTo>
                    <a:lnTo>
                      <a:pt x="2167" y="11091"/>
                    </a:lnTo>
                    <a:lnTo>
                      <a:pt x="2344" y="10480"/>
                    </a:lnTo>
                    <a:lnTo>
                      <a:pt x="2561" y="9870"/>
                    </a:lnTo>
                    <a:lnTo>
                      <a:pt x="2817" y="9259"/>
                    </a:lnTo>
                    <a:lnTo>
                      <a:pt x="3112" y="8668"/>
                    </a:lnTo>
                    <a:lnTo>
                      <a:pt x="3408" y="8097"/>
                    </a:lnTo>
                    <a:lnTo>
                      <a:pt x="3762" y="7545"/>
                    </a:lnTo>
                    <a:lnTo>
                      <a:pt x="4117" y="7014"/>
                    </a:lnTo>
                    <a:lnTo>
                      <a:pt x="4491" y="6521"/>
                    </a:lnTo>
                    <a:lnTo>
                      <a:pt x="4905" y="6029"/>
                    </a:lnTo>
                    <a:lnTo>
                      <a:pt x="5319" y="5576"/>
                    </a:lnTo>
                    <a:lnTo>
                      <a:pt x="5772" y="5142"/>
                    </a:lnTo>
                    <a:lnTo>
                      <a:pt x="6244" y="4729"/>
                    </a:lnTo>
                    <a:lnTo>
                      <a:pt x="6717" y="4335"/>
                    </a:lnTo>
                    <a:lnTo>
                      <a:pt x="7210" y="3980"/>
                    </a:lnTo>
                    <a:lnTo>
                      <a:pt x="7741" y="3625"/>
                    </a:lnTo>
                    <a:lnTo>
                      <a:pt x="8254" y="3330"/>
                    </a:lnTo>
                    <a:lnTo>
                      <a:pt x="8805" y="3035"/>
                    </a:lnTo>
                    <a:lnTo>
                      <a:pt x="9357" y="2778"/>
                    </a:lnTo>
                    <a:lnTo>
                      <a:pt x="9928" y="2542"/>
                    </a:lnTo>
                    <a:lnTo>
                      <a:pt x="10499" y="2345"/>
                    </a:lnTo>
                    <a:lnTo>
                      <a:pt x="11090" y="2168"/>
                    </a:lnTo>
                    <a:lnTo>
                      <a:pt x="11681" y="2010"/>
                    </a:lnTo>
                    <a:lnTo>
                      <a:pt x="12292" y="1892"/>
                    </a:lnTo>
                    <a:lnTo>
                      <a:pt x="12902" y="1813"/>
                    </a:lnTo>
                    <a:lnTo>
                      <a:pt x="13513" y="1734"/>
                    </a:lnTo>
                    <a:lnTo>
                      <a:pt x="14124" y="1715"/>
                    </a:lnTo>
                    <a:close/>
                    <a:moveTo>
                      <a:pt x="14084" y="1"/>
                    </a:moveTo>
                    <a:lnTo>
                      <a:pt x="13375" y="40"/>
                    </a:lnTo>
                    <a:lnTo>
                      <a:pt x="12686" y="99"/>
                    </a:lnTo>
                    <a:lnTo>
                      <a:pt x="11996" y="218"/>
                    </a:lnTo>
                    <a:lnTo>
                      <a:pt x="11307" y="356"/>
                    </a:lnTo>
                    <a:lnTo>
                      <a:pt x="10637" y="513"/>
                    </a:lnTo>
                    <a:lnTo>
                      <a:pt x="9967" y="710"/>
                    </a:lnTo>
                    <a:lnTo>
                      <a:pt x="9317" y="947"/>
                    </a:lnTo>
                    <a:lnTo>
                      <a:pt x="8667" y="1222"/>
                    </a:lnTo>
                    <a:lnTo>
                      <a:pt x="8037" y="1498"/>
                    </a:lnTo>
                    <a:lnTo>
                      <a:pt x="7426" y="1833"/>
                    </a:lnTo>
                    <a:lnTo>
                      <a:pt x="6835" y="2188"/>
                    </a:lnTo>
                    <a:lnTo>
                      <a:pt x="6244" y="2562"/>
                    </a:lnTo>
                    <a:lnTo>
                      <a:pt x="5673" y="2975"/>
                    </a:lnTo>
                    <a:lnTo>
                      <a:pt x="5141" y="3409"/>
                    </a:lnTo>
                    <a:lnTo>
                      <a:pt x="4609" y="3882"/>
                    </a:lnTo>
                    <a:lnTo>
                      <a:pt x="4097" y="4374"/>
                    </a:lnTo>
                    <a:lnTo>
                      <a:pt x="3624" y="4906"/>
                    </a:lnTo>
                    <a:lnTo>
                      <a:pt x="3152" y="5438"/>
                    </a:lnTo>
                    <a:lnTo>
                      <a:pt x="2718" y="6009"/>
                    </a:lnTo>
                    <a:lnTo>
                      <a:pt x="2324" y="6620"/>
                    </a:lnTo>
                    <a:lnTo>
                      <a:pt x="1930" y="7250"/>
                    </a:lnTo>
                    <a:lnTo>
                      <a:pt x="1576" y="7880"/>
                    </a:lnTo>
                    <a:lnTo>
                      <a:pt x="1261" y="8570"/>
                    </a:lnTo>
                    <a:lnTo>
                      <a:pt x="985" y="9259"/>
                    </a:lnTo>
                    <a:lnTo>
                      <a:pt x="729" y="9949"/>
                    </a:lnTo>
                    <a:lnTo>
                      <a:pt x="512" y="10638"/>
                    </a:lnTo>
                    <a:lnTo>
                      <a:pt x="335" y="11347"/>
                    </a:lnTo>
                    <a:lnTo>
                      <a:pt x="197" y="12056"/>
                    </a:lnTo>
                    <a:lnTo>
                      <a:pt x="98" y="12765"/>
                    </a:lnTo>
                    <a:lnTo>
                      <a:pt x="39" y="13475"/>
                    </a:lnTo>
                    <a:lnTo>
                      <a:pt x="0" y="14164"/>
                    </a:lnTo>
                    <a:lnTo>
                      <a:pt x="0" y="14873"/>
                    </a:lnTo>
                    <a:lnTo>
                      <a:pt x="39" y="15582"/>
                    </a:lnTo>
                    <a:lnTo>
                      <a:pt x="98" y="16272"/>
                    </a:lnTo>
                    <a:lnTo>
                      <a:pt x="217" y="16961"/>
                    </a:lnTo>
                    <a:lnTo>
                      <a:pt x="355" y="17651"/>
                    </a:lnTo>
                    <a:lnTo>
                      <a:pt x="512" y="18320"/>
                    </a:lnTo>
                    <a:lnTo>
                      <a:pt x="709" y="18990"/>
                    </a:lnTo>
                    <a:lnTo>
                      <a:pt x="946" y="19640"/>
                    </a:lnTo>
                    <a:lnTo>
                      <a:pt x="1221" y="20290"/>
                    </a:lnTo>
                    <a:lnTo>
                      <a:pt x="1497" y="20921"/>
                    </a:lnTo>
                    <a:lnTo>
                      <a:pt x="1832" y="21531"/>
                    </a:lnTo>
                    <a:lnTo>
                      <a:pt x="2187" y="22142"/>
                    </a:lnTo>
                    <a:lnTo>
                      <a:pt x="2561" y="22713"/>
                    </a:lnTo>
                    <a:lnTo>
                      <a:pt x="2974" y="23284"/>
                    </a:lnTo>
                    <a:lnTo>
                      <a:pt x="3408" y="23836"/>
                    </a:lnTo>
                    <a:lnTo>
                      <a:pt x="3881" y="24348"/>
                    </a:lnTo>
                    <a:lnTo>
                      <a:pt x="4373" y="24860"/>
                    </a:lnTo>
                    <a:lnTo>
                      <a:pt x="4905" y="25353"/>
                    </a:lnTo>
                    <a:lnTo>
                      <a:pt x="5437" y="25806"/>
                    </a:lnTo>
                    <a:lnTo>
                      <a:pt x="6028" y="26239"/>
                    </a:lnTo>
                    <a:lnTo>
                      <a:pt x="6619" y="26653"/>
                    </a:lnTo>
                    <a:lnTo>
                      <a:pt x="7249" y="27027"/>
                    </a:lnTo>
                    <a:lnTo>
                      <a:pt x="7899" y="27382"/>
                    </a:lnTo>
                    <a:lnTo>
                      <a:pt x="8569" y="27697"/>
                    </a:lnTo>
                    <a:lnTo>
                      <a:pt x="9258" y="27992"/>
                    </a:lnTo>
                    <a:lnTo>
                      <a:pt x="9948" y="28229"/>
                    </a:lnTo>
                    <a:lnTo>
                      <a:pt x="10637" y="28445"/>
                    </a:lnTo>
                    <a:lnTo>
                      <a:pt x="11346" y="28623"/>
                    </a:lnTo>
                    <a:lnTo>
                      <a:pt x="12055" y="28760"/>
                    </a:lnTo>
                    <a:lnTo>
                      <a:pt x="12764" y="28859"/>
                    </a:lnTo>
                    <a:lnTo>
                      <a:pt x="13474" y="28938"/>
                    </a:lnTo>
                    <a:lnTo>
                      <a:pt x="14163" y="28957"/>
                    </a:lnTo>
                    <a:lnTo>
                      <a:pt x="14872" y="28957"/>
                    </a:lnTo>
                    <a:lnTo>
                      <a:pt x="15581" y="28918"/>
                    </a:lnTo>
                    <a:lnTo>
                      <a:pt x="16271" y="28859"/>
                    </a:lnTo>
                    <a:lnTo>
                      <a:pt x="16960" y="28760"/>
                    </a:lnTo>
                    <a:lnTo>
                      <a:pt x="17650" y="28623"/>
                    </a:lnTo>
                    <a:lnTo>
                      <a:pt x="18319" y="28445"/>
                    </a:lnTo>
                    <a:lnTo>
                      <a:pt x="18989" y="28248"/>
                    </a:lnTo>
                    <a:lnTo>
                      <a:pt x="19639" y="28012"/>
                    </a:lnTo>
                    <a:lnTo>
                      <a:pt x="20289" y="27756"/>
                    </a:lnTo>
                    <a:lnTo>
                      <a:pt x="20920" y="27460"/>
                    </a:lnTo>
                    <a:lnTo>
                      <a:pt x="21530" y="27125"/>
                    </a:lnTo>
                    <a:lnTo>
                      <a:pt x="22141" y="26771"/>
                    </a:lnTo>
                    <a:lnTo>
                      <a:pt x="22712" y="26397"/>
                    </a:lnTo>
                    <a:lnTo>
                      <a:pt x="23283" y="25983"/>
                    </a:lnTo>
                    <a:lnTo>
                      <a:pt x="23835" y="25550"/>
                    </a:lnTo>
                    <a:lnTo>
                      <a:pt x="24347" y="25077"/>
                    </a:lnTo>
                    <a:lnTo>
                      <a:pt x="24859" y="24584"/>
                    </a:lnTo>
                    <a:lnTo>
                      <a:pt x="25352" y="24072"/>
                    </a:lnTo>
                    <a:lnTo>
                      <a:pt x="25805" y="23521"/>
                    </a:lnTo>
                    <a:lnTo>
                      <a:pt x="26238" y="22949"/>
                    </a:lnTo>
                    <a:lnTo>
                      <a:pt x="26652" y="22339"/>
                    </a:lnTo>
                    <a:lnTo>
                      <a:pt x="27026" y="21728"/>
                    </a:lnTo>
                    <a:lnTo>
                      <a:pt x="27381" y="21078"/>
                    </a:lnTo>
                    <a:lnTo>
                      <a:pt x="27696" y="20408"/>
                    </a:lnTo>
                    <a:lnTo>
                      <a:pt x="27991" y="19719"/>
                    </a:lnTo>
                    <a:lnTo>
                      <a:pt x="28228" y="19010"/>
                    </a:lnTo>
                    <a:lnTo>
                      <a:pt x="28444" y="18320"/>
                    </a:lnTo>
                    <a:lnTo>
                      <a:pt x="28622" y="17611"/>
                    </a:lnTo>
                    <a:lnTo>
                      <a:pt x="28759" y="16902"/>
                    </a:lnTo>
                    <a:lnTo>
                      <a:pt x="28858" y="16213"/>
                    </a:lnTo>
                    <a:lnTo>
                      <a:pt x="28937" y="15504"/>
                    </a:lnTo>
                    <a:lnTo>
                      <a:pt x="28956" y="14794"/>
                    </a:lnTo>
                    <a:lnTo>
                      <a:pt x="28956" y="14085"/>
                    </a:lnTo>
                    <a:lnTo>
                      <a:pt x="28917" y="13376"/>
                    </a:lnTo>
                    <a:lnTo>
                      <a:pt x="28858" y="12687"/>
                    </a:lnTo>
                    <a:lnTo>
                      <a:pt x="28759" y="11997"/>
                    </a:lnTo>
                    <a:lnTo>
                      <a:pt x="28622" y="11308"/>
                    </a:lnTo>
                    <a:lnTo>
                      <a:pt x="28444" y="10638"/>
                    </a:lnTo>
                    <a:lnTo>
                      <a:pt x="28247" y="9968"/>
                    </a:lnTo>
                    <a:lnTo>
                      <a:pt x="28011" y="9318"/>
                    </a:lnTo>
                    <a:lnTo>
                      <a:pt x="27755" y="8668"/>
                    </a:lnTo>
                    <a:lnTo>
                      <a:pt x="27459" y="8038"/>
                    </a:lnTo>
                    <a:lnTo>
                      <a:pt x="27124" y="7427"/>
                    </a:lnTo>
                    <a:lnTo>
                      <a:pt x="26770" y="6836"/>
                    </a:lnTo>
                    <a:lnTo>
                      <a:pt x="26396" y="6245"/>
                    </a:lnTo>
                    <a:lnTo>
                      <a:pt x="25982" y="5674"/>
                    </a:lnTo>
                    <a:lnTo>
                      <a:pt x="25549" y="5142"/>
                    </a:lnTo>
                    <a:lnTo>
                      <a:pt x="25076" y="4610"/>
                    </a:lnTo>
                    <a:lnTo>
                      <a:pt x="24583" y="4098"/>
                    </a:lnTo>
                    <a:lnTo>
                      <a:pt x="24071" y="3625"/>
                    </a:lnTo>
                    <a:lnTo>
                      <a:pt x="23520" y="3153"/>
                    </a:lnTo>
                    <a:lnTo>
                      <a:pt x="22948" y="2719"/>
                    </a:lnTo>
                    <a:lnTo>
                      <a:pt x="22338" y="2325"/>
                    </a:lnTo>
                    <a:lnTo>
                      <a:pt x="21727" y="1931"/>
                    </a:lnTo>
                    <a:lnTo>
                      <a:pt x="21077" y="1577"/>
                    </a:lnTo>
                    <a:lnTo>
                      <a:pt x="20407" y="1262"/>
                    </a:lnTo>
                    <a:lnTo>
                      <a:pt x="19718" y="966"/>
                    </a:lnTo>
                    <a:lnTo>
                      <a:pt x="19009" y="730"/>
                    </a:lnTo>
                    <a:lnTo>
                      <a:pt x="18319" y="513"/>
                    </a:lnTo>
                    <a:lnTo>
                      <a:pt x="17610" y="336"/>
                    </a:lnTo>
                    <a:lnTo>
                      <a:pt x="16901" y="198"/>
                    </a:lnTo>
                    <a:lnTo>
                      <a:pt x="16212" y="99"/>
                    </a:lnTo>
                    <a:lnTo>
                      <a:pt x="15502" y="21"/>
                    </a:lnTo>
                    <a:lnTo>
                      <a:pt x="14793"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7"/>
              <p:cNvSpPr/>
              <p:nvPr/>
            </p:nvSpPr>
            <p:spPr>
              <a:xfrm>
                <a:off x="2506450" y="484825"/>
                <a:ext cx="1115425" cy="701775"/>
              </a:xfrm>
              <a:custGeom>
                <a:avLst/>
                <a:gdLst/>
                <a:ahLst/>
                <a:cxnLst/>
                <a:rect l="l" t="t" r="r" b="b"/>
                <a:pathLst>
                  <a:path w="44617" h="28071" extrusionOk="0">
                    <a:moveTo>
                      <a:pt x="44065" y="1"/>
                    </a:moveTo>
                    <a:lnTo>
                      <a:pt x="43021" y="592"/>
                    </a:lnTo>
                    <a:lnTo>
                      <a:pt x="43100" y="769"/>
                    </a:lnTo>
                    <a:lnTo>
                      <a:pt x="43179" y="946"/>
                    </a:lnTo>
                    <a:lnTo>
                      <a:pt x="43258" y="1124"/>
                    </a:lnTo>
                    <a:lnTo>
                      <a:pt x="43297" y="1321"/>
                    </a:lnTo>
                    <a:lnTo>
                      <a:pt x="43356" y="1518"/>
                    </a:lnTo>
                    <a:lnTo>
                      <a:pt x="43376" y="1734"/>
                    </a:lnTo>
                    <a:lnTo>
                      <a:pt x="43396" y="1951"/>
                    </a:lnTo>
                    <a:lnTo>
                      <a:pt x="43396" y="2168"/>
                    </a:lnTo>
                    <a:lnTo>
                      <a:pt x="43396" y="2562"/>
                    </a:lnTo>
                    <a:lnTo>
                      <a:pt x="43336" y="2975"/>
                    </a:lnTo>
                    <a:lnTo>
                      <a:pt x="43238" y="3428"/>
                    </a:lnTo>
                    <a:lnTo>
                      <a:pt x="43100" y="3881"/>
                    </a:lnTo>
                    <a:lnTo>
                      <a:pt x="42962" y="4295"/>
                    </a:lnTo>
                    <a:lnTo>
                      <a:pt x="42785" y="4728"/>
                    </a:lnTo>
                    <a:lnTo>
                      <a:pt x="42588" y="5181"/>
                    </a:lnTo>
                    <a:lnTo>
                      <a:pt x="42351" y="5635"/>
                    </a:lnTo>
                    <a:lnTo>
                      <a:pt x="42095" y="6088"/>
                    </a:lnTo>
                    <a:lnTo>
                      <a:pt x="41800" y="6560"/>
                    </a:lnTo>
                    <a:lnTo>
                      <a:pt x="41485" y="7053"/>
                    </a:lnTo>
                    <a:lnTo>
                      <a:pt x="41150" y="7545"/>
                    </a:lnTo>
                    <a:lnTo>
                      <a:pt x="40598" y="8294"/>
                    </a:lnTo>
                    <a:lnTo>
                      <a:pt x="39968" y="9042"/>
                    </a:lnTo>
                    <a:lnTo>
                      <a:pt x="39298" y="9830"/>
                    </a:lnTo>
                    <a:lnTo>
                      <a:pt x="38569" y="10598"/>
                    </a:lnTo>
                    <a:lnTo>
                      <a:pt x="37801" y="11406"/>
                    </a:lnTo>
                    <a:lnTo>
                      <a:pt x="36974" y="12194"/>
                    </a:lnTo>
                    <a:lnTo>
                      <a:pt x="36087" y="13002"/>
                    </a:lnTo>
                    <a:lnTo>
                      <a:pt x="35162" y="13790"/>
                    </a:lnTo>
                    <a:lnTo>
                      <a:pt x="34196" y="14597"/>
                    </a:lnTo>
                    <a:lnTo>
                      <a:pt x="33172" y="15385"/>
                    </a:lnTo>
                    <a:lnTo>
                      <a:pt x="32108" y="16173"/>
                    </a:lnTo>
                    <a:lnTo>
                      <a:pt x="31005" y="16961"/>
                    </a:lnTo>
                    <a:lnTo>
                      <a:pt x="29883" y="17749"/>
                    </a:lnTo>
                    <a:lnTo>
                      <a:pt x="28701" y="18497"/>
                    </a:lnTo>
                    <a:lnTo>
                      <a:pt x="27479" y="19266"/>
                    </a:lnTo>
                    <a:lnTo>
                      <a:pt x="26238" y="19995"/>
                    </a:lnTo>
                    <a:lnTo>
                      <a:pt x="24879" y="20763"/>
                    </a:lnTo>
                    <a:lnTo>
                      <a:pt x="23500" y="21492"/>
                    </a:lnTo>
                    <a:lnTo>
                      <a:pt x="22141" y="22181"/>
                    </a:lnTo>
                    <a:lnTo>
                      <a:pt x="20762" y="22831"/>
                    </a:lnTo>
                    <a:lnTo>
                      <a:pt x="19403" y="23442"/>
                    </a:lnTo>
                    <a:lnTo>
                      <a:pt x="18044" y="24013"/>
                    </a:lnTo>
                    <a:lnTo>
                      <a:pt x="16704" y="24545"/>
                    </a:lnTo>
                    <a:lnTo>
                      <a:pt x="15404" y="25018"/>
                    </a:lnTo>
                    <a:lnTo>
                      <a:pt x="14104" y="25431"/>
                    </a:lnTo>
                    <a:lnTo>
                      <a:pt x="12844" y="25806"/>
                    </a:lnTo>
                    <a:lnTo>
                      <a:pt x="11622" y="26121"/>
                    </a:lnTo>
                    <a:lnTo>
                      <a:pt x="10440" y="26396"/>
                    </a:lnTo>
                    <a:lnTo>
                      <a:pt x="9869" y="26495"/>
                    </a:lnTo>
                    <a:lnTo>
                      <a:pt x="9298" y="26593"/>
                    </a:lnTo>
                    <a:lnTo>
                      <a:pt x="8746" y="26692"/>
                    </a:lnTo>
                    <a:lnTo>
                      <a:pt x="8195" y="26751"/>
                    </a:lnTo>
                    <a:lnTo>
                      <a:pt x="7683" y="26810"/>
                    </a:lnTo>
                    <a:lnTo>
                      <a:pt x="7170" y="26850"/>
                    </a:lnTo>
                    <a:lnTo>
                      <a:pt x="6678" y="26869"/>
                    </a:lnTo>
                    <a:lnTo>
                      <a:pt x="5713" y="26869"/>
                    </a:lnTo>
                    <a:lnTo>
                      <a:pt x="5260" y="26850"/>
                    </a:lnTo>
                    <a:lnTo>
                      <a:pt x="4807" y="26790"/>
                    </a:lnTo>
                    <a:lnTo>
                      <a:pt x="4393" y="26751"/>
                    </a:lnTo>
                    <a:lnTo>
                      <a:pt x="3999" y="26672"/>
                    </a:lnTo>
                    <a:lnTo>
                      <a:pt x="3605" y="26574"/>
                    </a:lnTo>
                    <a:lnTo>
                      <a:pt x="3251" y="26475"/>
                    </a:lnTo>
                    <a:lnTo>
                      <a:pt x="2916" y="26357"/>
                    </a:lnTo>
                    <a:lnTo>
                      <a:pt x="2601" y="26219"/>
                    </a:lnTo>
                    <a:lnTo>
                      <a:pt x="2325" y="26062"/>
                    </a:lnTo>
                    <a:lnTo>
                      <a:pt x="2049" y="25884"/>
                    </a:lnTo>
                    <a:lnTo>
                      <a:pt x="1813" y="25707"/>
                    </a:lnTo>
                    <a:lnTo>
                      <a:pt x="1576" y="25510"/>
                    </a:lnTo>
                    <a:lnTo>
                      <a:pt x="1379" y="25293"/>
                    </a:lnTo>
                    <a:lnTo>
                      <a:pt x="1202" y="25077"/>
                    </a:lnTo>
                    <a:lnTo>
                      <a:pt x="1044" y="24821"/>
                    </a:lnTo>
                    <a:lnTo>
                      <a:pt x="0" y="25431"/>
                    </a:lnTo>
                    <a:lnTo>
                      <a:pt x="217" y="25766"/>
                    </a:lnTo>
                    <a:lnTo>
                      <a:pt x="473" y="26081"/>
                    </a:lnTo>
                    <a:lnTo>
                      <a:pt x="749" y="26377"/>
                    </a:lnTo>
                    <a:lnTo>
                      <a:pt x="1044" y="26653"/>
                    </a:lnTo>
                    <a:lnTo>
                      <a:pt x="1281" y="26830"/>
                    </a:lnTo>
                    <a:lnTo>
                      <a:pt x="1537" y="27007"/>
                    </a:lnTo>
                    <a:lnTo>
                      <a:pt x="1813" y="27165"/>
                    </a:lnTo>
                    <a:lnTo>
                      <a:pt x="2088" y="27303"/>
                    </a:lnTo>
                    <a:lnTo>
                      <a:pt x="2384" y="27421"/>
                    </a:lnTo>
                    <a:lnTo>
                      <a:pt x="2679" y="27539"/>
                    </a:lnTo>
                    <a:lnTo>
                      <a:pt x="2994" y="27657"/>
                    </a:lnTo>
                    <a:lnTo>
                      <a:pt x="3310" y="27736"/>
                    </a:lnTo>
                    <a:lnTo>
                      <a:pt x="3625" y="27815"/>
                    </a:lnTo>
                    <a:lnTo>
                      <a:pt x="3979" y="27894"/>
                    </a:lnTo>
                    <a:lnTo>
                      <a:pt x="4314" y="27953"/>
                    </a:lnTo>
                    <a:lnTo>
                      <a:pt x="4669" y="27992"/>
                    </a:lnTo>
                    <a:lnTo>
                      <a:pt x="5417" y="28051"/>
                    </a:lnTo>
                    <a:lnTo>
                      <a:pt x="6186" y="28071"/>
                    </a:lnTo>
                    <a:lnTo>
                      <a:pt x="6717" y="28071"/>
                    </a:lnTo>
                    <a:lnTo>
                      <a:pt x="7249" y="28051"/>
                    </a:lnTo>
                    <a:lnTo>
                      <a:pt x="7781" y="28012"/>
                    </a:lnTo>
                    <a:lnTo>
                      <a:pt x="8333" y="27953"/>
                    </a:lnTo>
                    <a:lnTo>
                      <a:pt x="8904" y="27874"/>
                    </a:lnTo>
                    <a:lnTo>
                      <a:pt x="9495" y="27795"/>
                    </a:lnTo>
                    <a:lnTo>
                      <a:pt x="10086" y="27697"/>
                    </a:lnTo>
                    <a:lnTo>
                      <a:pt x="10677" y="27578"/>
                    </a:lnTo>
                    <a:lnTo>
                      <a:pt x="11603" y="27362"/>
                    </a:lnTo>
                    <a:lnTo>
                      <a:pt x="12528" y="27145"/>
                    </a:lnTo>
                    <a:lnTo>
                      <a:pt x="13494" y="26869"/>
                    </a:lnTo>
                    <a:lnTo>
                      <a:pt x="14459" y="26574"/>
                    </a:lnTo>
                    <a:lnTo>
                      <a:pt x="15463" y="26259"/>
                    </a:lnTo>
                    <a:lnTo>
                      <a:pt x="16468" y="25904"/>
                    </a:lnTo>
                    <a:lnTo>
                      <a:pt x="17473" y="25530"/>
                    </a:lnTo>
                    <a:lnTo>
                      <a:pt x="18497" y="25136"/>
                    </a:lnTo>
                    <a:lnTo>
                      <a:pt x="19541" y="24702"/>
                    </a:lnTo>
                    <a:lnTo>
                      <a:pt x="20565" y="24249"/>
                    </a:lnTo>
                    <a:lnTo>
                      <a:pt x="21609" y="23777"/>
                    </a:lnTo>
                    <a:lnTo>
                      <a:pt x="22653" y="23264"/>
                    </a:lnTo>
                    <a:lnTo>
                      <a:pt x="23717" y="22752"/>
                    </a:lnTo>
                    <a:lnTo>
                      <a:pt x="24761" y="22201"/>
                    </a:lnTo>
                    <a:lnTo>
                      <a:pt x="25805" y="21630"/>
                    </a:lnTo>
                    <a:lnTo>
                      <a:pt x="26849" y="21039"/>
                    </a:lnTo>
                    <a:lnTo>
                      <a:pt x="27814" y="20467"/>
                    </a:lnTo>
                    <a:lnTo>
                      <a:pt x="28760" y="19896"/>
                    </a:lnTo>
                    <a:lnTo>
                      <a:pt x="29686" y="19305"/>
                    </a:lnTo>
                    <a:lnTo>
                      <a:pt x="30592" y="18714"/>
                    </a:lnTo>
                    <a:lnTo>
                      <a:pt x="31478" y="18104"/>
                    </a:lnTo>
                    <a:lnTo>
                      <a:pt x="32345" y="17493"/>
                    </a:lnTo>
                    <a:lnTo>
                      <a:pt x="33192" y="16882"/>
                    </a:lnTo>
                    <a:lnTo>
                      <a:pt x="33999" y="16272"/>
                    </a:lnTo>
                    <a:lnTo>
                      <a:pt x="34787" y="15641"/>
                    </a:lnTo>
                    <a:lnTo>
                      <a:pt x="35556" y="15031"/>
                    </a:lnTo>
                    <a:lnTo>
                      <a:pt x="36304" y="14400"/>
                    </a:lnTo>
                    <a:lnTo>
                      <a:pt x="37013" y="13770"/>
                    </a:lnTo>
                    <a:lnTo>
                      <a:pt x="37703" y="13159"/>
                    </a:lnTo>
                    <a:lnTo>
                      <a:pt x="38372" y="12529"/>
                    </a:lnTo>
                    <a:lnTo>
                      <a:pt x="39003" y="11899"/>
                    </a:lnTo>
                    <a:lnTo>
                      <a:pt x="39594" y="11288"/>
                    </a:lnTo>
                    <a:lnTo>
                      <a:pt x="40165" y="10658"/>
                    </a:lnTo>
                    <a:lnTo>
                      <a:pt x="40697" y="10047"/>
                    </a:lnTo>
                    <a:lnTo>
                      <a:pt x="41209" y="9436"/>
                    </a:lnTo>
                    <a:lnTo>
                      <a:pt x="41682" y="8845"/>
                    </a:lnTo>
                    <a:lnTo>
                      <a:pt x="42135" y="8235"/>
                    </a:lnTo>
                    <a:lnTo>
                      <a:pt x="42548" y="7644"/>
                    </a:lnTo>
                    <a:lnTo>
                      <a:pt x="42923" y="7053"/>
                    </a:lnTo>
                    <a:lnTo>
                      <a:pt x="43258" y="6482"/>
                    </a:lnTo>
                    <a:lnTo>
                      <a:pt x="43573" y="5910"/>
                    </a:lnTo>
                    <a:lnTo>
                      <a:pt x="43829" y="5339"/>
                    </a:lnTo>
                    <a:lnTo>
                      <a:pt x="44065" y="4788"/>
                    </a:lnTo>
                    <a:lnTo>
                      <a:pt x="44262" y="4256"/>
                    </a:lnTo>
                    <a:lnTo>
                      <a:pt x="44400" y="3724"/>
                    </a:lnTo>
                    <a:lnTo>
                      <a:pt x="44518" y="3192"/>
                    </a:lnTo>
                    <a:lnTo>
                      <a:pt x="44577" y="2680"/>
                    </a:lnTo>
                    <a:lnTo>
                      <a:pt x="44617" y="2168"/>
                    </a:lnTo>
                    <a:lnTo>
                      <a:pt x="44597" y="1872"/>
                    </a:lnTo>
                    <a:lnTo>
                      <a:pt x="44577" y="1596"/>
                    </a:lnTo>
                    <a:lnTo>
                      <a:pt x="44538" y="1301"/>
                    </a:lnTo>
                    <a:lnTo>
                      <a:pt x="44479" y="1025"/>
                    </a:lnTo>
                    <a:lnTo>
                      <a:pt x="44400" y="769"/>
                    </a:lnTo>
                    <a:lnTo>
                      <a:pt x="44302" y="493"/>
                    </a:lnTo>
                    <a:lnTo>
                      <a:pt x="44183" y="237"/>
                    </a:lnTo>
                    <a:lnTo>
                      <a:pt x="440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7"/>
              <p:cNvSpPr/>
              <p:nvPr/>
            </p:nvSpPr>
            <p:spPr>
              <a:xfrm>
                <a:off x="2439975" y="637975"/>
                <a:ext cx="1231650" cy="450150"/>
              </a:xfrm>
              <a:custGeom>
                <a:avLst/>
                <a:gdLst/>
                <a:ahLst/>
                <a:cxnLst/>
                <a:rect l="l" t="t" r="r" b="b"/>
                <a:pathLst>
                  <a:path w="49266" h="18006" extrusionOk="0">
                    <a:moveTo>
                      <a:pt x="118" y="1"/>
                    </a:moveTo>
                    <a:lnTo>
                      <a:pt x="79" y="218"/>
                    </a:lnTo>
                    <a:lnTo>
                      <a:pt x="39" y="454"/>
                    </a:lnTo>
                    <a:lnTo>
                      <a:pt x="20" y="671"/>
                    </a:lnTo>
                    <a:lnTo>
                      <a:pt x="0" y="887"/>
                    </a:lnTo>
                    <a:lnTo>
                      <a:pt x="20" y="1143"/>
                    </a:lnTo>
                    <a:lnTo>
                      <a:pt x="39" y="1400"/>
                    </a:lnTo>
                    <a:lnTo>
                      <a:pt x="79" y="1675"/>
                    </a:lnTo>
                    <a:lnTo>
                      <a:pt x="138" y="1931"/>
                    </a:lnTo>
                    <a:lnTo>
                      <a:pt x="217" y="2187"/>
                    </a:lnTo>
                    <a:lnTo>
                      <a:pt x="296" y="2444"/>
                    </a:lnTo>
                    <a:lnTo>
                      <a:pt x="414" y="2700"/>
                    </a:lnTo>
                    <a:lnTo>
                      <a:pt x="532" y="2956"/>
                    </a:lnTo>
                    <a:lnTo>
                      <a:pt x="768" y="3409"/>
                    </a:lnTo>
                    <a:lnTo>
                      <a:pt x="1044" y="3862"/>
                    </a:lnTo>
                    <a:lnTo>
                      <a:pt x="1359" y="4315"/>
                    </a:lnTo>
                    <a:lnTo>
                      <a:pt x="1694" y="4768"/>
                    </a:lnTo>
                    <a:lnTo>
                      <a:pt x="2029" y="5162"/>
                    </a:lnTo>
                    <a:lnTo>
                      <a:pt x="2403" y="5556"/>
                    </a:lnTo>
                    <a:lnTo>
                      <a:pt x="2797" y="5950"/>
                    </a:lnTo>
                    <a:lnTo>
                      <a:pt x="3211" y="6344"/>
                    </a:lnTo>
                    <a:lnTo>
                      <a:pt x="3644" y="6757"/>
                    </a:lnTo>
                    <a:lnTo>
                      <a:pt x="4097" y="7151"/>
                    </a:lnTo>
                    <a:lnTo>
                      <a:pt x="4590" y="7545"/>
                    </a:lnTo>
                    <a:lnTo>
                      <a:pt x="5102" y="7939"/>
                    </a:lnTo>
                    <a:lnTo>
                      <a:pt x="5890" y="8511"/>
                    </a:lnTo>
                    <a:lnTo>
                      <a:pt x="6737" y="9102"/>
                    </a:lnTo>
                    <a:lnTo>
                      <a:pt x="7623" y="9673"/>
                    </a:lnTo>
                    <a:lnTo>
                      <a:pt x="8569" y="10244"/>
                    </a:lnTo>
                    <a:lnTo>
                      <a:pt x="9534" y="10796"/>
                    </a:lnTo>
                    <a:lnTo>
                      <a:pt x="10558" y="11347"/>
                    </a:lnTo>
                    <a:lnTo>
                      <a:pt x="11602" y="11879"/>
                    </a:lnTo>
                    <a:lnTo>
                      <a:pt x="12666" y="12411"/>
                    </a:lnTo>
                    <a:lnTo>
                      <a:pt x="13789" y="12903"/>
                    </a:lnTo>
                    <a:lnTo>
                      <a:pt x="14912" y="13396"/>
                    </a:lnTo>
                    <a:lnTo>
                      <a:pt x="16074" y="13869"/>
                    </a:lnTo>
                    <a:lnTo>
                      <a:pt x="17275" y="14322"/>
                    </a:lnTo>
                    <a:lnTo>
                      <a:pt x="18477" y="14735"/>
                    </a:lnTo>
                    <a:lnTo>
                      <a:pt x="19698" y="15149"/>
                    </a:lnTo>
                    <a:lnTo>
                      <a:pt x="20939" y="15523"/>
                    </a:lnTo>
                    <a:lnTo>
                      <a:pt x="22200" y="15878"/>
                    </a:lnTo>
                    <a:lnTo>
                      <a:pt x="23205" y="16134"/>
                    </a:lnTo>
                    <a:lnTo>
                      <a:pt x="24209" y="16370"/>
                    </a:lnTo>
                    <a:lnTo>
                      <a:pt x="25194" y="16607"/>
                    </a:lnTo>
                    <a:lnTo>
                      <a:pt x="26179" y="16823"/>
                    </a:lnTo>
                    <a:lnTo>
                      <a:pt x="27144" y="17001"/>
                    </a:lnTo>
                    <a:lnTo>
                      <a:pt x="28109" y="17178"/>
                    </a:lnTo>
                    <a:lnTo>
                      <a:pt x="29075" y="17335"/>
                    </a:lnTo>
                    <a:lnTo>
                      <a:pt x="30020" y="17473"/>
                    </a:lnTo>
                    <a:lnTo>
                      <a:pt x="30946" y="17611"/>
                    </a:lnTo>
                    <a:lnTo>
                      <a:pt x="31852" y="17710"/>
                    </a:lnTo>
                    <a:lnTo>
                      <a:pt x="32758" y="17808"/>
                    </a:lnTo>
                    <a:lnTo>
                      <a:pt x="33645" y="17887"/>
                    </a:lnTo>
                    <a:lnTo>
                      <a:pt x="34531" y="17946"/>
                    </a:lnTo>
                    <a:lnTo>
                      <a:pt x="35378" y="17985"/>
                    </a:lnTo>
                    <a:lnTo>
                      <a:pt x="36225" y="18005"/>
                    </a:lnTo>
                    <a:lnTo>
                      <a:pt x="37033" y="18005"/>
                    </a:lnTo>
                    <a:lnTo>
                      <a:pt x="38234" y="17985"/>
                    </a:lnTo>
                    <a:lnTo>
                      <a:pt x="39377" y="17946"/>
                    </a:lnTo>
                    <a:lnTo>
                      <a:pt x="40460" y="17848"/>
                    </a:lnTo>
                    <a:lnTo>
                      <a:pt x="41504" y="17729"/>
                    </a:lnTo>
                    <a:lnTo>
                      <a:pt x="42253" y="17611"/>
                    </a:lnTo>
                    <a:lnTo>
                      <a:pt x="42982" y="17473"/>
                    </a:lnTo>
                    <a:lnTo>
                      <a:pt x="43671" y="17296"/>
                    </a:lnTo>
                    <a:lnTo>
                      <a:pt x="44321" y="17119"/>
                    </a:lnTo>
                    <a:lnTo>
                      <a:pt x="44794" y="16981"/>
                    </a:lnTo>
                    <a:lnTo>
                      <a:pt x="45247" y="16823"/>
                    </a:lnTo>
                    <a:lnTo>
                      <a:pt x="45680" y="16646"/>
                    </a:lnTo>
                    <a:lnTo>
                      <a:pt x="46094" y="16469"/>
                    </a:lnTo>
                    <a:lnTo>
                      <a:pt x="46488" y="16252"/>
                    </a:lnTo>
                    <a:lnTo>
                      <a:pt x="46862" y="16055"/>
                    </a:lnTo>
                    <a:lnTo>
                      <a:pt x="47217" y="15819"/>
                    </a:lnTo>
                    <a:lnTo>
                      <a:pt x="47552" y="15582"/>
                    </a:lnTo>
                    <a:lnTo>
                      <a:pt x="47847" y="15346"/>
                    </a:lnTo>
                    <a:lnTo>
                      <a:pt x="48143" y="15070"/>
                    </a:lnTo>
                    <a:lnTo>
                      <a:pt x="48399" y="14794"/>
                    </a:lnTo>
                    <a:lnTo>
                      <a:pt x="48615" y="14499"/>
                    </a:lnTo>
                    <a:lnTo>
                      <a:pt x="48832" y="14184"/>
                    </a:lnTo>
                    <a:lnTo>
                      <a:pt x="49009" y="13849"/>
                    </a:lnTo>
                    <a:lnTo>
                      <a:pt x="49147" y="13514"/>
                    </a:lnTo>
                    <a:lnTo>
                      <a:pt x="49265" y="13159"/>
                    </a:lnTo>
                    <a:lnTo>
                      <a:pt x="48103" y="12864"/>
                    </a:lnTo>
                    <a:lnTo>
                      <a:pt x="48024" y="13081"/>
                    </a:lnTo>
                    <a:lnTo>
                      <a:pt x="47946" y="13278"/>
                    </a:lnTo>
                    <a:lnTo>
                      <a:pt x="47827" y="13494"/>
                    </a:lnTo>
                    <a:lnTo>
                      <a:pt x="47709" y="13691"/>
                    </a:lnTo>
                    <a:lnTo>
                      <a:pt x="47591" y="13869"/>
                    </a:lnTo>
                    <a:lnTo>
                      <a:pt x="47453" y="14026"/>
                    </a:lnTo>
                    <a:lnTo>
                      <a:pt x="47295" y="14203"/>
                    </a:lnTo>
                    <a:lnTo>
                      <a:pt x="47138" y="14361"/>
                    </a:lnTo>
                    <a:lnTo>
                      <a:pt x="46941" y="14519"/>
                    </a:lnTo>
                    <a:lnTo>
                      <a:pt x="46744" y="14676"/>
                    </a:lnTo>
                    <a:lnTo>
                      <a:pt x="46547" y="14834"/>
                    </a:lnTo>
                    <a:lnTo>
                      <a:pt x="46311" y="14972"/>
                    </a:lnTo>
                    <a:lnTo>
                      <a:pt x="45936" y="15188"/>
                    </a:lnTo>
                    <a:lnTo>
                      <a:pt x="45542" y="15385"/>
                    </a:lnTo>
                    <a:lnTo>
                      <a:pt x="45109" y="15582"/>
                    </a:lnTo>
                    <a:lnTo>
                      <a:pt x="44656" y="15760"/>
                    </a:lnTo>
                    <a:lnTo>
                      <a:pt x="44163" y="15917"/>
                    </a:lnTo>
                    <a:lnTo>
                      <a:pt x="43632" y="16075"/>
                    </a:lnTo>
                    <a:lnTo>
                      <a:pt x="43080" y="16213"/>
                    </a:lnTo>
                    <a:lnTo>
                      <a:pt x="42509" y="16331"/>
                    </a:lnTo>
                    <a:lnTo>
                      <a:pt x="41898" y="16449"/>
                    </a:lnTo>
                    <a:lnTo>
                      <a:pt x="41288" y="16528"/>
                    </a:lnTo>
                    <a:lnTo>
                      <a:pt x="40637" y="16626"/>
                    </a:lnTo>
                    <a:lnTo>
                      <a:pt x="39948" y="16685"/>
                    </a:lnTo>
                    <a:lnTo>
                      <a:pt x="39259" y="16744"/>
                    </a:lnTo>
                    <a:lnTo>
                      <a:pt x="38530" y="16784"/>
                    </a:lnTo>
                    <a:lnTo>
                      <a:pt x="37801" y="16804"/>
                    </a:lnTo>
                    <a:lnTo>
                      <a:pt x="36245" y="16804"/>
                    </a:lnTo>
                    <a:lnTo>
                      <a:pt x="35417" y="16764"/>
                    </a:lnTo>
                    <a:lnTo>
                      <a:pt x="34590" y="16725"/>
                    </a:lnTo>
                    <a:lnTo>
                      <a:pt x="33743" y="16685"/>
                    </a:lnTo>
                    <a:lnTo>
                      <a:pt x="32876" y="16607"/>
                    </a:lnTo>
                    <a:lnTo>
                      <a:pt x="31990" y="16508"/>
                    </a:lnTo>
                    <a:lnTo>
                      <a:pt x="31084" y="16410"/>
                    </a:lnTo>
                    <a:lnTo>
                      <a:pt x="30178" y="16291"/>
                    </a:lnTo>
                    <a:lnTo>
                      <a:pt x="29252" y="16154"/>
                    </a:lnTo>
                    <a:lnTo>
                      <a:pt x="28326" y="15996"/>
                    </a:lnTo>
                    <a:lnTo>
                      <a:pt x="27381" y="15819"/>
                    </a:lnTo>
                    <a:lnTo>
                      <a:pt x="26415" y="15641"/>
                    </a:lnTo>
                    <a:lnTo>
                      <a:pt x="25450" y="15425"/>
                    </a:lnTo>
                    <a:lnTo>
                      <a:pt x="24485" y="15208"/>
                    </a:lnTo>
                    <a:lnTo>
                      <a:pt x="23500" y="14972"/>
                    </a:lnTo>
                    <a:lnTo>
                      <a:pt x="22515" y="14716"/>
                    </a:lnTo>
                    <a:lnTo>
                      <a:pt x="21432" y="14420"/>
                    </a:lnTo>
                    <a:lnTo>
                      <a:pt x="20388" y="14085"/>
                    </a:lnTo>
                    <a:lnTo>
                      <a:pt x="19324" y="13750"/>
                    </a:lnTo>
                    <a:lnTo>
                      <a:pt x="18300" y="13396"/>
                    </a:lnTo>
                    <a:lnTo>
                      <a:pt x="17275" y="13022"/>
                    </a:lnTo>
                    <a:lnTo>
                      <a:pt x="16271" y="12647"/>
                    </a:lnTo>
                    <a:lnTo>
                      <a:pt x="15266" y="12234"/>
                    </a:lnTo>
                    <a:lnTo>
                      <a:pt x="14301" y="11820"/>
                    </a:lnTo>
                    <a:lnTo>
                      <a:pt x="12902" y="11170"/>
                    </a:lnTo>
                    <a:lnTo>
                      <a:pt x="11543" y="10500"/>
                    </a:lnTo>
                    <a:lnTo>
                      <a:pt x="10243" y="9811"/>
                    </a:lnTo>
                    <a:lnTo>
                      <a:pt x="9002" y="9102"/>
                    </a:lnTo>
                    <a:lnTo>
                      <a:pt x="8116" y="8570"/>
                    </a:lnTo>
                    <a:lnTo>
                      <a:pt x="7288" y="8018"/>
                    </a:lnTo>
                    <a:lnTo>
                      <a:pt x="6481" y="7467"/>
                    </a:lnTo>
                    <a:lnTo>
                      <a:pt x="5732" y="6915"/>
                    </a:lnTo>
                    <a:lnTo>
                      <a:pt x="5043" y="6364"/>
                    </a:lnTo>
                    <a:lnTo>
                      <a:pt x="4393" y="5812"/>
                    </a:lnTo>
                    <a:lnTo>
                      <a:pt x="3802" y="5260"/>
                    </a:lnTo>
                    <a:lnTo>
                      <a:pt x="3270" y="4709"/>
                    </a:lnTo>
                    <a:lnTo>
                      <a:pt x="2778" y="4177"/>
                    </a:lnTo>
                    <a:lnTo>
                      <a:pt x="2364" y="3665"/>
                    </a:lnTo>
                    <a:lnTo>
                      <a:pt x="2009" y="3153"/>
                    </a:lnTo>
                    <a:lnTo>
                      <a:pt x="1852" y="2897"/>
                    </a:lnTo>
                    <a:lnTo>
                      <a:pt x="1714" y="2641"/>
                    </a:lnTo>
                    <a:lnTo>
                      <a:pt x="1596" y="2404"/>
                    </a:lnTo>
                    <a:lnTo>
                      <a:pt x="1497" y="2168"/>
                    </a:lnTo>
                    <a:lnTo>
                      <a:pt x="1399" y="1951"/>
                    </a:lnTo>
                    <a:lnTo>
                      <a:pt x="1340" y="1715"/>
                    </a:lnTo>
                    <a:lnTo>
                      <a:pt x="1280" y="1498"/>
                    </a:lnTo>
                    <a:lnTo>
                      <a:pt x="1241" y="1301"/>
                    </a:lnTo>
                    <a:lnTo>
                      <a:pt x="1221" y="1084"/>
                    </a:lnTo>
                    <a:lnTo>
                      <a:pt x="1221" y="887"/>
                    </a:lnTo>
                    <a:lnTo>
                      <a:pt x="1221" y="592"/>
                    </a:lnTo>
                    <a:lnTo>
                      <a:pt x="1280" y="316"/>
                    </a:lnTo>
                    <a:lnTo>
                      <a:pt x="1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7"/>
              <p:cNvSpPr/>
              <p:nvPr/>
            </p:nvSpPr>
            <p:spPr>
              <a:xfrm>
                <a:off x="2675350" y="251900"/>
                <a:ext cx="699800" cy="1114950"/>
              </a:xfrm>
              <a:custGeom>
                <a:avLst/>
                <a:gdLst/>
                <a:ahLst/>
                <a:cxnLst/>
                <a:rect l="l" t="t" r="r" b="b"/>
                <a:pathLst>
                  <a:path w="27992" h="44598" extrusionOk="0">
                    <a:moveTo>
                      <a:pt x="2562" y="1"/>
                    </a:moveTo>
                    <a:lnTo>
                      <a:pt x="2227" y="217"/>
                    </a:lnTo>
                    <a:lnTo>
                      <a:pt x="1931" y="454"/>
                    </a:lnTo>
                    <a:lnTo>
                      <a:pt x="1655" y="729"/>
                    </a:lnTo>
                    <a:lnTo>
                      <a:pt x="1399" y="1025"/>
                    </a:lnTo>
                    <a:lnTo>
                      <a:pt x="1222" y="1261"/>
                    </a:lnTo>
                    <a:lnTo>
                      <a:pt x="1045" y="1517"/>
                    </a:lnTo>
                    <a:lnTo>
                      <a:pt x="907" y="1773"/>
                    </a:lnTo>
                    <a:lnTo>
                      <a:pt x="769" y="2049"/>
                    </a:lnTo>
                    <a:lnTo>
                      <a:pt x="631" y="2345"/>
                    </a:lnTo>
                    <a:lnTo>
                      <a:pt x="533" y="2640"/>
                    </a:lnTo>
                    <a:lnTo>
                      <a:pt x="414" y="2955"/>
                    </a:lnTo>
                    <a:lnTo>
                      <a:pt x="336" y="3270"/>
                    </a:lnTo>
                    <a:lnTo>
                      <a:pt x="257" y="3605"/>
                    </a:lnTo>
                    <a:lnTo>
                      <a:pt x="178" y="3940"/>
                    </a:lnTo>
                    <a:lnTo>
                      <a:pt x="139" y="4295"/>
                    </a:lnTo>
                    <a:lnTo>
                      <a:pt x="80" y="4669"/>
                    </a:lnTo>
                    <a:lnTo>
                      <a:pt x="21" y="5418"/>
                    </a:lnTo>
                    <a:lnTo>
                      <a:pt x="1" y="6206"/>
                    </a:lnTo>
                    <a:lnTo>
                      <a:pt x="21" y="6698"/>
                    </a:lnTo>
                    <a:lnTo>
                      <a:pt x="40" y="7230"/>
                    </a:lnTo>
                    <a:lnTo>
                      <a:pt x="80" y="7742"/>
                    </a:lnTo>
                    <a:lnTo>
                      <a:pt x="119" y="8294"/>
                    </a:lnTo>
                    <a:lnTo>
                      <a:pt x="178" y="8845"/>
                    </a:lnTo>
                    <a:lnTo>
                      <a:pt x="257" y="9397"/>
                    </a:lnTo>
                    <a:lnTo>
                      <a:pt x="454" y="10559"/>
                    </a:lnTo>
                    <a:lnTo>
                      <a:pt x="651" y="11445"/>
                    </a:lnTo>
                    <a:lnTo>
                      <a:pt x="868" y="12371"/>
                    </a:lnTo>
                    <a:lnTo>
                      <a:pt x="1104" y="13317"/>
                    </a:lnTo>
                    <a:lnTo>
                      <a:pt x="1380" y="14282"/>
                    </a:lnTo>
                    <a:lnTo>
                      <a:pt x="1695" y="15247"/>
                    </a:lnTo>
                    <a:lnTo>
                      <a:pt x="2030" y="16252"/>
                    </a:lnTo>
                    <a:lnTo>
                      <a:pt x="2404" y="17256"/>
                    </a:lnTo>
                    <a:lnTo>
                      <a:pt x="2798" y="18281"/>
                    </a:lnTo>
                    <a:lnTo>
                      <a:pt x="3212" y="19325"/>
                    </a:lnTo>
                    <a:lnTo>
                      <a:pt x="3665" y="20369"/>
                    </a:lnTo>
                    <a:lnTo>
                      <a:pt x="4137" y="21432"/>
                    </a:lnTo>
                    <a:lnTo>
                      <a:pt x="4650" y="22516"/>
                    </a:lnTo>
                    <a:lnTo>
                      <a:pt x="5181" y="23579"/>
                    </a:lnTo>
                    <a:lnTo>
                      <a:pt x="5733" y="24663"/>
                    </a:lnTo>
                    <a:lnTo>
                      <a:pt x="6324" y="25746"/>
                    </a:lnTo>
                    <a:lnTo>
                      <a:pt x="6954" y="26830"/>
                    </a:lnTo>
                    <a:lnTo>
                      <a:pt x="7526" y="27814"/>
                    </a:lnTo>
                    <a:lnTo>
                      <a:pt x="8097" y="28760"/>
                    </a:lnTo>
                    <a:lnTo>
                      <a:pt x="8688" y="29686"/>
                    </a:lnTo>
                    <a:lnTo>
                      <a:pt x="9279" y="30592"/>
                    </a:lnTo>
                    <a:lnTo>
                      <a:pt x="9870" y="31478"/>
                    </a:lnTo>
                    <a:lnTo>
                      <a:pt x="10480" y="32345"/>
                    </a:lnTo>
                    <a:lnTo>
                      <a:pt x="11091" y="33192"/>
                    </a:lnTo>
                    <a:lnTo>
                      <a:pt x="11721" y="34000"/>
                    </a:lnTo>
                    <a:lnTo>
                      <a:pt x="12332" y="34788"/>
                    </a:lnTo>
                    <a:lnTo>
                      <a:pt x="12962" y="35556"/>
                    </a:lnTo>
                    <a:lnTo>
                      <a:pt x="13573" y="36304"/>
                    </a:lnTo>
                    <a:lnTo>
                      <a:pt x="14203" y="37014"/>
                    </a:lnTo>
                    <a:lnTo>
                      <a:pt x="14834" y="37703"/>
                    </a:lnTo>
                    <a:lnTo>
                      <a:pt x="15464" y="38353"/>
                    </a:lnTo>
                    <a:lnTo>
                      <a:pt x="16075" y="38983"/>
                    </a:lnTo>
                    <a:lnTo>
                      <a:pt x="16705" y="39594"/>
                    </a:lnTo>
                    <a:lnTo>
                      <a:pt x="17316" y="40165"/>
                    </a:lnTo>
                    <a:lnTo>
                      <a:pt x="17926" y="40697"/>
                    </a:lnTo>
                    <a:lnTo>
                      <a:pt x="18537" y="41209"/>
                    </a:lnTo>
                    <a:lnTo>
                      <a:pt x="19147" y="41682"/>
                    </a:lnTo>
                    <a:lnTo>
                      <a:pt x="19738" y="42135"/>
                    </a:lnTo>
                    <a:lnTo>
                      <a:pt x="20349" y="42549"/>
                    </a:lnTo>
                    <a:lnTo>
                      <a:pt x="20920" y="42923"/>
                    </a:lnTo>
                    <a:lnTo>
                      <a:pt x="21511" y="43258"/>
                    </a:lnTo>
                    <a:lnTo>
                      <a:pt x="22083" y="43553"/>
                    </a:lnTo>
                    <a:lnTo>
                      <a:pt x="22634" y="43829"/>
                    </a:lnTo>
                    <a:lnTo>
                      <a:pt x="23186" y="44066"/>
                    </a:lnTo>
                    <a:lnTo>
                      <a:pt x="23737" y="44243"/>
                    </a:lnTo>
                    <a:lnTo>
                      <a:pt x="24269" y="44400"/>
                    </a:lnTo>
                    <a:lnTo>
                      <a:pt x="24801" y="44519"/>
                    </a:lnTo>
                    <a:lnTo>
                      <a:pt x="25313" y="44578"/>
                    </a:lnTo>
                    <a:lnTo>
                      <a:pt x="25825" y="44597"/>
                    </a:lnTo>
                    <a:lnTo>
                      <a:pt x="26101" y="44597"/>
                    </a:lnTo>
                    <a:lnTo>
                      <a:pt x="26396" y="44578"/>
                    </a:lnTo>
                    <a:lnTo>
                      <a:pt x="26672" y="44538"/>
                    </a:lnTo>
                    <a:lnTo>
                      <a:pt x="26948" y="44479"/>
                    </a:lnTo>
                    <a:lnTo>
                      <a:pt x="27224" y="44400"/>
                    </a:lnTo>
                    <a:lnTo>
                      <a:pt x="27480" y="44302"/>
                    </a:lnTo>
                    <a:lnTo>
                      <a:pt x="27736" y="44184"/>
                    </a:lnTo>
                    <a:lnTo>
                      <a:pt x="27992" y="44046"/>
                    </a:lnTo>
                    <a:lnTo>
                      <a:pt x="27381" y="43002"/>
                    </a:lnTo>
                    <a:lnTo>
                      <a:pt x="27224" y="43100"/>
                    </a:lnTo>
                    <a:lnTo>
                      <a:pt x="27046" y="43179"/>
                    </a:lnTo>
                    <a:lnTo>
                      <a:pt x="26849" y="43238"/>
                    </a:lnTo>
                    <a:lnTo>
                      <a:pt x="26653" y="43297"/>
                    </a:lnTo>
                    <a:lnTo>
                      <a:pt x="26456" y="43337"/>
                    </a:lnTo>
                    <a:lnTo>
                      <a:pt x="26259" y="43376"/>
                    </a:lnTo>
                    <a:lnTo>
                      <a:pt x="26042" y="43396"/>
                    </a:lnTo>
                    <a:lnTo>
                      <a:pt x="25825" y="43396"/>
                    </a:lnTo>
                    <a:lnTo>
                      <a:pt x="25412" y="43376"/>
                    </a:lnTo>
                    <a:lnTo>
                      <a:pt x="24998" y="43337"/>
                    </a:lnTo>
                    <a:lnTo>
                      <a:pt x="24565" y="43238"/>
                    </a:lnTo>
                    <a:lnTo>
                      <a:pt x="24092" y="43100"/>
                    </a:lnTo>
                    <a:lnTo>
                      <a:pt x="23678" y="42962"/>
                    </a:lnTo>
                    <a:lnTo>
                      <a:pt x="23245" y="42785"/>
                    </a:lnTo>
                    <a:lnTo>
                      <a:pt x="22811" y="42588"/>
                    </a:lnTo>
                    <a:lnTo>
                      <a:pt x="22358" y="42352"/>
                    </a:lnTo>
                    <a:lnTo>
                      <a:pt x="21886" y="42096"/>
                    </a:lnTo>
                    <a:lnTo>
                      <a:pt x="21413" y="41800"/>
                    </a:lnTo>
                    <a:lnTo>
                      <a:pt x="20940" y="41485"/>
                    </a:lnTo>
                    <a:lnTo>
                      <a:pt x="20448" y="41150"/>
                    </a:lnTo>
                    <a:lnTo>
                      <a:pt x="19699" y="40599"/>
                    </a:lnTo>
                    <a:lnTo>
                      <a:pt x="18931" y="39968"/>
                    </a:lnTo>
                    <a:lnTo>
                      <a:pt x="18163" y="39299"/>
                    </a:lnTo>
                    <a:lnTo>
                      <a:pt x="17375" y="38570"/>
                    </a:lnTo>
                    <a:lnTo>
                      <a:pt x="16587" y="37801"/>
                    </a:lnTo>
                    <a:lnTo>
                      <a:pt x="15799" y="36954"/>
                    </a:lnTo>
                    <a:lnTo>
                      <a:pt x="14991" y="36088"/>
                    </a:lnTo>
                    <a:lnTo>
                      <a:pt x="14184" y="35162"/>
                    </a:lnTo>
                    <a:lnTo>
                      <a:pt x="13396" y="34177"/>
                    </a:lnTo>
                    <a:lnTo>
                      <a:pt x="12588" y="33172"/>
                    </a:lnTo>
                    <a:lnTo>
                      <a:pt x="11800" y="32109"/>
                    </a:lnTo>
                    <a:lnTo>
                      <a:pt x="11012" y="31006"/>
                    </a:lnTo>
                    <a:lnTo>
                      <a:pt x="10244" y="29863"/>
                    </a:lnTo>
                    <a:lnTo>
                      <a:pt x="9476" y="28701"/>
                    </a:lnTo>
                    <a:lnTo>
                      <a:pt x="8727" y="27480"/>
                    </a:lnTo>
                    <a:lnTo>
                      <a:pt x="7998" y="26239"/>
                    </a:lnTo>
                    <a:lnTo>
                      <a:pt x="7191" y="24801"/>
                    </a:lnTo>
                    <a:lnTo>
                      <a:pt x="6442" y="23382"/>
                    </a:lnTo>
                    <a:lnTo>
                      <a:pt x="5733" y="21984"/>
                    </a:lnTo>
                    <a:lnTo>
                      <a:pt x="5083" y="20585"/>
                    </a:lnTo>
                    <a:lnTo>
                      <a:pt x="4472" y="19206"/>
                    </a:lnTo>
                    <a:lnTo>
                      <a:pt x="3901" y="17847"/>
                    </a:lnTo>
                    <a:lnTo>
                      <a:pt x="3409" y="16508"/>
                    </a:lnTo>
                    <a:lnTo>
                      <a:pt x="2956" y="15208"/>
                    </a:lnTo>
                    <a:lnTo>
                      <a:pt x="2542" y="13927"/>
                    </a:lnTo>
                    <a:lnTo>
                      <a:pt x="2187" y="12686"/>
                    </a:lnTo>
                    <a:lnTo>
                      <a:pt x="1892" y="11485"/>
                    </a:lnTo>
                    <a:lnTo>
                      <a:pt x="1655" y="10322"/>
                    </a:lnTo>
                    <a:lnTo>
                      <a:pt x="1458" y="9219"/>
                    </a:lnTo>
                    <a:lnTo>
                      <a:pt x="1380" y="8687"/>
                    </a:lnTo>
                    <a:lnTo>
                      <a:pt x="1321" y="8156"/>
                    </a:lnTo>
                    <a:lnTo>
                      <a:pt x="1262" y="7643"/>
                    </a:lnTo>
                    <a:lnTo>
                      <a:pt x="1242" y="7151"/>
                    </a:lnTo>
                    <a:lnTo>
                      <a:pt x="1222" y="6678"/>
                    </a:lnTo>
                    <a:lnTo>
                      <a:pt x="1202" y="6206"/>
                    </a:lnTo>
                    <a:lnTo>
                      <a:pt x="1222" y="5713"/>
                    </a:lnTo>
                    <a:lnTo>
                      <a:pt x="1242" y="5240"/>
                    </a:lnTo>
                    <a:lnTo>
                      <a:pt x="1281" y="4787"/>
                    </a:lnTo>
                    <a:lnTo>
                      <a:pt x="1340" y="4354"/>
                    </a:lnTo>
                    <a:lnTo>
                      <a:pt x="1419" y="3960"/>
                    </a:lnTo>
                    <a:lnTo>
                      <a:pt x="1498" y="3566"/>
                    </a:lnTo>
                    <a:lnTo>
                      <a:pt x="1596" y="3211"/>
                    </a:lnTo>
                    <a:lnTo>
                      <a:pt x="1715" y="2876"/>
                    </a:lnTo>
                    <a:lnTo>
                      <a:pt x="1852" y="2561"/>
                    </a:lnTo>
                    <a:lnTo>
                      <a:pt x="2010" y="2266"/>
                    </a:lnTo>
                    <a:lnTo>
                      <a:pt x="2168" y="2010"/>
                    </a:lnTo>
                    <a:lnTo>
                      <a:pt x="2345" y="1773"/>
                    </a:lnTo>
                    <a:lnTo>
                      <a:pt x="2522" y="1557"/>
                    </a:lnTo>
                    <a:lnTo>
                      <a:pt x="2719" y="1360"/>
                    </a:lnTo>
                    <a:lnTo>
                      <a:pt x="2936" y="1182"/>
                    </a:lnTo>
                    <a:lnTo>
                      <a:pt x="3153" y="1045"/>
                    </a:lnTo>
                    <a:lnTo>
                      <a:pt x="25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9" name="Google Shape;489;p7"/>
          <p:cNvGrpSpPr/>
          <p:nvPr/>
        </p:nvGrpSpPr>
        <p:grpSpPr>
          <a:xfrm>
            <a:off x="8600182" y="1270761"/>
            <a:ext cx="405775" cy="457202"/>
            <a:chOff x="2625625" y="2522625"/>
            <a:chExt cx="431400" cy="486075"/>
          </a:xfrm>
        </p:grpSpPr>
        <p:sp>
          <p:nvSpPr>
            <p:cNvPr id="490" name="Google Shape;490;p7"/>
            <p:cNvSpPr/>
            <p:nvPr/>
          </p:nvSpPr>
          <p:spPr>
            <a:xfrm>
              <a:off x="2625625" y="2746675"/>
              <a:ext cx="431400" cy="262025"/>
            </a:xfrm>
            <a:custGeom>
              <a:avLst/>
              <a:gdLst/>
              <a:ahLst/>
              <a:cxnLst/>
              <a:rect l="l" t="t" r="r" b="b"/>
              <a:pathLst>
                <a:path w="17256" h="10481" extrusionOk="0">
                  <a:moveTo>
                    <a:pt x="8569" y="1"/>
                  </a:moveTo>
                  <a:lnTo>
                    <a:pt x="1320" y="4019"/>
                  </a:lnTo>
                  <a:lnTo>
                    <a:pt x="0" y="4788"/>
                  </a:lnTo>
                  <a:lnTo>
                    <a:pt x="8490" y="10480"/>
                  </a:lnTo>
                  <a:lnTo>
                    <a:pt x="17256" y="4669"/>
                  </a:lnTo>
                  <a:lnTo>
                    <a:pt x="8569" y="1"/>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7"/>
            <p:cNvSpPr/>
            <p:nvPr/>
          </p:nvSpPr>
          <p:spPr>
            <a:xfrm>
              <a:off x="2677825" y="2633900"/>
              <a:ext cx="164500" cy="314725"/>
            </a:xfrm>
            <a:custGeom>
              <a:avLst/>
              <a:gdLst/>
              <a:ahLst/>
              <a:cxnLst/>
              <a:rect l="l" t="t" r="r" b="b"/>
              <a:pathLst>
                <a:path w="6580" h="12589" extrusionOk="0">
                  <a:moveTo>
                    <a:pt x="0" y="1"/>
                  </a:moveTo>
                  <a:lnTo>
                    <a:pt x="0" y="8038"/>
                  </a:lnTo>
                  <a:lnTo>
                    <a:pt x="6580" y="12588"/>
                  </a:lnTo>
                  <a:lnTo>
                    <a:pt x="6580" y="457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7"/>
            <p:cNvSpPr/>
            <p:nvPr/>
          </p:nvSpPr>
          <p:spPr>
            <a:xfrm>
              <a:off x="2838350" y="2634900"/>
              <a:ext cx="168450" cy="313725"/>
            </a:xfrm>
            <a:custGeom>
              <a:avLst/>
              <a:gdLst/>
              <a:ahLst/>
              <a:cxnLst/>
              <a:rect l="l" t="t" r="r" b="b"/>
              <a:pathLst>
                <a:path w="6738" h="12549" extrusionOk="0">
                  <a:moveTo>
                    <a:pt x="6738" y="0"/>
                  </a:moveTo>
                  <a:lnTo>
                    <a:pt x="1" y="4413"/>
                  </a:lnTo>
                  <a:lnTo>
                    <a:pt x="159" y="12548"/>
                  </a:lnTo>
                  <a:lnTo>
                    <a:pt x="6738" y="7840"/>
                  </a:lnTo>
                  <a:lnTo>
                    <a:pt x="67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7"/>
            <p:cNvSpPr/>
            <p:nvPr/>
          </p:nvSpPr>
          <p:spPr>
            <a:xfrm>
              <a:off x="2677825" y="2522625"/>
              <a:ext cx="328975" cy="224075"/>
            </a:xfrm>
            <a:custGeom>
              <a:avLst/>
              <a:gdLst/>
              <a:ahLst/>
              <a:cxnLst/>
              <a:rect l="l" t="t" r="r" b="b"/>
              <a:pathLst>
                <a:path w="13159" h="8963" extrusionOk="0">
                  <a:moveTo>
                    <a:pt x="6422" y="0"/>
                  </a:moveTo>
                  <a:lnTo>
                    <a:pt x="0" y="4511"/>
                  </a:lnTo>
                  <a:lnTo>
                    <a:pt x="6422" y="8963"/>
                  </a:lnTo>
                  <a:lnTo>
                    <a:pt x="13159" y="4550"/>
                  </a:lnTo>
                  <a:lnTo>
                    <a:pt x="64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7"/>
          <p:cNvGrpSpPr/>
          <p:nvPr/>
        </p:nvGrpSpPr>
        <p:grpSpPr>
          <a:xfrm>
            <a:off x="8080031" y="1380051"/>
            <a:ext cx="520139" cy="586109"/>
            <a:chOff x="2625625" y="2522625"/>
            <a:chExt cx="431400" cy="486075"/>
          </a:xfrm>
        </p:grpSpPr>
        <p:sp>
          <p:nvSpPr>
            <p:cNvPr id="495" name="Google Shape;495;p7"/>
            <p:cNvSpPr/>
            <p:nvPr/>
          </p:nvSpPr>
          <p:spPr>
            <a:xfrm>
              <a:off x="2625625" y="2746675"/>
              <a:ext cx="431400" cy="262025"/>
            </a:xfrm>
            <a:custGeom>
              <a:avLst/>
              <a:gdLst/>
              <a:ahLst/>
              <a:cxnLst/>
              <a:rect l="l" t="t" r="r" b="b"/>
              <a:pathLst>
                <a:path w="17256" h="10481" extrusionOk="0">
                  <a:moveTo>
                    <a:pt x="8569" y="1"/>
                  </a:moveTo>
                  <a:lnTo>
                    <a:pt x="1320" y="4019"/>
                  </a:lnTo>
                  <a:lnTo>
                    <a:pt x="0" y="4788"/>
                  </a:lnTo>
                  <a:lnTo>
                    <a:pt x="8490" y="10480"/>
                  </a:lnTo>
                  <a:lnTo>
                    <a:pt x="17256" y="4669"/>
                  </a:lnTo>
                  <a:lnTo>
                    <a:pt x="8569" y="1"/>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7"/>
            <p:cNvSpPr/>
            <p:nvPr/>
          </p:nvSpPr>
          <p:spPr>
            <a:xfrm>
              <a:off x="2677825" y="2633900"/>
              <a:ext cx="164500" cy="314725"/>
            </a:xfrm>
            <a:custGeom>
              <a:avLst/>
              <a:gdLst/>
              <a:ahLst/>
              <a:cxnLst/>
              <a:rect l="l" t="t" r="r" b="b"/>
              <a:pathLst>
                <a:path w="6580" h="12589" extrusionOk="0">
                  <a:moveTo>
                    <a:pt x="0" y="1"/>
                  </a:moveTo>
                  <a:lnTo>
                    <a:pt x="0" y="8038"/>
                  </a:lnTo>
                  <a:lnTo>
                    <a:pt x="6580" y="12588"/>
                  </a:lnTo>
                  <a:lnTo>
                    <a:pt x="6580" y="457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7"/>
            <p:cNvSpPr/>
            <p:nvPr/>
          </p:nvSpPr>
          <p:spPr>
            <a:xfrm>
              <a:off x="2838350" y="2634900"/>
              <a:ext cx="168450" cy="313725"/>
            </a:xfrm>
            <a:custGeom>
              <a:avLst/>
              <a:gdLst/>
              <a:ahLst/>
              <a:cxnLst/>
              <a:rect l="l" t="t" r="r" b="b"/>
              <a:pathLst>
                <a:path w="6738" h="12549" extrusionOk="0">
                  <a:moveTo>
                    <a:pt x="6738" y="0"/>
                  </a:moveTo>
                  <a:lnTo>
                    <a:pt x="1" y="4413"/>
                  </a:lnTo>
                  <a:lnTo>
                    <a:pt x="159" y="12548"/>
                  </a:lnTo>
                  <a:lnTo>
                    <a:pt x="6738" y="7840"/>
                  </a:lnTo>
                  <a:lnTo>
                    <a:pt x="67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7"/>
            <p:cNvSpPr/>
            <p:nvPr/>
          </p:nvSpPr>
          <p:spPr>
            <a:xfrm>
              <a:off x="2677825" y="2522625"/>
              <a:ext cx="328975" cy="224075"/>
            </a:xfrm>
            <a:custGeom>
              <a:avLst/>
              <a:gdLst/>
              <a:ahLst/>
              <a:cxnLst/>
              <a:rect l="l" t="t" r="r" b="b"/>
              <a:pathLst>
                <a:path w="13159" h="8963" extrusionOk="0">
                  <a:moveTo>
                    <a:pt x="6422" y="0"/>
                  </a:moveTo>
                  <a:lnTo>
                    <a:pt x="0" y="4511"/>
                  </a:lnTo>
                  <a:lnTo>
                    <a:pt x="6422" y="8963"/>
                  </a:lnTo>
                  <a:lnTo>
                    <a:pt x="13159" y="4550"/>
                  </a:lnTo>
                  <a:lnTo>
                    <a:pt x="64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7"/>
          <p:cNvGrpSpPr/>
          <p:nvPr/>
        </p:nvGrpSpPr>
        <p:grpSpPr>
          <a:xfrm>
            <a:off x="165345" y="2785440"/>
            <a:ext cx="749859" cy="844847"/>
            <a:chOff x="2625625" y="2522625"/>
            <a:chExt cx="431400" cy="486075"/>
          </a:xfrm>
        </p:grpSpPr>
        <p:sp>
          <p:nvSpPr>
            <p:cNvPr id="500" name="Google Shape;500;p7"/>
            <p:cNvSpPr/>
            <p:nvPr/>
          </p:nvSpPr>
          <p:spPr>
            <a:xfrm>
              <a:off x="2625625" y="2746675"/>
              <a:ext cx="431400" cy="262025"/>
            </a:xfrm>
            <a:custGeom>
              <a:avLst/>
              <a:gdLst/>
              <a:ahLst/>
              <a:cxnLst/>
              <a:rect l="l" t="t" r="r" b="b"/>
              <a:pathLst>
                <a:path w="17256" h="10481" extrusionOk="0">
                  <a:moveTo>
                    <a:pt x="8569" y="1"/>
                  </a:moveTo>
                  <a:lnTo>
                    <a:pt x="1320" y="4019"/>
                  </a:lnTo>
                  <a:lnTo>
                    <a:pt x="0" y="4788"/>
                  </a:lnTo>
                  <a:lnTo>
                    <a:pt x="8490" y="10480"/>
                  </a:lnTo>
                  <a:lnTo>
                    <a:pt x="17256" y="4669"/>
                  </a:lnTo>
                  <a:lnTo>
                    <a:pt x="8569" y="1"/>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7"/>
            <p:cNvSpPr/>
            <p:nvPr/>
          </p:nvSpPr>
          <p:spPr>
            <a:xfrm>
              <a:off x="2677825" y="2633900"/>
              <a:ext cx="164500" cy="314725"/>
            </a:xfrm>
            <a:custGeom>
              <a:avLst/>
              <a:gdLst/>
              <a:ahLst/>
              <a:cxnLst/>
              <a:rect l="l" t="t" r="r" b="b"/>
              <a:pathLst>
                <a:path w="6580" h="12589" extrusionOk="0">
                  <a:moveTo>
                    <a:pt x="0" y="1"/>
                  </a:moveTo>
                  <a:lnTo>
                    <a:pt x="0" y="8038"/>
                  </a:lnTo>
                  <a:lnTo>
                    <a:pt x="6580" y="12588"/>
                  </a:lnTo>
                  <a:lnTo>
                    <a:pt x="6580" y="457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7"/>
            <p:cNvSpPr/>
            <p:nvPr/>
          </p:nvSpPr>
          <p:spPr>
            <a:xfrm>
              <a:off x="2838350" y="2634900"/>
              <a:ext cx="168450" cy="313725"/>
            </a:xfrm>
            <a:custGeom>
              <a:avLst/>
              <a:gdLst/>
              <a:ahLst/>
              <a:cxnLst/>
              <a:rect l="l" t="t" r="r" b="b"/>
              <a:pathLst>
                <a:path w="6738" h="12549" extrusionOk="0">
                  <a:moveTo>
                    <a:pt x="6738" y="0"/>
                  </a:moveTo>
                  <a:lnTo>
                    <a:pt x="1" y="4413"/>
                  </a:lnTo>
                  <a:lnTo>
                    <a:pt x="159" y="12548"/>
                  </a:lnTo>
                  <a:lnTo>
                    <a:pt x="6738" y="7840"/>
                  </a:lnTo>
                  <a:lnTo>
                    <a:pt x="67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7"/>
            <p:cNvSpPr/>
            <p:nvPr/>
          </p:nvSpPr>
          <p:spPr>
            <a:xfrm>
              <a:off x="2677825" y="2522625"/>
              <a:ext cx="328975" cy="224075"/>
            </a:xfrm>
            <a:custGeom>
              <a:avLst/>
              <a:gdLst/>
              <a:ahLst/>
              <a:cxnLst/>
              <a:rect l="l" t="t" r="r" b="b"/>
              <a:pathLst>
                <a:path w="13159" h="8963" extrusionOk="0">
                  <a:moveTo>
                    <a:pt x="6422" y="0"/>
                  </a:moveTo>
                  <a:lnTo>
                    <a:pt x="0" y="4511"/>
                  </a:lnTo>
                  <a:lnTo>
                    <a:pt x="6422" y="8963"/>
                  </a:lnTo>
                  <a:lnTo>
                    <a:pt x="13159" y="4550"/>
                  </a:lnTo>
                  <a:lnTo>
                    <a:pt x="64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82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24"/>
        <p:cNvGrpSpPr/>
        <p:nvPr/>
      </p:nvGrpSpPr>
      <p:grpSpPr>
        <a:xfrm>
          <a:off x="0" y="0"/>
          <a:ext cx="0" cy="0"/>
          <a:chOff x="0" y="0"/>
          <a:chExt cx="0" cy="0"/>
        </a:xfrm>
      </p:grpSpPr>
      <p:grpSp>
        <p:nvGrpSpPr>
          <p:cNvPr id="825" name="Google Shape;825;p13"/>
          <p:cNvGrpSpPr/>
          <p:nvPr/>
        </p:nvGrpSpPr>
        <p:grpSpPr>
          <a:xfrm>
            <a:off x="0" y="0"/>
            <a:ext cx="9143998" cy="5135415"/>
            <a:chOff x="0" y="0"/>
            <a:chExt cx="9143998" cy="5135415"/>
          </a:xfrm>
        </p:grpSpPr>
        <p:sp>
          <p:nvSpPr>
            <p:cNvPr id="826" name="Google Shape;826;p13"/>
            <p:cNvSpPr/>
            <p:nvPr/>
          </p:nvSpPr>
          <p:spPr>
            <a:xfrm>
              <a:off x="0" y="0"/>
              <a:ext cx="9143968" cy="5135397"/>
            </a:xfrm>
            <a:custGeom>
              <a:avLst/>
              <a:gdLst/>
              <a:ahLst/>
              <a:cxnLst/>
              <a:rect l="l" t="t" r="r" b="b"/>
              <a:pathLst>
                <a:path w="144987" h="81427" extrusionOk="0">
                  <a:moveTo>
                    <a:pt x="24540" y="5483"/>
                  </a:moveTo>
                  <a:lnTo>
                    <a:pt x="36602" y="12459"/>
                  </a:lnTo>
                  <a:lnTo>
                    <a:pt x="30608" y="15938"/>
                  </a:lnTo>
                  <a:lnTo>
                    <a:pt x="24615" y="19417"/>
                  </a:lnTo>
                  <a:lnTo>
                    <a:pt x="12554" y="12459"/>
                  </a:lnTo>
                  <a:lnTo>
                    <a:pt x="24540" y="5483"/>
                  </a:lnTo>
                  <a:close/>
                  <a:moveTo>
                    <a:pt x="36753" y="12554"/>
                  </a:moveTo>
                  <a:lnTo>
                    <a:pt x="48833" y="19511"/>
                  </a:lnTo>
                  <a:lnTo>
                    <a:pt x="42840" y="22990"/>
                  </a:lnTo>
                  <a:lnTo>
                    <a:pt x="36847" y="26487"/>
                  </a:lnTo>
                  <a:lnTo>
                    <a:pt x="24767" y="19511"/>
                  </a:lnTo>
                  <a:lnTo>
                    <a:pt x="36753" y="12554"/>
                  </a:lnTo>
                  <a:close/>
                  <a:moveTo>
                    <a:pt x="48985" y="19606"/>
                  </a:moveTo>
                  <a:lnTo>
                    <a:pt x="61046" y="26563"/>
                  </a:lnTo>
                  <a:lnTo>
                    <a:pt x="60990" y="26601"/>
                  </a:lnTo>
                  <a:lnTo>
                    <a:pt x="49060" y="33539"/>
                  </a:lnTo>
                  <a:lnTo>
                    <a:pt x="36999" y="26563"/>
                  </a:lnTo>
                  <a:lnTo>
                    <a:pt x="48985" y="19606"/>
                  </a:lnTo>
                  <a:close/>
                  <a:moveTo>
                    <a:pt x="61198" y="26657"/>
                  </a:moveTo>
                  <a:lnTo>
                    <a:pt x="73259" y="33615"/>
                  </a:lnTo>
                  <a:lnTo>
                    <a:pt x="61273" y="40591"/>
                  </a:lnTo>
                  <a:lnTo>
                    <a:pt x="49212" y="33615"/>
                  </a:lnTo>
                  <a:lnTo>
                    <a:pt x="61198" y="26657"/>
                  </a:lnTo>
                  <a:close/>
                  <a:moveTo>
                    <a:pt x="73524" y="33766"/>
                  </a:moveTo>
                  <a:lnTo>
                    <a:pt x="85586" y="40742"/>
                  </a:lnTo>
                  <a:lnTo>
                    <a:pt x="79593" y="44221"/>
                  </a:lnTo>
                  <a:lnTo>
                    <a:pt x="73600" y="47699"/>
                  </a:lnTo>
                  <a:lnTo>
                    <a:pt x="61538" y="40742"/>
                  </a:lnTo>
                  <a:lnTo>
                    <a:pt x="73524" y="33766"/>
                  </a:lnTo>
                  <a:close/>
                  <a:moveTo>
                    <a:pt x="85737" y="40837"/>
                  </a:moveTo>
                  <a:lnTo>
                    <a:pt x="97818" y="47794"/>
                  </a:lnTo>
                  <a:lnTo>
                    <a:pt x="97761" y="47832"/>
                  </a:lnTo>
                  <a:lnTo>
                    <a:pt x="85832" y="54770"/>
                  </a:lnTo>
                  <a:lnTo>
                    <a:pt x="73751" y="47794"/>
                  </a:lnTo>
                  <a:lnTo>
                    <a:pt x="85737" y="40837"/>
                  </a:lnTo>
                  <a:close/>
                  <a:moveTo>
                    <a:pt x="97969" y="47888"/>
                  </a:moveTo>
                  <a:lnTo>
                    <a:pt x="110031" y="54846"/>
                  </a:lnTo>
                  <a:lnTo>
                    <a:pt x="98101" y="61784"/>
                  </a:lnTo>
                  <a:lnTo>
                    <a:pt x="98045" y="61822"/>
                  </a:lnTo>
                  <a:lnTo>
                    <a:pt x="85983" y="54846"/>
                  </a:lnTo>
                  <a:lnTo>
                    <a:pt x="97969" y="47888"/>
                  </a:lnTo>
                  <a:close/>
                  <a:moveTo>
                    <a:pt x="110182" y="54940"/>
                  </a:moveTo>
                  <a:lnTo>
                    <a:pt x="122244" y="61897"/>
                  </a:lnTo>
                  <a:lnTo>
                    <a:pt x="122187" y="61935"/>
                  </a:lnTo>
                  <a:lnTo>
                    <a:pt x="110258" y="68874"/>
                  </a:lnTo>
                  <a:lnTo>
                    <a:pt x="98196" y="61897"/>
                  </a:lnTo>
                  <a:lnTo>
                    <a:pt x="110182" y="54940"/>
                  </a:lnTo>
                  <a:close/>
                  <a:moveTo>
                    <a:pt x="122395" y="61992"/>
                  </a:moveTo>
                  <a:lnTo>
                    <a:pt x="134476" y="68949"/>
                  </a:lnTo>
                  <a:lnTo>
                    <a:pt x="128482" y="72447"/>
                  </a:lnTo>
                  <a:lnTo>
                    <a:pt x="122489" y="75925"/>
                  </a:lnTo>
                  <a:lnTo>
                    <a:pt x="110409" y="68949"/>
                  </a:lnTo>
                  <a:lnTo>
                    <a:pt x="122395" y="61992"/>
                  </a:lnTo>
                  <a:close/>
                  <a:moveTo>
                    <a:pt x="9321" y="0"/>
                  </a:moveTo>
                  <a:lnTo>
                    <a:pt x="6183" y="1834"/>
                  </a:lnTo>
                  <a:lnTo>
                    <a:pt x="189" y="5313"/>
                  </a:lnTo>
                  <a:lnTo>
                    <a:pt x="0" y="5218"/>
                  </a:lnTo>
                  <a:lnTo>
                    <a:pt x="0" y="5237"/>
                  </a:lnTo>
                  <a:lnTo>
                    <a:pt x="35732" y="25863"/>
                  </a:lnTo>
                  <a:lnTo>
                    <a:pt x="36809" y="26487"/>
                  </a:lnTo>
                  <a:lnTo>
                    <a:pt x="49022" y="33539"/>
                  </a:lnTo>
                  <a:lnTo>
                    <a:pt x="53068" y="35883"/>
                  </a:lnTo>
                  <a:lnTo>
                    <a:pt x="131942" y="81427"/>
                  </a:lnTo>
                  <a:lnTo>
                    <a:pt x="131999" y="81427"/>
                  </a:lnTo>
                  <a:lnTo>
                    <a:pt x="122641" y="76020"/>
                  </a:lnTo>
                  <a:lnTo>
                    <a:pt x="134627" y="69044"/>
                  </a:lnTo>
                  <a:lnTo>
                    <a:pt x="144987" y="75037"/>
                  </a:lnTo>
                  <a:lnTo>
                    <a:pt x="144987" y="74848"/>
                  </a:lnTo>
                  <a:lnTo>
                    <a:pt x="134778" y="68949"/>
                  </a:lnTo>
                  <a:lnTo>
                    <a:pt x="134627" y="68874"/>
                  </a:lnTo>
                  <a:lnTo>
                    <a:pt x="122546" y="61897"/>
                  </a:lnTo>
                  <a:lnTo>
                    <a:pt x="122395" y="61822"/>
                  </a:lnTo>
                  <a:lnTo>
                    <a:pt x="110333" y="54846"/>
                  </a:lnTo>
                  <a:lnTo>
                    <a:pt x="110182" y="54770"/>
                  </a:lnTo>
                  <a:lnTo>
                    <a:pt x="98120" y="47794"/>
                  </a:lnTo>
                  <a:lnTo>
                    <a:pt x="97969" y="47699"/>
                  </a:lnTo>
                  <a:lnTo>
                    <a:pt x="85907" y="40742"/>
                  </a:lnTo>
                  <a:lnTo>
                    <a:pt x="85737" y="40648"/>
                  </a:lnTo>
                  <a:lnTo>
                    <a:pt x="73675" y="33690"/>
                  </a:lnTo>
                  <a:lnTo>
                    <a:pt x="73524" y="33596"/>
                  </a:lnTo>
                  <a:lnTo>
                    <a:pt x="73411" y="33539"/>
                  </a:lnTo>
                  <a:lnTo>
                    <a:pt x="61349" y="26563"/>
                  </a:lnTo>
                  <a:lnTo>
                    <a:pt x="61198" y="26487"/>
                  </a:lnTo>
                  <a:lnTo>
                    <a:pt x="49136" y="19511"/>
                  </a:lnTo>
                  <a:lnTo>
                    <a:pt x="48985" y="19417"/>
                  </a:lnTo>
                  <a:lnTo>
                    <a:pt x="36904" y="12459"/>
                  </a:lnTo>
                  <a:lnTo>
                    <a:pt x="36753" y="12365"/>
                  </a:lnTo>
                  <a:lnTo>
                    <a:pt x="24691" y="5407"/>
                  </a:lnTo>
                  <a:lnTo>
                    <a:pt x="24540" y="5313"/>
                  </a:lnTo>
                  <a:lnTo>
                    <a:pt x="15352" y="0"/>
                  </a:lnTo>
                  <a:lnTo>
                    <a:pt x="15049" y="0"/>
                  </a:lnTo>
                  <a:lnTo>
                    <a:pt x="24389" y="5407"/>
                  </a:lnTo>
                  <a:lnTo>
                    <a:pt x="12402" y="12365"/>
                  </a:lnTo>
                  <a:lnTo>
                    <a:pt x="341" y="5407"/>
                  </a:lnTo>
                  <a:lnTo>
                    <a:pt x="9623" y="0"/>
                  </a:lnTo>
                  <a:close/>
                </a:path>
              </a:pathLst>
            </a:custGeom>
            <a:solidFill>
              <a:srgbClr val="000000">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3"/>
            <p:cNvSpPr/>
            <p:nvPr/>
          </p:nvSpPr>
          <p:spPr>
            <a:xfrm>
              <a:off x="1547619" y="0"/>
              <a:ext cx="595042" cy="341069"/>
            </a:xfrm>
            <a:custGeom>
              <a:avLst/>
              <a:gdLst/>
              <a:ahLst/>
              <a:cxnLst/>
              <a:rect l="l" t="t" r="r" b="b"/>
              <a:pathLst>
                <a:path w="9435" h="5408" extrusionOk="0">
                  <a:moveTo>
                    <a:pt x="9132" y="0"/>
                  </a:moveTo>
                  <a:lnTo>
                    <a:pt x="1" y="5313"/>
                  </a:lnTo>
                  <a:lnTo>
                    <a:pt x="152" y="5407"/>
                  </a:lnTo>
                  <a:lnTo>
                    <a:pt x="9435" y="0"/>
                  </a:lnTo>
                  <a:close/>
                </a:path>
              </a:pathLst>
            </a:custGeom>
            <a:solidFill>
              <a:srgbClr val="000000">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3"/>
            <p:cNvSpPr/>
            <p:nvPr/>
          </p:nvSpPr>
          <p:spPr>
            <a:xfrm>
              <a:off x="2317865" y="0"/>
              <a:ext cx="6826111" cy="3903752"/>
            </a:xfrm>
            <a:custGeom>
              <a:avLst/>
              <a:gdLst/>
              <a:ahLst/>
              <a:cxnLst/>
              <a:rect l="l" t="t" r="r" b="b"/>
              <a:pathLst>
                <a:path w="108235" h="61898" extrusionOk="0">
                  <a:moveTo>
                    <a:pt x="36507" y="5483"/>
                  </a:moveTo>
                  <a:lnTo>
                    <a:pt x="48569" y="12459"/>
                  </a:lnTo>
                  <a:lnTo>
                    <a:pt x="36583" y="19417"/>
                  </a:lnTo>
                  <a:lnTo>
                    <a:pt x="24521" y="12459"/>
                  </a:lnTo>
                  <a:lnTo>
                    <a:pt x="36507" y="5483"/>
                  </a:lnTo>
                  <a:close/>
                  <a:moveTo>
                    <a:pt x="60858" y="5483"/>
                  </a:moveTo>
                  <a:lnTo>
                    <a:pt x="72938" y="12459"/>
                  </a:lnTo>
                  <a:lnTo>
                    <a:pt x="60952" y="19417"/>
                  </a:lnTo>
                  <a:lnTo>
                    <a:pt x="48872" y="12459"/>
                  </a:lnTo>
                  <a:lnTo>
                    <a:pt x="60858" y="5483"/>
                  </a:lnTo>
                  <a:close/>
                  <a:moveTo>
                    <a:pt x="85340" y="5559"/>
                  </a:moveTo>
                  <a:lnTo>
                    <a:pt x="97402" y="12516"/>
                  </a:lnTo>
                  <a:lnTo>
                    <a:pt x="85416" y="19492"/>
                  </a:lnTo>
                  <a:lnTo>
                    <a:pt x="73335" y="12516"/>
                  </a:lnTo>
                  <a:lnTo>
                    <a:pt x="85340" y="5559"/>
                  </a:lnTo>
                  <a:close/>
                  <a:moveTo>
                    <a:pt x="48720" y="12554"/>
                  </a:moveTo>
                  <a:lnTo>
                    <a:pt x="60801" y="19511"/>
                  </a:lnTo>
                  <a:lnTo>
                    <a:pt x="48796" y="26487"/>
                  </a:lnTo>
                  <a:lnTo>
                    <a:pt x="36734" y="19511"/>
                  </a:lnTo>
                  <a:lnTo>
                    <a:pt x="48720" y="12554"/>
                  </a:lnTo>
                  <a:close/>
                  <a:moveTo>
                    <a:pt x="73184" y="12611"/>
                  </a:moveTo>
                  <a:lnTo>
                    <a:pt x="85265" y="19568"/>
                  </a:lnTo>
                  <a:lnTo>
                    <a:pt x="73279" y="26544"/>
                  </a:lnTo>
                  <a:lnTo>
                    <a:pt x="61198" y="19568"/>
                  </a:lnTo>
                  <a:lnTo>
                    <a:pt x="73184" y="12611"/>
                  </a:lnTo>
                  <a:close/>
                  <a:moveTo>
                    <a:pt x="61047" y="19662"/>
                  </a:moveTo>
                  <a:lnTo>
                    <a:pt x="73127" y="26638"/>
                  </a:lnTo>
                  <a:lnTo>
                    <a:pt x="61141" y="33596"/>
                  </a:lnTo>
                  <a:lnTo>
                    <a:pt x="49061" y="26638"/>
                  </a:lnTo>
                  <a:lnTo>
                    <a:pt x="61047" y="19662"/>
                  </a:lnTo>
                  <a:close/>
                  <a:moveTo>
                    <a:pt x="85416" y="19662"/>
                  </a:moveTo>
                  <a:lnTo>
                    <a:pt x="97478" y="26638"/>
                  </a:lnTo>
                  <a:lnTo>
                    <a:pt x="85492" y="33596"/>
                  </a:lnTo>
                  <a:lnTo>
                    <a:pt x="73430" y="26638"/>
                  </a:lnTo>
                  <a:lnTo>
                    <a:pt x="85416" y="19662"/>
                  </a:lnTo>
                  <a:close/>
                  <a:moveTo>
                    <a:pt x="73279" y="26714"/>
                  </a:moveTo>
                  <a:lnTo>
                    <a:pt x="85340" y="33690"/>
                  </a:lnTo>
                  <a:lnTo>
                    <a:pt x="73354" y="40648"/>
                  </a:lnTo>
                  <a:lnTo>
                    <a:pt x="61293" y="33690"/>
                  </a:lnTo>
                  <a:lnTo>
                    <a:pt x="73279" y="26714"/>
                  </a:lnTo>
                  <a:close/>
                  <a:moveTo>
                    <a:pt x="85492" y="33766"/>
                  </a:moveTo>
                  <a:lnTo>
                    <a:pt x="97553" y="40742"/>
                  </a:lnTo>
                  <a:lnTo>
                    <a:pt x="85567" y="47699"/>
                  </a:lnTo>
                  <a:lnTo>
                    <a:pt x="73506" y="40742"/>
                  </a:lnTo>
                  <a:lnTo>
                    <a:pt x="85492" y="33766"/>
                  </a:lnTo>
                  <a:close/>
                  <a:moveTo>
                    <a:pt x="2648" y="0"/>
                  </a:moveTo>
                  <a:lnTo>
                    <a:pt x="12006" y="5407"/>
                  </a:lnTo>
                  <a:lnTo>
                    <a:pt x="1" y="12365"/>
                  </a:lnTo>
                  <a:lnTo>
                    <a:pt x="152" y="12459"/>
                  </a:lnTo>
                  <a:lnTo>
                    <a:pt x="12157" y="5483"/>
                  </a:lnTo>
                  <a:lnTo>
                    <a:pt x="24219" y="12459"/>
                  </a:lnTo>
                  <a:lnTo>
                    <a:pt x="12233" y="19417"/>
                  </a:lnTo>
                  <a:lnTo>
                    <a:pt x="12384" y="19511"/>
                  </a:lnTo>
                  <a:lnTo>
                    <a:pt x="24370" y="12554"/>
                  </a:lnTo>
                  <a:lnTo>
                    <a:pt x="36432" y="19511"/>
                  </a:lnTo>
                  <a:lnTo>
                    <a:pt x="24446" y="26487"/>
                  </a:lnTo>
                  <a:lnTo>
                    <a:pt x="24597" y="26563"/>
                  </a:lnTo>
                  <a:lnTo>
                    <a:pt x="36583" y="19606"/>
                  </a:lnTo>
                  <a:lnTo>
                    <a:pt x="48645" y="26563"/>
                  </a:lnTo>
                  <a:lnTo>
                    <a:pt x="36659" y="33539"/>
                  </a:lnTo>
                  <a:lnTo>
                    <a:pt x="36772" y="33596"/>
                  </a:lnTo>
                  <a:lnTo>
                    <a:pt x="36923" y="33690"/>
                  </a:lnTo>
                  <a:lnTo>
                    <a:pt x="48909" y="26714"/>
                  </a:lnTo>
                  <a:lnTo>
                    <a:pt x="60990" y="33690"/>
                  </a:lnTo>
                  <a:lnTo>
                    <a:pt x="48985" y="40648"/>
                  </a:lnTo>
                  <a:lnTo>
                    <a:pt x="49155" y="40742"/>
                  </a:lnTo>
                  <a:lnTo>
                    <a:pt x="61141" y="33766"/>
                  </a:lnTo>
                  <a:lnTo>
                    <a:pt x="73203" y="40742"/>
                  </a:lnTo>
                  <a:lnTo>
                    <a:pt x="61217" y="47699"/>
                  </a:lnTo>
                  <a:lnTo>
                    <a:pt x="61368" y="47794"/>
                  </a:lnTo>
                  <a:lnTo>
                    <a:pt x="73354" y="40837"/>
                  </a:lnTo>
                  <a:lnTo>
                    <a:pt x="85416" y="47794"/>
                  </a:lnTo>
                  <a:lnTo>
                    <a:pt x="73430" y="54770"/>
                  </a:lnTo>
                  <a:lnTo>
                    <a:pt x="73581" y="54846"/>
                  </a:lnTo>
                  <a:lnTo>
                    <a:pt x="85567" y="47888"/>
                  </a:lnTo>
                  <a:lnTo>
                    <a:pt x="97648" y="54846"/>
                  </a:lnTo>
                  <a:lnTo>
                    <a:pt x="85643" y="61822"/>
                  </a:lnTo>
                  <a:lnTo>
                    <a:pt x="85794" y="61897"/>
                  </a:lnTo>
                  <a:lnTo>
                    <a:pt x="97799" y="54940"/>
                  </a:lnTo>
                  <a:lnTo>
                    <a:pt x="108235" y="60971"/>
                  </a:lnTo>
                  <a:lnTo>
                    <a:pt x="108235" y="60801"/>
                  </a:lnTo>
                  <a:lnTo>
                    <a:pt x="97950" y="54846"/>
                  </a:lnTo>
                  <a:lnTo>
                    <a:pt x="108235" y="48872"/>
                  </a:lnTo>
                  <a:lnTo>
                    <a:pt x="108235" y="48682"/>
                  </a:lnTo>
                  <a:lnTo>
                    <a:pt x="97799" y="54770"/>
                  </a:lnTo>
                  <a:lnTo>
                    <a:pt x="85719" y="47794"/>
                  </a:lnTo>
                  <a:lnTo>
                    <a:pt x="97705" y="40837"/>
                  </a:lnTo>
                  <a:lnTo>
                    <a:pt x="108235" y="46905"/>
                  </a:lnTo>
                  <a:lnTo>
                    <a:pt x="108235" y="46735"/>
                  </a:lnTo>
                  <a:lnTo>
                    <a:pt x="97856" y="40742"/>
                  </a:lnTo>
                  <a:lnTo>
                    <a:pt x="108235" y="34711"/>
                  </a:lnTo>
                  <a:lnTo>
                    <a:pt x="108235" y="34541"/>
                  </a:lnTo>
                  <a:lnTo>
                    <a:pt x="97705" y="40648"/>
                  </a:lnTo>
                  <a:lnTo>
                    <a:pt x="85643" y="33690"/>
                  </a:lnTo>
                  <a:lnTo>
                    <a:pt x="97629" y="26714"/>
                  </a:lnTo>
                  <a:lnTo>
                    <a:pt x="108235" y="32840"/>
                  </a:lnTo>
                  <a:lnTo>
                    <a:pt x="108235" y="32669"/>
                  </a:lnTo>
                  <a:lnTo>
                    <a:pt x="97780" y="26638"/>
                  </a:lnTo>
                  <a:lnTo>
                    <a:pt x="108235" y="20551"/>
                  </a:lnTo>
                  <a:lnTo>
                    <a:pt x="108235" y="20381"/>
                  </a:lnTo>
                  <a:lnTo>
                    <a:pt x="97629" y="26544"/>
                  </a:lnTo>
                  <a:lnTo>
                    <a:pt x="85567" y="19568"/>
                  </a:lnTo>
                  <a:lnTo>
                    <a:pt x="97553" y="12611"/>
                  </a:lnTo>
                  <a:lnTo>
                    <a:pt x="108235" y="18774"/>
                  </a:lnTo>
                  <a:lnTo>
                    <a:pt x="108235" y="18604"/>
                  </a:lnTo>
                  <a:lnTo>
                    <a:pt x="97705" y="12516"/>
                  </a:lnTo>
                  <a:lnTo>
                    <a:pt x="108235" y="6391"/>
                  </a:lnTo>
                  <a:lnTo>
                    <a:pt x="108235" y="6220"/>
                  </a:lnTo>
                  <a:lnTo>
                    <a:pt x="97553" y="12440"/>
                  </a:lnTo>
                  <a:lnTo>
                    <a:pt x="85492" y="5464"/>
                  </a:lnTo>
                  <a:lnTo>
                    <a:pt x="94869" y="0"/>
                  </a:lnTo>
                  <a:lnTo>
                    <a:pt x="94358" y="0"/>
                  </a:lnTo>
                  <a:lnTo>
                    <a:pt x="85227" y="5313"/>
                  </a:lnTo>
                  <a:lnTo>
                    <a:pt x="76020" y="0"/>
                  </a:lnTo>
                  <a:lnTo>
                    <a:pt x="75717" y="0"/>
                  </a:lnTo>
                  <a:lnTo>
                    <a:pt x="85076" y="5407"/>
                  </a:lnTo>
                  <a:lnTo>
                    <a:pt x="73090" y="12365"/>
                  </a:lnTo>
                  <a:lnTo>
                    <a:pt x="61009" y="5407"/>
                  </a:lnTo>
                  <a:lnTo>
                    <a:pt x="70310" y="0"/>
                  </a:lnTo>
                  <a:lnTo>
                    <a:pt x="70008" y="0"/>
                  </a:lnTo>
                  <a:lnTo>
                    <a:pt x="60858" y="5313"/>
                  </a:lnTo>
                  <a:lnTo>
                    <a:pt x="51670" y="0"/>
                  </a:lnTo>
                  <a:lnTo>
                    <a:pt x="51367" y="0"/>
                  </a:lnTo>
                  <a:lnTo>
                    <a:pt x="60706" y="5407"/>
                  </a:lnTo>
                  <a:lnTo>
                    <a:pt x="48720" y="12365"/>
                  </a:lnTo>
                  <a:lnTo>
                    <a:pt x="36659" y="5407"/>
                  </a:lnTo>
                  <a:lnTo>
                    <a:pt x="45941" y="0"/>
                  </a:lnTo>
                  <a:lnTo>
                    <a:pt x="45639" y="0"/>
                  </a:lnTo>
                  <a:lnTo>
                    <a:pt x="36507" y="5313"/>
                  </a:lnTo>
                  <a:lnTo>
                    <a:pt x="27319" y="0"/>
                  </a:lnTo>
                  <a:lnTo>
                    <a:pt x="26998" y="0"/>
                  </a:lnTo>
                  <a:lnTo>
                    <a:pt x="36356" y="5407"/>
                  </a:lnTo>
                  <a:lnTo>
                    <a:pt x="24370" y="12365"/>
                  </a:lnTo>
                  <a:lnTo>
                    <a:pt x="12308" y="5407"/>
                  </a:lnTo>
                  <a:lnTo>
                    <a:pt x="21591" y="0"/>
                  </a:lnTo>
                  <a:lnTo>
                    <a:pt x="21288" y="0"/>
                  </a:lnTo>
                  <a:lnTo>
                    <a:pt x="12157" y="5313"/>
                  </a:lnTo>
                  <a:lnTo>
                    <a:pt x="2950" y="0"/>
                  </a:lnTo>
                  <a:close/>
                </a:path>
              </a:pathLst>
            </a:custGeom>
            <a:solidFill>
              <a:srgbClr val="000000">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3"/>
            <p:cNvSpPr/>
            <p:nvPr/>
          </p:nvSpPr>
          <p:spPr>
            <a:xfrm>
              <a:off x="8630061" y="0"/>
              <a:ext cx="513937" cy="296922"/>
            </a:xfrm>
            <a:custGeom>
              <a:avLst/>
              <a:gdLst/>
              <a:ahLst/>
              <a:cxnLst/>
              <a:rect l="l" t="t" r="r" b="b"/>
              <a:pathLst>
                <a:path w="8149" h="4708" extrusionOk="0">
                  <a:moveTo>
                    <a:pt x="1" y="0"/>
                  </a:moveTo>
                  <a:lnTo>
                    <a:pt x="8149" y="4708"/>
                  </a:lnTo>
                  <a:lnTo>
                    <a:pt x="8149" y="4538"/>
                  </a:lnTo>
                  <a:lnTo>
                    <a:pt x="303" y="0"/>
                  </a:lnTo>
                  <a:close/>
                </a:path>
              </a:pathLst>
            </a:custGeom>
            <a:solidFill>
              <a:srgbClr val="000000">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3"/>
            <p:cNvSpPr/>
            <p:nvPr/>
          </p:nvSpPr>
          <p:spPr>
            <a:xfrm>
              <a:off x="0" y="330286"/>
              <a:ext cx="8321315" cy="4805113"/>
            </a:xfrm>
            <a:custGeom>
              <a:avLst/>
              <a:gdLst/>
              <a:ahLst/>
              <a:cxnLst/>
              <a:rect l="l" t="t" r="r" b="b"/>
              <a:pathLst>
                <a:path w="131943" h="76190" extrusionOk="0">
                  <a:moveTo>
                    <a:pt x="12365" y="7317"/>
                  </a:moveTo>
                  <a:lnTo>
                    <a:pt x="24445" y="14293"/>
                  </a:lnTo>
                  <a:lnTo>
                    <a:pt x="12440" y="21250"/>
                  </a:lnTo>
                  <a:lnTo>
                    <a:pt x="379" y="14293"/>
                  </a:lnTo>
                  <a:lnTo>
                    <a:pt x="12365" y="7317"/>
                  </a:lnTo>
                  <a:close/>
                  <a:moveTo>
                    <a:pt x="24597" y="14369"/>
                  </a:moveTo>
                  <a:lnTo>
                    <a:pt x="36658" y="21345"/>
                  </a:lnTo>
                  <a:lnTo>
                    <a:pt x="24672" y="28302"/>
                  </a:lnTo>
                  <a:lnTo>
                    <a:pt x="12591" y="21345"/>
                  </a:lnTo>
                  <a:lnTo>
                    <a:pt x="24597" y="14369"/>
                  </a:lnTo>
                  <a:close/>
                  <a:moveTo>
                    <a:pt x="12440" y="21420"/>
                  </a:moveTo>
                  <a:lnTo>
                    <a:pt x="24521" y="28397"/>
                  </a:lnTo>
                  <a:lnTo>
                    <a:pt x="12535" y="35354"/>
                  </a:lnTo>
                  <a:lnTo>
                    <a:pt x="454" y="28397"/>
                  </a:lnTo>
                  <a:lnTo>
                    <a:pt x="12440" y="21420"/>
                  </a:lnTo>
                  <a:close/>
                  <a:moveTo>
                    <a:pt x="36809" y="21420"/>
                  </a:moveTo>
                  <a:lnTo>
                    <a:pt x="48871" y="28397"/>
                  </a:lnTo>
                  <a:lnTo>
                    <a:pt x="36885" y="35354"/>
                  </a:lnTo>
                  <a:lnTo>
                    <a:pt x="24823" y="28397"/>
                  </a:lnTo>
                  <a:lnTo>
                    <a:pt x="36809" y="21420"/>
                  </a:lnTo>
                  <a:close/>
                  <a:moveTo>
                    <a:pt x="24672" y="28491"/>
                  </a:moveTo>
                  <a:lnTo>
                    <a:pt x="36734" y="35448"/>
                  </a:lnTo>
                  <a:lnTo>
                    <a:pt x="24748" y="42425"/>
                  </a:lnTo>
                  <a:lnTo>
                    <a:pt x="12686" y="35448"/>
                  </a:lnTo>
                  <a:lnTo>
                    <a:pt x="24672" y="28491"/>
                  </a:lnTo>
                  <a:close/>
                  <a:moveTo>
                    <a:pt x="49022" y="28491"/>
                  </a:moveTo>
                  <a:lnTo>
                    <a:pt x="61084" y="35448"/>
                  </a:lnTo>
                  <a:lnTo>
                    <a:pt x="49098" y="42425"/>
                  </a:lnTo>
                  <a:lnTo>
                    <a:pt x="37036" y="35448"/>
                  </a:lnTo>
                  <a:lnTo>
                    <a:pt x="49022" y="28491"/>
                  </a:lnTo>
                  <a:close/>
                  <a:moveTo>
                    <a:pt x="12535" y="35543"/>
                  </a:moveTo>
                  <a:lnTo>
                    <a:pt x="24597" y="42500"/>
                  </a:lnTo>
                  <a:lnTo>
                    <a:pt x="12610" y="49476"/>
                  </a:lnTo>
                  <a:lnTo>
                    <a:pt x="549" y="42500"/>
                  </a:lnTo>
                  <a:lnTo>
                    <a:pt x="12535" y="35543"/>
                  </a:lnTo>
                  <a:close/>
                  <a:moveTo>
                    <a:pt x="36885" y="35543"/>
                  </a:moveTo>
                  <a:lnTo>
                    <a:pt x="48947" y="42500"/>
                  </a:lnTo>
                  <a:lnTo>
                    <a:pt x="36961" y="49476"/>
                  </a:lnTo>
                  <a:lnTo>
                    <a:pt x="24899" y="42500"/>
                  </a:lnTo>
                  <a:lnTo>
                    <a:pt x="36885" y="35543"/>
                  </a:lnTo>
                  <a:close/>
                  <a:moveTo>
                    <a:pt x="61349" y="35600"/>
                  </a:moveTo>
                  <a:lnTo>
                    <a:pt x="73430" y="42576"/>
                  </a:lnTo>
                  <a:lnTo>
                    <a:pt x="61425" y="49533"/>
                  </a:lnTo>
                  <a:lnTo>
                    <a:pt x="49363" y="42576"/>
                  </a:lnTo>
                  <a:lnTo>
                    <a:pt x="61349" y="35600"/>
                  </a:lnTo>
                  <a:close/>
                  <a:moveTo>
                    <a:pt x="24748" y="42595"/>
                  </a:moveTo>
                  <a:lnTo>
                    <a:pt x="36809" y="49552"/>
                  </a:lnTo>
                  <a:lnTo>
                    <a:pt x="24823" y="56528"/>
                  </a:lnTo>
                  <a:lnTo>
                    <a:pt x="12762" y="49552"/>
                  </a:lnTo>
                  <a:lnTo>
                    <a:pt x="24748" y="42595"/>
                  </a:lnTo>
                  <a:close/>
                  <a:moveTo>
                    <a:pt x="49212" y="42651"/>
                  </a:moveTo>
                  <a:lnTo>
                    <a:pt x="61273" y="49628"/>
                  </a:lnTo>
                  <a:lnTo>
                    <a:pt x="49287" y="56585"/>
                  </a:lnTo>
                  <a:lnTo>
                    <a:pt x="37225" y="49628"/>
                  </a:lnTo>
                  <a:lnTo>
                    <a:pt x="49212" y="42651"/>
                  </a:lnTo>
                  <a:close/>
                  <a:moveTo>
                    <a:pt x="73581" y="42651"/>
                  </a:moveTo>
                  <a:lnTo>
                    <a:pt x="85643" y="49628"/>
                  </a:lnTo>
                  <a:lnTo>
                    <a:pt x="73656" y="56585"/>
                  </a:lnTo>
                  <a:lnTo>
                    <a:pt x="61595" y="49628"/>
                  </a:lnTo>
                  <a:lnTo>
                    <a:pt x="73581" y="42651"/>
                  </a:lnTo>
                  <a:close/>
                  <a:moveTo>
                    <a:pt x="12610" y="49647"/>
                  </a:moveTo>
                  <a:lnTo>
                    <a:pt x="24672" y="56623"/>
                  </a:lnTo>
                  <a:lnTo>
                    <a:pt x="12686" y="63580"/>
                  </a:lnTo>
                  <a:lnTo>
                    <a:pt x="624" y="56623"/>
                  </a:lnTo>
                  <a:lnTo>
                    <a:pt x="12610" y="49647"/>
                  </a:lnTo>
                  <a:close/>
                  <a:moveTo>
                    <a:pt x="37074" y="49703"/>
                  </a:moveTo>
                  <a:lnTo>
                    <a:pt x="49136" y="56679"/>
                  </a:lnTo>
                  <a:lnTo>
                    <a:pt x="37150" y="63637"/>
                  </a:lnTo>
                  <a:lnTo>
                    <a:pt x="25088" y="56679"/>
                  </a:lnTo>
                  <a:lnTo>
                    <a:pt x="37074" y="49703"/>
                  </a:lnTo>
                  <a:close/>
                  <a:moveTo>
                    <a:pt x="61443" y="49703"/>
                  </a:moveTo>
                  <a:lnTo>
                    <a:pt x="73505" y="56679"/>
                  </a:lnTo>
                  <a:lnTo>
                    <a:pt x="61519" y="63637"/>
                  </a:lnTo>
                  <a:lnTo>
                    <a:pt x="49438" y="56679"/>
                  </a:lnTo>
                  <a:lnTo>
                    <a:pt x="61443" y="49703"/>
                  </a:lnTo>
                  <a:close/>
                  <a:moveTo>
                    <a:pt x="85794" y="49703"/>
                  </a:moveTo>
                  <a:lnTo>
                    <a:pt x="97855" y="56679"/>
                  </a:lnTo>
                  <a:lnTo>
                    <a:pt x="85869" y="63637"/>
                  </a:lnTo>
                  <a:lnTo>
                    <a:pt x="73808" y="56679"/>
                  </a:lnTo>
                  <a:lnTo>
                    <a:pt x="85794" y="49703"/>
                  </a:lnTo>
                  <a:close/>
                  <a:moveTo>
                    <a:pt x="24937" y="56774"/>
                  </a:moveTo>
                  <a:lnTo>
                    <a:pt x="36999" y="63731"/>
                  </a:lnTo>
                  <a:lnTo>
                    <a:pt x="25012" y="70707"/>
                  </a:lnTo>
                  <a:lnTo>
                    <a:pt x="12951" y="63731"/>
                  </a:lnTo>
                  <a:lnTo>
                    <a:pt x="24937" y="56774"/>
                  </a:lnTo>
                  <a:close/>
                  <a:moveTo>
                    <a:pt x="49287" y="56774"/>
                  </a:moveTo>
                  <a:lnTo>
                    <a:pt x="61368" y="63731"/>
                  </a:lnTo>
                  <a:lnTo>
                    <a:pt x="49382" y="70707"/>
                  </a:lnTo>
                  <a:lnTo>
                    <a:pt x="37301" y="63731"/>
                  </a:lnTo>
                  <a:lnTo>
                    <a:pt x="49287" y="56774"/>
                  </a:lnTo>
                  <a:close/>
                  <a:moveTo>
                    <a:pt x="73656" y="56774"/>
                  </a:moveTo>
                  <a:lnTo>
                    <a:pt x="85718" y="63731"/>
                  </a:lnTo>
                  <a:lnTo>
                    <a:pt x="73732" y="70707"/>
                  </a:lnTo>
                  <a:lnTo>
                    <a:pt x="61670" y="63731"/>
                  </a:lnTo>
                  <a:lnTo>
                    <a:pt x="73656" y="56774"/>
                  </a:lnTo>
                  <a:close/>
                  <a:moveTo>
                    <a:pt x="98007" y="56774"/>
                  </a:moveTo>
                  <a:lnTo>
                    <a:pt x="110087" y="63731"/>
                  </a:lnTo>
                  <a:lnTo>
                    <a:pt x="98082" y="70707"/>
                  </a:lnTo>
                  <a:lnTo>
                    <a:pt x="86021" y="63731"/>
                  </a:lnTo>
                  <a:lnTo>
                    <a:pt x="98007" y="56774"/>
                  </a:lnTo>
                  <a:close/>
                  <a:moveTo>
                    <a:pt x="0" y="0"/>
                  </a:moveTo>
                  <a:lnTo>
                    <a:pt x="0" y="170"/>
                  </a:lnTo>
                  <a:lnTo>
                    <a:pt x="0" y="360"/>
                  </a:lnTo>
                  <a:lnTo>
                    <a:pt x="152" y="265"/>
                  </a:lnTo>
                  <a:lnTo>
                    <a:pt x="12213" y="7222"/>
                  </a:lnTo>
                  <a:lnTo>
                    <a:pt x="227" y="14198"/>
                  </a:lnTo>
                  <a:lnTo>
                    <a:pt x="0" y="14066"/>
                  </a:lnTo>
                  <a:lnTo>
                    <a:pt x="0" y="14236"/>
                  </a:lnTo>
                  <a:lnTo>
                    <a:pt x="76" y="14293"/>
                  </a:lnTo>
                  <a:lnTo>
                    <a:pt x="0" y="14331"/>
                  </a:lnTo>
                  <a:lnTo>
                    <a:pt x="0" y="14501"/>
                  </a:lnTo>
                  <a:lnTo>
                    <a:pt x="227" y="14369"/>
                  </a:lnTo>
                  <a:lnTo>
                    <a:pt x="12289" y="21345"/>
                  </a:lnTo>
                  <a:lnTo>
                    <a:pt x="303" y="28302"/>
                  </a:lnTo>
                  <a:lnTo>
                    <a:pt x="0" y="28132"/>
                  </a:lnTo>
                  <a:lnTo>
                    <a:pt x="0" y="28302"/>
                  </a:lnTo>
                  <a:lnTo>
                    <a:pt x="152" y="28397"/>
                  </a:lnTo>
                  <a:lnTo>
                    <a:pt x="0" y="28491"/>
                  </a:lnTo>
                  <a:lnTo>
                    <a:pt x="0" y="28661"/>
                  </a:lnTo>
                  <a:lnTo>
                    <a:pt x="303" y="28491"/>
                  </a:lnTo>
                  <a:lnTo>
                    <a:pt x="12384" y="35448"/>
                  </a:lnTo>
                  <a:lnTo>
                    <a:pt x="397" y="42425"/>
                  </a:lnTo>
                  <a:lnTo>
                    <a:pt x="0" y="42198"/>
                  </a:lnTo>
                  <a:lnTo>
                    <a:pt x="0" y="42368"/>
                  </a:lnTo>
                  <a:lnTo>
                    <a:pt x="227" y="42500"/>
                  </a:lnTo>
                  <a:lnTo>
                    <a:pt x="0" y="42651"/>
                  </a:lnTo>
                  <a:lnTo>
                    <a:pt x="0" y="42822"/>
                  </a:lnTo>
                  <a:lnTo>
                    <a:pt x="397" y="42595"/>
                  </a:lnTo>
                  <a:lnTo>
                    <a:pt x="12459" y="49552"/>
                  </a:lnTo>
                  <a:lnTo>
                    <a:pt x="473" y="56528"/>
                  </a:lnTo>
                  <a:lnTo>
                    <a:pt x="0" y="56263"/>
                  </a:lnTo>
                  <a:lnTo>
                    <a:pt x="0" y="56434"/>
                  </a:lnTo>
                  <a:lnTo>
                    <a:pt x="322" y="56623"/>
                  </a:lnTo>
                  <a:lnTo>
                    <a:pt x="0" y="56793"/>
                  </a:lnTo>
                  <a:lnTo>
                    <a:pt x="0" y="56982"/>
                  </a:lnTo>
                  <a:lnTo>
                    <a:pt x="473" y="56698"/>
                  </a:lnTo>
                  <a:lnTo>
                    <a:pt x="12535" y="63674"/>
                  </a:lnTo>
                  <a:lnTo>
                    <a:pt x="549" y="70632"/>
                  </a:lnTo>
                  <a:lnTo>
                    <a:pt x="0" y="70329"/>
                  </a:lnTo>
                  <a:lnTo>
                    <a:pt x="0" y="70499"/>
                  </a:lnTo>
                  <a:lnTo>
                    <a:pt x="397" y="70726"/>
                  </a:lnTo>
                  <a:lnTo>
                    <a:pt x="0" y="70953"/>
                  </a:lnTo>
                  <a:lnTo>
                    <a:pt x="0" y="71256"/>
                  </a:lnTo>
                  <a:lnTo>
                    <a:pt x="662" y="70878"/>
                  </a:lnTo>
                  <a:lnTo>
                    <a:pt x="9850" y="76190"/>
                  </a:lnTo>
                  <a:lnTo>
                    <a:pt x="10153" y="76190"/>
                  </a:lnTo>
                  <a:lnTo>
                    <a:pt x="813" y="70783"/>
                  </a:lnTo>
                  <a:lnTo>
                    <a:pt x="12799" y="63826"/>
                  </a:lnTo>
                  <a:lnTo>
                    <a:pt x="24861" y="70783"/>
                  </a:lnTo>
                  <a:lnTo>
                    <a:pt x="15579" y="76190"/>
                  </a:lnTo>
                  <a:lnTo>
                    <a:pt x="15881" y="76190"/>
                  </a:lnTo>
                  <a:lnTo>
                    <a:pt x="25012" y="70878"/>
                  </a:lnTo>
                  <a:lnTo>
                    <a:pt x="34201" y="76190"/>
                  </a:lnTo>
                  <a:lnTo>
                    <a:pt x="34522" y="76190"/>
                  </a:lnTo>
                  <a:lnTo>
                    <a:pt x="25164" y="70783"/>
                  </a:lnTo>
                  <a:lnTo>
                    <a:pt x="37150" y="63826"/>
                  </a:lnTo>
                  <a:lnTo>
                    <a:pt x="49230" y="70783"/>
                  </a:lnTo>
                  <a:lnTo>
                    <a:pt x="39929" y="76190"/>
                  </a:lnTo>
                  <a:lnTo>
                    <a:pt x="40231" y="76190"/>
                  </a:lnTo>
                  <a:lnTo>
                    <a:pt x="49382" y="70878"/>
                  </a:lnTo>
                  <a:lnTo>
                    <a:pt x="58570" y="76190"/>
                  </a:lnTo>
                  <a:lnTo>
                    <a:pt x="58872" y="76190"/>
                  </a:lnTo>
                  <a:lnTo>
                    <a:pt x="49533" y="70783"/>
                  </a:lnTo>
                  <a:lnTo>
                    <a:pt x="61519" y="63826"/>
                  </a:lnTo>
                  <a:lnTo>
                    <a:pt x="73581" y="70783"/>
                  </a:lnTo>
                  <a:lnTo>
                    <a:pt x="64298" y="76190"/>
                  </a:lnTo>
                  <a:lnTo>
                    <a:pt x="64601" y="76190"/>
                  </a:lnTo>
                  <a:lnTo>
                    <a:pt x="73732" y="70878"/>
                  </a:lnTo>
                  <a:lnTo>
                    <a:pt x="82920" y="76190"/>
                  </a:lnTo>
                  <a:lnTo>
                    <a:pt x="83223" y="76190"/>
                  </a:lnTo>
                  <a:lnTo>
                    <a:pt x="73883" y="70783"/>
                  </a:lnTo>
                  <a:lnTo>
                    <a:pt x="85869" y="63826"/>
                  </a:lnTo>
                  <a:lnTo>
                    <a:pt x="97931" y="70783"/>
                  </a:lnTo>
                  <a:lnTo>
                    <a:pt x="88648" y="76190"/>
                  </a:lnTo>
                  <a:lnTo>
                    <a:pt x="88951" y="76190"/>
                  </a:lnTo>
                  <a:lnTo>
                    <a:pt x="98082" y="70878"/>
                  </a:lnTo>
                  <a:lnTo>
                    <a:pt x="107289" y="76190"/>
                  </a:lnTo>
                  <a:lnTo>
                    <a:pt x="107592" y="76190"/>
                  </a:lnTo>
                  <a:lnTo>
                    <a:pt x="98234" y="70783"/>
                  </a:lnTo>
                  <a:lnTo>
                    <a:pt x="110239" y="63826"/>
                  </a:lnTo>
                  <a:lnTo>
                    <a:pt x="122300" y="70783"/>
                  </a:lnTo>
                  <a:lnTo>
                    <a:pt x="113018" y="76190"/>
                  </a:lnTo>
                  <a:lnTo>
                    <a:pt x="113320" y="76190"/>
                  </a:lnTo>
                  <a:lnTo>
                    <a:pt x="122452" y="70878"/>
                  </a:lnTo>
                  <a:lnTo>
                    <a:pt x="131640" y="76190"/>
                  </a:lnTo>
                  <a:lnTo>
                    <a:pt x="131942" y="76190"/>
                  </a:lnTo>
                  <a:lnTo>
                    <a:pt x="53068" y="30646"/>
                  </a:lnTo>
                  <a:lnTo>
                    <a:pt x="49022" y="28302"/>
                  </a:lnTo>
                  <a:lnTo>
                    <a:pt x="36809" y="21250"/>
                  </a:lnTo>
                  <a:lnTo>
                    <a:pt x="35732" y="20626"/>
                  </a:lnTo>
                  <a:lnTo>
                    <a:pt x="0" y="0"/>
                  </a:lnTo>
                  <a:close/>
                </a:path>
              </a:pathLst>
            </a:custGeom>
            <a:solidFill>
              <a:srgbClr val="000000">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3"/>
            <p:cNvSpPr/>
            <p:nvPr/>
          </p:nvSpPr>
          <p:spPr>
            <a:xfrm>
              <a:off x="8490555" y="3963302"/>
              <a:ext cx="653442" cy="385216"/>
            </a:xfrm>
            <a:custGeom>
              <a:avLst/>
              <a:gdLst/>
              <a:ahLst/>
              <a:cxnLst/>
              <a:rect l="l" t="t" r="r" b="b"/>
              <a:pathLst>
                <a:path w="10361" h="6108" extrusionOk="0">
                  <a:moveTo>
                    <a:pt x="10361" y="1"/>
                  </a:moveTo>
                  <a:lnTo>
                    <a:pt x="1" y="6032"/>
                  </a:lnTo>
                  <a:lnTo>
                    <a:pt x="152" y="6107"/>
                  </a:lnTo>
                  <a:lnTo>
                    <a:pt x="10361" y="171"/>
                  </a:lnTo>
                  <a:lnTo>
                    <a:pt x="10361" y="1"/>
                  </a:lnTo>
                  <a:close/>
                </a:path>
              </a:pathLst>
            </a:custGeom>
            <a:solidFill>
              <a:srgbClr val="000000">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3"/>
            <p:cNvSpPr/>
            <p:nvPr/>
          </p:nvSpPr>
          <p:spPr>
            <a:xfrm>
              <a:off x="8664622" y="4856404"/>
              <a:ext cx="479376" cy="279011"/>
            </a:xfrm>
            <a:custGeom>
              <a:avLst/>
              <a:gdLst/>
              <a:ahLst/>
              <a:cxnLst/>
              <a:rect l="l" t="t" r="r" b="b"/>
              <a:pathLst>
                <a:path w="7601" h="4424" extrusionOk="0">
                  <a:moveTo>
                    <a:pt x="7601" y="0"/>
                  </a:moveTo>
                  <a:lnTo>
                    <a:pt x="3309" y="2496"/>
                  </a:lnTo>
                  <a:lnTo>
                    <a:pt x="1" y="4424"/>
                  </a:lnTo>
                  <a:lnTo>
                    <a:pt x="303" y="4424"/>
                  </a:lnTo>
                  <a:lnTo>
                    <a:pt x="7601" y="170"/>
                  </a:lnTo>
                  <a:lnTo>
                    <a:pt x="7601" y="0"/>
                  </a:lnTo>
                  <a:close/>
                </a:path>
              </a:pathLst>
            </a:custGeom>
            <a:solidFill>
              <a:srgbClr val="000000">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3" name="Google Shape;833;p13"/>
          <p:cNvSpPr txBox="1">
            <a:spLocks noGrp="1"/>
          </p:cNvSpPr>
          <p:nvPr>
            <p:ph type="title"/>
          </p:nvPr>
        </p:nvSpPr>
        <p:spPr>
          <a:xfrm>
            <a:off x="2084414" y="1524938"/>
            <a:ext cx="23055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0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34" name="Google Shape;834;p13"/>
          <p:cNvSpPr txBox="1">
            <a:spLocks noGrp="1"/>
          </p:cNvSpPr>
          <p:nvPr>
            <p:ph type="subTitle" idx="1"/>
          </p:nvPr>
        </p:nvSpPr>
        <p:spPr>
          <a:xfrm>
            <a:off x="2084414" y="1882863"/>
            <a:ext cx="2305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5" name="Google Shape;835;p13"/>
          <p:cNvSpPr txBox="1">
            <a:spLocks noGrp="1"/>
          </p:cNvSpPr>
          <p:nvPr>
            <p:ph type="title" idx="2"/>
          </p:nvPr>
        </p:nvSpPr>
        <p:spPr>
          <a:xfrm>
            <a:off x="5560785" y="1524938"/>
            <a:ext cx="23055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0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36" name="Google Shape;836;p13"/>
          <p:cNvSpPr txBox="1">
            <a:spLocks noGrp="1"/>
          </p:cNvSpPr>
          <p:nvPr>
            <p:ph type="subTitle" idx="3"/>
          </p:nvPr>
        </p:nvSpPr>
        <p:spPr>
          <a:xfrm>
            <a:off x="5560785" y="1882863"/>
            <a:ext cx="2305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7" name="Google Shape;837;p13"/>
          <p:cNvSpPr txBox="1">
            <a:spLocks noGrp="1"/>
          </p:cNvSpPr>
          <p:nvPr>
            <p:ph type="title" idx="4"/>
          </p:nvPr>
        </p:nvSpPr>
        <p:spPr>
          <a:xfrm>
            <a:off x="2084414" y="3127578"/>
            <a:ext cx="23055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0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38" name="Google Shape;838;p13"/>
          <p:cNvSpPr txBox="1">
            <a:spLocks noGrp="1"/>
          </p:cNvSpPr>
          <p:nvPr>
            <p:ph type="subTitle" idx="5"/>
          </p:nvPr>
        </p:nvSpPr>
        <p:spPr>
          <a:xfrm>
            <a:off x="2084414" y="3485491"/>
            <a:ext cx="2305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9" name="Google Shape;839;p13"/>
          <p:cNvSpPr txBox="1">
            <a:spLocks noGrp="1"/>
          </p:cNvSpPr>
          <p:nvPr>
            <p:ph type="title" idx="6"/>
          </p:nvPr>
        </p:nvSpPr>
        <p:spPr>
          <a:xfrm>
            <a:off x="5560785" y="3127566"/>
            <a:ext cx="23055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0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40" name="Google Shape;840;p13"/>
          <p:cNvSpPr txBox="1">
            <a:spLocks noGrp="1"/>
          </p:cNvSpPr>
          <p:nvPr>
            <p:ph type="subTitle" idx="7"/>
          </p:nvPr>
        </p:nvSpPr>
        <p:spPr>
          <a:xfrm>
            <a:off x="5560785" y="3485491"/>
            <a:ext cx="2305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1" name="Google Shape;841;p13"/>
          <p:cNvSpPr txBox="1">
            <a:spLocks noGrp="1"/>
          </p:cNvSpPr>
          <p:nvPr>
            <p:ph type="title" idx="8" hasCustomPrompt="1"/>
          </p:nvPr>
        </p:nvSpPr>
        <p:spPr>
          <a:xfrm>
            <a:off x="1278864" y="1623396"/>
            <a:ext cx="658500" cy="658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2" name="Google Shape;842;p13"/>
          <p:cNvSpPr txBox="1">
            <a:spLocks noGrp="1"/>
          </p:cNvSpPr>
          <p:nvPr>
            <p:ph type="title" idx="9" hasCustomPrompt="1"/>
          </p:nvPr>
        </p:nvSpPr>
        <p:spPr>
          <a:xfrm>
            <a:off x="1278864" y="3219679"/>
            <a:ext cx="658500" cy="658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3" name="Google Shape;843;p13"/>
          <p:cNvSpPr txBox="1">
            <a:spLocks noGrp="1"/>
          </p:cNvSpPr>
          <p:nvPr>
            <p:ph type="title" idx="13" hasCustomPrompt="1"/>
          </p:nvPr>
        </p:nvSpPr>
        <p:spPr>
          <a:xfrm>
            <a:off x="4753739" y="1623396"/>
            <a:ext cx="658500" cy="658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4" name="Google Shape;844;p13"/>
          <p:cNvSpPr txBox="1">
            <a:spLocks noGrp="1"/>
          </p:cNvSpPr>
          <p:nvPr>
            <p:ph type="title" idx="14" hasCustomPrompt="1"/>
          </p:nvPr>
        </p:nvSpPr>
        <p:spPr>
          <a:xfrm>
            <a:off x="4751064" y="3219679"/>
            <a:ext cx="658500" cy="658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5" name="Google Shape;845;p13"/>
          <p:cNvSpPr txBox="1">
            <a:spLocks noGrp="1"/>
          </p:cNvSpPr>
          <p:nvPr>
            <p:ph type="title" idx="15"/>
          </p:nvPr>
        </p:nvSpPr>
        <p:spPr>
          <a:xfrm>
            <a:off x="720000" y="539500"/>
            <a:ext cx="77040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846" name="Google Shape;846;p13"/>
          <p:cNvGrpSpPr/>
          <p:nvPr/>
        </p:nvGrpSpPr>
        <p:grpSpPr>
          <a:xfrm>
            <a:off x="8511000" y="4398980"/>
            <a:ext cx="491063" cy="553299"/>
            <a:chOff x="2625625" y="2522625"/>
            <a:chExt cx="431400" cy="486075"/>
          </a:xfrm>
        </p:grpSpPr>
        <p:sp>
          <p:nvSpPr>
            <p:cNvPr id="847" name="Google Shape;847;p13"/>
            <p:cNvSpPr/>
            <p:nvPr/>
          </p:nvSpPr>
          <p:spPr>
            <a:xfrm>
              <a:off x="2625625" y="2746675"/>
              <a:ext cx="431400" cy="262025"/>
            </a:xfrm>
            <a:custGeom>
              <a:avLst/>
              <a:gdLst/>
              <a:ahLst/>
              <a:cxnLst/>
              <a:rect l="l" t="t" r="r" b="b"/>
              <a:pathLst>
                <a:path w="17256" h="10481" extrusionOk="0">
                  <a:moveTo>
                    <a:pt x="8569" y="1"/>
                  </a:moveTo>
                  <a:lnTo>
                    <a:pt x="1320" y="4019"/>
                  </a:lnTo>
                  <a:lnTo>
                    <a:pt x="0" y="4788"/>
                  </a:lnTo>
                  <a:lnTo>
                    <a:pt x="8490" y="10480"/>
                  </a:lnTo>
                  <a:lnTo>
                    <a:pt x="17256" y="4669"/>
                  </a:lnTo>
                  <a:lnTo>
                    <a:pt x="8569" y="1"/>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3"/>
            <p:cNvSpPr/>
            <p:nvPr/>
          </p:nvSpPr>
          <p:spPr>
            <a:xfrm>
              <a:off x="2677825" y="2633900"/>
              <a:ext cx="164500" cy="314725"/>
            </a:xfrm>
            <a:custGeom>
              <a:avLst/>
              <a:gdLst/>
              <a:ahLst/>
              <a:cxnLst/>
              <a:rect l="l" t="t" r="r" b="b"/>
              <a:pathLst>
                <a:path w="6580" h="12589" extrusionOk="0">
                  <a:moveTo>
                    <a:pt x="0" y="1"/>
                  </a:moveTo>
                  <a:lnTo>
                    <a:pt x="0" y="8038"/>
                  </a:lnTo>
                  <a:lnTo>
                    <a:pt x="6580" y="12588"/>
                  </a:lnTo>
                  <a:lnTo>
                    <a:pt x="6580" y="457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3"/>
            <p:cNvSpPr/>
            <p:nvPr/>
          </p:nvSpPr>
          <p:spPr>
            <a:xfrm>
              <a:off x="2838350" y="2634900"/>
              <a:ext cx="168450" cy="313725"/>
            </a:xfrm>
            <a:custGeom>
              <a:avLst/>
              <a:gdLst/>
              <a:ahLst/>
              <a:cxnLst/>
              <a:rect l="l" t="t" r="r" b="b"/>
              <a:pathLst>
                <a:path w="6738" h="12549" extrusionOk="0">
                  <a:moveTo>
                    <a:pt x="6738" y="0"/>
                  </a:moveTo>
                  <a:lnTo>
                    <a:pt x="1" y="4413"/>
                  </a:lnTo>
                  <a:lnTo>
                    <a:pt x="159" y="12548"/>
                  </a:lnTo>
                  <a:lnTo>
                    <a:pt x="6738" y="7840"/>
                  </a:lnTo>
                  <a:lnTo>
                    <a:pt x="67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3"/>
            <p:cNvSpPr/>
            <p:nvPr/>
          </p:nvSpPr>
          <p:spPr>
            <a:xfrm>
              <a:off x="2677825" y="2522625"/>
              <a:ext cx="328975" cy="224075"/>
            </a:xfrm>
            <a:custGeom>
              <a:avLst/>
              <a:gdLst/>
              <a:ahLst/>
              <a:cxnLst/>
              <a:rect l="l" t="t" r="r" b="b"/>
              <a:pathLst>
                <a:path w="13159" h="8963" extrusionOk="0">
                  <a:moveTo>
                    <a:pt x="6422" y="0"/>
                  </a:moveTo>
                  <a:lnTo>
                    <a:pt x="0" y="4511"/>
                  </a:lnTo>
                  <a:lnTo>
                    <a:pt x="6422" y="8963"/>
                  </a:lnTo>
                  <a:lnTo>
                    <a:pt x="13159" y="4550"/>
                  </a:lnTo>
                  <a:lnTo>
                    <a:pt x="64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13"/>
          <p:cNvGrpSpPr/>
          <p:nvPr/>
        </p:nvGrpSpPr>
        <p:grpSpPr>
          <a:xfrm>
            <a:off x="7859465" y="227117"/>
            <a:ext cx="1142615" cy="785586"/>
            <a:chOff x="3057000" y="3451875"/>
            <a:chExt cx="652550" cy="448650"/>
          </a:xfrm>
        </p:grpSpPr>
        <p:sp>
          <p:nvSpPr>
            <p:cNvPr id="852" name="Google Shape;852;p13"/>
            <p:cNvSpPr/>
            <p:nvPr/>
          </p:nvSpPr>
          <p:spPr>
            <a:xfrm>
              <a:off x="3057000" y="3506050"/>
              <a:ext cx="641200" cy="394475"/>
            </a:xfrm>
            <a:custGeom>
              <a:avLst/>
              <a:gdLst/>
              <a:ahLst/>
              <a:cxnLst/>
              <a:rect l="l" t="t" r="r" b="b"/>
              <a:pathLst>
                <a:path w="25648" h="15779" extrusionOk="0">
                  <a:moveTo>
                    <a:pt x="12706" y="1"/>
                  </a:moveTo>
                  <a:lnTo>
                    <a:pt x="1636" y="6974"/>
                  </a:lnTo>
                  <a:lnTo>
                    <a:pt x="1400" y="7131"/>
                  </a:lnTo>
                  <a:lnTo>
                    <a:pt x="1183" y="7269"/>
                  </a:lnTo>
                  <a:lnTo>
                    <a:pt x="986" y="7427"/>
                  </a:lnTo>
                  <a:lnTo>
                    <a:pt x="809" y="7565"/>
                  </a:lnTo>
                  <a:lnTo>
                    <a:pt x="671" y="7722"/>
                  </a:lnTo>
                  <a:lnTo>
                    <a:pt x="533" y="7860"/>
                  </a:lnTo>
                  <a:lnTo>
                    <a:pt x="415" y="8018"/>
                  </a:lnTo>
                  <a:lnTo>
                    <a:pt x="316" y="8156"/>
                  </a:lnTo>
                  <a:lnTo>
                    <a:pt x="237" y="8313"/>
                  </a:lnTo>
                  <a:lnTo>
                    <a:pt x="178" y="8471"/>
                  </a:lnTo>
                  <a:lnTo>
                    <a:pt x="119" y="8609"/>
                  </a:lnTo>
                  <a:lnTo>
                    <a:pt x="80" y="8766"/>
                  </a:lnTo>
                  <a:lnTo>
                    <a:pt x="21" y="9062"/>
                  </a:lnTo>
                  <a:lnTo>
                    <a:pt x="1" y="9377"/>
                  </a:lnTo>
                  <a:lnTo>
                    <a:pt x="21" y="9633"/>
                  </a:lnTo>
                  <a:lnTo>
                    <a:pt x="99" y="9869"/>
                  </a:lnTo>
                  <a:lnTo>
                    <a:pt x="198" y="10086"/>
                  </a:lnTo>
                  <a:lnTo>
                    <a:pt x="336" y="10303"/>
                  </a:lnTo>
                  <a:lnTo>
                    <a:pt x="493" y="10519"/>
                  </a:lnTo>
                  <a:lnTo>
                    <a:pt x="710" y="10716"/>
                  </a:lnTo>
                  <a:lnTo>
                    <a:pt x="946" y="10894"/>
                  </a:lnTo>
                  <a:lnTo>
                    <a:pt x="1203" y="11071"/>
                  </a:lnTo>
                  <a:lnTo>
                    <a:pt x="1498" y="11229"/>
                  </a:lnTo>
                  <a:lnTo>
                    <a:pt x="1793" y="11366"/>
                  </a:lnTo>
                  <a:lnTo>
                    <a:pt x="2128" y="11485"/>
                  </a:lnTo>
                  <a:lnTo>
                    <a:pt x="2483" y="11583"/>
                  </a:lnTo>
                  <a:lnTo>
                    <a:pt x="2857" y="11662"/>
                  </a:lnTo>
                  <a:lnTo>
                    <a:pt x="3251" y="11721"/>
                  </a:lnTo>
                  <a:lnTo>
                    <a:pt x="3665" y="11760"/>
                  </a:lnTo>
                  <a:lnTo>
                    <a:pt x="4472" y="11760"/>
                  </a:lnTo>
                  <a:lnTo>
                    <a:pt x="4866" y="11721"/>
                  </a:lnTo>
                  <a:lnTo>
                    <a:pt x="5241" y="11662"/>
                  </a:lnTo>
                  <a:lnTo>
                    <a:pt x="5595" y="11603"/>
                  </a:lnTo>
                  <a:lnTo>
                    <a:pt x="5950" y="11504"/>
                  </a:lnTo>
                  <a:lnTo>
                    <a:pt x="6265" y="11386"/>
                  </a:lnTo>
                  <a:lnTo>
                    <a:pt x="6580" y="11268"/>
                  </a:lnTo>
                  <a:lnTo>
                    <a:pt x="6856" y="11110"/>
                  </a:lnTo>
                  <a:lnTo>
                    <a:pt x="6915" y="11150"/>
                  </a:lnTo>
                  <a:lnTo>
                    <a:pt x="7270" y="11366"/>
                  </a:lnTo>
                  <a:lnTo>
                    <a:pt x="7585" y="11583"/>
                  </a:lnTo>
                  <a:lnTo>
                    <a:pt x="7900" y="11839"/>
                  </a:lnTo>
                  <a:lnTo>
                    <a:pt x="8176" y="12135"/>
                  </a:lnTo>
                  <a:lnTo>
                    <a:pt x="8038" y="12273"/>
                  </a:lnTo>
                  <a:lnTo>
                    <a:pt x="7920" y="12411"/>
                  </a:lnTo>
                  <a:lnTo>
                    <a:pt x="7821" y="12568"/>
                  </a:lnTo>
                  <a:lnTo>
                    <a:pt x="7723" y="12726"/>
                  </a:lnTo>
                  <a:lnTo>
                    <a:pt x="7664" y="12883"/>
                  </a:lnTo>
                  <a:lnTo>
                    <a:pt x="7604" y="13041"/>
                  </a:lnTo>
                  <a:lnTo>
                    <a:pt x="7565" y="13218"/>
                  </a:lnTo>
                  <a:lnTo>
                    <a:pt x="7565" y="13395"/>
                  </a:lnTo>
                  <a:lnTo>
                    <a:pt x="7585" y="13632"/>
                  </a:lnTo>
                  <a:lnTo>
                    <a:pt x="7644" y="13868"/>
                  </a:lnTo>
                  <a:lnTo>
                    <a:pt x="7742" y="14105"/>
                  </a:lnTo>
                  <a:lnTo>
                    <a:pt x="7880" y="14321"/>
                  </a:lnTo>
                  <a:lnTo>
                    <a:pt x="8058" y="14538"/>
                  </a:lnTo>
                  <a:lnTo>
                    <a:pt x="8254" y="14735"/>
                  </a:lnTo>
                  <a:lnTo>
                    <a:pt x="8491" y="14912"/>
                  </a:lnTo>
                  <a:lnTo>
                    <a:pt x="8747" y="15070"/>
                  </a:lnTo>
                  <a:lnTo>
                    <a:pt x="9042" y="15227"/>
                  </a:lnTo>
                  <a:lnTo>
                    <a:pt x="9358" y="15365"/>
                  </a:lnTo>
                  <a:lnTo>
                    <a:pt x="9692" y="15483"/>
                  </a:lnTo>
                  <a:lnTo>
                    <a:pt x="10047" y="15582"/>
                  </a:lnTo>
                  <a:lnTo>
                    <a:pt x="10421" y="15680"/>
                  </a:lnTo>
                  <a:lnTo>
                    <a:pt x="10815" y="15740"/>
                  </a:lnTo>
                  <a:lnTo>
                    <a:pt x="11209" y="15759"/>
                  </a:lnTo>
                  <a:lnTo>
                    <a:pt x="11623" y="15779"/>
                  </a:lnTo>
                  <a:lnTo>
                    <a:pt x="12115" y="15759"/>
                  </a:lnTo>
                  <a:lnTo>
                    <a:pt x="12608" y="15740"/>
                  </a:lnTo>
                  <a:lnTo>
                    <a:pt x="13061" y="15680"/>
                  </a:lnTo>
                  <a:lnTo>
                    <a:pt x="13514" y="15602"/>
                  </a:lnTo>
                  <a:lnTo>
                    <a:pt x="13928" y="15503"/>
                  </a:lnTo>
                  <a:lnTo>
                    <a:pt x="14322" y="15365"/>
                  </a:lnTo>
                  <a:lnTo>
                    <a:pt x="14656" y="15208"/>
                  </a:lnTo>
                  <a:lnTo>
                    <a:pt x="14814" y="15109"/>
                  </a:lnTo>
                  <a:lnTo>
                    <a:pt x="14972" y="15011"/>
                  </a:lnTo>
                  <a:lnTo>
                    <a:pt x="25648" y="9239"/>
                  </a:lnTo>
                  <a:lnTo>
                    <a:pt x="24151" y="8609"/>
                  </a:lnTo>
                  <a:lnTo>
                    <a:pt x="23225" y="9081"/>
                  </a:lnTo>
                  <a:lnTo>
                    <a:pt x="20980" y="10263"/>
                  </a:lnTo>
                  <a:lnTo>
                    <a:pt x="19601" y="10992"/>
                  </a:lnTo>
                  <a:lnTo>
                    <a:pt x="18202" y="11760"/>
                  </a:lnTo>
                  <a:lnTo>
                    <a:pt x="16863" y="12509"/>
                  </a:lnTo>
                  <a:lnTo>
                    <a:pt x="15681" y="13198"/>
                  </a:lnTo>
                  <a:lnTo>
                    <a:pt x="15622" y="12962"/>
                  </a:lnTo>
                  <a:lnTo>
                    <a:pt x="15543" y="12745"/>
                  </a:lnTo>
                  <a:lnTo>
                    <a:pt x="15425" y="12529"/>
                  </a:lnTo>
                  <a:lnTo>
                    <a:pt x="15267" y="12332"/>
                  </a:lnTo>
                  <a:lnTo>
                    <a:pt x="15090" y="12135"/>
                  </a:lnTo>
                  <a:lnTo>
                    <a:pt x="14893" y="11957"/>
                  </a:lnTo>
                  <a:lnTo>
                    <a:pt x="14656" y="11800"/>
                  </a:lnTo>
                  <a:lnTo>
                    <a:pt x="14381" y="11642"/>
                  </a:lnTo>
                  <a:lnTo>
                    <a:pt x="14105" y="11504"/>
                  </a:lnTo>
                  <a:lnTo>
                    <a:pt x="13809" y="11366"/>
                  </a:lnTo>
                  <a:lnTo>
                    <a:pt x="13475" y="11268"/>
                  </a:lnTo>
                  <a:lnTo>
                    <a:pt x="13140" y="11170"/>
                  </a:lnTo>
                  <a:lnTo>
                    <a:pt x="12785" y="11110"/>
                  </a:lnTo>
                  <a:lnTo>
                    <a:pt x="12411" y="11051"/>
                  </a:lnTo>
                  <a:lnTo>
                    <a:pt x="12017" y="11012"/>
                  </a:lnTo>
                  <a:lnTo>
                    <a:pt x="11268" y="11012"/>
                  </a:lnTo>
                  <a:lnTo>
                    <a:pt x="10894" y="11051"/>
                  </a:lnTo>
                  <a:lnTo>
                    <a:pt x="10539" y="11091"/>
                  </a:lnTo>
                  <a:lnTo>
                    <a:pt x="10205" y="11150"/>
                  </a:lnTo>
                  <a:lnTo>
                    <a:pt x="9889" y="11229"/>
                  </a:lnTo>
                  <a:lnTo>
                    <a:pt x="9574" y="11327"/>
                  </a:lnTo>
                  <a:lnTo>
                    <a:pt x="9279" y="11445"/>
                  </a:lnTo>
                  <a:lnTo>
                    <a:pt x="9003" y="11563"/>
                  </a:lnTo>
                  <a:lnTo>
                    <a:pt x="8727" y="11248"/>
                  </a:lnTo>
                  <a:lnTo>
                    <a:pt x="8392" y="10953"/>
                  </a:lnTo>
                  <a:lnTo>
                    <a:pt x="8058" y="10697"/>
                  </a:lnTo>
                  <a:lnTo>
                    <a:pt x="7703" y="10460"/>
                  </a:lnTo>
                  <a:lnTo>
                    <a:pt x="7880" y="10204"/>
                  </a:lnTo>
                  <a:lnTo>
                    <a:pt x="7959" y="10086"/>
                  </a:lnTo>
                  <a:lnTo>
                    <a:pt x="8018" y="9948"/>
                  </a:lnTo>
                  <a:lnTo>
                    <a:pt x="8077" y="9810"/>
                  </a:lnTo>
                  <a:lnTo>
                    <a:pt x="8117" y="9672"/>
                  </a:lnTo>
                  <a:lnTo>
                    <a:pt x="8136" y="9535"/>
                  </a:lnTo>
                  <a:lnTo>
                    <a:pt x="8136" y="9377"/>
                  </a:lnTo>
                  <a:lnTo>
                    <a:pt x="8117" y="9141"/>
                  </a:lnTo>
                  <a:lnTo>
                    <a:pt x="8058" y="8904"/>
                  </a:lnTo>
                  <a:lnTo>
                    <a:pt x="7959" y="8668"/>
                  </a:lnTo>
                  <a:lnTo>
                    <a:pt x="7821" y="8451"/>
                  </a:lnTo>
                  <a:lnTo>
                    <a:pt x="7644" y="8234"/>
                  </a:lnTo>
                  <a:lnTo>
                    <a:pt x="7447" y="8037"/>
                  </a:lnTo>
                  <a:lnTo>
                    <a:pt x="7210" y="7860"/>
                  </a:lnTo>
                  <a:lnTo>
                    <a:pt x="6954" y="7703"/>
                  </a:lnTo>
                  <a:lnTo>
                    <a:pt x="6659" y="7545"/>
                  </a:lnTo>
                  <a:lnTo>
                    <a:pt x="6344" y="7407"/>
                  </a:lnTo>
                  <a:lnTo>
                    <a:pt x="6009" y="7289"/>
                  </a:lnTo>
                  <a:lnTo>
                    <a:pt x="5654" y="7190"/>
                  </a:lnTo>
                  <a:lnTo>
                    <a:pt x="5280" y="7092"/>
                  </a:lnTo>
                  <a:lnTo>
                    <a:pt x="4886" y="7033"/>
                  </a:lnTo>
                  <a:lnTo>
                    <a:pt x="4492" y="7013"/>
                  </a:lnTo>
                  <a:lnTo>
                    <a:pt x="4078" y="6993"/>
                  </a:lnTo>
                  <a:lnTo>
                    <a:pt x="14006" y="670"/>
                  </a:lnTo>
                  <a:lnTo>
                    <a:pt x="12706" y="1"/>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3"/>
            <p:cNvSpPr/>
            <p:nvPr/>
          </p:nvSpPr>
          <p:spPr>
            <a:xfrm>
              <a:off x="3432250" y="3663650"/>
              <a:ext cx="253150" cy="132000"/>
            </a:xfrm>
            <a:custGeom>
              <a:avLst/>
              <a:gdLst/>
              <a:ahLst/>
              <a:cxnLst/>
              <a:rect l="l" t="t" r="r" b="b"/>
              <a:pathLst>
                <a:path w="10126" h="5280" extrusionOk="0">
                  <a:moveTo>
                    <a:pt x="9983" y="941"/>
                  </a:moveTo>
                  <a:lnTo>
                    <a:pt x="10126" y="1024"/>
                  </a:lnTo>
                  <a:lnTo>
                    <a:pt x="10086" y="985"/>
                  </a:lnTo>
                  <a:lnTo>
                    <a:pt x="9983" y="941"/>
                  </a:lnTo>
                  <a:close/>
                  <a:moveTo>
                    <a:pt x="7545" y="0"/>
                  </a:moveTo>
                  <a:lnTo>
                    <a:pt x="7309" y="20"/>
                  </a:lnTo>
                  <a:lnTo>
                    <a:pt x="7073" y="39"/>
                  </a:lnTo>
                  <a:lnTo>
                    <a:pt x="6836" y="99"/>
                  </a:lnTo>
                  <a:lnTo>
                    <a:pt x="6600" y="158"/>
                  </a:lnTo>
                  <a:lnTo>
                    <a:pt x="6344" y="236"/>
                  </a:lnTo>
                  <a:lnTo>
                    <a:pt x="6088" y="335"/>
                  </a:lnTo>
                  <a:lnTo>
                    <a:pt x="5832" y="433"/>
                  </a:lnTo>
                  <a:lnTo>
                    <a:pt x="5576" y="571"/>
                  </a:lnTo>
                  <a:lnTo>
                    <a:pt x="5319" y="709"/>
                  </a:lnTo>
                  <a:lnTo>
                    <a:pt x="474" y="3506"/>
                  </a:lnTo>
                  <a:lnTo>
                    <a:pt x="375" y="3565"/>
                  </a:lnTo>
                  <a:lnTo>
                    <a:pt x="277" y="3664"/>
                  </a:lnTo>
                  <a:lnTo>
                    <a:pt x="198" y="3743"/>
                  </a:lnTo>
                  <a:lnTo>
                    <a:pt x="139" y="3861"/>
                  </a:lnTo>
                  <a:lnTo>
                    <a:pt x="80" y="3959"/>
                  </a:lnTo>
                  <a:lnTo>
                    <a:pt x="40" y="4078"/>
                  </a:lnTo>
                  <a:lnTo>
                    <a:pt x="21" y="4196"/>
                  </a:lnTo>
                  <a:lnTo>
                    <a:pt x="1" y="4314"/>
                  </a:lnTo>
                  <a:lnTo>
                    <a:pt x="21" y="4412"/>
                  </a:lnTo>
                  <a:lnTo>
                    <a:pt x="40" y="4491"/>
                  </a:lnTo>
                  <a:lnTo>
                    <a:pt x="80" y="4570"/>
                  </a:lnTo>
                  <a:lnTo>
                    <a:pt x="139" y="4609"/>
                  </a:lnTo>
                  <a:lnTo>
                    <a:pt x="1281" y="5279"/>
                  </a:lnTo>
                  <a:lnTo>
                    <a:pt x="1262" y="5259"/>
                  </a:lnTo>
                  <a:lnTo>
                    <a:pt x="1242" y="5240"/>
                  </a:lnTo>
                  <a:lnTo>
                    <a:pt x="1203" y="5200"/>
                  </a:lnTo>
                  <a:lnTo>
                    <a:pt x="1183" y="5161"/>
                  </a:lnTo>
                  <a:lnTo>
                    <a:pt x="1183" y="5102"/>
                  </a:lnTo>
                  <a:lnTo>
                    <a:pt x="1163" y="5082"/>
                  </a:lnTo>
                  <a:lnTo>
                    <a:pt x="1163" y="4984"/>
                  </a:lnTo>
                  <a:lnTo>
                    <a:pt x="1163" y="4866"/>
                  </a:lnTo>
                  <a:lnTo>
                    <a:pt x="1183" y="4747"/>
                  </a:lnTo>
                  <a:lnTo>
                    <a:pt x="1242" y="4629"/>
                  </a:lnTo>
                  <a:lnTo>
                    <a:pt x="1281" y="4531"/>
                  </a:lnTo>
                  <a:lnTo>
                    <a:pt x="1360" y="4412"/>
                  </a:lnTo>
                  <a:lnTo>
                    <a:pt x="1439" y="4334"/>
                  </a:lnTo>
                  <a:lnTo>
                    <a:pt x="1518" y="4235"/>
                  </a:lnTo>
                  <a:lnTo>
                    <a:pt x="1616" y="4176"/>
                  </a:lnTo>
                  <a:lnTo>
                    <a:pt x="6462" y="1379"/>
                  </a:lnTo>
                  <a:lnTo>
                    <a:pt x="6698" y="1261"/>
                  </a:lnTo>
                  <a:lnTo>
                    <a:pt x="6935" y="1143"/>
                  </a:lnTo>
                  <a:lnTo>
                    <a:pt x="7053" y="1083"/>
                  </a:lnTo>
                  <a:lnTo>
                    <a:pt x="7447" y="926"/>
                  </a:lnTo>
                  <a:lnTo>
                    <a:pt x="7506" y="906"/>
                  </a:lnTo>
                  <a:lnTo>
                    <a:pt x="7723" y="827"/>
                  </a:lnTo>
                  <a:lnTo>
                    <a:pt x="7939" y="768"/>
                  </a:lnTo>
                  <a:lnTo>
                    <a:pt x="8058" y="749"/>
                  </a:lnTo>
                  <a:lnTo>
                    <a:pt x="8412" y="689"/>
                  </a:lnTo>
                  <a:lnTo>
                    <a:pt x="8491" y="689"/>
                  </a:lnTo>
                  <a:lnTo>
                    <a:pt x="8688" y="670"/>
                  </a:lnTo>
                  <a:lnTo>
                    <a:pt x="8885" y="670"/>
                  </a:lnTo>
                  <a:lnTo>
                    <a:pt x="8983" y="689"/>
                  </a:lnTo>
                  <a:lnTo>
                    <a:pt x="9299" y="709"/>
                  </a:lnTo>
                  <a:lnTo>
                    <a:pt x="9377" y="729"/>
                  </a:lnTo>
                  <a:lnTo>
                    <a:pt x="9555" y="768"/>
                  </a:lnTo>
                  <a:lnTo>
                    <a:pt x="9732" y="827"/>
                  </a:lnTo>
                  <a:lnTo>
                    <a:pt x="9811" y="867"/>
                  </a:lnTo>
                  <a:lnTo>
                    <a:pt x="9983" y="941"/>
                  </a:lnTo>
                  <a:lnTo>
                    <a:pt x="9983" y="941"/>
                  </a:lnTo>
                  <a:lnTo>
                    <a:pt x="8983" y="355"/>
                  </a:lnTo>
                  <a:lnTo>
                    <a:pt x="8786" y="256"/>
                  </a:lnTo>
                  <a:lnTo>
                    <a:pt x="8609" y="177"/>
                  </a:lnTo>
                  <a:lnTo>
                    <a:pt x="8412" y="99"/>
                  </a:lnTo>
                  <a:lnTo>
                    <a:pt x="8195" y="59"/>
                  </a:lnTo>
                  <a:lnTo>
                    <a:pt x="7979" y="20"/>
                  </a:lnTo>
                  <a:lnTo>
                    <a:pt x="77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3"/>
            <p:cNvSpPr/>
            <p:nvPr/>
          </p:nvSpPr>
          <p:spPr>
            <a:xfrm>
              <a:off x="3461325" y="3680375"/>
              <a:ext cx="248225" cy="115750"/>
            </a:xfrm>
            <a:custGeom>
              <a:avLst/>
              <a:gdLst/>
              <a:ahLst/>
              <a:cxnLst/>
              <a:rect l="l" t="t" r="r" b="b"/>
              <a:pathLst>
                <a:path w="9929" h="4630" extrusionOk="0">
                  <a:moveTo>
                    <a:pt x="7525" y="1"/>
                  </a:moveTo>
                  <a:lnTo>
                    <a:pt x="7328" y="20"/>
                  </a:lnTo>
                  <a:lnTo>
                    <a:pt x="7249" y="20"/>
                  </a:lnTo>
                  <a:lnTo>
                    <a:pt x="6895" y="80"/>
                  </a:lnTo>
                  <a:lnTo>
                    <a:pt x="6776" y="99"/>
                  </a:lnTo>
                  <a:lnTo>
                    <a:pt x="6560" y="158"/>
                  </a:lnTo>
                  <a:lnTo>
                    <a:pt x="6343" y="237"/>
                  </a:lnTo>
                  <a:lnTo>
                    <a:pt x="6284" y="257"/>
                  </a:lnTo>
                  <a:lnTo>
                    <a:pt x="5890" y="414"/>
                  </a:lnTo>
                  <a:lnTo>
                    <a:pt x="5772" y="474"/>
                  </a:lnTo>
                  <a:lnTo>
                    <a:pt x="5535" y="592"/>
                  </a:lnTo>
                  <a:lnTo>
                    <a:pt x="5299" y="710"/>
                  </a:lnTo>
                  <a:lnTo>
                    <a:pt x="453" y="3507"/>
                  </a:lnTo>
                  <a:lnTo>
                    <a:pt x="355" y="3566"/>
                  </a:lnTo>
                  <a:lnTo>
                    <a:pt x="276" y="3665"/>
                  </a:lnTo>
                  <a:lnTo>
                    <a:pt x="197" y="3743"/>
                  </a:lnTo>
                  <a:lnTo>
                    <a:pt x="118" y="3862"/>
                  </a:lnTo>
                  <a:lnTo>
                    <a:pt x="79" y="3960"/>
                  </a:lnTo>
                  <a:lnTo>
                    <a:pt x="20" y="4078"/>
                  </a:lnTo>
                  <a:lnTo>
                    <a:pt x="0" y="4197"/>
                  </a:lnTo>
                  <a:lnTo>
                    <a:pt x="0" y="4315"/>
                  </a:lnTo>
                  <a:lnTo>
                    <a:pt x="0" y="4413"/>
                  </a:lnTo>
                  <a:lnTo>
                    <a:pt x="20" y="4433"/>
                  </a:lnTo>
                  <a:lnTo>
                    <a:pt x="20" y="4492"/>
                  </a:lnTo>
                  <a:lnTo>
                    <a:pt x="40" y="4531"/>
                  </a:lnTo>
                  <a:lnTo>
                    <a:pt x="79" y="4571"/>
                  </a:lnTo>
                  <a:lnTo>
                    <a:pt x="99" y="4590"/>
                  </a:lnTo>
                  <a:lnTo>
                    <a:pt x="177" y="4630"/>
                  </a:lnTo>
                  <a:lnTo>
                    <a:pt x="355" y="4630"/>
                  </a:lnTo>
                  <a:lnTo>
                    <a:pt x="453" y="4571"/>
                  </a:lnTo>
                  <a:lnTo>
                    <a:pt x="5319" y="1774"/>
                  </a:lnTo>
                  <a:lnTo>
                    <a:pt x="5634" y="1596"/>
                  </a:lnTo>
                  <a:lnTo>
                    <a:pt x="5949" y="1458"/>
                  </a:lnTo>
                  <a:lnTo>
                    <a:pt x="6245" y="1360"/>
                  </a:lnTo>
                  <a:lnTo>
                    <a:pt x="6560" y="1281"/>
                  </a:lnTo>
                  <a:lnTo>
                    <a:pt x="6855" y="1222"/>
                  </a:lnTo>
                  <a:lnTo>
                    <a:pt x="7131" y="1202"/>
                  </a:lnTo>
                  <a:lnTo>
                    <a:pt x="7407" y="1202"/>
                  </a:lnTo>
                  <a:lnTo>
                    <a:pt x="7663" y="1242"/>
                  </a:lnTo>
                  <a:lnTo>
                    <a:pt x="7840" y="1281"/>
                  </a:lnTo>
                  <a:lnTo>
                    <a:pt x="8017" y="1340"/>
                  </a:lnTo>
                  <a:lnTo>
                    <a:pt x="8175" y="1419"/>
                  </a:lnTo>
                  <a:lnTo>
                    <a:pt x="8333" y="1498"/>
                  </a:lnTo>
                  <a:lnTo>
                    <a:pt x="8451" y="1577"/>
                  </a:lnTo>
                  <a:lnTo>
                    <a:pt x="8549" y="1636"/>
                  </a:lnTo>
                  <a:lnTo>
                    <a:pt x="8648" y="1734"/>
                  </a:lnTo>
                  <a:lnTo>
                    <a:pt x="8726" y="1813"/>
                  </a:lnTo>
                  <a:lnTo>
                    <a:pt x="8845" y="1931"/>
                  </a:lnTo>
                  <a:lnTo>
                    <a:pt x="8904" y="1990"/>
                  </a:lnTo>
                  <a:lnTo>
                    <a:pt x="9061" y="2227"/>
                  </a:lnTo>
                  <a:lnTo>
                    <a:pt x="9101" y="2266"/>
                  </a:lnTo>
                  <a:lnTo>
                    <a:pt x="9140" y="2305"/>
                  </a:lnTo>
                  <a:lnTo>
                    <a:pt x="9199" y="2325"/>
                  </a:lnTo>
                  <a:lnTo>
                    <a:pt x="9278" y="2325"/>
                  </a:lnTo>
                  <a:lnTo>
                    <a:pt x="9377" y="2305"/>
                  </a:lnTo>
                  <a:lnTo>
                    <a:pt x="9475" y="2266"/>
                  </a:lnTo>
                  <a:lnTo>
                    <a:pt x="9574" y="2187"/>
                  </a:lnTo>
                  <a:lnTo>
                    <a:pt x="9672" y="2089"/>
                  </a:lnTo>
                  <a:lnTo>
                    <a:pt x="9751" y="1971"/>
                  </a:lnTo>
                  <a:lnTo>
                    <a:pt x="9830" y="1872"/>
                  </a:lnTo>
                  <a:lnTo>
                    <a:pt x="9869" y="1754"/>
                  </a:lnTo>
                  <a:lnTo>
                    <a:pt x="9908" y="1636"/>
                  </a:lnTo>
                  <a:lnTo>
                    <a:pt x="9928" y="1518"/>
                  </a:lnTo>
                  <a:lnTo>
                    <a:pt x="9928" y="1419"/>
                  </a:lnTo>
                  <a:lnTo>
                    <a:pt x="9908" y="1321"/>
                  </a:lnTo>
                  <a:lnTo>
                    <a:pt x="9869" y="1242"/>
                  </a:lnTo>
                  <a:lnTo>
                    <a:pt x="9672" y="966"/>
                  </a:lnTo>
                  <a:lnTo>
                    <a:pt x="9436" y="710"/>
                  </a:lnTo>
                  <a:lnTo>
                    <a:pt x="9180" y="493"/>
                  </a:lnTo>
                  <a:lnTo>
                    <a:pt x="8923" y="316"/>
                  </a:lnTo>
                  <a:lnTo>
                    <a:pt x="8648" y="198"/>
                  </a:lnTo>
                  <a:lnTo>
                    <a:pt x="8569" y="158"/>
                  </a:lnTo>
                  <a:lnTo>
                    <a:pt x="8392" y="99"/>
                  </a:lnTo>
                  <a:lnTo>
                    <a:pt x="8214" y="60"/>
                  </a:lnTo>
                  <a:lnTo>
                    <a:pt x="8136" y="40"/>
                  </a:lnTo>
                  <a:lnTo>
                    <a:pt x="7820" y="20"/>
                  </a:lnTo>
                  <a:lnTo>
                    <a:pt x="7722" y="1"/>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3"/>
            <p:cNvSpPr/>
            <p:nvPr/>
          </p:nvSpPr>
          <p:spPr>
            <a:xfrm>
              <a:off x="3141225" y="3451875"/>
              <a:ext cx="253150" cy="132000"/>
            </a:xfrm>
            <a:custGeom>
              <a:avLst/>
              <a:gdLst/>
              <a:ahLst/>
              <a:cxnLst/>
              <a:rect l="l" t="t" r="r" b="b"/>
              <a:pathLst>
                <a:path w="10126" h="5280" extrusionOk="0">
                  <a:moveTo>
                    <a:pt x="10030" y="970"/>
                  </a:moveTo>
                  <a:lnTo>
                    <a:pt x="10125" y="1025"/>
                  </a:lnTo>
                  <a:lnTo>
                    <a:pt x="10066" y="986"/>
                  </a:lnTo>
                  <a:lnTo>
                    <a:pt x="10030" y="970"/>
                  </a:lnTo>
                  <a:close/>
                  <a:moveTo>
                    <a:pt x="7545" y="1"/>
                  </a:moveTo>
                  <a:lnTo>
                    <a:pt x="7308" y="20"/>
                  </a:lnTo>
                  <a:lnTo>
                    <a:pt x="7072" y="40"/>
                  </a:lnTo>
                  <a:lnTo>
                    <a:pt x="6836" y="99"/>
                  </a:lnTo>
                  <a:lnTo>
                    <a:pt x="6580" y="158"/>
                  </a:lnTo>
                  <a:lnTo>
                    <a:pt x="6343" y="237"/>
                  </a:lnTo>
                  <a:lnTo>
                    <a:pt x="6087" y="336"/>
                  </a:lnTo>
                  <a:lnTo>
                    <a:pt x="5831" y="434"/>
                  </a:lnTo>
                  <a:lnTo>
                    <a:pt x="5575" y="572"/>
                  </a:lnTo>
                  <a:lnTo>
                    <a:pt x="5319" y="710"/>
                  </a:lnTo>
                  <a:lnTo>
                    <a:pt x="473" y="3507"/>
                  </a:lnTo>
                  <a:lnTo>
                    <a:pt x="375" y="3586"/>
                  </a:lnTo>
                  <a:lnTo>
                    <a:pt x="276" y="3665"/>
                  </a:lnTo>
                  <a:lnTo>
                    <a:pt x="197" y="3743"/>
                  </a:lnTo>
                  <a:lnTo>
                    <a:pt x="138" y="3862"/>
                  </a:lnTo>
                  <a:lnTo>
                    <a:pt x="79" y="3960"/>
                  </a:lnTo>
                  <a:lnTo>
                    <a:pt x="40" y="4078"/>
                  </a:lnTo>
                  <a:lnTo>
                    <a:pt x="0" y="4197"/>
                  </a:lnTo>
                  <a:lnTo>
                    <a:pt x="0" y="4315"/>
                  </a:lnTo>
                  <a:lnTo>
                    <a:pt x="0" y="4413"/>
                  </a:lnTo>
                  <a:lnTo>
                    <a:pt x="40" y="4492"/>
                  </a:lnTo>
                  <a:lnTo>
                    <a:pt x="79" y="4571"/>
                  </a:lnTo>
                  <a:lnTo>
                    <a:pt x="138" y="4610"/>
                  </a:lnTo>
                  <a:lnTo>
                    <a:pt x="1281" y="5280"/>
                  </a:lnTo>
                  <a:lnTo>
                    <a:pt x="1261" y="5260"/>
                  </a:lnTo>
                  <a:lnTo>
                    <a:pt x="1241" y="5241"/>
                  </a:lnTo>
                  <a:lnTo>
                    <a:pt x="1202" y="5201"/>
                  </a:lnTo>
                  <a:lnTo>
                    <a:pt x="1182" y="5162"/>
                  </a:lnTo>
                  <a:lnTo>
                    <a:pt x="1163" y="5122"/>
                  </a:lnTo>
                  <a:lnTo>
                    <a:pt x="1163" y="5083"/>
                  </a:lnTo>
                  <a:lnTo>
                    <a:pt x="1143" y="4984"/>
                  </a:lnTo>
                  <a:lnTo>
                    <a:pt x="1163" y="4866"/>
                  </a:lnTo>
                  <a:lnTo>
                    <a:pt x="1182" y="4748"/>
                  </a:lnTo>
                  <a:lnTo>
                    <a:pt x="1222" y="4630"/>
                  </a:lnTo>
                  <a:lnTo>
                    <a:pt x="1281" y="4531"/>
                  </a:lnTo>
                  <a:lnTo>
                    <a:pt x="1360" y="4413"/>
                  </a:lnTo>
                  <a:lnTo>
                    <a:pt x="1438" y="4334"/>
                  </a:lnTo>
                  <a:lnTo>
                    <a:pt x="1517" y="4256"/>
                  </a:lnTo>
                  <a:lnTo>
                    <a:pt x="1616" y="4177"/>
                  </a:lnTo>
                  <a:lnTo>
                    <a:pt x="6461" y="1380"/>
                  </a:lnTo>
                  <a:lnTo>
                    <a:pt x="6698" y="1261"/>
                  </a:lnTo>
                  <a:lnTo>
                    <a:pt x="6934" y="1143"/>
                  </a:lnTo>
                  <a:lnTo>
                    <a:pt x="7052" y="1084"/>
                  </a:lnTo>
                  <a:lnTo>
                    <a:pt x="7446" y="927"/>
                  </a:lnTo>
                  <a:lnTo>
                    <a:pt x="7505" y="907"/>
                  </a:lnTo>
                  <a:lnTo>
                    <a:pt x="7722" y="828"/>
                  </a:lnTo>
                  <a:lnTo>
                    <a:pt x="7939" y="769"/>
                  </a:lnTo>
                  <a:lnTo>
                    <a:pt x="8057" y="749"/>
                  </a:lnTo>
                  <a:lnTo>
                    <a:pt x="8411" y="690"/>
                  </a:lnTo>
                  <a:lnTo>
                    <a:pt x="8490" y="690"/>
                  </a:lnTo>
                  <a:lnTo>
                    <a:pt x="8687" y="671"/>
                  </a:lnTo>
                  <a:lnTo>
                    <a:pt x="8884" y="671"/>
                  </a:lnTo>
                  <a:lnTo>
                    <a:pt x="8983" y="690"/>
                  </a:lnTo>
                  <a:lnTo>
                    <a:pt x="9298" y="730"/>
                  </a:lnTo>
                  <a:lnTo>
                    <a:pt x="9377" y="730"/>
                  </a:lnTo>
                  <a:lnTo>
                    <a:pt x="9554" y="789"/>
                  </a:lnTo>
                  <a:lnTo>
                    <a:pt x="9731" y="828"/>
                  </a:lnTo>
                  <a:lnTo>
                    <a:pt x="9790" y="868"/>
                  </a:lnTo>
                  <a:lnTo>
                    <a:pt x="10030" y="970"/>
                  </a:lnTo>
                  <a:lnTo>
                    <a:pt x="8963" y="355"/>
                  </a:lnTo>
                  <a:lnTo>
                    <a:pt x="8786" y="257"/>
                  </a:lnTo>
                  <a:lnTo>
                    <a:pt x="8608" y="178"/>
                  </a:lnTo>
                  <a:lnTo>
                    <a:pt x="8392" y="99"/>
                  </a:lnTo>
                  <a:lnTo>
                    <a:pt x="8195" y="60"/>
                  </a:lnTo>
                  <a:lnTo>
                    <a:pt x="7978" y="20"/>
                  </a:lnTo>
                  <a:lnTo>
                    <a:pt x="77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3"/>
            <p:cNvSpPr/>
            <p:nvPr/>
          </p:nvSpPr>
          <p:spPr>
            <a:xfrm>
              <a:off x="3169775" y="3468625"/>
              <a:ext cx="248725" cy="115750"/>
            </a:xfrm>
            <a:custGeom>
              <a:avLst/>
              <a:gdLst/>
              <a:ahLst/>
              <a:cxnLst/>
              <a:rect l="l" t="t" r="r" b="b"/>
              <a:pathLst>
                <a:path w="9949" h="4630" extrusionOk="0">
                  <a:moveTo>
                    <a:pt x="7545" y="1"/>
                  </a:moveTo>
                  <a:lnTo>
                    <a:pt x="7348" y="20"/>
                  </a:lnTo>
                  <a:lnTo>
                    <a:pt x="7269" y="20"/>
                  </a:lnTo>
                  <a:lnTo>
                    <a:pt x="6915" y="79"/>
                  </a:lnTo>
                  <a:lnTo>
                    <a:pt x="6797" y="99"/>
                  </a:lnTo>
                  <a:lnTo>
                    <a:pt x="6580" y="158"/>
                  </a:lnTo>
                  <a:lnTo>
                    <a:pt x="6363" y="237"/>
                  </a:lnTo>
                  <a:lnTo>
                    <a:pt x="6304" y="257"/>
                  </a:lnTo>
                  <a:lnTo>
                    <a:pt x="5910" y="414"/>
                  </a:lnTo>
                  <a:lnTo>
                    <a:pt x="5792" y="473"/>
                  </a:lnTo>
                  <a:lnTo>
                    <a:pt x="5556" y="591"/>
                  </a:lnTo>
                  <a:lnTo>
                    <a:pt x="5319" y="710"/>
                  </a:lnTo>
                  <a:lnTo>
                    <a:pt x="474" y="3507"/>
                  </a:lnTo>
                  <a:lnTo>
                    <a:pt x="375" y="3586"/>
                  </a:lnTo>
                  <a:lnTo>
                    <a:pt x="296" y="3664"/>
                  </a:lnTo>
                  <a:lnTo>
                    <a:pt x="218" y="3743"/>
                  </a:lnTo>
                  <a:lnTo>
                    <a:pt x="139" y="3861"/>
                  </a:lnTo>
                  <a:lnTo>
                    <a:pt x="80" y="3960"/>
                  </a:lnTo>
                  <a:lnTo>
                    <a:pt x="40" y="4078"/>
                  </a:lnTo>
                  <a:lnTo>
                    <a:pt x="21" y="4196"/>
                  </a:lnTo>
                  <a:lnTo>
                    <a:pt x="1" y="4314"/>
                  </a:lnTo>
                  <a:lnTo>
                    <a:pt x="21" y="4413"/>
                  </a:lnTo>
                  <a:lnTo>
                    <a:pt x="21" y="4452"/>
                  </a:lnTo>
                  <a:lnTo>
                    <a:pt x="40" y="4492"/>
                  </a:lnTo>
                  <a:lnTo>
                    <a:pt x="60" y="4531"/>
                  </a:lnTo>
                  <a:lnTo>
                    <a:pt x="99" y="4571"/>
                  </a:lnTo>
                  <a:lnTo>
                    <a:pt x="119" y="4590"/>
                  </a:lnTo>
                  <a:lnTo>
                    <a:pt x="178" y="4630"/>
                  </a:lnTo>
                  <a:lnTo>
                    <a:pt x="375" y="4630"/>
                  </a:lnTo>
                  <a:lnTo>
                    <a:pt x="474" y="4571"/>
                  </a:lnTo>
                  <a:lnTo>
                    <a:pt x="5319" y="1773"/>
                  </a:lnTo>
                  <a:lnTo>
                    <a:pt x="5654" y="1596"/>
                  </a:lnTo>
                  <a:lnTo>
                    <a:pt x="5969" y="1458"/>
                  </a:lnTo>
                  <a:lnTo>
                    <a:pt x="6265" y="1360"/>
                  </a:lnTo>
                  <a:lnTo>
                    <a:pt x="6580" y="1281"/>
                  </a:lnTo>
                  <a:lnTo>
                    <a:pt x="6876" y="1222"/>
                  </a:lnTo>
                  <a:lnTo>
                    <a:pt x="7151" y="1202"/>
                  </a:lnTo>
                  <a:lnTo>
                    <a:pt x="7427" y="1202"/>
                  </a:lnTo>
                  <a:lnTo>
                    <a:pt x="7683" y="1242"/>
                  </a:lnTo>
                  <a:lnTo>
                    <a:pt x="7860" y="1281"/>
                  </a:lnTo>
                  <a:lnTo>
                    <a:pt x="8038" y="1340"/>
                  </a:lnTo>
                  <a:lnTo>
                    <a:pt x="8195" y="1419"/>
                  </a:lnTo>
                  <a:lnTo>
                    <a:pt x="8353" y="1498"/>
                  </a:lnTo>
                  <a:lnTo>
                    <a:pt x="8471" y="1576"/>
                  </a:lnTo>
                  <a:lnTo>
                    <a:pt x="8570" y="1635"/>
                  </a:lnTo>
                  <a:lnTo>
                    <a:pt x="8668" y="1734"/>
                  </a:lnTo>
                  <a:lnTo>
                    <a:pt x="8747" y="1813"/>
                  </a:lnTo>
                  <a:lnTo>
                    <a:pt x="8865" y="1931"/>
                  </a:lnTo>
                  <a:lnTo>
                    <a:pt x="8924" y="2010"/>
                  </a:lnTo>
                  <a:lnTo>
                    <a:pt x="9082" y="2226"/>
                  </a:lnTo>
                  <a:lnTo>
                    <a:pt x="9101" y="2266"/>
                  </a:lnTo>
                  <a:lnTo>
                    <a:pt x="9161" y="2305"/>
                  </a:lnTo>
                  <a:lnTo>
                    <a:pt x="9220" y="2325"/>
                  </a:lnTo>
                  <a:lnTo>
                    <a:pt x="9298" y="2325"/>
                  </a:lnTo>
                  <a:lnTo>
                    <a:pt x="9397" y="2305"/>
                  </a:lnTo>
                  <a:lnTo>
                    <a:pt x="9476" y="2266"/>
                  </a:lnTo>
                  <a:lnTo>
                    <a:pt x="9594" y="2187"/>
                  </a:lnTo>
                  <a:lnTo>
                    <a:pt x="9692" y="2089"/>
                  </a:lnTo>
                  <a:lnTo>
                    <a:pt x="9771" y="1970"/>
                  </a:lnTo>
                  <a:lnTo>
                    <a:pt x="9850" y="1872"/>
                  </a:lnTo>
                  <a:lnTo>
                    <a:pt x="9889" y="1754"/>
                  </a:lnTo>
                  <a:lnTo>
                    <a:pt x="9929" y="1635"/>
                  </a:lnTo>
                  <a:lnTo>
                    <a:pt x="9948" y="1517"/>
                  </a:lnTo>
                  <a:lnTo>
                    <a:pt x="9948" y="1419"/>
                  </a:lnTo>
                  <a:lnTo>
                    <a:pt x="9929" y="1320"/>
                  </a:lnTo>
                  <a:lnTo>
                    <a:pt x="9889" y="1242"/>
                  </a:lnTo>
                  <a:lnTo>
                    <a:pt x="9692" y="966"/>
                  </a:lnTo>
                  <a:lnTo>
                    <a:pt x="9456" y="710"/>
                  </a:lnTo>
                  <a:lnTo>
                    <a:pt x="9200" y="493"/>
                  </a:lnTo>
                  <a:lnTo>
                    <a:pt x="8924" y="316"/>
                  </a:lnTo>
                  <a:lnTo>
                    <a:pt x="8648" y="198"/>
                  </a:lnTo>
                  <a:lnTo>
                    <a:pt x="8589" y="158"/>
                  </a:lnTo>
                  <a:lnTo>
                    <a:pt x="8412" y="119"/>
                  </a:lnTo>
                  <a:lnTo>
                    <a:pt x="8235" y="60"/>
                  </a:lnTo>
                  <a:lnTo>
                    <a:pt x="8156" y="60"/>
                  </a:lnTo>
                  <a:lnTo>
                    <a:pt x="7841" y="20"/>
                  </a:lnTo>
                  <a:lnTo>
                    <a:pt x="7742" y="1"/>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3"/>
            <p:cNvSpPr/>
            <p:nvPr/>
          </p:nvSpPr>
          <p:spPr>
            <a:xfrm>
              <a:off x="3094450" y="3594700"/>
              <a:ext cx="500" cy="4450"/>
            </a:xfrm>
            <a:custGeom>
              <a:avLst/>
              <a:gdLst/>
              <a:ahLst/>
              <a:cxnLst/>
              <a:rect l="l" t="t" r="r" b="b"/>
              <a:pathLst>
                <a:path w="20" h="178" extrusionOk="0">
                  <a:moveTo>
                    <a:pt x="20" y="0"/>
                  </a:moveTo>
                  <a:lnTo>
                    <a:pt x="20" y="0"/>
                  </a:lnTo>
                  <a:lnTo>
                    <a:pt x="20" y="0"/>
                  </a:lnTo>
                  <a:lnTo>
                    <a:pt x="0" y="178"/>
                  </a:lnTo>
                  <a:lnTo>
                    <a:pt x="0" y="178"/>
                  </a:lnTo>
                  <a:lnTo>
                    <a:pt x="0" y="178"/>
                  </a:lnTo>
                  <a:lnTo>
                    <a:pt x="20" y="0"/>
                  </a:lnTo>
                  <a:lnTo>
                    <a:pt x="20" y="0"/>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3"/>
            <p:cNvSpPr/>
            <p:nvPr/>
          </p:nvSpPr>
          <p:spPr>
            <a:xfrm>
              <a:off x="3099850" y="3578925"/>
              <a:ext cx="1500" cy="2500"/>
            </a:xfrm>
            <a:custGeom>
              <a:avLst/>
              <a:gdLst/>
              <a:ahLst/>
              <a:cxnLst/>
              <a:rect l="l" t="t" r="r" b="b"/>
              <a:pathLst>
                <a:path w="60" h="100" extrusionOk="0">
                  <a:moveTo>
                    <a:pt x="60" y="1"/>
                  </a:moveTo>
                  <a:lnTo>
                    <a:pt x="60" y="1"/>
                  </a:lnTo>
                  <a:lnTo>
                    <a:pt x="60" y="1"/>
                  </a:lnTo>
                  <a:lnTo>
                    <a:pt x="1" y="99"/>
                  </a:lnTo>
                  <a:lnTo>
                    <a:pt x="1" y="99"/>
                  </a:lnTo>
                  <a:lnTo>
                    <a:pt x="1" y="99"/>
                  </a:lnTo>
                  <a:lnTo>
                    <a:pt x="60" y="1"/>
                  </a:lnTo>
                  <a:lnTo>
                    <a:pt x="60" y="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3"/>
            <p:cNvSpPr/>
            <p:nvPr/>
          </p:nvSpPr>
          <p:spPr>
            <a:xfrm>
              <a:off x="3102325" y="3574500"/>
              <a:ext cx="1975" cy="2500"/>
            </a:xfrm>
            <a:custGeom>
              <a:avLst/>
              <a:gdLst/>
              <a:ahLst/>
              <a:cxnLst/>
              <a:rect l="l" t="t" r="r" b="b"/>
              <a:pathLst>
                <a:path w="79" h="100" extrusionOk="0">
                  <a:moveTo>
                    <a:pt x="79" y="1"/>
                  </a:moveTo>
                  <a:lnTo>
                    <a:pt x="0" y="99"/>
                  </a:lnTo>
                  <a:lnTo>
                    <a:pt x="20" y="99"/>
                  </a:lnTo>
                  <a:lnTo>
                    <a:pt x="79" y="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3"/>
            <p:cNvSpPr/>
            <p:nvPr/>
          </p:nvSpPr>
          <p:spPr>
            <a:xfrm>
              <a:off x="3095425" y="3588775"/>
              <a:ext cx="1000" cy="3475"/>
            </a:xfrm>
            <a:custGeom>
              <a:avLst/>
              <a:gdLst/>
              <a:ahLst/>
              <a:cxnLst/>
              <a:rect l="l" t="t" r="r" b="b"/>
              <a:pathLst>
                <a:path w="40" h="139" extrusionOk="0">
                  <a:moveTo>
                    <a:pt x="40" y="1"/>
                  </a:moveTo>
                  <a:lnTo>
                    <a:pt x="40" y="1"/>
                  </a:lnTo>
                  <a:lnTo>
                    <a:pt x="40" y="1"/>
                  </a:lnTo>
                  <a:lnTo>
                    <a:pt x="0" y="139"/>
                  </a:lnTo>
                  <a:lnTo>
                    <a:pt x="0" y="139"/>
                  </a:lnTo>
                  <a:lnTo>
                    <a:pt x="0" y="139"/>
                  </a:lnTo>
                  <a:lnTo>
                    <a:pt x="40" y="1"/>
                  </a:lnTo>
                  <a:lnTo>
                    <a:pt x="40" y="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3"/>
            <p:cNvSpPr/>
            <p:nvPr/>
          </p:nvSpPr>
          <p:spPr>
            <a:xfrm>
              <a:off x="3097400" y="3583375"/>
              <a:ext cx="1000" cy="2975"/>
            </a:xfrm>
            <a:custGeom>
              <a:avLst/>
              <a:gdLst/>
              <a:ahLst/>
              <a:cxnLst/>
              <a:rect l="l" t="t" r="r" b="b"/>
              <a:pathLst>
                <a:path w="40" h="119" extrusionOk="0">
                  <a:moveTo>
                    <a:pt x="40" y="0"/>
                  </a:moveTo>
                  <a:lnTo>
                    <a:pt x="40" y="0"/>
                  </a:lnTo>
                  <a:lnTo>
                    <a:pt x="40" y="0"/>
                  </a:lnTo>
                  <a:lnTo>
                    <a:pt x="0" y="118"/>
                  </a:lnTo>
                  <a:lnTo>
                    <a:pt x="0" y="118"/>
                  </a:lnTo>
                  <a:lnTo>
                    <a:pt x="0" y="118"/>
                  </a:lnTo>
                  <a:lnTo>
                    <a:pt x="40" y="0"/>
                  </a:lnTo>
                  <a:lnTo>
                    <a:pt x="40" y="0"/>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3"/>
            <p:cNvSpPr/>
            <p:nvPr/>
          </p:nvSpPr>
          <p:spPr>
            <a:xfrm>
              <a:off x="3105775" y="3571050"/>
              <a:ext cx="1975" cy="2000"/>
            </a:xfrm>
            <a:custGeom>
              <a:avLst/>
              <a:gdLst/>
              <a:ahLst/>
              <a:cxnLst/>
              <a:rect l="l" t="t" r="r" b="b"/>
              <a:pathLst>
                <a:path w="79" h="80" extrusionOk="0">
                  <a:moveTo>
                    <a:pt x="79" y="1"/>
                  </a:moveTo>
                  <a:lnTo>
                    <a:pt x="79" y="1"/>
                  </a:lnTo>
                  <a:lnTo>
                    <a:pt x="79" y="1"/>
                  </a:lnTo>
                  <a:lnTo>
                    <a:pt x="0" y="80"/>
                  </a:lnTo>
                  <a:lnTo>
                    <a:pt x="0" y="80"/>
                  </a:lnTo>
                  <a:lnTo>
                    <a:pt x="0" y="80"/>
                  </a:lnTo>
                  <a:lnTo>
                    <a:pt x="79" y="1"/>
                  </a:lnTo>
                  <a:lnTo>
                    <a:pt x="79" y="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3"/>
            <p:cNvSpPr/>
            <p:nvPr/>
          </p:nvSpPr>
          <p:spPr>
            <a:xfrm>
              <a:off x="3093950" y="3601100"/>
              <a:ext cx="25" cy="6925"/>
            </a:xfrm>
            <a:custGeom>
              <a:avLst/>
              <a:gdLst/>
              <a:ahLst/>
              <a:cxnLst/>
              <a:rect l="l" t="t" r="r" b="b"/>
              <a:pathLst>
                <a:path w="1" h="277" extrusionOk="0">
                  <a:moveTo>
                    <a:pt x="0" y="0"/>
                  </a:moveTo>
                  <a:lnTo>
                    <a:pt x="0" y="0"/>
                  </a:lnTo>
                  <a:lnTo>
                    <a:pt x="0" y="276"/>
                  </a:lnTo>
                  <a:lnTo>
                    <a:pt x="0" y="276"/>
                  </a:lnTo>
                  <a:lnTo>
                    <a:pt x="0" y="276"/>
                  </a:lnTo>
                  <a:lnTo>
                    <a:pt x="0" y="0"/>
                  </a:lnTo>
                  <a:lnTo>
                    <a:pt x="0" y="0"/>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3"/>
            <p:cNvSpPr/>
            <p:nvPr/>
          </p:nvSpPr>
          <p:spPr>
            <a:xfrm>
              <a:off x="3118575" y="3565150"/>
              <a:ext cx="2475" cy="525"/>
            </a:xfrm>
            <a:custGeom>
              <a:avLst/>
              <a:gdLst/>
              <a:ahLst/>
              <a:cxnLst/>
              <a:rect l="l" t="t" r="r" b="b"/>
              <a:pathLst>
                <a:path w="99" h="21" extrusionOk="0">
                  <a:moveTo>
                    <a:pt x="99" y="0"/>
                  </a:moveTo>
                  <a:lnTo>
                    <a:pt x="99" y="0"/>
                  </a:lnTo>
                  <a:lnTo>
                    <a:pt x="99" y="0"/>
                  </a:lnTo>
                  <a:lnTo>
                    <a:pt x="0" y="20"/>
                  </a:lnTo>
                  <a:lnTo>
                    <a:pt x="0" y="20"/>
                  </a:lnTo>
                  <a:lnTo>
                    <a:pt x="0" y="20"/>
                  </a:lnTo>
                  <a:lnTo>
                    <a:pt x="99" y="0"/>
                  </a:lnTo>
                  <a:lnTo>
                    <a:pt x="99" y="0"/>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3"/>
            <p:cNvSpPr/>
            <p:nvPr/>
          </p:nvSpPr>
          <p:spPr>
            <a:xfrm>
              <a:off x="3123500" y="3564650"/>
              <a:ext cx="2475" cy="25"/>
            </a:xfrm>
            <a:custGeom>
              <a:avLst/>
              <a:gdLst/>
              <a:ahLst/>
              <a:cxnLst/>
              <a:rect l="l" t="t" r="r" b="b"/>
              <a:pathLst>
                <a:path w="99" h="1" extrusionOk="0">
                  <a:moveTo>
                    <a:pt x="99" y="1"/>
                  </a:moveTo>
                  <a:lnTo>
                    <a:pt x="99" y="1"/>
                  </a:lnTo>
                  <a:lnTo>
                    <a:pt x="99" y="1"/>
                  </a:lnTo>
                  <a:lnTo>
                    <a:pt x="0" y="1"/>
                  </a:lnTo>
                  <a:lnTo>
                    <a:pt x="0" y="1"/>
                  </a:lnTo>
                  <a:lnTo>
                    <a:pt x="0" y="1"/>
                  </a:lnTo>
                  <a:lnTo>
                    <a:pt x="99" y="1"/>
                  </a:lnTo>
                  <a:lnTo>
                    <a:pt x="99" y="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3"/>
            <p:cNvSpPr/>
            <p:nvPr/>
          </p:nvSpPr>
          <p:spPr>
            <a:xfrm>
              <a:off x="3114125" y="3566625"/>
              <a:ext cx="2000" cy="1000"/>
            </a:xfrm>
            <a:custGeom>
              <a:avLst/>
              <a:gdLst/>
              <a:ahLst/>
              <a:cxnLst/>
              <a:rect l="l" t="t" r="r" b="b"/>
              <a:pathLst>
                <a:path w="80" h="40" extrusionOk="0">
                  <a:moveTo>
                    <a:pt x="80" y="0"/>
                  </a:moveTo>
                  <a:lnTo>
                    <a:pt x="80" y="0"/>
                  </a:lnTo>
                  <a:lnTo>
                    <a:pt x="80" y="0"/>
                  </a:lnTo>
                  <a:lnTo>
                    <a:pt x="1" y="40"/>
                  </a:lnTo>
                  <a:lnTo>
                    <a:pt x="1" y="40"/>
                  </a:lnTo>
                  <a:lnTo>
                    <a:pt x="1" y="40"/>
                  </a:lnTo>
                  <a:lnTo>
                    <a:pt x="80" y="0"/>
                  </a:lnTo>
                  <a:lnTo>
                    <a:pt x="80" y="0"/>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3"/>
            <p:cNvSpPr/>
            <p:nvPr/>
          </p:nvSpPr>
          <p:spPr>
            <a:xfrm>
              <a:off x="3109700" y="3568600"/>
              <a:ext cx="2000" cy="1500"/>
            </a:xfrm>
            <a:custGeom>
              <a:avLst/>
              <a:gdLst/>
              <a:ahLst/>
              <a:cxnLst/>
              <a:rect l="l" t="t" r="r" b="b"/>
              <a:pathLst>
                <a:path w="80" h="60" extrusionOk="0">
                  <a:moveTo>
                    <a:pt x="79" y="0"/>
                  </a:moveTo>
                  <a:lnTo>
                    <a:pt x="79" y="0"/>
                  </a:lnTo>
                  <a:lnTo>
                    <a:pt x="79" y="0"/>
                  </a:lnTo>
                  <a:lnTo>
                    <a:pt x="1" y="59"/>
                  </a:lnTo>
                  <a:lnTo>
                    <a:pt x="1" y="59"/>
                  </a:lnTo>
                  <a:lnTo>
                    <a:pt x="1" y="59"/>
                  </a:lnTo>
                  <a:lnTo>
                    <a:pt x="79" y="0"/>
                  </a:lnTo>
                  <a:lnTo>
                    <a:pt x="79" y="0"/>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3"/>
            <p:cNvSpPr/>
            <p:nvPr/>
          </p:nvSpPr>
          <p:spPr>
            <a:xfrm>
              <a:off x="3095425" y="3517875"/>
              <a:ext cx="191575" cy="182725"/>
            </a:xfrm>
            <a:custGeom>
              <a:avLst/>
              <a:gdLst/>
              <a:ahLst/>
              <a:cxnLst/>
              <a:rect l="l" t="t" r="r" b="b"/>
              <a:pathLst>
                <a:path w="7663" h="7309" extrusionOk="0">
                  <a:moveTo>
                    <a:pt x="156" y="815"/>
                  </a:moveTo>
                  <a:lnTo>
                    <a:pt x="119" y="828"/>
                  </a:lnTo>
                  <a:lnTo>
                    <a:pt x="0" y="906"/>
                  </a:lnTo>
                  <a:lnTo>
                    <a:pt x="0" y="906"/>
                  </a:lnTo>
                  <a:lnTo>
                    <a:pt x="156" y="815"/>
                  </a:lnTo>
                  <a:close/>
                  <a:moveTo>
                    <a:pt x="1931" y="0"/>
                  </a:moveTo>
                  <a:lnTo>
                    <a:pt x="1655" y="40"/>
                  </a:lnTo>
                  <a:lnTo>
                    <a:pt x="1379" y="119"/>
                  </a:lnTo>
                  <a:lnTo>
                    <a:pt x="1143" y="237"/>
                  </a:lnTo>
                  <a:lnTo>
                    <a:pt x="156" y="815"/>
                  </a:lnTo>
                  <a:lnTo>
                    <a:pt x="237" y="788"/>
                  </a:lnTo>
                  <a:lnTo>
                    <a:pt x="375" y="749"/>
                  </a:lnTo>
                  <a:lnTo>
                    <a:pt x="493" y="710"/>
                  </a:lnTo>
                  <a:lnTo>
                    <a:pt x="650" y="690"/>
                  </a:lnTo>
                  <a:lnTo>
                    <a:pt x="788" y="670"/>
                  </a:lnTo>
                  <a:lnTo>
                    <a:pt x="1084" y="670"/>
                  </a:lnTo>
                  <a:lnTo>
                    <a:pt x="1261" y="710"/>
                  </a:lnTo>
                  <a:lnTo>
                    <a:pt x="1399" y="729"/>
                  </a:lnTo>
                  <a:lnTo>
                    <a:pt x="1596" y="788"/>
                  </a:lnTo>
                  <a:lnTo>
                    <a:pt x="1714" y="828"/>
                  </a:lnTo>
                  <a:lnTo>
                    <a:pt x="1951" y="906"/>
                  </a:lnTo>
                  <a:lnTo>
                    <a:pt x="2049" y="946"/>
                  </a:lnTo>
                  <a:lnTo>
                    <a:pt x="2404" y="1143"/>
                  </a:lnTo>
                  <a:lnTo>
                    <a:pt x="2719" y="1340"/>
                  </a:lnTo>
                  <a:lnTo>
                    <a:pt x="3014" y="1557"/>
                  </a:lnTo>
                  <a:lnTo>
                    <a:pt x="3329" y="1813"/>
                  </a:lnTo>
                  <a:lnTo>
                    <a:pt x="3605" y="2088"/>
                  </a:lnTo>
                  <a:lnTo>
                    <a:pt x="3881" y="2384"/>
                  </a:lnTo>
                  <a:lnTo>
                    <a:pt x="4157" y="2699"/>
                  </a:lnTo>
                  <a:lnTo>
                    <a:pt x="4393" y="3034"/>
                  </a:lnTo>
                  <a:lnTo>
                    <a:pt x="4629" y="3388"/>
                  </a:lnTo>
                  <a:lnTo>
                    <a:pt x="4846" y="3743"/>
                  </a:lnTo>
                  <a:lnTo>
                    <a:pt x="5043" y="4117"/>
                  </a:lnTo>
                  <a:lnTo>
                    <a:pt x="5201" y="4492"/>
                  </a:lnTo>
                  <a:lnTo>
                    <a:pt x="5358" y="4886"/>
                  </a:lnTo>
                  <a:lnTo>
                    <a:pt x="5496" y="5260"/>
                  </a:lnTo>
                  <a:lnTo>
                    <a:pt x="5595" y="5654"/>
                  </a:lnTo>
                  <a:lnTo>
                    <a:pt x="5673" y="6048"/>
                  </a:lnTo>
                  <a:lnTo>
                    <a:pt x="5733" y="6422"/>
                  </a:lnTo>
                  <a:lnTo>
                    <a:pt x="7289" y="7308"/>
                  </a:lnTo>
                  <a:lnTo>
                    <a:pt x="7348" y="6993"/>
                  </a:lnTo>
                  <a:lnTo>
                    <a:pt x="7427" y="6698"/>
                  </a:lnTo>
                  <a:lnTo>
                    <a:pt x="7525" y="6442"/>
                  </a:lnTo>
                  <a:lnTo>
                    <a:pt x="7663" y="6205"/>
                  </a:lnTo>
                  <a:lnTo>
                    <a:pt x="6895" y="5752"/>
                  </a:lnTo>
                  <a:lnTo>
                    <a:pt x="6836" y="5378"/>
                  </a:lnTo>
                  <a:lnTo>
                    <a:pt x="6757" y="4984"/>
                  </a:lnTo>
                  <a:lnTo>
                    <a:pt x="6639" y="4590"/>
                  </a:lnTo>
                  <a:lnTo>
                    <a:pt x="6521" y="4216"/>
                  </a:lnTo>
                  <a:lnTo>
                    <a:pt x="6363" y="3822"/>
                  </a:lnTo>
                  <a:lnTo>
                    <a:pt x="6186" y="3448"/>
                  </a:lnTo>
                  <a:lnTo>
                    <a:pt x="5989" y="3073"/>
                  </a:lnTo>
                  <a:lnTo>
                    <a:pt x="5772" y="2719"/>
                  </a:lnTo>
                  <a:lnTo>
                    <a:pt x="5555" y="2364"/>
                  </a:lnTo>
                  <a:lnTo>
                    <a:pt x="5299" y="2029"/>
                  </a:lnTo>
                  <a:lnTo>
                    <a:pt x="5043" y="1714"/>
                  </a:lnTo>
                  <a:lnTo>
                    <a:pt x="4767" y="1419"/>
                  </a:lnTo>
                  <a:lnTo>
                    <a:pt x="4472" y="1143"/>
                  </a:lnTo>
                  <a:lnTo>
                    <a:pt x="4176" y="887"/>
                  </a:lnTo>
                  <a:lnTo>
                    <a:pt x="3861" y="670"/>
                  </a:lnTo>
                  <a:lnTo>
                    <a:pt x="3546" y="473"/>
                  </a:lnTo>
                  <a:lnTo>
                    <a:pt x="3211" y="276"/>
                  </a:lnTo>
                  <a:lnTo>
                    <a:pt x="2857" y="158"/>
                  </a:lnTo>
                  <a:lnTo>
                    <a:pt x="2541" y="59"/>
                  </a:lnTo>
                  <a:lnTo>
                    <a:pt x="2226"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3"/>
            <p:cNvSpPr/>
            <p:nvPr/>
          </p:nvSpPr>
          <p:spPr>
            <a:xfrm>
              <a:off x="3299800" y="3719775"/>
              <a:ext cx="25" cy="7425"/>
            </a:xfrm>
            <a:custGeom>
              <a:avLst/>
              <a:gdLst/>
              <a:ahLst/>
              <a:cxnLst/>
              <a:rect l="l" t="t" r="r" b="b"/>
              <a:pathLst>
                <a:path w="1" h="297" extrusionOk="0">
                  <a:moveTo>
                    <a:pt x="0" y="1"/>
                  </a:moveTo>
                  <a:lnTo>
                    <a:pt x="0" y="1"/>
                  </a:lnTo>
                  <a:lnTo>
                    <a:pt x="0" y="296"/>
                  </a:lnTo>
                  <a:lnTo>
                    <a:pt x="0" y="296"/>
                  </a:lnTo>
                  <a:lnTo>
                    <a:pt x="0" y="296"/>
                  </a:lnTo>
                  <a:lnTo>
                    <a:pt x="0" y="1"/>
                  </a:lnTo>
                  <a:lnTo>
                    <a:pt x="0" y="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3"/>
            <p:cNvSpPr/>
            <p:nvPr/>
          </p:nvSpPr>
          <p:spPr>
            <a:xfrm>
              <a:off x="3303250" y="3702550"/>
              <a:ext cx="1500" cy="2975"/>
            </a:xfrm>
            <a:custGeom>
              <a:avLst/>
              <a:gdLst/>
              <a:ahLst/>
              <a:cxnLst/>
              <a:rect l="l" t="t" r="r" b="b"/>
              <a:pathLst>
                <a:path w="60" h="119" extrusionOk="0">
                  <a:moveTo>
                    <a:pt x="59" y="0"/>
                  </a:moveTo>
                  <a:lnTo>
                    <a:pt x="59" y="0"/>
                  </a:lnTo>
                  <a:lnTo>
                    <a:pt x="59" y="0"/>
                  </a:lnTo>
                  <a:lnTo>
                    <a:pt x="0" y="118"/>
                  </a:lnTo>
                  <a:lnTo>
                    <a:pt x="0" y="118"/>
                  </a:lnTo>
                  <a:lnTo>
                    <a:pt x="0" y="118"/>
                  </a:lnTo>
                  <a:lnTo>
                    <a:pt x="59" y="0"/>
                  </a:lnTo>
                  <a:lnTo>
                    <a:pt x="59" y="0"/>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3"/>
            <p:cNvSpPr/>
            <p:nvPr/>
          </p:nvSpPr>
          <p:spPr>
            <a:xfrm>
              <a:off x="3329825" y="3683325"/>
              <a:ext cx="2000" cy="525"/>
            </a:xfrm>
            <a:custGeom>
              <a:avLst/>
              <a:gdLst/>
              <a:ahLst/>
              <a:cxnLst/>
              <a:rect l="l" t="t" r="r" b="b"/>
              <a:pathLst>
                <a:path w="80" h="21" extrusionOk="0">
                  <a:moveTo>
                    <a:pt x="80" y="1"/>
                  </a:moveTo>
                  <a:lnTo>
                    <a:pt x="80" y="1"/>
                  </a:lnTo>
                  <a:lnTo>
                    <a:pt x="80" y="1"/>
                  </a:lnTo>
                  <a:lnTo>
                    <a:pt x="1" y="21"/>
                  </a:lnTo>
                  <a:lnTo>
                    <a:pt x="1" y="21"/>
                  </a:lnTo>
                  <a:lnTo>
                    <a:pt x="1" y="21"/>
                  </a:lnTo>
                  <a:lnTo>
                    <a:pt x="80" y="1"/>
                  </a:lnTo>
                  <a:lnTo>
                    <a:pt x="80" y="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3"/>
            <p:cNvSpPr/>
            <p:nvPr/>
          </p:nvSpPr>
          <p:spPr>
            <a:xfrm>
              <a:off x="3315550" y="3687275"/>
              <a:ext cx="2000" cy="1500"/>
            </a:xfrm>
            <a:custGeom>
              <a:avLst/>
              <a:gdLst/>
              <a:ahLst/>
              <a:cxnLst/>
              <a:rect l="l" t="t" r="r" b="b"/>
              <a:pathLst>
                <a:path w="80" h="60" extrusionOk="0">
                  <a:moveTo>
                    <a:pt x="79" y="1"/>
                  </a:moveTo>
                  <a:lnTo>
                    <a:pt x="79" y="1"/>
                  </a:lnTo>
                  <a:lnTo>
                    <a:pt x="79" y="1"/>
                  </a:lnTo>
                  <a:lnTo>
                    <a:pt x="1" y="60"/>
                  </a:lnTo>
                  <a:lnTo>
                    <a:pt x="1" y="60"/>
                  </a:lnTo>
                  <a:lnTo>
                    <a:pt x="1" y="60"/>
                  </a:lnTo>
                  <a:lnTo>
                    <a:pt x="79" y="1"/>
                  </a:lnTo>
                  <a:lnTo>
                    <a:pt x="79" y="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3"/>
            <p:cNvSpPr/>
            <p:nvPr/>
          </p:nvSpPr>
          <p:spPr>
            <a:xfrm>
              <a:off x="3319975" y="3685300"/>
              <a:ext cx="2000" cy="1025"/>
            </a:xfrm>
            <a:custGeom>
              <a:avLst/>
              <a:gdLst/>
              <a:ahLst/>
              <a:cxnLst/>
              <a:rect l="l" t="t" r="r" b="b"/>
              <a:pathLst>
                <a:path w="80" h="41" extrusionOk="0">
                  <a:moveTo>
                    <a:pt x="80" y="1"/>
                  </a:moveTo>
                  <a:lnTo>
                    <a:pt x="80" y="1"/>
                  </a:lnTo>
                  <a:lnTo>
                    <a:pt x="80" y="1"/>
                  </a:lnTo>
                  <a:lnTo>
                    <a:pt x="1" y="40"/>
                  </a:lnTo>
                  <a:lnTo>
                    <a:pt x="1" y="40"/>
                  </a:lnTo>
                  <a:lnTo>
                    <a:pt x="1" y="40"/>
                  </a:lnTo>
                  <a:lnTo>
                    <a:pt x="80" y="1"/>
                  </a:lnTo>
                  <a:lnTo>
                    <a:pt x="80" y="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3"/>
            <p:cNvSpPr/>
            <p:nvPr/>
          </p:nvSpPr>
          <p:spPr>
            <a:xfrm>
              <a:off x="3305700" y="3697625"/>
              <a:ext cx="1500" cy="2475"/>
            </a:xfrm>
            <a:custGeom>
              <a:avLst/>
              <a:gdLst/>
              <a:ahLst/>
              <a:cxnLst/>
              <a:rect l="l" t="t" r="r" b="b"/>
              <a:pathLst>
                <a:path w="60" h="99" extrusionOk="0">
                  <a:moveTo>
                    <a:pt x="60" y="0"/>
                  </a:moveTo>
                  <a:lnTo>
                    <a:pt x="60" y="0"/>
                  </a:lnTo>
                  <a:lnTo>
                    <a:pt x="60" y="0"/>
                  </a:lnTo>
                  <a:lnTo>
                    <a:pt x="1" y="99"/>
                  </a:lnTo>
                  <a:lnTo>
                    <a:pt x="1" y="99"/>
                  </a:lnTo>
                  <a:lnTo>
                    <a:pt x="1" y="99"/>
                  </a:lnTo>
                  <a:lnTo>
                    <a:pt x="60" y="0"/>
                  </a:lnTo>
                  <a:lnTo>
                    <a:pt x="60" y="0"/>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3"/>
            <p:cNvSpPr/>
            <p:nvPr/>
          </p:nvSpPr>
          <p:spPr>
            <a:xfrm>
              <a:off x="3311600" y="3690225"/>
              <a:ext cx="2000" cy="2000"/>
            </a:xfrm>
            <a:custGeom>
              <a:avLst/>
              <a:gdLst/>
              <a:ahLst/>
              <a:cxnLst/>
              <a:rect l="l" t="t" r="r" b="b"/>
              <a:pathLst>
                <a:path w="80" h="80" extrusionOk="0">
                  <a:moveTo>
                    <a:pt x="80" y="1"/>
                  </a:moveTo>
                  <a:lnTo>
                    <a:pt x="1" y="80"/>
                  </a:lnTo>
                  <a:lnTo>
                    <a:pt x="21" y="80"/>
                  </a:lnTo>
                  <a:lnTo>
                    <a:pt x="80" y="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3"/>
            <p:cNvSpPr/>
            <p:nvPr/>
          </p:nvSpPr>
          <p:spPr>
            <a:xfrm>
              <a:off x="3302250" y="3749325"/>
              <a:ext cx="3975" cy="12825"/>
            </a:xfrm>
            <a:custGeom>
              <a:avLst/>
              <a:gdLst/>
              <a:ahLst/>
              <a:cxnLst/>
              <a:rect l="l" t="t" r="r" b="b"/>
              <a:pathLst>
                <a:path w="159" h="513" extrusionOk="0">
                  <a:moveTo>
                    <a:pt x="158" y="513"/>
                  </a:moveTo>
                  <a:lnTo>
                    <a:pt x="158" y="513"/>
                  </a:lnTo>
                  <a:lnTo>
                    <a:pt x="79" y="257"/>
                  </a:lnTo>
                  <a:lnTo>
                    <a:pt x="1" y="1"/>
                  </a:lnTo>
                  <a:lnTo>
                    <a:pt x="1" y="1"/>
                  </a:lnTo>
                  <a:lnTo>
                    <a:pt x="79" y="257"/>
                  </a:lnTo>
                  <a:lnTo>
                    <a:pt x="158" y="513"/>
                  </a:lnTo>
                  <a:lnTo>
                    <a:pt x="158" y="513"/>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3"/>
            <p:cNvSpPr/>
            <p:nvPr/>
          </p:nvSpPr>
          <p:spPr>
            <a:xfrm>
              <a:off x="3331800" y="3807425"/>
              <a:ext cx="10850" cy="11850"/>
            </a:xfrm>
            <a:custGeom>
              <a:avLst/>
              <a:gdLst/>
              <a:ahLst/>
              <a:cxnLst/>
              <a:rect l="l" t="t" r="r" b="b"/>
              <a:pathLst>
                <a:path w="434" h="474" extrusionOk="0">
                  <a:moveTo>
                    <a:pt x="434" y="474"/>
                  </a:moveTo>
                  <a:lnTo>
                    <a:pt x="434" y="474"/>
                  </a:lnTo>
                  <a:lnTo>
                    <a:pt x="217" y="237"/>
                  </a:lnTo>
                  <a:lnTo>
                    <a:pt x="1" y="1"/>
                  </a:lnTo>
                  <a:lnTo>
                    <a:pt x="1" y="1"/>
                  </a:lnTo>
                  <a:lnTo>
                    <a:pt x="217" y="237"/>
                  </a:lnTo>
                  <a:lnTo>
                    <a:pt x="434" y="474"/>
                  </a:lnTo>
                  <a:lnTo>
                    <a:pt x="434" y="474"/>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3"/>
            <p:cNvSpPr/>
            <p:nvPr/>
          </p:nvSpPr>
          <p:spPr>
            <a:xfrm>
              <a:off x="3308650" y="3693675"/>
              <a:ext cx="1500" cy="2000"/>
            </a:xfrm>
            <a:custGeom>
              <a:avLst/>
              <a:gdLst/>
              <a:ahLst/>
              <a:cxnLst/>
              <a:rect l="l" t="t" r="r" b="b"/>
              <a:pathLst>
                <a:path w="60" h="80" extrusionOk="0">
                  <a:moveTo>
                    <a:pt x="60" y="1"/>
                  </a:moveTo>
                  <a:lnTo>
                    <a:pt x="60" y="1"/>
                  </a:lnTo>
                  <a:lnTo>
                    <a:pt x="60" y="1"/>
                  </a:lnTo>
                  <a:lnTo>
                    <a:pt x="1" y="79"/>
                  </a:lnTo>
                  <a:lnTo>
                    <a:pt x="1" y="79"/>
                  </a:lnTo>
                  <a:lnTo>
                    <a:pt x="1" y="79"/>
                  </a:lnTo>
                  <a:lnTo>
                    <a:pt x="60" y="1"/>
                  </a:lnTo>
                  <a:lnTo>
                    <a:pt x="60" y="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3"/>
            <p:cNvSpPr/>
            <p:nvPr/>
          </p:nvSpPr>
          <p:spPr>
            <a:xfrm>
              <a:off x="3300275" y="3713375"/>
              <a:ext cx="525" cy="4450"/>
            </a:xfrm>
            <a:custGeom>
              <a:avLst/>
              <a:gdLst/>
              <a:ahLst/>
              <a:cxnLst/>
              <a:rect l="l" t="t" r="r" b="b"/>
              <a:pathLst>
                <a:path w="21" h="178" extrusionOk="0">
                  <a:moveTo>
                    <a:pt x="21" y="1"/>
                  </a:moveTo>
                  <a:lnTo>
                    <a:pt x="21" y="1"/>
                  </a:lnTo>
                  <a:lnTo>
                    <a:pt x="21" y="1"/>
                  </a:lnTo>
                  <a:lnTo>
                    <a:pt x="1" y="178"/>
                  </a:lnTo>
                  <a:lnTo>
                    <a:pt x="1" y="178"/>
                  </a:lnTo>
                  <a:lnTo>
                    <a:pt x="1" y="178"/>
                  </a:lnTo>
                  <a:lnTo>
                    <a:pt x="21" y="1"/>
                  </a:lnTo>
                  <a:lnTo>
                    <a:pt x="21" y="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3"/>
            <p:cNvSpPr/>
            <p:nvPr/>
          </p:nvSpPr>
          <p:spPr>
            <a:xfrm>
              <a:off x="3301750" y="3707475"/>
              <a:ext cx="525" cy="3950"/>
            </a:xfrm>
            <a:custGeom>
              <a:avLst/>
              <a:gdLst/>
              <a:ahLst/>
              <a:cxnLst/>
              <a:rect l="l" t="t" r="r" b="b"/>
              <a:pathLst>
                <a:path w="21" h="158" extrusionOk="0">
                  <a:moveTo>
                    <a:pt x="21" y="0"/>
                  </a:moveTo>
                  <a:lnTo>
                    <a:pt x="1" y="138"/>
                  </a:lnTo>
                  <a:lnTo>
                    <a:pt x="1" y="158"/>
                  </a:lnTo>
                  <a:lnTo>
                    <a:pt x="21" y="0"/>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3"/>
            <p:cNvSpPr/>
            <p:nvPr/>
          </p:nvSpPr>
          <p:spPr>
            <a:xfrm>
              <a:off x="3307675" y="3767050"/>
              <a:ext cx="7900" cy="16275"/>
            </a:xfrm>
            <a:custGeom>
              <a:avLst/>
              <a:gdLst/>
              <a:ahLst/>
              <a:cxnLst/>
              <a:rect l="l" t="t" r="r" b="b"/>
              <a:pathLst>
                <a:path w="316" h="651" extrusionOk="0">
                  <a:moveTo>
                    <a:pt x="316" y="651"/>
                  </a:moveTo>
                  <a:lnTo>
                    <a:pt x="316" y="651"/>
                  </a:lnTo>
                  <a:lnTo>
                    <a:pt x="158" y="336"/>
                  </a:lnTo>
                  <a:lnTo>
                    <a:pt x="0" y="1"/>
                  </a:lnTo>
                  <a:lnTo>
                    <a:pt x="0" y="1"/>
                  </a:lnTo>
                  <a:lnTo>
                    <a:pt x="158" y="336"/>
                  </a:lnTo>
                  <a:lnTo>
                    <a:pt x="316" y="651"/>
                  </a:lnTo>
                  <a:lnTo>
                    <a:pt x="316" y="65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3"/>
            <p:cNvSpPr/>
            <p:nvPr/>
          </p:nvSpPr>
          <p:spPr>
            <a:xfrm>
              <a:off x="3324425" y="3683825"/>
              <a:ext cx="2475" cy="1025"/>
            </a:xfrm>
            <a:custGeom>
              <a:avLst/>
              <a:gdLst/>
              <a:ahLst/>
              <a:cxnLst/>
              <a:rect l="l" t="t" r="r" b="b"/>
              <a:pathLst>
                <a:path w="99" h="41" extrusionOk="0">
                  <a:moveTo>
                    <a:pt x="99" y="1"/>
                  </a:moveTo>
                  <a:lnTo>
                    <a:pt x="0" y="40"/>
                  </a:lnTo>
                  <a:lnTo>
                    <a:pt x="20" y="40"/>
                  </a:lnTo>
                  <a:lnTo>
                    <a:pt x="99" y="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3"/>
            <p:cNvSpPr/>
            <p:nvPr/>
          </p:nvSpPr>
          <p:spPr>
            <a:xfrm>
              <a:off x="3299800" y="3683325"/>
              <a:ext cx="122650" cy="158125"/>
            </a:xfrm>
            <a:custGeom>
              <a:avLst/>
              <a:gdLst/>
              <a:ahLst/>
              <a:cxnLst/>
              <a:rect l="l" t="t" r="r" b="b"/>
              <a:pathLst>
                <a:path w="4906" h="6325" extrusionOk="0">
                  <a:moveTo>
                    <a:pt x="1281" y="1"/>
                  </a:moveTo>
                  <a:lnTo>
                    <a:pt x="1202" y="21"/>
                  </a:lnTo>
                  <a:lnTo>
                    <a:pt x="1084" y="21"/>
                  </a:lnTo>
                  <a:lnTo>
                    <a:pt x="985" y="60"/>
                  </a:lnTo>
                  <a:lnTo>
                    <a:pt x="1005" y="60"/>
                  </a:lnTo>
                  <a:lnTo>
                    <a:pt x="887" y="80"/>
                  </a:lnTo>
                  <a:lnTo>
                    <a:pt x="808" y="119"/>
                  </a:lnTo>
                  <a:lnTo>
                    <a:pt x="709" y="159"/>
                  </a:lnTo>
                  <a:lnTo>
                    <a:pt x="631" y="218"/>
                  </a:lnTo>
                  <a:lnTo>
                    <a:pt x="552" y="277"/>
                  </a:lnTo>
                  <a:lnTo>
                    <a:pt x="473" y="356"/>
                  </a:lnTo>
                  <a:lnTo>
                    <a:pt x="414" y="415"/>
                  </a:lnTo>
                  <a:lnTo>
                    <a:pt x="355" y="493"/>
                  </a:lnTo>
                  <a:lnTo>
                    <a:pt x="296" y="572"/>
                  </a:lnTo>
                  <a:lnTo>
                    <a:pt x="237" y="671"/>
                  </a:lnTo>
                  <a:lnTo>
                    <a:pt x="197" y="769"/>
                  </a:lnTo>
                  <a:lnTo>
                    <a:pt x="138" y="887"/>
                  </a:lnTo>
                  <a:lnTo>
                    <a:pt x="99" y="966"/>
                  </a:lnTo>
                  <a:lnTo>
                    <a:pt x="79" y="1124"/>
                  </a:lnTo>
                  <a:lnTo>
                    <a:pt x="40" y="1203"/>
                  </a:lnTo>
                  <a:lnTo>
                    <a:pt x="20" y="1380"/>
                  </a:lnTo>
                  <a:lnTo>
                    <a:pt x="0" y="1459"/>
                  </a:lnTo>
                  <a:lnTo>
                    <a:pt x="0" y="1754"/>
                  </a:lnTo>
                  <a:lnTo>
                    <a:pt x="0" y="2030"/>
                  </a:lnTo>
                  <a:lnTo>
                    <a:pt x="40" y="2345"/>
                  </a:lnTo>
                  <a:lnTo>
                    <a:pt x="99" y="2641"/>
                  </a:lnTo>
                  <a:lnTo>
                    <a:pt x="177" y="2897"/>
                  </a:lnTo>
                  <a:lnTo>
                    <a:pt x="256" y="3153"/>
                  </a:lnTo>
                  <a:lnTo>
                    <a:pt x="315" y="3350"/>
                  </a:lnTo>
                  <a:lnTo>
                    <a:pt x="473" y="3685"/>
                  </a:lnTo>
                  <a:lnTo>
                    <a:pt x="631" y="4000"/>
                  </a:lnTo>
                  <a:lnTo>
                    <a:pt x="827" y="4354"/>
                  </a:lnTo>
                  <a:lnTo>
                    <a:pt x="1064" y="4709"/>
                  </a:lnTo>
                  <a:lnTo>
                    <a:pt x="1281" y="4965"/>
                  </a:lnTo>
                  <a:lnTo>
                    <a:pt x="1497" y="5201"/>
                  </a:lnTo>
                  <a:lnTo>
                    <a:pt x="1714" y="5438"/>
                  </a:lnTo>
                  <a:lnTo>
                    <a:pt x="1891" y="5595"/>
                  </a:lnTo>
                  <a:lnTo>
                    <a:pt x="2068" y="5733"/>
                  </a:lnTo>
                  <a:lnTo>
                    <a:pt x="2246" y="5871"/>
                  </a:lnTo>
                  <a:lnTo>
                    <a:pt x="2443" y="5989"/>
                  </a:lnTo>
                  <a:lnTo>
                    <a:pt x="2699" y="6107"/>
                  </a:lnTo>
                  <a:lnTo>
                    <a:pt x="2935" y="6206"/>
                  </a:lnTo>
                  <a:lnTo>
                    <a:pt x="3172" y="6285"/>
                  </a:lnTo>
                  <a:lnTo>
                    <a:pt x="3408" y="6304"/>
                  </a:lnTo>
                  <a:lnTo>
                    <a:pt x="3605" y="6324"/>
                  </a:lnTo>
                  <a:lnTo>
                    <a:pt x="3822" y="6285"/>
                  </a:lnTo>
                  <a:lnTo>
                    <a:pt x="3999" y="6245"/>
                  </a:lnTo>
                  <a:lnTo>
                    <a:pt x="4176" y="6167"/>
                  </a:lnTo>
                  <a:lnTo>
                    <a:pt x="4334" y="6048"/>
                  </a:lnTo>
                  <a:lnTo>
                    <a:pt x="4491" y="5910"/>
                  </a:lnTo>
                  <a:lnTo>
                    <a:pt x="4610" y="5753"/>
                  </a:lnTo>
                  <a:lnTo>
                    <a:pt x="4708" y="5556"/>
                  </a:lnTo>
                  <a:lnTo>
                    <a:pt x="4787" y="5359"/>
                  </a:lnTo>
                  <a:lnTo>
                    <a:pt x="4866" y="5123"/>
                  </a:lnTo>
                  <a:lnTo>
                    <a:pt x="4885" y="4866"/>
                  </a:lnTo>
                  <a:lnTo>
                    <a:pt x="4905" y="4571"/>
                  </a:lnTo>
                  <a:lnTo>
                    <a:pt x="4905" y="4275"/>
                  </a:lnTo>
                  <a:lnTo>
                    <a:pt x="4866" y="3980"/>
                  </a:lnTo>
                  <a:lnTo>
                    <a:pt x="4807" y="3685"/>
                  </a:lnTo>
                  <a:lnTo>
                    <a:pt x="4708" y="3369"/>
                  </a:lnTo>
                  <a:lnTo>
                    <a:pt x="4610" y="3054"/>
                  </a:lnTo>
                  <a:lnTo>
                    <a:pt x="4491" y="2759"/>
                  </a:lnTo>
                  <a:lnTo>
                    <a:pt x="4353" y="2463"/>
                  </a:lnTo>
                  <a:lnTo>
                    <a:pt x="4196" y="2168"/>
                  </a:lnTo>
                  <a:lnTo>
                    <a:pt x="4019" y="1892"/>
                  </a:lnTo>
                  <a:lnTo>
                    <a:pt x="3822" y="1616"/>
                  </a:lnTo>
                  <a:lnTo>
                    <a:pt x="3625" y="1360"/>
                  </a:lnTo>
                  <a:lnTo>
                    <a:pt x="3408" y="1104"/>
                  </a:lnTo>
                  <a:lnTo>
                    <a:pt x="3191" y="887"/>
                  </a:lnTo>
                  <a:lnTo>
                    <a:pt x="2955" y="690"/>
                  </a:lnTo>
                  <a:lnTo>
                    <a:pt x="2719" y="493"/>
                  </a:lnTo>
                  <a:lnTo>
                    <a:pt x="2462" y="336"/>
                  </a:lnTo>
                  <a:lnTo>
                    <a:pt x="2206" y="198"/>
                  </a:lnTo>
                  <a:lnTo>
                    <a:pt x="2128" y="178"/>
                  </a:lnTo>
                  <a:lnTo>
                    <a:pt x="2147" y="178"/>
                  </a:lnTo>
                  <a:lnTo>
                    <a:pt x="1970" y="119"/>
                  </a:lnTo>
                  <a:lnTo>
                    <a:pt x="1871" y="80"/>
                  </a:lnTo>
                  <a:lnTo>
                    <a:pt x="1734" y="40"/>
                  </a:lnTo>
                  <a:lnTo>
                    <a:pt x="1635" y="21"/>
                  </a:lnTo>
                  <a:lnTo>
                    <a:pt x="1497" y="1"/>
                  </a:lnTo>
                  <a:close/>
                </a:path>
              </a:pathLst>
            </a:custGeom>
            <a:solidFill>
              <a:srgbClr val="D9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3"/>
            <p:cNvSpPr/>
            <p:nvPr/>
          </p:nvSpPr>
          <p:spPr>
            <a:xfrm>
              <a:off x="3301275" y="3637050"/>
              <a:ext cx="173375" cy="228525"/>
            </a:xfrm>
            <a:custGeom>
              <a:avLst/>
              <a:gdLst/>
              <a:ahLst/>
              <a:cxnLst/>
              <a:rect l="l" t="t" r="r" b="b"/>
              <a:pathLst>
                <a:path w="6935" h="9141" extrusionOk="0">
                  <a:moveTo>
                    <a:pt x="1931" y="0"/>
                  </a:moveTo>
                  <a:lnTo>
                    <a:pt x="1655" y="40"/>
                  </a:lnTo>
                  <a:lnTo>
                    <a:pt x="1399" y="99"/>
                  </a:lnTo>
                  <a:lnTo>
                    <a:pt x="1162" y="217"/>
                  </a:lnTo>
                  <a:lnTo>
                    <a:pt x="0" y="887"/>
                  </a:lnTo>
                  <a:lnTo>
                    <a:pt x="79" y="847"/>
                  </a:lnTo>
                  <a:lnTo>
                    <a:pt x="217" y="788"/>
                  </a:lnTo>
                  <a:lnTo>
                    <a:pt x="315" y="749"/>
                  </a:lnTo>
                  <a:lnTo>
                    <a:pt x="453" y="709"/>
                  </a:lnTo>
                  <a:lnTo>
                    <a:pt x="572" y="690"/>
                  </a:lnTo>
                  <a:lnTo>
                    <a:pt x="729" y="670"/>
                  </a:lnTo>
                  <a:lnTo>
                    <a:pt x="1123" y="670"/>
                  </a:lnTo>
                  <a:lnTo>
                    <a:pt x="1300" y="709"/>
                  </a:lnTo>
                  <a:lnTo>
                    <a:pt x="1438" y="729"/>
                  </a:lnTo>
                  <a:lnTo>
                    <a:pt x="1616" y="788"/>
                  </a:lnTo>
                  <a:lnTo>
                    <a:pt x="1753" y="828"/>
                  </a:lnTo>
                  <a:lnTo>
                    <a:pt x="1970" y="906"/>
                  </a:lnTo>
                  <a:lnTo>
                    <a:pt x="2069" y="946"/>
                  </a:lnTo>
                  <a:lnTo>
                    <a:pt x="2403" y="1123"/>
                  </a:lnTo>
                  <a:lnTo>
                    <a:pt x="2758" y="1340"/>
                  </a:lnTo>
                  <a:lnTo>
                    <a:pt x="3093" y="1596"/>
                  </a:lnTo>
                  <a:lnTo>
                    <a:pt x="3408" y="1872"/>
                  </a:lnTo>
                  <a:lnTo>
                    <a:pt x="3723" y="2187"/>
                  </a:lnTo>
                  <a:lnTo>
                    <a:pt x="4019" y="2522"/>
                  </a:lnTo>
                  <a:lnTo>
                    <a:pt x="4294" y="2876"/>
                  </a:lnTo>
                  <a:lnTo>
                    <a:pt x="4551" y="3251"/>
                  </a:lnTo>
                  <a:lnTo>
                    <a:pt x="4787" y="3645"/>
                  </a:lnTo>
                  <a:lnTo>
                    <a:pt x="5004" y="4038"/>
                  </a:lnTo>
                  <a:lnTo>
                    <a:pt x="5201" y="4452"/>
                  </a:lnTo>
                  <a:lnTo>
                    <a:pt x="5378" y="4886"/>
                  </a:lnTo>
                  <a:lnTo>
                    <a:pt x="5516" y="5299"/>
                  </a:lnTo>
                  <a:lnTo>
                    <a:pt x="5634" y="5733"/>
                  </a:lnTo>
                  <a:lnTo>
                    <a:pt x="5713" y="6146"/>
                  </a:lnTo>
                  <a:lnTo>
                    <a:pt x="5752" y="6560"/>
                  </a:lnTo>
                  <a:lnTo>
                    <a:pt x="5772" y="6974"/>
                  </a:lnTo>
                  <a:lnTo>
                    <a:pt x="5752" y="7348"/>
                  </a:lnTo>
                  <a:lnTo>
                    <a:pt x="5752" y="7466"/>
                  </a:lnTo>
                  <a:lnTo>
                    <a:pt x="5713" y="7702"/>
                  </a:lnTo>
                  <a:lnTo>
                    <a:pt x="5673" y="7840"/>
                  </a:lnTo>
                  <a:lnTo>
                    <a:pt x="5614" y="8037"/>
                  </a:lnTo>
                  <a:lnTo>
                    <a:pt x="5575" y="8155"/>
                  </a:lnTo>
                  <a:lnTo>
                    <a:pt x="5516" y="8313"/>
                  </a:lnTo>
                  <a:lnTo>
                    <a:pt x="5437" y="8431"/>
                  </a:lnTo>
                  <a:lnTo>
                    <a:pt x="5358" y="8569"/>
                  </a:lnTo>
                  <a:lnTo>
                    <a:pt x="5279" y="8687"/>
                  </a:lnTo>
                  <a:lnTo>
                    <a:pt x="5201" y="8805"/>
                  </a:lnTo>
                  <a:lnTo>
                    <a:pt x="5102" y="8884"/>
                  </a:lnTo>
                  <a:lnTo>
                    <a:pt x="5004" y="8983"/>
                  </a:lnTo>
                  <a:lnTo>
                    <a:pt x="4905" y="9062"/>
                  </a:lnTo>
                  <a:lnTo>
                    <a:pt x="4787" y="9140"/>
                  </a:lnTo>
                  <a:lnTo>
                    <a:pt x="4787" y="9140"/>
                  </a:lnTo>
                  <a:lnTo>
                    <a:pt x="5949" y="8471"/>
                  </a:lnTo>
                  <a:lnTo>
                    <a:pt x="6166" y="8313"/>
                  </a:lnTo>
                  <a:lnTo>
                    <a:pt x="6343" y="8136"/>
                  </a:lnTo>
                  <a:lnTo>
                    <a:pt x="6520" y="7899"/>
                  </a:lnTo>
                  <a:lnTo>
                    <a:pt x="6658" y="7643"/>
                  </a:lnTo>
                  <a:lnTo>
                    <a:pt x="6776" y="7367"/>
                  </a:lnTo>
                  <a:lnTo>
                    <a:pt x="6855" y="7033"/>
                  </a:lnTo>
                  <a:lnTo>
                    <a:pt x="6914" y="6678"/>
                  </a:lnTo>
                  <a:lnTo>
                    <a:pt x="6934" y="6304"/>
                  </a:lnTo>
                  <a:lnTo>
                    <a:pt x="6914" y="5890"/>
                  </a:lnTo>
                  <a:lnTo>
                    <a:pt x="6855" y="5476"/>
                  </a:lnTo>
                  <a:lnTo>
                    <a:pt x="6776" y="5063"/>
                  </a:lnTo>
                  <a:lnTo>
                    <a:pt x="6678" y="4629"/>
                  </a:lnTo>
                  <a:lnTo>
                    <a:pt x="6520" y="4216"/>
                  </a:lnTo>
                  <a:lnTo>
                    <a:pt x="6363" y="3782"/>
                  </a:lnTo>
                  <a:lnTo>
                    <a:pt x="6166" y="3369"/>
                  </a:lnTo>
                  <a:lnTo>
                    <a:pt x="5949" y="2975"/>
                  </a:lnTo>
                  <a:lnTo>
                    <a:pt x="5713" y="2581"/>
                  </a:lnTo>
                  <a:lnTo>
                    <a:pt x="5437" y="2207"/>
                  </a:lnTo>
                  <a:lnTo>
                    <a:pt x="5161" y="1852"/>
                  </a:lnTo>
                  <a:lnTo>
                    <a:pt x="4866" y="1517"/>
                  </a:lnTo>
                  <a:lnTo>
                    <a:pt x="4570" y="1202"/>
                  </a:lnTo>
                  <a:lnTo>
                    <a:pt x="4235" y="926"/>
                  </a:lnTo>
                  <a:lnTo>
                    <a:pt x="3901" y="670"/>
                  </a:lnTo>
                  <a:lnTo>
                    <a:pt x="3566" y="453"/>
                  </a:lnTo>
                  <a:lnTo>
                    <a:pt x="3211" y="276"/>
                  </a:lnTo>
                  <a:lnTo>
                    <a:pt x="2876" y="138"/>
                  </a:lnTo>
                  <a:lnTo>
                    <a:pt x="2541" y="40"/>
                  </a:lnTo>
                  <a:lnTo>
                    <a:pt x="2226"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3"/>
            <p:cNvSpPr/>
            <p:nvPr/>
          </p:nvSpPr>
          <p:spPr>
            <a:xfrm>
              <a:off x="3070300" y="3534625"/>
              <a:ext cx="375275" cy="336350"/>
            </a:xfrm>
            <a:custGeom>
              <a:avLst/>
              <a:gdLst/>
              <a:ahLst/>
              <a:cxnLst/>
              <a:rect l="l" t="t" r="r" b="b"/>
              <a:pathLst>
                <a:path w="15011" h="13454" extrusionOk="0">
                  <a:moveTo>
                    <a:pt x="2443" y="1202"/>
                  </a:moveTo>
                  <a:lnTo>
                    <a:pt x="2581" y="1221"/>
                  </a:lnTo>
                  <a:lnTo>
                    <a:pt x="2640" y="1221"/>
                  </a:lnTo>
                  <a:lnTo>
                    <a:pt x="2818" y="1280"/>
                  </a:lnTo>
                  <a:lnTo>
                    <a:pt x="3015" y="1340"/>
                  </a:lnTo>
                  <a:lnTo>
                    <a:pt x="3212" y="1418"/>
                  </a:lnTo>
                  <a:lnTo>
                    <a:pt x="3409" y="1537"/>
                  </a:lnTo>
                  <a:lnTo>
                    <a:pt x="3645" y="1694"/>
                  </a:lnTo>
                  <a:lnTo>
                    <a:pt x="3901" y="1871"/>
                  </a:lnTo>
                  <a:lnTo>
                    <a:pt x="4137" y="2068"/>
                  </a:lnTo>
                  <a:lnTo>
                    <a:pt x="4354" y="2305"/>
                  </a:lnTo>
                  <a:lnTo>
                    <a:pt x="4571" y="2541"/>
                  </a:lnTo>
                  <a:lnTo>
                    <a:pt x="4768" y="2797"/>
                  </a:lnTo>
                  <a:lnTo>
                    <a:pt x="4965" y="3073"/>
                  </a:lnTo>
                  <a:lnTo>
                    <a:pt x="5142" y="3369"/>
                  </a:lnTo>
                  <a:lnTo>
                    <a:pt x="5300" y="3644"/>
                  </a:lnTo>
                  <a:lnTo>
                    <a:pt x="5437" y="3959"/>
                  </a:lnTo>
                  <a:lnTo>
                    <a:pt x="5556" y="4255"/>
                  </a:lnTo>
                  <a:lnTo>
                    <a:pt x="5654" y="4570"/>
                  </a:lnTo>
                  <a:lnTo>
                    <a:pt x="5733" y="4866"/>
                  </a:lnTo>
                  <a:lnTo>
                    <a:pt x="5792" y="5181"/>
                  </a:lnTo>
                  <a:lnTo>
                    <a:pt x="5831" y="5476"/>
                  </a:lnTo>
                  <a:lnTo>
                    <a:pt x="5851" y="5772"/>
                  </a:lnTo>
                  <a:lnTo>
                    <a:pt x="5831" y="6047"/>
                  </a:lnTo>
                  <a:lnTo>
                    <a:pt x="5792" y="6304"/>
                  </a:lnTo>
                  <a:lnTo>
                    <a:pt x="5733" y="6540"/>
                  </a:lnTo>
                  <a:lnTo>
                    <a:pt x="5654" y="6757"/>
                  </a:lnTo>
                  <a:lnTo>
                    <a:pt x="5556" y="6934"/>
                  </a:lnTo>
                  <a:lnTo>
                    <a:pt x="5418" y="7111"/>
                  </a:lnTo>
                  <a:lnTo>
                    <a:pt x="5280" y="7249"/>
                  </a:lnTo>
                  <a:lnTo>
                    <a:pt x="5122" y="7348"/>
                  </a:lnTo>
                  <a:lnTo>
                    <a:pt x="4945" y="7426"/>
                  </a:lnTo>
                  <a:lnTo>
                    <a:pt x="4768" y="7485"/>
                  </a:lnTo>
                  <a:lnTo>
                    <a:pt x="4551" y="7505"/>
                  </a:lnTo>
                  <a:lnTo>
                    <a:pt x="4334" y="7505"/>
                  </a:lnTo>
                  <a:lnTo>
                    <a:pt x="4118" y="7466"/>
                  </a:lnTo>
                  <a:lnTo>
                    <a:pt x="3881" y="7407"/>
                  </a:lnTo>
                  <a:lnTo>
                    <a:pt x="3645" y="7308"/>
                  </a:lnTo>
                  <a:lnTo>
                    <a:pt x="3389" y="7170"/>
                  </a:lnTo>
                  <a:lnTo>
                    <a:pt x="3133" y="7013"/>
                  </a:lnTo>
                  <a:lnTo>
                    <a:pt x="2896" y="6835"/>
                  </a:lnTo>
                  <a:lnTo>
                    <a:pt x="2719" y="6678"/>
                  </a:lnTo>
                  <a:lnTo>
                    <a:pt x="2542" y="6520"/>
                  </a:lnTo>
                  <a:lnTo>
                    <a:pt x="2207" y="6166"/>
                  </a:lnTo>
                  <a:lnTo>
                    <a:pt x="1912" y="5772"/>
                  </a:lnTo>
                  <a:lnTo>
                    <a:pt x="1655" y="5338"/>
                  </a:lnTo>
                  <a:lnTo>
                    <a:pt x="1498" y="5063"/>
                  </a:lnTo>
                  <a:lnTo>
                    <a:pt x="1360" y="4747"/>
                  </a:lnTo>
                  <a:lnTo>
                    <a:pt x="1222" y="4452"/>
                  </a:lnTo>
                  <a:lnTo>
                    <a:pt x="1124" y="4137"/>
                  </a:lnTo>
                  <a:lnTo>
                    <a:pt x="1045" y="3841"/>
                  </a:lnTo>
                  <a:lnTo>
                    <a:pt x="1005" y="3605"/>
                  </a:lnTo>
                  <a:lnTo>
                    <a:pt x="966" y="3388"/>
                  </a:lnTo>
                  <a:lnTo>
                    <a:pt x="946" y="3152"/>
                  </a:lnTo>
                  <a:lnTo>
                    <a:pt x="946" y="2935"/>
                  </a:lnTo>
                  <a:lnTo>
                    <a:pt x="946" y="2659"/>
                  </a:lnTo>
                  <a:lnTo>
                    <a:pt x="966" y="2581"/>
                  </a:lnTo>
                  <a:lnTo>
                    <a:pt x="986" y="2403"/>
                  </a:lnTo>
                  <a:lnTo>
                    <a:pt x="1005" y="2305"/>
                  </a:lnTo>
                  <a:lnTo>
                    <a:pt x="1045" y="2167"/>
                  </a:lnTo>
                  <a:lnTo>
                    <a:pt x="1084" y="2068"/>
                  </a:lnTo>
                  <a:lnTo>
                    <a:pt x="1124" y="1950"/>
                  </a:lnTo>
                  <a:lnTo>
                    <a:pt x="1183" y="1871"/>
                  </a:lnTo>
                  <a:lnTo>
                    <a:pt x="1242" y="1773"/>
                  </a:lnTo>
                  <a:lnTo>
                    <a:pt x="1301" y="1694"/>
                  </a:lnTo>
                  <a:lnTo>
                    <a:pt x="1360" y="1596"/>
                  </a:lnTo>
                  <a:lnTo>
                    <a:pt x="1419" y="1537"/>
                  </a:lnTo>
                  <a:lnTo>
                    <a:pt x="1498" y="1458"/>
                  </a:lnTo>
                  <a:lnTo>
                    <a:pt x="1577" y="1418"/>
                  </a:lnTo>
                  <a:lnTo>
                    <a:pt x="1655" y="1359"/>
                  </a:lnTo>
                  <a:lnTo>
                    <a:pt x="1754" y="1320"/>
                  </a:lnTo>
                  <a:lnTo>
                    <a:pt x="1833" y="1280"/>
                  </a:lnTo>
                  <a:lnTo>
                    <a:pt x="1931" y="1241"/>
                  </a:lnTo>
                  <a:lnTo>
                    <a:pt x="2030" y="1221"/>
                  </a:lnTo>
                  <a:lnTo>
                    <a:pt x="2128" y="1202"/>
                  </a:lnTo>
                  <a:close/>
                  <a:moveTo>
                    <a:pt x="10677" y="5949"/>
                  </a:moveTo>
                  <a:lnTo>
                    <a:pt x="10815" y="5969"/>
                  </a:lnTo>
                  <a:lnTo>
                    <a:pt x="10914" y="5988"/>
                  </a:lnTo>
                  <a:lnTo>
                    <a:pt x="11051" y="6028"/>
                  </a:lnTo>
                  <a:lnTo>
                    <a:pt x="11150" y="6067"/>
                  </a:lnTo>
                  <a:lnTo>
                    <a:pt x="11327" y="6126"/>
                  </a:lnTo>
                  <a:lnTo>
                    <a:pt x="11386" y="6146"/>
                  </a:lnTo>
                  <a:lnTo>
                    <a:pt x="11642" y="6284"/>
                  </a:lnTo>
                  <a:lnTo>
                    <a:pt x="11899" y="6441"/>
                  </a:lnTo>
                  <a:lnTo>
                    <a:pt x="12135" y="6638"/>
                  </a:lnTo>
                  <a:lnTo>
                    <a:pt x="12371" y="6835"/>
                  </a:lnTo>
                  <a:lnTo>
                    <a:pt x="12588" y="7052"/>
                  </a:lnTo>
                  <a:lnTo>
                    <a:pt x="12805" y="7308"/>
                  </a:lnTo>
                  <a:lnTo>
                    <a:pt x="13002" y="7564"/>
                  </a:lnTo>
                  <a:lnTo>
                    <a:pt x="13199" y="7840"/>
                  </a:lnTo>
                  <a:lnTo>
                    <a:pt x="13376" y="8116"/>
                  </a:lnTo>
                  <a:lnTo>
                    <a:pt x="13533" y="8411"/>
                  </a:lnTo>
                  <a:lnTo>
                    <a:pt x="13671" y="8707"/>
                  </a:lnTo>
                  <a:lnTo>
                    <a:pt x="13790" y="9002"/>
                  </a:lnTo>
                  <a:lnTo>
                    <a:pt x="13888" y="9317"/>
                  </a:lnTo>
                  <a:lnTo>
                    <a:pt x="13987" y="9633"/>
                  </a:lnTo>
                  <a:lnTo>
                    <a:pt x="14046" y="9928"/>
                  </a:lnTo>
                  <a:lnTo>
                    <a:pt x="14085" y="10223"/>
                  </a:lnTo>
                  <a:lnTo>
                    <a:pt x="14085" y="10519"/>
                  </a:lnTo>
                  <a:lnTo>
                    <a:pt x="14065" y="10814"/>
                  </a:lnTo>
                  <a:lnTo>
                    <a:pt x="14046" y="11071"/>
                  </a:lnTo>
                  <a:lnTo>
                    <a:pt x="13967" y="11307"/>
                  </a:lnTo>
                  <a:lnTo>
                    <a:pt x="13888" y="11504"/>
                  </a:lnTo>
                  <a:lnTo>
                    <a:pt x="13790" y="11701"/>
                  </a:lnTo>
                  <a:lnTo>
                    <a:pt x="13671" y="11858"/>
                  </a:lnTo>
                  <a:lnTo>
                    <a:pt x="13514" y="11996"/>
                  </a:lnTo>
                  <a:lnTo>
                    <a:pt x="13356" y="12115"/>
                  </a:lnTo>
                  <a:lnTo>
                    <a:pt x="13179" y="12193"/>
                  </a:lnTo>
                  <a:lnTo>
                    <a:pt x="13002" y="12233"/>
                  </a:lnTo>
                  <a:lnTo>
                    <a:pt x="12785" y="12272"/>
                  </a:lnTo>
                  <a:lnTo>
                    <a:pt x="12588" y="12252"/>
                  </a:lnTo>
                  <a:lnTo>
                    <a:pt x="12352" y="12233"/>
                  </a:lnTo>
                  <a:lnTo>
                    <a:pt x="12115" y="12154"/>
                  </a:lnTo>
                  <a:lnTo>
                    <a:pt x="11879" y="12055"/>
                  </a:lnTo>
                  <a:lnTo>
                    <a:pt x="11623" y="11937"/>
                  </a:lnTo>
                  <a:lnTo>
                    <a:pt x="11426" y="11819"/>
                  </a:lnTo>
                  <a:lnTo>
                    <a:pt x="11248" y="11681"/>
                  </a:lnTo>
                  <a:lnTo>
                    <a:pt x="11071" y="11543"/>
                  </a:lnTo>
                  <a:lnTo>
                    <a:pt x="10894" y="11386"/>
                  </a:lnTo>
                  <a:lnTo>
                    <a:pt x="10677" y="11149"/>
                  </a:lnTo>
                  <a:lnTo>
                    <a:pt x="10461" y="10913"/>
                  </a:lnTo>
                  <a:lnTo>
                    <a:pt x="10244" y="10657"/>
                  </a:lnTo>
                  <a:lnTo>
                    <a:pt x="10007" y="10302"/>
                  </a:lnTo>
                  <a:lnTo>
                    <a:pt x="9811" y="9948"/>
                  </a:lnTo>
                  <a:lnTo>
                    <a:pt x="9653" y="9633"/>
                  </a:lnTo>
                  <a:lnTo>
                    <a:pt x="9495" y="9298"/>
                  </a:lnTo>
                  <a:lnTo>
                    <a:pt x="9436" y="9101"/>
                  </a:lnTo>
                  <a:lnTo>
                    <a:pt x="9357" y="8845"/>
                  </a:lnTo>
                  <a:lnTo>
                    <a:pt x="9279" y="8589"/>
                  </a:lnTo>
                  <a:lnTo>
                    <a:pt x="9220" y="8293"/>
                  </a:lnTo>
                  <a:lnTo>
                    <a:pt x="9180" y="7978"/>
                  </a:lnTo>
                  <a:lnTo>
                    <a:pt x="9180" y="7702"/>
                  </a:lnTo>
                  <a:lnTo>
                    <a:pt x="9180" y="7407"/>
                  </a:lnTo>
                  <a:lnTo>
                    <a:pt x="9200" y="7328"/>
                  </a:lnTo>
                  <a:lnTo>
                    <a:pt x="9220" y="7151"/>
                  </a:lnTo>
                  <a:lnTo>
                    <a:pt x="9259" y="7052"/>
                  </a:lnTo>
                  <a:lnTo>
                    <a:pt x="9279" y="6914"/>
                  </a:lnTo>
                  <a:lnTo>
                    <a:pt x="9318" y="6835"/>
                  </a:lnTo>
                  <a:lnTo>
                    <a:pt x="9377" y="6717"/>
                  </a:lnTo>
                  <a:lnTo>
                    <a:pt x="9417" y="6619"/>
                  </a:lnTo>
                  <a:lnTo>
                    <a:pt x="9476" y="6520"/>
                  </a:lnTo>
                  <a:lnTo>
                    <a:pt x="9535" y="6441"/>
                  </a:lnTo>
                  <a:lnTo>
                    <a:pt x="9594" y="6363"/>
                  </a:lnTo>
                  <a:lnTo>
                    <a:pt x="9673" y="6304"/>
                  </a:lnTo>
                  <a:lnTo>
                    <a:pt x="9732" y="6225"/>
                  </a:lnTo>
                  <a:lnTo>
                    <a:pt x="9811" y="6166"/>
                  </a:lnTo>
                  <a:lnTo>
                    <a:pt x="9889" y="6107"/>
                  </a:lnTo>
                  <a:lnTo>
                    <a:pt x="9988" y="6067"/>
                  </a:lnTo>
                  <a:lnTo>
                    <a:pt x="10067" y="6028"/>
                  </a:lnTo>
                  <a:lnTo>
                    <a:pt x="10185" y="6008"/>
                  </a:lnTo>
                  <a:lnTo>
                    <a:pt x="10264" y="5969"/>
                  </a:lnTo>
                  <a:lnTo>
                    <a:pt x="10382" y="5969"/>
                  </a:lnTo>
                  <a:lnTo>
                    <a:pt x="10461" y="5949"/>
                  </a:lnTo>
                  <a:close/>
                  <a:moveTo>
                    <a:pt x="1793" y="0"/>
                  </a:moveTo>
                  <a:lnTo>
                    <a:pt x="1655" y="20"/>
                  </a:lnTo>
                  <a:lnTo>
                    <a:pt x="1498" y="40"/>
                  </a:lnTo>
                  <a:lnTo>
                    <a:pt x="1380" y="79"/>
                  </a:lnTo>
                  <a:lnTo>
                    <a:pt x="1242" y="118"/>
                  </a:lnTo>
                  <a:lnTo>
                    <a:pt x="1124" y="158"/>
                  </a:lnTo>
                  <a:lnTo>
                    <a:pt x="1005" y="236"/>
                  </a:lnTo>
                  <a:lnTo>
                    <a:pt x="789" y="374"/>
                  </a:lnTo>
                  <a:lnTo>
                    <a:pt x="592" y="571"/>
                  </a:lnTo>
                  <a:lnTo>
                    <a:pt x="414" y="788"/>
                  </a:lnTo>
                  <a:lnTo>
                    <a:pt x="277" y="1044"/>
                  </a:lnTo>
                  <a:lnTo>
                    <a:pt x="158" y="1340"/>
                  </a:lnTo>
                  <a:lnTo>
                    <a:pt x="80" y="1655"/>
                  </a:lnTo>
                  <a:lnTo>
                    <a:pt x="20" y="2009"/>
                  </a:lnTo>
                  <a:lnTo>
                    <a:pt x="1" y="2403"/>
                  </a:lnTo>
                  <a:lnTo>
                    <a:pt x="20" y="2797"/>
                  </a:lnTo>
                  <a:lnTo>
                    <a:pt x="80" y="3231"/>
                  </a:lnTo>
                  <a:lnTo>
                    <a:pt x="158" y="3644"/>
                  </a:lnTo>
                  <a:lnTo>
                    <a:pt x="277" y="4058"/>
                  </a:lnTo>
                  <a:lnTo>
                    <a:pt x="414" y="4491"/>
                  </a:lnTo>
                  <a:lnTo>
                    <a:pt x="572" y="4905"/>
                  </a:lnTo>
                  <a:lnTo>
                    <a:pt x="769" y="5319"/>
                  </a:lnTo>
                  <a:lnTo>
                    <a:pt x="986" y="5713"/>
                  </a:lnTo>
                  <a:lnTo>
                    <a:pt x="1242" y="6107"/>
                  </a:lnTo>
                  <a:lnTo>
                    <a:pt x="1498" y="6481"/>
                  </a:lnTo>
                  <a:lnTo>
                    <a:pt x="1774" y="6835"/>
                  </a:lnTo>
                  <a:lnTo>
                    <a:pt x="2069" y="7170"/>
                  </a:lnTo>
                  <a:lnTo>
                    <a:pt x="2384" y="7485"/>
                  </a:lnTo>
                  <a:lnTo>
                    <a:pt x="2699" y="7761"/>
                  </a:lnTo>
                  <a:lnTo>
                    <a:pt x="3034" y="8017"/>
                  </a:lnTo>
                  <a:lnTo>
                    <a:pt x="3389" y="8234"/>
                  </a:lnTo>
                  <a:lnTo>
                    <a:pt x="3743" y="8431"/>
                  </a:lnTo>
                  <a:lnTo>
                    <a:pt x="4078" y="8549"/>
                  </a:lnTo>
                  <a:lnTo>
                    <a:pt x="4413" y="8648"/>
                  </a:lnTo>
                  <a:lnTo>
                    <a:pt x="4728" y="8687"/>
                  </a:lnTo>
                  <a:lnTo>
                    <a:pt x="5024" y="8707"/>
                  </a:lnTo>
                  <a:lnTo>
                    <a:pt x="5300" y="8667"/>
                  </a:lnTo>
                  <a:lnTo>
                    <a:pt x="5556" y="8569"/>
                  </a:lnTo>
                  <a:lnTo>
                    <a:pt x="5812" y="8451"/>
                  </a:lnTo>
                  <a:lnTo>
                    <a:pt x="5891" y="8411"/>
                  </a:lnTo>
                  <a:lnTo>
                    <a:pt x="5989" y="8332"/>
                  </a:lnTo>
                  <a:lnTo>
                    <a:pt x="6068" y="8254"/>
                  </a:lnTo>
                  <a:lnTo>
                    <a:pt x="6166" y="8155"/>
                  </a:lnTo>
                  <a:lnTo>
                    <a:pt x="6225" y="8076"/>
                  </a:lnTo>
                  <a:lnTo>
                    <a:pt x="6324" y="7978"/>
                  </a:lnTo>
                  <a:lnTo>
                    <a:pt x="6383" y="7879"/>
                  </a:lnTo>
                  <a:lnTo>
                    <a:pt x="6462" y="7742"/>
                  </a:lnTo>
                  <a:lnTo>
                    <a:pt x="6501" y="7663"/>
                  </a:lnTo>
                  <a:lnTo>
                    <a:pt x="6560" y="7505"/>
                  </a:lnTo>
                  <a:lnTo>
                    <a:pt x="6600" y="7407"/>
                  </a:lnTo>
                  <a:lnTo>
                    <a:pt x="6659" y="7210"/>
                  </a:lnTo>
                  <a:lnTo>
                    <a:pt x="6678" y="7131"/>
                  </a:lnTo>
                  <a:lnTo>
                    <a:pt x="6738" y="6816"/>
                  </a:lnTo>
                  <a:lnTo>
                    <a:pt x="7506" y="7249"/>
                  </a:lnTo>
                  <a:lnTo>
                    <a:pt x="8274" y="7702"/>
                  </a:lnTo>
                  <a:lnTo>
                    <a:pt x="8333" y="8096"/>
                  </a:lnTo>
                  <a:lnTo>
                    <a:pt x="8412" y="8470"/>
                  </a:lnTo>
                  <a:lnTo>
                    <a:pt x="8530" y="8864"/>
                  </a:lnTo>
                  <a:lnTo>
                    <a:pt x="8648" y="9258"/>
                  </a:lnTo>
                  <a:lnTo>
                    <a:pt x="8806" y="9633"/>
                  </a:lnTo>
                  <a:lnTo>
                    <a:pt x="8983" y="10007"/>
                  </a:lnTo>
                  <a:lnTo>
                    <a:pt x="9180" y="10381"/>
                  </a:lnTo>
                  <a:lnTo>
                    <a:pt x="9397" y="10736"/>
                  </a:lnTo>
                  <a:lnTo>
                    <a:pt x="9633" y="11090"/>
                  </a:lnTo>
                  <a:lnTo>
                    <a:pt x="9870" y="11425"/>
                  </a:lnTo>
                  <a:lnTo>
                    <a:pt x="10126" y="11740"/>
                  </a:lnTo>
                  <a:lnTo>
                    <a:pt x="10401" y="12036"/>
                  </a:lnTo>
                  <a:lnTo>
                    <a:pt x="10697" y="12312"/>
                  </a:lnTo>
                  <a:lnTo>
                    <a:pt x="10992" y="12568"/>
                  </a:lnTo>
                  <a:lnTo>
                    <a:pt x="11308" y="12804"/>
                  </a:lnTo>
                  <a:lnTo>
                    <a:pt x="11623" y="13001"/>
                  </a:lnTo>
                  <a:lnTo>
                    <a:pt x="11997" y="13178"/>
                  </a:lnTo>
                  <a:lnTo>
                    <a:pt x="12352" y="13336"/>
                  </a:lnTo>
                  <a:lnTo>
                    <a:pt x="12686" y="13415"/>
                  </a:lnTo>
                  <a:lnTo>
                    <a:pt x="13021" y="13454"/>
                  </a:lnTo>
                  <a:lnTo>
                    <a:pt x="13336" y="13454"/>
                  </a:lnTo>
                  <a:lnTo>
                    <a:pt x="13474" y="13434"/>
                  </a:lnTo>
                  <a:lnTo>
                    <a:pt x="13632" y="13395"/>
                  </a:lnTo>
                  <a:lnTo>
                    <a:pt x="13770" y="13356"/>
                  </a:lnTo>
                  <a:lnTo>
                    <a:pt x="13888" y="13296"/>
                  </a:lnTo>
                  <a:lnTo>
                    <a:pt x="14026" y="13237"/>
                  </a:lnTo>
                  <a:lnTo>
                    <a:pt x="14144" y="13159"/>
                  </a:lnTo>
                  <a:lnTo>
                    <a:pt x="14243" y="13080"/>
                  </a:lnTo>
                  <a:lnTo>
                    <a:pt x="14341" y="12981"/>
                  </a:lnTo>
                  <a:lnTo>
                    <a:pt x="14440" y="12902"/>
                  </a:lnTo>
                  <a:lnTo>
                    <a:pt x="14518" y="12784"/>
                  </a:lnTo>
                  <a:lnTo>
                    <a:pt x="14597" y="12666"/>
                  </a:lnTo>
                  <a:lnTo>
                    <a:pt x="14676" y="12528"/>
                  </a:lnTo>
                  <a:lnTo>
                    <a:pt x="14755" y="12410"/>
                  </a:lnTo>
                  <a:lnTo>
                    <a:pt x="14814" y="12252"/>
                  </a:lnTo>
                  <a:lnTo>
                    <a:pt x="14853" y="12134"/>
                  </a:lnTo>
                  <a:lnTo>
                    <a:pt x="14912" y="11937"/>
                  </a:lnTo>
                  <a:lnTo>
                    <a:pt x="14952" y="11799"/>
                  </a:lnTo>
                  <a:lnTo>
                    <a:pt x="14991" y="11563"/>
                  </a:lnTo>
                  <a:lnTo>
                    <a:pt x="14991" y="11445"/>
                  </a:lnTo>
                  <a:lnTo>
                    <a:pt x="15011" y="11071"/>
                  </a:lnTo>
                  <a:lnTo>
                    <a:pt x="14991" y="10657"/>
                  </a:lnTo>
                  <a:lnTo>
                    <a:pt x="14952" y="10243"/>
                  </a:lnTo>
                  <a:lnTo>
                    <a:pt x="14873" y="9830"/>
                  </a:lnTo>
                  <a:lnTo>
                    <a:pt x="14755" y="9396"/>
                  </a:lnTo>
                  <a:lnTo>
                    <a:pt x="14617" y="8983"/>
                  </a:lnTo>
                  <a:lnTo>
                    <a:pt x="14440" y="8549"/>
                  </a:lnTo>
                  <a:lnTo>
                    <a:pt x="14243" y="8135"/>
                  </a:lnTo>
                  <a:lnTo>
                    <a:pt x="14026" y="7742"/>
                  </a:lnTo>
                  <a:lnTo>
                    <a:pt x="13790" y="7348"/>
                  </a:lnTo>
                  <a:lnTo>
                    <a:pt x="13533" y="6973"/>
                  </a:lnTo>
                  <a:lnTo>
                    <a:pt x="13258" y="6619"/>
                  </a:lnTo>
                  <a:lnTo>
                    <a:pt x="12962" y="6284"/>
                  </a:lnTo>
                  <a:lnTo>
                    <a:pt x="12647" y="5969"/>
                  </a:lnTo>
                  <a:lnTo>
                    <a:pt x="12332" y="5693"/>
                  </a:lnTo>
                  <a:lnTo>
                    <a:pt x="11997" y="5437"/>
                  </a:lnTo>
                  <a:lnTo>
                    <a:pt x="11642" y="5220"/>
                  </a:lnTo>
                  <a:lnTo>
                    <a:pt x="11308" y="5043"/>
                  </a:lnTo>
                  <a:lnTo>
                    <a:pt x="11209" y="5003"/>
                  </a:lnTo>
                  <a:lnTo>
                    <a:pt x="10992" y="4925"/>
                  </a:lnTo>
                  <a:lnTo>
                    <a:pt x="10855" y="4885"/>
                  </a:lnTo>
                  <a:lnTo>
                    <a:pt x="10677" y="4826"/>
                  </a:lnTo>
                  <a:lnTo>
                    <a:pt x="10539" y="4806"/>
                  </a:lnTo>
                  <a:lnTo>
                    <a:pt x="10362" y="4767"/>
                  </a:lnTo>
                  <a:lnTo>
                    <a:pt x="9968" y="4767"/>
                  </a:lnTo>
                  <a:lnTo>
                    <a:pt x="9811" y="4787"/>
                  </a:lnTo>
                  <a:lnTo>
                    <a:pt x="9692" y="4806"/>
                  </a:lnTo>
                  <a:lnTo>
                    <a:pt x="9554" y="4846"/>
                  </a:lnTo>
                  <a:lnTo>
                    <a:pt x="9456" y="4885"/>
                  </a:lnTo>
                  <a:lnTo>
                    <a:pt x="9318" y="4944"/>
                  </a:lnTo>
                  <a:lnTo>
                    <a:pt x="9121" y="5063"/>
                  </a:lnTo>
                  <a:lnTo>
                    <a:pt x="8963" y="5200"/>
                  </a:lnTo>
                  <a:lnTo>
                    <a:pt x="8806" y="5358"/>
                  </a:lnTo>
                  <a:lnTo>
                    <a:pt x="8668" y="5535"/>
                  </a:lnTo>
                  <a:lnTo>
                    <a:pt x="8530" y="5772"/>
                  </a:lnTo>
                  <a:lnTo>
                    <a:pt x="8432" y="6028"/>
                  </a:lnTo>
                  <a:lnTo>
                    <a:pt x="8353" y="6323"/>
                  </a:lnTo>
                  <a:lnTo>
                    <a:pt x="8294" y="6638"/>
                  </a:lnTo>
                  <a:lnTo>
                    <a:pt x="6738" y="5752"/>
                  </a:lnTo>
                  <a:lnTo>
                    <a:pt x="6678" y="5378"/>
                  </a:lnTo>
                  <a:lnTo>
                    <a:pt x="6600" y="4984"/>
                  </a:lnTo>
                  <a:lnTo>
                    <a:pt x="6501" y="4590"/>
                  </a:lnTo>
                  <a:lnTo>
                    <a:pt x="6363" y="4216"/>
                  </a:lnTo>
                  <a:lnTo>
                    <a:pt x="6206" y="3822"/>
                  </a:lnTo>
                  <a:lnTo>
                    <a:pt x="6048" y="3447"/>
                  </a:lnTo>
                  <a:lnTo>
                    <a:pt x="5851" y="3073"/>
                  </a:lnTo>
                  <a:lnTo>
                    <a:pt x="5634" y="2718"/>
                  </a:lnTo>
                  <a:lnTo>
                    <a:pt x="5398" y="2364"/>
                  </a:lnTo>
                  <a:lnTo>
                    <a:pt x="5162" y="2029"/>
                  </a:lnTo>
                  <a:lnTo>
                    <a:pt x="4886" y="1714"/>
                  </a:lnTo>
                  <a:lnTo>
                    <a:pt x="4610" y="1418"/>
                  </a:lnTo>
                  <a:lnTo>
                    <a:pt x="4334" y="1143"/>
                  </a:lnTo>
                  <a:lnTo>
                    <a:pt x="4019" y="887"/>
                  </a:lnTo>
                  <a:lnTo>
                    <a:pt x="3724" y="670"/>
                  </a:lnTo>
                  <a:lnTo>
                    <a:pt x="3409" y="473"/>
                  </a:lnTo>
                  <a:lnTo>
                    <a:pt x="3054" y="276"/>
                  </a:lnTo>
                  <a:lnTo>
                    <a:pt x="2956" y="236"/>
                  </a:lnTo>
                  <a:lnTo>
                    <a:pt x="2719" y="158"/>
                  </a:lnTo>
                  <a:lnTo>
                    <a:pt x="2601" y="118"/>
                  </a:lnTo>
                  <a:lnTo>
                    <a:pt x="2404" y="59"/>
                  </a:lnTo>
                  <a:lnTo>
                    <a:pt x="2266" y="40"/>
                  </a:lnTo>
                  <a:lnTo>
                    <a:pt x="20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3"/>
            <p:cNvSpPr/>
            <p:nvPr/>
          </p:nvSpPr>
          <p:spPr>
            <a:xfrm>
              <a:off x="3093950" y="3564650"/>
              <a:ext cx="122650" cy="157625"/>
            </a:xfrm>
            <a:custGeom>
              <a:avLst/>
              <a:gdLst/>
              <a:ahLst/>
              <a:cxnLst/>
              <a:rect l="l" t="t" r="r" b="b"/>
              <a:pathLst>
                <a:path w="4906" h="6305" extrusionOk="0">
                  <a:moveTo>
                    <a:pt x="1182" y="1"/>
                  </a:moveTo>
                  <a:lnTo>
                    <a:pt x="1084" y="20"/>
                  </a:lnTo>
                  <a:lnTo>
                    <a:pt x="985" y="40"/>
                  </a:lnTo>
                  <a:lnTo>
                    <a:pt x="887" y="79"/>
                  </a:lnTo>
                  <a:lnTo>
                    <a:pt x="808" y="119"/>
                  </a:lnTo>
                  <a:lnTo>
                    <a:pt x="709" y="158"/>
                  </a:lnTo>
                  <a:lnTo>
                    <a:pt x="631" y="217"/>
                  </a:lnTo>
                  <a:lnTo>
                    <a:pt x="552" y="257"/>
                  </a:lnTo>
                  <a:lnTo>
                    <a:pt x="473" y="336"/>
                  </a:lnTo>
                  <a:lnTo>
                    <a:pt x="414" y="395"/>
                  </a:lnTo>
                  <a:lnTo>
                    <a:pt x="335" y="493"/>
                  </a:lnTo>
                  <a:lnTo>
                    <a:pt x="296" y="572"/>
                  </a:lnTo>
                  <a:lnTo>
                    <a:pt x="237" y="670"/>
                  </a:lnTo>
                  <a:lnTo>
                    <a:pt x="178" y="749"/>
                  </a:lnTo>
                  <a:lnTo>
                    <a:pt x="138" y="867"/>
                  </a:lnTo>
                  <a:lnTo>
                    <a:pt x="99" y="966"/>
                  </a:lnTo>
                  <a:lnTo>
                    <a:pt x="59" y="1104"/>
                  </a:lnTo>
                  <a:lnTo>
                    <a:pt x="40" y="1202"/>
                  </a:lnTo>
                  <a:lnTo>
                    <a:pt x="20" y="1380"/>
                  </a:lnTo>
                  <a:lnTo>
                    <a:pt x="0" y="1458"/>
                  </a:lnTo>
                  <a:lnTo>
                    <a:pt x="0" y="1734"/>
                  </a:lnTo>
                  <a:lnTo>
                    <a:pt x="0" y="1951"/>
                  </a:lnTo>
                  <a:lnTo>
                    <a:pt x="20" y="2187"/>
                  </a:lnTo>
                  <a:lnTo>
                    <a:pt x="59" y="2404"/>
                  </a:lnTo>
                  <a:lnTo>
                    <a:pt x="99" y="2640"/>
                  </a:lnTo>
                  <a:lnTo>
                    <a:pt x="178" y="2936"/>
                  </a:lnTo>
                  <a:lnTo>
                    <a:pt x="276" y="3251"/>
                  </a:lnTo>
                  <a:lnTo>
                    <a:pt x="414" y="3546"/>
                  </a:lnTo>
                  <a:lnTo>
                    <a:pt x="552" y="3862"/>
                  </a:lnTo>
                  <a:lnTo>
                    <a:pt x="709" y="4137"/>
                  </a:lnTo>
                  <a:lnTo>
                    <a:pt x="966" y="4571"/>
                  </a:lnTo>
                  <a:lnTo>
                    <a:pt x="1261" y="4965"/>
                  </a:lnTo>
                  <a:lnTo>
                    <a:pt x="1596" y="5319"/>
                  </a:lnTo>
                  <a:lnTo>
                    <a:pt x="1773" y="5477"/>
                  </a:lnTo>
                  <a:lnTo>
                    <a:pt x="1950" y="5634"/>
                  </a:lnTo>
                  <a:lnTo>
                    <a:pt x="2187" y="5812"/>
                  </a:lnTo>
                  <a:lnTo>
                    <a:pt x="2443" y="5969"/>
                  </a:lnTo>
                  <a:lnTo>
                    <a:pt x="2699" y="6107"/>
                  </a:lnTo>
                  <a:lnTo>
                    <a:pt x="2935" y="6206"/>
                  </a:lnTo>
                  <a:lnTo>
                    <a:pt x="3172" y="6265"/>
                  </a:lnTo>
                  <a:lnTo>
                    <a:pt x="3388" y="6304"/>
                  </a:lnTo>
                  <a:lnTo>
                    <a:pt x="3605" y="6304"/>
                  </a:lnTo>
                  <a:lnTo>
                    <a:pt x="3822" y="6284"/>
                  </a:lnTo>
                  <a:lnTo>
                    <a:pt x="3999" y="6225"/>
                  </a:lnTo>
                  <a:lnTo>
                    <a:pt x="4176" y="6147"/>
                  </a:lnTo>
                  <a:lnTo>
                    <a:pt x="4334" y="6048"/>
                  </a:lnTo>
                  <a:lnTo>
                    <a:pt x="4472" y="5910"/>
                  </a:lnTo>
                  <a:lnTo>
                    <a:pt x="4610" y="5733"/>
                  </a:lnTo>
                  <a:lnTo>
                    <a:pt x="4708" y="5556"/>
                  </a:lnTo>
                  <a:lnTo>
                    <a:pt x="4787" y="5339"/>
                  </a:lnTo>
                  <a:lnTo>
                    <a:pt x="4846" y="5103"/>
                  </a:lnTo>
                  <a:lnTo>
                    <a:pt x="4885" y="4846"/>
                  </a:lnTo>
                  <a:lnTo>
                    <a:pt x="4905" y="4571"/>
                  </a:lnTo>
                  <a:lnTo>
                    <a:pt x="4885" y="4275"/>
                  </a:lnTo>
                  <a:lnTo>
                    <a:pt x="4846" y="3980"/>
                  </a:lnTo>
                  <a:lnTo>
                    <a:pt x="4787" y="3665"/>
                  </a:lnTo>
                  <a:lnTo>
                    <a:pt x="4708" y="3369"/>
                  </a:lnTo>
                  <a:lnTo>
                    <a:pt x="4610" y="3054"/>
                  </a:lnTo>
                  <a:lnTo>
                    <a:pt x="4491" y="2758"/>
                  </a:lnTo>
                  <a:lnTo>
                    <a:pt x="4354" y="2443"/>
                  </a:lnTo>
                  <a:lnTo>
                    <a:pt x="4196" y="2168"/>
                  </a:lnTo>
                  <a:lnTo>
                    <a:pt x="4019" y="1872"/>
                  </a:lnTo>
                  <a:lnTo>
                    <a:pt x="3822" y="1596"/>
                  </a:lnTo>
                  <a:lnTo>
                    <a:pt x="3625" y="1340"/>
                  </a:lnTo>
                  <a:lnTo>
                    <a:pt x="3408" y="1104"/>
                  </a:lnTo>
                  <a:lnTo>
                    <a:pt x="3191" y="867"/>
                  </a:lnTo>
                  <a:lnTo>
                    <a:pt x="2955" y="670"/>
                  </a:lnTo>
                  <a:lnTo>
                    <a:pt x="2699" y="493"/>
                  </a:lnTo>
                  <a:lnTo>
                    <a:pt x="2463" y="336"/>
                  </a:lnTo>
                  <a:lnTo>
                    <a:pt x="2266" y="217"/>
                  </a:lnTo>
                  <a:lnTo>
                    <a:pt x="2069" y="139"/>
                  </a:lnTo>
                  <a:lnTo>
                    <a:pt x="1872" y="79"/>
                  </a:lnTo>
                  <a:lnTo>
                    <a:pt x="1694" y="20"/>
                  </a:lnTo>
                  <a:lnTo>
                    <a:pt x="1635" y="20"/>
                  </a:lnTo>
                  <a:lnTo>
                    <a:pt x="1497" y="1"/>
                  </a:lnTo>
                  <a:close/>
                </a:path>
              </a:pathLst>
            </a:custGeom>
            <a:solidFill>
              <a:srgbClr val="D9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 name="Google Shape;887;p13"/>
          <p:cNvGrpSpPr/>
          <p:nvPr/>
        </p:nvGrpSpPr>
        <p:grpSpPr>
          <a:xfrm>
            <a:off x="233508" y="341351"/>
            <a:ext cx="959426" cy="929600"/>
            <a:chOff x="10401025" y="944500"/>
            <a:chExt cx="1235100" cy="1196704"/>
          </a:xfrm>
        </p:grpSpPr>
        <p:sp>
          <p:nvSpPr>
            <p:cNvPr id="888" name="Google Shape;888;p13"/>
            <p:cNvSpPr/>
            <p:nvPr/>
          </p:nvSpPr>
          <p:spPr>
            <a:xfrm>
              <a:off x="10463150" y="1980704"/>
              <a:ext cx="1091400" cy="160500"/>
            </a:xfrm>
            <a:prstGeom prst="ellipse">
              <a:avLst/>
            </a:pr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9" name="Google Shape;889;p13"/>
            <p:cNvGrpSpPr/>
            <p:nvPr/>
          </p:nvGrpSpPr>
          <p:grpSpPr>
            <a:xfrm>
              <a:off x="10401025" y="944500"/>
              <a:ext cx="1235100" cy="1128725"/>
              <a:chOff x="2439475" y="238125"/>
              <a:chExt cx="1235100" cy="1128725"/>
            </a:xfrm>
          </p:grpSpPr>
          <p:sp>
            <p:nvSpPr>
              <p:cNvPr id="890" name="Google Shape;890;p13"/>
              <p:cNvSpPr/>
              <p:nvPr/>
            </p:nvSpPr>
            <p:spPr>
              <a:xfrm>
                <a:off x="2439475" y="516850"/>
                <a:ext cx="1235100" cy="571275"/>
              </a:xfrm>
              <a:custGeom>
                <a:avLst/>
                <a:gdLst/>
                <a:ahLst/>
                <a:cxnLst/>
                <a:rect l="l" t="t" r="r" b="b"/>
                <a:pathLst>
                  <a:path w="49404" h="22851" extrusionOk="0">
                    <a:moveTo>
                      <a:pt x="12371" y="1202"/>
                    </a:moveTo>
                    <a:lnTo>
                      <a:pt x="13159" y="1222"/>
                    </a:lnTo>
                    <a:lnTo>
                      <a:pt x="13966" y="1241"/>
                    </a:lnTo>
                    <a:lnTo>
                      <a:pt x="14813" y="1281"/>
                    </a:lnTo>
                    <a:lnTo>
                      <a:pt x="15660" y="1340"/>
                    </a:lnTo>
                    <a:lnTo>
                      <a:pt x="16527" y="1399"/>
                    </a:lnTo>
                    <a:lnTo>
                      <a:pt x="17414" y="1497"/>
                    </a:lnTo>
                    <a:lnTo>
                      <a:pt x="18300" y="1596"/>
                    </a:lnTo>
                    <a:lnTo>
                      <a:pt x="19226" y="1734"/>
                    </a:lnTo>
                    <a:lnTo>
                      <a:pt x="20152" y="1872"/>
                    </a:lnTo>
                    <a:lnTo>
                      <a:pt x="21077" y="2009"/>
                    </a:lnTo>
                    <a:lnTo>
                      <a:pt x="22023" y="2187"/>
                    </a:lnTo>
                    <a:lnTo>
                      <a:pt x="22988" y="2384"/>
                    </a:lnTo>
                    <a:lnTo>
                      <a:pt x="23953" y="2581"/>
                    </a:lnTo>
                    <a:lnTo>
                      <a:pt x="24919" y="2797"/>
                    </a:lnTo>
                    <a:lnTo>
                      <a:pt x="25904" y="3053"/>
                    </a:lnTo>
                    <a:lnTo>
                      <a:pt x="26888" y="3310"/>
                    </a:lnTo>
                    <a:lnTo>
                      <a:pt x="28031" y="3625"/>
                    </a:lnTo>
                    <a:lnTo>
                      <a:pt x="29173" y="3960"/>
                    </a:lnTo>
                    <a:lnTo>
                      <a:pt x="30277" y="4294"/>
                    </a:lnTo>
                    <a:lnTo>
                      <a:pt x="31360" y="4669"/>
                    </a:lnTo>
                    <a:lnTo>
                      <a:pt x="32424" y="5043"/>
                    </a:lnTo>
                    <a:lnTo>
                      <a:pt x="33468" y="5437"/>
                    </a:lnTo>
                    <a:lnTo>
                      <a:pt x="34472" y="5831"/>
                    </a:lnTo>
                    <a:lnTo>
                      <a:pt x="35457" y="6245"/>
                    </a:lnTo>
                    <a:lnTo>
                      <a:pt x="36895" y="6875"/>
                    </a:lnTo>
                    <a:lnTo>
                      <a:pt x="38254" y="7545"/>
                    </a:lnTo>
                    <a:lnTo>
                      <a:pt x="39554" y="8214"/>
                    </a:lnTo>
                    <a:lnTo>
                      <a:pt x="40165" y="8549"/>
                    </a:lnTo>
                    <a:lnTo>
                      <a:pt x="40756" y="8904"/>
                    </a:lnTo>
                    <a:lnTo>
                      <a:pt x="41623" y="9416"/>
                    </a:lnTo>
                    <a:lnTo>
                      <a:pt x="42450" y="9948"/>
                    </a:lnTo>
                    <a:lnTo>
                      <a:pt x="43218" y="10480"/>
                    </a:lnTo>
                    <a:lnTo>
                      <a:pt x="43927" y="11012"/>
                    </a:lnTo>
                    <a:lnTo>
                      <a:pt x="44597" y="11543"/>
                    </a:lnTo>
                    <a:lnTo>
                      <a:pt x="45227" y="12075"/>
                    </a:lnTo>
                    <a:lnTo>
                      <a:pt x="45779" y="12607"/>
                    </a:lnTo>
                    <a:lnTo>
                      <a:pt x="46291" y="13139"/>
                    </a:lnTo>
                    <a:lnTo>
                      <a:pt x="46744" y="13671"/>
                    </a:lnTo>
                    <a:lnTo>
                      <a:pt x="47138" y="14183"/>
                    </a:lnTo>
                    <a:lnTo>
                      <a:pt x="47473" y="14675"/>
                    </a:lnTo>
                    <a:lnTo>
                      <a:pt x="47611" y="14931"/>
                    </a:lnTo>
                    <a:lnTo>
                      <a:pt x="47729" y="15168"/>
                    </a:lnTo>
                    <a:lnTo>
                      <a:pt x="47847" y="15404"/>
                    </a:lnTo>
                    <a:lnTo>
                      <a:pt x="47946" y="15641"/>
                    </a:lnTo>
                    <a:lnTo>
                      <a:pt x="48025" y="15877"/>
                    </a:lnTo>
                    <a:lnTo>
                      <a:pt x="48084" y="16113"/>
                    </a:lnTo>
                    <a:lnTo>
                      <a:pt x="48143" y="16330"/>
                    </a:lnTo>
                    <a:lnTo>
                      <a:pt x="48182" y="16547"/>
                    </a:lnTo>
                    <a:lnTo>
                      <a:pt x="48202" y="16763"/>
                    </a:lnTo>
                    <a:lnTo>
                      <a:pt x="48202" y="16980"/>
                    </a:lnTo>
                    <a:lnTo>
                      <a:pt x="48202" y="17157"/>
                    </a:lnTo>
                    <a:lnTo>
                      <a:pt x="48182" y="17335"/>
                    </a:lnTo>
                    <a:lnTo>
                      <a:pt x="48163" y="17512"/>
                    </a:lnTo>
                    <a:lnTo>
                      <a:pt x="48123" y="17709"/>
                    </a:lnTo>
                    <a:lnTo>
                      <a:pt x="48044" y="17926"/>
                    </a:lnTo>
                    <a:lnTo>
                      <a:pt x="47966" y="18123"/>
                    </a:lnTo>
                    <a:lnTo>
                      <a:pt x="47847" y="18339"/>
                    </a:lnTo>
                    <a:lnTo>
                      <a:pt x="47729" y="18536"/>
                    </a:lnTo>
                    <a:lnTo>
                      <a:pt x="47611" y="18714"/>
                    </a:lnTo>
                    <a:lnTo>
                      <a:pt x="47473" y="18871"/>
                    </a:lnTo>
                    <a:lnTo>
                      <a:pt x="47315" y="19048"/>
                    </a:lnTo>
                    <a:lnTo>
                      <a:pt x="47158" y="19206"/>
                    </a:lnTo>
                    <a:lnTo>
                      <a:pt x="46961" y="19364"/>
                    </a:lnTo>
                    <a:lnTo>
                      <a:pt x="46764" y="19521"/>
                    </a:lnTo>
                    <a:lnTo>
                      <a:pt x="46567" y="19679"/>
                    </a:lnTo>
                    <a:lnTo>
                      <a:pt x="46331" y="19817"/>
                    </a:lnTo>
                    <a:lnTo>
                      <a:pt x="45956" y="20033"/>
                    </a:lnTo>
                    <a:lnTo>
                      <a:pt x="45562" y="20230"/>
                    </a:lnTo>
                    <a:lnTo>
                      <a:pt x="45129" y="20427"/>
                    </a:lnTo>
                    <a:lnTo>
                      <a:pt x="44676" y="20605"/>
                    </a:lnTo>
                    <a:lnTo>
                      <a:pt x="44183" y="20762"/>
                    </a:lnTo>
                    <a:lnTo>
                      <a:pt x="43652" y="20920"/>
                    </a:lnTo>
                    <a:lnTo>
                      <a:pt x="43100" y="21058"/>
                    </a:lnTo>
                    <a:lnTo>
                      <a:pt x="42529" y="21176"/>
                    </a:lnTo>
                    <a:lnTo>
                      <a:pt x="41918" y="21294"/>
                    </a:lnTo>
                    <a:lnTo>
                      <a:pt x="41308" y="21373"/>
                    </a:lnTo>
                    <a:lnTo>
                      <a:pt x="40657" y="21471"/>
                    </a:lnTo>
                    <a:lnTo>
                      <a:pt x="39968" y="21530"/>
                    </a:lnTo>
                    <a:lnTo>
                      <a:pt x="39279" y="21589"/>
                    </a:lnTo>
                    <a:lnTo>
                      <a:pt x="38550" y="21629"/>
                    </a:lnTo>
                    <a:lnTo>
                      <a:pt x="37821" y="21649"/>
                    </a:lnTo>
                    <a:lnTo>
                      <a:pt x="36265" y="21649"/>
                    </a:lnTo>
                    <a:lnTo>
                      <a:pt x="35437" y="21609"/>
                    </a:lnTo>
                    <a:lnTo>
                      <a:pt x="34610" y="21570"/>
                    </a:lnTo>
                    <a:lnTo>
                      <a:pt x="33763" y="21530"/>
                    </a:lnTo>
                    <a:lnTo>
                      <a:pt x="32896" y="21452"/>
                    </a:lnTo>
                    <a:lnTo>
                      <a:pt x="32010" y="21353"/>
                    </a:lnTo>
                    <a:lnTo>
                      <a:pt x="31104" y="21255"/>
                    </a:lnTo>
                    <a:lnTo>
                      <a:pt x="30198" y="21136"/>
                    </a:lnTo>
                    <a:lnTo>
                      <a:pt x="29272" y="20999"/>
                    </a:lnTo>
                    <a:lnTo>
                      <a:pt x="28346" y="20841"/>
                    </a:lnTo>
                    <a:lnTo>
                      <a:pt x="27401" y="20664"/>
                    </a:lnTo>
                    <a:lnTo>
                      <a:pt x="26435" y="20486"/>
                    </a:lnTo>
                    <a:lnTo>
                      <a:pt x="25470" y="20270"/>
                    </a:lnTo>
                    <a:lnTo>
                      <a:pt x="24505" y="20053"/>
                    </a:lnTo>
                    <a:lnTo>
                      <a:pt x="23520" y="19817"/>
                    </a:lnTo>
                    <a:lnTo>
                      <a:pt x="22535" y="19561"/>
                    </a:lnTo>
                    <a:lnTo>
                      <a:pt x="21393" y="19245"/>
                    </a:lnTo>
                    <a:lnTo>
                      <a:pt x="20250" y="18911"/>
                    </a:lnTo>
                    <a:lnTo>
                      <a:pt x="19147" y="18556"/>
                    </a:lnTo>
                    <a:lnTo>
                      <a:pt x="18064" y="18182"/>
                    </a:lnTo>
                    <a:lnTo>
                      <a:pt x="17000" y="17807"/>
                    </a:lnTo>
                    <a:lnTo>
                      <a:pt x="15956" y="17433"/>
                    </a:lnTo>
                    <a:lnTo>
                      <a:pt x="14951" y="17020"/>
                    </a:lnTo>
                    <a:lnTo>
                      <a:pt x="13966" y="16606"/>
                    </a:lnTo>
                    <a:lnTo>
                      <a:pt x="12528" y="15975"/>
                    </a:lnTo>
                    <a:lnTo>
                      <a:pt x="11169" y="15325"/>
                    </a:lnTo>
                    <a:lnTo>
                      <a:pt x="9869" y="14656"/>
                    </a:lnTo>
                    <a:lnTo>
                      <a:pt x="9259" y="14301"/>
                    </a:lnTo>
                    <a:lnTo>
                      <a:pt x="8648" y="13966"/>
                    </a:lnTo>
                    <a:lnTo>
                      <a:pt x="7801" y="13434"/>
                    </a:lnTo>
                    <a:lnTo>
                      <a:pt x="6974" y="12903"/>
                    </a:lnTo>
                    <a:lnTo>
                      <a:pt x="6205" y="12371"/>
                    </a:lnTo>
                    <a:lnTo>
                      <a:pt x="5476" y="11839"/>
                    </a:lnTo>
                    <a:lnTo>
                      <a:pt x="4807" y="11307"/>
                    </a:lnTo>
                    <a:lnTo>
                      <a:pt x="4196" y="10775"/>
                    </a:lnTo>
                    <a:lnTo>
                      <a:pt x="3645" y="10243"/>
                    </a:lnTo>
                    <a:lnTo>
                      <a:pt x="3132" y="9711"/>
                    </a:lnTo>
                    <a:lnTo>
                      <a:pt x="2679" y="9199"/>
                    </a:lnTo>
                    <a:lnTo>
                      <a:pt x="2285" y="8687"/>
                    </a:lnTo>
                    <a:lnTo>
                      <a:pt x="1951" y="8175"/>
                    </a:lnTo>
                    <a:lnTo>
                      <a:pt x="1813" y="7939"/>
                    </a:lnTo>
                    <a:lnTo>
                      <a:pt x="1694" y="7683"/>
                    </a:lnTo>
                    <a:lnTo>
                      <a:pt x="1576" y="7446"/>
                    </a:lnTo>
                    <a:lnTo>
                      <a:pt x="1478" y="7210"/>
                    </a:lnTo>
                    <a:lnTo>
                      <a:pt x="1399" y="6973"/>
                    </a:lnTo>
                    <a:lnTo>
                      <a:pt x="1320" y="6757"/>
                    </a:lnTo>
                    <a:lnTo>
                      <a:pt x="1281" y="6520"/>
                    </a:lnTo>
                    <a:lnTo>
                      <a:pt x="1241" y="6304"/>
                    </a:lnTo>
                    <a:lnTo>
                      <a:pt x="1222" y="6087"/>
                    </a:lnTo>
                    <a:lnTo>
                      <a:pt x="1222" y="5890"/>
                    </a:lnTo>
                    <a:lnTo>
                      <a:pt x="1222" y="5693"/>
                    </a:lnTo>
                    <a:lnTo>
                      <a:pt x="1241" y="5516"/>
                    </a:lnTo>
                    <a:lnTo>
                      <a:pt x="1261" y="5338"/>
                    </a:lnTo>
                    <a:lnTo>
                      <a:pt x="1300" y="5161"/>
                    </a:lnTo>
                    <a:lnTo>
                      <a:pt x="1379" y="4944"/>
                    </a:lnTo>
                    <a:lnTo>
                      <a:pt x="1458" y="4728"/>
                    </a:lnTo>
                    <a:lnTo>
                      <a:pt x="1557" y="4531"/>
                    </a:lnTo>
                    <a:lnTo>
                      <a:pt x="1694" y="4314"/>
                    </a:lnTo>
                    <a:lnTo>
                      <a:pt x="1813" y="4157"/>
                    </a:lnTo>
                    <a:lnTo>
                      <a:pt x="1951" y="3979"/>
                    </a:lnTo>
                    <a:lnTo>
                      <a:pt x="2108" y="3802"/>
                    </a:lnTo>
                    <a:lnTo>
                      <a:pt x="2266" y="3644"/>
                    </a:lnTo>
                    <a:lnTo>
                      <a:pt x="2443" y="3487"/>
                    </a:lnTo>
                    <a:lnTo>
                      <a:pt x="2640" y="3329"/>
                    </a:lnTo>
                    <a:lnTo>
                      <a:pt x="2857" y="3191"/>
                    </a:lnTo>
                    <a:lnTo>
                      <a:pt x="3093" y="3034"/>
                    </a:lnTo>
                    <a:lnTo>
                      <a:pt x="3448" y="2817"/>
                    </a:lnTo>
                    <a:lnTo>
                      <a:pt x="3861" y="2620"/>
                    </a:lnTo>
                    <a:lnTo>
                      <a:pt x="4295" y="2443"/>
                    </a:lnTo>
                    <a:lnTo>
                      <a:pt x="4748" y="2266"/>
                    </a:lnTo>
                    <a:lnTo>
                      <a:pt x="5240" y="2088"/>
                    </a:lnTo>
                    <a:lnTo>
                      <a:pt x="5772" y="1950"/>
                    </a:lnTo>
                    <a:lnTo>
                      <a:pt x="6324" y="1812"/>
                    </a:lnTo>
                    <a:lnTo>
                      <a:pt x="6895" y="1675"/>
                    </a:lnTo>
                    <a:lnTo>
                      <a:pt x="7486" y="1576"/>
                    </a:lnTo>
                    <a:lnTo>
                      <a:pt x="8116" y="1478"/>
                    </a:lnTo>
                    <a:lnTo>
                      <a:pt x="8766" y="1399"/>
                    </a:lnTo>
                    <a:lnTo>
                      <a:pt x="9456" y="1320"/>
                    </a:lnTo>
                    <a:lnTo>
                      <a:pt x="10145" y="1281"/>
                    </a:lnTo>
                    <a:lnTo>
                      <a:pt x="10854" y="1241"/>
                    </a:lnTo>
                    <a:lnTo>
                      <a:pt x="11603" y="1222"/>
                    </a:lnTo>
                    <a:lnTo>
                      <a:pt x="12371" y="1202"/>
                    </a:lnTo>
                    <a:close/>
                    <a:moveTo>
                      <a:pt x="12371" y="0"/>
                    </a:moveTo>
                    <a:lnTo>
                      <a:pt x="11169" y="20"/>
                    </a:lnTo>
                    <a:lnTo>
                      <a:pt x="10027" y="79"/>
                    </a:lnTo>
                    <a:lnTo>
                      <a:pt x="8943" y="158"/>
                    </a:lnTo>
                    <a:lnTo>
                      <a:pt x="7899" y="296"/>
                    </a:lnTo>
                    <a:lnTo>
                      <a:pt x="7131" y="414"/>
                    </a:lnTo>
                    <a:lnTo>
                      <a:pt x="6422" y="552"/>
                    </a:lnTo>
                    <a:lnTo>
                      <a:pt x="5733" y="709"/>
                    </a:lnTo>
                    <a:lnTo>
                      <a:pt x="5063" y="887"/>
                    </a:lnTo>
                    <a:lnTo>
                      <a:pt x="4590" y="1044"/>
                    </a:lnTo>
                    <a:lnTo>
                      <a:pt x="4157" y="1202"/>
                    </a:lnTo>
                    <a:lnTo>
                      <a:pt x="3723" y="1359"/>
                    </a:lnTo>
                    <a:lnTo>
                      <a:pt x="3310" y="1556"/>
                    </a:lnTo>
                    <a:lnTo>
                      <a:pt x="2916" y="1753"/>
                    </a:lnTo>
                    <a:lnTo>
                      <a:pt x="2541" y="1970"/>
                    </a:lnTo>
                    <a:lnTo>
                      <a:pt x="2187" y="2187"/>
                    </a:lnTo>
                    <a:lnTo>
                      <a:pt x="1852" y="2423"/>
                    </a:lnTo>
                    <a:lnTo>
                      <a:pt x="1557" y="2679"/>
                    </a:lnTo>
                    <a:lnTo>
                      <a:pt x="1261" y="2935"/>
                    </a:lnTo>
                    <a:lnTo>
                      <a:pt x="1005" y="3231"/>
                    </a:lnTo>
                    <a:lnTo>
                      <a:pt x="769" y="3526"/>
                    </a:lnTo>
                    <a:lnTo>
                      <a:pt x="572" y="3822"/>
                    </a:lnTo>
                    <a:lnTo>
                      <a:pt x="394" y="4157"/>
                    </a:lnTo>
                    <a:lnTo>
                      <a:pt x="256" y="4491"/>
                    </a:lnTo>
                    <a:lnTo>
                      <a:pt x="138" y="4846"/>
                    </a:lnTo>
                    <a:lnTo>
                      <a:pt x="79" y="5102"/>
                    </a:lnTo>
                    <a:lnTo>
                      <a:pt x="40" y="5358"/>
                    </a:lnTo>
                    <a:lnTo>
                      <a:pt x="20" y="5614"/>
                    </a:lnTo>
                    <a:lnTo>
                      <a:pt x="0" y="5890"/>
                    </a:lnTo>
                    <a:lnTo>
                      <a:pt x="20" y="6146"/>
                    </a:lnTo>
                    <a:lnTo>
                      <a:pt x="40" y="6402"/>
                    </a:lnTo>
                    <a:lnTo>
                      <a:pt x="79" y="6658"/>
                    </a:lnTo>
                    <a:lnTo>
                      <a:pt x="138" y="6934"/>
                    </a:lnTo>
                    <a:lnTo>
                      <a:pt x="197" y="7190"/>
                    </a:lnTo>
                    <a:lnTo>
                      <a:pt x="276" y="7446"/>
                    </a:lnTo>
                    <a:lnTo>
                      <a:pt x="375" y="7702"/>
                    </a:lnTo>
                    <a:lnTo>
                      <a:pt x="493" y="7958"/>
                    </a:lnTo>
                    <a:lnTo>
                      <a:pt x="710" y="8411"/>
                    </a:lnTo>
                    <a:lnTo>
                      <a:pt x="966" y="8864"/>
                    </a:lnTo>
                    <a:lnTo>
                      <a:pt x="1261" y="9317"/>
                    </a:lnTo>
                    <a:lnTo>
                      <a:pt x="1596" y="9771"/>
                    </a:lnTo>
                    <a:lnTo>
                      <a:pt x="1911" y="10165"/>
                    </a:lnTo>
                    <a:lnTo>
                      <a:pt x="2246" y="10539"/>
                    </a:lnTo>
                    <a:lnTo>
                      <a:pt x="2620" y="10933"/>
                    </a:lnTo>
                    <a:lnTo>
                      <a:pt x="3014" y="11327"/>
                    </a:lnTo>
                    <a:lnTo>
                      <a:pt x="3428" y="11721"/>
                    </a:lnTo>
                    <a:lnTo>
                      <a:pt x="3881" y="12095"/>
                    </a:lnTo>
                    <a:lnTo>
                      <a:pt x="4354" y="12489"/>
                    </a:lnTo>
                    <a:lnTo>
                      <a:pt x="4826" y="12863"/>
                    </a:lnTo>
                    <a:lnTo>
                      <a:pt x="5614" y="13434"/>
                    </a:lnTo>
                    <a:lnTo>
                      <a:pt x="6442" y="14006"/>
                    </a:lnTo>
                    <a:lnTo>
                      <a:pt x="7308" y="14557"/>
                    </a:lnTo>
                    <a:lnTo>
                      <a:pt x="8234" y="15109"/>
                    </a:lnTo>
                    <a:lnTo>
                      <a:pt x="9180" y="15641"/>
                    </a:lnTo>
                    <a:lnTo>
                      <a:pt x="10184" y="16172"/>
                    </a:lnTo>
                    <a:lnTo>
                      <a:pt x="11228" y="16704"/>
                    </a:lnTo>
                    <a:lnTo>
                      <a:pt x="12331" y="17216"/>
                    </a:lnTo>
                    <a:lnTo>
                      <a:pt x="13454" y="17709"/>
                    </a:lnTo>
                    <a:lnTo>
                      <a:pt x="14597" y="18182"/>
                    </a:lnTo>
                    <a:lnTo>
                      <a:pt x="15798" y="18654"/>
                    </a:lnTo>
                    <a:lnTo>
                      <a:pt x="17020" y="19108"/>
                    </a:lnTo>
                    <a:lnTo>
                      <a:pt x="18280" y="19541"/>
                    </a:lnTo>
                    <a:lnTo>
                      <a:pt x="19561" y="19955"/>
                    </a:lnTo>
                    <a:lnTo>
                      <a:pt x="20880" y="20349"/>
                    </a:lnTo>
                    <a:lnTo>
                      <a:pt x="22220" y="20723"/>
                    </a:lnTo>
                    <a:lnTo>
                      <a:pt x="23225" y="20979"/>
                    </a:lnTo>
                    <a:lnTo>
                      <a:pt x="24229" y="21215"/>
                    </a:lnTo>
                    <a:lnTo>
                      <a:pt x="25214" y="21452"/>
                    </a:lnTo>
                    <a:lnTo>
                      <a:pt x="26199" y="21668"/>
                    </a:lnTo>
                    <a:lnTo>
                      <a:pt x="27164" y="21846"/>
                    </a:lnTo>
                    <a:lnTo>
                      <a:pt x="28129" y="22023"/>
                    </a:lnTo>
                    <a:lnTo>
                      <a:pt x="29095" y="22180"/>
                    </a:lnTo>
                    <a:lnTo>
                      <a:pt x="30040" y="22318"/>
                    </a:lnTo>
                    <a:lnTo>
                      <a:pt x="30966" y="22456"/>
                    </a:lnTo>
                    <a:lnTo>
                      <a:pt x="31872" y="22555"/>
                    </a:lnTo>
                    <a:lnTo>
                      <a:pt x="32778" y="22653"/>
                    </a:lnTo>
                    <a:lnTo>
                      <a:pt x="33665" y="22732"/>
                    </a:lnTo>
                    <a:lnTo>
                      <a:pt x="34551" y="22791"/>
                    </a:lnTo>
                    <a:lnTo>
                      <a:pt x="35398" y="22830"/>
                    </a:lnTo>
                    <a:lnTo>
                      <a:pt x="36245" y="22850"/>
                    </a:lnTo>
                    <a:lnTo>
                      <a:pt x="37053" y="22850"/>
                    </a:lnTo>
                    <a:lnTo>
                      <a:pt x="38254" y="22830"/>
                    </a:lnTo>
                    <a:lnTo>
                      <a:pt x="39397" y="22791"/>
                    </a:lnTo>
                    <a:lnTo>
                      <a:pt x="40480" y="22693"/>
                    </a:lnTo>
                    <a:lnTo>
                      <a:pt x="41524" y="22574"/>
                    </a:lnTo>
                    <a:lnTo>
                      <a:pt x="42273" y="22456"/>
                    </a:lnTo>
                    <a:lnTo>
                      <a:pt x="43002" y="22318"/>
                    </a:lnTo>
                    <a:lnTo>
                      <a:pt x="43691" y="22141"/>
                    </a:lnTo>
                    <a:lnTo>
                      <a:pt x="44341" y="21964"/>
                    </a:lnTo>
                    <a:lnTo>
                      <a:pt x="44814" y="21826"/>
                    </a:lnTo>
                    <a:lnTo>
                      <a:pt x="45267" y="21668"/>
                    </a:lnTo>
                    <a:lnTo>
                      <a:pt x="45700" y="21491"/>
                    </a:lnTo>
                    <a:lnTo>
                      <a:pt x="46114" y="21314"/>
                    </a:lnTo>
                    <a:lnTo>
                      <a:pt x="46508" y="21097"/>
                    </a:lnTo>
                    <a:lnTo>
                      <a:pt x="46882" y="20900"/>
                    </a:lnTo>
                    <a:lnTo>
                      <a:pt x="47237" y="20664"/>
                    </a:lnTo>
                    <a:lnTo>
                      <a:pt x="47572" y="20427"/>
                    </a:lnTo>
                    <a:lnTo>
                      <a:pt x="47867" y="20191"/>
                    </a:lnTo>
                    <a:lnTo>
                      <a:pt x="48163" y="19915"/>
                    </a:lnTo>
                    <a:lnTo>
                      <a:pt x="48419" y="19639"/>
                    </a:lnTo>
                    <a:lnTo>
                      <a:pt x="48635" y="19344"/>
                    </a:lnTo>
                    <a:lnTo>
                      <a:pt x="48852" y="19029"/>
                    </a:lnTo>
                    <a:lnTo>
                      <a:pt x="49029" y="18694"/>
                    </a:lnTo>
                    <a:lnTo>
                      <a:pt x="49167" y="18359"/>
                    </a:lnTo>
                    <a:lnTo>
                      <a:pt x="49285" y="18004"/>
                    </a:lnTo>
                    <a:lnTo>
                      <a:pt x="49344" y="17748"/>
                    </a:lnTo>
                    <a:lnTo>
                      <a:pt x="49384" y="17492"/>
                    </a:lnTo>
                    <a:lnTo>
                      <a:pt x="49404" y="17236"/>
                    </a:lnTo>
                    <a:lnTo>
                      <a:pt x="49404" y="16980"/>
                    </a:lnTo>
                    <a:lnTo>
                      <a:pt x="49404" y="16704"/>
                    </a:lnTo>
                    <a:lnTo>
                      <a:pt x="49384" y="16448"/>
                    </a:lnTo>
                    <a:lnTo>
                      <a:pt x="49344" y="16192"/>
                    </a:lnTo>
                    <a:lnTo>
                      <a:pt x="49285" y="15936"/>
                    </a:lnTo>
                    <a:lnTo>
                      <a:pt x="49226" y="15680"/>
                    </a:lnTo>
                    <a:lnTo>
                      <a:pt x="49147" y="15404"/>
                    </a:lnTo>
                    <a:lnTo>
                      <a:pt x="49049" y="15148"/>
                    </a:lnTo>
                    <a:lnTo>
                      <a:pt x="48931" y="14892"/>
                    </a:lnTo>
                    <a:lnTo>
                      <a:pt x="48714" y="14439"/>
                    </a:lnTo>
                    <a:lnTo>
                      <a:pt x="48458" y="13986"/>
                    </a:lnTo>
                    <a:lnTo>
                      <a:pt x="48163" y="13533"/>
                    </a:lnTo>
                    <a:lnTo>
                      <a:pt x="47828" y="13100"/>
                    </a:lnTo>
                    <a:lnTo>
                      <a:pt x="47512" y="12706"/>
                    </a:lnTo>
                    <a:lnTo>
                      <a:pt x="47178" y="12312"/>
                    </a:lnTo>
                    <a:lnTo>
                      <a:pt x="46803" y="11918"/>
                    </a:lnTo>
                    <a:lnTo>
                      <a:pt x="46409" y="11524"/>
                    </a:lnTo>
                    <a:lnTo>
                      <a:pt x="45976" y="11149"/>
                    </a:lnTo>
                    <a:lnTo>
                      <a:pt x="45543" y="10755"/>
                    </a:lnTo>
                    <a:lnTo>
                      <a:pt x="45070" y="10381"/>
                    </a:lnTo>
                    <a:lnTo>
                      <a:pt x="44577" y="9987"/>
                    </a:lnTo>
                    <a:lnTo>
                      <a:pt x="43809" y="9416"/>
                    </a:lnTo>
                    <a:lnTo>
                      <a:pt x="42982" y="8864"/>
                    </a:lnTo>
                    <a:lnTo>
                      <a:pt x="42115" y="8293"/>
                    </a:lnTo>
                    <a:lnTo>
                      <a:pt x="41189" y="7761"/>
                    </a:lnTo>
                    <a:lnTo>
                      <a:pt x="40224" y="7210"/>
                    </a:lnTo>
                    <a:lnTo>
                      <a:pt x="39220" y="6678"/>
                    </a:lnTo>
                    <a:lnTo>
                      <a:pt x="38176" y="6166"/>
                    </a:lnTo>
                    <a:lnTo>
                      <a:pt x="37092" y="5654"/>
                    </a:lnTo>
                    <a:lnTo>
                      <a:pt x="35969" y="5161"/>
                    </a:lnTo>
                    <a:lnTo>
                      <a:pt x="34807" y="4669"/>
                    </a:lnTo>
                    <a:lnTo>
                      <a:pt x="33625" y="4196"/>
                    </a:lnTo>
                    <a:lnTo>
                      <a:pt x="32404" y="3763"/>
                    </a:lnTo>
                    <a:lnTo>
                      <a:pt x="31143" y="3329"/>
                    </a:lnTo>
                    <a:lnTo>
                      <a:pt x="29863" y="2916"/>
                    </a:lnTo>
                    <a:lnTo>
                      <a:pt x="28543" y="2502"/>
                    </a:lnTo>
                    <a:lnTo>
                      <a:pt x="27204" y="2147"/>
                    </a:lnTo>
                    <a:lnTo>
                      <a:pt x="26199" y="1872"/>
                    </a:lnTo>
                    <a:lnTo>
                      <a:pt x="25194" y="1635"/>
                    </a:lnTo>
                    <a:lnTo>
                      <a:pt x="24209" y="1399"/>
                    </a:lnTo>
                    <a:lnTo>
                      <a:pt x="23225" y="1202"/>
                    </a:lnTo>
                    <a:lnTo>
                      <a:pt x="22240" y="1005"/>
                    </a:lnTo>
                    <a:lnTo>
                      <a:pt x="21294" y="828"/>
                    </a:lnTo>
                    <a:lnTo>
                      <a:pt x="20329" y="670"/>
                    </a:lnTo>
                    <a:lnTo>
                      <a:pt x="19383" y="532"/>
                    </a:lnTo>
                    <a:lnTo>
                      <a:pt x="18458" y="414"/>
                    </a:lnTo>
                    <a:lnTo>
                      <a:pt x="17551" y="296"/>
                    </a:lnTo>
                    <a:lnTo>
                      <a:pt x="16645" y="217"/>
                    </a:lnTo>
                    <a:lnTo>
                      <a:pt x="15759" y="138"/>
                    </a:lnTo>
                    <a:lnTo>
                      <a:pt x="14873" y="79"/>
                    </a:lnTo>
                    <a:lnTo>
                      <a:pt x="14026" y="40"/>
                    </a:lnTo>
                    <a:lnTo>
                      <a:pt x="13178" y="20"/>
                    </a:lnTo>
                    <a:lnTo>
                      <a:pt x="123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3"/>
              <p:cNvSpPr/>
              <p:nvPr/>
            </p:nvSpPr>
            <p:spPr>
              <a:xfrm>
                <a:off x="2675350" y="238125"/>
                <a:ext cx="763825" cy="1128725"/>
              </a:xfrm>
              <a:custGeom>
                <a:avLst/>
                <a:gdLst/>
                <a:ahLst/>
                <a:cxnLst/>
                <a:rect l="l" t="t" r="r" b="b"/>
                <a:pathLst>
                  <a:path w="30553" h="45149" extrusionOk="0">
                    <a:moveTo>
                      <a:pt x="4728" y="1202"/>
                    </a:moveTo>
                    <a:lnTo>
                      <a:pt x="5122" y="1221"/>
                    </a:lnTo>
                    <a:lnTo>
                      <a:pt x="5556" y="1280"/>
                    </a:lnTo>
                    <a:lnTo>
                      <a:pt x="5989" y="1379"/>
                    </a:lnTo>
                    <a:lnTo>
                      <a:pt x="6442" y="1497"/>
                    </a:lnTo>
                    <a:lnTo>
                      <a:pt x="6876" y="1655"/>
                    </a:lnTo>
                    <a:lnTo>
                      <a:pt x="7289" y="1812"/>
                    </a:lnTo>
                    <a:lnTo>
                      <a:pt x="7742" y="2029"/>
                    </a:lnTo>
                    <a:lnTo>
                      <a:pt x="8195" y="2246"/>
                    </a:lnTo>
                    <a:lnTo>
                      <a:pt x="8648" y="2521"/>
                    </a:lnTo>
                    <a:lnTo>
                      <a:pt x="9121" y="2797"/>
                    </a:lnTo>
                    <a:lnTo>
                      <a:pt x="9614" y="3112"/>
                    </a:lnTo>
                    <a:lnTo>
                      <a:pt x="10106" y="3447"/>
                    </a:lnTo>
                    <a:lnTo>
                      <a:pt x="10855" y="4018"/>
                    </a:lnTo>
                    <a:lnTo>
                      <a:pt x="11623" y="4629"/>
                    </a:lnTo>
                    <a:lnTo>
                      <a:pt x="12391" y="5299"/>
                    </a:lnTo>
                    <a:lnTo>
                      <a:pt x="13179" y="6028"/>
                    </a:lnTo>
                    <a:lnTo>
                      <a:pt x="13967" y="6816"/>
                    </a:lnTo>
                    <a:lnTo>
                      <a:pt x="14755" y="7643"/>
                    </a:lnTo>
                    <a:lnTo>
                      <a:pt x="15562" y="8529"/>
                    </a:lnTo>
                    <a:lnTo>
                      <a:pt x="16350" y="9455"/>
                    </a:lnTo>
                    <a:lnTo>
                      <a:pt x="17158" y="10420"/>
                    </a:lnTo>
                    <a:lnTo>
                      <a:pt x="17946" y="11445"/>
                    </a:lnTo>
                    <a:lnTo>
                      <a:pt x="18754" y="12489"/>
                    </a:lnTo>
                    <a:lnTo>
                      <a:pt x="19522" y="13592"/>
                    </a:lnTo>
                    <a:lnTo>
                      <a:pt x="20310" y="14734"/>
                    </a:lnTo>
                    <a:lnTo>
                      <a:pt x="21078" y="15916"/>
                    </a:lnTo>
                    <a:lnTo>
                      <a:pt x="21826" y="17118"/>
                    </a:lnTo>
                    <a:lnTo>
                      <a:pt x="22555" y="18378"/>
                    </a:lnTo>
                    <a:lnTo>
                      <a:pt x="23363" y="19797"/>
                    </a:lnTo>
                    <a:lnTo>
                      <a:pt x="24111" y="21215"/>
                    </a:lnTo>
                    <a:lnTo>
                      <a:pt x="24821" y="22633"/>
                    </a:lnTo>
                    <a:lnTo>
                      <a:pt x="25471" y="24012"/>
                    </a:lnTo>
                    <a:lnTo>
                      <a:pt x="26081" y="25391"/>
                    </a:lnTo>
                    <a:lnTo>
                      <a:pt x="26633" y="26750"/>
                    </a:lnTo>
                    <a:lnTo>
                      <a:pt x="27145" y="28090"/>
                    </a:lnTo>
                    <a:lnTo>
                      <a:pt x="27598" y="29409"/>
                    </a:lnTo>
                    <a:lnTo>
                      <a:pt x="28012" y="30670"/>
                    </a:lnTo>
                    <a:lnTo>
                      <a:pt x="28366" y="31911"/>
                    </a:lnTo>
                    <a:lnTo>
                      <a:pt x="28662" y="33113"/>
                    </a:lnTo>
                    <a:lnTo>
                      <a:pt x="28898" y="34275"/>
                    </a:lnTo>
                    <a:lnTo>
                      <a:pt x="29095" y="35378"/>
                    </a:lnTo>
                    <a:lnTo>
                      <a:pt x="29174" y="35930"/>
                    </a:lnTo>
                    <a:lnTo>
                      <a:pt x="29233" y="36442"/>
                    </a:lnTo>
                    <a:lnTo>
                      <a:pt x="29272" y="36954"/>
                    </a:lnTo>
                    <a:lnTo>
                      <a:pt x="29312" y="37446"/>
                    </a:lnTo>
                    <a:lnTo>
                      <a:pt x="29331" y="37939"/>
                    </a:lnTo>
                    <a:lnTo>
                      <a:pt x="29331" y="38392"/>
                    </a:lnTo>
                    <a:lnTo>
                      <a:pt x="29331" y="38884"/>
                    </a:lnTo>
                    <a:lnTo>
                      <a:pt x="29312" y="39357"/>
                    </a:lnTo>
                    <a:lnTo>
                      <a:pt x="29272" y="39810"/>
                    </a:lnTo>
                    <a:lnTo>
                      <a:pt x="29213" y="40244"/>
                    </a:lnTo>
                    <a:lnTo>
                      <a:pt x="29134" y="40657"/>
                    </a:lnTo>
                    <a:lnTo>
                      <a:pt x="29056" y="41031"/>
                    </a:lnTo>
                    <a:lnTo>
                      <a:pt x="28938" y="41406"/>
                    </a:lnTo>
                    <a:lnTo>
                      <a:pt x="28819" y="41741"/>
                    </a:lnTo>
                    <a:lnTo>
                      <a:pt x="28701" y="42056"/>
                    </a:lnTo>
                    <a:lnTo>
                      <a:pt x="28544" y="42332"/>
                    </a:lnTo>
                    <a:lnTo>
                      <a:pt x="28386" y="42607"/>
                    </a:lnTo>
                    <a:lnTo>
                      <a:pt x="28209" y="42844"/>
                    </a:lnTo>
                    <a:lnTo>
                      <a:pt x="28031" y="43060"/>
                    </a:lnTo>
                    <a:lnTo>
                      <a:pt x="27834" y="43238"/>
                    </a:lnTo>
                    <a:lnTo>
                      <a:pt x="27618" y="43415"/>
                    </a:lnTo>
                    <a:lnTo>
                      <a:pt x="27381" y="43553"/>
                    </a:lnTo>
                    <a:lnTo>
                      <a:pt x="27224" y="43651"/>
                    </a:lnTo>
                    <a:lnTo>
                      <a:pt x="27046" y="43730"/>
                    </a:lnTo>
                    <a:lnTo>
                      <a:pt x="26849" y="43789"/>
                    </a:lnTo>
                    <a:lnTo>
                      <a:pt x="26653" y="43848"/>
                    </a:lnTo>
                    <a:lnTo>
                      <a:pt x="26456" y="43888"/>
                    </a:lnTo>
                    <a:lnTo>
                      <a:pt x="26259" y="43927"/>
                    </a:lnTo>
                    <a:lnTo>
                      <a:pt x="26042" y="43947"/>
                    </a:lnTo>
                    <a:lnTo>
                      <a:pt x="25825" y="43947"/>
                    </a:lnTo>
                    <a:lnTo>
                      <a:pt x="25412" y="43927"/>
                    </a:lnTo>
                    <a:lnTo>
                      <a:pt x="24998" y="43888"/>
                    </a:lnTo>
                    <a:lnTo>
                      <a:pt x="24565" y="43789"/>
                    </a:lnTo>
                    <a:lnTo>
                      <a:pt x="24092" y="43651"/>
                    </a:lnTo>
                    <a:lnTo>
                      <a:pt x="23678" y="43513"/>
                    </a:lnTo>
                    <a:lnTo>
                      <a:pt x="23245" y="43336"/>
                    </a:lnTo>
                    <a:lnTo>
                      <a:pt x="22811" y="43139"/>
                    </a:lnTo>
                    <a:lnTo>
                      <a:pt x="22358" y="42903"/>
                    </a:lnTo>
                    <a:lnTo>
                      <a:pt x="21886" y="42647"/>
                    </a:lnTo>
                    <a:lnTo>
                      <a:pt x="21413" y="42351"/>
                    </a:lnTo>
                    <a:lnTo>
                      <a:pt x="20940" y="42036"/>
                    </a:lnTo>
                    <a:lnTo>
                      <a:pt x="20448" y="41701"/>
                    </a:lnTo>
                    <a:lnTo>
                      <a:pt x="19699" y="41150"/>
                    </a:lnTo>
                    <a:lnTo>
                      <a:pt x="18931" y="40519"/>
                    </a:lnTo>
                    <a:lnTo>
                      <a:pt x="18163" y="39850"/>
                    </a:lnTo>
                    <a:lnTo>
                      <a:pt x="17375" y="39121"/>
                    </a:lnTo>
                    <a:lnTo>
                      <a:pt x="16587" y="38352"/>
                    </a:lnTo>
                    <a:lnTo>
                      <a:pt x="15799" y="37505"/>
                    </a:lnTo>
                    <a:lnTo>
                      <a:pt x="14991" y="36639"/>
                    </a:lnTo>
                    <a:lnTo>
                      <a:pt x="14184" y="35713"/>
                    </a:lnTo>
                    <a:lnTo>
                      <a:pt x="13396" y="34728"/>
                    </a:lnTo>
                    <a:lnTo>
                      <a:pt x="12588" y="33723"/>
                    </a:lnTo>
                    <a:lnTo>
                      <a:pt x="11800" y="32660"/>
                    </a:lnTo>
                    <a:lnTo>
                      <a:pt x="11012" y="31557"/>
                    </a:lnTo>
                    <a:lnTo>
                      <a:pt x="10244" y="30414"/>
                    </a:lnTo>
                    <a:lnTo>
                      <a:pt x="9476" y="29252"/>
                    </a:lnTo>
                    <a:lnTo>
                      <a:pt x="8727" y="28031"/>
                    </a:lnTo>
                    <a:lnTo>
                      <a:pt x="7998" y="26790"/>
                    </a:lnTo>
                    <a:lnTo>
                      <a:pt x="7191" y="25352"/>
                    </a:lnTo>
                    <a:lnTo>
                      <a:pt x="6442" y="23933"/>
                    </a:lnTo>
                    <a:lnTo>
                      <a:pt x="5733" y="22535"/>
                    </a:lnTo>
                    <a:lnTo>
                      <a:pt x="5083" y="21136"/>
                    </a:lnTo>
                    <a:lnTo>
                      <a:pt x="4472" y="19757"/>
                    </a:lnTo>
                    <a:lnTo>
                      <a:pt x="3901" y="18398"/>
                    </a:lnTo>
                    <a:lnTo>
                      <a:pt x="3409" y="17059"/>
                    </a:lnTo>
                    <a:lnTo>
                      <a:pt x="2956" y="15759"/>
                    </a:lnTo>
                    <a:lnTo>
                      <a:pt x="2542" y="14478"/>
                    </a:lnTo>
                    <a:lnTo>
                      <a:pt x="2187" y="13237"/>
                    </a:lnTo>
                    <a:lnTo>
                      <a:pt x="1892" y="12036"/>
                    </a:lnTo>
                    <a:lnTo>
                      <a:pt x="1655" y="10873"/>
                    </a:lnTo>
                    <a:lnTo>
                      <a:pt x="1458" y="9770"/>
                    </a:lnTo>
                    <a:lnTo>
                      <a:pt x="1380" y="9238"/>
                    </a:lnTo>
                    <a:lnTo>
                      <a:pt x="1321" y="8707"/>
                    </a:lnTo>
                    <a:lnTo>
                      <a:pt x="1262" y="8194"/>
                    </a:lnTo>
                    <a:lnTo>
                      <a:pt x="1242" y="7702"/>
                    </a:lnTo>
                    <a:lnTo>
                      <a:pt x="1222" y="7229"/>
                    </a:lnTo>
                    <a:lnTo>
                      <a:pt x="1202" y="6757"/>
                    </a:lnTo>
                    <a:lnTo>
                      <a:pt x="1222" y="6264"/>
                    </a:lnTo>
                    <a:lnTo>
                      <a:pt x="1242" y="5791"/>
                    </a:lnTo>
                    <a:lnTo>
                      <a:pt x="1281" y="5338"/>
                    </a:lnTo>
                    <a:lnTo>
                      <a:pt x="1340" y="4905"/>
                    </a:lnTo>
                    <a:lnTo>
                      <a:pt x="1419" y="4511"/>
                    </a:lnTo>
                    <a:lnTo>
                      <a:pt x="1498" y="4117"/>
                    </a:lnTo>
                    <a:lnTo>
                      <a:pt x="1596" y="3762"/>
                    </a:lnTo>
                    <a:lnTo>
                      <a:pt x="1715" y="3427"/>
                    </a:lnTo>
                    <a:lnTo>
                      <a:pt x="1852" y="3112"/>
                    </a:lnTo>
                    <a:lnTo>
                      <a:pt x="2010" y="2817"/>
                    </a:lnTo>
                    <a:lnTo>
                      <a:pt x="2168" y="2561"/>
                    </a:lnTo>
                    <a:lnTo>
                      <a:pt x="2345" y="2324"/>
                    </a:lnTo>
                    <a:lnTo>
                      <a:pt x="2522" y="2108"/>
                    </a:lnTo>
                    <a:lnTo>
                      <a:pt x="2719" y="1911"/>
                    </a:lnTo>
                    <a:lnTo>
                      <a:pt x="2936" y="1733"/>
                    </a:lnTo>
                    <a:lnTo>
                      <a:pt x="3153" y="1596"/>
                    </a:lnTo>
                    <a:lnTo>
                      <a:pt x="3330" y="1497"/>
                    </a:lnTo>
                    <a:lnTo>
                      <a:pt x="3507" y="1418"/>
                    </a:lnTo>
                    <a:lnTo>
                      <a:pt x="3704" y="1359"/>
                    </a:lnTo>
                    <a:lnTo>
                      <a:pt x="3881" y="1300"/>
                    </a:lnTo>
                    <a:lnTo>
                      <a:pt x="4098" y="1261"/>
                    </a:lnTo>
                    <a:lnTo>
                      <a:pt x="4295" y="1221"/>
                    </a:lnTo>
                    <a:lnTo>
                      <a:pt x="4512" y="1202"/>
                    </a:lnTo>
                    <a:close/>
                    <a:moveTo>
                      <a:pt x="4453" y="0"/>
                    </a:moveTo>
                    <a:lnTo>
                      <a:pt x="4157" y="39"/>
                    </a:lnTo>
                    <a:lnTo>
                      <a:pt x="3881" y="79"/>
                    </a:lnTo>
                    <a:lnTo>
                      <a:pt x="3606" y="138"/>
                    </a:lnTo>
                    <a:lnTo>
                      <a:pt x="3330" y="217"/>
                    </a:lnTo>
                    <a:lnTo>
                      <a:pt x="3054" y="315"/>
                    </a:lnTo>
                    <a:lnTo>
                      <a:pt x="2798" y="414"/>
                    </a:lnTo>
                    <a:lnTo>
                      <a:pt x="2562" y="552"/>
                    </a:lnTo>
                    <a:lnTo>
                      <a:pt x="2227" y="768"/>
                    </a:lnTo>
                    <a:lnTo>
                      <a:pt x="1931" y="1005"/>
                    </a:lnTo>
                    <a:lnTo>
                      <a:pt x="1655" y="1280"/>
                    </a:lnTo>
                    <a:lnTo>
                      <a:pt x="1399" y="1576"/>
                    </a:lnTo>
                    <a:lnTo>
                      <a:pt x="1222" y="1812"/>
                    </a:lnTo>
                    <a:lnTo>
                      <a:pt x="1045" y="2068"/>
                    </a:lnTo>
                    <a:lnTo>
                      <a:pt x="907" y="2324"/>
                    </a:lnTo>
                    <a:lnTo>
                      <a:pt x="769" y="2600"/>
                    </a:lnTo>
                    <a:lnTo>
                      <a:pt x="631" y="2896"/>
                    </a:lnTo>
                    <a:lnTo>
                      <a:pt x="533" y="3191"/>
                    </a:lnTo>
                    <a:lnTo>
                      <a:pt x="414" y="3506"/>
                    </a:lnTo>
                    <a:lnTo>
                      <a:pt x="336" y="3821"/>
                    </a:lnTo>
                    <a:lnTo>
                      <a:pt x="257" y="4156"/>
                    </a:lnTo>
                    <a:lnTo>
                      <a:pt x="178" y="4491"/>
                    </a:lnTo>
                    <a:lnTo>
                      <a:pt x="139" y="4846"/>
                    </a:lnTo>
                    <a:lnTo>
                      <a:pt x="80" y="5220"/>
                    </a:lnTo>
                    <a:lnTo>
                      <a:pt x="21" y="5969"/>
                    </a:lnTo>
                    <a:lnTo>
                      <a:pt x="1" y="6757"/>
                    </a:lnTo>
                    <a:lnTo>
                      <a:pt x="21" y="7249"/>
                    </a:lnTo>
                    <a:lnTo>
                      <a:pt x="40" y="7781"/>
                    </a:lnTo>
                    <a:lnTo>
                      <a:pt x="80" y="8293"/>
                    </a:lnTo>
                    <a:lnTo>
                      <a:pt x="119" y="8845"/>
                    </a:lnTo>
                    <a:lnTo>
                      <a:pt x="178" y="9396"/>
                    </a:lnTo>
                    <a:lnTo>
                      <a:pt x="257" y="9948"/>
                    </a:lnTo>
                    <a:lnTo>
                      <a:pt x="454" y="11110"/>
                    </a:lnTo>
                    <a:lnTo>
                      <a:pt x="651" y="11996"/>
                    </a:lnTo>
                    <a:lnTo>
                      <a:pt x="868" y="12922"/>
                    </a:lnTo>
                    <a:lnTo>
                      <a:pt x="1104" y="13868"/>
                    </a:lnTo>
                    <a:lnTo>
                      <a:pt x="1380" y="14833"/>
                    </a:lnTo>
                    <a:lnTo>
                      <a:pt x="1695" y="15798"/>
                    </a:lnTo>
                    <a:lnTo>
                      <a:pt x="2030" y="16803"/>
                    </a:lnTo>
                    <a:lnTo>
                      <a:pt x="2404" y="17807"/>
                    </a:lnTo>
                    <a:lnTo>
                      <a:pt x="2798" y="18832"/>
                    </a:lnTo>
                    <a:lnTo>
                      <a:pt x="3212" y="19876"/>
                    </a:lnTo>
                    <a:lnTo>
                      <a:pt x="3665" y="20920"/>
                    </a:lnTo>
                    <a:lnTo>
                      <a:pt x="4137" y="21983"/>
                    </a:lnTo>
                    <a:lnTo>
                      <a:pt x="4650" y="23067"/>
                    </a:lnTo>
                    <a:lnTo>
                      <a:pt x="5181" y="24130"/>
                    </a:lnTo>
                    <a:lnTo>
                      <a:pt x="5733" y="25214"/>
                    </a:lnTo>
                    <a:lnTo>
                      <a:pt x="6324" y="26297"/>
                    </a:lnTo>
                    <a:lnTo>
                      <a:pt x="6954" y="27381"/>
                    </a:lnTo>
                    <a:lnTo>
                      <a:pt x="7526" y="28365"/>
                    </a:lnTo>
                    <a:lnTo>
                      <a:pt x="8097" y="29311"/>
                    </a:lnTo>
                    <a:lnTo>
                      <a:pt x="8688" y="30237"/>
                    </a:lnTo>
                    <a:lnTo>
                      <a:pt x="9279" y="31143"/>
                    </a:lnTo>
                    <a:lnTo>
                      <a:pt x="9870" y="32029"/>
                    </a:lnTo>
                    <a:lnTo>
                      <a:pt x="10480" y="32896"/>
                    </a:lnTo>
                    <a:lnTo>
                      <a:pt x="11091" y="33743"/>
                    </a:lnTo>
                    <a:lnTo>
                      <a:pt x="11721" y="34551"/>
                    </a:lnTo>
                    <a:lnTo>
                      <a:pt x="12332" y="35339"/>
                    </a:lnTo>
                    <a:lnTo>
                      <a:pt x="12962" y="36107"/>
                    </a:lnTo>
                    <a:lnTo>
                      <a:pt x="13573" y="36855"/>
                    </a:lnTo>
                    <a:lnTo>
                      <a:pt x="14203" y="37565"/>
                    </a:lnTo>
                    <a:lnTo>
                      <a:pt x="14834" y="38254"/>
                    </a:lnTo>
                    <a:lnTo>
                      <a:pt x="15464" y="38904"/>
                    </a:lnTo>
                    <a:lnTo>
                      <a:pt x="16075" y="39534"/>
                    </a:lnTo>
                    <a:lnTo>
                      <a:pt x="16705" y="40145"/>
                    </a:lnTo>
                    <a:lnTo>
                      <a:pt x="17316" y="40716"/>
                    </a:lnTo>
                    <a:lnTo>
                      <a:pt x="17926" y="41248"/>
                    </a:lnTo>
                    <a:lnTo>
                      <a:pt x="18537" y="41760"/>
                    </a:lnTo>
                    <a:lnTo>
                      <a:pt x="19147" y="42233"/>
                    </a:lnTo>
                    <a:lnTo>
                      <a:pt x="19738" y="42686"/>
                    </a:lnTo>
                    <a:lnTo>
                      <a:pt x="20349" y="43100"/>
                    </a:lnTo>
                    <a:lnTo>
                      <a:pt x="20920" y="43474"/>
                    </a:lnTo>
                    <a:lnTo>
                      <a:pt x="21511" y="43809"/>
                    </a:lnTo>
                    <a:lnTo>
                      <a:pt x="22083" y="44104"/>
                    </a:lnTo>
                    <a:lnTo>
                      <a:pt x="22634" y="44380"/>
                    </a:lnTo>
                    <a:lnTo>
                      <a:pt x="23186" y="44617"/>
                    </a:lnTo>
                    <a:lnTo>
                      <a:pt x="23737" y="44794"/>
                    </a:lnTo>
                    <a:lnTo>
                      <a:pt x="24269" y="44951"/>
                    </a:lnTo>
                    <a:lnTo>
                      <a:pt x="24801" y="45070"/>
                    </a:lnTo>
                    <a:lnTo>
                      <a:pt x="25313" y="45129"/>
                    </a:lnTo>
                    <a:lnTo>
                      <a:pt x="25825" y="45148"/>
                    </a:lnTo>
                    <a:lnTo>
                      <a:pt x="26101" y="45148"/>
                    </a:lnTo>
                    <a:lnTo>
                      <a:pt x="26396" y="45129"/>
                    </a:lnTo>
                    <a:lnTo>
                      <a:pt x="26672" y="45089"/>
                    </a:lnTo>
                    <a:lnTo>
                      <a:pt x="26948" y="45030"/>
                    </a:lnTo>
                    <a:lnTo>
                      <a:pt x="27224" y="44951"/>
                    </a:lnTo>
                    <a:lnTo>
                      <a:pt x="27480" y="44853"/>
                    </a:lnTo>
                    <a:lnTo>
                      <a:pt x="27736" y="44735"/>
                    </a:lnTo>
                    <a:lnTo>
                      <a:pt x="27992" y="44597"/>
                    </a:lnTo>
                    <a:lnTo>
                      <a:pt x="28327" y="44400"/>
                    </a:lnTo>
                    <a:lnTo>
                      <a:pt x="28622" y="44144"/>
                    </a:lnTo>
                    <a:lnTo>
                      <a:pt x="28898" y="43888"/>
                    </a:lnTo>
                    <a:lnTo>
                      <a:pt x="29154" y="43592"/>
                    </a:lnTo>
                    <a:lnTo>
                      <a:pt x="29331" y="43356"/>
                    </a:lnTo>
                    <a:lnTo>
                      <a:pt x="29489" y="43100"/>
                    </a:lnTo>
                    <a:lnTo>
                      <a:pt x="29647" y="42824"/>
                    </a:lnTo>
                    <a:lnTo>
                      <a:pt x="29785" y="42548"/>
                    </a:lnTo>
                    <a:lnTo>
                      <a:pt x="29903" y="42272"/>
                    </a:lnTo>
                    <a:lnTo>
                      <a:pt x="30021" y="41977"/>
                    </a:lnTo>
                    <a:lnTo>
                      <a:pt x="30119" y="41662"/>
                    </a:lnTo>
                    <a:lnTo>
                      <a:pt x="30218" y="41327"/>
                    </a:lnTo>
                    <a:lnTo>
                      <a:pt x="30297" y="41012"/>
                    </a:lnTo>
                    <a:lnTo>
                      <a:pt x="30356" y="40657"/>
                    </a:lnTo>
                    <a:lnTo>
                      <a:pt x="30415" y="40303"/>
                    </a:lnTo>
                    <a:lnTo>
                      <a:pt x="30474" y="39948"/>
                    </a:lnTo>
                    <a:lnTo>
                      <a:pt x="30533" y="39200"/>
                    </a:lnTo>
                    <a:lnTo>
                      <a:pt x="30553" y="38392"/>
                    </a:lnTo>
                    <a:lnTo>
                      <a:pt x="30533" y="37899"/>
                    </a:lnTo>
                    <a:lnTo>
                      <a:pt x="30513" y="37387"/>
                    </a:lnTo>
                    <a:lnTo>
                      <a:pt x="30474" y="36855"/>
                    </a:lnTo>
                    <a:lnTo>
                      <a:pt x="30435" y="36324"/>
                    </a:lnTo>
                    <a:lnTo>
                      <a:pt x="30356" y="35772"/>
                    </a:lnTo>
                    <a:lnTo>
                      <a:pt x="30277" y="35201"/>
                    </a:lnTo>
                    <a:lnTo>
                      <a:pt x="30080" y="34039"/>
                    </a:lnTo>
                    <a:lnTo>
                      <a:pt x="29903" y="33152"/>
                    </a:lnTo>
                    <a:lnTo>
                      <a:pt x="29686" y="32226"/>
                    </a:lnTo>
                    <a:lnTo>
                      <a:pt x="29430" y="31281"/>
                    </a:lnTo>
                    <a:lnTo>
                      <a:pt x="29154" y="30335"/>
                    </a:lnTo>
                    <a:lnTo>
                      <a:pt x="28859" y="29350"/>
                    </a:lnTo>
                    <a:lnTo>
                      <a:pt x="28524" y="28346"/>
                    </a:lnTo>
                    <a:lnTo>
                      <a:pt x="28150" y="27341"/>
                    </a:lnTo>
                    <a:lnTo>
                      <a:pt x="27756" y="26317"/>
                    </a:lnTo>
                    <a:lnTo>
                      <a:pt x="27342" y="25273"/>
                    </a:lnTo>
                    <a:lnTo>
                      <a:pt x="26889" y="24229"/>
                    </a:lnTo>
                    <a:lnTo>
                      <a:pt x="26416" y="23165"/>
                    </a:lnTo>
                    <a:lnTo>
                      <a:pt x="25904" y="22101"/>
                    </a:lnTo>
                    <a:lnTo>
                      <a:pt x="25372" y="21018"/>
                    </a:lnTo>
                    <a:lnTo>
                      <a:pt x="24801" y="19935"/>
                    </a:lnTo>
                    <a:lnTo>
                      <a:pt x="24230" y="18851"/>
                    </a:lnTo>
                    <a:lnTo>
                      <a:pt x="23599" y="17768"/>
                    </a:lnTo>
                    <a:lnTo>
                      <a:pt x="23028" y="16803"/>
                    </a:lnTo>
                    <a:lnTo>
                      <a:pt x="22457" y="15857"/>
                    </a:lnTo>
                    <a:lnTo>
                      <a:pt x="21866" y="14912"/>
                    </a:lnTo>
                    <a:lnTo>
                      <a:pt x="21275" y="14005"/>
                    </a:lnTo>
                    <a:lnTo>
                      <a:pt x="20664" y="13119"/>
                    </a:lnTo>
                    <a:lnTo>
                      <a:pt x="20073" y="12252"/>
                    </a:lnTo>
                    <a:lnTo>
                      <a:pt x="19443" y="11425"/>
                    </a:lnTo>
                    <a:lnTo>
                      <a:pt x="18832" y="10598"/>
                    </a:lnTo>
                    <a:lnTo>
                      <a:pt x="18222" y="9810"/>
                    </a:lnTo>
                    <a:lnTo>
                      <a:pt x="17591" y="9041"/>
                    </a:lnTo>
                    <a:lnTo>
                      <a:pt x="16961" y="8313"/>
                    </a:lnTo>
                    <a:lnTo>
                      <a:pt x="16350" y="7584"/>
                    </a:lnTo>
                    <a:lnTo>
                      <a:pt x="15720" y="6894"/>
                    </a:lnTo>
                    <a:lnTo>
                      <a:pt x="15090" y="6244"/>
                    </a:lnTo>
                    <a:lnTo>
                      <a:pt x="14479" y="5614"/>
                    </a:lnTo>
                    <a:lnTo>
                      <a:pt x="13849" y="5023"/>
                    </a:lnTo>
                    <a:lnTo>
                      <a:pt x="13238" y="4452"/>
                    </a:lnTo>
                    <a:lnTo>
                      <a:pt x="12627" y="3900"/>
                    </a:lnTo>
                    <a:lnTo>
                      <a:pt x="12017" y="3388"/>
                    </a:lnTo>
                    <a:lnTo>
                      <a:pt x="11406" y="2915"/>
                    </a:lnTo>
                    <a:lnTo>
                      <a:pt x="10795" y="2482"/>
                    </a:lnTo>
                    <a:lnTo>
                      <a:pt x="10205" y="2068"/>
                    </a:lnTo>
                    <a:lnTo>
                      <a:pt x="9633" y="1694"/>
                    </a:lnTo>
                    <a:lnTo>
                      <a:pt x="9042" y="1359"/>
                    </a:lnTo>
                    <a:lnTo>
                      <a:pt x="8471" y="1044"/>
                    </a:lnTo>
                    <a:lnTo>
                      <a:pt x="7920" y="768"/>
                    </a:lnTo>
                    <a:lnTo>
                      <a:pt x="7368" y="552"/>
                    </a:lnTo>
                    <a:lnTo>
                      <a:pt x="6816" y="355"/>
                    </a:lnTo>
                    <a:lnTo>
                      <a:pt x="6285" y="197"/>
                    </a:lnTo>
                    <a:lnTo>
                      <a:pt x="5753" y="98"/>
                    </a:lnTo>
                    <a:lnTo>
                      <a:pt x="5241" y="20"/>
                    </a:lnTo>
                    <a:lnTo>
                      <a:pt x="47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3"/>
              <p:cNvSpPr/>
              <p:nvPr/>
            </p:nvSpPr>
            <p:spPr>
              <a:xfrm>
                <a:off x="2492650" y="420825"/>
                <a:ext cx="1129225" cy="763325"/>
              </a:xfrm>
              <a:custGeom>
                <a:avLst/>
                <a:gdLst/>
                <a:ahLst/>
                <a:cxnLst/>
                <a:rect l="l" t="t" r="r" b="b"/>
                <a:pathLst>
                  <a:path w="45169" h="30533" extrusionOk="0">
                    <a:moveTo>
                      <a:pt x="38412" y="1202"/>
                    </a:moveTo>
                    <a:lnTo>
                      <a:pt x="38905" y="1221"/>
                    </a:lnTo>
                    <a:lnTo>
                      <a:pt x="39358" y="1241"/>
                    </a:lnTo>
                    <a:lnTo>
                      <a:pt x="39811" y="1280"/>
                    </a:lnTo>
                    <a:lnTo>
                      <a:pt x="40244" y="1340"/>
                    </a:lnTo>
                    <a:lnTo>
                      <a:pt x="40658" y="1399"/>
                    </a:lnTo>
                    <a:lnTo>
                      <a:pt x="41032" y="1497"/>
                    </a:lnTo>
                    <a:lnTo>
                      <a:pt x="41406" y="1596"/>
                    </a:lnTo>
                    <a:lnTo>
                      <a:pt x="41741" y="1714"/>
                    </a:lnTo>
                    <a:lnTo>
                      <a:pt x="42056" y="1852"/>
                    </a:lnTo>
                    <a:lnTo>
                      <a:pt x="42332" y="1990"/>
                    </a:lnTo>
                    <a:lnTo>
                      <a:pt x="42608" y="2167"/>
                    </a:lnTo>
                    <a:lnTo>
                      <a:pt x="42844" y="2324"/>
                    </a:lnTo>
                    <a:lnTo>
                      <a:pt x="43061" y="2521"/>
                    </a:lnTo>
                    <a:lnTo>
                      <a:pt x="43258" y="2718"/>
                    </a:lnTo>
                    <a:lnTo>
                      <a:pt x="43416" y="2935"/>
                    </a:lnTo>
                    <a:lnTo>
                      <a:pt x="43573" y="3152"/>
                    </a:lnTo>
                    <a:lnTo>
                      <a:pt x="43652" y="3329"/>
                    </a:lnTo>
                    <a:lnTo>
                      <a:pt x="43731" y="3506"/>
                    </a:lnTo>
                    <a:lnTo>
                      <a:pt x="43810" y="3684"/>
                    </a:lnTo>
                    <a:lnTo>
                      <a:pt x="43849" y="3881"/>
                    </a:lnTo>
                    <a:lnTo>
                      <a:pt x="43908" y="4078"/>
                    </a:lnTo>
                    <a:lnTo>
                      <a:pt x="43928" y="4294"/>
                    </a:lnTo>
                    <a:lnTo>
                      <a:pt x="43948" y="4511"/>
                    </a:lnTo>
                    <a:lnTo>
                      <a:pt x="43948" y="4728"/>
                    </a:lnTo>
                    <a:lnTo>
                      <a:pt x="43948" y="5122"/>
                    </a:lnTo>
                    <a:lnTo>
                      <a:pt x="43888" y="5535"/>
                    </a:lnTo>
                    <a:lnTo>
                      <a:pt x="43790" y="5988"/>
                    </a:lnTo>
                    <a:lnTo>
                      <a:pt x="43652" y="6441"/>
                    </a:lnTo>
                    <a:lnTo>
                      <a:pt x="43514" y="6855"/>
                    </a:lnTo>
                    <a:lnTo>
                      <a:pt x="43337" y="7288"/>
                    </a:lnTo>
                    <a:lnTo>
                      <a:pt x="43140" y="7741"/>
                    </a:lnTo>
                    <a:lnTo>
                      <a:pt x="42903" y="8195"/>
                    </a:lnTo>
                    <a:lnTo>
                      <a:pt x="42647" y="8648"/>
                    </a:lnTo>
                    <a:lnTo>
                      <a:pt x="42352" y="9120"/>
                    </a:lnTo>
                    <a:lnTo>
                      <a:pt x="42037" y="9613"/>
                    </a:lnTo>
                    <a:lnTo>
                      <a:pt x="41702" y="10105"/>
                    </a:lnTo>
                    <a:lnTo>
                      <a:pt x="41150" y="10854"/>
                    </a:lnTo>
                    <a:lnTo>
                      <a:pt x="40520" y="11602"/>
                    </a:lnTo>
                    <a:lnTo>
                      <a:pt x="39850" y="12390"/>
                    </a:lnTo>
                    <a:lnTo>
                      <a:pt x="39121" y="13158"/>
                    </a:lnTo>
                    <a:lnTo>
                      <a:pt x="38353" y="13966"/>
                    </a:lnTo>
                    <a:lnTo>
                      <a:pt x="37526" y="14754"/>
                    </a:lnTo>
                    <a:lnTo>
                      <a:pt x="36639" y="15562"/>
                    </a:lnTo>
                    <a:lnTo>
                      <a:pt x="35714" y="16350"/>
                    </a:lnTo>
                    <a:lnTo>
                      <a:pt x="34748" y="17157"/>
                    </a:lnTo>
                    <a:lnTo>
                      <a:pt x="33724" y="17945"/>
                    </a:lnTo>
                    <a:lnTo>
                      <a:pt x="32660" y="18733"/>
                    </a:lnTo>
                    <a:lnTo>
                      <a:pt x="31557" y="19521"/>
                    </a:lnTo>
                    <a:lnTo>
                      <a:pt x="30435" y="20309"/>
                    </a:lnTo>
                    <a:lnTo>
                      <a:pt x="29253" y="21057"/>
                    </a:lnTo>
                    <a:lnTo>
                      <a:pt x="28031" y="21826"/>
                    </a:lnTo>
                    <a:lnTo>
                      <a:pt x="26790" y="22555"/>
                    </a:lnTo>
                    <a:lnTo>
                      <a:pt x="25372" y="23362"/>
                    </a:lnTo>
                    <a:lnTo>
                      <a:pt x="23954" y="24111"/>
                    </a:lnTo>
                    <a:lnTo>
                      <a:pt x="22536" y="24820"/>
                    </a:lnTo>
                    <a:lnTo>
                      <a:pt x="21137" y="25470"/>
                    </a:lnTo>
                    <a:lnTo>
                      <a:pt x="19758" y="26081"/>
                    </a:lnTo>
                    <a:lnTo>
                      <a:pt x="18399" y="26632"/>
                    </a:lnTo>
                    <a:lnTo>
                      <a:pt x="17059" y="27144"/>
                    </a:lnTo>
                    <a:lnTo>
                      <a:pt x="15759" y="27597"/>
                    </a:lnTo>
                    <a:lnTo>
                      <a:pt x="14479" y="28011"/>
                    </a:lnTo>
                    <a:lnTo>
                      <a:pt x="13238" y="28346"/>
                    </a:lnTo>
                    <a:lnTo>
                      <a:pt x="12036" y="28661"/>
                    </a:lnTo>
                    <a:lnTo>
                      <a:pt x="10894" y="28897"/>
                    </a:lnTo>
                    <a:lnTo>
                      <a:pt x="9771" y="29094"/>
                    </a:lnTo>
                    <a:lnTo>
                      <a:pt x="9239" y="29173"/>
                    </a:lnTo>
                    <a:lnTo>
                      <a:pt x="8707" y="29232"/>
                    </a:lnTo>
                    <a:lnTo>
                      <a:pt x="8195" y="29272"/>
                    </a:lnTo>
                    <a:lnTo>
                      <a:pt x="7703" y="29311"/>
                    </a:lnTo>
                    <a:lnTo>
                      <a:pt x="7230" y="29331"/>
                    </a:lnTo>
                    <a:lnTo>
                      <a:pt x="6265" y="29331"/>
                    </a:lnTo>
                    <a:lnTo>
                      <a:pt x="5792" y="29311"/>
                    </a:lnTo>
                    <a:lnTo>
                      <a:pt x="5339" y="29272"/>
                    </a:lnTo>
                    <a:lnTo>
                      <a:pt x="4925" y="29213"/>
                    </a:lnTo>
                    <a:lnTo>
                      <a:pt x="4512" y="29134"/>
                    </a:lnTo>
                    <a:lnTo>
                      <a:pt x="4118" y="29035"/>
                    </a:lnTo>
                    <a:lnTo>
                      <a:pt x="3763" y="28937"/>
                    </a:lnTo>
                    <a:lnTo>
                      <a:pt x="3428" y="28819"/>
                    </a:lnTo>
                    <a:lnTo>
                      <a:pt x="3113" y="28681"/>
                    </a:lnTo>
                    <a:lnTo>
                      <a:pt x="2818" y="28543"/>
                    </a:lnTo>
                    <a:lnTo>
                      <a:pt x="2562" y="28385"/>
                    </a:lnTo>
                    <a:lnTo>
                      <a:pt x="2325" y="28208"/>
                    </a:lnTo>
                    <a:lnTo>
                      <a:pt x="2109" y="28031"/>
                    </a:lnTo>
                    <a:lnTo>
                      <a:pt x="1912" y="27814"/>
                    </a:lnTo>
                    <a:lnTo>
                      <a:pt x="1754" y="27617"/>
                    </a:lnTo>
                    <a:lnTo>
                      <a:pt x="1596" y="27381"/>
                    </a:lnTo>
                    <a:lnTo>
                      <a:pt x="1518" y="27203"/>
                    </a:lnTo>
                    <a:lnTo>
                      <a:pt x="1439" y="27026"/>
                    </a:lnTo>
                    <a:lnTo>
                      <a:pt x="1360" y="26849"/>
                    </a:lnTo>
                    <a:lnTo>
                      <a:pt x="1301" y="26652"/>
                    </a:lnTo>
                    <a:lnTo>
                      <a:pt x="1261" y="26455"/>
                    </a:lnTo>
                    <a:lnTo>
                      <a:pt x="1242" y="26258"/>
                    </a:lnTo>
                    <a:lnTo>
                      <a:pt x="1222" y="26041"/>
                    </a:lnTo>
                    <a:lnTo>
                      <a:pt x="1202" y="25805"/>
                    </a:lnTo>
                    <a:lnTo>
                      <a:pt x="1222" y="25411"/>
                    </a:lnTo>
                    <a:lnTo>
                      <a:pt x="1281" y="24997"/>
                    </a:lnTo>
                    <a:lnTo>
                      <a:pt x="1380" y="24564"/>
                    </a:lnTo>
                    <a:lnTo>
                      <a:pt x="1498" y="24091"/>
                    </a:lnTo>
                    <a:lnTo>
                      <a:pt x="1655" y="23677"/>
                    </a:lnTo>
                    <a:lnTo>
                      <a:pt x="1833" y="23244"/>
                    </a:lnTo>
                    <a:lnTo>
                      <a:pt x="2030" y="22811"/>
                    </a:lnTo>
                    <a:lnTo>
                      <a:pt x="2266" y="22358"/>
                    </a:lnTo>
                    <a:lnTo>
                      <a:pt x="2522" y="21885"/>
                    </a:lnTo>
                    <a:lnTo>
                      <a:pt x="2798" y="21412"/>
                    </a:lnTo>
                    <a:lnTo>
                      <a:pt x="3113" y="20939"/>
                    </a:lnTo>
                    <a:lnTo>
                      <a:pt x="3468" y="20447"/>
                    </a:lnTo>
                    <a:lnTo>
                      <a:pt x="4019" y="19698"/>
                    </a:lnTo>
                    <a:lnTo>
                      <a:pt x="4630" y="18930"/>
                    </a:lnTo>
                    <a:lnTo>
                      <a:pt x="5319" y="18162"/>
                    </a:lnTo>
                    <a:lnTo>
                      <a:pt x="6028" y="17374"/>
                    </a:lnTo>
                    <a:lnTo>
                      <a:pt x="6816" y="16586"/>
                    </a:lnTo>
                    <a:lnTo>
                      <a:pt x="7644" y="15778"/>
                    </a:lnTo>
                    <a:lnTo>
                      <a:pt x="8530" y="14990"/>
                    </a:lnTo>
                    <a:lnTo>
                      <a:pt x="9456" y="14183"/>
                    </a:lnTo>
                    <a:lnTo>
                      <a:pt x="10421" y="13395"/>
                    </a:lnTo>
                    <a:lnTo>
                      <a:pt x="11445" y="12587"/>
                    </a:lnTo>
                    <a:lnTo>
                      <a:pt x="12509" y="11799"/>
                    </a:lnTo>
                    <a:lnTo>
                      <a:pt x="13593" y="11011"/>
                    </a:lnTo>
                    <a:lnTo>
                      <a:pt x="14735" y="10243"/>
                    </a:lnTo>
                    <a:lnTo>
                      <a:pt x="15917" y="9475"/>
                    </a:lnTo>
                    <a:lnTo>
                      <a:pt x="17138" y="8726"/>
                    </a:lnTo>
                    <a:lnTo>
                      <a:pt x="18379" y="7978"/>
                    </a:lnTo>
                    <a:lnTo>
                      <a:pt x="19797" y="7190"/>
                    </a:lnTo>
                    <a:lnTo>
                      <a:pt x="21216" y="6422"/>
                    </a:lnTo>
                    <a:lnTo>
                      <a:pt x="22634" y="5732"/>
                    </a:lnTo>
                    <a:lnTo>
                      <a:pt x="24033" y="5063"/>
                    </a:lnTo>
                    <a:lnTo>
                      <a:pt x="25411" y="4452"/>
                    </a:lnTo>
                    <a:lnTo>
                      <a:pt x="26771" y="3900"/>
                    </a:lnTo>
                    <a:lnTo>
                      <a:pt x="28090" y="3388"/>
                    </a:lnTo>
                    <a:lnTo>
                      <a:pt x="29410" y="2935"/>
                    </a:lnTo>
                    <a:lnTo>
                      <a:pt x="30691" y="2541"/>
                    </a:lnTo>
                    <a:lnTo>
                      <a:pt x="31912" y="2187"/>
                    </a:lnTo>
                    <a:lnTo>
                      <a:pt x="33113" y="1891"/>
                    </a:lnTo>
                    <a:lnTo>
                      <a:pt x="34276" y="1635"/>
                    </a:lnTo>
                    <a:lnTo>
                      <a:pt x="35398" y="1458"/>
                    </a:lnTo>
                    <a:lnTo>
                      <a:pt x="35930" y="1379"/>
                    </a:lnTo>
                    <a:lnTo>
                      <a:pt x="36442" y="1320"/>
                    </a:lnTo>
                    <a:lnTo>
                      <a:pt x="36955" y="1261"/>
                    </a:lnTo>
                    <a:lnTo>
                      <a:pt x="37467" y="1221"/>
                    </a:lnTo>
                    <a:lnTo>
                      <a:pt x="37940" y="1202"/>
                    </a:lnTo>
                    <a:close/>
                    <a:moveTo>
                      <a:pt x="37900" y="0"/>
                    </a:moveTo>
                    <a:lnTo>
                      <a:pt x="37388" y="20"/>
                    </a:lnTo>
                    <a:lnTo>
                      <a:pt x="36856" y="59"/>
                    </a:lnTo>
                    <a:lnTo>
                      <a:pt x="36324" y="118"/>
                    </a:lnTo>
                    <a:lnTo>
                      <a:pt x="35773" y="177"/>
                    </a:lnTo>
                    <a:lnTo>
                      <a:pt x="35221" y="256"/>
                    </a:lnTo>
                    <a:lnTo>
                      <a:pt x="34059" y="453"/>
                    </a:lnTo>
                    <a:lnTo>
                      <a:pt x="33153" y="650"/>
                    </a:lnTo>
                    <a:lnTo>
                      <a:pt x="32227" y="867"/>
                    </a:lnTo>
                    <a:lnTo>
                      <a:pt x="31301" y="1103"/>
                    </a:lnTo>
                    <a:lnTo>
                      <a:pt x="30336" y="1379"/>
                    </a:lnTo>
                    <a:lnTo>
                      <a:pt x="29351" y="1694"/>
                    </a:lnTo>
                    <a:lnTo>
                      <a:pt x="28366" y="2029"/>
                    </a:lnTo>
                    <a:lnTo>
                      <a:pt x="27342" y="2384"/>
                    </a:lnTo>
                    <a:lnTo>
                      <a:pt x="26318" y="2778"/>
                    </a:lnTo>
                    <a:lnTo>
                      <a:pt x="25274" y="3211"/>
                    </a:lnTo>
                    <a:lnTo>
                      <a:pt x="24230" y="3664"/>
                    </a:lnTo>
                    <a:lnTo>
                      <a:pt x="23166" y="4137"/>
                    </a:lnTo>
                    <a:lnTo>
                      <a:pt x="22102" y="4649"/>
                    </a:lnTo>
                    <a:lnTo>
                      <a:pt x="21019" y="5181"/>
                    </a:lnTo>
                    <a:lnTo>
                      <a:pt x="19955" y="5732"/>
                    </a:lnTo>
                    <a:lnTo>
                      <a:pt x="18872" y="6323"/>
                    </a:lnTo>
                    <a:lnTo>
                      <a:pt x="17769" y="6934"/>
                    </a:lnTo>
                    <a:lnTo>
                      <a:pt x="16803" y="7505"/>
                    </a:lnTo>
                    <a:lnTo>
                      <a:pt x="15858" y="8096"/>
                    </a:lnTo>
                    <a:lnTo>
                      <a:pt x="14932" y="8687"/>
                    </a:lnTo>
                    <a:lnTo>
                      <a:pt x="14026" y="9278"/>
                    </a:lnTo>
                    <a:lnTo>
                      <a:pt x="13140" y="9869"/>
                    </a:lnTo>
                    <a:lnTo>
                      <a:pt x="12273" y="10480"/>
                    </a:lnTo>
                    <a:lnTo>
                      <a:pt x="11426" y="11090"/>
                    </a:lnTo>
                    <a:lnTo>
                      <a:pt x="10618" y="11701"/>
                    </a:lnTo>
                    <a:lnTo>
                      <a:pt x="9811" y="12331"/>
                    </a:lnTo>
                    <a:lnTo>
                      <a:pt x="9042" y="12962"/>
                    </a:lnTo>
                    <a:lnTo>
                      <a:pt x="8313" y="13572"/>
                    </a:lnTo>
                    <a:lnTo>
                      <a:pt x="7604" y="14202"/>
                    </a:lnTo>
                    <a:lnTo>
                      <a:pt x="6915" y="14833"/>
                    </a:lnTo>
                    <a:lnTo>
                      <a:pt x="6245" y="15443"/>
                    </a:lnTo>
                    <a:lnTo>
                      <a:pt x="5615" y="16074"/>
                    </a:lnTo>
                    <a:lnTo>
                      <a:pt x="5024" y="16704"/>
                    </a:lnTo>
                    <a:lnTo>
                      <a:pt x="4453" y="17315"/>
                    </a:lnTo>
                    <a:lnTo>
                      <a:pt x="3901" y="17925"/>
                    </a:lnTo>
                    <a:lnTo>
                      <a:pt x="3409" y="18536"/>
                    </a:lnTo>
                    <a:lnTo>
                      <a:pt x="2916" y="19147"/>
                    </a:lnTo>
                    <a:lnTo>
                      <a:pt x="2483" y="19738"/>
                    </a:lnTo>
                    <a:lnTo>
                      <a:pt x="2069" y="20329"/>
                    </a:lnTo>
                    <a:lnTo>
                      <a:pt x="1695" y="20920"/>
                    </a:lnTo>
                    <a:lnTo>
                      <a:pt x="1360" y="21491"/>
                    </a:lnTo>
                    <a:lnTo>
                      <a:pt x="1045" y="22062"/>
                    </a:lnTo>
                    <a:lnTo>
                      <a:pt x="789" y="22633"/>
                    </a:lnTo>
                    <a:lnTo>
                      <a:pt x="552" y="23185"/>
                    </a:lnTo>
                    <a:lnTo>
                      <a:pt x="355" y="23736"/>
                    </a:lnTo>
                    <a:lnTo>
                      <a:pt x="198" y="24268"/>
                    </a:lnTo>
                    <a:lnTo>
                      <a:pt x="99" y="24800"/>
                    </a:lnTo>
                    <a:lnTo>
                      <a:pt x="20" y="25312"/>
                    </a:lnTo>
                    <a:lnTo>
                      <a:pt x="1" y="25805"/>
                    </a:lnTo>
                    <a:lnTo>
                      <a:pt x="20" y="26100"/>
                    </a:lnTo>
                    <a:lnTo>
                      <a:pt x="40" y="26396"/>
                    </a:lnTo>
                    <a:lnTo>
                      <a:pt x="80" y="26671"/>
                    </a:lnTo>
                    <a:lnTo>
                      <a:pt x="139" y="26947"/>
                    </a:lnTo>
                    <a:lnTo>
                      <a:pt x="217" y="27223"/>
                    </a:lnTo>
                    <a:lnTo>
                      <a:pt x="316" y="27479"/>
                    </a:lnTo>
                    <a:lnTo>
                      <a:pt x="434" y="27735"/>
                    </a:lnTo>
                    <a:lnTo>
                      <a:pt x="552" y="27991"/>
                    </a:lnTo>
                    <a:lnTo>
                      <a:pt x="769" y="28306"/>
                    </a:lnTo>
                    <a:lnTo>
                      <a:pt x="1005" y="28622"/>
                    </a:lnTo>
                    <a:lnTo>
                      <a:pt x="1281" y="28897"/>
                    </a:lnTo>
                    <a:lnTo>
                      <a:pt x="1577" y="29153"/>
                    </a:lnTo>
                    <a:lnTo>
                      <a:pt x="1813" y="29331"/>
                    </a:lnTo>
                    <a:lnTo>
                      <a:pt x="2069" y="29488"/>
                    </a:lnTo>
                    <a:lnTo>
                      <a:pt x="2325" y="29646"/>
                    </a:lnTo>
                    <a:lnTo>
                      <a:pt x="2601" y="29784"/>
                    </a:lnTo>
                    <a:lnTo>
                      <a:pt x="2896" y="29902"/>
                    </a:lnTo>
                    <a:lnTo>
                      <a:pt x="3192" y="30020"/>
                    </a:lnTo>
                    <a:lnTo>
                      <a:pt x="3507" y="30119"/>
                    </a:lnTo>
                    <a:lnTo>
                      <a:pt x="3822" y="30217"/>
                    </a:lnTo>
                    <a:lnTo>
                      <a:pt x="4157" y="30296"/>
                    </a:lnTo>
                    <a:lnTo>
                      <a:pt x="4492" y="30355"/>
                    </a:lnTo>
                    <a:lnTo>
                      <a:pt x="4847" y="30414"/>
                    </a:lnTo>
                    <a:lnTo>
                      <a:pt x="5221" y="30454"/>
                    </a:lnTo>
                    <a:lnTo>
                      <a:pt x="5969" y="30513"/>
                    </a:lnTo>
                    <a:lnTo>
                      <a:pt x="6757" y="30532"/>
                    </a:lnTo>
                    <a:lnTo>
                      <a:pt x="7269" y="30532"/>
                    </a:lnTo>
                    <a:lnTo>
                      <a:pt x="7782" y="30513"/>
                    </a:lnTo>
                    <a:lnTo>
                      <a:pt x="8294" y="30473"/>
                    </a:lnTo>
                    <a:lnTo>
                      <a:pt x="8845" y="30434"/>
                    </a:lnTo>
                    <a:lnTo>
                      <a:pt x="9397" y="30355"/>
                    </a:lnTo>
                    <a:lnTo>
                      <a:pt x="9948" y="30276"/>
                    </a:lnTo>
                    <a:lnTo>
                      <a:pt x="11111" y="30079"/>
                    </a:lnTo>
                    <a:lnTo>
                      <a:pt x="12017" y="29902"/>
                    </a:lnTo>
                    <a:lnTo>
                      <a:pt x="12923" y="29685"/>
                    </a:lnTo>
                    <a:lnTo>
                      <a:pt x="13868" y="29429"/>
                    </a:lnTo>
                    <a:lnTo>
                      <a:pt x="14834" y="29153"/>
                    </a:lnTo>
                    <a:lnTo>
                      <a:pt x="15818" y="28858"/>
                    </a:lnTo>
                    <a:lnTo>
                      <a:pt x="16803" y="28523"/>
                    </a:lnTo>
                    <a:lnTo>
                      <a:pt x="17828" y="28149"/>
                    </a:lnTo>
                    <a:lnTo>
                      <a:pt x="18852" y="27755"/>
                    </a:lnTo>
                    <a:lnTo>
                      <a:pt x="19876" y="27341"/>
                    </a:lnTo>
                    <a:lnTo>
                      <a:pt x="20940" y="26888"/>
                    </a:lnTo>
                    <a:lnTo>
                      <a:pt x="22004" y="26396"/>
                    </a:lnTo>
                    <a:lnTo>
                      <a:pt x="23067" y="25903"/>
                    </a:lnTo>
                    <a:lnTo>
                      <a:pt x="24131" y="25371"/>
                    </a:lnTo>
                    <a:lnTo>
                      <a:pt x="25215" y="24800"/>
                    </a:lnTo>
                    <a:lnTo>
                      <a:pt x="26298" y="24209"/>
                    </a:lnTo>
                    <a:lnTo>
                      <a:pt x="27401" y="23599"/>
                    </a:lnTo>
                    <a:lnTo>
                      <a:pt x="28366" y="23027"/>
                    </a:lnTo>
                    <a:lnTo>
                      <a:pt x="29312" y="22456"/>
                    </a:lnTo>
                    <a:lnTo>
                      <a:pt x="30238" y="21865"/>
                    </a:lnTo>
                    <a:lnTo>
                      <a:pt x="31144" y="21274"/>
                    </a:lnTo>
                    <a:lnTo>
                      <a:pt x="32030" y="20664"/>
                    </a:lnTo>
                    <a:lnTo>
                      <a:pt x="32897" y="20053"/>
                    </a:lnTo>
                    <a:lnTo>
                      <a:pt x="33744" y="19442"/>
                    </a:lnTo>
                    <a:lnTo>
                      <a:pt x="34551" y="18832"/>
                    </a:lnTo>
                    <a:lnTo>
                      <a:pt x="35339" y="18201"/>
                    </a:lnTo>
                    <a:lnTo>
                      <a:pt x="36108" y="17591"/>
                    </a:lnTo>
                    <a:lnTo>
                      <a:pt x="36856" y="16960"/>
                    </a:lnTo>
                    <a:lnTo>
                      <a:pt x="37565" y="16330"/>
                    </a:lnTo>
                    <a:lnTo>
                      <a:pt x="38255" y="15719"/>
                    </a:lnTo>
                    <a:lnTo>
                      <a:pt x="38924" y="15089"/>
                    </a:lnTo>
                    <a:lnTo>
                      <a:pt x="39555" y="14459"/>
                    </a:lnTo>
                    <a:lnTo>
                      <a:pt x="40146" y="13848"/>
                    </a:lnTo>
                    <a:lnTo>
                      <a:pt x="40717" y="13218"/>
                    </a:lnTo>
                    <a:lnTo>
                      <a:pt x="41249" y="12607"/>
                    </a:lnTo>
                    <a:lnTo>
                      <a:pt x="41761" y="11996"/>
                    </a:lnTo>
                    <a:lnTo>
                      <a:pt x="42234" y="11405"/>
                    </a:lnTo>
                    <a:lnTo>
                      <a:pt x="42687" y="10795"/>
                    </a:lnTo>
                    <a:lnTo>
                      <a:pt x="43100" y="10204"/>
                    </a:lnTo>
                    <a:lnTo>
                      <a:pt x="43475" y="9613"/>
                    </a:lnTo>
                    <a:lnTo>
                      <a:pt x="43810" y="9042"/>
                    </a:lnTo>
                    <a:lnTo>
                      <a:pt x="44125" y="8470"/>
                    </a:lnTo>
                    <a:lnTo>
                      <a:pt x="44381" y="7899"/>
                    </a:lnTo>
                    <a:lnTo>
                      <a:pt x="44617" y="7348"/>
                    </a:lnTo>
                    <a:lnTo>
                      <a:pt x="44814" y="6816"/>
                    </a:lnTo>
                    <a:lnTo>
                      <a:pt x="44952" y="6284"/>
                    </a:lnTo>
                    <a:lnTo>
                      <a:pt x="45070" y="5752"/>
                    </a:lnTo>
                    <a:lnTo>
                      <a:pt x="45129" y="5240"/>
                    </a:lnTo>
                    <a:lnTo>
                      <a:pt x="45169" y="4728"/>
                    </a:lnTo>
                    <a:lnTo>
                      <a:pt x="45149" y="4432"/>
                    </a:lnTo>
                    <a:lnTo>
                      <a:pt x="45129" y="4156"/>
                    </a:lnTo>
                    <a:lnTo>
                      <a:pt x="45090" y="3861"/>
                    </a:lnTo>
                    <a:lnTo>
                      <a:pt x="45031" y="3585"/>
                    </a:lnTo>
                    <a:lnTo>
                      <a:pt x="44952" y="3329"/>
                    </a:lnTo>
                    <a:lnTo>
                      <a:pt x="44854" y="3053"/>
                    </a:lnTo>
                    <a:lnTo>
                      <a:pt x="44735" y="2797"/>
                    </a:lnTo>
                    <a:lnTo>
                      <a:pt x="44617" y="2561"/>
                    </a:lnTo>
                    <a:lnTo>
                      <a:pt x="44401" y="2226"/>
                    </a:lnTo>
                    <a:lnTo>
                      <a:pt x="44164" y="1930"/>
                    </a:lnTo>
                    <a:lnTo>
                      <a:pt x="43888" y="1635"/>
                    </a:lnTo>
                    <a:lnTo>
                      <a:pt x="43593" y="1379"/>
                    </a:lnTo>
                    <a:lnTo>
                      <a:pt x="43357" y="1202"/>
                    </a:lnTo>
                    <a:lnTo>
                      <a:pt x="43100" y="1044"/>
                    </a:lnTo>
                    <a:lnTo>
                      <a:pt x="42844" y="886"/>
                    </a:lnTo>
                    <a:lnTo>
                      <a:pt x="42569" y="749"/>
                    </a:lnTo>
                    <a:lnTo>
                      <a:pt x="42273" y="630"/>
                    </a:lnTo>
                    <a:lnTo>
                      <a:pt x="41978" y="512"/>
                    </a:lnTo>
                    <a:lnTo>
                      <a:pt x="41663" y="414"/>
                    </a:lnTo>
                    <a:lnTo>
                      <a:pt x="41347" y="335"/>
                    </a:lnTo>
                    <a:lnTo>
                      <a:pt x="41012" y="256"/>
                    </a:lnTo>
                    <a:lnTo>
                      <a:pt x="40658" y="177"/>
                    </a:lnTo>
                    <a:lnTo>
                      <a:pt x="40303" y="118"/>
                    </a:lnTo>
                    <a:lnTo>
                      <a:pt x="39949" y="79"/>
                    </a:lnTo>
                    <a:lnTo>
                      <a:pt x="39200" y="20"/>
                    </a:lnTo>
                    <a:lnTo>
                      <a:pt x="384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3"/>
              <p:cNvSpPr/>
              <p:nvPr/>
            </p:nvSpPr>
            <p:spPr>
              <a:xfrm>
                <a:off x="2752175" y="478425"/>
                <a:ext cx="638750" cy="638750"/>
              </a:xfrm>
              <a:custGeom>
                <a:avLst/>
                <a:gdLst/>
                <a:ahLst/>
                <a:cxnLst/>
                <a:rect l="l" t="t" r="r" b="b"/>
                <a:pathLst>
                  <a:path w="25550" h="25550" extrusionOk="0">
                    <a:moveTo>
                      <a:pt x="12411" y="1"/>
                    </a:moveTo>
                    <a:lnTo>
                      <a:pt x="11800" y="20"/>
                    </a:lnTo>
                    <a:lnTo>
                      <a:pt x="11189" y="99"/>
                    </a:lnTo>
                    <a:lnTo>
                      <a:pt x="10579" y="178"/>
                    </a:lnTo>
                    <a:lnTo>
                      <a:pt x="9968" y="296"/>
                    </a:lnTo>
                    <a:lnTo>
                      <a:pt x="9377" y="454"/>
                    </a:lnTo>
                    <a:lnTo>
                      <a:pt x="8786" y="631"/>
                    </a:lnTo>
                    <a:lnTo>
                      <a:pt x="8215" y="828"/>
                    </a:lnTo>
                    <a:lnTo>
                      <a:pt x="7644" y="1064"/>
                    </a:lnTo>
                    <a:lnTo>
                      <a:pt x="7092" y="1321"/>
                    </a:lnTo>
                    <a:lnTo>
                      <a:pt x="6541" y="1616"/>
                    </a:lnTo>
                    <a:lnTo>
                      <a:pt x="6028" y="1911"/>
                    </a:lnTo>
                    <a:lnTo>
                      <a:pt x="5497" y="2266"/>
                    </a:lnTo>
                    <a:lnTo>
                      <a:pt x="5004" y="2621"/>
                    </a:lnTo>
                    <a:lnTo>
                      <a:pt x="4531" y="3015"/>
                    </a:lnTo>
                    <a:lnTo>
                      <a:pt x="4059" y="3428"/>
                    </a:lnTo>
                    <a:lnTo>
                      <a:pt x="3606" y="3862"/>
                    </a:lnTo>
                    <a:lnTo>
                      <a:pt x="3192" y="4315"/>
                    </a:lnTo>
                    <a:lnTo>
                      <a:pt x="2778" y="4807"/>
                    </a:lnTo>
                    <a:lnTo>
                      <a:pt x="2404" y="5300"/>
                    </a:lnTo>
                    <a:lnTo>
                      <a:pt x="2049" y="5831"/>
                    </a:lnTo>
                    <a:lnTo>
                      <a:pt x="1695" y="6383"/>
                    </a:lnTo>
                    <a:lnTo>
                      <a:pt x="1399" y="6954"/>
                    </a:lnTo>
                    <a:lnTo>
                      <a:pt x="1104" y="7545"/>
                    </a:lnTo>
                    <a:lnTo>
                      <a:pt x="848" y="8156"/>
                    </a:lnTo>
                    <a:lnTo>
                      <a:pt x="631" y="8766"/>
                    </a:lnTo>
                    <a:lnTo>
                      <a:pt x="454" y="9377"/>
                    </a:lnTo>
                    <a:lnTo>
                      <a:pt x="296" y="10007"/>
                    </a:lnTo>
                    <a:lnTo>
                      <a:pt x="178" y="10618"/>
                    </a:lnTo>
                    <a:lnTo>
                      <a:pt x="80" y="11248"/>
                    </a:lnTo>
                    <a:lnTo>
                      <a:pt x="20" y="11879"/>
                    </a:lnTo>
                    <a:lnTo>
                      <a:pt x="1" y="12489"/>
                    </a:lnTo>
                    <a:lnTo>
                      <a:pt x="1" y="13120"/>
                    </a:lnTo>
                    <a:lnTo>
                      <a:pt x="20" y="13730"/>
                    </a:lnTo>
                    <a:lnTo>
                      <a:pt x="99" y="14341"/>
                    </a:lnTo>
                    <a:lnTo>
                      <a:pt x="178" y="14952"/>
                    </a:lnTo>
                    <a:lnTo>
                      <a:pt x="296" y="15562"/>
                    </a:lnTo>
                    <a:lnTo>
                      <a:pt x="454" y="16153"/>
                    </a:lnTo>
                    <a:lnTo>
                      <a:pt x="631" y="16744"/>
                    </a:lnTo>
                    <a:lnTo>
                      <a:pt x="828" y="17316"/>
                    </a:lnTo>
                    <a:lnTo>
                      <a:pt x="1064" y="17887"/>
                    </a:lnTo>
                    <a:lnTo>
                      <a:pt x="1321" y="18438"/>
                    </a:lnTo>
                    <a:lnTo>
                      <a:pt x="1616" y="18990"/>
                    </a:lnTo>
                    <a:lnTo>
                      <a:pt x="1931" y="19522"/>
                    </a:lnTo>
                    <a:lnTo>
                      <a:pt x="2266" y="20034"/>
                    </a:lnTo>
                    <a:lnTo>
                      <a:pt x="2621" y="20526"/>
                    </a:lnTo>
                    <a:lnTo>
                      <a:pt x="3015" y="21019"/>
                    </a:lnTo>
                    <a:lnTo>
                      <a:pt x="3428" y="21472"/>
                    </a:lnTo>
                    <a:lnTo>
                      <a:pt x="3862" y="21925"/>
                    </a:lnTo>
                    <a:lnTo>
                      <a:pt x="4315" y="22339"/>
                    </a:lnTo>
                    <a:lnTo>
                      <a:pt x="4807" y="22752"/>
                    </a:lnTo>
                    <a:lnTo>
                      <a:pt x="5300" y="23126"/>
                    </a:lnTo>
                    <a:lnTo>
                      <a:pt x="5831" y="23501"/>
                    </a:lnTo>
                    <a:lnTo>
                      <a:pt x="6383" y="23836"/>
                    </a:lnTo>
                    <a:lnTo>
                      <a:pt x="6954" y="24131"/>
                    </a:lnTo>
                    <a:lnTo>
                      <a:pt x="7545" y="24427"/>
                    </a:lnTo>
                    <a:lnTo>
                      <a:pt x="8156" y="24683"/>
                    </a:lnTo>
                    <a:lnTo>
                      <a:pt x="8766" y="24899"/>
                    </a:lnTo>
                    <a:lnTo>
                      <a:pt x="9377" y="25077"/>
                    </a:lnTo>
                    <a:lnTo>
                      <a:pt x="10007" y="25234"/>
                    </a:lnTo>
                    <a:lnTo>
                      <a:pt x="10618" y="25352"/>
                    </a:lnTo>
                    <a:lnTo>
                      <a:pt x="11248" y="25451"/>
                    </a:lnTo>
                    <a:lnTo>
                      <a:pt x="11879" y="25510"/>
                    </a:lnTo>
                    <a:lnTo>
                      <a:pt x="12489" y="25549"/>
                    </a:lnTo>
                    <a:lnTo>
                      <a:pt x="13120" y="25530"/>
                    </a:lnTo>
                    <a:lnTo>
                      <a:pt x="13730" y="25510"/>
                    </a:lnTo>
                    <a:lnTo>
                      <a:pt x="14341" y="25451"/>
                    </a:lnTo>
                    <a:lnTo>
                      <a:pt x="14952" y="25352"/>
                    </a:lnTo>
                    <a:lnTo>
                      <a:pt x="15562" y="25234"/>
                    </a:lnTo>
                    <a:lnTo>
                      <a:pt x="16153" y="25077"/>
                    </a:lnTo>
                    <a:lnTo>
                      <a:pt x="16744" y="24899"/>
                    </a:lnTo>
                    <a:lnTo>
                      <a:pt x="17315" y="24702"/>
                    </a:lnTo>
                    <a:lnTo>
                      <a:pt x="17887" y="24466"/>
                    </a:lnTo>
                    <a:lnTo>
                      <a:pt x="18438" y="24210"/>
                    </a:lnTo>
                    <a:lnTo>
                      <a:pt x="18990" y="23934"/>
                    </a:lnTo>
                    <a:lnTo>
                      <a:pt x="19522" y="23619"/>
                    </a:lnTo>
                    <a:lnTo>
                      <a:pt x="20034" y="23284"/>
                    </a:lnTo>
                    <a:lnTo>
                      <a:pt x="20526" y="22910"/>
                    </a:lnTo>
                    <a:lnTo>
                      <a:pt x="21019" y="22536"/>
                    </a:lnTo>
                    <a:lnTo>
                      <a:pt x="21472" y="22122"/>
                    </a:lnTo>
                    <a:lnTo>
                      <a:pt x="21925" y="21669"/>
                    </a:lnTo>
                    <a:lnTo>
                      <a:pt x="22358" y="21216"/>
                    </a:lnTo>
                    <a:lnTo>
                      <a:pt x="22752" y="20743"/>
                    </a:lnTo>
                    <a:lnTo>
                      <a:pt x="23126" y="20231"/>
                    </a:lnTo>
                    <a:lnTo>
                      <a:pt x="23501" y="19699"/>
                    </a:lnTo>
                    <a:lnTo>
                      <a:pt x="23836" y="19147"/>
                    </a:lnTo>
                    <a:lnTo>
                      <a:pt x="24151" y="18576"/>
                    </a:lnTo>
                    <a:lnTo>
                      <a:pt x="24427" y="17985"/>
                    </a:lnTo>
                    <a:lnTo>
                      <a:pt x="24683" y="17375"/>
                    </a:lnTo>
                    <a:lnTo>
                      <a:pt x="24899" y="16764"/>
                    </a:lnTo>
                    <a:lnTo>
                      <a:pt x="25077" y="16153"/>
                    </a:lnTo>
                    <a:lnTo>
                      <a:pt x="25234" y="15523"/>
                    </a:lnTo>
                    <a:lnTo>
                      <a:pt x="25372" y="14912"/>
                    </a:lnTo>
                    <a:lnTo>
                      <a:pt x="25451" y="14282"/>
                    </a:lnTo>
                    <a:lnTo>
                      <a:pt x="25510" y="13671"/>
                    </a:lnTo>
                    <a:lnTo>
                      <a:pt x="25549" y="13041"/>
                    </a:lnTo>
                    <a:lnTo>
                      <a:pt x="25530" y="12411"/>
                    </a:lnTo>
                    <a:lnTo>
                      <a:pt x="25510" y="11800"/>
                    </a:lnTo>
                    <a:lnTo>
                      <a:pt x="25451" y="11189"/>
                    </a:lnTo>
                    <a:lnTo>
                      <a:pt x="25352" y="10579"/>
                    </a:lnTo>
                    <a:lnTo>
                      <a:pt x="25234" y="9968"/>
                    </a:lnTo>
                    <a:lnTo>
                      <a:pt x="25077" y="9377"/>
                    </a:lnTo>
                    <a:lnTo>
                      <a:pt x="24899" y="8786"/>
                    </a:lnTo>
                    <a:lnTo>
                      <a:pt x="24702" y="8215"/>
                    </a:lnTo>
                    <a:lnTo>
                      <a:pt x="24466" y="7644"/>
                    </a:lnTo>
                    <a:lnTo>
                      <a:pt x="24210" y="7092"/>
                    </a:lnTo>
                    <a:lnTo>
                      <a:pt x="23934" y="6541"/>
                    </a:lnTo>
                    <a:lnTo>
                      <a:pt x="23619" y="6028"/>
                    </a:lnTo>
                    <a:lnTo>
                      <a:pt x="23284" y="5497"/>
                    </a:lnTo>
                    <a:lnTo>
                      <a:pt x="22910" y="5004"/>
                    </a:lnTo>
                    <a:lnTo>
                      <a:pt x="22536" y="4531"/>
                    </a:lnTo>
                    <a:lnTo>
                      <a:pt x="22122" y="4059"/>
                    </a:lnTo>
                    <a:lnTo>
                      <a:pt x="21688" y="3606"/>
                    </a:lnTo>
                    <a:lnTo>
                      <a:pt x="21216" y="3192"/>
                    </a:lnTo>
                    <a:lnTo>
                      <a:pt x="20743" y="2778"/>
                    </a:lnTo>
                    <a:lnTo>
                      <a:pt x="20231" y="2404"/>
                    </a:lnTo>
                    <a:lnTo>
                      <a:pt x="19699" y="2030"/>
                    </a:lnTo>
                    <a:lnTo>
                      <a:pt x="19147" y="1695"/>
                    </a:lnTo>
                    <a:lnTo>
                      <a:pt x="18576" y="1399"/>
                    </a:lnTo>
                    <a:lnTo>
                      <a:pt x="17985" y="1104"/>
                    </a:lnTo>
                    <a:lnTo>
                      <a:pt x="17375" y="848"/>
                    </a:lnTo>
                    <a:lnTo>
                      <a:pt x="16764" y="631"/>
                    </a:lnTo>
                    <a:lnTo>
                      <a:pt x="16153" y="454"/>
                    </a:lnTo>
                    <a:lnTo>
                      <a:pt x="15523" y="296"/>
                    </a:lnTo>
                    <a:lnTo>
                      <a:pt x="14912" y="178"/>
                    </a:lnTo>
                    <a:lnTo>
                      <a:pt x="14282" y="80"/>
                    </a:lnTo>
                    <a:lnTo>
                      <a:pt x="13671" y="20"/>
                    </a:lnTo>
                    <a:lnTo>
                      <a:pt x="13041" y="1"/>
                    </a:lnTo>
                    <a:close/>
                  </a:path>
                </a:pathLst>
              </a:custGeom>
              <a:solidFill>
                <a:srgbClr val="D9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3"/>
              <p:cNvSpPr/>
              <p:nvPr/>
            </p:nvSpPr>
            <p:spPr>
              <a:xfrm>
                <a:off x="2709350" y="435575"/>
                <a:ext cx="723925" cy="723950"/>
              </a:xfrm>
              <a:custGeom>
                <a:avLst/>
                <a:gdLst/>
                <a:ahLst/>
                <a:cxnLst/>
                <a:rect l="l" t="t" r="r" b="b"/>
                <a:pathLst>
                  <a:path w="28957" h="28958" extrusionOk="0">
                    <a:moveTo>
                      <a:pt x="14754" y="1715"/>
                    </a:moveTo>
                    <a:lnTo>
                      <a:pt x="15384" y="1734"/>
                    </a:lnTo>
                    <a:lnTo>
                      <a:pt x="15995" y="1794"/>
                    </a:lnTo>
                    <a:lnTo>
                      <a:pt x="16625" y="1892"/>
                    </a:lnTo>
                    <a:lnTo>
                      <a:pt x="17236" y="2010"/>
                    </a:lnTo>
                    <a:lnTo>
                      <a:pt x="17866" y="2168"/>
                    </a:lnTo>
                    <a:lnTo>
                      <a:pt x="18477" y="2345"/>
                    </a:lnTo>
                    <a:lnTo>
                      <a:pt x="19088" y="2562"/>
                    </a:lnTo>
                    <a:lnTo>
                      <a:pt x="19698" y="2818"/>
                    </a:lnTo>
                    <a:lnTo>
                      <a:pt x="20289" y="3113"/>
                    </a:lnTo>
                    <a:lnTo>
                      <a:pt x="20860" y="3409"/>
                    </a:lnTo>
                    <a:lnTo>
                      <a:pt x="21412" y="3744"/>
                    </a:lnTo>
                    <a:lnTo>
                      <a:pt x="21944" y="4118"/>
                    </a:lnTo>
                    <a:lnTo>
                      <a:pt x="22456" y="4492"/>
                    </a:lnTo>
                    <a:lnTo>
                      <a:pt x="22929" y="4906"/>
                    </a:lnTo>
                    <a:lnTo>
                      <a:pt x="23401" y="5320"/>
                    </a:lnTo>
                    <a:lnTo>
                      <a:pt x="23835" y="5773"/>
                    </a:lnTo>
                    <a:lnTo>
                      <a:pt x="24249" y="6245"/>
                    </a:lnTo>
                    <a:lnTo>
                      <a:pt x="24623" y="6718"/>
                    </a:lnTo>
                    <a:lnTo>
                      <a:pt x="24997" y="7211"/>
                    </a:lnTo>
                    <a:lnTo>
                      <a:pt x="25332" y="7742"/>
                    </a:lnTo>
                    <a:lnTo>
                      <a:pt x="25647" y="8255"/>
                    </a:lnTo>
                    <a:lnTo>
                      <a:pt x="25923" y="8806"/>
                    </a:lnTo>
                    <a:lnTo>
                      <a:pt x="26179" y="9358"/>
                    </a:lnTo>
                    <a:lnTo>
                      <a:pt x="26415" y="9929"/>
                    </a:lnTo>
                    <a:lnTo>
                      <a:pt x="26612" y="10500"/>
                    </a:lnTo>
                    <a:lnTo>
                      <a:pt x="26790" y="11091"/>
                    </a:lnTo>
                    <a:lnTo>
                      <a:pt x="26947" y="11682"/>
                    </a:lnTo>
                    <a:lnTo>
                      <a:pt x="27065" y="12293"/>
                    </a:lnTo>
                    <a:lnTo>
                      <a:pt x="27164" y="12903"/>
                    </a:lnTo>
                    <a:lnTo>
                      <a:pt x="27223" y="13514"/>
                    </a:lnTo>
                    <a:lnTo>
                      <a:pt x="27243" y="14125"/>
                    </a:lnTo>
                    <a:lnTo>
                      <a:pt x="27262" y="14755"/>
                    </a:lnTo>
                    <a:lnTo>
                      <a:pt x="27223" y="15385"/>
                    </a:lnTo>
                    <a:lnTo>
                      <a:pt x="27164" y="15996"/>
                    </a:lnTo>
                    <a:lnTo>
                      <a:pt x="27085" y="16626"/>
                    </a:lnTo>
                    <a:lnTo>
                      <a:pt x="26947" y="17237"/>
                    </a:lnTo>
                    <a:lnTo>
                      <a:pt x="26790" y="17867"/>
                    </a:lnTo>
                    <a:lnTo>
                      <a:pt x="26612" y="18478"/>
                    </a:lnTo>
                    <a:lnTo>
                      <a:pt x="26396" y="19089"/>
                    </a:lnTo>
                    <a:lnTo>
                      <a:pt x="26140" y="19699"/>
                    </a:lnTo>
                    <a:lnTo>
                      <a:pt x="25864" y="20290"/>
                    </a:lnTo>
                    <a:lnTo>
                      <a:pt x="25549" y="20861"/>
                    </a:lnTo>
                    <a:lnTo>
                      <a:pt x="25214" y="21413"/>
                    </a:lnTo>
                    <a:lnTo>
                      <a:pt x="24839" y="21945"/>
                    </a:lnTo>
                    <a:lnTo>
                      <a:pt x="24465" y="22457"/>
                    </a:lnTo>
                    <a:lnTo>
                      <a:pt x="24071" y="22930"/>
                    </a:lnTo>
                    <a:lnTo>
                      <a:pt x="23638" y="23383"/>
                    </a:lnTo>
                    <a:lnTo>
                      <a:pt x="23185" y="23836"/>
                    </a:lnTo>
                    <a:lnTo>
                      <a:pt x="22732" y="24250"/>
                    </a:lnTo>
                    <a:lnTo>
                      <a:pt x="22239" y="24624"/>
                    </a:lnTo>
                    <a:lnTo>
                      <a:pt x="21747" y="24998"/>
                    </a:lnTo>
                    <a:lnTo>
                      <a:pt x="21235" y="25333"/>
                    </a:lnTo>
                    <a:lnTo>
                      <a:pt x="20703" y="25648"/>
                    </a:lnTo>
                    <a:lnTo>
                      <a:pt x="20151" y="25924"/>
                    </a:lnTo>
                    <a:lnTo>
                      <a:pt x="19600" y="26180"/>
                    </a:lnTo>
                    <a:lnTo>
                      <a:pt x="19028" y="26416"/>
                    </a:lnTo>
                    <a:lnTo>
                      <a:pt x="18457" y="26613"/>
                    </a:lnTo>
                    <a:lnTo>
                      <a:pt x="17866" y="26791"/>
                    </a:lnTo>
                    <a:lnTo>
                      <a:pt x="17275" y="26948"/>
                    </a:lnTo>
                    <a:lnTo>
                      <a:pt x="16665" y="27066"/>
                    </a:lnTo>
                    <a:lnTo>
                      <a:pt x="16054" y="27165"/>
                    </a:lnTo>
                    <a:lnTo>
                      <a:pt x="15443" y="27224"/>
                    </a:lnTo>
                    <a:lnTo>
                      <a:pt x="14833" y="27244"/>
                    </a:lnTo>
                    <a:lnTo>
                      <a:pt x="14202" y="27263"/>
                    </a:lnTo>
                    <a:lnTo>
                      <a:pt x="13592" y="27224"/>
                    </a:lnTo>
                    <a:lnTo>
                      <a:pt x="12961" y="27165"/>
                    </a:lnTo>
                    <a:lnTo>
                      <a:pt x="12331" y="27066"/>
                    </a:lnTo>
                    <a:lnTo>
                      <a:pt x="11720" y="26948"/>
                    </a:lnTo>
                    <a:lnTo>
                      <a:pt x="11090" y="26791"/>
                    </a:lnTo>
                    <a:lnTo>
                      <a:pt x="10479" y="26613"/>
                    </a:lnTo>
                    <a:lnTo>
                      <a:pt x="9869" y="26397"/>
                    </a:lnTo>
                    <a:lnTo>
                      <a:pt x="9258" y="26141"/>
                    </a:lnTo>
                    <a:lnTo>
                      <a:pt x="8667" y="25845"/>
                    </a:lnTo>
                    <a:lnTo>
                      <a:pt x="8096" y="25550"/>
                    </a:lnTo>
                    <a:lnTo>
                      <a:pt x="7544" y="25215"/>
                    </a:lnTo>
                    <a:lnTo>
                      <a:pt x="7013" y="24840"/>
                    </a:lnTo>
                    <a:lnTo>
                      <a:pt x="6520" y="24466"/>
                    </a:lnTo>
                    <a:lnTo>
                      <a:pt x="6028" y="24053"/>
                    </a:lnTo>
                    <a:lnTo>
                      <a:pt x="5575" y="23639"/>
                    </a:lnTo>
                    <a:lnTo>
                      <a:pt x="5141" y="23186"/>
                    </a:lnTo>
                    <a:lnTo>
                      <a:pt x="4728" y="22733"/>
                    </a:lnTo>
                    <a:lnTo>
                      <a:pt x="4334" y="22240"/>
                    </a:lnTo>
                    <a:lnTo>
                      <a:pt x="3979" y="21748"/>
                    </a:lnTo>
                    <a:lnTo>
                      <a:pt x="3644" y="21236"/>
                    </a:lnTo>
                    <a:lnTo>
                      <a:pt x="3329" y="20704"/>
                    </a:lnTo>
                    <a:lnTo>
                      <a:pt x="3034" y="20152"/>
                    </a:lnTo>
                    <a:lnTo>
                      <a:pt x="2777" y="19601"/>
                    </a:lnTo>
                    <a:lnTo>
                      <a:pt x="2541" y="19030"/>
                    </a:lnTo>
                    <a:lnTo>
                      <a:pt x="2344" y="18458"/>
                    </a:lnTo>
                    <a:lnTo>
                      <a:pt x="2167" y="17867"/>
                    </a:lnTo>
                    <a:lnTo>
                      <a:pt x="2009" y="17276"/>
                    </a:lnTo>
                    <a:lnTo>
                      <a:pt x="1891" y="16666"/>
                    </a:lnTo>
                    <a:lnTo>
                      <a:pt x="1812" y="16055"/>
                    </a:lnTo>
                    <a:lnTo>
                      <a:pt x="1733" y="15444"/>
                    </a:lnTo>
                    <a:lnTo>
                      <a:pt x="1714" y="14834"/>
                    </a:lnTo>
                    <a:lnTo>
                      <a:pt x="1714" y="14203"/>
                    </a:lnTo>
                    <a:lnTo>
                      <a:pt x="1733" y="13593"/>
                    </a:lnTo>
                    <a:lnTo>
                      <a:pt x="1793" y="12962"/>
                    </a:lnTo>
                    <a:lnTo>
                      <a:pt x="1891" y="12332"/>
                    </a:lnTo>
                    <a:lnTo>
                      <a:pt x="2009" y="11721"/>
                    </a:lnTo>
                    <a:lnTo>
                      <a:pt x="2167" y="11091"/>
                    </a:lnTo>
                    <a:lnTo>
                      <a:pt x="2344" y="10480"/>
                    </a:lnTo>
                    <a:lnTo>
                      <a:pt x="2561" y="9870"/>
                    </a:lnTo>
                    <a:lnTo>
                      <a:pt x="2817" y="9259"/>
                    </a:lnTo>
                    <a:lnTo>
                      <a:pt x="3112" y="8668"/>
                    </a:lnTo>
                    <a:lnTo>
                      <a:pt x="3408" y="8097"/>
                    </a:lnTo>
                    <a:lnTo>
                      <a:pt x="3762" y="7545"/>
                    </a:lnTo>
                    <a:lnTo>
                      <a:pt x="4117" y="7014"/>
                    </a:lnTo>
                    <a:lnTo>
                      <a:pt x="4491" y="6521"/>
                    </a:lnTo>
                    <a:lnTo>
                      <a:pt x="4905" y="6029"/>
                    </a:lnTo>
                    <a:lnTo>
                      <a:pt x="5319" y="5576"/>
                    </a:lnTo>
                    <a:lnTo>
                      <a:pt x="5772" y="5142"/>
                    </a:lnTo>
                    <a:lnTo>
                      <a:pt x="6244" y="4729"/>
                    </a:lnTo>
                    <a:lnTo>
                      <a:pt x="6717" y="4335"/>
                    </a:lnTo>
                    <a:lnTo>
                      <a:pt x="7210" y="3980"/>
                    </a:lnTo>
                    <a:lnTo>
                      <a:pt x="7741" y="3625"/>
                    </a:lnTo>
                    <a:lnTo>
                      <a:pt x="8254" y="3330"/>
                    </a:lnTo>
                    <a:lnTo>
                      <a:pt x="8805" y="3035"/>
                    </a:lnTo>
                    <a:lnTo>
                      <a:pt x="9357" y="2778"/>
                    </a:lnTo>
                    <a:lnTo>
                      <a:pt x="9928" y="2542"/>
                    </a:lnTo>
                    <a:lnTo>
                      <a:pt x="10499" y="2345"/>
                    </a:lnTo>
                    <a:lnTo>
                      <a:pt x="11090" y="2168"/>
                    </a:lnTo>
                    <a:lnTo>
                      <a:pt x="11681" y="2010"/>
                    </a:lnTo>
                    <a:lnTo>
                      <a:pt x="12292" y="1892"/>
                    </a:lnTo>
                    <a:lnTo>
                      <a:pt x="12902" y="1813"/>
                    </a:lnTo>
                    <a:lnTo>
                      <a:pt x="13513" y="1734"/>
                    </a:lnTo>
                    <a:lnTo>
                      <a:pt x="14124" y="1715"/>
                    </a:lnTo>
                    <a:close/>
                    <a:moveTo>
                      <a:pt x="14084" y="1"/>
                    </a:moveTo>
                    <a:lnTo>
                      <a:pt x="13375" y="40"/>
                    </a:lnTo>
                    <a:lnTo>
                      <a:pt x="12686" y="99"/>
                    </a:lnTo>
                    <a:lnTo>
                      <a:pt x="11996" y="218"/>
                    </a:lnTo>
                    <a:lnTo>
                      <a:pt x="11307" y="356"/>
                    </a:lnTo>
                    <a:lnTo>
                      <a:pt x="10637" y="513"/>
                    </a:lnTo>
                    <a:lnTo>
                      <a:pt x="9967" y="710"/>
                    </a:lnTo>
                    <a:lnTo>
                      <a:pt x="9317" y="947"/>
                    </a:lnTo>
                    <a:lnTo>
                      <a:pt x="8667" y="1222"/>
                    </a:lnTo>
                    <a:lnTo>
                      <a:pt x="8037" y="1498"/>
                    </a:lnTo>
                    <a:lnTo>
                      <a:pt x="7426" y="1833"/>
                    </a:lnTo>
                    <a:lnTo>
                      <a:pt x="6835" y="2188"/>
                    </a:lnTo>
                    <a:lnTo>
                      <a:pt x="6244" y="2562"/>
                    </a:lnTo>
                    <a:lnTo>
                      <a:pt x="5673" y="2975"/>
                    </a:lnTo>
                    <a:lnTo>
                      <a:pt x="5141" y="3409"/>
                    </a:lnTo>
                    <a:lnTo>
                      <a:pt x="4609" y="3882"/>
                    </a:lnTo>
                    <a:lnTo>
                      <a:pt x="4097" y="4374"/>
                    </a:lnTo>
                    <a:lnTo>
                      <a:pt x="3624" y="4906"/>
                    </a:lnTo>
                    <a:lnTo>
                      <a:pt x="3152" y="5438"/>
                    </a:lnTo>
                    <a:lnTo>
                      <a:pt x="2718" y="6009"/>
                    </a:lnTo>
                    <a:lnTo>
                      <a:pt x="2324" y="6620"/>
                    </a:lnTo>
                    <a:lnTo>
                      <a:pt x="1930" y="7250"/>
                    </a:lnTo>
                    <a:lnTo>
                      <a:pt x="1576" y="7880"/>
                    </a:lnTo>
                    <a:lnTo>
                      <a:pt x="1261" y="8570"/>
                    </a:lnTo>
                    <a:lnTo>
                      <a:pt x="985" y="9259"/>
                    </a:lnTo>
                    <a:lnTo>
                      <a:pt x="729" y="9949"/>
                    </a:lnTo>
                    <a:lnTo>
                      <a:pt x="512" y="10638"/>
                    </a:lnTo>
                    <a:lnTo>
                      <a:pt x="335" y="11347"/>
                    </a:lnTo>
                    <a:lnTo>
                      <a:pt x="197" y="12056"/>
                    </a:lnTo>
                    <a:lnTo>
                      <a:pt x="98" y="12765"/>
                    </a:lnTo>
                    <a:lnTo>
                      <a:pt x="39" y="13475"/>
                    </a:lnTo>
                    <a:lnTo>
                      <a:pt x="0" y="14164"/>
                    </a:lnTo>
                    <a:lnTo>
                      <a:pt x="0" y="14873"/>
                    </a:lnTo>
                    <a:lnTo>
                      <a:pt x="39" y="15582"/>
                    </a:lnTo>
                    <a:lnTo>
                      <a:pt x="98" y="16272"/>
                    </a:lnTo>
                    <a:lnTo>
                      <a:pt x="217" y="16961"/>
                    </a:lnTo>
                    <a:lnTo>
                      <a:pt x="355" y="17651"/>
                    </a:lnTo>
                    <a:lnTo>
                      <a:pt x="512" y="18320"/>
                    </a:lnTo>
                    <a:lnTo>
                      <a:pt x="709" y="18990"/>
                    </a:lnTo>
                    <a:lnTo>
                      <a:pt x="946" y="19640"/>
                    </a:lnTo>
                    <a:lnTo>
                      <a:pt x="1221" y="20290"/>
                    </a:lnTo>
                    <a:lnTo>
                      <a:pt x="1497" y="20921"/>
                    </a:lnTo>
                    <a:lnTo>
                      <a:pt x="1832" y="21531"/>
                    </a:lnTo>
                    <a:lnTo>
                      <a:pt x="2187" y="22142"/>
                    </a:lnTo>
                    <a:lnTo>
                      <a:pt x="2561" y="22713"/>
                    </a:lnTo>
                    <a:lnTo>
                      <a:pt x="2974" y="23284"/>
                    </a:lnTo>
                    <a:lnTo>
                      <a:pt x="3408" y="23836"/>
                    </a:lnTo>
                    <a:lnTo>
                      <a:pt x="3881" y="24348"/>
                    </a:lnTo>
                    <a:lnTo>
                      <a:pt x="4373" y="24860"/>
                    </a:lnTo>
                    <a:lnTo>
                      <a:pt x="4905" y="25353"/>
                    </a:lnTo>
                    <a:lnTo>
                      <a:pt x="5437" y="25806"/>
                    </a:lnTo>
                    <a:lnTo>
                      <a:pt x="6028" y="26239"/>
                    </a:lnTo>
                    <a:lnTo>
                      <a:pt x="6619" y="26653"/>
                    </a:lnTo>
                    <a:lnTo>
                      <a:pt x="7249" y="27027"/>
                    </a:lnTo>
                    <a:lnTo>
                      <a:pt x="7899" y="27382"/>
                    </a:lnTo>
                    <a:lnTo>
                      <a:pt x="8569" y="27697"/>
                    </a:lnTo>
                    <a:lnTo>
                      <a:pt x="9258" y="27992"/>
                    </a:lnTo>
                    <a:lnTo>
                      <a:pt x="9948" y="28229"/>
                    </a:lnTo>
                    <a:lnTo>
                      <a:pt x="10637" y="28445"/>
                    </a:lnTo>
                    <a:lnTo>
                      <a:pt x="11346" y="28623"/>
                    </a:lnTo>
                    <a:lnTo>
                      <a:pt x="12055" y="28760"/>
                    </a:lnTo>
                    <a:lnTo>
                      <a:pt x="12764" y="28859"/>
                    </a:lnTo>
                    <a:lnTo>
                      <a:pt x="13474" y="28938"/>
                    </a:lnTo>
                    <a:lnTo>
                      <a:pt x="14163" y="28957"/>
                    </a:lnTo>
                    <a:lnTo>
                      <a:pt x="14872" y="28957"/>
                    </a:lnTo>
                    <a:lnTo>
                      <a:pt x="15581" y="28918"/>
                    </a:lnTo>
                    <a:lnTo>
                      <a:pt x="16271" y="28859"/>
                    </a:lnTo>
                    <a:lnTo>
                      <a:pt x="16960" y="28760"/>
                    </a:lnTo>
                    <a:lnTo>
                      <a:pt x="17650" y="28623"/>
                    </a:lnTo>
                    <a:lnTo>
                      <a:pt x="18319" y="28445"/>
                    </a:lnTo>
                    <a:lnTo>
                      <a:pt x="18989" y="28248"/>
                    </a:lnTo>
                    <a:lnTo>
                      <a:pt x="19639" y="28012"/>
                    </a:lnTo>
                    <a:lnTo>
                      <a:pt x="20289" y="27756"/>
                    </a:lnTo>
                    <a:lnTo>
                      <a:pt x="20920" y="27460"/>
                    </a:lnTo>
                    <a:lnTo>
                      <a:pt x="21530" y="27125"/>
                    </a:lnTo>
                    <a:lnTo>
                      <a:pt x="22141" y="26771"/>
                    </a:lnTo>
                    <a:lnTo>
                      <a:pt x="22712" y="26397"/>
                    </a:lnTo>
                    <a:lnTo>
                      <a:pt x="23283" y="25983"/>
                    </a:lnTo>
                    <a:lnTo>
                      <a:pt x="23835" y="25550"/>
                    </a:lnTo>
                    <a:lnTo>
                      <a:pt x="24347" y="25077"/>
                    </a:lnTo>
                    <a:lnTo>
                      <a:pt x="24859" y="24584"/>
                    </a:lnTo>
                    <a:lnTo>
                      <a:pt x="25352" y="24072"/>
                    </a:lnTo>
                    <a:lnTo>
                      <a:pt x="25805" y="23521"/>
                    </a:lnTo>
                    <a:lnTo>
                      <a:pt x="26238" y="22949"/>
                    </a:lnTo>
                    <a:lnTo>
                      <a:pt x="26652" y="22339"/>
                    </a:lnTo>
                    <a:lnTo>
                      <a:pt x="27026" y="21728"/>
                    </a:lnTo>
                    <a:lnTo>
                      <a:pt x="27381" y="21078"/>
                    </a:lnTo>
                    <a:lnTo>
                      <a:pt x="27696" y="20408"/>
                    </a:lnTo>
                    <a:lnTo>
                      <a:pt x="27991" y="19719"/>
                    </a:lnTo>
                    <a:lnTo>
                      <a:pt x="28228" y="19010"/>
                    </a:lnTo>
                    <a:lnTo>
                      <a:pt x="28444" y="18320"/>
                    </a:lnTo>
                    <a:lnTo>
                      <a:pt x="28622" y="17611"/>
                    </a:lnTo>
                    <a:lnTo>
                      <a:pt x="28759" y="16902"/>
                    </a:lnTo>
                    <a:lnTo>
                      <a:pt x="28858" y="16213"/>
                    </a:lnTo>
                    <a:lnTo>
                      <a:pt x="28937" y="15504"/>
                    </a:lnTo>
                    <a:lnTo>
                      <a:pt x="28956" y="14794"/>
                    </a:lnTo>
                    <a:lnTo>
                      <a:pt x="28956" y="14085"/>
                    </a:lnTo>
                    <a:lnTo>
                      <a:pt x="28917" y="13376"/>
                    </a:lnTo>
                    <a:lnTo>
                      <a:pt x="28858" y="12687"/>
                    </a:lnTo>
                    <a:lnTo>
                      <a:pt x="28759" y="11997"/>
                    </a:lnTo>
                    <a:lnTo>
                      <a:pt x="28622" y="11308"/>
                    </a:lnTo>
                    <a:lnTo>
                      <a:pt x="28444" y="10638"/>
                    </a:lnTo>
                    <a:lnTo>
                      <a:pt x="28247" y="9968"/>
                    </a:lnTo>
                    <a:lnTo>
                      <a:pt x="28011" y="9318"/>
                    </a:lnTo>
                    <a:lnTo>
                      <a:pt x="27755" y="8668"/>
                    </a:lnTo>
                    <a:lnTo>
                      <a:pt x="27459" y="8038"/>
                    </a:lnTo>
                    <a:lnTo>
                      <a:pt x="27124" y="7427"/>
                    </a:lnTo>
                    <a:lnTo>
                      <a:pt x="26770" y="6836"/>
                    </a:lnTo>
                    <a:lnTo>
                      <a:pt x="26396" y="6245"/>
                    </a:lnTo>
                    <a:lnTo>
                      <a:pt x="25982" y="5674"/>
                    </a:lnTo>
                    <a:lnTo>
                      <a:pt x="25549" y="5142"/>
                    </a:lnTo>
                    <a:lnTo>
                      <a:pt x="25076" y="4610"/>
                    </a:lnTo>
                    <a:lnTo>
                      <a:pt x="24583" y="4098"/>
                    </a:lnTo>
                    <a:lnTo>
                      <a:pt x="24071" y="3625"/>
                    </a:lnTo>
                    <a:lnTo>
                      <a:pt x="23520" y="3153"/>
                    </a:lnTo>
                    <a:lnTo>
                      <a:pt x="22948" y="2719"/>
                    </a:lnTo>
                    <a:lnTo>
                      <a:pt x="22338" y="2325"/>
                    </a:lnTo>
                    <a:lnTo>
                      <a:pt x="21727" y="1931"/>
                    </a:lnTo>
                    <a:lnTo>
                      <a:pt x="21077" y="1577"/>
                    </a:lnTo>
                    <a:lnTo>
                      <a:pt x="20407" y="1262"/>
                    </a:lnTo>
                    <a:lnTo>
                      <a:pt x="19718" y="966"/>
                    </a:lnTo>
                    <a:lnTo>
                      <a:pt x="19009" y="730"/>
                    </a:lnTo>
                    <a:lnTo>
                      <a:pt x="18319" y="513"/>
                    </a:lnTo>
                    <a:lnTo>
                      <a:pt x="17610" y="336"/>
                    </a:lnTo>
                    <a:lnTo>
                      <a:pt x="16901" y="198"/>
                    </a:lnTo>
                    <a:lnTo>
                      <a:pt x="16212" y="99"/>
                    </a:lnTo>
                    <a:lnTo>
                      <a:pt x="15502" y="21"/>
                    </a:lnTo>
                    <a:lnTo>
                      <a:pt x="14793"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3"/>
              <p:cNvSpPr/>
              <p:nvPr/>
            </p:nvSpPr>
            <p:spPr>
              <a:xfrm>
                <a:off x="2506450" y="484825"/>
                <a:ext cx="1115425" cy="701775"/>
              </a:xfrm>
              <a:custGeom>
                <a:avLst/>
                <a:gdLst/>
                <a:ahLst/>
                <a:cxnLst/>
                <a:rect l="l" t="t" r="r" b="b"/>
                <a:pathLst>
                  <a:path w="44617" h="28071" extrusionOk="0">
                    <a:moveTo>
                      <a:pt x="44065" y="1"/>
                    </a:moveTo>
                    <a:lnTo>
                      <a:pt x="43021" y="592"/>
                    </a:lnTo>
                    <a:lnTo>
                      <a:pt x="43100" y="769"/>
                    </a:lnTo>
                    <a:lnTo>
                      <a:pt x="43179" y="946"/>
                    </a:lnTo>
                    <a:lnTo>
                      <a:pt x="43258" y="1124"/>
                    </a:lnTo>
                    <a:lnTo>
                      <a:pt x="43297" y="1321"/>
                    </a:lnTo>
                    <a:lnTo>
                      <a:pt x="43356" y="1518"/>
                    </a:lnTo>
                    <a:lnTo>
                      <a:pt x="43376" y="1734"/>
                    </a:lnTo>
                    <a:lnTo>
                      <a:pt x="43396" y="1951"/>
                    </a:lnTo>
                    <a:lnTo>
                      <a:pt x="43396" y="2168"/>
                    </a:lnTo>
                    <a:lnTo>
                      <a:pt x="43396" y="2562"/>
                    </a:lnTo>
                    <a:lnTo>
                      <a:pt x="43336" y="2975"/>
                    </a:lnTo>
                    <a:lnTo>
                      <a:pt x="43238" y="3428"/>
                    </a:lnTo>
                    <a:lnTo>
                      <a:pt x="43100" y="3881"/>
                    </a:lnTo>
                    <a:lnTo>
                      <a:pt x="42962" y="4295"/>
                    </a:lnTo>
                    <a:lnTo>
                      <a:pt x="42785" y="4728"/>
                    </a:lnTo>
                    <a:lnTo>
                      <a:pt x="42588" y="5181"/>
                    </a:lnTo>
                    <a:lnTo>
                      <a:pt x="42351" y="5635"/>
                    </a:lnTo>
                    <a:lnTo>
                      <a:pt x="42095" y="6088"/>
                    </a:lnTo>
                    <a:lnTo>
                      <a:pt x="41800" y="6560"/>
                    </a:lnTo>
                    <a:lnTo>
                      <a:pt x="41485" y="7053"/>
                    </a:lnTo>
                    <a:lnTo>
                      <a:pt x="41150" y="7545"/>
                    </a:lnTo>
                    <a:lnTo>
                      <a:pt x="40598" y="8294"/>
                    </a:lnTo>
                    <a:lnTo>
                      <a:pt x="39968" y="9042"/>
                    </a:lnTo>
                    <a:lnTo>
                      <a:pt x="39298" y="9830"/>
                    </a:lnTo>
                    <a:lnTo>
                      <a:pt x="38569" y="10598"/>
                    </a:lnTo>
                    <a:lnTo>
                      <a:pt x="37801" y="11406"/>
                    </a:lnTo>
                    <a:lnTo>
                      <a:pt x="36974" y="12194"/>
                    </a:lnTo>
                    <a:lnTo>
                      <a:pt x="36087" y="13002"/>
                    </a:lnTo>
                    <a:lnTo>
                      <a:pt x="35162" y="13790"/>
                    </a:lnTo>
                    <a:lnTo>
                      <a:pt x="34196" y="14597"/>
                    </a:lnTo>
                    <a:lnTo>
                      <a:pt x="33172" y="15385"/>
                    </a:lnTo>
                    <a:lnTo>
                      <a:pt x="32108" y="16173"/>
                    </a:lnTo>
                    <a:lnTo>
                      <a:pt x="31005" y="16961"/>
                    </a:lnTo>
                    <a:lnTo>
                      <a:pt x="29883" y="17749"/>
                    </a:lnTo>
                    <a:lnTo>
                      <a:pt x="28701" y="18497"/>
                    </a:lnTo>
                    <a:lnTo>
                      <a:pt x="27479" y="19266"/>
                    </a:lnTo>
                    <a:lnTo>
                      <a:pt x="26238" y="19995"/>
                    </a:lnTo>
                    <a:lnTo>
                      <a:pt x="24879" y="20763"/>
                    </a:lnTo>
                    <a:lnTo>
                      <a:pt x="23500" y="21492"/>
                    </a:lnTo>
                    <a:lnTo>
                      <a:pt x="22141" y="22181"/>
                    </a:lnTo>
                    <a:lnTo>
                      <a:pt x="20762" y="22831"/>
                    </a:lnTo>
                    <a:lnTo>
                      <a:pt x="19403" y="23442"/>
                    </a:lnTo>
                    <a:lnTo>
                      <a:pt x="18044" y="24013"/>
                    </a:lnTo>
                    <a:lnTo>
                      <a:pt x="16704" y="24545"/>
                    </a:lnTo>
                    <a:lnTo>
                      <a:pt x="15404" y="25018"/>
                    </a:lnTo>
                    <a:lnTo>
                      <a:pt x="14104" y="25431"/>
                    </a:lnTo>
                    <a:lnTo>
                      <a:pt x="12844" y="25806"/>
                    </a:lnTo>
                    <a:lnTo>
                      <a:pt x="11622" y="26121"/>
                    </a:lnTo>
                    <a:lnTo>
                      <a:pt x="10440" y="26396"/>
                    </a:lnTo>
                    <a:lnTo>
                      <a:pt x="9869" y="26495"/>
                    </a:lnTo>
                    <a:lnTo>
                      <a:pt x="9298" y="26593"/>
                    </a:lnTo>
                    <a:lnTo>
                      <a:pt x="8746" y="26692"/>
                    </a:lnTo>
                    <a:lnTo>
                      <a:pt x="8195" y="26751"/>
                    </a:lnTo>
                    <a:lnTo>
                      <a:pt x="7683" y="26810"/>
                    </a:lnTo>
                    <a:lnTo>
                      <a:pt x="7170" y="26850"/>
                    </a:lnTo>
                    <a:lnTo>
                      <a:pt x="6678" y="26869"/>
                    </a:lnTo>
                    <a:lnTo>
                      <a:pt x="5713" y="26869"/>
                    </a:lnTo>
                    <a:lnTo>
                      <a:pt x="5260" y="26850"/>
                    </a:lnTo>
                    <a:lnTo>
                      <a:pt x="4807" y="26790"/>
                    </a:lnTo>
                    <a:lnTo>
                      <a:pt x="4393" y="26751"/>
                    </a:lnTo>
                    <a:lnTo>
                      <a:pt x="3999" y="26672"/>
                    </a:lnTo>
                    <a:lnTo>
                      <a:pt x="3605" y="26574"/>
                    </a:lnTo>
                    <a:lnTo>
                      <a:pt x="3251" y="26475"/>
                    </a:lnTo>
                    <a:lnTo>
                      <a:pt x="2916" y="26357"/>
                    </a:lnTo>
                    <a:lnTo>
                      <a:pt x="2601" y="26219"/>
                    </a:lnTo>
                    <a:lnTo>
                      <a:pt x="2325" y="26062"/>
                    </a:lnTo>
                    <a:lnTo>
                      <a:pt x="2049" y="25884"/>
                    </a:lnTo>
                    <a:lnTo>
                      <a:pt x="1813" y="25707"/>
                    </a:lnTo>
                    <a:lnTo>
                      <a:pt x="1576" y="25510"/>
                    </a:lnTo>
                    <a:lnTo>
                      <a:pt x="1379" y="25293"/>
                    </a:lnTo>
                    <a:lnTo>
                      <a:pt x="1202" y="25077"/>
                    </a:lnTo>
                    <a:lnTo>
                      <a:pt x="1044" y="24821"/>
                    </a:lnTo>
                    <a:lnTo>
                      <a:pt x="0" y="25431"/>
                    </a:lnTo>
                    <a:lnTo>
                      <a:pt x="217" y="25766"/>
                    </a:lnTo>
                    <a:lnTo>
                      <a:pt x="473" y="26081"/>
                    </a:lnTo>
                    <a:lnTo>
                      <a:pt x="749" y="26377"/>
                    </a:lnTo>
                    <a:lnTo>
                      <a:pt x="1044" y="26653"/>
                    </a:lnTo>
                    <a:lnTo>
                      <a:pt x="1281" y="26830"/>
                    </a:lnTo>
                    <a:lnTo>
                      <a:pt x="1537" y="27007"/>
                    </a:lnTo>
                    <a:lnTo>
                      <a:pt x="1813" y="27165"/>
                    </a:lnTo>
                    <a:lnTo>
                      <a:pt x="2088" y="27303"/>
                    </a:lnTo>
                    <a:lnTo>
                      <a:pt x="2384" y="27421"/>
                    </a:lnTo>
                    <a:lnTo>
                      <a:pt x="2679" y="27539"/>
                    </a:lnTo>
                    <a:lnTo>
                      <a:pt x="2994" y="27657"/>
                    </a:lnTo>
                    <a:lnTo>
                      <a:pt x="3310" y="27736"/>
                    </a:lnTo>
                    <a:lnTo>
                      <a:pt x="3625" y="27815"/>
                    </a:lnTo>
                    <a:lnTo>
                      <a:pt x="3979" y="27894"/>
                    </a:lnTo>
                    <a:lnTo>
                      <a:pt x="4314" y="27953"/>
                    </a:lnTo>
                    <a:lnTo>
                      <a:pt x="4669" y="27992"/>
                    </a:lnTo>
                    <a:lnTo>
                      <a:pt x="5417" y="28051"/>
                    </a:lnTo>
                    <a:lnTo>
                      <a:pt x="6186" y="28071"/>
                    </a:lnTo>
                    <a:lnTo>
                      <a:pt x="6717" y="28071"/>
                    </a:lnTo>
                    <a:lnTo>
                      <a:pt x="7249" y="28051"/>
                    </a:lnTo>
                    <a:lnTo>
                      <a:pt x="7781" y="28012"/>
                    </a:lnTo>
                    <a:lnTo>
                      <a:pt x="8333" y="27953"/>
                    </a:lnTo>
                    <a:lnTo>
                      <a:pt x="8904" y="27874"/>
                    </a:lnTo>
                    <a:lnTo>
                      <a:pt x="9495" y="27795"/>
                    </a:lnTo>
                    <a:lnTo>
                      <a:pt x="10086" y="27697"/>
                    </a:lnTo>
                    <a:lnTo>
                      <a:pt x="10677" y="27578"/>
                    </a:lnTo>
                    <a:lnTo>
                      <a:pt x="11603" y="27362"/>
                    </a:lnTo>
                    <a:lnTo>
                      <a:pt x="12528" y="27145"/>
                    </a:lnTo>
                    <a:lnTo>
                      <a:pt x="13494" y="26869"/>
                    </a:lnTo>
                    <a:lnTo>
                      <a:pt x="14459" y="26574"/>
                    </a:lnTo>
                    <a:lnTo>
                      <a:pt x="15463" y="26259"/>
                    </a:lnTo>
                    <a:lnTo>
                      <a:pt x="16468" y="25904"/>
                    </a:lnTo>
                    <a:lnTo>
                      <a:pt x="17473" y="25530"/>
                    </a:lnTo>
                    <a:lnTo>
                      <a:pt x="18497" y="25136"/>
                    </a:lnTo>
                    <a:lnTo>
                      <a:pt x="19541" y="24702"/>
                    </a:lnTo>
                    <a:lnTo>
                      <a:pt x="20565" y="24249"/>
                    </a:lnTo>
                    <a:lnTo>
                      <a:pt x="21609" y="23777"/>
                    </a:lnTo>
                    <a:lnTo>
                      <a:pt x="22653" y="23264"/>
                    </a:lnTo>
                    <a:lnTo>
                      <a:pt x="23717" y="22752"/>
                    </a:lnTo>
                    <a:lnTo>
                      <a:pt x="24761" y="22201"/>
                    </a:lnTo>
                    <a:lnTo>
                      <a:pt x="25805" y="21630"/>
                    </a:lnTo>
                    <a:lnTo>
                      <a:pt x="26849" y="21039"/>
                    </a:lnTo>
                    <a:lnTo>
                      <a:pt x="27814" y="20467"/>
                    </a:lnTo>
                    <a:lnTo>
                      <a:pt x="28760" y="19896"/>
                    </a:lnTo>
                    <a:lnTo>
                      <a:pt x="29686" y="19305"/>
                    </a:lnTo>
                    <a:lnTo>
                      <a:pt x="30592" y="18714"/>
                    </a:lnTo>
                    <a:lnTo>
                      <a:pt x="31478" y="18104"/>
                    </a:lnTo>
                    <a:lnTo>
                      <a:pt x="32345" y="17493"/>
                    </a:lnTo>
                    <a:lnTo>
                      <a:pt x="33192" y="16882"/>
                    </a:lnTo>
                    <a:lnTo>
                      <a:pt x="33999" y="16272"/>
                    </a:lnTo>
                    <a:lnTo>
                      <a:pt x="34787" y="15641"/>
                    </a:lnTo>
                    <a:lnTo>
                      <a:pt x="35556" y="15031"/>
                    </a:lnTo>
                    <a:lnTo>
                      <a:pt x="36304" y="14400"/>
                    </a:lnTo>
                    <a:lnTo>
                      <a:pt x="37013" y="13770"/>
                    </a:lnTo>
                    <a:lnTo>
                      <a:pt x="37703" y="13159"/>
                    </a:lnTo>
                    <a:lnTo>
                      <a:pt x="38372" y="12529"/>
                    </a:lnTo>
                    <a:lnTo>
                      <a:pt x="39003" y="11899"/>
                    </a:lnTo>
                    <a:lnTo>
                      <a:pt x="39594" y="11288"/>
                    </a:lnTo>
                    <a:lnTo>
                      <a:pt x="40165" y="10658"/>
                    </a:lnTo>
                    <a:lnTo>
                      <a:pt x="40697" y="10047"/>
                    </a:lnTo>
                    <a:lnTo>
                      <a:pt x="41209" y="9436"/>
                    </a:lnTo>
                    <a:lnTo>
                      <a:pt x="41682" y="8845"/>
                    </a:lnTo>
                    <a:lnTo>
                      <a:pt x="42135" y="8235"/>
                    </a:lnTo>
                    <a:lnTo>
                      <a:pt x="42548" y="7644"/>
                    </a:lnTo>
                    <a:lnTo>
                      <a:pt x="42923" y="7053"/>
                    </a:lnTo>
                    <a:lnTo>
                      <a:pt x="43258" y="6482"/>
                    </a:lnTo>
                    <a:lnTo>
                      <a:pt x="43573" y="5910"/>
                    </a:lnTo>
                    <a:lnTo>
                      <a:pt x="43829" y="5339"/>
                    </a:lnTo>
                    <a:lnTo>
                      <a:pt x="44065" y="4788"/>
                    </a:lnTo>
                    <a:lnTo>
                      <a:pt x="44262" y="4256"/>
                    </a:lnTo>
                    <a:lnTo>
                      <a:pt x="44400" y="3724"/>
                    </a:lnTo>
                    <a:lnTo>
                      <a:pt x="44518" y="3192"/>
                    </a:lnTo>
                    <a:lnTo>
                      <a:pt x="44577" y="2680"/>
                    </a:lnTo>
                    <a:lnTo>
                      <a:pt x="44617" y="2168"/>
                    </a:lnTo>
                    <a:lnTo>
                      <a:pt x="44597" y="1872"/>
                    </a:lnTo>
                    <a:lnTo>
                      <a:pt x="44577" y="1596"/>
                    </a:lnTo>
                    <a:lnTo>
                      <a:pt x="44538" y="1301"/>
                    </a:lnTo>
                    <a:lnTo>
                      <a:pt x="44479" y="1025"/>
                    </a:lnTo>
                    <a:lnTo>
                      <a:pt x="44400" y="769"/>
                    </a:lnTo>
                    <a:lnTo>
                      <a:pt x="44302" y="493"/>
                    </a:lnTo>
                    <a:lnTo>
                      <a:pt x="44183" y="237"/>
                    </a:lnTo>
                    <a:lnTo>
                      <a:pt x="440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3"/>
              <p:cNvSpPr/>
              <p:nvPr/>
            </p:nvSpPr>
            <p:spPr>
              <a:xfrm>
                <a:off x="2439975" y="637975"/>
                <a:ext cx="1231650" cy="450150"/>
              </a:xfrm>
              <a:custGeom>
                <a:avLst/>
                <a:gdLst/>
                <a:ahLst/>
                <a:cxnLst/>
                <a:rect l="l" t="t" r="r" b="b"/>
                <a:pathLst>
                  <a:path w="49266" h="18006" extrusionOk="0">
                    <a:moveTo>
                      <a:pt x="118" y="1"/>
                    </a:moveTo>
                    <a:lnTo>
                      <a:pt x="79" y="218"/>
                    </a:lnTo>
                    <a:lnTo>
                      <a:pt x="39" y="454"/>
                    </a:lnTo>
                    <a:lnTo>
                      <a:pt x="20" y="671"/>
                    </a:lnTo>
                    <a:lnTo>
                      <a:pt x="0" y="887"/>
                    </a:lnTo>
                    <a:lnTo>
                      <a:pt x="20" y="1143"/>
                    </a:lnTo>
                    <a:lnTo>
                      <a:pt x="39" y="1400"/>
                    </a:lnTo>
                    <a:lnTo>
                      <a:pt x="79" y="1675"/>
                    </a:lnTo>
                    <a:lnTo>
                      <a:pt x="138" y="1931"/>
                    </a:lnTo>
                    <a:lnTo>
                      <a:pt x="217" y="2187"/>
                    </a:lnTo>
                    <a:lnTo>
                      <a:pt x="296" y="2444"/>
                    </a:lnTo>
                    <a:lnTo>
                      <a:pt x="414" y="2700"/>
                    </a:lnTo>
                    <a:lnTo>
                      <a:pt x="532" y="2956"/>
                    </a:lnTo>
                    <a:lnTo>
                      <a:pt x="768" y="3409"/>
                    </a:lnTo>
                    <a:lnTo>
                      <a:pt x="1044" y="3862"/>
                    </a:lnTo>
                    <a:lnTo>
                      <a:pt x="1359" y="4315"/>
                    </a:lnTo>
                    <a:lnTo>
                      <a:pt x="1694" y="4768"/>
                    </a:lnTo>
                    <a:lnTo>
                      <a:pt x="2029" y="5162"/>
                    </a:lnTo>
                    <a:lnTo>
                      <a:pt x="2403" y="5556"/>
                    </a:lnTo>
                    <a:lnTo>
                      <a:pt x="2797" y="5950"/>
                    </a:lnTo>
                    <a:lnTo>
                      <a:pt x="3211" y="6344"/>
                    </a:lnTo>
                    <a:lnTo>
                      <a:pt x="3644" y="6757"/>
                    </a:lnTo>
                    <a:lnTo>
                      <a:pt x="4097" y="7151"/>
                    </a:lnTo>
                    <a:lnTo>
                      <a:pt x="4590" y="7545"/>
                    </a:lnTo>
                    <a:lnTo>
                      <a:pt x="5102" y="7939"/>
                    </a:lnTo>
                    <a:lnTo>
                      <a:pt x="5890" y="8511"/>
                    </a:lnTo>
                    <a:lnTo>
                      <a:pt x="6737" y="9102"/>
                    </a:lnTo>
                    <a:lnTo>
                      <a:pt x="7623" y="9673"/>
                    </a:lnTo>
                    <a:lnTo>
                      <a:pt x="8569" y="10244"/>
                    </a:lnTo>
                    <a:lnTo>
                      <a:pt x="9534" y="10796"/>
                    </a:lnTo>
                    <a:lnTo>
                      <a:pt x="10558" y="11347"/>
                    </a:lnTo>
                    <a:lnTo>
                      <a:pt x="11602" y="11879"/>
                    </a:lnTo>
                    <a:lnTo>
                      <a:pt x="12666" y="12411"/>
                    </a:lnTo>
                    <a:lnTo>
                      <a:pt x="13789" y="12903"/>
                    </a:lnTo>
                    <a:lnTo>
                      <a:pt x="14912" y="13396"/>
                    </a:lnTo>
                    <a:lnTo>
                      <a:pt x="16074" y="13869"/>
                    </a:lnTo>
                    <a:lnTo>
                      <a:pt x="17275" y="14322"/>
                    </a:lnTo>
                    <a:lnTo>
                      <a:pt x="18477" y="14735"/>
                    </a:lnTo>
                    <a:lnTo>
                      <a:pt x="19698" y="15149"/>
                    </a:lnTo>
                    <a:lnTo>
                      <a:pt x="20939" y="15523"/>
                    </a:lnTo>
                    <a:lnTo>
                      <a:pt x="22200" y="15878"/>
                    </a:lnTo>
                    <a:lnTo>
                      <a:pt x="23205" y="16134"/>
                    </a:lnTo>
                    <a:lnTo>
                      <a:pt x="24209" y="16370"/>
                    </a:lnTo>
                    <a:lnTo>
                      <a:pt x="25194" y="16607"/>
                    </a:lnTo>
                    <a:lnTo>
                      <a:pt x="26179" y="16823"/>
                    </a:lnTo>
                    <a:lnTo>
                      <a:pt x="27144" y="17001"/>
                    </a:lnTo>
                    <a:lnTo>
                      <a:pt x="28109" y="17178"/>
                    </a:lnTo>
                    <a:lnTo>
                      <a:pt x="29075" y="17335"/>
                    </a:lnTo>
                    <a:lnTo>
                      <a:pt x="30020" y="17473"/>
                    </a:lnTo>
                    <a:lnTo>
                      <a:pt x="30946" y="17611"/>
                    </a:lnTo>
                    <a:lnTo>
                      <a:pt x="31852" y="17710"/>
                    </a:lnTo>
                    <a:lnTo>
                      <a:pt x="32758" y="17808"/>
                    </a:lnTo>
                    <a:lnTo>
                      <a:pt x="33645" y="17887"/>
                    </a:lnTo>
                    <a:lnTo>
                      <a:pt x="34531" y="17946"/>
                    </a:lnTo>
                    <a:lnTo>
                      <a:pt x="35378" y="17985"/>
                    </a:lnTo>
                    <a:lnTo>
                      <a:pt x="36225" y="18005"/>
                    </a:lnTo>
                    <a:lnTo>
                      <a:pt x="37033" y="18005"/>
                    </a:lnTo>
                    <a:lnTo>
                      <a:pt x="38234" y="17985"/>
                    </a:lnTo>
                    <a:lnTo>
                      <a:pt x="39377" y="17946"/>
                    </a:lnTo>
                    <a:lnTo>
                      <a:pt x="40460" y="17848"/>
                    </a:lnTo>
                    <a:lnTo>
                      <a:pt x="41504" y="17729"/>
                    </a:lnTo>
                    <a:lnTo>
                      <a:pt x="42253" y="17611"/>
                    </a:lnTo>
                    <a:lnTo>
                      <a:pt x="42982" y="17473"/>
                    </a:lnTo>
                    <a:lnTo>
                      <a:pt x="43671" y="17296"/>
                    </a:lnTo>
                    <a:lnTo>
                      <a:pt x="44321" y="17119"/>
                    </a:lnTo>
                    <a:lnTo>
                      <a:pt x="44794" y="16981"/>
                    </a:lnTo>
                    <a:lnTo>
                      <a:pt x="45247" y="16823"/>
                    </a:lnTo>
                    <a:lnTo>
                      <a:pt x="45680" y="16646"/>
                    </a:lnTo>
                    <a:lnTo>
                      <a:pt x="46094" y="16469"/>
                    </a:lnTo>
                    <a:lnTo>
                      <a:pt x="46488" y="16252"/>
                    </a:lnTo>
                    <a:lnTo>
                      <a:pt x="46862" y="16055"/>
                    </a:lnTo>
                    <a:lnTo>
                      <a:pt x="47217" y="15819"/>
                    </a:lnTo>
                    <a:lnTo>
                      <a:pt x="47552" y="15582"/>
                    </a:lnTo>
                    <a:lnTo>
                      <a:pt x="47847" y="15346"/>
                    </a:lnTo>
                    <a:lnTo>
                      <a:pt x="48143" y="15070"/>
                    </a:lnTo>
                    <a:lnTo>
                      <a:pt x="48399" y="14794"/>
                    </a:lnTo>
                    <a:lnTo>
                      <a:pt x="48615" y="14499"/>
                    </a:lnTo>
                    <a:lnTo>
                      <a:pt x="48832" y="14184"/>
                    </a:lnTo>
                    <a:lnTo>
                      <a:pt x="49009" y="13849"/>
                    </a:lnTo>
                    <a:lnTo>
                      <a:pt x="49147" y="13514"/>
                    </a:lnTo>
                    <a:lnTo>
                      <a:pt x="49265" y="13159"/>
                    </a:lnTo>
                    <a:lnTo>
                      <a:pt x="48103" y="12864"/>
                    </a:lnTo>
                    <a:lnTo>
                      <a:pt x="48024" y="13081"/>
                    </a:lnTo>
                    <a:lnTo>
                      <a:pt x="47946" y="13278"/>
                    </a:lnTo>
                    <a:lnTo>
                      <a:pt x="47827" y="13494"/>
                    </a:lnTo>
                    <a:lnTo>
                      <a:pt x="47709" y="13691"/>
                    </a:lnTo>
                    <a:lnTo>
                      <a:pt x="47591" y="13869"/>
                    </a:lnTo>
                    <a:lnTo>
                      <a:pt x="47453" y="14026"/>
                    </a:lnTo>
                    <a:lnTo>
                      <a:pt x="47295" y="14203"/>
                    </a:lnTo>
                    <a:lnTo>
                      <a:pt x="47138" y="14361"/>
                    </a:lnTo>
                    <a:lnTo>
                      <a:pt x="46941" y="14519"/>
                    </a:lnTo>
                    <a:lnTo>
                      <a:pt x="46744" y="14676"/>
                    </a:lnTo>
                    <a:lnTo>
                      <a:pt x="46547" y="14834"/>
                    </a:lnTo>
                    <a:lnTo>
                      <a:pt x="46311" y="14972"/>
                    </a:lnTo>
                    <a:lnTo>
                      <a:pt x="45936" y="15188"/>
                    </a:lnTo>
                    <a:lnTo>
                      <a:pt x="45542" y="15385"/>
                    </a:lnTo>
                    <a:lnTo>
                      <a:pt x="45109" y="15582"/>
                    </a:lnTo>
                    <a:lnTo>
                      <a:pt x="44656" y="15760"/>
                    </a:lnTo>
                    <a:lnTo>
                      <a:pt x="44163" y="15917"/>
                    </a:lnTo>
                    <a:lnTo>
                      <a:pt x="43632" y="16075"/>
                    </a:lnTo>
                    <a:lnTo>
                      <a:pt x="43080" y="16213"/>
                    </a:lnTo>
                    <a:lnTo>
                      <a:pt x="42509" y="16331"/>
                    </a:lnTo>
                    <a:lnTo>
                      <a:pt x="41898" y="16449"/>
                    </a:lnTo>
                    <a:lnTo>
                      <a:pt x="41288" y="16528"/>
                    </a:lnTo>
                    <a:lnTo>
                      <a:pt x="40637" y="16626"/>
                    </a:lnTo>
                    <a:lnTo>
                      <a:pt x="39948" y="16685"/>
                    </a:lnTo>
                    <a:lnTo>
                      <a:pt x="39259" y="16744"/>
                    </a:lnTo>
                    <a:lnTo>
                      <a:pt x="38530" y="16784"/>
                    </a:lnTo>
                    <a:lnTo>
                      <a:pt x="37801" y="16804"/>
                    </a:lnTo>
                    <a:lnTo>
                      <a:pt x="36245" y="16804"/>
                    </a:lnTo>
                    <a:lnTo>
                      <a:pt x="35417" y="16764"/>
                    </a:lnTo>
                    <a:lnTo>
                      <a:pt x="34590" y="16725"/>
                    </a:lnTo>
                    <a:lnTo>
                      <a:pt x="33743" y="16685"/>
                    </a:lnTo>
                    <a:lnTo>
                      <a:pt x="32876" y="16607"/>
                    </a:lnTo>
                    <a:lnTo>
                      <a:pt x="31990" y="16508"/>
                    </a:lnTo>
                    <a:lnTo>
                      <a:pt x="31084" y="16410"/>
                    </a:lnTo>
                    <a:lnTo>
                      <a:pt x="30178" y="16291"/>
                    </a:lnTo>
                    <a:lnTo>
                      <a:pt x="29252" y="16154"/>
                    </a:lnTo>
                    <a:lnTo>
                      <a:pt x="28326" y="15996"/>
                    </a:lnTo>
                    <a:lnTo>
                      <a:pt x="27381" y="15819"/>
                    </a:lnTo>
                    <a:lnTo>
                      <a:pt x="26415" y="15641"/>
                    </a:lnTo>
                    <a:lnTo>
                      <a:pt x="25450" y="15425"/>
                    </a:lnTo>
                    <a:lnTo>
                      <a:pt x="24485" y="15208"/>
                    </a:lnTo>
                    <a:lnTo>
                      <a:pt x="23500" y="14972"/>
                    </a:lnTo>
                    <a:lnTo>
                      <a:pt x="22515" y="14716"/>
                    </a:lnTo>
                    <a:lnTo>
                      <a:pt x="21432" y="14420"/>
                    </a:lnTo>
                    <a:lnTo>
                      <a:pt x="20388" y="14085"/>
                    </a:lnTo>
                    <a:lnTo>
                      <a:pt x="19324" y="13750"/>
                    </a:lnTo>
                    <a:lnTo>
                      <a:pt x="18300" y="13396"/>
                    </a:lnTo>
                    <a:lnTo>
                      <a:pt x="17275" y="13022"/>
                    </a:lnTo>
                    <a:lnTo>
                      <a:pt x="16271" y="12647"/>
                    </a:lnTo>
                    <a:lnTo>
                      <a:pt x="15266" y="12234"/>
                    </a:lnTo>
                    <a:lnTo>
                      <a:pt x="14301" y="11820"/>
                    </a:lnTo>
                    <a:lnTo>
                      <a:pt x="12902" y="11170"/>
                    </a:lnTo>
                    <a:lnTo>
                      <a:pt x="11543" y="10500"/>
                    </a:lnTo>
                    <a:lnTo>
                      <a:pt x="10243" y="9811"/>
                    </a:lnTo>
                    <a:lnTo>
                      <a:pt x="9002" y="9102"/>
                    </a:lnTo>
                    <a:lnTo>
                      <a:pt x="8116" y="8570"/>
                    </a:lnTo>
                    <a:lnTo>
                      <a:pt x="7288" y="8018"/>
                    </a:lnTo>
                    <a:lnTo>
                      <a:pt x="6481" y="7467"/>
                    </a:lnTo>
                    <a:lnTo>
                      <a:pt x="5732" y="6915"/>
                    </a:lnTo>
                    <a:lnTo>
                      <a:pt x="5043" y="6364"/>
                    </a:lnTo>
                    <a:lnTo>
                      <a:pt x="4393" y="5812"/>
                    </a:lnTo>
                    <a:lnTo>
                      <a:pt x="3802" y="5260"/>
                    </a:lnTo>
                    <a:lnTo>
                      <a:pt x="3270" y="4709"/>
                    </a:lnTo>
                    <a:lnTo>
                      <a:pt x="2778" y="4177"/>
                    </a:lnTo>
                    <a:lnTo>
                      <a:pt x="2364" y="3665"/>
                    </a:lnTo>
                    <a:lnTo>
                      <a:pt x="2009" y="3153"/>
                    </a:lnTo>
                    <a:lnTo>
                      <a:pt x="1852" y="2897"/>
                    </a:lnTo>
                    <a:lnTo>
                      <a:pt x="1714" y="2641"/>
                    </a:lnTo>
                    <a:lnTo>
                      <a:pt x="1596" y="2404"/>
                    </a:lnTo>
                    <a:lnTo>
                      <a:pt x="1497" y="2168"/>
                    </a:lnTo>
                    <a:lnTo>
                      <a:pt x="1399" y="1951"/>
                    </a:lnTo>
                    <a:lnTo>
                      <a:pt x="1340" y="1715"/>
                    </a:lnTo>
                    <a:lnTo>
                      <a:pt x="1280" y="1498"/>
                    </a:lnTo>
                    <a:lnTo>
                      <a:pt x="1241" y="1301"/>
                    </a:lnTo>
                    <a:lnTo>
                      <a:pt x="1221" y="1084"/>
                    </a:lnTo>
                    <a:lnTo>
                      <a:pt x="1221" y="887"/>
                    </a:lnTo>
                    <a:lnTo>
                      <a:pt x="1221" y="592"/>
                    </a:lnTo>
                    <a:lnTo>
                      <a:pt x="1280" y="316"/>
                    </a:lnTo>
                    <a:lnTo>
                      <a:pt x="1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3"/>
              <p:cNvSpPr/>
              <p:nvPr/>
            </p:nvSpPr>
            <p:spPr>
              <a:xfrm>
                <a:off x="2675350" y="251900"/>
                <a:ext cx="699800" cy="1114950"/>
              </a:xfrm>
              <a:custGeom>
                <a:avLst/>
                <a:gdLst/>
                <a:ahLst/>
                <a:cxnLst/>
                <a:rect l="l" t="t" r="r" b="b"/>
                <a:pathLst>
                  <a:path w="27992" h="44598" extrusionOk="0">
                    <a:moveTo>
                      <a:pt x="2562" y="1"/>
                    </a:moveTo>
                    <a:lnTo>
                      <a:pt x="2227" y="217"/>
                    </a:lnTo>
                    <a:lnTo>
                      <a:pt x="1931" y="454"/>
                    </a:lnTo>
                    <a:lnTo>
                      <a:pt x="1655" y="729"/>
                    </a:lnTo>
                    <a:lnTo>
                      <a:pt x="1399" y="1025"/>
                    </a:lnTo>
                    <a:lnTo>
                      <a:pt x="1222" y="1261"/>
                    </a:lnTo>
                    <a:lnTo>
                      <a:pt x="1045" y="1517"/>
                    </a:lnTo>
                    <a:lnTo>
                      <a:pt x="907" y="1773"/>
                    </a:lnTo>
                    <a:lnTo>
                      <a:pt x="769" y="2049"/>
                    </a:lnTo>
                    <a:lnTo>
                      <a:pt x="631" y="2345"/>
                    </a:lnTo>
                    <a:lnTo>
                      <a:pt x="533" y="2640"/>
                    </a:lnTo>
                    <a:lnTo>
                      <a:pt x="414" y="2955"/>
                    </a:lnTo>
                    <a:lnTo>
                      <a:pt x="336" y="3270"/>
                    </a:lnTo>
                    <a:lnTo>
                      <a:pt x="257" y="3605"/>
                    </a:lnTo>
                    <a:lnTo>
                      <a:pt x="178" y="3940"/>
                    </a:lnTo>
                    <a:lnTo>
                      <a:pt x="139" y="4295"/>
                    </a:lnTo>
                    <a:lnTo>
                      <a:pt x="80" y="4669"/>
                    </a:lnTo>
                    <a:lnTo>
                      <a:pt x="21" y="5418"/>
                    </a:lnTo>
                    <a:lnTo>
                      <a:pt x="1" y="6206"/>
                    </a:lnTo>
                    <a:lnTo>
                      <a:pt x="21" y="6698"/>
                    </a:lnTo>
                    <a:lnTo>
                      <a:pt x="40" y="7230"/>
                    </a:lnTo>
                    <a:lnTo>
                      <a:pt x="80" y="7742"/>
                    </a:lnTo>
                    <a:lnTo>
                      <a:pt x="119" y="8294"/>
                    </a:lnTo>
                    <a:lnTo>
                      <a:pt x="178" y="8845"/>
                    </a:lnTo>
                    <a:lnTo>
                      <a:pt x="257" y="9397"/>
                    </a:lnTo>
                    <a:lnTo>
                      <a:pt x="454" y="10559"/>
                    </a:lnTo>
                    <a:lnTo>
                      <a:pt x="651" y="11445"/>
                    </a:lnTo>
                    <a:lnTo>
                      <a:pt x="868" y="12371"/>
                    </a:lnTo>
                    <a:lnTo>
                      <a:pt x="1104" y="13317"/>
                    </a:lnTo>
                    <a:lnTo>
                      <a:pt x="1380" y="14282"/>
                    </a:lnTo>
                    <a:lnTo>
                      <a:pt x="1695" y="15247"/>
                    </a:lnTo>
                    <a:lnTo>
                      <a:pt x="2030" y="16252"/>
                    </a:lnTo>
                    <a:lnTo>
                      <a:pt x="2404" y="17256"/>
                    </a:lnTo>
                    <a:lnTo>
                      <a:pt x="2798" y="18281"/>
                    </a:lnTo>
                    <a:lnTo>
                      <a:pt x="3212" y="19325"/>
                    </a:lnTo>
                    <a:lnTo>
                      <a:pt x="3665" y="20369"/>
                    </a:lnTo>
                    <a:lnTo>
                      <a:pt x="4137" y="21432"/>
                    </a:lnTo>
                    <a:lnTo>
                      <a:pt x="4650" y="22516"/>
                    </a:lnTo>
                    <a:lnTo>
                      <a:pt x="5181" y="23579"/>
                    </a:lnTo>
                    <a:lnTo>
                      <a:pt x="5733" y="24663"/>
                    </a:lnTo>
                    <a:lnTo>
                      <a:pt x="6324" y="25746"/>
                    </a:lnTo>
                    <a:lnTo>
                      <a:pt x="6954" y="26830"/>
                    </a:lnTo>
                    <a:lnTo>
                      <a:pt x="7526" y="27814"/>
                    </a:lnTo>
                    <a:lnTo>
                      <a:pt x="8097" y="28760"/>
                    </a:lnTo>
                    <a:lnTo>
                      <a:pt x="8688" y="29686"/>
                    </a:lnTo>
                    <a:lnTo>
                      <a:pt x="9279" y="30592"/>
                    </a:lnTo>
                    <a:lnTo>
                      <a:pt x="9870" y="31478"/>
                    </a:lnTo>
                    <a:lnTo>
                      <a:pt x="10480" y="32345"/>
                    </a:lnTo>
                    <a:lnTo>
                      <a:pt x="11091" y="33192"/>
                    </a:lnTo>
                    <a:lnTo>
                      <a:pt x="11721" y="34000"/>
                    </a:lnTo>
                    <a:lnTo>
                      <a:pt x="12332" y="34788"/>
                    </a:lnTo>
                    <a:lnTo>
                      <a:pt x="12962" y="35556"/>
                    </a:lnTo>
                    <a:lnTo>
                      <a:pt x="13573" y="36304"/>
                    </a:lnTo>
                    <a:lnTo>
                      <a:pt x="14203" y="37014"/>
                    </a:lnTo>
                    <a:lnTo>
                      <a:pt x="14834" y="37703"/>
                    </a:lnTo>
                    <a:lnTo>
                      <a:pt x="15464" y="38353"/>
                    </a:lnTo>
                    <a:lnTo>
                      <a:pt x="16075" y="38983"/>
                    </a:lnTo>
                    <a:lnTo>
                      <a:pt x="16705" y="39594"/>
                    </a:lnTo>
                    <a:lnTo>
                      <a:pt x="17316" y="40165"/>
                    </a:lnTo>
                    <a:lnTo>
                      <a:pt x="17926" y="40697"/>
                    </a:lnTo>
                    <a:lnTo>
                      <a:pt x="18537" y="41209"/>
                    </a:lnTo>
                    <a:lnTo>
                      <a:pt x="19147" y="41682"/>
                    </a:lnTo>
                    <a:lnTo>
                      <a:pt x="19738" y="42135"/>
                    </a:lnTo>
                    <a:lnTo>
                      <a:pt x="20349" y="42549"/>
                    </a:lnTo>
                    <a:lnTo>
                      <a:pt x="20920" y="42923"/>
                    </a:lnTo>
                    <a:lnTo>
                      <a:pt x="21511" y="43258"/>
                    </a:lnTo>
                    <a:lnTo>
                      <a:pt x="22083" y="43553"/>
                    </a:lnTo>
                    <a:lnTo>
                      <a:pt x="22634" y="43829"/>
                    </a:lnTo>
                    <a:lnTo>
                      <a:pt x="23186" y="44066"/>
                    </a:lnTo>
                    <a:lnTo>
                      <a:pt x="23737" y="44243"/>
                    </a:lnTo>
                    <a:lnTo>
                      <a:pt x="24269" y="44400"/>
                    </a:lnTo>
                    <a:lnTo>
                      <a:pt x="24801" y="44519"/>
                    </a:lnTo>
                    <a:lnTo>
                      <a:pt x="25313" y="44578"/>
                    </a:lnTo>
                    <a:lnTo>
                      <a:pt x="25825" y="44597"/>
                    </a:lnTo>
                    <a:lnTo>
                      <a:pt x="26101" y="44597"/>
                    </a:lnTo>
                    <a:lnTo>
                      <a:pt x="26396" y="44578"/>
                    </a:lnTo>
                    <a:lnTo>
                      <a:pt x="26672" y="44538"/>
                    </a:lnTo>
                    <a:lnTo>
                      <a:pt x="26948" y="44479"/>
                    </a:lnTo>
                    <a:lnTo>
                      <a:pt x="27224" y="44400"/>
                    </a:lnTo>
                    <a:lnTo>
                      <a:pt x="27480" y="44302"/>
                    </a:lnTo>
                    <a:lnTo>
                      <a:pt x="27736" y="44184"/>
                    </a:lnTo>
                    <a:lnTo>
                      <a:pt x="27992" y="44046"/>
                    </a:lnTo>
                    <a:lnTo>
                      <a:pt x="27381" y="43002"/>
                    </a:lnTo>
                    <a:lnTo>
                      <a:pt x="27224" y="43100"/>
                    </a:lnTo>
                    <a:lnTo>
                      <a:pt x="27046" y="43179"/>
                    </a:lnTo>
                    <a:lnTo>
                      <a:pt x="26849" y="43238"/>
                    </a:lnTo>
                    <a:lnTo>
                      <a:pt x="26653" y="43297"/>
                    </a:lnTo>
                    <a:lnTo>
                      <a:pt x="26456" y="43337"/>
                    </a:lnTo>
                    <a:lnTo>
                      <a:pt x="26259" y="43376"/>
                    </a:lnTo>
                    <a:lnTo>
                      <a:pt x="26042" y="43396"/>
                    </a:lnTo>
                    <a:lnTo>
                      <a:pt x="25825" y="43396"/>
                    </a:lnTo>
                    <a:lnTo>
                      <a:pt x="25412" y="43376"/>
                    </a:lnTo>
                    <a:lnTo>
                      <a:pt x="24998" y="43337"/>
                    </a:lnTo>
                    <a:lnTo>
                      <a:pt x="24565" y="43238"/>
                    </a:lnTo>
                    <a:lnTo>
                      <a:pt x="24092" y="43100"/>
                    </a:lnTo>
                    <a:lnTo>
                      <a:pt x="23678" y="42962"/>
                    </a:lnTo>
                    <a:lnTo>
                      <a:pt x="23245" y="42785"/>
                    </a:lnTo>
                    <a:lnTo>
                      <a:pt x="22811" y="42588"/>
                    </a:lnTo>
                    <a:lnTo>
                      <a:pt x="22358" y="42352"/>
                    </a:lnTo>
                    <a:lnTo>
                      <a:pt x="21886" y="42096"/>
                    </a:lnTo>
                    <a:lnTo>
                      <a:pt x="21413" y="41800"/>
                    </a:lnTo>
                    <a:lnTo>
                      <a:pt x="20940" y="41485"/>
                    </a:lnTo>
                    <a:lnTo>
                      <a:pt x="20448" y="41150"/>
                    </a:lnTo>
                    <a:lnTo>
                      <a:pt x="19699" y="40599"/>
                    </a:lnTo>
                    <a:lnTo>
                      <a:pt x="18931" y="39968"/>
                    </a:lnTo>
                    <a:lnTo>
                      <a:pt x="18163" y="39299"/>
                    </a:lnTo>
                    <a:lnTo>
                      <a:pt x="17375" y="38570"/>
                    </a:lnTo>
                    <a:lnTo>
                      <a:pt x="16587" y="37801"/>
                    </a:lnTo>
                    <a:lnTo>
                      <a:pt x="15799" y="36954"/>
                    </a:lnTo>
                    <a:lnTo>
                      <a:pt x="14991" y="36088"/>
                    </a:lnTo>
                    <a:lnTo>
                      <a:pt x="14184" y="35162"/>
                    </a:lnTo>
                    <a:lnTo>
                      <a:pt x="13396" y="34177"/>
                    </a:lnTo>
                    <a:lnTo>
                      <a:pt x="12588" y="33172"/>
                    </a:lnTo>
                    <a:lnTo>
                      <a:pt x="11800" y="32109"/>
                    </a:lnTo>
                    <a:lnTo>
                      <a:pt x="11012" y="31006"/>
                    </a:lnTo>
                    <a:lnTo>
                      <a:pt x="10244" y="29863"/>
                    </a:lnTo>
                    <a:lnTo>
                      <a:pt x="9476" y="28701"/>
                    </a:lnTo>
                    <a:lnTo>
                      <a:pt x="8727" y="27480"/>
                    </a:lnTo>
                    <a:lnTo>
                      <a:pt x="7998" y="26239"/>
                    </a:lnTo>
                    <a:lnTo>
                      <a:pt x="7191" y="24801"/>
                    </a:lnTo>
                    <a:lnTo>
                      <a:pt x="6442" y="23382"/>
                    </a:lnTo>
                    <a:lnTo>
                      <a:pt x="5733" y="21984"/>
                    </a:lnTo>
                    <a:lnTo>
                      <a:pt x="5083" y="20585"/>
                    </a:lnTo>
                    <a:lnTo>
                      <a:pt x="4472" y="19206"/>
                    </a:lnTo>
                    <a:lnTo>
                      <a:pt x="3901" y="17847"/>
                    </a:lnTo>
                    <a:lnTo>
                      <a:pt x="3409" y="16508"/>
                    </a:lnTo>
                    <a:lnTo>
                      <a:pt x="2956" y="15208"/>
                    </a:lnTo>
                    <a:lnTo>
                      <a:pt x="2542" y="13927"/>
                    </a:lnTo>
                    <a:lnTo>
                      <a:pt x="2187" y="12686"/>
                    </a:lnTo>
                    <a:lnTo>
                      <a:pt x="1892" y="11485"/>
                    </a:lnTo>
                    <a:lnTo>
                      <a:pt x="1655" y="10322"/>
                    </a:lnTo>
                    <a:lnTo>
                      <a:pt x="1458" y="9219"/>
                    </a:lnTo>
                    <a:lnTo>
                      <a:pt x="1380" y="8687"/>
                    </a:lnTo>
                    <a:lnTo>
                      <a:pt x="1321" y="8156"/>
                    </a:lnTo>
                    <a:lnTo>
                      <a:pt x="1262" y="7643"/>
                    </a:lnTo>
                    <a:lnTo>
                      <a:pt x="1242" y="7151"/>
                    </a:lnTo>
                    <a:lnTo>
                      <a:pt x="1222" y="6678"/>
                    </a:lnTo>
                    <a:lnTo>
                      <a:pt x="1202" y="6206"/>
                    </a:lnTo>
                    <a:lnTo>
                      <a:pt x="1222" y="5713"/>
                    </a:lnTo>
                    <a:lnTo>
                      <a:pt x="1242" y="5240"/>
                    </a:lnTo>
                    <a:lnTo>
                      <a:pt x="1281" y="4787"/>
                    </a:lnTo>
                    <a:lnTo>
                      <a:pt x="1340" y="4354"/>
                    </a:lnTo>
                    <a:lnTo>
                      <a:pt x="1419" y="3960"/>
                    </a:lnTo>
                    <a:lnTo>
                      <a:pt x="1498" y="3566"/>
                    </a:lnTo>
                    <a:lnTo>
                      <a:pt x="1596" y="3211"/>
                    </a:lnTo>
                    <a:lnTo>
                      <a:pt x="1715" y="2876"/>
                    </a:lnTo>
                    <a:lnTo>
                      <a:pt x="1852" y="2561"/>
                    </a:lnTo>
                    <a:lnTo>
                      <a:pt x="2010" y="2266"/>
                    </a:lnTo>
                    <a:lnTo>
                      <a:pt x="2168" y="2010"/>
                    </a:lnTo>
                    <a:lnTo>
                      <a:pt x="2345" y="1773"/>
                    </a:lnTo>
                    <a:lnTo>
                      <a:pt x="2522" y="1557"/>
                    </a:lnTo>
                    <a:lnTo>
                      <a:pt x="2719" y="1360"/>
                    </a:lnTo>
                    <a:lnTo>
                      <a:pt x="2936" y="1182"/>
                    </a:lnTo>
                    <a:lnTo>
                      <a:pt x="3153" y="1045"/>
                    </a:lnTo>
                    <a:lnTo>
                      <a:pt x="25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98" name="Google Shape;898;p13"/>
          <p:cNvGrpSpPr/>
          <p:nvPr/>
        </p:nvGrpSpPr>
        <p:grpSpPr>
          <a:xfrm>
            <a:off x="121425" y="1594030"/>
            <a:ext cx="491063" cy="553299"/>
            <a:chOff x="2625625" y="2522625"/>
            <a:chExt cx="431400" cy="486075"/>
          </a:xfrm>
        </p:grpSpPr>
        <p:sp>
          <p:nvSpPr>
            <p:cNvPr id="899" name="Google Shape;899;p13"/>
            <p:cNvSpPr/>
            <p:nvPr/>
          </p:nvSpPr>
          <p:spPr>
            <a:xfrm>
              <a:off x="2625625" y="2746675"/>
              <a:ext cx="431400" cy="262025"/>
            </a:xfrm>
            <a:custGeom>
              <a:avLst/>
              <a:gdLst/>
              <a:ahLst/>
              <a:cxnLst/>
              <a:rect l="l" t="t" r="r" b="b"/>
              <a:pathLst>
                <a:path w="17256" h="10481" extrusionOk="0">
                  <a:moveTo>
                    <a:pt x="8569" y="1"/>
                  </a:moveTo>
                  <a:lnTo>
                    <a:pt x="1320" y="4019"/>
                  </a:lnTo>
                  <a:lnTo>
                    <a:pt x="0" y="4788"/>
                  </a:lnTo>
                  <a:lnTo>
                    <a:pt x="8490" y="10480"/>
                  </a:lnTo>
                  <a:lnTo>
                    <a:pt x="17256" y="4669"/>
                  </a:lnTo>
                  <a:lnTo>
                    <a:pt x="8569" y="1"/>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3"/>
            <p:cNvSpPr/>
            <p:nvPr/>
          </p:nvSpPr>
          <p:spPr>
            <a:xfrm>
              <a:off x="2677825" y="2633900"/>
              <a:ext cx="164500" cy="314725"/>
            </a:xfrm>
            <a:custGeom>
              <a:avLst/>
              <a:gdLst/>
              <a:ahLst/>
              <a:cxnLst/>
              <a:rect l="l" t="t" r="r" b="b"/>
              <a:pathLst>
                <a:path w="6580" h="12589" extrusionOk="0">
                  <a:moveTo>
                    <a:pt x="0" y="1"/>
                  </a:moveTo>
                  <a:lnTo>
                    <a:pt x="0" y="8038"/>
                  </a:lnTo>
                  <a:lnTo>
                    <a:pt x="6580" y="12588"/>
                  </a:lnTo>
                  <a:lnTo>
                    <a:pt x="6580" y="457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3"/>
            <p:cNvSpPr/>
            <p:nvPr/>
          </p:nvSpPr>
          <p:spPr>
            <a:xfrm>
              <a:off x="2838350" y="2634900"/>
              <a:ext cx="168450" cy="313725"/>
            </a:xfrm>
            <a:custGeom>
              <a:avLst/>
              <a:gdLst/>
              <a:ahLst/>
              <a:cxnLst/>
              <a:rect l="l" t="t" r="r" b="b"/>
              <a:pathLst>
                <a:path w="6738" h="12549" extrusionOk="0">
                  <a:moveTo>
                    <a:pt x="6738" y="0"/>
                  </a:moveTo>
                  <a:lnTo>
                    <a:pt x="1" y="4413"/>
                  </a:lnTo>
                  <a:lnTo>
                    <a:pt x="159" y="12548"/>
                  </a:lnTo>
                  <a:lnTo>
                    <a:pt x="6738" y="7840"/>
                  </a:lnTo>
                  <a:lnTo>
                    <a:pt x="67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3"/>
            <p:cNvSpPr/>
            <p:nvPr/>
          </p:nvSpPr>
          <p:spPr>
            <a:xfrm>
              <a:off x="2677825" y="2522625"/>
              <a:ext cx="328975" cy="224075"/>
            </a:xfrm>
            <a:custGeom>
              <a:avLst/>
              <a:gdLst/>
              <a:ahLst/>
              <a:cxnLst/>
              <a:rect l="l" t="t" r="r" b="b"/>
              <a:pathLst>
                <a:path w="13159" h="8963" extrusionOk="0">
                  <a:moveTo>
                    <a:pt x="6422" y="0"/>
                  </a:moveTo>
                  <a:lnTo>
                    <a:pt x="0" y="4511"/>
                  </a:lnTo>
                  <a:lnTo>
                    <a:pt x="6422" y="8963"/>
                  </a:lnTo>
                  <a:lnTo>
                    <a:pt x="13159" y="4550"/>
                  </a:lnTo>
                  <a:lnTo>
                    <a:pt x="64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1">
  <p:cSld name="CUSTOM_21">
    <p:spTree>
      <p:nvGrpSpPr>
        <p:cNvPr id="1" name="Shape 903"/>
        <p:cNvGrpSpPr/>
        <p:nvPr/>
      </p:nvGrpSpPr>
      <p:grpSpPr>
        <a:xfrm>
          <a:off x="0" y="0"/>
          <a:ext cx="0" cy="0"/>
          <a:chOff x="0" y="0"/>
          <a:chExt cx="0" cy="0"/>
        </a:xfrm>
      </p:grpSpPr>
      <p:grpSp>
        <p:nvGrpSpPr>
          <p:cNvPr id="904" name="Google Shape;904;p14"/>
          <p:cNvGrpSpPr/>
          <p:nvPr/>
        </p:nvGrpSpPr>
        <p:grpSpPr>
          <a:xfrm>
            <a:off x="0" y="0"/>
            <a:ext cx="9143998" cy="5135415"/>
            <a:chOff x="0" y="0"/>
            <a:chExt cx="9143998" cy="5135415"/>
          </a:xfrm>
        </p:grpSpPr>
        <p:sp>
          <p:nvSpPr>
            <p:cNvPr id="905" name="Google Shape;905;p14"/>
            <p:cNvSpPr/>
            <p:nvPr/>
          </p:nvSpPr>
          <p:spPr>
            <a:xfrm>
              <a:off x="0" y="0"/>
              <a:ext cx="9143968" cy="5135397"/>
            </a:xfrm>
            <a:custGeom>
              <a:avLst/>
              <a:gdLst/>
              <a:ahLst/>
              <a:cxnLst/>
              <a:rect l="l" t="t" r="r" b="b"/>
              <a:pathLst>
                <a:path w="144987" h="81427" extrusionOk="0">
                  <a:moveTo>
                    <a:pt x="24540" y="5483"/>
                  </a:moveTo>
                  <a:lnTo>
                    <a:pt x="36602" y="12459"/>
                  </a:lnTo>
                  <a:lnTo>
                    <a:pt x="30608" y="15938"/>
                  </a:lnTo>
                  <a:lnTo>
                    <a:pt x="24615" y="19417"/>
                  </a:lnTo>
                  <a:lnTo>
                    <a:pt x="12554" y="12459"/>
                  </a:lnTo>
                  <a:lnTo>
                    <a:pt x="24540" y="5483"/>
                  </a:lnTo>
                  <a:close/>
                  <a:moveTo>
                    <a:pt x="36753" y="12554"/>
                  </a:moveTo>
                  <a:lnTo>
                    <a:pt x="48833" y="19511"/>
                  </a:lnTo>
                  <a:lnTo>
                    <a:pt x="42840" y="22990"/>
                  </a:lnTo>
                  <a:lnTo>
                    <a:pt x="36847" y="26487"/>
                  </a:lnTo>
                  <a:lnTo>
                    <a:pt x="24767" y="19511"/>
                  </a:lnTo>
                  <a:lnTo>
                    <a:pt x="36753" y="12554"/>
                  </a:lnTo>
                  <a:close/>
                  <a:moveTo>
                    <a:pt x="48985" y="19606"/>
                  </a:moveTo>
                  <a:lnTo>
                    <a:pt x="61046" y="26563"/>
                  </a:lnTo>
                  <a:lnTo>
                    <a:pt x="60990" y="26601"/>
                  </a:lnTo>
                  <a:lnTo>
                    <a:pt x="49060" y="33539"/>
                  </a:lnTo>
                  <a:lnTo>
                    <a:pt x="36999" y="26563"/>
                  </a:lnTo>
                  <a:lnTo>
                    <a:pt x="48985" y="19606"/>
                  </a:lnTo>
                  <a:close/>
                  <a:moveTo>
                    <a:pt x="61198" y="26657"/>
                  </a:moveTo>
                  <a:lnTo>
                    <a:pt x="73259" y="33615"/>
                  </a:lnTo>
                  <a:lnTo>
                    <a:pt x="61273" y="40591"/>
                  </a:lnTo>
                  <a:lnTo>
                    <a:pt x="49212" y="33615"/>
                  </a:lnTo>
                  <a:lnTo>
                    <a:pt x="61198" y="26657"/>
                  </a:lnTo>
                  <a:close/>
                  <a:moveTo>
                    <a:pt x="73524" y="33766"/>
                  </a:moveTo>
                  <a:lnTo>
                    <a:pt x="85586" y="40742"/>
                  </a:lnTo>
                  <a:lnTo>
                    <a:pt x="79593" y="44221"/>
                  </a:lnTo>
                  <a:lnTo>
                    <a:pt x="73600" y="47699"/>
                  </a:lnTo>
                  <a:lnTo>
                    <a:pt x="61538" y="40742"/>
                  </a:lnTo>
                  <a:lnTo>
                    <a:pt x="73524" y="33766"/>
                  </a:lnTo>
                  <a:close/>
                  <a:moveTo>
                    <a:pt x="85737" y="40837"/>
                  </a:moveTo>
                  <a:lnTo>
                    <a:pt x="97818" y="47794"/>
                  </a:lnTo>
                  <a:lnTo>
                    <a:pt x="97761" y="47832"/>
                  </a:lnTo>
                  <a:lnTo>
                    <a:pt x="85832" y="54770"/>
                  </a:lnTo>
                  <a:lnTo>
                    <a:pt x="73751" y="47794"/>
                  </a:lnTo>
                  <a:lnTo>
                    <a:pt x="85737" y="40837"/>
                  </a:lnTo>
                  <a:close/>
                  <a:moveTo>
                    <a:pt x="97969" y="47888"/>
                  </a:moveTo>
                  <a:lnTo>
                    <a:pt x="110031" y="54846"/>
                  </a:lnTo>
                  <a:lnTo>
                    <a:pt x="98101" y="61784"/>
                  </a:lnTo>
                  <a:lnTo>
                    <a:pt x="98045" y="61822"/>
                  </a:lnTo>
                  <a:lnTo>
                    <a:pt x="85983" y="54846"/>
                  </a:lnTo>
                  <a:lnTo>
                    <a:pt x="97969" y="47888"/>
                  </a:lnTo>
                  <a:close/>
                  <a:moveTo>
                    <a:pt x="110182" y="54940"/>
                  </a:moveTo>
                  <a:lnTo>
                    <a:pt x="122244" y="61897"/>
                  </a:lnTo>
                  <a:lnTo>
                    <a:pt x="122187" y="61935"/>
                  </a:lnTo>
                  <a:lnTo>
                    <a:pt x="110258" y="68874"/>
                  </a:lnTo>
                  <a:lnTo>
                    <a:pt x="98196" y="61897"/>
                  </a:lnTo>
                  <a:lnTo>
                    <a:pt x="110182" y="54940"/>
                  </a:lnTo>
                  <a:close/>
                  <a:moveTo>
                    <a:pt x="122395" y="61992"/>
                  </a:moveTo>
                  <a:lnTo>
                    <a:pt x="134476" y="68949"/>
                  </a:lnTo>
                  <a:lnTo>
                    <a:pt x="128482" y="72447"/>
                  </a:lnTo>
                  <a:lnTo>
                    <a:pt x="122489" y="75925"/>
                  </a:lnTo>
                  <a:lnTo>
                    <a:pt x="110409" y="68949"/>
                  </a:lnTo>
                  <a:lnTo>
                    <a:pt x="122395" y="61992"/>
                  </a:lnTo>
                  <a:close/>
                  <a:moveTo>
                    <a:pt x="9321" y="0"/>
                  </a:moveTo>
                  <a:lnTo>
                    <a:pt x="6183" y="1834"/>
                  </a:lnTo>
                  <a:lnTo>
                    <a:pt x="189" y="5313"/>
                  </a:lnTo>
                  <a:lnTo>
                    <a:pt x="0" y="5218"/>
                  </a:lnTo>
                  <a:lnTo>
                    <a:pt x="0" y="5237"/>
                  </a:lnTo>
                  <a:lnTo>
                    <a:pt x="35732" y="25863"/>
                  </a:lnTo>
                  <a:lnTo>
                    <a:pt x="36809" y="26487"/>
                  </a:lnTo>
                  <a:lnTo>
                    <a:pt x="49022" y="33539"/>
                  </a:lnTo>
                  <a:lnTo>
                    <a:pt x="53068" y="35883"/>
                  </a:lnTo>
                  <a:lnTo>
                    <a:pt x="131942" y="81427"/>
                  </a:lnTo>
                  <a:lnTo>
                    <a:pt x="131999" y="81427"/>
                  </a:lnTo>
                  <a:lnTo>
                    <a:pt x="122641" y="76020"/>
                  </a:lnTo>
                  <a:lnTo>
                    <a:pt x="134627" y="69044"/>
                  </a:lnTo>
                  <a:lnTo>
                    <a:pt x="144987" y="75037"/>
                  </a:lnTo>
                  <a:lnTo>
                    <a:pt x="144987" y="74848"/>
                  </a:lnTo>
                  <a:lnTo>
                    <a:pt x="134778" y="68949"/>
                  </a:lnTo>
                  <a:lnTo>
                    <a:pt x="134627" y="68874"/>
                  </a:lnTo>
                  <a:lnTo>
                    <a:pt x="122546" y="61897"/>
                  </a:lnTo>
                  <a:lnTo>
                    <a:pt x="122395" y="61822"/>
                  </a:lnTo>
                  <a:lnTo>
                    <a:pt x="110333" y="54846"/>
                  </a:lnTo>
                  <a:lnTo>
                    <a:pt x="110182" y="54770"/>
                  </a:lnTo>
                  <a:lnTo>
                    <a:pt x="98120" y="47794"/>
                  </a:lnTo>
                  <a:lnTo>
                    <a:pt x="97969" y="47699"/>
                  </a:lnTo>
                  <a:lnTo>
                    <a:pt x="85907" y="40742"/>
                  </a:lnTo>
                  <a:lnTo>
                    <a:pt x="85737" y="40648"/>
                  </a:lnTo>
                  <a:lnTo>
                    <a:pt x="73675" y="33690"/>
                  </a:lnTo>
                  <a:lnTo>
                    <a:pt x="73524" y="33596"/>
                  </a:lnTo>
                  <a:lnTo>
                    <a:pt x="73411" y="33539"/>
                  </a:lnTo>
                  <a:lnTo>
                    <a:pt x="61349" y="26563"/>
                  </a:lnTo>
                  <a:lnTo>
                    <a:pt x="61198" y="26487"/>
                  </a:lnTo>
                  <a:lnTo>
                    <a:pt x="49136" y="19511"/>
                  </a:lnTo>
                  <a:lnTo>
                    <a:pt x="48985" y="19417"/>
                  </a:lnTo>
                  <a:lnTo>
                    <a:pt x="36904" y="12459"/>
                  </a:lnTo>
                  <a:lnTo>
                    <a:pt x="36753" y="12365"/>
                  </a:lnTo>
                  <a:lnTo>
                    <a:pt x="24691" y="5407"/>
                  </a:lnTo>
                  <a:lnTo>
                    <a:pt x="24540" y="5313"/>
                  </a:lnTo>
                  <a:lnTo>
                    <a:pt x="15352" y="0"/>
                  </a:lnTo>
                  <a:lnTo>
                    <a:pt x="15049" y="0"/>
                  </a:lnTo>
                  <a:lnTo>
                    <a:pt x="24389" y="5407"/>
                  </a:lnTo>
                  <a:lnTo>
                    <a:pt x="12402" y="12365"/>
                  </a:lnTo>
                  <a:lnTo>
                    <a:pt x="341" y="5407"/>
                  </a:lnTo>
                  <a:lnTo>
                    <a:pt x="9623" y="0"/>
                  </a:lnTo>
                  <a:close/>
                </a:path>
              </a:pathLst>
            </a:custGeom>
            <a:solidFill>
              <a:srgbClr val="000000">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4"/>
            <p:cNvSpPr/>
            <p:nvPr/>
          </p:nvSpPr>
          <p:spPr>
            <a:xfrm>
              <a:off x="1547619" y="0"/>
              <a:ext cx="595042" cy="341069"/>
            </a:xfrm>
            <a:custGeom>
              <a:avLst/>
              <a:gdLst/>
              <a:ahLst/>
              <a:cxnLst/>
              <a:rect l="l" t="t" r="r" b="b"/>
              <a:pathLst>
                <a:path w="9435" h="5408" extrusionOk="0">
                  <a:moveTo>
                    <a:pt x="9132" y="0"/>
                  </a:moveTo>
                  <a:lnTo>
                    <a:pt x="1" y="5313"/>
                  </a:lnTo>
                  <a:lnTo>
                    <a:pt x="152" y="5407"/>
                  </a:lnTo>
                  <a:lnTo>
                    <a:pt x="9435" y="0"/>
                  </a:lnTo>
                  <a:close/>
                </a:path>
              </a:pathLst>
            </a:custGeom>
            <a:solidFill>
              <a:srgbClr val="000000">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4"/>
            <p:cNvSpPr/>
            <p:nvPr/>
          </p:nvSpPr>
          <p:spPr>
            <a:xfrm>
              <a:off x="2317865" y="0"/>
              <a:ext cx="6826111" cy="3903752"/>
            </a:xfrm>
            <a:custGeom>
              <a:avLst/>
              <a:gdLst/>
              <a:ahLst/>
              <a:cxnLst/>
              <a:rect l="l" t="t" r="r" b="b"/>
              <a:pathLst>
                <a:path w="108235" h="61898" extrusionOk="0">
                  <a:moveTo>
                    <a:pt x="36507" y="5483"/>
                  </a:moveTo>
                  <a:lnTo>
                    <a:pt x="48569" y="12459"/>
                  </a:lnTo>
                  <a:lnTo>
                    <a:pt x="36583" y="19417"/>
                  </a:lnTo>
                  <a:lnTo>
                    <a:pt x="24521" y="12459"/>
                  </a:lnTo>
                  <a:lnTo>
                    <a:pt x="36507" y="5483"/>
                  </a:lnTo>
                  <a:close/>
                  <a:moveTo>
                    <a:pt x="60858" y="5483"/>
                  </a:moveTo>
                  <a:lnTo>
                    <a:pt x="72938" y="12459"/>
                  </a:lnTo>
                  <a:lnTo>
                    <a:pt x="60952" y="19417"/>
                  </a:lnTo>
                  <a:lnTo>
                    <a:pt x="48872" y="12459"/>
                  </a:lnTo>
                  <a:lnTo>
                    <a:pt x="60858" y="5483"/>
                  </a:lnTo>
                  <a:close/>
                  <a:moveTo>
                    <a:pt x="85340" y="5559"/>
                  </a:moveTo>
                  <a:lnTo>
                    <a:pt x="97402" y="12516"/>
                  </a:lnTo>
                  <a:lnTo>
                    <a:pt x="85416" y="19492"/>
                  </a:lnTo>
                  <a:lnTo>
                    <a:pt x="73335" y="12516"/>
                  </a:lnTo>
                  <a:lnTo>
                    <a:pt x="85340" y="5559"/>
                  </a:lnTo>
                  <a:close/>
                  <a:moveTo>
                    <a:pt x="48720" y="12554"/>
                  </a:moveTo>
                  <a:lnTo>
                    <a:pt x="60801" y="19511"/>
                  </a:lnTo>
                  <a:lnTo>
                    <a:pt x="48796" y="26487"/>
                  </a:lnTo>
                  <a:lnTo>
                    <a:pt x="36734" y="19511"/>
                  </a:lnTo>
                  <a:lnTo>
                    <a:pt x="48720" y="12554"/>
                  </a:lnTo>
                  <a:close/>
                  <a:moveTo>
                    <a:pt x="73184" y="12611"/>
                  </a:moveTo>
                  <a:lnTo>
                    <a:pt x="85265" y="19568"/>
                  </a:lnTo>
                  <a:lnTo>
                    <a:pt x="73279" y="26544"/>
                  </a:lnTo>
                  <a:lnTo>
                    <a:pt x="61198" y="19568"/>
                  </a:lnTo>
                  <a:lnTo>
                    <a:pt x="73184" y="12611"/>
                  </a:lnTo>
                  <a:close/>
                  <a:moveTo>
                    <a:pt x="61047" y="19662"/>
                  </a:moveTo>
                  <a:lnTo>
                    <a:pt x="73127" y="26638"/>
                  </a:lnTo>
                  <a:lnTo>
                    <a:pt x="61141" y="33596"/>
                  </a:lnTo>
                  <a:lnTo>
                    <a:pt x="49061" y="26638"/>
                  </a:lnTo>
                  <a:lnTo>
                    <a:pt x="61047" y="19662"/>
                  </a:lnTo>
                  <a:close/>
                  <a:moveTo>
                    <a:pt x="85416" y="19662"/>
                  </a:moveTo>
                  <a:lnTo>
                    <a:pt x="97478" y="26638"/>
                  </a:lnTo>
                  <a:lnTo>
                    <a:pt x="85492" y="33596"/>
                  </a:lnTo>
                  <a:lnTo>
                    <a:pt x="73430" y="26638"/>
                  </a:lnTo>
                  <a:lnTo>
                    <a:pt x="85416" y="19662"/>
                  </a:lnTo>
                  <a:close/>
                  <a:moveTo>
                    <a:pt x="73279" y="26714"/>
                  </a:moveTo>
                  <a:lnTo>
                    <a:pt x="85340" y="33690"/>
                  </a:lnTo>
                  <a:lnTo>
                    <a:pt x="73354" y="40648"/>
                  </a:lnTo>
                  <a:lnTo>
                    <a:pt x="61293" y="33690"/>
                  </a:lnTo>
                  <a:lnTo>
                    <a:pt x="73279" y="26714"/>
                  </a:lnTo>
                  <a:close/>
                  <a:moveTo>
                    <a:pt x="85492" y="33766"/>
                  </a:moveTo>
                  <a:lnTo>
                    <a:pt x="97553" y="40742"/>
                  </a:lnTo>
                  <a:lnTo>
                    <a:pt x="85567" y="47699"/>
                  </a:lnTo>
                  <a:lnTo>
                    <a:pt x="73506" y="40742"/>
                  </a:lnTo>
                  <a:lnTo>
                    <a:pt x="85492" y="33766"/>
                  </a:lnTo>
                  <a:close/>
                  <a:moveTo>
                    <a:pt x="2648" y="0"/>
                  </a:moveTo>
                  <a:lnTo>
                    <a:pt x="12006" y="5407"/>
                  </a:lnTo>
                  <a:lnTo>
                    <a:pt x="1" y="12365"/>
                  </a:lnTo>
                  <a:lnTo>
                    <a:pt x="152" y="12459"/>
                  </a:lnTo>
                  <a:lnTo>
                    <a:pt x="12157" y="5483"/>
                  </a:lnTo>
                  <a:lnTo>
                    <a:pt x="24219" y="12459"/>
                  </a:lnTo>
                  <a:lnTo>
                    <a:pt x="12233" y="19417"/>
                  </a:lnTo>
                  <a:lnTo>
                    <a:pt x="12384" y="19511"/>
                  </a:lnTo>
                  <a:lnTo>
                    <a:pt x="24370" y="12554"/>
                  </a:lnTo>
                  <a:lnTo>
                    <a:pt x="36432" y="19511"/>
                  </a:lnTo>
                  <a:lnTo>
                    <a:pt x="24446" y="26487"/>
                  </a:lnTo>
                  <a:lnTo>
                    <a:pt x="24597" y="26563"/>
                  </a:lnTo>
                  <a:lnTo>
                    <a:pt x="36583" y="19606"/>
                  </a:lnTo>
                  <a:lnTo>
                    <a:pt x="48645" y="26563"/>
                  </a:lnTo>
                  <a:lnTo>
                    <a:pt x="36659" y="33539"/>
                  </a:lnTo>
                  <a:lnTo>
                    <a:pt x="36772" y="33596"/>
                  </a:lnTo>
                  <a:lnTo>
                    <a:pt x="36923" y="33690"/>
                  </a:lnTo>
                  <a:lnTo>
                    <a:pt x="48909" y="26714"/>
                  </a:lnTo>
                  <a:lnTo>
                    <a:pt x="60990" y="33690"/>
                  </a:lnTo>
                  <a:lnTo>
                    <a:pt x="48985" y="40648"/>
                  </a:lnTo>
                  <a:lnTo>
                    <a:pt x="49155" y="40742"/>
                  </a:lnTo>
                  <a:lnTo>
                    <a:pt x="61141" y="33766"/>
                  </a:lnTo>
                  <a:lnTo>
                    <a:pt x="73203" y="40742"/>
                  </a:lnTo>
                  <a:lnTo>
                    <a:pt x="61217" y="47699"/>
                  </a:lnTo>
                  <a:lnTo>
                    <a:pt x="61368" y="47794"/>
                  </a:lnTo>
                  <a:lnTo>
                    <a:pt x="73354" y="40837"/>
                  </a:lnTo>
                  <a:lnTo>
                    <a:pt x="85416" y="47794"/>
                  </a:lnTo>
                  <a:lnTo>
                    <a:pt x="73430" y="54770"/>
                  </a:lnTo>
                  <a:lnTo>
                    <a:pt x="73581" y="54846"/>
                  </a:lnTo>
                  <a:lnTo>
                    <a:pt x="85567" y="47888"/>
                  </a:lnTo>
                  <a:lnTo>
                    <a:pt x="97648" y="54846"/>
                  </a:lnTo>
                  <a:lnTo>
                    <a:pt x="85643" y="61822"/>
                  </a:lnTo>
                  <a:lnTo>
                    <a:pt x="85794" y="61897"/>
                  </a:lnTo>
                  <a:lnTo>
                    <a:pt x="97799" y="54940"/>
                  </a:lnTo>
                  <a:lnTo>
                    <a:pt x="108235" y="60971"/>
                  </a:lnTo>
                  <a:lnTo>
                    <a:pt x="108235" y="60801"/>
                  </a:lnTo>
                  <a:lnTo>
                    <a:pt x="97950" y="54846"/>
                  </a:lnTo>
                  <a:lnTo>
                    <a:pt x="108235" y="48872"/>
                  </a:lnTo>
                  <a:lnTo>
                    <a:pt x="108235" y="48682"/>
                  </a:lnTo>
                  <a:lnTo>
                    <a:pt x="97799" y="54770"/>
                  </a:lnTo>
                  <a:lnTo>
                    <a:pt x="85719" y="47794"/>
                  </a:lnTo>
                  <a:lnTo>
                    <a:pt x="97705" y="40837"/>
                  </a:lnTo>
                  <a:lnTo>
                    <a:pt x="108235" y="46905"/>
                  </a:lnTo>
                  <a:lnTo>
                    <a:pt x="108235" y="46735"/>
                  </a:lnTo>
                  <a:lnTo>
                    <a:pt x="97856" y="40742"/>
                  </a:lnTo>
                  <a:lnTo>
                    <a:pt x="108235" y="34711"/>
                  </a:lnTo>
                  <a:lnTo>
                    <a:pt x="108235" y="34541"/>
                  </a:lnTo>
                  <a:lnTo>
                    <a:pt x="97705" y="40648"/>
                  </a:lnTo>
                  <a:lnTo>
                    <a:pt x="85643" y="33690"/>
                  </a:lnTo>
                  <a:lnTo>
                    <a:pt x="97629" y="26714"/>
                  </a:lnTo>
                  <a:lnTo>
                    <a:pt x="108235" y="32840"/>
                  </a:lnTo>
                  <a:lnTo>
                    <a:pt x="108235" y="32669"/>
                  </a:lnTo>
                  <a:lnTo>
                    <a:pt x="97780" y="26638"/>
                  </a:lnTo>
                  <a:lnTo>
                    <a:pt x="108235" y="20551"/>
                  </a:lnTo>
                  <a:lnTo>
                    <a:pt x="108235" y="20381"/>
                  </a:lnTo>
                  <a:lnTo>
                    <a:pt x="97629" y="26544"/>
                  </a:lnTo>
                  <a:lnTo>
                    <a:pt x="85567" y="19568"/>
                  </a:lnTo>
                  <a:lnTo>
                    <a:pt x="97553" y="12611"/>
                  </a:lnTo>
                  <a:lnTo>
                    <a:pt x="108235" y="18774"/>
                  </a:lnTo>
                  <a:lnTo>
                    <a:pt x="108235" y="18604"/>
                  </a:lnTo>
                  <a:lnTo>
                    <a:pt x="97705" y="12516"/>
                  </a:lnTo>
                  <a:lnTo>
                    <a:pt x="108235" y="6391"/>
                  </a:lnTo>
                  <a:lnTo>
                    <a:pt x="108235" y="6220"/>
                  </a:lnTo>
                  <a:lnTo>
                    <a:pt x="97553" y="12440"/>
                  </a:lnTo>
                  <a:lnTo>
                    <a:pt x="85492" y="5464"/>
                  </a:lnTo>
                  <a:lnTo>
                    <a:pt x="94869" y="0"/>
                  </a:lnTo>
                  <a:lnTo>
                    <a:pt x="94358" y="0"/>
                  </a:lnTo>
                  <a:lnTo>
                    <a:pt x="85227" y="5313"/>
                  </a:lnTo>
                  <a:lnTo>
                    <a:pt x="76020" y="0"/>
                  </a:lnTo>
                  <a:lnTo>
                    <a:pt x="75717" y="0"/>
                  </a:lnTo>
                  <a:lnTo>
                    <a:pt x="85076" y="5407"/>
                  </a:lnTo>
                  <a:lnTo>
                    <a:pt x="73090" y="12365"/>
                  </a:lnTo>
                  <a:lnTo>
                    <a:pt x="61009" y="5407"/>
                  </a:lnTo>
                  <a:lnTo>
                    <a:pt x="70310" y="0"/>
                  </a:lnTo>
                  <a:lnTo>
                    <a:pt x="70008" y="0"/>
                  </a:lnTo>
                  <a:lnTo>
                    <a:pt x="60858" y="5313"/>
                  </a:lnTo>
                  <a:lnTo>
                    <a:pt x="51670" y="0"/>
                  </a:lnTo>
                  <a:lnTo>
                    <a:pt x="51367" y="0"/>
                  </a:lnTo>
                  <a:lnTo>
                    <a:pt x="60706" y="5407"/>
                  </a:lnTo>
                  <a:lnTo>
                    <a:pt x="48720" y="12365"/>
                  </a:lnTo>
                  <a:lnTo>
                    <a:pt x="36659" y="5407"/>
                  </a:lnTo>
                  <a:lnTo>
                    <a:pt x="45941" y="0"/>
                  </a:lnTo>
                  <a:lnTo>
                    <a:pt x="45639" y="0"/>
                  </a:lnTo>
                  <a:lnTo>
                    <a:pt x="36507" y="5313"/>
                  </a:lnTo>
                  <a:lnTo>
                    <a:pt x="27319" y="0"/>
                  </a:lnTo>
                  <a:lnTo>
                    <a:pt x="26998" y="0"/>
                  </a:lnTo>
                  <a:lnTo>
                    <a:pt x="36356" y="5407"/>
                  </a:lnTo>
                  <a:lnTo>
                    <a:pt x="24370" y="12365"/>
                  </a:lnTo>
                  <a:lnTo>
                    <a:pt x="12308" y="5407"/>
                  </a:lnTo>
                  <a:lnTo>
                    <a:pt x="21591" y="0"/>
                  </a:lnTo>
                  <a:lnTo>
                    <a:pt x="21288" y="0"/>
                  </a:lnTo>
                  <a:lnTo>
                    <a:pt x="12157" y="5313"/>
                  </a:lnTo>
                  <a:lnTo>
                    <a:pt x="2950" y="0"/>
                  </a:lnTo>
                  <a:close/>
                </a:path>
              </a:pathLst>
            </a:custGeom>
            <a:solidFill>
              <a:srgbClr val="000000">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4"/>
            <p:cNvSpPr/>
            <p:nvPr/>
          </p:nvSpPr>
          <p:spPr>
            <a:xfrm>
              <a:off x="8630061" y="0"/>
              <a:ext cx="513937" cy="296922"/>
            </a:xfrm>
            <a:custGeom>
              <a:avLst/>
              <a:gdLst/>
              <a:ahLst/>
              <a:cxnLst/>
              <a:rect l="l" t="t" r="r" b="b"/>
              <a:pathLst>
                <a:path w="8149" h="4708" extrusionOk="0">
                  <a:moveTo>
                    <a:pt x="1" y="0"/>
                  </a:moveTo>
                  <a:lnTo>
                    <a:pt x="8149" y="4708"/>
                  </a:lnTo>
                  <a:lnTo>
                    <a:pt x="8149" y="4538"/>
                  </a:lnTo>
                  <a:lnTo>
                    <a:pt x="303" y="0"/>
                  </a:lnTo>
                  <a:close/>
                </a:path>
              </a:pathLst>
            </a:custGeom>
            <a:solidFill>
              <a:srgbClr val="000000">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4"/>
            <p:cNvSpPr/>
            <p:nvPr/>
          </p:nvSpPr>
          <p:spPr>
            <a:xfrm>
              <a:off x="0" y="330286"/>
              <a:ext cx="8321315" cy="4805113"/>
            </a:xfrm>
            <a:custGeom>
              <a:avLst/>
              <a:gdLst/>
              <a:ahLst/>
              <a:cxnLst/>
              <a:rect l="l" t="t" r="r" b="b"/>
              <a:pathLst>
                <a:path w="131943" h="76190" extrusionOk="0">
                  <a:moveTo>
                    <a:pt x="12365" y="7317"/>
                  </a:moveTo>
                  <a:lnTo>
                    <a:pt x="24445" y="14293"/>
                  </a:lnTo>
                  <a:lnTo>
                    <a:pt x="12440" y="21250"/>
                  </a:lnTo>
                  <a:lnTo>
                    <a:pt x="379" y="14293"/>
                  </a:lnTo>
                  <a:lnTo>
                    <a:pt x="12365" y="7317"/>
                  </a:lnTo>
                  <a:close/>
                  <a:moveTo>
                    <a:pt x="24597" y="14369"/>
                  </a:moveTo>
                  <a:lnTo>
                    <a:pt x="36658" y="21345"/>
                  </a:lnTo>
                  <a:lnTo>
                    <a:pt x="24672" y="28302"/>
                  </a:lnTo>
                  <a:lnTo>
                    <a:pt x="12591" y="21345"/>
                  </a:lnTo>
                  <a:lnTo>
                    <a:pt x="24597" y="14369"/>
                  </a:lnTo>
                  <a:close/>
                  <a:moveTo>
                    <a:pt x="12440" y="21420"/>
                  </a:moveTo>
                  <a:lnTo>
                    <a:pt x="24521" y="28397"/>
                  </a:lnTo>
                  <a:lnTo>
                    <a:pt x="12535" y="35354"/>
                  </a:lnTo>
                  <a:lnTo>
                    <a:pt x="454" y="28397"/>
                  </a:lnTo>
                  <a:lnTo>
                    <a:pt x="12440" y="21420"/>
                  </a:lnTo>
                  <a:close/>
                  <a:moveTo>
                    <a:pt x="36809" y="21420"/>
                  </a:moveTo>
                  <a:lnTo>
                    <a:pt x="48871" y="28397"/>
                  </a:lnTo>
                  <a:lnTo>
                    <a:pt x="36885" y="35354"/>
                  </a:lnTo>
                  <a:lnTo>
                    <a:pt x="24823" y="28397"/>
                  </a:lnTo>
                  <a:lnTo>
                    <a:pt x="36809" y="21420"/>
                  </a:lnTo>
                  <a:close/>
                  <a:moveTo>
                    <a:pt x="24672" y="28491"/>
                  </a:moveTo>
                  <a:lnTo>
                    <a:pt x="36734" y="35448"/>
                  </a:lnTo>
                  <a:lnTo>
                    <a:pt x="24748" y="42425"/>
                  </a:lnTo>
                  <a:lnTo>
                    <a:pt x="12686" y="35448"/>
                  </a:lnTo>
                  <a:lnTo>
                    <a:pt x="24672" y="28491"/>
                  </a:lnTo>
                  <a:close/>
                  <a:moveTo>
                    <a:pt x="49022" y="28491"/>
                  </a:moveTo>
                  <a:lnTo>
                    <a:pt x="61084" y="35448"/>
                  </a:lnTo>
                  <a:lnTo>
                    <a:pt x="49098" y="42425"/>
                  </a:lnTo>
                  <a:lnTo>
                    <a:pt x="37036" y="35448"/>
                  </a:lnTo>
                  <a:lnTo>
                    <a:pt x="49022" y="28491"/>
                  </a:lnTo>
                  <a:close/>
                  <a:moveTo>
                    <a:pt x="12535" y="35543"/>
                  </a:moveTo>
                  <a:lnTo>
                    <a:pt x="24597" y="42500"/>
                  </a:lnTo>
                  <a:lnTo>
                    <a:pt x="12610" y="49476"/>
                  </a:lnTo>
                  <a:lnTo>
                    <a:pt x="549" y="42500"/>
                  </a:lnTo>
                  <a:lnTo>
                    <a:pt x="12535" y="35543"/>
                  </a:lnTo>
                  <a:close/>
                  <a:moveTo>
                    <a:pt x="36885" y="35543"/>
                  </a:moveTo>
                  <a:lnTo>
                    <a:pt x="48947" y="42500"/>
                  </a:lnTo>
                  <a:lnTo>
                    <a:pt x="36961" y="49476"/>
                  </a:lnTo>
                  <a:lnTo>
                    <a:pt x="24899" y="42500"/>
                  </a:lnTo>
                  <a:lnTo>
                    <a:pt x="36885" y="35543"/>
                  </a:lnTo>
                  <a:close/>
                  <a:moveTo>
                    <a:pt x="61349" y="35600"/>
                  </a:moveTo>
                  <a:lnTo>
                    <a:pt x="73430" y="42576"/>
                  </a:lnTo>
                  <a:lnTo>
                    <a:pt x="61425" y="49533"/>
                  </a:lnTo>
                  <a:lnTo>
                    <a:pt x="49363" y="42576"/>
                  </a:lnTo>
                  <a:lnTo>
                    <a:pt x="61349" y="35600"/>
                  </a:lnTo>
                  <a:close/>
                  <a:moveTo>
                    <a:pt x="24748" y="42595"/>
                  </a:moveTo>
                  <a:lnTo>
                    <a:pt x="36809" y="49552"/>
                  </a:lnTo>
                  <a:lnTo>
                    <a:pt x="24823" y="56528"/>
                  </a:lnTo>
                  <a:lnTo>
                    <a:pt x="12762" y="49552"/>
                  </a:lnTo>
                  <a:lnTo>
                    <a:pt x="24748" y="42595"/>
                  </a:lnTo>
                  <a:close/>
                  <a:moveTo>
                    <a:pt x="49212" y="42651"/>
                  </a:moveTo>
                  <a:lnTo>
                    <a:pt x="61273" y="49628"/>
                  </a:lnTo>
                  <a:lnTo>
                    <a:pt x="49287" y="56585"/>
                  </a:lnTo>
                  <a:lnTo>
                    <a:pt x="37225" y="49628"/>
                  </a:lnTo>
                  <a:lnTo>
                    <a:pt x="49212" y="42651"/>
                  </a:lnTo>
                  <a:close/>
                  <a:moveTo>
                    <a:pt x="73581" y="42651"/>
                  </a:moveTo>
                  <a:lnTo>
                    <a:pt x="85643" y="49628"/>
                  </a:lnTo>
                  <a:lnTo>
                    <a:pt x="73656" y="56585"/>
                  </a:lnTo>
                  <a:lnTo>
                    <a:pt x="61595" y="49628"/>
                  </a:lnTo>
                  <a:lnTo>
                    <a:pt x="73581" y="42651"/>
                  </a:lnTo>
                  <a:close/>
                  <a:moveTo>
                    <a:pt x="12610" y="49647"/>
                  </a:moveTo>
                  <a:lnTo>
                    <a:pt x="24672" y="56623"/>
                  </a:lnTo>
                  <a:lnTo>
                    <a:pt x="12686" y="63580"/>
                  </a:lnTo>
                  <a:lnTo>
                    <a:pt x="624" y="56623"/>
                  </a:lnTo>
                  <a:lnTo>
                    <a:pt x="12610" y="49647"/>
                  </a:lnTo>
                  <a:close/>
                  <a:moveTo>
                    <a:pt x="37074" y="49703"/>
                  </a:moveTo>
                  <a:lnTo>
                    <a:pt x="49136" y="56679"/>
                  </a:lnTo>
                  <a:lnTo>
                    <a:pt x="37150" y="63637"/>
                  </a:lnTo>
                  <a:lnTo>
                    <a:pt x="25088" y="56679"/>
                  </a:lnTo>
                  <a:lnTo>
                    <a:pt x="37074" y="49703"/>
                  </a:lnTo>
                  <a:close/>
                  <a:moveTo>
                    <a:pt x="61443" y="49703"/>
                  </a:moveTo>
                  <a:lnTo>
                    <a:pt x="73505" y="56679"/>
                  </a:lnTo>
                  <a:lnTo>
                    <a:pt x="61519" y="63637"/>
                  </a:lnTo>
                  <a:lnTo>
                    <a:pt x="49438" y="56679"/>
                  </a:lnTo>
                  <a:lnTo>
                    <a:pt x="61443" y="49703"/>
                  </a:lnTo>
                  <a:close/>
                  <a:moveTo>
                    <a:pt x="85794" y="49703"/>
                  </a:moveTo>
                  <a:lnTo>
                    <a:pt x="97855" y="56679"/>
                  </a:lnTo>
                  <a:lnTo>
                    <a:pt x="85869" y="63637"/>
                  </a:lnTo>
                  <a:lnTo>
                    <a:pt x="73808" y="56679"/>
                  </a:lnTo>
                  <a:lnTo>
                    <a:pt x="85794" y="49703"/>
                  </a:lnTo>
                  <a:close/>
                  <a:moveTo>
                    <a:pt x="24937" y="56774"/>
                  </a:moveTo>
                  <a:lnTo>
                    <a:pt x="36999" y="63731"/>
                  </a:lnTo>
                  <a:lnTo>
                    <a:pt x="25012" y="70707"/>
                  </a:lnTo>
                  <a:lnTo>
                    <a:pt x="12951" y="63731"/>
                  </a:lnTo>
                  <a:lnTo>
                    <a:pt x="24937" y="56774"/>
                  </a:lnTo>
                  <a:close/>
                  <a:moveTo>
                    <a:pt x="49287" y="56774"/>
                  </a:moveTo>
                  <a:lnTo>
                    <a:pt x="61368" y="63731"/>
                  </a:lnTo>
                  <a:lnTo>
                    <a:pt x="49382" y="70707"/>
                  </a:lnTo>
                  <a:lnTo>
                    <a:pt x="37301" y="63731"/>
                  </a:lnTo>
                  <a:lnTo>
                    <a:pt x="49287" y="56774"/>
                  </a:lnTo>
                  <a:close/>
                  <a:moveTo>
                    <a:pt x="73656" y="56774"/>
                  </a:moveTo>
                  <a:lnTo>
                    <a:pt x="85718" y="63731"/>
                  </a:lnTo>
                  <a:lnTo>
                    <a:pt x="73732" y="70707"/>
                  </a:lnTo>
                  <a:lnTo>
                    <a:pt x="61670" y="63731"/>
                  </a:lnTo>
                  <a:lnTo>
                    <a:pt x="73656" y="56774"/>
                  </a:lnTo>
                  <a:close/>
                  <a:moveTo>
                    <a:pt x="98007" y="56774"/>
                  </a:moveTo>
                  <a:lnTo>
                    <a:pt x="110087" y="63731"/>
                  </a:lnTo>
                  <a:lnTo>
                    <a:pt x="98082" y="70707"/>
                  </a:lnTo>
                  <a:lnTo>
                    <a:pt x="86021" y="63731"/>
                  </a:lnTo>
                  <a:lnTo>
                    <a:pt x="98007" y="56774"/>
                  </a:lnTo>
                  <a:close/>
                  <a:moveTo>
                    <a:pt x="0" y="0"/>
                  </a:moveTo>
                  <a:lnTo>
                    <a:pt x="0" y="170"/>
                  </a:lnTo>
                  <a:lnTo>
                    <a:pt x="0" y="360"/>
                  </a:lnTo>
                  <a:lnTo>
                    <a:pt x="152" y="265"/>
                  </a:lnTo>
                  <a:lnTo>
                    <a:pt x="12213" y="7222"/>
                  </a:lnTo>
                  <a:lnTo>
                    <a:pt x="227" y="14198"/>
                  </a:lnTo>
                  <a:lnTo>
                    <a:pt x="0" y="14066"/>
                  </a:lnTo>
                  <a:lnTo>
                    <a:pt x="0" y="14236"/>
                  </a:lnTo>
                  <a:lnTo>
                    <a:pt x="76" y="14293"/>
                  </a:lnTo>
                  <a:lnTo>
                    <a:pt x="0" y="14331"/>
                  </a:lnTo>
                  <a:lnTo>
                    <a:pt x="0" y="14501"/>
                  </a:lnTo>
                  <a:lnTo>
                    <a:pt x="227" y="14369"/>
                  </a:lnTo>
                  <a:lnTo>
                    <a:pt x="12289" y="21345"/>
                  </a:lnTo>
                  <a:lnTo>
                    <a:pt x="303" y="28302"/>
                  </a:lnTo>
                  <a:lnTo>
                    <a:pt x="0" y="28132"/>
                  </a:lnTo>
                  <a:lnTo>
                    <a:pt x="0" y="28302"/>
                  </a:lnTo>
                  <a:lnTo>
                    <a:pt x="152" y="28397"/>
                  </a:lnTo>
                  <a:lnTo>
                    <a:pt x="0" y="28491"/>
                  </a:lnTo>
                  <a:lnTo>
                    <a:pt x="0" y="28661"/>
                  </a:lnTo>
                  <a:lnTo>
                    <a:pt x="303" y="28491"/>
                  </a:lnTo>
                  <a:lnTo>
                    <a:pt x="12384" y="35448"/>
                  </a:lnTo>
                  <a:lnTo>
                    <a:pt x="397" y="42425"/>
                  </a:lnTo>
                  <a:lnTo>
                    <a:pt x="0" y="42198"/>
                  </a:lnTo>
                  <a:lnTo>
                    <a:pt x="0" y="42368"/>
                  </a:lnTo>
                  <a:lnTo>
                    <a:pt x="227" y="42500"/>
                  </a:lnTo>
                  <a:lnTo>
                    <a:pt x="0" y="42651"/>
                  </a:lnTo>
                  <a:lnTo>
                    <a:pt x="0" y="42822"/>
                  </a:lnTo>
                  <a:lnTo>
                    <a:pt x="397" y="42595"/>
                  </a:lnTo>
                  <a:lnTo>
                    <a:pt x="12459" y="49552"/>
                  </a:lnTo>
                  <a:lnTo>
                    <a:pt x="473" y="56528"/>
                  </a:lnTo>
                  <a:lnTo>
                    <a:pt x="0" y="56263"/>
                  </a:lnTo>
                  <a:lnTo>
                    <a:pt x="0" y="56434"/>
                  </a:lnTo>
                  <a:lnTo>
                    <a:pt x="322" y="56623"/>
                  </a:lnTo>
                  <a:lnTo>
                    <a:pt x="0" y="56793"/>
                  </a:lnTo>
                  <a:lnTo>
                    <a:pt x="0" y="56982"/>
                  </a:lnTo>
                  <a:lnTo>
                    <a:pt x="473" y="56698"/>
                  </a:lnTo>
                  <a:lnTo>
                    <a:pt x="12535" y="63674"/>
                  </a:lnTo>
                  <a:lnTo>
                    <a:pt x="549" y="70632"/>
                  </a:lnTo>
                  <a:lnTo>
                    <a:pt x="0" y="70329"/>
                  </a:lnTo>
                  <a:lnTo>
                    <a:pt x="0" y="70499"/>
                  </a:lnTo>
                  <a:lnTo>
                    <a:pt x="397" y="70726"/>
                  </a:lnTo>
                  <a:lnTo>
                    <a:pt x="0" y="70953"/>
                  </a:lnTo>
                  <a:lnTo>
                    <a:pt x="0" y="71256"/>
                  </a:lnTo>
                  <a:lnTo>
                    <a:pt x="662" y="70878"/>
                  </a:lnTo>
                  <a:lnTo>
                    <a:pt x="9850" y="76190"/>
                  </a:lnTo>
                  <a:lnTo>
                    <a:pt x="10153" y="76190"/>
                  </a:lnTo>
                  <a:lnTo>
                    <a:pt x="813" y="70783"/>
                  </a:lnTo>
                  <a:lnTo>
                    <a:pt x="12799" y="63826"/>
                  </a:lnTo>
                  <a:lnTo>
                    <a:pt x="24861" y="70783"/>
                  </a:lnTo>
                  <a:lnTo>
                    <a:pt x="15579" y="76190"/>
                  </a:lnTo>
                  <a:lnTo>
                    <a:pt x="15881" y="76190"/>
                  </a:lnTo>
                  <a:lnTo>
                    <a:pt x="25012" y="70878"/>
                  </a:lnTo>
                  <a:lnTo>
                    <a:pt x="34201" y="76190"/>
                  </a:lnTo>
                  <a:lnTo>
                    <a:pt x="34522" y="76190"/>
                  </a:lnTo>
                  <a:lnTo>
                    <a:pt x="25164" y="70783"/>
                  </a:lnTo>
                  <a:lnTo>
                    <a:pt x="37150" y="63826"/>
                  </a:lnTo>
                  <a:lnTo>
                    <a:pt x="49230" y="70783"/>
                  </a:lnTo>
                  <a:lnTo>
                    <a:pt x="39929" y="76190"/>
                  </a:lnTo>
                  <a:lnTo>
                    <a:pt x="40231" y="76190"/>
                  </a:lnTo>
                  <a:lnTo>
                    <a:pt x="49382" y="70878"/>
                  </a:lnTo>
                  <a:lnTo>
                    <a:pt x="58570" y="76190"/>
                  </a:lnTo>
                  <a:lnTo>
                    <a:pt x="58872" y="76190"/>
                  </a:lnTo>
                  <a:lnTo>
                    <a:pt x="49533" y="70783"/>
                  </a:lnTo>
                  <a:lnTo>
                    <a:pt x="61519" y="63826"/>
                  </a:lnTo>
                  <a:lnTo>
                    <a:pt x="73581" y="70783"/>
                  </a:lnTo>
                  <a:lnTo>
                    <a:pt x="64298" y="76190"/>
                  </a:lnTo>
                  <a:lnTo>
                    <a:pt x="64601" y="76190"/>
                  </a:lnTo>
                  <a:lnTo>
                    <a:pt x="73732" y="70878"/>
                  </a:lnTo>
                  <a:lnTo>
                    <a:pt x="82920" y="76190"/>
                  </a:lnTo>
                  <a:lnTo>
                    <a:pt x="83223" y="76190"/>
                  </a:lnTo>
                  <a:lnTo>
                    <a:pt x="73883" y="70783"/>
                  </a:lnTo>
                  <a:lnTo>
                    <a:pt x="85869" y="63826"/>
                  </a:lnTo>
                  <a:lnTo>
                    <a:pt x="97931" y="70783"/>
                  </a:lnTo>
                  <a:lnTo>
                    <a:pt x="88648" y="76190"/>
                  </a:lnTo>
                  <a:lnTo>
                    <a:pt x="88951" y="76190"/>
                  </a:lnTo>
                  <a:lnTo>
                    <a:pt x="98082" y="70878"/>
                  </a:lnTo>
                  <a:lnTo>
                    <a:pt x="107289" y="76190"/>
                  </a:lnTo>
                  <a:lnTo>
                    <a:pt x="107592" y="76190"/>
                  </a:lnTo>
                  <a:lnTo>
                    <a:pt x="98234" y="70783"/>
                  </a:lnTo>
                  <a:lnTo>
                    <a:pt x="110239" y="63826"/>
                  </a:lnTo>
                  <a:lnTo>
                    <a:pt x="122300" y="70783"/>
                  </a:lnTo>
                  <a:lnTo>
                    <a:pt x="113018" y="76190"/>
                  </a:lnTo>
                  <a:lnTo>
                    <a:pt x="113320" y="76190"/>
                  </a:lnTo>
                  <a:lnTo>
                    <a:pt x="122452" y="70878"/>
                  </a:lnTo>
                  <a:lnTo>
                    <a:pt x="131640" y="76190"/>
                  </a:lnTo>
                  <a:lnTo>
                    <a:pt x="131942" y="76190"/>
                  </a:lnTo>
                  <a:lnTo>
                    <a:pt x="53068" y="30646"/>
                  </a:lnTo>
                  <a:lnTo>
                    <a:pt x="49022" y="28302"/>
                  </a:lnTo>
                  <a:lnTo>
                    <a:pt x="36809" y="21250"/>
                  </a:lnTo>
                  <a:lnTo>
                    <a:pt x="35732" y="20626"/>
                  </a:lnTo>
                  <a:lnTo>
                    <a:pt x="0" y="0"/>
                  </a:lnTo>
                  <a:close/>
                </a:path>
              </a:pathLst>
            </a:custGeom>
            <a:solidFill>
              <a:srgbClr val="000000">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4"/>
            <p:cNvSpPr/>
            <p:nvPr/>
          </p:nvSpPr>
          <p:spPr>
            <a:xfrm>
              <a:off x="8490555" y="3963302"/>
              <a:ext cx="653442" cy="385216"/>
            </a:xfrm>
            <a:custGeom>
              <a:avLst/>
              <a:gdLst/>
              <a:ahLst/>
              <a:cxnLst/>
              <a:rect l="l" t="t" r="r" b="b"/>
              <a:pathLst>
                <a:path w="10361" h="6108" extrusionOk="0">
                  <a:moveTo>
                    <a:pt x="10361" y="1"/>
                  </a:moveTo>
                  <a:lnTo>
                    <a:pt x="1" y="6032"/>
                  </a:lnTo>
                  <a:lnTo>
                    <a:pt x="152" y="6107"/>
                  </a:lnTo>
                  <a:lnTo>
                    <a:pt x="10361" y="171"/>
                  </a:lnTo>
                  <a:lnTo>
                    <a:pt x="10361" y="1"/>
                  </a:lnTo>
                  <a:close/>
                </a:path>
              </a:pathLst>
            </a:custGeom>
            <a:solidFill>
              <a:srgbClr val="000000">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4"/>
            <p:cNvSpPr/>
            <p:nvPr/>
          </p:nvSpPr>
          <p:spPr>
            <a:xfrm>
              <a:off x="8664622" y="4856404"/>
              <a:ext cx="479376" cy="279011"/>
            </a:xfrm>
            <a:custGeom>
              <a:avLst/>
              <a:gdLst/>
              <a:ahLst/>
              <a:cxnLst/>
              <a:rect l="l" t="t" r="r" b="b"/>
              <a:pathLst>
                <a:path w="7601" h="4424" extrusionOk="0">
                  <a:moveTo>
                    <a:pt x="7601" y="0"/>
                  </a:moveTo>
                  <a:lnTo>
                    <a:pt x="3309" y="2496"/>
                  </a:lnTo>
                  <a:lnTo>
                    <a:pt x="1" y="4424"/>
                  </a:lnTo>
                  <a:lnTo>
                    <a:pt x="303" y="4424"/>
                  </a:lnTo>
                  <a:lnTo>
                    <a:pt x="7601" y="170"/>
                  </a:lnTo>
                  <a:lnTo>
                    <a:pt x="7601" y="0"/>
                  </a:lnTo>
                  <a:close/>
                </a:path>
              </a:pathLst>
            </a:custGeom>
            <a:solidFill>
              <a:srgbClr val="000000">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14"/>
          <p:cNvSpPr txBox="1">
            <a:spLocks noGrp="1"/>
          </p:cNvSpPr>
          <p:nvPr>
            <p:ph type="title"/>
          </p:nvPr>
        </p:nvSpPr>
        <p:spPr>
          <a:xfrm>
            <a:off x="2904150" y="2477753"/>
            <a:ext cx="3335700" cy="8229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13" name="Google Shape;913;p14"/>
          <p:cNvSpPr txBox="1">
            <a:spLocks noGrp="1"/>
          </p:cNvSpPr>
          <p:nvPr>
            <p:ph type="title" idx="2" hasCustomPrompt="1"/>
          </p:nvPr>
        </p:nvSpPr>
        <p:spPr>
          <a:xfrm>
            <a:off x="4069050" y="1495515"/>
            <a:ext cx="1005900" cy="10059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45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14" name="Google Shape;914;p14"/>
          <p:cNvSpPr txBox="1">
            <a:spLocks noGrp="1"/>
          </p:cNvSpPr>
          <p:nvPr>
            <p:ph type="subTitle" idx="1"/>
          </p:nvPr>
        </p:nvSpPr>
        <p:spPr>
          <a:xfrm>
            <a:off x="2488950" y="3284234"/>
            <a:ext cx="41661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964"/>
        <p:cNvGrpSpPr/>
        <p:nvPr/>
      </p:nvGrpSpPr>
      <p:grpSpPr>
        <a:xfrm>
          <a:off x="0" y="0"/>
          <a:ext cx="0" cy="0"/>
          <a:chOff x="0" y="0"/>
          <a:chExt cx="0" cy="0"/>
        </a:xfrm>
      </p:grpSpPr>
      <p:grpSp>
        <p:nvGrpSpPr>
          <p:cNvPr id="1965" name="Google Shape;1965;p32"/>
          <p:cNvGrpSpPr/>
          <p:nvPr/>
        </p:nvGrpSpPr>
        <p:grpSpPr>
          <a:xfrm>
            <a:off x="0" y="0"/>
            <a:ext cx="9143998" cy="5135415"/>
            <a:chOff x="0" y="0"/>
            <a:chExt cx="9143998" cy="5135415"/>
          </a:xfrm>
        </p:grpSpPr>
        <p:sp>
          <p:nvSpPr>
            <p:cNvPr id="1966" name="Google Shape;1966;p32"/>
            <p:cNvSpPr/>
            <p:nvPr/>
          </p:nvSpPr>
          <p:spPr>
            <a:xfrm>
              <a:off x="0" y="0"/>
              <a:ext cx="9143968" cy="5135397"/>
            </a:xfrm>
            <a:custGeom>
              <a:avLst/>
              <a:gdLst/>
              <a:ahLst/>
              <a:cxnLst/>
              <a:rect l="l" t="t" r="r" b="b"/>
              <a:pathLst>
                <a:path w="144987" h="81427" extrusionOk="0">
                  <a:moveTo>
                    <a:pt x="24540" y="5483"/>
                  </a:moveTo>
                  <a:lnTo>
                    <a:pt x="36602" y="12459"/>
                  </a:lnTo>
                  <a:lnTo>
                    <a:pt x="30608" y="15938"/>
                  </a:lnTo>
                  <a:lnTo>
                    <a:pt x="24615" y="19417"/>
                  </a:lnTo>
                  <a:lnTo>
                    <a:pt x="12554" y="12459"/>
                  </a:lnTo>
                  <a:lnTo>
                    <a:pt x="24540" y="5483"/>
                  </a:lnTo>
                  <a:close/>
                  <a:moveTo>
                    <a:pt x="36753" y="12554"/>
                  </a:moveTo>
                  <a:lnTo>
                    <a:pt x="48833" y="19511"/>
                  </a:lnTo>
                  <a:lnTo>
                    <a:pt x="42840" y="22990"/>
                  </a:lnTo>
                  <a:lnTo>
                    <a:pt x="36847" y="26487"/>
                  </a:lnTo>
                  <a:lnTo>
                    <a:pt x="24767" y="19511"/>
                  </a:lnTo>
                  <a:lnTo>
                    <a:pt x="36753" y="12554"/>
                  </a:lnTo>
                  <a:close/>
                  <a:moveTo>
                    <a:pt x="48985" y="19606"/>
                  </a:moveTo>
                  <a:lnTo>
                    <a:pt x="61046" y="26563"/>
                  </a:lnTo>
                  <a:lnTo>
                    <a:pt x="60990" y="26601"/>
                  </a:lnTo>
                  <a:lnTo>
                    <a:pt x="49060" y="33539"/>
                  </a:lnTo>
                  <a:lnTo>
                    <a:pt x="36999" y="26563"/>
                  </a:lnTo>
                  <a:lnTo>
                    <a:pt x="48985" y="19606"/>
                  </a:lnTo>
                  <a:close/>
                  <a:moveTo>
                    <a:pt x="61198" y="26657"/>
                  </a:moveTo>
                  <a:lnTo>
                    <a:pt x="73259" y="33615"/>
                  </a:lnTo>
                  <a:lnTo>
                    <a:pt x="61273" y="40591"/>
                  </a:lnTo>
                  <a:lnTo>
                    <a:pt x="49212" y="33615"/>
                  </a:lnTo>
                  <a:lnTo>
                    <a:pt x="61198" y="26657"/>
                  </a:lnTo>
                  <a:close/>
                  <a:moveTo>
                    <a:pt x="73524" y="33766"/>
                  </a:moveTo>
                  <a:lnTo>
                    <a:pt x="85586" y="40742"/>
                  </a:lnTo>
                  <a:lnTo>
                    <a:pt x="79593" y="44221"/>
                  </a:lnTo>
                  <a:lnTo>
                    <a:pt x="73600" y="47699"/>
                  </a:lnTo>
                  <a:lnTo>
                    <a:pt x="61538" y="40742"/>
                  </a:lnTo>
                  <a:lnTo>
                    <a:pt x="73524" y="33766"/>
                  </a:lnTo>
                  <a:close/>
                  <a:moveTo>
                    <a:pt x="85737" y="40837"/>
                  </a:moveTo>
                  <a:lnTo>
                    <a:pt x="97818" y="47794"/>
                  </a:lnTo>
                  <a:lnTo>
                    <a:pt x="97761" y="47832"/>
                  </a:lnTo>
                  <a:lnTo>
                    <a:pt x="85832" y="54770"/>
                  </a:lnTo>
                  <a:lnTo>
                    <a:pt x="73751" y="47794"/>
                  </a:lnTo>
                  <a:lnTo>
                    <a:pt x="85737" y="40837"/>
                  </a:lnTo>
                  <a:close/>
                  <a:moveTo>
                    <a:pt x="97969" y="47888"/>
                  </a:moveTo>
                  <a:lnTo>
                    <a:pt x="110031" y="54846"/>
                  </a:lnTo>
                  <a:lnTo>
                    <a:pt x="98101" y="61784"/>
                  </a:lnTo>
                  <a:lnTo>
                    <a:pt x="98045" y="61822"/>
                  </a:lnTo>
                  <a:lnTo>
                    <a:pt x="85983" y="54846"/>
                  </a:lnTo>
                  <a:lnTo>
                    <a:pt x="97969" y="47888"/>
                  </a:lnTo>
                  <a:close/>
                  <a:moveTo>
                    <a:pt x="110182" y="54940"/>
                  </a:moveTo>
                  <a:lnTo>
                    <a:pt x="122244" y="61897"/>
                  </a:lnTo>
                  <a:lnTo>
                    <a:pt x="122187" y="61935"/>
                  </a:lnTo>
                  <a:lnTo>
                    <a:pt x="110258" y="68874"/>
                  </a:lnTo>
                  <a:lnTo>
                    <a:pt x="98196" y="61897"/>
                  </a:lnTo>
                  <a:lnTo>
                    <a:pt x="110182" y="54940"/>
                  </a:lnTo>
                  <a:close/>
                  <a:moveTo>
                    <a:pt x="122395" y="61992"/>
                  </a:moveTo>
                  <a:lnTo>
                    <a:pt x="134476" y="68949"/>
                  </a:lnTo>
                  <a:lnTo>
                    <a:pt x="128482" y="72447"/>
                  </a:lnTo>
                  <a:lnTo>
                    <a:pt x="122489" y="75925"/>
                  </a:lnTo>
                  <a:lnTo>
                    <a:pt x="110409" y="68949"/>
                  </a:lnTo>
                  <a:lnTo>
                    <a:pt x="122395" y="61992"/>
                  </a:lnTo>
                  <a:close/>
                  <a:moveTo>
                    <a:pt x="9321" y="0"/>
                  </a:moveTo>
                  <a:lnTo>
                    <a:pt x="6183" y="1834"/>
                  </a:lnTo>
                  <a:lnTo>
                    <a:pt x="189" y="5313"/>
                  </a:lnTo>
                  <a:lnTo>
                    <a:pt x="0" y="5218"/>
                  </a:lnTo>
                  <a:lnTo>
                    <a:pt x="0" y="5237"/>
                  </a:lnTo>
                  <a:lnTo>
                    <a:pt x="35732" y="25863"/>
                  </a:lnTo>
                  <a:lnTo>
                    <a:pt x="36809" y="26487"/>
                  </a:lnTo>
                  <a:lnTo>
                    <a:pt x="49022" y="33539"/>
                  </a:lnTo>
                  <a:lnTo>
                    <a:pt x="53068" y="35883"/>
                  </a:lnTo>
                  <a:lnTo>
                    <a:pt x="131942" y="81427"/>
                  </a:lnTo>
                  <a:lnTo>
                    <a:pt x="131999" y="81427"/>
                  </a:lnTo>
                  <a:lnTo>
                    <a:pt x="122641" y="76020"/>
                  </a:lnTo>
                  <a:lnTo>
                    <a:pt x="134627" y="69044"/>
                  </a:lnTo>
                  <a:lnTo>
                    <a:pt x="144987" y="75037"/>
                  </a:lnTo>
                  <a:lnTo>
                    <a:pt x="144987" y="74848"/>
                  </a:lnTo>
                  <a:lnTo>
                    <a:pt x="134778" y="68949"/>
                  </a:lnTo>
                  <a:lnTo>
                    <a:pt x="134627" y="68874"/>
                  </a:lnTo>
                  <a:lnTo>
                    <a:pt x="122546" y="61897"/>
                  </a:lnTo>
                  <a:lnTo>
                    <a:pt x="122395" y="61822"/>
                  </a:lnTo>
                  <a:lnTo>
                    <a:pt x="110333" y="54846"/>
                  </a:lnTo>
                  <a:lnTo>
                    <a:pt x="110182" y="54770"/>
                  </a:lnTo>
                  <a:lnTo>
                    <a:pt x="98120" y="47794"/>
                  </a:lnTo>
                  <a:lnTo>
                    <a:pt x="97969" y="47699"/>
                  </a:lnTo>
                  <a:lnTo>
                    <a:pt x="85907" y="40742"/>
                  </a:lnTo>
                  <a:lnTo>
                    <a:pt x="85737" y="40648"/>
                  </a:lnTo>
                  <a:lnTo>
                    <a:pt x="73675" y="33690"/>
                  </a:lnTo>
                  <a:lnTo>
                    <a:pt x="73524" y="33596"/>
                  </a:lnTo>
                  <a:lnTo>
                    <a:pt x="73411" y="33539"/>
                  </a:lnTo>
                  <a:lnTo>
                    <a:pt x="61349" y="26563"/>
                  </a:lnTo>
                  <a:lnTo>
                    <a:pt x="61198" y="26487"/>
                  </a:lnTo>
                  <a:lnTo>
                    <a:pt x="49136" y="19511"/>
                  </a:lnTo>
                  <a:lnTo>
                    <a:pt x="48985" y="19417"/>
                  </a:lnTo>
                  <a:lnTo>
                    <a:pt x="36904" y="12459"/>
                  </a:lnTo>
                  <a:lnTo>
                    <a:pt x="36753" y="12365"/>
                  </a:lnTo>
                  <a:lnTo>
                    <a:pt x="24691" y="5407"/>
                  </a:lnTo>
                  <a:lnTo>
                    <a:pt x="24540" y="5313"/>
                  </a:lnTo>
                  <a:lnTo>
                    <a:pt x="15352" y="0"/>
                  </a:lnTo>
                  <a:lnTo>
                    <a:pt x="15049" y="0"/>
                  </a:lnTo>
                  <a:lnTo>
                    <a:pt x="24389" y="5407"/>
                  </a:lnTo>
                  <a:lnTo>
                    <a:pt x="12402" y="12365"/>
                  </a:lnTo>
                  <a:lnTo>
                    <a:pt x="341" y="5407"/>
                  </a:lnTo>
                  <a:lnTo>
                    <a:pt x="9623" y="0"/>
                  </a:lnTo>
                  <a:close/>
                </a:path>
              </a:pathLst>
            </a:custGeom>
            <a:solidFill>
              <a:srgbClr val="000000">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2"/>
            <p:cNvSpPr/>
            <p:nvPr/>
          </p:nvSpPr>
          <p:spPr>
            <a:xfrm>
              <a:off x="1547619" y="0"/>
              <a:ext cx="595042" cy="341069"/>
            </a:xfrm>
            <a:custGeom>
              <a:avLst/>
              <a:gdLst/>
              <a:ahLst/>
              <a:cxnLst/>
              <a:rect l="l" t="t" r="r" b="b"/>
              <a:pathLst>
                <a:path w="9435" h="5408" extrusionOk="0">
                  <a:moveTo>
                    <a:pt x="9132" y="0"/>
                  </a:moveTo>
                  <a:lnTo>
                    <a:pt x="1" y="5313"/>
                  </a:lnTo>
                  <a:lnTo>
                    <a:pt x="152" y="5407"/>
                  </a:lnTo>
                  <a:lnTo>
                    <a:pt x="9435" y="0"/>
                  </a:lnTo>
                  <a:close/>
                </a:path>
              </a:pathLst>
            </a:custGeom>
            <a:solidFill>
              <a:srgbClr val="000000">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2"/>
            <p:cNvSpPr/>
            <p:nvPr/>
          </p:nvSpPr>
          <p:spPr>
            <a:xfrm>
              <a:off x="2317865" y="0"/>
              <a:ext cx="6826111" cy="3903752"/>
            </a:xfrm>
            <a:custGeom>
              <a:avLst/>
              <a:gdLst/>
              <a:ahLst/>
              <a:cxnLst/>
              <a:rect l="l" t="t" r="r" b="b"/>
              <a:pathLst>
                <a:path w="108235" h="61898" extrusionOk="0">
                  <a:moveTo>
                    <a:pt x="36507" y="5483"/>
                  </a:moveTo>
                  <a:lnTo>
                    <a:pt x="48569" y="12459"/>
                  </a:lnTo>
                  <a:lnTo>
                    <a:pt x="36583" y="19417"/>
                  </a:lnTo>
                  <a:lnTo>
                    <a:pt x="24521" y="12459"/>
                  </a:lnTo>
                  <a:lnTo>
                    <a:pt x="36507" y="5483"/>
                  </a:lnTo>
                  <a:close/>
                  <a:moveTo>
                    <a:pt x="60858" y="5483"/>
                  </a:moveTo>
                  <a:lnTo>
                    <a:pt x="72938" y="12459"/>
                  </a:lnTo>
                  <a:lnTo>
                    <a:pt x="60952" y="19417"/>
                  </a:lnTo>
                  <a:lnTo>
                    <a:pt x="48872" y="12459"/>
                  </a:lnTo>
                  <a:lnTo>
                    <a:pt x="60858" y="5483"/>
                  </a:lnTo>
                  <a:close/>
                  <a:moveTo>
                    <a:pt x="85340" y="5559"/>
                  </a:moveTo>
                  <a:lnTo>
                    <a:pt x="97402" y="12516"/>
                  </a:lnTo>
                  <a:lnTo>
                    <a:pt x="85416" y="19492"/>
                  </a:lnTo>
                  <a:lnTo>
                    <a:pt x="73335" y="12516"/>
                  </a:lnTo>
                  <a:lnTo>
                    <a:pt x="85340" y="5559"/>
                  </a:lnTo>
                  <a:close/>
                  <a:moveTo>
                    <a:pt x="48720" y="12554"/>
                  </a:moveTo>
                  <a:lnTo>
                    <a:pt x="60801" y="19511"/>
                  </a:lnTo>
                  <a:lnTo>
                    <a:pt x="48796" y="26487"/>
                  </a:lnTo>
                  <a:lnTo>
                    <a:pt x="36734" y="19511"/>
                  </a:lnTo>
                  <a:lnTo>
                    <a:pt x="48720" y="12554"/>
                  </a:lnTo>
                  <a:close/>
                  <a:moveTo>
                    <a:pt x="73184" y="12611"/>
                  </a:moveTo>
                  <a:lnTo>
                    <a:pt x="85265" y="19568"/>
                  </a:lnTo>
                  <a:lnTo>
                    <a:pt x="73279" y="26544"/>
                  </a:lnTo>
                  <a:lnTo>
                    <a:pt x="61198" y="19568"/>
                  </a:lnTo>
                  <a:lnTo>
                    <a:pt x="73184" y="12611"/>
                  </a:lnTo>
                  <a:close/>
                  <a:moveTo>
                    <a:pt x="61047" y="19662"/>
                  </a:moveTo>
                  <a:lnTo>
                    <a:pt x="73127" y="26638"/>
                  </a:lnTo>
                  <a:lnTo>
                    <a:pt x="61141" y="33596"/>
                  </a:lnTo>
                  <a:lnTo>
                    <a:pt x="49061" y="26638"/>
                  </a:lnTo>
                  <a:lnTo>
                    <a:pt x="61047" y="19662"/>
                  </a:lnTo>
                  <a:close/>
                  <a:moveTo>
                    <a:pt x="85416" y="19662"/>
                  </a:moveTo>
                  <a:lnTo>
                    <a:pt x="97478" y="26638"/>
                  </a:lnTo>
                  <a:lnTo>
                    <a:pt x="85492" y="33596"/>
                  </a:lnTo>
                  <a:lnTo>
                    <a:pt x="73430" y="26638"/>
                  </a:lnTo>
                  <a:lnTo>
                    <a:pt x="85416" y="19662"/>
                  </a:lnTo>
                  <a:close/>
                  <a:moveTo>
                    <a:pt x="73279" y="26714"/>
                  </a:moveTo>
                  <a:lnTo>
                    <a:pt x="85340" y="33690"/>
                  </a:lnTo>
                  <a:lnTo>
                    <a:pt x="73354" y="40648"/>
                  </a:lnTo>
                  <a:lnTo>
                    <a:pt x="61293" y="33690"/>
                  </a:lnTo>
                  <a:lnTo>
                    <a:pt x="73279" y="26714"/>
                  </a:lnTo>
                  <a:close/>
                  <a:moveTo>
                    <a:pt x="85492" y="33766"/>
                  </a:moveTo>
                  <a:lnTo>
                    <a:pt x="97553" y="40742"/>
                  </a:lnTo>
                  <a:lnTo>
                    <a:pt x="85567" y="47699"/>
                  </a:lnTo>
                  <a:lnTo>
                    <a:pt x="73506" y="40742"/>
                  </a:lnTo>
                  <a:lnTo>
                    <a:pt x="85492" y="33766"/>
                  </a:lnTo>
                  <a:close/>
                  <a:moveTo>
                    <a:pt x="2648" y="0"/>
                  </a:moveTo>
                  <a:lnTo>
                    <a:pt x="12006" y="5407"/>
                  </a:lnTo>
                  <a:lnTo>
                    <a:pt x="1" y="12365"/>
                  </a:lnTo>
                  <a:lnTo>
                    <a:pt x="152" y="12459"/>
                  </a:lnTo>
                  <a:lnTo>
                    <a:pt x="12157" y="5483"/>
                  </a:lnTo>
                  <a:lnTo>
                    <a:pt x="24219" y="12459"/>
                  </a:lnTo>
                  <a:lnTo>
                    <a:pt x="12233" y="19417"/>
                  </a:lnTo>
                  <a:lnTo>
                    <a:pt x="12384" y="19511"/>
                  </a:lnTo>
                  <a:lnTo>
                    <a:pt x="24370" y="12554"/>
                  </a:lnTo>
                  <a:lnTo>
                    <a:pt x="36432" y="19511"/>
                  </a:lnTo>
                  <a:lnTo>
                    <a:pt x="24446" y="26487"/>
                  </a:lnTo>
                  <a:lnTo>
                    <a:pt x="24597" y="26563"/>
                  </a:lnTo>
                  <a:lnTo>
                    <a:pt x="36583" y="19606"/>
                  </a:lnTo>
                  <a:lnTo>
                    <a:pt x="48645" y="26563"/>
                  </a:lnTo>
                  <a:lnTo>
                    <a:pt x="36659" y="33539"/>
                  </a:lnTo>
                  <a:lnTo>
                    <a:pt x="36772" y="33596"/>
                  </a:lnTo>
                  <a:lnTo>
                    <a:pt x="36923" y="33690"/>
                  </a:lnTo>
                  <a:lnTo>
                    <a:pt x="48909" y="26714"/>
                  </a:lnTo>
                  <a:lnTo>
                    <a:pt x="60990" y="33690"/>
                  </a:lnTo>
                  <a:lnTo>
                    <a:pt x="48985" y="40648"/>
                  </a:lnTo>
                  <a:lnTo>
                    <a:pt x="49155" y="40742"/>
                  </a:lnTo>
                  <a:lnTo>
                    <a:pt x="61141" y="33766"/>
                  </a:lnTo>
                  <a:lnTo>
                    <a:pt x="73203" y="40742"/>
                  </a:lnTo>
                  <a:lnTo>
                    <a:pt x="61217" y="47699"/>
                  </a:lnTo>
                  <a:lnTo>
                    <a:pt x="61368" y="47794"/>
                  </a:lnTo>
                  <a:lnTo>
                    <a:pt x="73354" y="40837"/>
                  </a:lnTo>
                  <a:lnTo>
                    <a:pt x="85416" y="47794"/>
                  </a:lnTo>
                  <a:lnTo>
                    <a:pt x="73430" y="54770"/>
                  </a:lnTo>
                  <a:lnTo>
                    <a:pt x="73581" y="54846"/>
                  </a:lnTo>
                  <a:lnTo>
                    <a:pt x="85567" y="47888"/>
                  </a:lnTo>
                  <a:lnTo>
                    <a:pt x="97648" y="54846"/>
                  </a:lnTo>
                  <a:lnTo>
                    <a:pt x="85643" y="61822"/>
                  </a:lnTo>
                  <a:lnTo>
                    <a:pt x="85794" y="61897"/>
                  </a:lnTo>
                  <a:lnTo>
                    <a:pt x="97799" y="54940"/>
                  </a:lnTo>
                  <a:lnTo>
                    <a:pt x="108235" y="60971"/>
                  </a:lnTo>
                  <a:lnTo>
                    <a:pt x="108235" y="60801"/>
                  </a:lnTo>
                  <a:lnTo>
                    <a:pt x="97950" y="54846"/>
                  </a:lnTo>
                  <a:lnTo>
                    <a:pt x="108235" y="48872"/>
                  </a:lnTo>
                  <a:lnTo>
                    <a:pt x="108235" y="48682"/>
                  </a:lnTo>
                  <a:lnTo>
                    <a:pt x="97799" y="54770"/>
                  </a:lnTo>
                  <a:lnTo>
                    <a:pt x="85719" y="47794"/>
                  </a:lnTo>
                  <a:lnTo>
                    <a:pt x="97705" y="40837"/>
                  </a:lnTo>
                  <a:lnTo>
                    <a:pt x="108235" y="46905"/>
                  </a:lnTo>
                  <a:lnTo>
                    <a:pt x="108235" y="46735"/>
                  </a:lnTo>
                  <a:lnTo>
                    <a:pt x="97856" y="40742"/>
                  </a:lnTo>
                  <a:lnTo>
                    <a:pt x="108235" y="34711"/>
                  </a:lnTo>
                  <a:lnTo>
                    <a:pt x="108235" y="34541"/>
                  </a:lnTo>
                  <a:lnTo>
                    <a:pt x="97705" y="40648"/>
                  </a:lnTo>
                  <a:lnTo>
                    <a:pt x="85643" y="33690"/>
                  </a:lnTo>
                  <a:lnTo>
                    <a:pt x="97629" y="26714"/>
                  </a:lnTo>
                  <a:lnTo>
                    <a:pt x="108235" y="32840"/>
                  </a:lnTo>
                  <a:lnTo>
                    <a:pt x="108235" y="32669"/>
                  </a:lnTo>
                  <a:lnTo>
                    <a:pt x="97780" y="26638"/>
                  </a:lnTo>
                  <a:lnTo>
                    <a:pt x="108235" y="20551"/>
                  </a:lnTo>
                  <a:lnTo>
                    <a:pt x="108235" y="20381"/>
                  </a:lnTo>
                  <a:lnTo>
                    <a:pt x="97629" y="26544"/>
                  </a:lnTo>
                  <a:lnTo>
                    <a:pt x="85567" y="19568"/>
                  </a:lnTo>
                  <a:lnTo>
                    <a:pt x="97553" y="12611"/>
                  </a:lnTo>
                  <a:lnTo>
                    <a:pt x="108235" y="18774"/>
                  </a:lnTo>
                  <a:lnTo>
                    <a:pt x="108235" y="18604"/>
                  </a:lnTo>
                  <a:lnTo>
                    <a:pt x="97705" y="12516"/>
                  </a:lnTo>
                  <a:lnTo>
                    <a:pt x="108235" y="6391"/>
                  </a:lnTo>
                  <a:lnTo>
                    <a:pt x="108235" y="6220"/>
                  </a:lnTo>
                  <a:lnTo>
                    <a:pt x="97553" y="12440"/>
                  </a:lnTo>
                  <a:lnTo>
                    <a:pt x="85492" y="5464"/>
                  </a:lnTo>
                  <a:lnTo>
                    <a:pt x="94869" y="0"/>
                  </a:lnTo>
                  <a:lnTo>
                    <a:pt x="94358" y="0"/>
                  </a:lnTo>
                  <a:lnTo>
                    <a:pt x="85227" y="5313"/>
                  </a:lnTo>
                  <a:lnTo>
                    <a:pt x="76020" y="0"/>
                  </a:lnTo>
                  <a:lnTo>
                    <a:pt x="75717" y="0"/>
                  </a:lnTo>
                  <a:lnTo>
                    <a:pt x="85076" y="5407"/>
                  </a:lnTo>
                  <a:lnTo>
                    <a:pt x="73090" y="12365"/>
                  </a:lnTo>
                  <a:lnTo>
                    <a:pt x="61009" y="5407"/>
                  </a:lnTo>
                  <a:lnTo>
                    <a:pt x="70310" y="0"/>
                  </a:lnTo>
                  <a:lnTo>
                    <a:pt x="70008" y="0"/>
                  </a:lnTo>
                  <a:lnTo>
                    <a:pt x="60858" y="5313"/>
                  </a:lnTo>
                  <a:lnTo>
                    <a:pt x="51670" y="0"/>
                  </a:lnTo>
                  <a:lnTo>
                    <a:pt x="51367" y="0"/>
                  </a:lnTo>
                  <a:lnTo>
                    <a:pt x="60706" y="5407"/>
                  </a:lnTo>
                  <a:lnTo>
                    <a:pt x="48720" y="12365"/>
                  </a:lnTo>
                  <a:lnTo>
                    <a:pt x="36659" y="5407"/>
                  </a:lnTo>
                  <a:lnTo>
                    <a:pt x="45941" y="0"/>
                  </a:lnTo>
                  <a:lnTo>
                    <a:pt x="45639" y="0"/>
                  </a:lnTo>
                  <a:lnTo>
                    <a:pt x="36507" y="5313"/>
                  </a:lnTo>
                  <a:lnTo>
                    <a:pt x="27319" y="0"/>
                  </a:lnTo>
                  <a:lnTo>
                    <a:pt x="26998" y="0"/>
                  </a:lnTo>
                  <a:lnTo>
                    <a:pt x="36356" y="5407"/>
                  </a:lnTo>
                  <a:lnTo>
                    <a:pt x="24370" y="12365"/>
                  </a:lnTo>
                  <a:lnTo>
                    <a:pt x="12308" y="5407"/>
                  </a:lnTo>
                  <a:lnTo>
                    <a:pt x="21591" y="0"/>
                  </a:lnTo>
                  <a:lnTo>
                    <a:pt x="21288" y="0"/>
                  </a:lnTo>
                  <a:lnTo>
                    <a:pt x="12157" y="5313"/>
                  </a:lnTo>
                  <a:lnTo>
                    <a:pt x="2950" y="0"/>
                  </a:lnTo>
                  <a:close/>
                </a:path>
              </a:pathLst>
            </a:custGeom>
            <a:solidFill>
              <a:srgbClr val="000000">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2"/>
            <p:cNvSpPr/>
            <p:nvPr/>
          </p:nvSpPr>
          <p:spPr>
            <a:xfrm>
              <a:off x="8630061" y="0"/>
              <a:ext cx="513937" cy="296922"/>
            </a:xfrm>
            <a:custGeom>
              <a:avLst/>
              <a:gdLst/>
              <a:ahLst/>
              <a:cxnLst/>
              <a:rect l="l" t="t" r="r" b="b"/>
              <a:pathLst>
                <a:path w="8149" h="4708" extrusionOk="0">
                  <a:moveTo>
                    <a:pt x="1" y="0"/>
                  </a:moveTo>
                  <a:lnTo>
                    <a:pt x="8149" y="4708"/>
                  </a:lnTo>
                  <a:lnTo>
                    <a:pt x="8149" y="4538"/>
                  </a:lnTo>
                  <a:lnTo>
                    <a:pt x="303" y="0"/>
                  </a:lnTo>
                  <a:close/>
                </a:path>
              </a:pathLst>
            </a:custGeom>
            <a:solidFill>
              <a:srgbClr val="000000">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2"/>
            <p:cNvSpPr/>
            <p:nvPr/>
          </p:nvSpPr>
          <p:spPr>
            <a:xfrm>
              <a:off x="0" y="330286"/>
              <a:ext cx="8321315" cy="4805113"/>
            </a:xfrm>
            <a:custGeom>
              <a:avLst/>
              <a:gdLst/>
              <a:ahLst/>
              <a:cxnLst/>
              <a:rect l="l" t="t" r="r" b="b"/>
              <a:pathLst>
                <a:path w="131943" h="76190" extrusionOk="0">
                  <a:moveTo>
                    <a:pt x="12365" y="7317"/>
                  </a:moveTo>
                  <a:lnTo>
                    <a:pt x="24445" y="14293"/>
                  </a:lnTo>
                  <a:lnTo>
                    <a:pt x="12440" y="21250"/>
                  </a:lnTo>
                  <a:lnTo>
                    <a:pt x="379" y="14293"/>
                  </a:lnTo>
                  <a:lnTo>
                    <a:pt x="12365" y="7317"/>
                  </a:lnTo>
                  <a:close/>
                  <a:moveTo>
                    <a:pt x="24597" y="14369"/>
                  </a:moveTo>
                  <a:lnTo>
                    <a:pt x="36658" y="21345"/>
                  </a:lnTo>
                  <a:lnTo>
                    <a:pt x="24672" y="28302"/>
                  </a:lnTo>
                  <a:lnTo>
                    <a:pt x="12591" y="21345"/>
                  </a:lnTo>
                  <a:lnTo>
                    <a:pt x="24597" y="14369"/>
                  </a:lnTo>
                  <a:close/>
                  <a:moveTo>
                    <a:pt x="12440" y="21420"/>
                  </a:moveTo>
                  <a:lnTo>
                    <a:pt x="24521" y="28397"/>
                  </a:lnTo>
                  <a:lnTo>
                    <a:pt x="12535" y="35354"/>
                  </a:lnTo>
                  <a:lnTo>
                    <a:pt x="454" y="28397"/>
                  </a:lnTo>
                  <a:lnTo>
                    <a:pt x="12440" y="21420"/>
                  </a:lnTo>
                  <a:close/>
                  <a:moveTo>
                    <a:pt x="36809" y="21420"/>
                  </a:moveTo>
                  <a:lnTo>
                    <a:pt x="48871" y="28397"/>
                  </a:lnTo>
                  <a:lnTo>
                    <a:pt x="36885" y="35354"/>
                  </a:lnTo>
                  <a:lnTo>
                    <a:pt x="24823" y="28397"/>
                  </a:lnTo>
                  <a:lnTo>
                    <a:pt x="36809" y="21420"/>
                  </a:lnTo>
                  <a:close/>
                  <a:moveTo>
                    <a:pt x="24672" y="28491"/>
                  </a:moveTo>
                  <a:lnTo>
                    <a:pt x="36734" y="35448"/>
                  </a:lnTo>
                  <a:lnTo>
                    <a:pt x="24748" y="42425"/>
                  </a:lnTo>
                  <a:lnTo>
                    <a:pt x="12686" y="35448"/>
                  </a:lnTo>
                  <a:lnTo>
                    <a:pt x="24672" y="28491"/>
                  </a:lnTo>
                  <a:close/>
                  <a:moveTo>
                    <a:pt x="49022" y="28491"/>
                  </a:moveTo>
                  <a:lnTo>
                    <a:pt x="61084" y="35448"/>
                  </a:lnTo>
                  <a:lnTo>
                    <a:pt x="49098" y="42425"/>
                  </a:lnTo>
                  <a:lnTo>
                    <a:pt x="37036" y="35448"/>
                  </a:lnTo>
                  <a:lnTo>
                    <a:pt x="49022" y="28491"/>
                  </a:lnTo>
                  <a:close/>
                  <a:moveTo>
                    <a:pt x="12535" y="35543"/>
                  </a:moveTo>
                  <a:lnTo>
                    <a:pt x="24597" y="42500"/>
                  </a:lnTo>
                  <a:lnTo>
                    <a:pt x="12610" y="49476"/>
                  </a:lnTo>
                  <a:lnTo>
                    <a:pt x="549" y="42500"/>
                  </a:lnTo>
                  <a:lnTo>
                    <a:pt x="12535" y="35543"/>
                  </a:lnTo>
                  <a:close/>
                  <a:moveTo>
                    <a:pt x="36885" y="35543"/>
                  </a:moveTo>
                  <a:lnTo>
                    <a:pt x="48947" y="42500"/>
                  </a:lnTo>
                  <a:lnTo>
                    <a:pt x="36961" y="49476"/>
                  </a:lnTo>
                  <a:lnTo>
                    <a:pt x="24899" y="42500"/>
                  </a:lnTo>
                  <a:lnTo>
                    <a:pt x="36885" y="35543"/>
                  </a:lnTo>
                  <a:close/>
                  <a:moveTo>
                    <a:pt x="61349" y="35600"/>
                  </a:moveTo>
                  <a:lnTo>
                    <a:pt x="73430" y="42576"/>
                  </a:lnTo>
                  <a:lnTo>
                    <a:pt x="61425" y="49533"/>
                  </a:lnTo>
                  <a:lnTo>
                    <a:pt x="49363" y="42576"/>
                  </a:lnTo>
                  <a:lnTo>
                    <a:pt x="61349" y="35600"/>
                  </a:lnTo>
                  <a:close/>
                  <a:moveTo>
                    <a:pt x="24748" y="42595"/>
                  </a:moveTo>
                  <a:lnTo>
                    <a:pt x="36809" y="49552"/>
                  </a:lnTo>
                  <a:lnTo>
                    <a:pt x="24823" y="56528"/>
                  </a:lnTo>
                  <a:lnTo>
                    <a:pt x="12762" y="49552"/>
                  </a:lnTo>
                  <a:lnTo>
                    <a:pt x="24748" y="42595"/>
                  </a:lnTo>
                  <a:close/>
                  <a:moveTo>
                    <a:pt x="49212" y="42651"/>
                  </a:moveTo>
                  <a:lnTo>
                    <a:pt x="61273" y="49628"/>
                  </a:lnTo>
                  <a:lnTo>
                    <a:pt x="49287" y="56585"/>
                  </a:lnTo>
                  <a:lnTo>
                    <a:pt x="37225" y="49628"/>
                  </a:lnTo>
                  <a:lnTo>
                    <a:pt x="49212" y="42651"/>
                  </a:lnTo>
                  <a:close/>
                  <a:moveTo>
                    <a:pt x="73581" y="42651"/>
                  </a:moveTo>
                  <a:lnTo>
                    <a:pt x="85643" y="49628"/>
                  </a:lnTo>
                  <a:lnTo>
                    <a:pt x="73656" y="56585"/>
                  </a:lnTo>
                  <a:lnTo>
                    <a:pt x="61595" y="49628"/>
                  </a:lnTo>
                  <a:lnTo>
                    <a:pt x="73581" y="42651"/>
                  </a:lnTo>
                  <a:close/>
                  <a:moveTo>
                    <a:pt x="12610" y="49647"/>
                  </a:moveTo>
                  <a:lnTo>
                    <a:pt x="24672" y="56623"/>
                  </a:lnTo>
                  <a:lnTo>
                    <a:pt x="12686" y="63580"/>
                  </a:lnTo>
                  <a:lnTo>
                    <a:pt x="624" y="56623"/>
                  </a:lnTo>
                  <a:lnTo>
                    <a:pt x="12610" y="49647"/>
                  </a:lnTo>
                  <a:close/>
                  <a:moveTo>
                    <a:pt x="37074" y="49703"/>
                  </a:moveTo>
                  <a:lnTo>
                    <a:pt x="49136" y="56679"/>
                  </a:lnTo>
                  <a:lnTo>
                    <a:pt x="37150" y="63637"/>
                  </a:lnTo>
                  <a:lnTo>
                    <a:pt x="25088" y="56679"/>
                  </a:lnTo>
                  <a:lnTo>
                    <a:pt x="37074" y="49703"/>
                  </a:lnTo>
                  <a:close/>
                  <a:moveTo>
                    <a:pt x="61443" y="49703"/>
                  </a:moveTo>
                  <a:lnTo>
                    <a:pt x="73505" y="56679"/>
                  </a:lnTo>
                  <a:lnTo>
                    <a:pt x="61519" y="63637"/>
                  </a:lnTo>
                  <a:lnTo>
                    <a:pt x="49438" y="56679"/>
                  </a:lnTo>
                  <a:lnTo>
                    <a:pt x="61443" y="49703"/>
                  </a:lnTo>
                  <a:close/>
                  <a:moveTo>
                    <a:pt x="85794" y="49703"/>
                  </a:moveTo>
                  <a:lnTo>
                    <a:pt x="97855" y="56679"/>
                  </a:lnTo>
                  <a:lnTo>
                    <a:pt x="85869" y="63637"/>
                  </a:lnTo>
                  <a:lnTo>
                    <a:pt x="73808" y="56679"/>
                  </a:lnTo>
                  <a:lnTo>
                    <a:pt x="85794" y="49703"/>
                  </a:lnTo>
                  <a:close/>
                  <a:moveTo>
                    <a:pt x="24937" y="56774"/>
                  </a:moveTo>
                  <a:lnTo>
                    <a:pt x="36999" y="63731"/>
                  </a:lnTo>
                  <a:lnTo>
                    <a:pt x="25012" y="70707"/>
                  </a:lnTo>
                  <a:lnTo>
                    <a:pt x="12951" y="63731"/>
                  </a:lnTo>
                  <a:lnTo>
                    <a:pt x="24937" y="56774"/>
                  </a:lnTo>
                  <a:close/>
                  <a:moveTo>
                    <a:pt x="49287" y="56774"/>
                  </a:moveTo>
                  <a:lnTo>
                    <a:pt x="61368" y="63731"/>
                  </a:lnTo>
                  <a:lnTo>
                    <a:pt x="49382" y="70707"/>
                  </a:lnTo>
                  <a:lnTo>
                    <a:pt x="37301" y="63731"/>
                  </a:lnTo>
                  <a:lnTo>
                    <a:pt x="49287" y="56774"/>
                  </a:lnTo>
                  <a:close/>
                  <a:moveTo>
                    <a:pt x="73656" y="56774"/>
                  </a:moveTo>
                  <a:lnTo>
                    <a:pt x="85718" y="63731"/>
                  </a:lnTo>
                  <a:lnTo>
                    <a:pt x="73732" y="70707"/>
                  </a:lnTo>
                  <a:lnTo>
                    <a:pt x="61670" y="63731"/>
                  </a:lnTo>
                  <a:lnTo>
                    <a:pt x="73656" y="56774"/>
                  </a:lnTo>
                  <a:close/>
                  <a:moveTo>
                    <a:pt x="98007" y="56774"/>
                  </a:moveTo>
                  <a:lnTo>
                    <a:pt x="110087" y="63731"/>
                  </a:lnTo>
                  <a:lnTo>
                    <a:pt x="98082" y="70707"/>
                  </a:lnTo>
                  <a:lnTo>
                    <a:pt x="86021" y="63731"/>
                  </a:lnTo>
                  <a:lnTo>
                    <a:pt x="98007" y="56774"/>
                  </a:lnTo>
                  <a:close/>
                  <a:moveTo>
                    <a:pt x="0" y="0"/>
                  </a:moveTo>
                  <a:lnTo>
                    <a:pt x="0" y="170"/>
                  </a:lnTo>
                  <a:lnTo>
                    <a:pt x="0" y="360"/>
                  </a:lnTo>
                  <a:lnTo>
                    <a:pt x="152" y="265"/>
                  </a:lnTo>
                  <a:lnTo>
                    <a:pt x="12213" y="7222"/>
                  </a:lnTo>
                  <a:lnTo>
                    <a:pt x="227" y="14198"/>
                  </a:lnTo>
                  <a:lnTo>
                    <a:pt x="0" y="14066"/>
                  </a:lnTo>
                  <a:lnTo>
                    <a:pt x="0" y="14236"/>
                  </a:lnTo>
                  <a:lnTo>
                    <a:pt x="76" y="14293"/>
                  </a:lnTo>
                  <a:lnTo>
                    <a:pt x="0" y="14331"/>
                  </a:lnTo>
                  <a:lnTo>
                    <a:pt x="0" y="14501"/>
                  </a:lnTo>
                  <a:lnTo>
                    <a:pt x="227" y="14369"/>
                  </a:lnTo>
                  <a:lnTo>
                    <a:pt x="12289" y="21345"/>
                  </a:lnTo>
                  <a:lnTo>
                    <a:pt x="303" y="28302"/>
                  </a:lnTo>
                  <a:lnTo>
                    <a:pt x="0" y="28132"/>
                  </a:lnTo>
                  <a:lnTo>
                    <a:pt x="0" y="28302"/>
                  </a:lnTo>
                  <a:lnTo>
                    <a:pt x="152" y="28397"/>
                  </a:lnTo>
                  <a:lnTo>
                    <a:pt x="0" y="28491"/>
                  </a:lnTo>
                  <a:lnTo>
                    <a:pt x="0" y="28661"/>
                  </a:lnTo>
                  <a:lnTo>
                    <a:pt x="303" y="28491"/>
                  </a:lnTo>
                  <a:lnTo>
                    <a:pt x="12384" y="35448"/>
                  </a:lnTo>
                  <a:lnTo>
                    <a:pt x="397" y="42425"/>
                  </a:lnTo>
                  <a:lnTo>
                    <a:pt x="0" y="42198"/>
                  </a:lnTo>
                  <a:lnTo>
                    <a:pt x="0" y="42368"/>
                  </a:lnTo>
                  <a:lnTo>
                    <a:pt x="227" y="42500"/>
                  </a:lnTo>
                  <a:lnTo>
                    <a:pt x="0" y="42651"/>
                  </a:lnTo>
                  <a:lnTo>
                    <a:pt x="0" y="42822"/>
                  </a:lnTo>
                  <a:lnTo>
                    <a:pt x="397" y="42595"/>
                  </a:lnTo>
                  <a:lnTo>
                    <a:pt x="12459" y="49552"/>
                  </a:lnTo>
                  <a:lnTo>
                    <a:pt x="473" y="56528"/>
                  </a:lnTo>
                  <a:lnTo>
                    <a:pt x="0" y="56263"/>
                  </a:lnTo>
                  <a:lnTo>
                    <a:pt x="0" y="56434"/>
                  </a:lnTo>
                  <a:lnTo>
                    <a:pt x="322" y="56623"/>
                  </a:lnTo>
                  <a:lnTo>
                    <a:pt x="0" y="56793"/>
                  </a:lnTo>
                  <a:lnTo>
                    <a:pt x="0" y="56982"/>
                  </a:lnTo>
                  <a:lnTo>
                    <a:pt x="473" y="56698"/>
                  </a:lnTo>
                  <a:lnTo>
                    <a:pt x="12535" y="63674"/>
                  </a:lnTo>
                  <a:lnTo>
                    <a:pt x="549" y="70632"/>
                  </a:lnTo>
                  <a:lnTo>
                    <a:pt x="0" y="70329"/>
                  </a:lnTo>
                  <a:lnTo>
                    <a:pt x="0" y="70499"/>
                  </a:lnTo>
                  <a:lnTo>
                    <a:pt x="397" y="70726"/>
                  </a:lnTo>
                  <a:lnTo>
                    <a:pt x="0" y="70953"/>
                  </a:lnTo>
                  <a:lnTo>
                    <a:pt x="0" y="71256"/>
                  </a:lnTo>
                  <a:lnTo>
                    <a:pt x="662" y="70878"/>
                  </a:lnTo>
                  <a:lnTo>
                    <a:pt x="9850" y="76190"/>
                  </a:lnTo>
                  <a:lnTo>
                    <a:pt x="10153" y="76190"/>
                  </a:lnTo>
                  <a:lnTo>
                    <a:pt x="813" y="70783"/>
                  </a:lnTo>
                  <a:lnTo>
                    <a:pt x="12799" y="63826"/>
                  </a:lnTo>
                  <a:lnTo>
                    <a:pt x="24861" y="70783"/>
                  </a:lnTo>
                  <a:lnTo>
                    <a:pt x="15579" y="76190"/>
                  </a:lnTo>
                  <a:lnTo>
                    <a:pt x="15881" y="76190"/>
                  </a:lnTo>
                  <a:lnTo>
                    <a:pt x="25012" y="70878"/>
                  </a:lnTo>
                  <a:lnTo>
                    <a:pt x="34201" y="76190"/>
                  </a:lnTo>
                  <a:lnTo>
                    <a:pt x="34522" y="76190"/>
                  </a:lnTo>
                  <a:lnTo>
                    <a:pt x="25164" y="70783"/>
                  </a:lnTo>
                  <a:lnTo>
                    <a:pt x="37150" y="63826"/>
                  </a:lnTo>
                  <a:lnTo>
                    <a:pt x="49230" y="70783"/>
                  </a:lnTo>
                  <a:lnTo>
                    <a:pt x="39929" y="76190"/>
                  </a:lnTo>
                  <a:lnTo>
                    <a:pt x="40231" y="76190"/>
                  </a:lnTo>
                  <a:lnTo>
                    <a:pt x="49382" y="70878"/>
                  </a:lnTo>
                  <a:lnTo>
                    <a:pt x="58570" y="76190"/>
                  </a:lnTo>
                  <a:lnTo>
                    <a:pt x="58872" y="76190"/>
                  </a:lnTo>
                  <a:lnTo>
                    <a:pt x="49533" y="70783"/>
                  </a:lnTo>
                  <a:lnTo>
                    <a:pt x="61519" y="63826"/>
                  </a:lnTo>
                  <a:lnTo>
                    <a:pt x="73581" y="70783"/>
                  </a:lnTo>
                  <a:lnTo>
                    <a:pt x="64298" y="76190"/>
                  </a:lnTo>
                  <a:lnTo>
                    <a:pt x="64601" y="76190"/>
                  </a:lnTo>
                  <a:lnTo>
                    <a:pt x="73732" y="70878"/>
                  </a:lnTo>
                  <a:lnTo>
                    <a:pt x="82920" y="76190"/>
                  </a:lnTo>
                  <a:lnTo>
                    <a:pt x="83223" y="76190"/>
                  </a:lnTo>
                  <a:lnTo>
                    <a:pt x="73883" y="70783"/>
                  </a:lnTo>
                  <a:lnTo>
                    <a:pt x="85869" y="63826"/>
                  </a:lnTo>
                  <a:lnTo>
                    <a:pt x="97931" y="70783"/>
                  </a:lnTo>
                  <a:lnTo>
                    <a:pt x="88648" y="76190"/>
                  </a:lnTo>
                  <a:lnTo>
                    <a:pt x="88951" y="76190"/>
                  </a:lnTo>
                  <a:lnTo>
                    <a:pt x="98082" y="70878"/>
                  </a:lnTo>
                  <a:lnTo>
                    <a:pt x="107289" y="76190"/>
                  </a:lnTo>
                  <a:lnTo>
                    <a:pt x="107592" y="76190"/>
                  </a:lnTo>
                  <a:lnTo>
                    <a:pt x="98234" y="70783"/>
                  </a:lnTo>
                  <a:lnTo>
                    <a:pt x="110239" y="63826"/>
                  </a:lnTo>
                  <a:lnTo>
                    <a:pt x="122300" y="70783"/>
                  </a:lnTo>
                  <a:lnTo>
                    <a:pt x="113018" y="76190"/>
                  </a:lnTo>
                  <a:lnTo>
                    <a:pt x="113320" y="76190"/>
                  </a:lnTo>
                  <a:lnTo>
                    <a:pt x="122452" y="70878"/>
                  </a:lnTo>
                  <a:lnTo>
                    <a:pt x="131640" y="76190"/>
                  </a:lnTo>
                  <a:lnTo>
                    <a:pt x="131942" y="76190"/>
                  </a:lnTo>
                  <a:lnTo>
                    <a:pt x="53068" y="30646"/>
                  </a:lnTo>
                  <a:lnTo>
                    <a:pt x="49022" y="28302"/>
                  </a:lnTo>
                  <a:lnTo>
                    <a:pt x="36809" y="21250"/>
                  </a:lnTo>
                  <a:lnTo>
                    <a:pt x="35732" y="20626"/>
                  </a:lnTo>
                  <a:lnTo>
                    <a:pt x="0" y="0"/>
                  </a:lnTo>
                  <a:close/>
                </a:path>
              </a:pathLst>
            </a:custGeom>
            <a:solidFill>
              <a:srgbClr val="000000">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2"/>
            <p:cNvSpPr/>
            <p:nvPr/>
          </p:nvSpPr>
          <p:spPr>
            <a:xfrm>
              <a:off x="8490555" y="3963302"/>
              <a:ext cx="653442" cy="385216"/>
            </a:xfrm>
            <a:custGeom>
              <a:avLst/>
              <a:gdLst/>
              <a:ahLst/>
              <a:cxnLst/>
              <a:rect l="l" t="t" r="r" b="b"/>
              <a:pathLst>
                <a:path w="10361" h="6108" extrusionOk="0">
                  <a:moveTo>
                    <a:pt x="10361" y="1"/>
                  </a:moveTo>
                  <a:lnTo>
                    <a:pt x="1" y="6032"/>
                  </a:lnTo>
                  <a:lnTo>
                    <a:pt x="152" y="6107"/>
                  </a:lnTo>
                  <a:lnTo>
                    <a:pt x="10361" y="171"/>
                  </a:lnTo>
                  <a:lnTo>
                    <a:pt x="10361" y="1"/>
                  </a:lnTo>
                  <a:close/>
                </a:path>
              </a:pathLst>
            </a:custGeom>
            <a:solidFill>
              <a:srgbClr val="000000">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2"/>
            <p:cNvSpPr/>
            <p:nvPr/>
          </p:nvSpPr>
          <p:spPr>
            <a:xfrm>
              <a:off x="8664622" y="4856404"/>
              <a:ext cx="479376" cy="279011"/>
            </a:xfrm>
            <a:custGeom>
              <a:avLst/>
              <a:gdLst/>
              <a:ahLst/>
              <a:cxnLst/>
              <a:rect l="l" t="t" r="r" b="b"/>
              <a:pathLst>
                <a:path w="7601" h="4424" extrusionOk="0">
                  <a:moveTo>
                    <a:pt x="7601" y="0"/>
                  </a:moveTo>
                  <a:lnTo>
                    <a:pt x="3309" y="2496"/>
                  </a:lnTo>
                  <a:lnTo>
                    <a:pt x="1" y="4424"/>
                  </a:lnTo>
                  <a:lnTo>
                    <a:pt x="303" y="4424"/>
                  </a:lnTo>
                  <a:lnTo>
                    <a:pt x="7601" y="170"/>
                  </a:lnTo>
                  <a:lnTo>
                    <a:pt x="7601" y="0"/>
                  </a:lnTo>
                  <a:close/>
                </a:path>
              </a:pathLst>
            </a:custGeom>
            <a:solidFill>
              <a:srgbClr val="000000">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3" name="Google Shape;1973;p32"/>
          <p:cNvGrpSpPr/>
          <p:nvPr/>
        </p:nvGrpSpPr>
        <p:grpSpPr>
          <a:xfrm>
            <a:off x="172252" y="74727"/>
            <a:ext cx="1825029" cy="1452352"/>
            <a:chOff x="4189650" y="1358950"/>
            <a:chExt cx="1222800" cy="973100"/>
          </a:xfrm>
        </p:grpSpPr>
        <p:sp>
          <p:nvSpPr>
            <p:cNvPr id="1974" name="Google Shape;1974;p32"/>
            <p:cNvSpPr/>
            <p:nvPr/>
          </p:nvSpPr>
          <p:spPr>
            <a:xfrm>
              <a:off x="4189650" y="1455475"/>
              <a:ext cx="1222800" cy="723925"/>
            </a:xfrm>
            <a:custGeom>
              <a:avLst/>
              <a:gdLst/>
              <a:ahLst/>
              <a:cxnLst/>
              <a:rect l="l" t="t" r="r" b="b"/>
              <a:pathLst>
                <a:path w="48912" h="28957" extrusionOk="0">
                  <a:moveTo>
                    <a:pt x="28169" y="0"/>
                  </a:moveTo>
                  <a:lnTo>
                    <a:pt x="3822" y="13946"/>
                  </a:lnTo>
                  <a:lnTo>
                    <a:pt x="296" y="16034"/>
                  </a:lnTo>
                  <a:lnTo>
                    <a:pt x="158" y="16133"/>
                  </a:lnTo>
                  <a:lnTo>
                    <a:pt x="80" y="16271"/>
                  </a:lnTo>
                  <a:lnTo>
                    <a:pt x="21" y="16409"/>
                  </a:lnTo>
                  <a:lnTo>
                    <a:pt x="1" y="16566"/>
                  </a:lnTo>
                  <a:lnTo>
                    <a:pt x="21" y="16704"/>
                  </a:lnTo>
                  <a:lnTo>
                    <a:pt x="80" y="16842"/>
                  </a:lnTo>
                  <a:lnTo>
                    <a:pt x="158" y="16980"/>
                  </a:lnTo>
                  <a:lnTo>
                    <a:pt x="296" y="17078"/>
                  </a:lnTo>
                  <a:lnTo>
                    <a:pt x="20566" y="28858"/>
                  </a:lnTo>
                  <a:lnTo>
                    <a:pt x="20704" y="28917"/>
                  </a:lnTo>
                  <a:lnTo>
                    <a:pt x="20861" y="28957"/>
                  </a:lnTo>
                  <a:lnTo>
                    <a:pt x="21019" y="28917"/>
                  </a:lnTo>
                  <a:lnTo>
                    <a:pt x="21176" y="28858"/>
                  </a:lnTo>
                  <a:lnTo>
                    <a:pt x="48616" y="12765"/>
                  </a:lnTo>
                  <a:lnTo>
                    <a:pt x="48754" y="12666"/>
                  </a:lnTo>
                  <a:lnTo>
                    <a:pt x="48833" y="12548"/>
                  </a:lnTo>
                  <a:lnTo>
                    <a:pt x="48892" y="12390"/>
                  </a:lnTo>
                  <a:lnTo>
                    <a:pt x="48911" y="12252"/>
                  </a:lnTo>
                  <a:lnTo>
                    <a:pt x="48892" y="12095"/>
                  </a:lnTo>
                  <a:lnTo>
                    <a:pt x="48833" y="11957"/>
                  </a:lnTo>
                  <a:lnTo>
                    <a:pt x="48734" y="11819"/>
                  </a:lnTo>
                  <a:lnTo>
                    <a:pt x="48616" y="11721"/>
                  </a:lnTo>
                  <a:lnTo>
                    <a:pt x="28169"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2"/>
            <p:cNvSpPr/>
            <p:nvPr/>
          </p:nvSpPr>
          <p:spPr>
            <a:xfrm>
              <a:off x="4285200" y="1804625"/>
              <a:ext cx="33500" cy="11350"/>
            </a:xfrm>
            <a:custGeom>
              <a:avLst/>
              <a:gdLst/>
              <a:ahLst/>
              <a:cxnLst/>
              <a:rect l="l" t="t" r="r" b="b"/>
              <a:pathLst>
                <a:path w="1340" h="454" extrusionOk="0">
                  <a:moveTo>
                    <a:pt x="473" y="0"/>
                  </a:moveTo>
                  <a:lnTo>
                    <a:pt x="0" y="276"/>
                  </a:lnTo>
                  <a:lnTo>
                    <a:pt x="138" y="355"/>
                  </a:lnTo>
                  <a:lnTo>
                    <a:pt x="256" y="394"/>
                  </a:lnTo>
                  <a:lnTo>
                    <a:pt x="375" y="434"/>
                  </a:lnTo>
                  <a:lnTo>
                    <a:pt x="493" y="453"/>
                  </a:lnTo>
                  <a:lnTo>
                    <a:pt x="591" y="453"/>
                  </a:lnTo>
                  <a:lnTo>
                    <a:pt x="690" y="434"/>
                  </a:lnTo>
                  <a:lnTo>
                    <a:pt x="788" y="414"/>
                  </a:lnTo>
                  <a:lnTo>
                    <a:pt x="867" y="374"/>
                  </a:lnTo>
                  <a:lnTo>
                    <a:pt x="1340" y="99"/>
                  </a:lnTo>
                  <a:lnTo>
                    <a:pt x="1340" y="99"/>
                  </a:lnTo>
                  <a:lnTo>
                    <a:pt x="1261" y="138"/>
                  </a:lnTo>
                  <a:lnTo>
                    <a:pt x="1162" y="158"/>
                  </a:lnTo>
                  <a:lnTo>
                    <a:pt x="1064" y="177"/>
                  </a:lnTo>
                  <a:lnTo>
                    <a:pt x="946" y="177"/>
                  </a:lnTo>
                  <a:lnTo>
                    <a:pt x="847" y="158"/>
                  </a:lnTo>
                  <a:lnTo>
                    <a:pt x="729" y="118"/>
                  </a:lnTo>
                  <a:lnTo>
                    <a:pt x="611" y="7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2"/>
            <p:cNvSpPr/>
            <p:nvPr/>
          </p:nvSpPr>
          <p:spPr>
            <a:xfrm>
              <a:off x="4254650" y="1732225"/>
              <a:ext cx="42400" cy="79300"/>
            </a:xfrm>
            <a:custGeom>
              <a:avLst/>
              <a:gdLst/>
              <a:ahLst/>
              <a:cxnLst/>
              <a:rect l="l" t="t" r="r" b="b"/>
              <a:pathLst>
                <a:path w="1696" h="3172" extrusionOk="0">
                  <a:moveTo>
                    <a:pt x="828" y="0"/>
                  </a:moveTo>
                  <a:lnTo>
                    <a:pt x="356" y="276"/>
                  </a:lnTo>
                  <a:lnTo>
                    <a:pt x="277" y="335"/>
                  </a:lnTo>
                  <a:lnTo>
                    <a:pt x="218" y="394"/>
                  </a:lnTo>
                  <a:lnTo>
                    <a:pt x="159" y="473"/>
                  </a:lnTo>
                  <a:lnTo>
                    <a:pt x="99" y="572"/>
                  </a:lnTo>
                  <a:lnTo>
                    <a:pt x="60" y="670"/>
                  </a:lnTo>
                  <a:lnTo>
                    <a:pt x="40" y="788"/>
                  </a:lnTo>
                  <a:lnTo>
                    <a:pt x="21" y="926"/>
                  </a:lnTo>
                  <a:lnTo>
                    <a:pt x="1" y="1064"/>
                  </a:lnTo>
                  <a:lnTo>
                    <a:pt x="21" y="1202"/>
                  </a:lnTo>
                  <a:lnTo>
                    <a:pt x="40" y="1360"/>
                  </a:lnTo>
                  <a:lnTo>
                    <a:pt x="99" y="1675"/>
                  </a:lnTo>
                  <a:lnTo>
                    <a:pt x="218" y="1970"/>
                  </a:lnTo>
                  <a:lnTo>
                    <a:pt x="356" y="2266"/>
                  </a:lnTo>
                  <a:lnTo>
                    <a:pt x="553" y="2542"/>
                  </a:lnTo>
                  <a:lnTo>
                    <a:pt x="750" y="2798"/>
                  </a:lnTo>
                  <a:lnTo>
                    <a:pt x="986" y="3014"/>
                  </a:lnTo>
                  <a:lnTo>
                    <a:pt x="1104" y="3093"/>
                  </a:lnTo>
                  <a:lnTo>
                    <a:pt x="1222" y="3172"/>
                  </a:lnTo>
                  <a:lnTo>
                    <a:pt x="1695" y="2896"/>
                  </a:lnTo>
                  <a:lnTo>
                    <a:pt x="1577" y="2817"/>
                  </a:lnTo>
                  <a:lnTo>
                    <a:pt x="1459" y="2739"/>
                  </a:lnTo>
                  <a:lnTo>
                    <a:pt x="1222" y="2522"/>
                  </a:lnTo>
                  <a:lnTo>
                    <a:pt x="1025" y="2266"/>
                  </a:lnTo>
                  <a:lnTo>
                    <a:pt x="828" y="1990"/>
                  </a:lnTo>
                  <a:lnTo>
                    <a:pt x="690" y="1695"/>
                  </a:lnTo>
                  <a:lnTo>
                    <a:pt x="572" y="1399"/>
                  </a:lnTo>
                  <a:lnTo>
                    <a:pt x="513" y="1084"/>
                  </a:lnTo>
                  <a:lnTo>
                    <a:pt x="493" y="946"/>
                  </a:lnTo>
                  <a:lnTo>
                    <a:pt x="474" y="788"/>
                  </a:lnTo>
                  <a:lnTo>
                    <a:pt x="493" y="651"/>
                  </a:lnTo>
                  <a:lnTo>
                    <a:pt x="513" y="513"/>
                  </a:lnTo>
                  <a:lnTo>
                    <a:pt x="533" y="394"/>
                  </a:lnTo>
                  <a:lnTo>
                    <a:pt x="572" y="296"/>
                  </a:lnTo>
                  <a:lnTo>
                    <a:pt x="631" y="197"/>
                  </a:lnTo>
                  <a:lnTo>
                    <a:pt x="690" y="119"/>
                  </a:lnTo>
                  <a:lnTo>
                    <a:pt x="750" y="60"/>
                  </a:lnTo>
                  <a:lnTo>
                    <a:pt x="828" y="0"/>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2"/>
            <p:cNvSpPr/>
            <p:nvPr/>
          </p:nvSpPr>
          <p:spPr>
            <a:xfrm>
              <a:off x="4257625" y="1719425"/>
              <a:ext cx="76850" cy="66000"/>
            </a:xfrm>
            <a:custGeom>
              <a:avLst/>
              <a:gdLst/>
              <a:ahLst/>
              <a:cxnLst/>
              <a:rect l="l" t="t" r="r" b="b"/>
              <a:pathLst>
                <a:path w="3074" h="2640" extrusionOk="0">
                  <a:moveTo>
                    <a:pt x="847" y="0"/>
                  </a:moveTo>
                  <a:lnTo>
                    <a:pt x="709" y="20"/>
                  </a:lnTo>
                  <a:lnTo>
                    <a:pt x="591" y="59"/>
                  </a:lnTo>
                  <a:lnTo>
                    <a:pt x="473" y="99"/>
                  </a:lnTo>
                  <a:lnTo>
                    <a:pt x="0" y="375"/>
                  </a:lnTo>
                  <a:lnTo>
                    <a:pt x="118" y="335"/>
                  </a:lnTo>
                  <a:lnTo>
                    <a:pt x="237" y="296"/>
                  </a:lnTo>
                  <a:lnTo>
                    <a:pt x="374" y="276"/>
                  </a:lnTo>
                  <a:lnTo>
                    <a:pt x="512" y="276"/>
                  </a:lnTo>
                  <a:lnTo>
                    <a:pt x="650" y="296"/>
                  </a:lnTo>
                  <a:lnTo>
                    <a:pt x="808" y="335"/>
                  </a:lnTo>
                  <a:lnTo>
                    <a:pt x="965" y="414"/>
                  </a:lnTo>
                  <a:lnTo>
                    <a:pt x="1123" y="493"/>
                  </a:lnTo>
                  <a:lnTo>
                    <a:pt x="1379" y="670"/>
                  </a:lnTo>
                  <a:lnTo>
                    <a:pt x="1615" y="887"/>
                  </a:lnTo>
                  <a:lnTo>
                    <a:pt x="1852" y="1123"/>
                  </a:lnTo>
                  <a:lnTo>
                    <a:pt x="2049" y="1399"/>
                  </a:lnTo>
                  <a:lnTo>
                    <a:pt x="2246" y="1694"/>
                  </a:lnTo>
                  <a:lnTo>
                    <a:pt x="2403" y="1990"/>
                  </a:lnTo>
                  <a:lnTo>
                    <a:pt x="2522" y="2305"/>
                  </a:lnTo>
                  <a:lnTo>
                    <a:pt x="2600" y="2640"/>
                  </a:lnTo>
                  <a:lnTo>
                    <a:pt x="3073" y="2364"/>
                  </a:lnTo>
                  <a:lnTo>
                    <a:pt x="2994" y="2049"/>
                  </a:lnTo>
                  <a:lnTo>
                    <a:pt x="2876" y="1714"/>
                  </a:lnTo>
                  <a:lnTo>
                    <a:pt x="2719" y="1419"/>
                  </a:lnTo>
                  <a:lnTo>
                    <a:pt x="2522" y="1123"/>
                  </a:lnTo>
                  <a:lnTo>
                    <a:pt x="2325" y="847"/>
                  </a:lnTo>
                  <a:lnTo>
                    <a:pt x="2088" y="611"/>
                  </a:lnTo>
                  <a:lnTo>
                    <a:pt x="1852" y="394"/>
                  </a:lnTo>
                  <a:lnTo>
                    <a:pt x="1596" y="217"/>
                  </a:lnTo>
                  <a:lnTo>
                    <a:pt x="1438" y="138"/>
                  </a:lnTo>
                  <a:lnTo>
                    <a:pt x="1281" y="79"/>
                  </a:lnTo>
                  <a:lnTo>
                    <a:pt x="1123" y="20"/>
                  </a:lnTo>
                  <a:lnTo>
                    <a:pt x="985"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2"/>
            <p:cNvSpPr/>
            <p:nvPr/>
          </p:nvSpPr>
          <p:spPr>
            <a:xfrm>
              <a:off x="4246300" y="1726325"/>
              <a:ext cx="76350" cy="100475"/>
            </a:xfrm>
            <a:custGeom>
              <a:avLst/>
              <a:gdLst/>
              <a:ahLst/>
              <a:cxnLst/>
              <a:rect l="l" t="t" r="r" b="b"/>
              <a:pathLst>
                <a:path w="3054" h="4019" extrusionOk="0">
                  <a:moveTo>
                    <a:pt x="827" y="0"/>
                  </a:moveTo>
                  <a:lnTo>
                    <a:pt x="690" y="20"/>
                  </a:lnTo>
                  <a:lnTo>
                    <a:pt x="571" y="59"/>
                  </a:lnTo>
                  <a:lnTo>
                    <a:pt x="473" y="99"/>
                  </a:lnTo>
                  <a:lnTo>
                    <a:pt x="374" y="177"/>
                  </a:lnTo>
                  <a:lnTo>
                    <a:pt x="276" y="256"/>
                  </a:lnTo>
                  <a:lnTo>
                    <a:pt x="197" y="355"/>
                  </a:lnTo>
                  <a:lnTo>
                    <a:pt x="138" y="473"/>
                  </a:lnTo>
                  <a:lnTo>
                    <a:pt x="79" y="611"/>
                  </a:lnTo>
                  <a:lnTo>
                    <a:pt x="40" y="768"/>
                  </a:lnTo>
                  <a:lnTo>
                    <a:pt x="20" y="926"/>
                  </a:lnTo>
                  <a:lnTo>
                    <a:pt x="0" y="1103"/>
                  </a:lnTo>
                  <a:lnTo>
                    <a:pt x="20" y="1300"/>
                  </a:lnTo>
                  <a:lnTo>
                    <a:pt x="40" y="1477"/>
                  </a:lnTo>
                  <a:lnTo>
                    <a:pt x="79" y="1674"/>
                  </a:lnTo>
                  <a:lnTo>
                    <a:pt x="118" y="1871"/>
                  </a:lnTo>
                  <a:lnTo>
                    <a:pt x="197" y="2068"/>
                  </a:lnTo>
                  <a:lnTo>
                    <a:pt x="276" y="2265"/>
                  </a:lnTo>
                  <a:lnTo>
                    <a:pt x="453" y="2640"/>
                  </a:lnTo>
                  <a:lnTo>
                    <a:pt x="690" y="2994"/>
                  </a:lnTo>
                  <a:lnTo>
                    <a:pt x="808" y="3152"/>
                  </a:lnTo>
                  <a:lnTo>
                    <a:pt x="946" y="3309"/>
                  </a:lnTo>
                  <a:lnTo>
                    <a:pt x="1103" y="3447"/>
                  </a:lnTo>
                  <a:lnTo>
                    <a:pt x="1241" y="3585"/>
                  </a:lnTo>
                  <a:lnTo>
                    <a:pt x="1399" y="3703"/>
                  </a:lnTo>
                  <a:lnTo>
                    <a:pt x="1556" y="3802"/>
                  </a:lnTo>
                  <a:lnTo>
                    <a:pt x="1793" y="3920"/>
                  </a:lnTo>
                  <a:lnTo>
                    <a:pt x="2029" y="3979"/>
                  </a:lnTo>
                  <a:lnTo>
                    <a:pt x="2226" y="4019"/>
                  </a:lnTo>
                  <a:lnTo>
                    <a:pt x="2423" y="3999"/>
                  </a:lnTo>
                  <a:lnTo>
                    <a:pt x="2600" y="3940"/>
                  </a:lnTo>
                  <a:lnTo>
                    <a:pt x="2758" y="3841"/>
                  </a:lnTo>
                  <a:lnTo>
                    <a:pt x="2896" y="3723"/>
                  </a:lnTo>
                  <a:lnTo>
                    <a:pt x="2994" y="3546"/>
                  </a:lnTo>
                  <a:lnTo>
                    <a:pt x="2620" y="3329"/>
                  </a:lnTo>
                  <a:lnTo>
                    <a:pt x="2521" y="3428"/>
                  </a:lnTo>
                  <a:lnTo>
                    <a:pt x="2423" y="3506"/>
                  </a:lnTo>
                  <a:lnTo>
                    <a:pt x="2305" y="3546"/>
                  </a:lnTo>
                  <a:lnTo>
                    <a:pt x="2167" y="3585"/>
                  </a:lnTo>
                  <a:lnTo>
                    <a:pt x="2029" y="3585"/>
                  </a:lnTo>
                  <a:lnTo>
                    <a:pt x="1891" y="3546"/>
                  </a:lnTo>
                  <a:lnTo>
                    <a:pt x="1734" y="3506"/>
                  </a:lnTo>
                  <a:lnTo>
                    <a:pt x="1556" y="3408"/>
                  </a:lnTo>
                  <a:lnTo>
                    <a:pt x="1438" y="3329"/>
                  </a:lnTo>
                  <a:lnTo>
                    <a:pt x="1320" y="3250"/>
                  </a:lnTo>
                  <a:lnTo>
                    <a:pt x="1084" y="3034"/>
                  </a:lnTo>
                  <a:lnTo>
                    <a:pt x="887" y="2778"/>
                  </a:lnTo>
                  <a:lnTo>
                    <a:pt x="690" y="2502"/>
                  </a:lnTo>
                  <a:lnTo>
                    <a:pt x="552" y="2206"/>
                  </a:lnTo>
                  <a:lnTo>
                    <a:pt x="433" y="1911"/>
                  </a:lnTo>
                  <a:lnTo>
                    <a:pt x="374" y="1596"/>
                  </a:lnTo>
                  <a:lnTo>
                    <a:pt x="355" y="1438"/>
                  </a:lnTo>
                  <a:lnTo>
                    <a:pt x="335" y="1300"/>
                  </a:lnTo>
                  <a:lnTo>
                    <a:pt x="355" y="1162"/>
                  </a:lnTo>
                  <a:lnTo>
                    <a:pt x="374" y="1024"/>
                  </a:lnTo>
                  <a:lnTo>
                    <a:pt x="394" y="906"/>
                  </a:lnTo>
                  <a:lnTo>
                    <a:pt x="433" y="808"/>
                  </a:lnTo>
                  <a:lnTo>
                    <a:pt x="493" y="709"/>
                  </a:lnTo>
                  <a:lnTo>
                    <a:pt x="552" y="630"/>
                  </a:lnTo>
                  <a:lnTo>
                    <a:pt x="630" y="571"/>
                  </a:lnTo>
                  <a:lnTo>
                    <a:pt x="709" y="512"/>
                  </a:lnTo>
                  <a:lnTo>
                    <a:pt x="788" y="473"/>
                  </a:lnTo>
                  <a:lnTo>
                    <a:pt x="887" y="433"/>
                  </a:lnTo>
                  <a:lnTo>
                    <a:pt x="1084" y="433"/>
                  </a:lnTo>
                  <a:lnTo>
                    <a:pt x="1202" y="453"/>
                  </a:lnTo>
                  <a:lnTo>
                    <a:pt x="1320" y="493"/>
                  </a:lnTo>
                  <a:lnTo>
                    <a:pt x="1438" y="532"/>
                  </a:lnTo>
                  <a:lnTo>
                    <a:pt x="1576" y="591"/>
                  </a:lnTo>
                  <a:lnTo>
                    <a:pt x="1753" y="729"/>
                  </a:lnTo>
                  <a:lnTo>
                    <a:pt x="1950" y="887"/>
                  </a:lnTo>
                  <a:lnTo>
                    <a:pt x="2108" y="1064"/>
                  </a:lnTo>
                  <a:lnTo>
                    <a:pt x="2265" y="1261"/>
                  </a:lnTo>
                  <a:lnTo>
                    <a:pt x="2403" y="1458"/>
                  </a:lnTo>
                  <a:lnTo>
                    <a:pt x="2521" y="1694"/>
                  </a:lnTo>
                  <a:lnTo>
                    <a:pt x="2620" y="1911"/>
                  </a:lnTo>
                  <a:lnTo>
                    <a:pt x="2699" y="2147"/>
                  </a:lnTo>
                  <a:lnTo>
                    <a:pt x="3053" y="2364"/>
                  </a:lnTo>
                  <a:lnTo>
                    <a:pt x="2975" y="2029"/>
                  </a:lnTo>
                  <a:lnTo>
                    <a:pt x="2856" y="1714"/>
                  </a:lnTo>
                  <a:lnTo>
                    <a:pt x="2699" y="1418"/>
                  </a:lnTo>
                  <a:lnTo>
                    <a:pt x="2502" y="1123"/>
                  </a:lnTo>
                  <a:lnTo>
                    <a:pt x="2305" y="847"/>
                  </a:lnTo>
                  <a:lnTo>
                    <a:pt x="2068" y="611"/>
                  </a:lnTo>
                  <a:lnTo>
                    <a:pt x="1832" y="394"/>
                  </a:lnTo>
                  <a:lnTo>
                    <a:pt x="1576" y="217"/>
                  </a:lnTo>
                  <a:lnTo>
                    <a:pt x="1418" y="138"/>
                  </a:lnTo>
                  <a:lnTo>
                    <a:pt x="1261" y="59"/>
                  </a:lnTo>
                  <a:lnTo>
                    <a:pt x="1103" y="20"/>
                  </a:lnTo>
                  <a:lnTo>
                    <a:pt x="9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2"/>
            <p:cNvSpPr/>
            <p:nvPr/>
          </p:nvSpPr>
          <p:spPr>
            <a:xfrm>
              <a:off x="4362025" y="1757350"/>
              <a:ext cx="33500" cy="10850"/>
            </a:xfrm>
            <a:custGeom>
              <a:avLst/>
              <a:gdLst/>
              <a:ahLst/>
              <a:cxnLst/>
              <a:rect l="l" t="t" r="r" b="b"/>
              <a:pathLst>
                <a:path w="1340" h="434" extrusionOk="0">
                  <a:moveTo>
                    <a:pt x="473" y="0"/>
                  </a:moveTo>
                  <a:lnTo>
                    <a:pt x="0" y="276"/>
                  </a:lnTo>
                  <a:lnTo>
                    <a:pt x="118" y="335"/>
                  </a:lnTo>
                  <a:lnTo>
                    <a:pt x="237" y="394"/>
                  </a:lnTo>
                  <a:lnTo>
                    <a:pt x="355" y="414"/>
                  </a:lnTo>
                  <a:lnTo>
                    <a:pt x="473" y="433"/>
                  </a:lnTo>
                  <a:lnTo>
                    <a:pt x="690" y="433"/>
                  </a:lnTo>
                  <a:lnTo>
                    <a:pt x="768" y="394"/>
                  </a:lnTo>
                  <a:lnTo>
                    <a:pt x="867" y="355"/>
                  </a:lnTo>
                  <a:lnTo>
                    <a:pt x="1340" y="79"/>
                  </a:lnTo>
                  <a:lnTo>
                    <a:pt x="1241" y="118"/>
                  </a:lnTo>
                  <a:lnTo>
                    <a:pt x="1162" y="158"/>
                  </a:lnTo>
                  <a:lnTo>
                    <a:pt x="828" y="158"/>
                  </a:lnTo>
                  <a:lnTo>
                    <a:pt x="709" y="118"/>
                  </a:lnTo>
                  <a:lnTo>
                    <a:pt x="591" y="5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2"/>
            <p:cNvSpPr/>
            <p:nvPr/>
          </p:nvSpPr>
          <p:spPr>
            <a:xfrm>
              <a:off x="4331475" y="1684950"/>
              <a:ext cx="42375" cy="79300"/>
            </a:xfrm>
            <a:custGeom>
              <a:avLst/>
              <a:gdLst/>
              <a:ahLst/>
              <a:cxnLst/>
              <a:rect l="l" t="t" r="r" b="b"/>
              <a:pathLst>
                <a:path w="1695" h="3172" extrusionOk="0">
                  <a:moveTo>
                    <a:pt x="828" y="0"/>
                  </a:moveTo>
                  <a:lnTo>
                    <a:pt x="749" y="40"/>
                  </a:lnTo>
                  <a:lnTo>
                    <a:pt x="741" y="52"/>
                  </a:lnTo>
                  <a:lnTo>
                    <a:pt x="828" y="0"/>
                  </a:lnTo>
                  <a:close/>
                  <a:moveTo>
                    <a:pt x="741" y="52"/>
                  </a:moveTo>
                  <a:lnTo>
                    <a:pt x="355" y="276"/>
                  </a:lnTo>
                  <a:lnTo>
                    <a:pt x="277" y="316"/>
                  </a:lnTo>
                  <a:lnTo>
                    <a:pt x="218" y="394"/>
                  </a:lnTo>
                  <a:lnTo>
                    <a:pt x="139" y="473"/>
                  </a:lnTo>
                  <a:lnTo>
                    <a:pt x="99" y="572"/>
                  </a:lnTo>
                  <a:lnTo>
                    <a:pt x="60" y="670"/>
                  </a:lnTo>
                  <a:lnTo>
                    <a:pt x="21" y="788"/>
                  </a:lnTo>
                  <a:lnTo>
                    <a:pt x="1" y="926"/>
                  </a:lnTo>
                  <a:lnTo>
                    <a:pt x="1" y="1064"/>
                  </a:lnTo>
                  <a:lnTo>
                    <a:pt x="1" y="1202"/>
                  </a:lnTo>
                  <a:lnTo>
                    <a:pt x="21" y="1360"/>
                  </a:lnTo>
                  <a:lnTo>
                    <a:pt x="99" y="1655"/>
                  </a:lnTo>
                  <a:lnTo>
                    <a:pt x="198" y="1970"/>
                  </a:lnTo>
                  <a:lnTo>
                    <a:pt x="355" y="2266"/>
                  </a:lnTo>
                  <a:lnTo>
                    <a:pt x="533" y="2542"/>
                  </a:lnTo>
                  <a:lnTo>
                    <a:pt x="749" y="2778"/>
                  </a:lnTo>
                  <a:lnTo>
                    <a:pt x="966" y="2995"/>
                  </a:lnTo>
                  <a:lnTo>
                    <a:pt x="1084" y="3093"/>
                  </a:lnTo>
                  <a:lnTo>
                    <a:pt x="1222" y="3172"/>
                  </a:lnTo>
                  <a:lnTo>
                    <a:pt x="1695" y="2896"/>
                  </a:lnTo>
                  <a:lnTo>
                    <a:pt x="1557" y="2817"/>
                  </a:lnTo>
                  <a:lnTo>
                    <a:pt x="1439" y="2719"/>
                  </a:lnTo>
                  <a:lnTo>
                    <a:pt x="1222" y="2502"/>
                  </a:lnTo>
                  <a:lnTo>
                    <a:pt x="1006" y="2266"/>
                  </a:lnTo>
                  <a:lnTo>
                    <a:pt x="828" y="1990"/>
                  </a:lnTo>
                  <a:lnTo>
                    <a:pt x="671" y="1695"/>
                  </a:lnTo>
                  <a:lnTo>
                    <a:pt x="572" y="1379"/>
                  </a:lnTo>
                  <a:lnTo>
                    <a:pt x="493" y="1084"/>
                  </a:lnTo>
                  <a:lnTo>
                    <a:pt x="474" y="926"/>
                  </a:lnTo>
                  <a:lnTo>
                    <a:pt x="474" y="788"/>
                  </a:lnTo>
                  <a:lnTo>
                    <a:pt x="474" y="651"/>
                  </a:lnTo>
                  <a:lnTo>
                    <a:pt x="493" y="513"/>
                  </a:lnTo>
                  <a:lnTo>
                    <a:pt x="533" y="394"/>
                  </a:lnTo>
                  <a:lnTo>
                    <a:pt x="572" y="296"/>
                  </a:lnTo>
                  <a:lnTo>
                    <a:pt x="612" y="197"/>
                  </a:lnTo>
                  <a:lnTo>
                    <a:pt x="690" y="119"/>
                  </a:lnTo>
                  <a:lnTo>
                    <a:pt x="741" y="52"/>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2"/>
            <p:cNvSpPr/>
            <p:nvPr/>
          </p:nvSpPr>
          <p:spPr>
            <a:xfrm>
              <a:off x="4334450" y="1672150"/>
              <a:ext cx="76850" cy="65525"/>
            </a:xfrm>
            <a:custGeom>
              <a:avLst/>
              <a:gdLst/>
              <a:ahLst/>
              <a:cxnLst/>
              <a:rect l="l" t="t" r="r" b="b"/>
              <a:pathLst>
                <a:path w="3074" h="2621" extrusionOk="0">
                  <a:moveTo>
                    <a:pt x="827" y="0"/>
                  </a:moveTo>
                  <a:lnTo>
                    <a:pt x="709" y="20"/>
                  </a:lnTo>
                  <a:lnTo>
                    <a:pt x="591" y="40"/>
                  </a:lnTo>
                  <a:lnTo>
                    <a:pt x="473" y="99"/>
                  </a:lnTo>
                  <a:lnTo>
                    <a:pt x="0" y="375"/>
                  </a:lnTo>
                  <a:lnTo>
                    <a:pt x="0" y="375"/>
                  </a:lnTo>
                  <a:lnTo>
                    <a:pt x="118" y="315"/>
                  </a:lnTo>
                  <a:lnTo>
                    <a:pt x="236" y="296"/>
                  </a:lnTo>
                  <a:lnTo>
                    <a:pt x="355" y="276"/>
                  </a:lnTo>
                  <a:lnTo>
                    <a:pt x="493" y="276"/>
                  </a:lnTo>
                  <a:lnTo>
                    <a:pt x="650" y="296"/>
                  </a:lnTo>
                  <a:lnTo>
                    <a:pt x="788" y="335"/>
                  </a:lnTo>
                  <a:lnTo>
                    <a:pt x="946" y="394"/>
                  </a:lnTo>
                  <a:lnTo>
                    <a:pt x="1103" y="473"/>
                  </a:lnTo>
                  <a:lnTo>
                    <a:pt x="1359" y="650"/>
                  </a:lnTo>
                  <a:lnTo>
                    <a:pt x="1615" y="867"/>
                  </a:lnTo>
                  <a:lnTo>
                    <a:pt x="1852" y="1123"/>
                  </a:lnTo>
                  <a:lnTo>
                    <a:pt x="2049" y="1379"/>
                  </a:lnTo>
                  <a:lnTo>
                    <a:pt x="2226" y="1675"/>
                  </a:lnTo>
                  <a:lnTo>
                    <a:pt x="2384" y="1990"/>
                  </a:lnTo>
                  <a:lnTo>
                    <a:pt x="2521" y="2305"/>
                  </a:lnTo>
                  <a:lnTo>
                    <a:pt x="2600" y="2620"/>
                  </a:lnTo>
                  <a:lnTo>
                    <a:pt x="3073" y="2344"/>
                  </a:lnTo>
                  <a:lnTo>
                    <a:pt x="2994" y="2029"/>
                  </a:lnTo>
                  <a:lnTo>
                    <a:pt x="2856" y="1714"/>
                  </a:lnTo>
                  <a:lnTo>
                    <a:pt x="2699" y="1399"/>
                  </a:lnTo>
                  <a:lnTo>
                    <a:pt x="2521" y="1123"/>
                  </a:lnTo>
                  <a:lnTo>
                    <a:pt x="2324" y="847"/>
                  </a:lnTo>
                  <a:lnTo>
                    <a:pt x="2088" y="591"/>
                  </a:lnTo>
                  <a:lnTo>
                    <a:pt x="1832" y="375"/>
                  </a:lnTo>
                  <a:lnTo>
                    <a:pt x="1576" y="217"/>
                  </a:lnTo>
                  <a:lnTo>
                    <a:pt x="1418" y="119"/>
                  </a:lnTo>
                  <a:lnTo>
                    <a:pt x="1261" y="59"/>
                  </a:lnTo>
                  <a:lnTo>
                    <a:pt x="1123" y="20"/>
                  </a:lnTo>
                  <a:lnTo>
                    <a:pt x="965"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2"/>
            <p:cNvSpPr/>
            <p:nvPr/>
          </p:nvSpPr>
          <p:spPr>
            <a:xfrm>
              <a:off x="4323125" y="1679050"/>
              <a:ext cx="76350" cy="99975"/>
            </a:xfrm>
            <a:custGeom>
              <a:avLst/>
              <a:gdLst/>
              <a:ahLst/>
              <a:cxnLst/>
              <a:rect l="l" t="t" r="r" b="b"/>
              <a:pathLst>
                <a:path w="3054" h="3999" extrusionOk="0">
                  <a:moveTo>
                    <a:pt x="689" y="0"/>
                  </a:moveTo>
                  <a:lnTo>
                    <a:pt x="571" y="39"/>
                  </a:lnTo>
                  <a:lnTo>
                    <a:pt x="453" y="99"/>
                  </a:lnTo>
                  <a:lnTo>
                    <a:pt x="355" y="158"/>
                  </a:lnTo>
                  <a:lnTo>
                    <a:pt x="276" y="256"/>
                  </a:lnTo>
                  <a:lnTo>
                    <a:pt x="197" y="355"/>
                  </a:lnTo>
                  <a:lnTo>
                    <a:pt x="118" y="473"/>
                  </a:lnTo>
                  <a:lnTo>
                    <a:pt x="59" y="611"/>
                  </a:lnTo>
                  <a:lnTo>
                    <a:pt x="20" y="749"/>
                  </a:lnTo>
                  <a:lnTo>
                    <a:pt x="0" y="926"/>
                  </a:lnTo>
                  <a:lnTo>
                    <a:pt x="0" y="1103"/>
                  </a:lnTo>
                  <a:lnTo>
                    <a:pt x="0" y="1280"/>
                  </a:lnTo>
                  <a:lnTo>
                    <a:pt x="20" y="1477"/>
                  </a:lnTo>
                  <a:lnTo>
                    <a:pt x="59" y="1674"/>
                  </a:lnTo>
                  <a:lnTo>
                    <a:pt x="118" y="1871"/>
                  </a:lnTo>
                  <a:lnTo>
                    <a:pt x="177" y="2068"/>
                  </a:lnTo>
                  <a:lnTo>
                    <a:pt x="256" y="2246"/>
                  </a:lnTo>
                  <a:lnTo>
                    <a:pt x="453" y="2640"/>
                  </a:lnTo>
                  <a:lnTo>
                    <a:pt x="689" y="2975"/>
                  </a:lnTo>
                  <a:lnTo>
                    <a:pt x="808" y="3152"/>
                  </a:lnTo>
                  <a:lnTo>
                    <a:pt x="946" y="3309"/>
                  </a:lnTo>
                  <a:lnTo>
                    <a:pt x="1083" y="3447"/>
                  </a:lnTo>
                  <a:lnTo>
                    <a:pt x="1241" y="3565"/>
                  </a:lnTo>
                  <a:lnTo>
                    <a:pt x="1399" y="3684"/>
                  </a:lnTo>
                  <a:lnTo>
                    <a:pt x="1556" y="3802"/>
                  </a:lnTo>
                  <a:lnTo>
                    <a:pt x="1793" y="3900"/>
                  </a:lnTo>
                  <a:lnTo>
                    <a:pt x="2009" y="3979"/>
                  </a:lnTo>
                  <a:lnTo>
                    <a:pt x="2226" y="3999"/>
                  </a:lnTo>
                  <a:lnTo>
                    <a:pt x="2423" y="3999"/>
                  </a:lnTo>
                  <a:lnTo>
                    <a:pt x="2600" y="3940"/>
                  </a:lnTo>
                  <a:lnTo>
                    <a:pt x="2758" y="3841"/>
                  </a:lnTo>
                  <a:lnTo>
                    <a:pt x="2876" y="3703"/>
                  </a:lnTo>
                  <a:lnTo>
                    <a:pt x="2994" y="3546"/>
                  </a:lnTo>
                  <a:lnTo>
                    <a:pt x="2600" y="3329"/>
                  </a:lnTo>
                  <a:lnTo>
                    <a:pt x="2521" y="3428"/>
                  </a:lnTo>
                  <a:lnTo>
                    <a:pt x="2423" y="3487"/>
                  </a:lnTo>
                  <a:lnTo>
                    <a:pt x="2305" y="3546"/>
                  </a:lnTo>
                  <a:lnTo>
                    <a:pt x="2167" y="3565"/>
                  </a:lnTo>
                  <a:lnTo>
                    <a:pt x="2029" y="3565"/>
                  </a:lnTo>
                  <a:lnTo>
                    <a:pt x="1871" y="3546"/>
                  </a:lnTo>
                  <a:lnTo>
                    <a:pt x="1714" y="3487"/>
                  </a:lnTo>
                  <a:lnTo>
                    <a:pt x="1556" y="3408"/>
                  </a:lnTo>
                  <a:lnTo>
                    <a:pt x="1418" y="3329"/>
                  </a:lnTo>
                  <a:lnTo>
                    <a:pt x="1300" y="3231"/>
                  </a:lnTo>
                  <a:lnTo>
                    <a:pt x="1083" y="3014"/>
                  </a:lnTo>
                  <a:lnTo>
                    <a:pt x="867" y="2778"/>
                  </a:lnTo>
                  <a:lnTo>
                    <a:pt x="689" y="2502"/>
                  </a:lnTo>
                  <a:lnTo>
                    <a:pt x="532" y="2206"/>
                  </a:lnTo>
                  <a:lnTo>
                    <a:pt x="433" y="1891"/>
                  </a:lnTo>
                  <a:lnTo>
                    <a:pt x="355" y="1596"/>
                  </a:lnTo>
                  <a:lnTo>
                    <a:pt x="335" y="1438"/>
                  </a:lnTo>
                  <a:lnTo>
                    <a:pt x="335" y="1300"/>
                  </a:lnTo>
                  <a:lnTo>
                    <a:pt x="335" y="1143"/>
                  </a:lnTo>
                  <a:lnTo>
                    <a:pt x="355" y="1024"/>
                  </a:lnTo>
                  <a:lnTo>
                    <a:pt x="394" y="906"/>
                  </a:lnTo>
                  <a:lnTo>
                    <a:pt x="433" y="808"/>
                  </a:lnTo>
                  <a:lnTo>
                    <a:pt x="473" y="709"/>
                  </a:lnTo>
                  <a:lnTo>
                    <a:pt x="552" y="630"/>
                  </a:lnTo>
                  <a:lnTo>
                    <a:pt x="611" y="552"/>
                  </a:lnTo>
                  <a:lnTo>
                    <a:pt x="689" y="512"/>
                  </a:lnTo>
                  <a:lnTo>
                    <a:pt x="788" y="453"/>
                  </a:lnTo>
                  <a:lnTo>
                    <a:pt x="867" y="433"/>
                  </a:lnTo>
                  <a:lnTo>
                    <a:pt x="985" y="414"/>
                  </a:lnTo>
                  <a:lnTo>
                    <a:pt x="1083" y="433"/>
                  </a:lnTo>
                  <a:lnTo>
                    <a:pt x="1202" y="433"/>
                  </a:lnTo>
                  <a:lnTo>
                    <a:pt x="1320" y="473"/>
                  </a:lnTo>
                  <a:lnTo>
                    <a:pt x="1438" y="532"/>
                  </a:lnTo>
                  <a:lnTo>
                    <a:pt x="1556" y="591"/>
                  </a:lnTo>
                  <a:lnTo>
                    <a:pt x="1753" y="709"/>
                  </a:lnTo>
                  <a:lnTo>
                    <a:pt x="1930" y="867"/>
                  </a:lnTo>
                  <a:lnTo>
                    <a:pt x="2108" y="1044"/>
                  </a:lnTo>
                  <a:lnTo>
                    <a:pt x="2265" y="1241"/>
                  </a:lnTo>
                  <a:lnTo>
                    <a:pt x="2403" y="1458"/>
                  </a:lnTo>
                  <a:lnTo>
                    <a:pt x="2521" y="1674"/>
                  </a:lnTo>
                  <a:lnTo>
                    <a:pt x="2620" y="1911"/>
                  </a:lnTo>
                  <a:lnTo>
                    <a:pt x="2699" y="2147"/>
                  </a:lnTo>
                  <a:lnTo>
                    <a:pt x="3053" y="2344"/>
                  </a:lnTo>
                  <a:lnTo>
                    <a:pt x="2974" y="2029"/>
                  </a:lnTo>
                  <a:lnTo>
                    <a:pt x="2837" y="1714"/>
                  </a:lnTo>
                  <a:lnTo>
                    <a:pt x="2679" y="1399"/>
                  </a:lnTo>
                  <a:lnTo>
                    <a:pt x="2502" y="1103"/>
                  </a:lnTo>
                  <a:lnTo>
                    <a:pt x="2305" y="847"/>
                  </a:lnTo>
                  <a:lnTo>
                    <a:pt x="2068" y="591"/>
                  </a:lnTo>
                  <a:lnTo>
                    <a:pt x="1812" y="374"/>
                  </a:lnTo>
                  <a:lnTo>
                    <a:pt x="1556" y="197"/>
                  </a:lnTo>
                  <a:lnTo>
                    <a:pt x="1399" y="118"/>
                  </a:lnTo>
                  <a:lnTo>
                    <a:pt x="1241" y="59"/>
                  </a:lnTo>
                  <a:lnTo>
                    <a:pt x="1103"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2"/>
            <p:cNvSpPr/>
            <p:nvPr/>
          </p:nvSpPr>
          <p:spPr>
            <a:xfrm>
              <a:off x="4438350" y="1710075"/>
              <a:ext cx="33500" cy="10850"/>
            </a:xfrm>
            <a:custGeom>
              <a:avLst/>
              <a:gdLst/>
              <a:ahLst/>
              <a:cxnLst/>
              <a:rect l="l" t="t" r="r" b="b"/>
              <a:pathLst>
                <a:path w="1340" h="434" extrusionOk="0">
                  <a:moveTo>
                    <a:pt x="473" y="0"/>
                  </a:moveTo>
                  <a:lnTo>
                    <a:pt x="0" y="276"/>
                  </a:lnTo>
                  <a:lnTo>
                    <a:pt x="138" y="335"/>
                  </a:lnTo>
                  <a:lnTo>
                    <a:pt x="256" y="374"/>
                  </a:lnTo>
                  <a:lnTo>
                    <a:pt x="375" y="414"/>
                  </a:lnTo>
                  <a:lnTo>
                    <a:pt x="493" y="433"/>
                  </a:lnTo>
                  <a:lnTo>
                    <a:pt x="591" y="433"/>
                  </a:lnTo>
                  <a:lnTo>
                    <a:pt x="690" y="414"/>
                  </a:lnTo>
                  <a:lnTo>
                    <a:pt x="788" y="394"/>
                  </a:lnTo>
                  <a:lnTo>
                    <a:pt x="867" y="355"/>
                  </a:lnTo>
                  <a:lnTo>
                    <a:pt x="1340" y="79"/>
                  </a:lnTo>
                  <a:lnTo>
                    <a:pt x="1340" y="79"/>
                  </a:lnTo>
                  <a:lnTo>
                    <a:pt x="1261" y="118"/>
                  </a:lnTo>
                  <a:lnTo>
                    <a:pt x="1163" y="138"/>
                  </a:lnTo>
                  <a:lnTo>
                    <a:pt x="1064" y="158"/>
                  </a:lnTo>
                  <a:lnTo>
                    <a:pt x="966" y="158"/>
                  </a:lnTo>
                  <a:lnTo>
                    <a:pt x="847" y="138"/>
                  </a:lnTo>
                  <a:lnTo>
                    <a:pt x="729" y="99"/>
                  </a:lnTo>
                  <a:lnTo>
                    <a:pt x="611" y="5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2"/>
            <p:cNvSpPr/>
            <p:nvPr/>
          </p:nvSpPr>
          <p:spPr>
            <a:xfrm>
              <a:off x="4407825" y="1637175"/>
              <a:ext cx="42375" cy="79800"/>
            </a:xfrm>
            <a:custGeom>
              <a:avLst/>
              <a:gdLst/>
              <a:ahLst/>
              <a:cxnLst/>
              <a:rect l="l" t="t" r="r" b="b"/>
              <a:pathLst>
                <a:path w="1695" h="3192" extrusionOk="0">
                  <a:moveTo>
                    <a:pt x="847" y="1"/>
                  </a:moveTo>
                  <a:lnTo>
                    <a:pt x="374" y="277"/>
                  </a:lnTo>
                  <a:lnTo>
                    <a:pt x="296" y="336"/>
                  </a:lnTo>
                  <a:lnTo>
                    <a:pt x="217" y="395"/>
                  </a:lnTo>
                  <a:lnTo>
                    <a:pt x="158" y="493"/>
                  </a:lnTo>
                  <a:lnTo>
                    <a:pt x="99" y="572"/>
                  </a:lnTo>
                  <a:lnTo>
                    <a:pt x="59" y="690"/>
                  </a:lnTo>
                  <a:lnTo>
                    <a:pt x="40" y="808"/>
                  </a:lnTo>
                  <a:lnTo>
                    <a:pt x="20" y="927"/>
                  </a:lnTo>
                  <a:lnTo>
                    <a:pt x="0" y="1064"/>
                  </a:lnTo>
                  <a:lnTo>
                    <a:pt x="20" y="1222"/>
                  </a:lnTo>
                  <a:lnTo>
                    <a:pt x="40" y="1360"/>
                  </a:lnTo>
                  <a:lnTo>
                    <a:pt x="99" y="1675"/>
                  </a:lnTo>
                  <a:lnTo>
                    <a:pt x="217" y="1971"/>
                  </a:lnTo>
                  <a:lnTo>
                    <a:pt x="374" y="2266"/>
                  </a:lnTo>
                  <a:lnTo>
                    <a:pt x="552" y="2542"/>
                  </a:lnTo>
                  <a:lnTo>
                    <a:pt x="749" y="2798"/>
                  </a:lnTo>
                  <a:lnTo>
                    <a:pt x="985" y="3015"/>
                  </a:lnTo>
                  <a:lnTo>
                    <a:pt x="1103" y="3113"/>
                  </a:lnTo>
                  <a:lnTo>
                    <a:pt x="1221" y="3192"/>
                  </a:lnTo>
                  <a:lnTo>
                    <a:pt x="1694" y="2916"/>
                  </a:lnTo>
                  <a:lnTo>
                    <a:pt x="1576" y="2837"/>
                  </a:lnTo>
                  <a:lnTo>
                    <a:pt x="1458" y="2739"/>
                  </a:lnTo>
                  <a:lnTo>
                    <a:pt x="1221" y="2522"/>
                  </a:lnTo>
                  <a:lnTo>
                    <a:pt x="1024" y="2266"/>
                  </a:lnTo>
                  <a:lnTo>
                    <a:pt x="847" y="1990"/>
                  </a:lnTo>
                  <a:lnTo>
                    <a:pt x="690" y="1695"/>
                  </a:lnTo>
                  <a:lnTo>
                    <a:pt x="571" y="1399"/>
                  </a:lnTo>
                  <a:lnTo>
                    <a:pt x="512" y="1084"/>
                  </a:lnTo>
                  <a:lnTo>
                    <a:pt x="493" y="946"/>
                  </a:lnTo>
                  <a:lnTo>
                    <a:pt x="473" y="789"/>
                  </a:lnTo>
                  <a:lnTo>
                    <a:pt x="493" y="651"/>
                  </a:lnTo>
                  <a:lnTo>
                    <a:pt x="512" y="533"/>
                  </a:lnTo>
                  <a:lnTo>
                    <a:pt x="532" y="414"/>
                  </a:lnTo>
                  <a:lnTo>
                    <a:pt x="571" y="296"/>
                  </a:lnTo>
                  <a:lnTo>
                    <a:pt x="630" y="217"/>
                  </a:lnTo>
                  <a:lnTo>
                    <a:pt x="690" y="139"/>
                  </a:lnTo>
                  <a:lnTo>
                    <a:pt x="768" y="60"/>
                  </a:lnTo>
                  <a:lnTo>
                    <a:pt x="847" y="1"/>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2"/>
            <p:cNvSpPr/>
            <p:nvPr/>
          </p:nvSpPr>
          <p:spPr>
            <a:xfrm>
              <a:off x="4411275" y="1624375"/>
              <a:ext cx="76825" cy="66025"/>
            </a:xfrm>
            <a:custGeom>
              <a:avLst/>
              <a:gdLst/>
              <a:ahLst/>
              <a:cxnLst/>
              <a:rect l="l" t="t" r="r" b="b"/>
              <a:pathLst>
                <a:path w="3073" h="2641" extrusionOk="0">
                  <a:moveTo>
                    <a:pt x="105" y="333"/>
                  </a:moveTo>
                  <a:lnTo>
                    <a:pt x="99" y="335"/>
                  </a:lnTo>
                  <a:lnTo>
                    <a:pt x="0" y="395"/>
                  </a:lnTo>
                  <a:lnTo>
                    <a:pt x="105" y="333"/>
                  </a:lnTo>
                  <a:close/>
                  <a:moveTo>
                    <a:pt x="827" y="1"/>
                  </a:moveTo>
                  <a:lnTo>
                    <a:pt x="689" y="20"/>
                  </a:lnTo>
                  <a:lnTo>
                    <a:pt x="571" y="60"/>
                  </a:lnTo>
                  <a:lnTo>
                    <a:pt x="473" y="119"/>
                  </a:lnTo>
                  <a:lnTo>
                    <a:pt x="105" y="333"/>
                  </a:lnTo>
                  <a:lnTo>
                    <a:pt x="217" y="296"/>
                  </a:lnTo>
                  <a:lnTo>
                    <a:pt x="355" y="276"/>
                  </a:lnTo>
                  <a:lnTo>
                    <a:pt x="492" y="276"/>
                  </a:lnTo>
                  <a:lnTo>
                    <a:pt x="630" y="316"/>
                  </a:lnTo>
                  <a:lnTo>
                    <a:pt x="788" y="355"/>
                  </a:lnTo>
                  <a:lnTo>
                    <a:pt x="946" y="414"/>
                  </a:lnTo>
                  <a:lnTo>
                    <a:pt x="1103" y="493"/>
                  </a:lnTo>
                  <a:lnTo>
                    <a:pt x="1359" y="670"/>
                  </a:lnTo>
                  <a:lnTo>
                    <a:pt x="1615" y="887"/>
                  </a:lnTo>
                  <a:lnTo>
                    <a:pt x="1832" y="1123"/>
                  </a:lnTo>
                  <a:lnTo>
                    <a:pt x="2049" y="1399"/>
                  </a:lnTo>
                  <a:lnTo>
                    <a:pt x="2226" y="1695"/>
                  </a:lnTo>
                  <a:lnTo>
                    <a:pt x="2384" y="2010"/>
                  </a:lnTo>
                  <a:lnTo>
                    <a:pt x="2502" y="2325"/>
                  </a:lnTo>
                  <a:lnTo>
                    <a:pt x="2600" y="2640"/>
                  </a:lnTo>
                  <a:lnTo>
                    <a:pt x="3073" y="2364"/>
                  </a:lnTo>
                  <a:lnTo>
                    <a:pt x="2974" y="2049"/>
                  </a:lnTo>
                  <a:lnTo>
                    <a:pt x="2856" y="1734"/>
                  </a:lnTo>
                  <a:lnTo>
                    <a:pt x="2699" y="1419"/>
                  </a:lnTo>
                  <a:lnTo>
                    <a:pt x="2521" y="1123"/>
                  </a:lnTo>
                  <a:lnTo>
                    <a:pt x="2305" y="848"/>
                  </a:lnTo>
                  <a:lnTo>
                    <a:pt x="2088" y="611"/>
                  </a:lnTo>
                  <a:lnTo>
                    <a:pt x="1832" y="395"/>
                  </a:lnTo>
                  <a:lnTo>
                    <a:pt x="1576" y="217"/>
                  </a:lnTo>
                  <a:lnTo>
                    <a:pt x="1418" y="138"/>
                  </a:lnTo>
                  <a:lnTo>
                    <a:pt x="1261" y="79"/>
                  </a:lnTo>
                  <a:lnTo>
                    <a:pt x="1103" y="40"/>
                  </a:lnTo>
                  <a:lnTo>
                    <a:pt x="965"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2"/>
            <p:cNvSpPr/>
            <p:nvPr/>
          </p:nvSpPr>
          <p:spPr>
            <a:xfrm>
              <a:off x="4399450" y="1631275"/>
              <a:ext cx="76850" cy="100475"/>
            </a:xfrm>
            <a:custGeom>
              <a:avLst/>
              <a:gdLst/>
              <a:ahLst/>
              <a:cxnLst/>
              <a:rect l="l" t="t" r="r" b="b"/>
              <a:pathLst>
                <a:path w="3074" h="4019" extrusionOk="0">
                  <a:moveTo>
                    <a:pt x="828" y="0"/>
                  </a:moveTo>
                  <a:lnTo>
                    <a:pt x="709" y="20"/>
                  </a:lnTo>
                  <a:lnTo>
                    <a:pt x="572" y="59"/>
                  </a:lnTo>
                  <a:lnTo>
                    <a:pt x="473" y="99"/>
                  </a:lnTo>
                  <a:lnTo>
                    <a:pt x="375" y="178"/>
                  </a:lnTo>
                  <a:lnTo>
                    <a:pt x="276" y="256"/>
                  </a:lnTo>
                  <a:lnTo>
                    <a:pt x="197" y="355"/>
                  </a:lnTo>
                  <a:lnTo>
                    <a:pt x="138" y="493"/>
                  </a:lnTo>
                  <a:lnTo>
                    <a:pt x="79" y="611"/>
                  </a:lnTo>
                  <a:lnTo>
                    <a:pt x="40" y="769"/>
                  </a:lnTo>
                  <a:lnTo>
                    <a:pt x="20" y="926"/>
                  </a:lnTo>
                  <a:lnTo>
                    <a:pt x="0" y="1103"/>
                  </a:lnTo>
                  <a:lnTo>
                    <a:pt x="20" y="1300"/>
                  </a:lnTo>
                  <a:lnTo>
                    <a:pt x="40" y="1497"/>
                  </a:lnTo>
                  <a:lnTo>
                    <a:pt x="79" y="1694"/>
                  </a:lnTo>
                  <a:lnTo>
                    <a:pt x="138" y="1872"/>
                  </a:lnTo>
                  <a:lnTo>
                    <a:pt x="197" y="2069"/>
                  </a:lnTo>
                  <a:lnTo>
                    <a:pt x="276" y="2266"/>
                  </a:lnTo>
                  <a:lnTo>
                    <a:pt x="453" y="2640"/>
                  </a:lnTo>
                  <a:lnTo>
                    <a:pt x="690" y="2994"/>
                  </a:lnTo>
                  <a:lnTo>
                    <a:pt x="828" y="3152"/>
                  </a:lnTo>
                  <a:lnTo>
                    <a:pt x="965" y="3310"/>
                  </a:lnTo>
                  <a:lnTo>
                    <a:pt x="1103" y="3448"/>
                  </a:lnTo>
                  <a:lnTo>
                    <a:pt x="1241" y="3585"/>
                  </a:lnTo>
                  <a:lnTo>
                    <a:pt x="1399" y="3704"/>
                  </a:lnTo>
                  <a:lnTo>
                    <a:pt x="1556" y="3802"/>
                  </a:lnTo>
                  <a:lnTo>
                    <a:pt x="1793" y="3920"/>
                  </a:lnTo>
                  <a:lnTo>
                    <a:pt x="2029" y="3999"/>
                  </a:lnTo>
                  <a:lnTo>
                    <a:pt x="2226" y="4019"/>
                  </a:lnTo>
                  <a:lnTo>
                    <a:pt x="2423" y="3999"/>
                  </a:lnTo>
                  <a:lnTo>
                    <a:pt x="2600" y="3940"/>
                  </a:lnTo>
                  <a:lnTo>
                    <a:pt x="2758" y="3861"/>
                  </a:lnTo>
                  <a:lnTo>
                    <a:pt x="2896" y="3723"/>
                  </a:lnTo>
                  <a:lnTo>
                    <a:pt x="2994" y="3566"/>
                  </a:lnTo>
                  <a:lnTo>
                    <a:pt x="2620" y="3329"/>
                  </a:lnTo>
                  <a:lnTo>
                    <a:pt x="2522" y="3428"/>
                  </a:lnTo>
                  <a:lnTo>
                    <a:pt x="2423" y="3507"/>
                  </a:lnTo>
                  <a:lnTo>
                    <a:pt x="2305" y="3566"/>
                  </a:lnTo>
                  <a:lnTo>
                    <a:pt x="2187" y="3585"/>
                  </a:lnTo>
                  <a:lnTo>
                    <a:pt x="2049" y="3585"/>
                  </a:lnTo>
                  <a:lnTo>
                    <a:pt x="1891" y="3566"/>
                  </a:lnTo>
                  <a:lnTo>
                    <a:pt x="1734" y="3507"/>
                  </a:lnTo>
                  <a:lnTo>
                    <a:pt x="1556" y="3428"/>
                  </a:lnTo>
                  <a:lnTo>
                    <a:pt x="1438" y="3349"/>
                  </a:lnTo>
                  <a:lnTo>
                    <a:pt x="1320" y="3251"/>
                  </a:lnTo>
                  <a:lnTo>
                    <a:pt x="1084" y="3034"/>
                  </a:lnTo>
                  <a:lnTo>
                    <a:pt x="887" y="2778"/>
                  </a:lnTo>
                  <a:lnTo>
                    <a:pt x="709" y="2502"/>
                  </a:lnTo>
                  <a:lnTo>
                    <a:pt x="552" y="2207"/>
                  </a:lnTo>
                  <a:lnTo>
                    <a:pt x="434" y="1911"/>
                  </a:lnTo>
                  <a:lnTo>
                    <a:pt x="375" y="1596"/>
                  </a:lnTo>
                  <a:lnTo>
                    <a:pt x="355" y="1458"/>
                  </a:lnTo>
                  <a:lnTo>
                    <a:pt x="335" y="1300"/>
                  </a:lnTo>
                  <a:lnTo>
                    <a:pt x="355" y="1163"/>
                  </a:lnTo>
                  <a:lnTo>
                    <a:pt x="375" y="1044"/>
                  </a:lnTo>
                  <a:lnTo>
                    <a:pt x="394" y="926"/>
                  </a:lnTo>
                  <a:lnTo>
                    <a:pt x="434" y="808"/>
                  </a:lnTo>
                  <a:lnTo>
                    <a:pt x="493" y="709"/>
                  </a:lnTo>
                  <a:lnTo>
                    <a:pt x="552" y="631"/>
                  </a:lnTo>
                  <a:lnTo>
                    <a:pt x="631" y="572"/>
                  </a:lnTo>
                  <a:lnTo>
                    <a:pt x="709" y="513"/>
                  </a:lnTo>
                  <a:lnTo>
                    <a:pt x="788" y="473"/>
                  </a:lnTo>
                  <a:lnTo>
                    <a:pt x="887" y="453"/>
                  </a:lnTo>
                  <a:lnTo>
                    <a:pt x="985" y="434"/>
                  </a:lnTo>
                  <a:lnTo>
                    <a:pt x="1103" y="434"/>
                  </a:lnTo>
                  <a:lnTo>
                    <a:pt x="1202" y="453"/>
                  </a:lnTo>
                  <a:lnTo>
                    <a:pt x="1320" y="493"/>
                  </a:lnTo>
                  <a:lnTo>
                    <a:pt x="1438" y="532"/>
                  </a:lnTo>
                  <a:lnTo>
                    <a:pt x="1576" y="611"/>
                  </a:lnTo>
                  <a:lnTo>
                    <a:pt x="1773" y="729"/>
                  </a:lnTo>
                  <a:lnTo>
                    <a:pt x="1950" y="887"/>
                  </a:lnTo>
                  <a:lnTo>
                    <a:pt x="2108" y="1064"/>
                  </a:lnTo>
                  <a:lnTo>
                    <a:pt x="2266" y="1261"/>
                  </a:lnTo>
                  <a:lnTo>
                    <a:pt x="2403" y="1478"/>
                  </a:lnTo>
                  <a:lnTo>
                    <a:pt x="2541" y="1694"/>
                  </a:lnTo>
                  <a:lnTo>
                    <a:pt x="2640" y="1931"/>
                  </a:lnTo>
                  <a:lnTo>
                    <a:pt x="2719" y="2167"/>
                  </a:lnTo>
                  <a:lnTo>
                    <a:pt x="3073" y="2364"/>
                  </a:lnTo>
                  <a:lnTo>
                    <a:pt x="2975" y="2049"/>
                  </a:lnTo>
                  <a:lnTo>
                    <a:pt x="2857" y="1734"/>
                  </a:lnTo>
                  <a:lnTo>
                    <a:pt x="2699" y="1419"/>
                  </a:lnTo>
                  <a:lnTo>
                    <a:pt x="2522" y="1123"/>
                  </a:lnTo>
                  <a:lnTo>
                    <a:pt x="2305" y="847"/>
                  </a:lnTo>
                  <a:lnTo>
                    <a:pt x="2088" y="611"/>
                  </a:lnTo>
                  <a:lnTo>
                    <a:pt x="1832" y="394"/>
                  </a:lnTo>
                  <a:lnTo>
                    <a:pt x="1576" y="217"/>
                  </a:lnTo>
                  <a:lnTo>
                    <a:pt x="1419" y="138"/>
                  </a:lnTo>
                  <a:lnTo>
                    <a:pt x="1261" y="79"/>
                  </a:lnTo>
                  <a:lnTo>
                    <a:pt x="1103" y="40"/>
                  </a:lnTo>
                  <a:lnTo>
                    <a:pt x="9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2"/>
            <p:cNvSpPr/>
            <p:nvPr/>
          </p:nvSpPr>
          <p:spPr>
            <a:xfrm>
              <a:off x="4515175" y="1662300"/>
              <a:ext cx="33500" cy="11350"/>
            </a:xfrm>
            <a:custGeom>
              <a:avLst/>
              <a:gdLst/>
              <a:ahLst/>
              <a:cxnLst/>
              <a:rect l="l" t="t" r="r" b="b"/>
              <a:pathLst>
                <a:path w="1340" h="454" extrusionOk="0">
                  <a:moveTo>
                    <a:pt x="473" y="0"/>
                  </a:moveTo>
                  <a:lnTo>
                    <a:pt x="0" y="276"/>
                  </a:lnTo>
                  <a:lnTo>
                    <a:pt x="119" y="355"/>
                  </a:lnTo>
                  <a:lnTo>
                    <a:pt x="256" y="394"/>
                  </a:lnTo>
                  <a:lnTo>
                    <a:pt x="375" y="434"/>
                  </a:lnTo>
                  <a:lnTo>
                    <a:pt x="473" y="453"/>
                  </a:lnTo>
                  <a:lnTo>
                    <a:pt x="591" y="453"/>
                  </a:lnTo>
                  <a:lnTo>
                    <a:pt x="690" y="434"/>
                  </a:lnTo>
                  <a:lnTo>
                    <a:pt x="788" y="414"/>
                  </a:lnTo>
                  <a:lnTo>
                    <a:pt x="867" y="355"/>
                  </a:lnTo>
                  <a:lnTo>
                    <a:pt x="1340" y="99"/>
                  </a:lnTo>
                  <a:lnTo>
                    <a:pt x="1340" y="99"/>
                  </a:lnTo>
                  <a:lnTo>
                    <a:pt x="1261" y="138"/>
                  </a:lnTo>
                  <a:lnTo>
                    <a:pt x="1163" y="158"/>
                  </a:lnTo>
                  <a:lnTo>
                    <a:pt x="1064" y="178"/>
                  </a:lnTo>
                  <a:lnTo>
                    <a:pt x="946" y="178"/>
                  </a:lnTo>
                  <a:lnTo>
                    <a:pt x="847" y="158"/>
                  </a:lnTo>
                  <a:lnTo>
                    <a:pt x="729" y="119"/>
                  </a:lnTo>
                  <a:lnTo>
                    <a:pt x="591" y="7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2"/>
            <p:cNvSpPr/>
            <p:nvPr/>
          </p:nvSpPr>
          <p:spPr>
            <a:xfrm>
              <a:off x="4484650" y="1589900"/>
              <a:ext cx="42375" cy="79325"/>
            </a:xfrm>
            <a:custGeom>
              <a:avLst/>
              <a:gdLst/>
              <a:ahLst/>
              <a:cxnLst/>
              <a:rect l="l" t="t" r="r" b="b"/>
              <a:pathLst>
                <a:path w="1695" h="3173" extrusionOk="0">
                  <a:moveTo>
                    <a:pt x="827" y="1"/>
                  </a:moveTo>
                  <a:lnTo>
                    <a:pt x="355" y="276"/>
                  </a:lnTo>
                  <a:lnTo>
                    <a:pt x="276" y="336"/>
                  </a:lnTo>
                  <a:lnTo>
                    <a:pt x="217" y="395"/>
                  </a:lnTo>
                  <a:lnTo>
                    <a:pt x="158" y="473"/>
                  </a:lnTo>
                  <a:lnTo>
                    <a:pt x="99" y="572"/>
                  </a:lnTo>
                  <a:lnTo>
                    <a:pt x="59" y="670"/>
                  </a:lnTo>
                  <a:lnTo>
                    <a:pt x="20" y="789"/>
                  </a:lnTo>
                  <a:lnTo>
                    <a:pt x="0" y="927"/>
                  </a:lnTo>
                  <a:lnTo>
                    <a:pt x="0" y="1064"/>
                  </a:lnTo>
                  <a:lnTo>
                    <a:pt x="0" y="1202"/>
                  </a:lnTo>
                  <a:lnTo>
                    <a:pt x="20" y="1360"/>
                  </a:lnTo>
                  <a:lnTo>
                    <a:pt x="99" y="1655"/>
                  </a:lnTo>
                  <a:lnTo>
                    <a:pt x="217" y="1971"/>
                  </a:lnTo>
                  <a:lnTo>
                    <a:pt x="355" y="2266"/>
                  </a:lnTo>
                  <a:lnTo>
                    <a:pt x="532" y="2542"/>
                  </a:lnTo>
                  <a:lnTo>
                    <a:pt x="749" y="2798"/>
                  </a:lnTo>
                  <a:lnTo>
                    <a:pt x="985" y="3015"/>
                  </a:lnTo>
                  <a:lnTo>
                    <a:pt x="1103" y="3093"/>
                  </a:lnTo>
                  <a:lnTo>
                    <a:pt x="1221" y="3172"/>
                  </a:lnTo>
                  <a:lnTo>
                    <a:pt x="1694" y="2896"/>
                  </a:lnTo>
                  <a:lnTo>
                    <a:pt x="1576" y="2818"/>
                  </a:lnTo>
                  <a:lnTo>
                    <a:pt x="1458" y="2739"/>
                  </a:lnTo>
                  <a:lnTo>
                    <a:pt x="1221" y="2522"/>
                  </a:lnTo>
                  <a:lnTo>
                    <a:pt x="1005" y="2266"/>
                  </a:lnTo>
                  <a:lnTo>
                    <a:pt x="827" y="1990"/>
                  </a:lnTo>
                  <a:lnTo>
                    <a:pt x="689" y="1695"/>
                  </a:lnTo>
                  <a:lnTo>
                    <a:pt x="571" y="1399"/>
                  </a:lnTo>
                  <a:lnTo>
                    <a:pt x="493" y="1084"/>
                  </a:lnTo>
                  <a:lnTo>
                    <a:pt x="473" y="927"/>
                  </a:lnTo>
                  <a:lnTo>
                    <a:pt x="473" y="789"/>
                  </a:lnTo>
                  <a:lnTo>
                    <a:pt x="473" y="651"/>
                  </a:lnTo>
                  <a:lnTo>
                    <a:pt x="493" y="513"/>
                  </a:lnTo>
                  <a:lnTo>
                    <a:pt x="532" y="395"/>
                  </a:lnTo>
                  <a:lnTo>
                    <a:pt x="571" y="296"/>
                  </a:lnTo>
                  <a:lnTo>
                    <a:pt x="630" y="198"/>
                  </a:lnTo>
                  <a:lnTo>
                    <a:pt x="689" y="119"/>
                  </a:lnTo>
                  <a:lnTo>
                    <a:pt x="749" y="60"/>
                  </a:lnTo>
                  <a:lnTo>
                    <a:pt x="827" y="1"/>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2"/>
            <p:cNvSpPr/>
            <p:nvPr/>
          </p:nvSpPr>
          <p:spPr>
            <a:xfrm>
              <a:off x="4487600" y="1577100"/>
              <a:ext cx="76850" cy="66025"/>
            </a:xfrm>
            <a:custGeom>
              <a:avLst/>
              <a:gdLst/>
              <a:ahLst/>
              <a:cxnLst/>
              <a:rect l="l" t="t" r="r" b="b"/>
              <a:pathLst>
                <a:path w="3074" h="2641" extrusionOk="0">
                  <a:moveTo>
                    <a:pt x="847" y="1"/>
                  </a:moveTo>
                  <a:lnTo>
                    <a:pt x="709" y="20"/>
                  </a:lnTo>
                  <a:lnTo>
                    <a:pt x="591" y="60"/>
                  </a:lnTo>
                  <a:lnTo>
                    <a:pt x="473" y="99"/>
                  </a:lnTo>
                  <a:lnTo>
                    <a:pt x="0" y="375"/>
                  </a:lnTo>
                  <a:lnTo>
                    <a:pt x="118" y="335"/>
                  </a:lnTo>
                  <a:lnTo>
                    <a:pt x="237" y="296"/>
                  </a:lnTo>
                  <a:lnTo>
                    <a:pt x="375" y="276"/>
                  </a:lnTo>
                  <a:lnTo>
                    <a:pt x="493" y="276"/>
                  </a:lnTo>
                  <a:lnTo>
                    <a:pt x="650" y="296"/>
                  </a:lnTo>
                  <a:lnTo>
                    <a:pt x="788" y="335"/>
                  </a:lnTo>
                  <a:lnTo>
                    <a:pt x="946" y="395"/>
                  </a:lnTo>
                  <a:lnTo>
                    <a:pt x="1123" y="493"/>
                  </a:lnTo>
                  <a:lnTo>
                    <a:pt x="1379" y="670"/>
                  </a:lnTo>
                  <a:lnTo>
                    <a:pt x="1615" y="867"/>
                  </a:lnTo>
                  <a:lnTo>
                    <a:pt x="1852" y="1123"/>
                  </a:lnTo>
                  <a:lnTo>
                    <a:pt x="2049" y="1399"/>
                  </a:lnTo>
                  <a:lnTo>
                    <a:pt x="2246" y="1695"/>
                  </a:lnTo>
                  <a:lnTo>
                    <a:pt x="2384" y="1990"/>
                  </a:lnTo>
                  <a:lnTo>
                    <a:pt x="2522" y="2305"/>
                  </a:lnTo>
                  <a:lnTo>
                    <a:pt x="2600" y="2640"/>
                  </a:lnTo>
                  <a:lnTo>
                    <a:pt x="3073" y="2364"/>
                  </a:lnTo>
                  <a:lnTo>
                    <a:pt x="2994" y="2029"/>
                  </a:lnTo>
                  <a:lnTo>
                    <a:pt x="2856" y="1714"/>
                  </a:lnTo>
                  <a:lnTo>
                    <a:pt x="2719" y="1419"/>
                  </a:lnTo>
                  <a:lnTo>
                    <a:pt x="2522" y="1123"/>
                  </a:lnTo>
                  <a:lnTo>
                    <a:pt x="2325" y="848"/>
                  </a:lnTo>
                  <a:lnTo>
                    <a:pt x="2088" y="591"/>
                  </a:lnTo>
                  <a:lnTo>
                    <a:pt x="1852" y="395"/>
                  </a:lnTo>
                  <a:lnTo>
                    <a:pt x="1576" y="217"/>
                  </a:lnTo>
                  <a:lnTo>
                    <a:pt x="1419" y="138"/>
                  </a:lnTo>
                  <a:lnTo>
                    <a:pt x="1261" y="60"/>
                  </a:lnTo>
                  <a:lnTo>
                    <a:pt x="1123" y="20"/>
                  </a:lnTo>
                  <a:lnTo>
                    <a:pt x="965"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2"/>
            <p:cNvSpPr/>
            <p:nvPr/>
          </p:nvSpPr>
          <p:spPr>
            <a:xfrm>
              <a:off x="4476275" y="1584000"/>
              <a:ext cx="76350" cy="100475"/>
            </a:xfrm>
            <a:custGeom>
              <a:avLst/>
              <a:gdLst/>
              <a:ahLst/>
              <a:cxnLst/>
              <a:rect l="l" t="t" r="r" b="b"/>
              <a:pathLst>
                <a:path w="3054" h="4019" extrusionOk="0">
                  <a:moveTo>
                    <a:pt x="828" y="0"/>
                  </a:moveTo>
                  <a:lnTo>
                    <a:pt x="690" y="20"/>
                  </a:lnTo>
                  <a:lnTo>
                    <a:pt x="571" y="40"/>
                  </a:lnTo>
                  <a:lnTo>
                    <a:pt x="453" y="99"/>
                  </a:lnTo>
                  <a:lnTo>
                    <a:pt x="355" y="178"/>
                  </a:lnTo>
                  <a:lnTo>
                    <a:pt x="276" y="256"/>
                  </a:lnTo>
                  <a:lnTo>
                    <a:pt x="197" y="355"/>
                  </a:lnTo>
                  <a:lnTo>
                    <a:pt x="118" y="473"/>
                  </a:lnTo>
                  <a:lnTo>
                    <a:pt x="79" y="611"/>
                  </a:lnTo>
                  <a:lnTo>
                    <a:pt x="40" y="769"/>
                  </a:lnTo>
                  <a:lnTo>
                    <a:pt x="0" y="926"/>
                  </a:lnTo>
                  <a:lnTo>
                    <a:pt x="0" y="1103"/>
                  </a:lnTo>
                  <a:lnTo>
                    <a:pt x="0" y="1300"/>
                  </a:lnTo>
                  <a:lnTo>
                    <a:pt x="40" y="1478"/>
                  </a:lnTo>
                  <a:lnTo>
                    <a:pt x="79" y="1675"/>
                  </a:lnTo>
                  <a:lnTo>
                    <a:pt x="118" y="1872"/>
                  </a:lnTo>
                  <a:lnTo>
                    <a:pt x="177" y="2069"/>
                  </a:lnTo>
                  <a:lnTo>
                    <a:pt x="256" y="2266"/>
                  </a:lnTo>
                  <a:lnTo>
                    <a:pt x="453" y="2640"/>
                  </a:lnTo>
                  <a:lnTo>
                    <a:pt x="690" y="2994"/>
                  </a:lnTo>
                  <a:lnTo>
                    <a:pt x="808" y="3152"/>
                  </a:lnTo>
                  <a:lnTo>
                    <a:pt x="946" y="3310"/>
                  </a:lnTo>
                  <a:lnTo>
                    <a:pt x="1084" y="3448"/>
                  </a:lnTo>
                  <a:lnTo>
                    <a:pt x="1241" y="3585"/>
                  </a:lnTo>
                  <a:lnTo>
                    <a:pt x="1399" y="3704"/>
                  </a:lnTo>
                  <a:lnTo>
                    <a:pt x="1556" y="3802"/>
                  </a:lnTo>
                  <a:lnTo>
                    <a:pt x="1793" y="3920"/>
                  </a:lnTo>
                  <a:lnTo>
                    <a:pt x="2009" y="3979"/>
                  </a:lnTo>
                  <a:lnTo>
                    <a:pt x="2226" y="4019"/>
                  </a:lnTo>
                  <a:lnTo>
                    <a:pt x="2423" y="3999"/>
                  </a:lnTo>
                  <a:lnTo>
                    <a:pt x="2600" y="3940"/>
                  </a:lnTo>
                  <a:lnTo>
                    <a:pt x="2758" y="3841"/>
                  </a:lnTo>
                  <a:lnTo>
                    <a:pt x="2876" y="3723"/>
                  </a:lnTo>
                  <a:lnTo>
                    <a:pt x="2994" y="3546"/>
                  </a:lnTo>
                  <a:lnTo>
                    <a:pt x="2600" y="3329"/>
                  </a:lnTo>
                  <a:lnTo>
                    <a:pt x="2522" y="3428"/>
                  </a:lnTo>
                  <a:lnTo>
                    <a:pt x="2423" y="3507"/>
                  </a:lnTo>
                  <a:lnTo>
                    <a:pt x="2305" y="3546"/>
                  </a:lnTo>
                  <a:lnTo>
                    <a:pt x="2167" y="3585"/>
                  </a:lnTo>
                  <a:lnTo>
                    <a:pt x="2029" y="3585"/>
                  </a:lnTo>
                  <a:lnTo>
                    <a:pt x="1872" y="3546"/>
                  </a:lnTo>
                  <a:lnTo>
                    <a:pt x="1714" y="3487"/>
                  </a:lnTo>
                  <a:lnTo>
                    <a:pt x="1556" y="3408"/>
                  </a:lnTo>
                  <a:lnTo>
                    <a:pt x="1438" y="3329"/>
                  </a:lnTo>
                  <a:lnTo>
                    <a:pt x="1320" y="3251"/>
                  </a:lnTo>
                  <a:lnTo>
                    <a:pt x="1084" y="3034"/>
                  </a:lnTo>
                  <a:lnTo>
                    <a:pt x="867" y="2778"/>
                  </a:lnTo>
                  <a:lnTo>
                    <a:pt x="690" y="2502"/>
                  </a:lnTo>
                  <a:lnTo>
                    <a:pt x="552" y="2207"/>
                  </a:lnTo>
                  <a:lnTo>
                    <a:pt x="434" y="1891"/>
                  </a:lnTo>
                  <a:lnTo>
                    <a:pt x="355" y="1596"/>
                  </a:lnTo>
                  <a:lnTo>
                    <a:pt x="335" y="1438"/>
                  </a:lnTo>
                  <a:lnTo>
                    <a:pt x="335" y="1300"/>
                  </a:lnTo>
                  <a:lnTo>
                    <a:pt x="335" y="1163"/>
                  </a:lnTo>
                  <a:lnTo>
                    <a:pt x="355" y="1025"/>
                  </a:lnTo>
                  <a:lnTo>
                    <a:pt x="394" y="906"/>
                  </a:lnTo>
                  <a:lnTo>
                    <a:pt x="434" y="808"/>
                  </a:lnTo>
                  <a:lnTo>
                    <a:pt x="493" y="709"/>
                  </a:lnTo>
                  <a:lnTo>
                    <a:pt x="552" y="631"/>
                  </a:lnTo>
                  <a:lnTo>
                    <a:pt x="611" y="572"/>
                  </a:lnTo>
                  <a:lnTo>
                    <a:pt x="690" y="512"/>
                  </a:lnTo>
                  <a:lnTo>
                    <a:pt x="788" y="473"/>
                  </a:lnTo>
                  <a:lnTo>
                    <a:pt x="887" y="434"/>
                  </a:lnTo>
                  <a:lnTo>
                    <a:pt x="1084" y="434"/>
                  </a:lnTo>
                  <a:lnTo>
                    <a:pt x="1202" y="453"/>
                  </a:lnTo>
                  <a:lnTo>
                    <a:pt x="1320" y="473"/>
                  </a:lnTo>
                  <a:lnTo>
                    <a:pt x="1438" y="532"/>
                  </a:lnTo>
                  <a:lnTo>
                    <a:pt x="1556" y="591"/>
                  </a:lnTo>
                  <a:lnTo>
                    <a:pt x="1753" y="729"/>
                  </a:lnTo>
                  <a:lnTo>
                    <a:pt x="1931" y="867"/>
                  </a:lnTo>
                  <a:lnTo>
                    <a:pt x="2108" y="1044"/>
                  </a:lnTo>
                  <a:lnTo>
                    <a:pt x="2265" y="1241"/>
                  </a:lnTo>
                  <a:lnTo>
                    <a:pt x="2403" y="1458"/>
                  </a:lnTo>
                  <a:lnTo>
                    <a:pt x="2522" y="1694"/>
                  </a:lnTo>
                  <a:lnTo>
                    <a:pt x="2620" y="1911"/>
                  </a:lnTo>
                  <a:lnTo>
                    <a:pt x="2699" y="2147"/>
                  </a:lnTo>
                  <a:lnTo>
                    <a:pt x="3053" y="2364"/>
                  </a:lnTo>
                  <a:lnTo>
                    <a:pt x="2975" y="2029"/>
                  </a:lnTo>
                  <a:lnTo>
                    <a:pt x="2837" y="1714"/>
                  </a:lnTo>
                  <a:lnTo>
                    <a:pt x="2699" y="1419"/>
                  </a:lnTo>
                  <a:lnTo>
                    <a:pt x="2502" y="1123"/>
                  </a:lnTo>
                  <a:lnTo>
                    <a:pt x="2305" y="847"/>
                  </a:lnTo>
                  <a:lnTo>
                    <a:pt x="2068" y="591"/>
                  </a:lnTo>
                  <a:lnTo>
                    <a:pt x="1832" y="394"/>
                  </a:lnTo>
                  <a:lnTo>
                    <a:pt x="1576" y="217"/>
                  </a:lnTo>
                  <a:lnTo>
                    <a:pt x="1399" y="138"/>
                  </a:lnTo>
                  <a:lnTo>
                    <a:pt x="1261" y="59"/>
                  </a:lnTo>
                  <a:lnTo>
                    <a:pt x="1103" y="20"/>
                  </a:lnTo>
                  <a:lnTo>
                    <a:pt x="9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2"/>
            <p:cNvSpPr/>
            <p:nvPr/>
          </p:nvSpPr>
          <p:spPr>
            <a:xfrm>
              <a:off x="4592000" y="1615025"/>
              <a:ext cx="33500" cy="10850"/>
            </a:xfrm>
            <a:custGeom>
              <a:avLst/>
              <a:gdLst/>
              <a:ahLst/>
              <a:cxnLst/>
              <a:rect l="l" t="t" r="r" b="b"/>
              <a:pathLst>
                <a:path w="1340" h="434" extrusionOk="0">
                  <a:moveTo>
                    <a:pt x="473" y="0"/>
                  </a:moveTo>
                  <a:lnTo>
                    <a:pt x="0" y="276"/>
                  </a:lnTo>
                  <a:lnTo>
                    <a:pt x="118" y="335"/>
                  </a:lnTo>
                  <a:lnTo>
                    <a:pt x="237" y="394"/>
                  </a:lnTo>
                  <a:lnTo>
                    <a:pt x="355" y="414"/>
                  </a:lnTo>
                  <a:lnTo>
                    <a:pt x="473" y="434"/>
                  </a:lnTo>
                  <a:lnTo>
                    <a:pt x="670" y="434"/>
                  </a:lnTo>
                  <a:lnTo>
                    <a:pt x="768" y="394"/>
                  </a:lnTo>
                  <a:lnTo>
                    <a:pt x="867" y="355"/>
                  </a:lnTo>
                  <a:lnTo>
                    <a:pt x="1340" y="79"/>
                  </a:lnTo>
                  <a:lnTo>
                    <a:pt x="1241" y="119"/>
                  </a:lnTo>
                  <a:lnTo>
                    <a:pt x="1143" y="158"/>
                  </a:lnTo>
                  <a:lnTo>
                    <a:pt x="946" y="158"/>
                  </a:lnTo>
                  <a:lnTo>
                    <a:pt x="828" y="138"/>
                  </a:lnTo>
                  <a:lnTo>
                    <a:pt x="709" y="119"/>
                  </a:lnTo>
                  <a:lnTo>
                    <a:pt x="591" y="5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2"/>
            <p:cNvSpPr/>
            <p:nvPr/>
          </p:nvSpPr>
          <p:spPr>
            <a:xfrm>
              <a:off x="4561450" y="1542625"/>
              <a:ext cx="42400" cy="79325"/>
            </a:xfrm>
            <a:custGeom>
              <a:avLst/>
              <a:gdLst/>
              <a:ahLst/>
              <a:cxnLst/>
              <a:rect l="l" t="t" r="r" b="b"/>
              <a:pathLst>
                <a:path w="1696" h="3173" extrusionOk="0">
                  <a:moveTo>
                    <a:pt x="828" y="1"/>
                  </a:moveTo>
                  <a:lnTo>
                    <a:pt x="750" y="40"/>
                  </a:lnTo>
                  <a:lnTo>
                    <a:pt x="742" y="47"/>
                  </a:lnTo>
                  <a:lnTo>
                    <a:pt x="828" y="1"/>
                  </a:lnTo>
                  <a:close/>
                  <a:moveTo>
                    <a:pt x="742" y="47"/>
                  </a:moveTo>
                  <a:lnTo>
                    <a:pt x="356" y="257"/>
                  </a:lnTo>
                  <a:lnTo>
                    <a:pt x="277" y="316"/>
                  </a:lnTo>
                  <a:lnTo>
                    <a:pt x="198" y="395"/>
                  </a:lnTo>
                  <a:lnTo>
                    <a:pt x="139" y="473"/>
                  </a:lnTo>
                  <a:lnTo>
                    <a:pt x="99" y="572"/>
                  </a:lnTo>
                  <a:lnTo>
                    <a:pt x="60" y="670"/>
                  </a:lnTo>
                  <a:lnTo>
                    <a:pt x="21" y="789"/>
                  </a:lnTo>
                  <a:lnTo>
                    <a:pt x="1" y="907"/>
                  </a:lnTo>
                  <a:lnTo>
                    <a:pt x="1" y="1045"/>
                  </a:lnTo>
                  <a:lnTo>
                    <a:pt x="1" y="1202"/>
                  </a:lnTo>
                  <a:lnTo>
                    <a:pt x="21" y="1360"/>
                  </a:lnTo>
                  <a:lnTo>
                    <a:pt x="99" y="1655"/>
                  </a:lnTo>
                  <a:lnTo>
                    <a:pt x="198" y="1970"/>
                  </a:lnTo>
                  <a:lnTo>
                    <a:pt x="356" y="2266"/>
                  </a:lnTo>
                  <a:lnTo>
                    <a:pt x="533" y="2542"/>
                  </a:lnTo>
                  <a:lnTo>
                    <a:pt x="730" y="2778"/>
                  </a:lnTo>
                  <a:lnTo>
                    <a:pt x="966" y="2995"/>
                  </a:lnTo>
                  <a:lnTo>
                    <a:pt x="1084" y="3093"/>
                  </a:lnTo>
                  <a:lnTo>
                    <a:pt x="1222" y="3172"/>
                  </a:lnTo>
                  <a:lnTo>
                    <a:pt x="1695" y="2896"/>
                  </a:lnTo>
                  <a:lnTo>
                    <a:pt x="1557" y="2818"/>
                  </a:lnTo>
                  <a:lnTo>
                    <a:pt x="1439" y="2719"/>
                  </a:lnTo>
                  <a:lnTo>
                    <a:pt x="1203" y="2502"/>
                  </a:lnTo>
                  <a:lnTo>
                    <a:pt x="1006" y="2266"/>
                  </a:lnTo>
                  <a:lnTo>
                    <a:pt x="828" y="1990"/>
                  </a:lnTo>
                  <a:lnTo>
                    <a:pt x="671" y="1695"/>
                  </a:lnTo>
                  <a:lnTo>
                    <a:pt x="553" y="1380"/>
                  </a:lnTo>
                  <a:lnTo>
                    <a:pt x="493" y="1084"/>
                  </a:lnTo>
                  <a:lnTo>
                    <a:pt x="474" y="926"/>
                  </a:lnTo>
                  <a:lnTo>
                    <a:pt x="474" y="789"/>
                  </a:lnTo>
                  <a:lnTo>
                    <a:pt x="474" y="631"/>
                  </a:lnTo>
                  <a:lnTo>
                    <a:pt x="493" y="513"/>
                  </a:lnTo>
                  <a:lnTo>
                    <a:pt x="533" y="395"/>
                  </a:lnTo>
                  <a:lnTo>
                    <a:pt x="572" y="296"/>
                  </a:lnTo>
                  <a:lnTo>
                    <a:pt x="612" y="198"/>
                  </a:lnTo>
                  <a:lnTo>
                    <a:pt x="671" y="119"/>
                  </a:lnTo>
                  <a:lnTo>
                    <a:pt x="742" y="47"/>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2"/>
            <p:cNvSpPr/>
            <p:nvPr/>
          </p:nvSpPr>
          <p:spPr>
            <a:xfrm>
              <a:off x="4564425" y="1529825"/>
              <a:ext cx="76850" cy="65525"/>
            </a:xfrm>
            <a:custGeom>
              <a:avLst/>
              <a:gdLst/>
              <a:ahLst/>
              <a:cxnLst/>
              <a:rect l="l" t="t" r="r" b="b"/>
              <a:pathLst>
                <a:path w="3074" h="2621" extrusionOk="0">
                  <a:moveTo>
                    <a:pt x="104" y="314"/>
                  </a:moveTo>
                  <a:lnTo>
                    <a:pt x="99" y="316"/>
                  </a:lnTo>
                  <a:lnTo>
                    <a:pt x="0" y="375"/>
                  </a:lnTo>
                  <a:lnTo>
                    <a:pt x="104" y="314"/>
                  </a:lnTo>
                  <a:close/>
                  <a:moveTo>
                    <a:pt x="709" y="1"/>
                  </a:moveTo>
                  <a:lnTo>
                    <a:pt x="571" y="40"/>
                  </a:lnTo>
                  <a:lnTo>
                    <a:pt x="473" y="99"/>
                  </a:lnTo>
                  <a:lnTo>
                    <a:pt x="104" y="314"/>
                  </a:lnTo>
                  <a:lnTo>
                    <a:pt x="104" y="314"/>
                  </a:lnTo>
                  <a:lnTo>
                    <a:pt x="237" y="276"/>
                  </a:lnTo>
                  <a:lnTo>
                    <a:pt x="493" y="276"/>
                  </a:lnTo>
                  <a:lnTo>
                    <a:pt x="631" y="296"/>
                  </a:lnTo>
                  <a:lnTo>
                    <a:pt x="788" y="335"/>
                  </a:lnTo>
                  <a:lnTo>
                    <a:pt x="946" y="394"/>
                  </a:lnTo>
                  <a:lnTo>
                    <a:pt x="1103" y="473"/>
                  </a:lnTo>
                  <a:lnTo>
                    <a:pt x="1359" y="651"/>
                  </a:lnTo>
                  <a:lnTo>
                    <a:pt x="1615" y="867"/>
                  </a:lnTo>
                  <a:lnTo>
                    <a:pt x="1832" y="1104"/>
                  </a:lnTo>
                  <a:lnTo>
                    <a:pt x="2049" y="1379"/>
                  </a:lnTo>
                  <a:lnTo>
                    <a:pt x="2226" y="1675"/>
                  </a:lnTo>
                  <a:lnTo>
                    <a:pt x="2384" y="1990"/>
                  </a:lnTo>
                  <a:lnTo>
                    <a:pt x="2502" y="2305"/>
                  </a:lnTo>
                  <a:lnTo>
                    <a:pt x="2600" y="2620"/>
                  </a:lnTo>
                  <a:lnTo>
                    <a:pt x="3073" y="2345"/>
                  </a:lnTo>
                  <a:lnTo>
                    <a:pt x="2975" y="2029"/>
                  </a:lnTo>
                  <a:lnTo>
                    <a:pt x="2856" y="1714"/>
                  </a:lnTo>
                  <a:lnTo>
                    <a:pt x="2699" y="1399"/>
                  </a:lnTo>
                  <a:lnTo>
                    <a:pt x="2522" y="1104"/>
                  </a:lnTo>
                  <a:lnTo>
                    <a:pt x="2305" y="848"/>
                  </a:lnTo>
                  <a:lnTo>
                    <a:pt x="2088" y="591"/>
                  </a:lnTo>
                  <a:lnTo>
                    <a:pt x="1832" y="375"/>
                  </a:lnTo>
                  <a:lnTo>
                    <a:pt x="1576" y="197"/>
                  </a:lnTo>
                  <a:lnTo>
                    <a:pt x="1418" y="119"/>
                  </a:lnTo>
                  <a:lnTo>
                    <a:pt x="1261" y="60"/>
                  </a:lnTo>
                  <a:lnTo>
                    <a:pt x="1103" y="20"/>
                  </a:lnTo>
                  <a:lnTo>
                    <a:pt x="965"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2"/>
            <p:cNvSpPr/>
            <p:nvPr/>
          </p:nvSpPr>
          <p:spPr>
            <a:xfrm>
              <a:off x="4553100" y="1536725"/>
              <a:ext cx="76350" cy="100000"/>
            </a:xfrm>
            <a:custGeom>
              <a:avLst/>
              <a:gdLst/>
              <a:ahLst/>
              <a:cxnLst/>
              <a:rect l="l" t="t" r="r" b="b"/>
              <a:pathLst>
                <a:path w="3054" h="4000" extrusionOk="0">
                  <a:moveTo>
                    <a:pt x="690" y="0"/>
                  </a:moveTo>
                  <a:lnTo>
                    <a:pt x="571" y="40"/>
                  </a:lnTo>
                  <a:lnTo>
                    <a:pt x="453" y="99"/>
                  </a:lnTo>
                  <a:lnTo>
                    <a:pt x="355" y="158"/>
                  </a:lnTo>
                  <a:lnTo>
                    <a:pt x="256" y="256"/>
                  </a:lnTo>
                  <a:lnTo>
                    <a:pt x="177" y="355"/>
                  </a:lnTo>
                  <a:lnTo>
                    <a:pt x="118" y="473"/>
                  </a:lnTo>
                  <a:lnTo>
                    <a:pt x="59" y="611"/>
                  </a:lnTo>
                  <a:lnTo>
                    <a:pt x="20" y="749"/>
                  </a:lnTo>
                  <a:lnTo>
                    <a:pt x="0" y="926"/>
                  </a:lnTo>
                  <a:lnTo>
                    <a:pt x="0" y="1103"/>
                  </a:lnTo>
                  <a:lnTo>
                    <a:pt x="0" y="1281"/>
                  </a:lnTo>
                  <a:lnTo>
                    <a:pt x="20" y="1478"/>
                  </a:lnTo>
                  <a:lnTo>
                    <a:pt x="59" y="1675"/>
                  </a:lnTo>
                  <a:lnTo>
                    <a:pt x="118" y="1872"/>
                  </a:lnTo>
                  <a:lnTo>
                    <a:pt x="177" y="2069"/>
                  </a:lnTo>
                  <a:lnTo>
                    <a:pt x="256" y="2246"/>
                  </a:lnTo>
                  <a:lnTo>
                    <a:pt x="453" y="2620"/>
                  </a:lnTo>
                  <a:lnTo>
                    <a:pt x="670" y="2975"/>
                  </a:lnTo>
                  <a:lnTo>
                    <a:pt x="808" y="3152"/>
                  </a:lnTo>
                  <a:lnTo>
                    <a:pt x="946" y="3290"/>
                  </a:lnTo>
                  <a:lnTo>
                    <a:pt x="1084" y="3447"/>
                  </a:lnTo>
                  <a:lnTo>
                    <a:pt x="1241" y="3566"/>
                  </a:lnTo>
                  <a:lnTo>
                    <a:pt x="1399" y="3684"/>
                  </a:lnTo>
                  <a:lnTo>
                    <a:pt x="1556" y="3782"/>
                  </a:lnTo>
                  <a:lnTo>
                    <a:pt x="1793" y="3901"/>
                  </a:lnTo>
                  <a:lnTo>
                    <a:pt x="2009" y="3979"/>
                  </a:lnTo>
                  <a:lnTo>
                    <a:pt x="2226" y="3999"/>
                  </a:lnTo>
                  <a:lnTo>
                    <a:pt x="2423" y="3979"/>
                  </a:lnTo>
                  <a:lnTo>
                    <a:pt x="2600" y="3940"/>
                  </a:lnTo>
                  <a:lnTo>
                    <a:pt x="2738" y="3841"/>
                  </a:lnTo>
                  <a:lnTo>
                    <a:pt x="2876" y="3704"/>
                  </a:lnTo>
                  <a:lnTo>
                    <a:pt x="2975" y="3546"/>
                  </a:lnTo>
                  <a:lnTo>
                    <a:pt x="2600" y="3329"/>
                  </a:lnTo>
                  <a:lnTo>
                    <a:pt x="2521" y="3428"/>
                  </a:lnTo>
                  <a:lnTo>
                    <a:pt x="2403" y="3487"/>
                  </a:lnTo>
                  <a:lnTo>
                    <a:pt x="2285" y="3546"/>
                  </a:lnTo>
                  <a:lnTo>
                    <a:pt x="2167" y="3566"/>
                  </a:lnTo>
                  <a:lnTo>
                    <a:pt x="2029" y="3566"/>
                  </a:lnTo>
                  <a:lnTo>
                    <a:pt x="1871" y="3546"/>
                  </a:lnTo>
                  <a:lnTo>
                    <a:pt x="1714" y="3487"/>
                  </a:lnTo>
                  <a:lnTo>
                    <a:pt x="1556" y="3408"/>
                  </a:lnTo>
                  <a:lnTo>
                    <a:pt x="1418" y="3329"/>
                  </a:lnTo>
                  <a:lnTo>
                    <a:pt x="1300" y="3231"/>
                  </a:lnTo>
                  <a:lnTo>
                    <a:pt x="1064" y="3014"/>
                  </a:lnTo>
                  <a:lnTo>
                    <a:pt x="867" y="2778"/>
                  </a:lnTo>
                  <a:lnTo>
                    <a:pt x="690" y="2502"/>
                  </a:lnTo>
                  <a:lnTo>
                    <a:pt x="532" y="2206"/>
                  </a:lnTo>
                  <a:lnTo>
                    <a:pt x="433" y="1891"/>
                  </a:lnTo>
                  <a:lnTo>
                    <a:pt x="355" y="1596"/>
                  </a:lnTo>
                  <a:lnTo>
                    <a:pt x="335" y="1438"/>
                  </a:lnTo>
                  <a:lnTo>
                    <a:pt x="335" y="1281"/>
                  </a:lnTo>
                  <a:lnTo>
                    <a:pt x="335" y="1143"/>
                  </a:lnTo>
                  <a:lnTo>
                    <a:pt x="355" y="1025"/>
                  </a:lnTo>
                  <a:lnTo>
                    <a:pt x="394" y="906"/>
                  </a:lnTo>
                  <a:lnTo>
                    <a:pt x="433" y="788"/>
                  </a:lnTo>
                  <a:lnTo>
                    <a:pt x="473" y="709"/>
                  </a:lnTo>
                  <a:lnTo>
                    <a:pt x="532" y="631"/>
                  </a:lnTo>
                  <a:lnTo>
                    <a:pt x="611" y="552"/>
                  </a:lnTo>
                  <a:lnTo>
                    <a:pt x="690" y="493"/>
                  </a:lnTo>
                  <a:lnTo>
                    <a:pt x="768" y="453"/>
                  </a:lnTo>
                  <a:lnTo>
                    <a:pt x="867" y="434"/>
                  </a:lnTo>
                  <a:lnTo>
                    <a:pt x="965" y="414"/>
                  </a:lnTo>
                  <a:lnTo>
                    <a:pt x="1084" y="414"/>
                  </a:lnTo>
                  <a:lnTo>
                    <a:pt x="1202" y="434"/>
                  </a:lnTo>
                  <a:lnTo>
                    <a:pt x="1320" y="473"/>
                  </a:lnTo>
                  <a:lnTo>
                    <a:pt x="1438" y="532"/>
                  </a:lnTo>
                  <a:lnTo>
                    <a:pt x="1556" y="591"/>
                  </a:lnTo>
                  <a:lnTo>
                    <a:pt x="1753" y="709"/>
                  </a:lnTo>
                  <a:lnTo>
                    <a:pt x="1931" y="867"/>
                  </a:lnTo>
                  <a:lnTo>
                    <a:pt x="2108" y="1044"/>
                  </a:lnTo>
                  <a:lnTo>
                    <a:pt x="2246" y="1241"/>
                  </a:lnTo>
                  <a:lnTo>
                    <a:pt x="2403" y="1458"/>
                  </a:lnTo>
                  <a:lnTo>
                    <a:pt x="2521" y="1675"/>
                  </a:lnTo>
                  <a:lnTo>
                    <a:pt x="2620" y="1911"/>
                  </a:lnTo>
                  <a:lnTo>
                    <a:pt x="2699" y="2147"/>
                  </a:lnTo>
                  <a:lnTo>
                    <a:pt x="3053" y="2344"/>
                  </a:lnTo>
                  <a:lnTo>
                    <a:pt x="2955" y="2029"/>
                  </a:lnTo>
                  <a:lnTo>
                    <a:pt x="2837" y="1714"/>
                  </a:lnTo>
                  <a:lnTo>
                    <a:pt x="2679" y="1399"/>
                  </a:lnTo>
                  <a:lnTo>
                    <a:pt x="2502" y="1103"/>
                  </a:lnTo>
                  <a:lnTo>
                    <a:pt x="2285" y="828"/>
                  </a:lnTo>
                  <a:lnTo>
                    <a:pt x="2068" y="591"/>
                  </a:lnTo>
                  <a:lnTo>
                    <a:pt x="1812" y="375"/>
                  </a:lnTo>
                  <a:lnTo>
                    <a:pt x="1556" y="197"/>
                  </a:lnTo>
                  <a:lnTo>
                    <a:pt x="1399" y="118"/>
                  </a:lnTo>
                  <a:lnTo>
                    <a:pt x="1241" y="59"/>
                  </a:lnTo>
                  <a:lnTo>
                    <a:pt x="1103"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2"/>
            <p:cNvSpPr/>
            <p:nvPr/>
          </p:nvSpPr>
          <p:spPr>
            <a:xfrm>
              <a:off x="4674225" y="1571200"/>
              <a:ext cx="33525" cy="10850"/>
            </a:xfrm>
            <a:custGeom>
              <a:avLst/>
              <a:gdLst/>
              <a:ahLst/>
              <a:cxnLst/>
              <a:rect l="l" t="t" r="r" b="b"/>
              <a:pathLst>
                <a:path w="1341" h="434" extrusionOk="0">
                  <a:moveTo>
                    <a:pt x="474" y="0"/>
                  </a:moveTo>
                  <a:lnTo>
                    <a:pt x="1" y="256"/>
                  </a:lnTo>
                  <a:lnTo>
                    <a:pt x="119" y="335"/>
                  </a:lnTo>
                  <a:lnTo>
                    <a:pt x="237" y="374"/>
                  </a:lnTo>
                  <a:lnTo>
                    <a:pt x="355" y="414"/>
                  </a:lnTo>
                  <a:lnTo>
                    <a:pt x="474" y="434"/>
                  </a:lnTo>
                  <a:lnTo>
                    <a:pt x="572" y="434"/>
                  </a:lnTo>
                  <a:lnTo>
                    <a:pt x="690" y="414"/>
                  </a:lnTo>
                  <a:lnTo>
                    <a:pt x="769" y="394"/>
                  </a:lnTo>
                  <a:lnTo>
                    <a:pt x="868" y="355"/>
                  </a:lnTo>
                  <a:lnTo>
                    <a:pt x="1340" y="79"/>
                  </a:lnTo>
                  <a:lnTo>
                    <a:pt x="1340" y="79"/>
                  </a:lnTo>
                  <a:lnTo>
                    <a:pt x="1242" y="118"/>
                  </a:lnTo>
                  <a:lnTo>
                    <a:pt x="1163" y="138"/>
                  </a:lnTo>
                  <a:lnTo>
                    <a:pt x="1045" y="158"/>
                  </a:lnTo>
                  <a:lnTo>
                    <a:pt x="946" y="158"/>
                  </a:lnTo>
                  <a:lnTo>
                    <a:pt x="828" y="138"/>
                  </a:lnTo>
                  <a:lnTo>
                    <a:pt x="710" y="99"/>
                  </a:lnTo>
                  <a:lnTo>
                    <a:pt x="592" y="59"/>
                  </a:lnTo>
                  <a:lnTo>
                    <a:pt x="474"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2"/>
            <p:cNvSpPr/>
            <p:nvPr/>
          </p:nvSpPr>
          <p:spPr>
            <a:xfrm>
              <a:off x="4635325" y="1492400"/>
              <a:ext cx="76350" cy="100475"/>
            </a:xfrm>
            <a:custGeom>
              <a:avLst/>
              <a:gdLst/>
              <a:ahLst/>
              <a:cxnLst/>
              <a:rect l="l" t="t" r="r" b="b"/>
              <a:pathLst>
                <a:path w="3054" h="4019" extrusionOk="0">
                  <a:moveTo>
                    <a:pt x="828" y="0"/>
                  </a:moveTo>
                  <a:lnTo>
                    <a:pt x="690" y="20"/>
                  </a:lnTo>
                  <a:lnTo>
                    <a:pt x="572" y="60"/>
                  </a:lnTo>
                  <a:lnTo>
                    <a:pt x="454" y="99"/>
                  </a:lnTo>
                  <a:lnTo>
                    <a:pt x="355" y="178"/>
                  </a:lnTo>
                  <a:lnTo>
                    <a:pt x="257" y="257"/>
                  </a:lnTo>
                  <a:lnTo>
                    <a:pt x="178" y="355"/>
                  </a:lnTo>
                  <a:lnTo>
                    <a:pt x="119" y="473"/>
                  </a:lnTo>
                  <a:lnTo>
                    <a:pt x="60" y="611"/>
                  </a:lnTo>
                  <a:lnTo>
                    <a:pt x="20" y="769"/>
                  </a:lnTo>
                  <a:lnTo>
                    <a:pt x="1" y="926"/>
                  </a:lnTo>
                  <a:lnTo>
                    <a:pt x="1" y="1104"/>
                  </a:lnTo>
                  <a:lnTo>
                    <a:pt x="1" y="1301"/>
                  </a:lnTo>
                  <a:lnTo>
                    <a:pt x="20" y="1478"/>
                  </a:lnTo>
                  <a:lnTo>
                    <a:pt x="60" y="1675"/>
                  </a:lnTo>
                  <a:lnTo>
                    <a:pt x="119" y="1872"/>
                  </a:lnTo>
                  <a:lnTo>
                    <a:pt x="178" y="2069"/>
                  </a:lnTo>
                  <a:lnTo>
                    <a:pt x="257" y="2266"/>
                  </a:lnTo>
                  <a:lnTo>
                    <a:pt x="454" y="2640"/>
                  </a:lnTo>
                  <a:lnTo>
                    <a:pt x="690" y="2995"/>
                  </a:lnTo>
                  <a:lnTo>
                    <a:pt x="808" y="3152"/>
                  </a:lnTo>
                  <a:lnTo>
                    <a:pt x="946" y="3310"/>
                  </a:lnTo>
                  <a:lnTo>
                    <a:pt x="1084" y="3448"/>
                  </a:lnTo>
                  <a:lnTo>
                    <a:pt x="1242" y="3586"/>
                  </a:lnTo>
                  <a:lnTo>
                    <a:pt x="1399" y="3704"/>
                  </a:lnTo>
                  <a:lnTo>
                    <a:pt x="1557" y="3802"/>
                  </a:lnTo>
                  <a:lnTo>
                    <a:pt x="1793" y="3920"/>
                  </a:lnTo>
                  <a:lnTo>
                    <a:pt x="2010" y="3979"/>
                  </a:lnTo>
                  <a:lnTo>
                    <a:pt x="2227" y="4019"/>
                  </a:lnTo>
                  <a:lnTo>
                    <a:pt x="2424" y="3999"/>
                  </a:lnTo>
                  <a:lnTo>
                    <a:pt x="2601" y="3940"/>
                  </a:lnTo>
                  <a:lnTo>
                    <a:pt x="2758" y="3861"/>
                  </a:lnTo>
                  <a:lnTo>
                    <a:pt x="2877" y="3723"/>
                  </a:lnTo>
                  <a:lnTo>
                    <a:pt x="2995" y="3546"/>
                  </a:lnTo>
                  <a:lnTo>
                    <a:pt x="2601" y="3329"/>
                  </a:lnTo>
                  <a:lnTo>
                    <a:pt x="2522" y="3428"/>
                  </a:lnTo>
                  <a:lnTo>
                    <a:pt x="2424" y="3507"/>
                  </a:lnTo>
                  <a:lnTo>
                    <a:pt x="2305" y="3546"/>
                  </a:lnTo>
                  <a:lnTo>
                    <a:pt x="2168" y="3586"/>
                  </a:lnTo>
                  <a:lnTo>
                    <a:pt x="2030" y="3586"/>
                  </a:lnTo>
                  <a:lnTo>
                    <a:pt x="1872" y="3546"/>
                  </a:lnTo>
                  <a:lnTo>
                    <a:pt x="1714" y="3507"/>
                  </a:lnTo>
                  <a:lnTo>
                    <a:pt x="1557" y="3408"/>
                  </a:lnTo>
                  <a:lnTo>
                    <a:pt x="1419" y="3329"/>
                  </a:lnTo>
                  <a:lnTo>
                    <a:pt x="1301" y="3251"/>
                  </a:lnTo>
                  <a:lnTo>
                    <a:pt x="1084" y="3034"/>
                  </a:lnTo>
                  <a:lnTo>
                    <a:pt x="867" y="2778"/>
                  </a:lnTo>
                  <a:lnTo>
                    <a:pt x="690" y="2502"/>
                  </a:lnTo>
                  <a:lnTo>
                    <a:pt x="533" y="2207"/>
                  </a:lnTo>
                  <a:lnTo>
                    <a:pt x="434" y="1911"/>
                  </a:lnTo>
                  <a:lnTo>
                    <a:pt x="355" y="1596"/>
                  </a:lnTo>
                  <a:lnTo>
                    <a:pt x="336" y="1458"/>
                  </a:lnTo>
                  <a:lnTo>
                    <a:pt x="336" y="1301"/>
                  </a:lnTo>
                  <a:lnTo>
                    <a:pt x="336" y="1163"/>
                  </a:lnTo>
                  <a:lnTo>
                    <a:pt x="355" y="1025"/>
                  </a:lnTo>
                  <a:lnTo>
                    <a:pt x="395" y="907"/>
                  </a:lnTo>
                  <a:lnTo>
                    <a:pt x="434" y="808"/>
                  </a:lnTo>
                  <a:lnTo>
                    <a:pt x="473" y="710"/>
                  </a:lnTo>
                  <a:lnTo>
                    <a:pt x="552" y="631"/>
                  </a:lnTo>
                  <a:lnTo>
                    <a:pt x="611" y="572"/>
                  </a:lnTo>
                  <a:lnTo>
                    <a:pt x="690" y="513"/>
                  </a:lnTo>
                  <a:lnTo>
                    <a:pt x="789" y="473"/>
                  </a:lnTo>
                  <a:lnTo>
                    <a:pt x="867" y="454"/>
                  </a:lnTo>
                  <a:lnTo>
                    <a:pt x="986" y="434"/>
                  </a:lnTo>
                  <a:lnTo>
                    <a:pt x="1084" y="434"/>
                  </a:lnTo>
                  <a:lnTo>
                    <a:pt x="1202" y="454"/>
                  </a:lnTo>
                  <a:lnTo>
                    <a:pt x="1320" y="493"/>
                  </a:lnTo>
                  <a:lnTo>
                    <a:pt x="1439" y="532"/>
                  </a:lnTo>
                  <a:lnTo>
                    <a:pt x="1557" y="591"/>
                  </a:lnTo>
                  <a:lnTo>
                    <a:pt x="1754" y="729"/>
                  </a:lnTo>
                  <a:lnTo>
                    <a:pt x="1931" y="887"/>
                  </a:lnTo>
                  <a:lnTo>
                    <a:pt x="2108" y="1064"/>
                  </a:lnTo>
                  <a:lnTo>
                    <a:pt x="2266" y="1261"/>
                  </a:lnTo>
                  <a:lnTo>
                    <a:pt x="2404" y="1458"/>
                  </a:lnTo>
                  <a:lnTo>
                    <a:pt x="2522" y="1694"/>
                  </a:lnTo>
                  <a:lnTo>
                    <a:pt x="2621" y="1911"/>
                  </a:lnTo>
                  <a:lnTo>
                    <a:pt x="2699" y="2148"/>
                  </a:lnTo>
                  <a:lnTo>
                    <a:pt x="3054" y="2364"/>
                  </a:lnTo>
                  <a:lnTo>
                    <a:pt x="2955" y="2049"/>
                  </a:lnTo>
                  <a:lnTo>
                    <a:pt x="2837" y="1714"/>
                  </a:lnTo>
                  <a:lnTo>
                    <a:pt x="2680" y="1419"/>
                  </a:lnTo>
                  <a:lnTo>
                    <a:pt x="2502" y="1123"/>
                  </a:lnTo>
                  <a:lnTo>
                    <a:pt x="2286" y="847"/>
                  </a:lnTo>
                  <a:lnTo>
                    <a:pt x="2069" y="611"/>
                  </a:lnTo>
                  <a:lnTo>
                    <a:pt x="1813" y="394"/>
                  </a:lnTo>
                  <a:lnTo>
                    <a:pt x="1557" y="217"/>
                  </a:lnTo>
                  <a:lnTo>
                    <a:pt x="1399" y="138"/>
                  </a:lnTo>
                  <a:lnTo>
                    <a:pt x="1242" y="79"/>
                  </a:lnTo>
                  <a:lnTo>
                    <a:pt x="1104"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2"/>
            <p:cNvSpPr/>
            <p:nvPr/>
          </p:nvSpPr>
          <p:spPr>
            <a:xfrm>
              <a:off x="4748100" y="1523425"/>
              <a:ext cx="33525" cy="11350"/>
            </a:xfrm>
            <a:custGeom>
              <a:avLst/>
              <a:gdLst/>
              <a:ahLst/>
              <a:cxnLst/>
              <a:rect l="l" t="t" r="r" b="b"/>
              <a:pathLst>
                <a:path w="1341" h="454" extrusionOk="0">
                  <a:moveTo>
                    <a:pt x="1340" y="79"/>
                  </a:moveTo>
                  <a:lnTo>
                    <a:pt x="1237" y="139"/>
                  </a:lnTo>
                  <a:lnTo>
                    <a:pt x="1237" y="139"/>
                  </a:lnTo>
                  <a:lnTo>
                    <a:pt x="1242" y="138"/>
                  </a:lnTo>
                  <a:lnTo>
                    <a:pt x="1340" y="79"/>
                  </a:lnTo>
                  <a:close/>
                  <a:moveTo>
                    <a:pt x="473" y="0"/>
                  </a:moveTo>
                  <a:lnTo>
                    <a:pt x="1" y="276"/>
                  </a:lnTo>
                  <a:lnTo>
                    <a:pt x="119" y="335"/>
                  </a:lnTo>
                  <a:lnTo>
                    <a:pt x="237" y="394"/>
                  </a:lnTo>
                  <a:lnTo>
                    <a:pt x="355" y="434"/>
                  </a:lnTo>
                  <a:lnTo>
                    <a:pt x="473" y="434"/>
                  </a:lnTo>
                  <a:lnTo>
                    <a:pt x="572" y="453"/>
                  </a:lnTo>
                  <a:lnTo>
                    <a:pt x="670" y="434"/>
                  </a:lnTo>
                  <a:lnTo>
                    <a:pt x="769" y="394"/>
                  </a:lnTo>
                  <a:lnTo>
                    <a:pt x="867" y="355"/>
                  </a:lnTo>
                  <a:lnTo>
                    <a:pt x="1237" y="139"/>
                  </a:lnTo>
                  <a:lnTo>
                    <a:pt x="1237" y="139"/>
                  </a:lnTo>
                  <a:lnTo>
                    <a:pt x="1143" y="158"/>
                  </a:lnTo>
                  <a:lnTo>
                    <a:pt x="1045" y="178"/>
                  </a:lnTo>
                  <a:lnTo>
                    <a:pt x="946" y="158"/>
                  </a:lnTo>
                  <a:lnTo>
                    <a:pt x="828" y="158"/>
                  </a:lnTo>
                  <a:lnTo>
                    <a:pt x="710" y="119"/>
                  </a:lnTo>
                  <a:lnTo>
                    <a:pt x="592" y="7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2"/>
            <p:cNvSpPr/>
            <p:nvPr/>
          </p:nvSpPr>
          <p:spPr>
            <a:xfrm>
              <a:off x="4709200" y="1445125"/>
              <a:ext cx="76350" cy="100000"/>
            </a:xfrm>
            <a:custGeom>
              <a:avLst/>
              <a:gdLst/>
              <a:ahLst/>
              <a:cxnLst/>
              <a:rect l="l" t="t" r="r" b="b"/>
              <a:pathLst>
                <a:path w="3054" h="4000" extrusionOk="0">
                  <a:moveTo>
                    <a:pt x="808" y="0"/>
                  </a:moveTo>
                  <a:lnTo>
                    <a:pt x="690" y="20"/>
                  </a:lnTo>
                  <a:lnTo>
                    <a:pt x="572" y="40"/>
                  </a:lnTo>
                  <a:lnTo>
                    <a:pt x="453" y="99"/>
                  </a:lnTo>
                  <a:lnTo>
                    <a:pt x="355" y="158"/>
                  </a:lnTo>
                  <a:lnTo>
                    <a:pt x="257" y="256"/>
                  </a:lnTo>
                  <a:lnTo>
                    <a:pt x="178" y="355"/>
                  </a:lnTo>
                  <a:lnTo>
                    <a:pt x="119" y="473"/>
                  </a:lnTo>
                  <a:lnTo>
                    <a:pt x="60" y="611"/>
                  </a:lnTo>
                  <a:lnTo>
                    <a:pt x="20" y="749"/>
                  </a:lnTo>
                  <a:lnTo>
                    <a:pt x="0" y="926"/>
                  </a:lnTo>
                  <a:lnTo>
                    <a:pt x="0" y="1104"/>
                  </a:lnTo>
                  <a:lnTo>
                    <a:pt x="0" y="1281"/>
                  </a:lnTo>
                  <a:lnTo>
                    <a:pt x="20" y="1478"/>
                  </a:lnTo>
                  <a:lnTo>
                    <a:pt x="60" y="1675"/>
                  </a:lnTo>
                  <a:lnTo>
                    <a:pt x="119" y="1872"/>
                  </a:lnTo>
                  <a:lnTo>
                    <a:pt x="178" y="2069"/>
                  </a:lnTo>
                  <a:lnTo>
                    <a:pt x="257" y="2266"/>
                  </a:lnTo>
                  <a:lnTo>
                    <a:pt x="453" y="2640"/>
                  </a:lnTo>
                  <a:lnTo>
                    <a:pt x="670" y="2995"/>
                  </a:lnTo>
                  <a:lnTo>
                    <a:pt x="808" y="3152"/>
                  </a:lnTo>
                  <a:lnTo>
                    <a:pt x="946" y="3310"/>
                  </a:lnTo>
                  <a:lnTo>
                    <a:pt x="1084" y="3448"/>
                  </a:lnTo>
                  <a:lnTo>
                    <a:pt x="1241" y="3585"/>
                  </a:lnTo>
                  <a:lnTo>
                    <a:pt x="1379" y="3684"/>
                  </a:lnTo>
                  <a:lnTo>
                    <a:pt x="1557" y="3802"/>
                  </a:lnTo>
                  <a:lnTo>
                    <a:pt x="1793" y="3901"/>
                  </a:lnTo>
                  <a:lnTo>
                    <a:pt x="2010" y="3979"/>
                  </a:lnTo>
                  <a:lnTo>
                    <a:pt x="2226" y="3999"/>
                  </a:lnTo>
                  <a:lnTo>
                    <a:pt x="2423" y="3999"/>
                  </a:lnTo>
                  <a:lnTo>
                    <a:pt x="2601" y="3940"/>
                  </a:lnTo>
                  <a:lnTo>
                    <a:pt x="2738" y="3842"/>
                  </a:lnTo>
                  <a:lnTo>
                    <a:pt x="2876" y="3723"/>
                  </a:lnTo>
                  <a:lnTo>
                    <a:pt x="2975" y="3546"/>
                  </a:lnTo>
                  <a:lnTo>
                    <a:pt x="2601" y="3329"/>
                  </a:lnTo>
                  <a:lnTo>
                    <a:pt x="2522" y="3428"/>
                  </a:lnTo>
                  <a:lnTo>
                    <a:pt x="2404" y="3507"/>
                  </a:lnTo>
                  <a:lnTo>
                    <a:pt x="2285" y="3546"/>
                  </a:lnTo>
                  <a:lnTo>
                    <a:pt x="2167" y="3566"/>
                  </a:lnTo>
                  <a:lnTo>
                    <a:pt x="2029" y="3566"/>
                  </a:lnTo>
                  <a:lnTo>
                    <a:pt x="1872" y="3546"/>
                  </a:lnTo>
                  <a:lnTo>
                    <a:pt x="1714" y="3487"/>
                  </a:lnTo>
                  <a:lnTo>
                    <a:pt x="1557" y="3408"/>
                  </a:lnTo>
                  <a:lnTo>
                    <a:pt x="1419" y="3329"/>
                  </a:lnTo>
                  <a:lnTo>
                    <a:pt x="1301" y="3231"/>
                  </a:lnTo>
                  <a:lnTo>
                    <a:pt x="1064" y="3034"/>
                  </a:lnTo>
                  <a:lnTo>
                    <a:pt x="867" y="2778"/>
                  </a:lnTo>
                  <a:lnTo>
                    <a:pt x="690" y="2502"/>
                  </a:lnTo>
                  <a:lnTo>
                    <a:pt x="532" y="2207"/>
                  </a:lnTo>
                  <a:lnTo>
                    <a:pt x="414" y="1891"/>
                  </a:lnTo>
                  <a:lnTo>
                    <a:pt x="355" y="1596"/>
                  </a:lnTo>
                  <a:lnTo>
                    <a:pt x="335" y="1438"/>
                  </a:lnTo>
                  <a:lnTo>
                    <a:pt x="335" y="1301"/>
                  </a:lnTo>
                  <a:lnTo>
                    <a:pt x="335" y="1163"/>
                  </a:lnTo>
                  <a:lnTo>
                    <a:pt x="355" y="1025"/>
                  </a:lnTo>
                  <a:lnTo>
                    <a:pt x="394" y="907"/>
                  </a:lnTo>
                  <a:lnTo>
                    <a:pt x="434" y="808"/>
                  </a:lnTo>
                  <a:lnTo>
                    <a:pt x="473" y="710"/>
                  </a:lnTo>
                  <a:lnTo>
                    <a:pt x="532" y="631"/>
                  </a:lnTo>
                  <a:lnTo>
                    <a:pt x="611" y="552"/>
                  </a:lnTo>
                  <a:lnTo>
                    <a:pt x="690" y="513"/>
                  </a:lnTo>
                  <a:lnTo>
                    <a:pt x="769" y="473"/>
                  </a:lnTo>
                  <a:lnTo>
                    <a:pt x="867" y="434"/>
                  </a:lnTo>
                  <a:lnTo>
                    <a:pt x="1084" y="434"/>
                  </a:lnTo>
                  <a:lnTo>
                    <a:pt x="1202" y="453"/>
                  </a:lnTo>
                  <a:lnTo>
                    <a:pt x="1320" y="473"/>
                  </a:lnTo>
                  <a:lnTo>
                    <a:pt x="1438" y="532"/>
                  </a:lnTo>
                  <a:lnTo>
                    <a:pt x="1557" y="591"/>
                  </a:lnTo>
                  <a:lnTo>
                    <a:pt x="1754" y="729"/>
                  </a:lnTo>
                  <a:lnTo>
                    <a:pt x="1931" y="867"/>
                  </a:lnTo>
                  <a:lnTo>
                    <a:pt x="2108" y="1044"/>
                  </a:lnTo>
                  <a:lnTo>
                    <a:pt x="2246" y="1241"/>
                  </a:lnTo>
                  <a:lnTo>
                    <a:pt x="2404" y="1458"/>
                  </a:lnTo>
                  <a:lnTo>
                    <a:pt x="2522" y="1675"/>
                  </a:lnTo>
                  <a:lnTo>
                    <a:pt x="2620" y="1911"/>
                  </a:lnTo>
                  <a:lnTo>
                    <a:pt x="2699" y="2148"/>
                  </a:lnTo>
                  <a:lnTo>
                    <a:pt x="3054" y="2345"/>
                  </a:lnTo>
                  <a:lnTo>
                    <a:pt x="3054" y="2345"/>
                  </a:lnTo>
                  <a:lnTo>
                    <a:pt x="2955" y="2029"/>
                  </a:lnTo>
                  <a:lnTo>
                    <a:pt x="2837" y="1714"/>
                  </a:lnTo>
                  <a:lnTo>
                    <a:pt x="2679" y="1399"/>
                  </a:lnTo>
                  <a:lnTo>
                    <a:pt x="2502" y="1123"/>
                  </a:lnTo>
                  <a:lnTo>
                    <a:pt x="2285" y="847"/>
                  </a:lnTo>
                  <a:lnTo>
                    <a:pt x="2069" y="591"/>
                  </a:lnTo>
                  <a:lnTo>
                    <a:pt x="1813" y="375"/>
                  </a:lnTo>
                  <a:lnTo>
                    <a:pt x="1557" y="217"/>
                  </a:lnTo>
                  <a:lnTo>
                    <a:pt x="1399" y="119"/>
                  </a:lnTo>
                  <a:lnTo>
                    <a:pt x="1241" y="60"/>
                  </a:lnTo>
                  <a:lnTo>
                    <a:pt x="1104"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2"/>
            <p:cNvSpPr/>
            <p:nvPr/>
          </p:nvSpPr>
          <p:spPr>
            <a:xfrm>
              <a:off x="4827400" y="1480575"/>
              <a:ext cx="33500" cy="10875"/>
            </a:xfrm>
            <a:custGeom>
              <a:avLst/>
              <a:gdLst/>
              <a:ahLst/>
              <a:cxnLst/>
              <a:rect l="l" t="t" r="r" b="b"/>
              <a:pathLst>
                <a:path w="1340" h="435" extrusionOk="0">
                  <a:moveTo>
                    <a:pt x="473" y="1"/>
                  </a:moveTo>
                  <a:lnTo>
                    <a:pt x="0" y="276"/>
                  </a:lnTo>
                  <a:lnTo>
                    <a:pt x="118" y="336"/>
                  </a:lnTo>
                  <a:lnTo>
                    <a:pt x="256" y="375"/>
                  </a:lnTo>
                  <a:lnTo>
                    <a:pt x="374" y="414"/>
                  </a:lnTo>
                  <a:lnTo>
                    <a:pt x="473" y="434"/>
                  </a:lnTo>
                  <a:lnTo>
                    <a:pt x="591" y="434"/>
                  </a:lnTo>
                  <a:lnTo>
                    <a:pt x="689" y="414"/>
                  </a:lnTo>
                  <a:lnTo>
                    <a:pt x="788" y="395"/>
                  </a:lnTo>
                  <a:lnTo>
                    <a:pt x="867" y="355"/>
                  </a:lnTo>
                  <a:lnTo>
                    <a:pt x="1339" y="79"/>
                  </a:lnTo>
                  <a:lnTo>
                    <a:pt x="1339" y="79"/>
                  </a:lnTo>
                  <a:lnTo>
                    <a:pt x="1261" y="119"/>
                  </a:lnTo>
                  <a:lnTo>
                    <a:pt x="1162" y="139"/>
                  </a:lnTo>
                  <a:lnTo>
                    <a:pt x="1064" y="158"/>
                  </a:lnTo>
                  <a:lnTo>
                    <a:pt x="946" y="158"/>
                  </a:lnTo>
                  <a:lnTo>
                    <a:pt x="847" y="139"/>
                  </a:lnTo>
                  <a:lnTo>
                    <a:pt x="729" y="119"/>
                  </a:lnTo>
                  <a:lnTo>
                    <a:pt x="591" y="60"/>
                  </a:lnTo>
                  <a:lnTo>
                    <a:pt x="473" y="1"/>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2"/>
            <p:cNvSpPr/>
            <p:nvPr/>
          </p:nvSpPr>
          <p:spPr>
            <a:xfrm>
              <a:off x="4788475" y="1401775"/>
              <a:ext cx="76375" cy="100500"/>
            </a:xfrm>
            <a:custGeom>
              <a:avLst/>
              <a:gdLst/>
              <a:ahLst/>
              <a:cxnLst/>
              <a:rect l="l" t="t" r="r" b="b"/>
              <a:pathLst>
                <a:path w="3055" h="4020" extrusionOk="0">
                  <a:moveTo>
                    <a:pt x="828" y="1"/>
                  </a:moveTo>
                  <a:lnTo>
                    <a:pt x="690" y="21"/>
                  </a:lnTo>
                  <a:lnTo>
                    <a:pt x="572" y="60"/>
                  </a:lnTo>
                  <a:lnTo>
                    <a:pt x="454" y="99"/>
                  </a:lnTo>
                  <a:lnTo>
                    <a:pt x="355" y="178"/>
                  </a:lnTo>
                  <a:lnTo>
                    <a:pt x="277" y="257"/>
                  </a:lnTo>
                  <a:lnTo>
                    <a:pt x="198" y="375"/>
                  </a:lnTo>
                  <a:lnTo>
                    <a:pt x="119" y="493"/>
                  </a:lnTo>
                  <a:lnTo>
                    <a:pt x="80" y="612"/>
                  </a:lnTo>
                  <a:lnTo>
                    <a:pt x="40" y="769"/>
                  </a:lnTo>
                  <a:lnTo>
                    <a:pt x="1" y="927"/>
                  </a:lnTo>
                  <a:lnTo>
                    <a:pt x="1" y="1104"/>
                  </a:lnTo>
                  <a:lnTo>
                    <a:pt x="1" y="1301"/>
                  </a:lnTo>
                  <a:lnTo>
                    <a:pt x="40" y="1498"/>
                  </a:lnTo>
                  <a:lnTo>
                    <a:pt x="60" y="1695"/>
                  </a:lnTo>
                  <a:lnTo>
                    <a:pt x="119" y="1872"/>
                  </a:lnTo>
                  <a:lnTo>
                    <a:pt x="178" y="2069"/>
                  </a:lnTo>
                  <a:lnTo>
                    <a:pt x="257" y="2266"/>
                  </a:lnTo>
                  <a:lnTo>
                    <a:pt x="454" y="2641"/>
                  </a:lnTo>
                  <a:lnTo>
                    <a:pt x="690" y="2995"/>
                  </a:lnTo>
                  <a:lnTo>
                    <a:pt x="808" y="3153"/>
                  </a:lnTo>
                  <a:lnTo>
                    <a:pt x="946" y="3310"/>
                  </a:lnTo>
                  <a:lnTo>
                    <a:pt x="1084" y="3448"/>
                  </a:lnTo>
                  <a:lnTo>
                    <a:pt x="1242" y="3586"/>
                  </a:lnTo>
                  <a:lnTo>
                    <a:pt x="1399" y="3704"/>
                  </a:lnTo>
                  <a:lnTo>
                    <a:pt x="1557" y="3803"/>
                  </a:lnTo>
                  <a:lnTo>
                    <a:pt x="1793" y="3921"/>
                  </a:lnTo>
                  <a:lnTo>
                    <a:pt x="2010" y="4000"/>
                  </a:lnTo>
                  <a:lnTo>
                    <a:pt x="2227" y="4019"/>
                  </a:lnTo>
                  <a:lnTo>
                    <a:pt x="2424" y="4000"/>
                  </a:lnTo>
                  <a:lnTo>
                    <a:pt x="2601" y="3941"/>
                  </a:lnTo>
                  <a:lnTo>
                    <a:pt x="2759" y="3862"/>
                  </a:lnTo>
                  <a:lnTo>
                    <a:pt x="2877" y="3724"/>
                  </a:lnTo>
                  <a:lnTo>
                    <a:pt x="2995" y="3566"/>
                  </a:lnTo>
                  <a:lnTo>
                    <a:pt x="2601" y="3330"/>
                  </a:lnTo>
                  <a:lnTo>
                    <a:pt x="2522" y="3428"/>
                  </a:lnTo>
                  <a:lnTo>
                    <a:pt x="2424" y="3507"/>
                  </a:lnTo>
                  <a:lnTo>
                    <a:pt x="2306" y="3566"/>
                  </a:lnTo>
                  <a:lnTo>
                    <a:pt x="2168" y="3586"/>
                  </a:lnTo>
                  <a:lnTo>
                    <a:pt x="2030" y="3586"/>
                  </a:lnTo>
                  <a:lnTo>
                    <a:pt x="1872" y="3566"/>
                  </a:lnTo>
                  <a:lnTo>
                    <a:pt x="1715" y="3507"/>
                  </a:lnTo>
                  <a:lnTo>
                    <a:pt x="1557" y="3428"/>
                  </a:lnTo>
                  <a:lnTo>
                    <a:pt x="1439" y="3350"/>
                  </a:lnTo>
                  <a:lnTo>
                    <a:pt x="1301" y="3251"/>
                  </a:lnTo>
                  <a:lnTo>
                    <a:pt x="1084" y="3035"/>
                  </a:lnTo>
                  <a:lnTo>
                    <a:pt x="868" y="2778"/>
                  </a:lnTo>
                  <a:lnTo>
                    <a:pt x="690" y="2503"/>
                  </a:lnTo>
                  <a:lnTo>
                    <a:pt x="552" y="2207"/>
                  </a:lnTo>
                  <a:lnTo>
                    <a:pt x="434" y="1912"/>
                  </a:lnTo>
                  <a:lnTo>
                    <a:pt x="355" y="1597"/>
                  </a:lnTo>
                  <a:lnTo>
                    <a:pt x="336" y="1459"/>
                  </a:lnTo>
                  <a:lnTo>
                    <a:pt x="336" y="1301"/>
                  </a:lnTo>
                  <a:lnTo>
                    <a:pt x="336" y="1163"/>
                  </a:lnTo>
                  <a:lnTo>
                    <a:pt x="355" y="1045"/>
                  </a:lnTo>
                  <a:lnTo>
                    <a:pt x="395" y="927"/>
                  </a:lnTo>
                  <a:lnTo>
                    <a:pt x="434" y="809"/>
                  </a:lnTo>
                  <a:lnTo>
                    <a:pt x="493" y="710"/>
                  </a:lnTo>
                  <a:lnTo>
                    <a:pt x="552" y="631"/>
                  </a:lnTo>
                  <a:lnTo>
                    <a:pt x="611" y="572"/>
                  </a:lnTo>
                  <a:lnTo>
                    <a:pt x="690" y="513"/>
                  </a:lnTo>
                  <a:lnTo>
                    <a:pt x="789" y="474"/>
                  </a:lnTo>
                  <a:lnTo>
                    <a:pt x="887" y="454"/>
                  </a:lnTo>
                  <a:lnTo>
                    <a:pt x="986" y="434"/>
                  </a:lnTo>
                  <a:lnTo>
                    <a:pt x="1084" y="434"/>
                  </a:lnTo>
                  <a:lnTo>
                    <a:pt x="1202" y="454"/>
                  </a:lnTo>
                  <a:lnTo>
                    <a:pt x="1321" y="493"/>
                  </a:lnTo>
                  <a:lnTo>
                    <a:pt x="1439" y="533"/>
                  </a:lnTo>
                  <a:lnTo>
                    <a:pt x="1557" y="612"/>
                  </a:lnTo>
                  <a:lnTo>
                    <a:pt x="1754" y="730"/>
                  </a:lnTo>
                  <a:lnTo>
                    <a:pt x="1931" y="887"/>
                  </a:lnTo>
                  <a:lnTo>
                    <a:pt x="2109" y="1065"/>
                  </a:lnTo>
                  <a:lnTo>
                    <a:pt x="2266" y="1262"/>
                  </a:lnTo>
                  <a:lnTo>
                    <a:pt x="2404" y="1478"/>
                  </a:lnTo>
                  <a:lnTo>
                    <a:pt x="2522" y="1695"/>
                  </a:lnTo>
                  <a:lnTo>
                    <a:pt x="2621" y="1931"/>
                  </a:lnTo>
                  <a:lnTo>
                    <a:pt x="2700" y="2168"/>
                  </a:lnTo>
                  <a:lnTo>
                    <a:pt x="3054" y="2365"/>
                  </a:lnTo>
                  <a:lnTo>
                    <a:pt x="2975" y="2050"/>
                  </a:lnTo>
                  <a:lnTo>
                    <a:pt x="2837" y="1734"/>
                  </a:lnTo>
                  <a:lnTo>
                    <a:pt x="2680" y="1419"/>
                  </a:lnTo>
                  <a:lnTo>
                    <a:pt x="2503" y="1124"/>
                  </a:lnTo>
                  <a:lnTo>
                    <a:pt x="2306" y="848"/>
                  </a:lnTo>
                  <a:lnTo>
                    <a:pt x="2069" y="612"/>
                  </a:lnTo>
                  <a:lnTo>
                    <a:pt x="1833" y="395"/>
                  </a:lnTo>
                  <a:lnTo>
                    <a:pt x="1557" y="218"/>
                  </a:lnTo>
                  <a:lnTo>
                    <a:pt x="1399" y="139"/>
                  </a:lnTo>
                  <a:lnTo>
                    <a:pt x="1262" y="80"/>
                  </a:lnTo>
                  <a:lnTo>
                    <a:pt x="1104" y="40"/>
                  </a:lnTo>
                  <a:lnTo>
                    <a:pt x="9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2"/>
            <p:cNvSpPr/>
            <p:nvPr/>
          </p:nvSpPr>
          <p:spPr>
            <a:xfrm>
              <a:off x="4904200" y="1437250"/>
              <a:ext cx="33525" cy="11350"/>
            </a:xfrm>
            <a:custGeom>
              <a:avLst/>
              <a:gdLst/>
              <a:ahLst/>
              <a:cxnLst/>
              <a:rect l="l" t="t" r="r" b="b"/>
              <a:pathLst>
                <a:path w="1341" h="454" extrusionOk="0">
                  <a:moveTo>
                    <a:pt x="1340" y="79"/>
                  </a:moveTo>
                  <a:lnTo>
                    <a:pt x="1238" y="139"/>
                  </a:lnTo>
                  <a:lnTo>
                    <a:pt x="1238" y="139"/>
                  </a:lnTo>
                  <a:lnTo>
                    <a:pt x="1242" y="138"/>
                  </a:lnTo>
                  <a:lnTo>
                    <a:pt x="1340" y="79"/>
                  </a:lnTo>
                  <a:close/>
                  <a:moveTo>
                    <a:pt x="474" y="0"/>
                  </a:moveTo>
                  <a:lnTo>
                    <a:pt x="1" y="276"/>
                  </a:lnTo>
                  <a:lnTo>
                    <a:pt x="119" y="355"/>
                  </a:lnTo>
                  <a:lnTo>
                    <a:pt x="237" y="394"/>
                  </a:lnTo>
                  <a:lnTo>
                    <a:pt x="355" y="434"/>
                  </a:lnTo>
                  <a:lnTo>
                    <a:pt x="474" y="434"/>
                  </a:lnTo>
                  <a:lnTo>
                    <a:pt x="572" y="453"/>
                  </a:lnTo>
                  <a:lnTo>
                    <a:pt x="671" y="434"/>
                  </a:lnTo>
                  <a:lnTo>
                    <a:pt x="769" y="414"/>
                  </a:lnTo>
                  <a:lnTo>
                    <a:pt x="868" y="355"/>
                  </a:lnTo>
                  <a:lnTo>
                    <a:pt x="1238" y="139"/>
                  </a:lnTo>
                  <a:lnTo>
                    <a:pt x="1238" y="139"/>
                  </a:lnTo>
                  <a:lnTo>
                    <a:pt x="1143" y="158"/>
                  </a:lnTo>
                  <a:lnTo>
                    <a:pt x="1045" y="178"/>
                  </a:lnTo>
                  <a:lnTo>
                    <a:pt x="946" y="178"/>
                  </a:lnTo>
                  <a:lnTo>
                    <a:pt x="828" y="158"/>
                  </a:lnTo>
                  <a:lnTo>
                    <a:pt x="710" y="118"/>
                  </a:lnTo>
                  <a:lnTo>
                    <a:pt x="592" y="79"/>
                  </a:lnTo>
                  <a:lnTo>
                    <a:pt x="474"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2"/>
            <p:cNvSpPr/>
            <p:nvPr/>
          </p:nvSpPr>
          <p:spPr>
            <a:xfrm>
              <a:off x="4865300" y="1358950"/>
              <a:ext cx="76350" cy="100475"/>
            </a:xfrm>
            <a:custGeom>
              <a:avLst/>
              <a:gdLst/>
              <a:ahLst/>
              <a:cxnLst/>
              <a:rect l="l" t="t" r="r" b="b"/>
              <a:pathLst>
                <a:path w="3054" h="4019" extrusionOk="0">
                  <a:moveTo>
                    <a:pt x="808" y="0"/>
                  </a:moveTo>
                  <a:lnTo>
                    <a:pt x="690" y="20"/>
                  </a:lnTo>
                  <a:lnTo>
                    <a:pt x="572" y="40"/>
                  </a:lnTo>
                  <a:lnTo>
                    <a:pt x="454" y="99"/>
                  </a:lnTo>
                  <a:lnTo>
                    <a:pt x="355" y="158"/>
                  </a:lnTo>
                  <a:lnTo>
                    <a:pt x="257" y="256"/>
                  </a:lnTo>
                  <a:lnTo>
                    <a:pt x="178" y="355"/>
                  </a:lnTo>
                  <a:lnTo>
                    <a:pt x="119" y="473"/>
                  </a:lnTo>
                  <a:lnTo>
                    <a:pt x="60" y="611"/>
                  </a:lnTo>
                  <a:lnTo>
                    <a:pt x="20" y="749"/>
                  </a:lnTo>
                  <a:lnTo>
                    <a:pt x="1" y="926"/>
                  </a:lnTo>
                  <a:lnTo>
                    <a:pt x="1" y="1103"/>
                  </a:lnTo>
                  <a:lnTo>
                    <a:pt x="1" y="1281"/>
                  </a:lnTo>
                  <a:lnTo>
                    <a:pt x="20" y="1478"/>
                  </a:lnTo>
                  <a:lnTo>
                    <a:pt x="60" y="1675"/>
                  </a:lnTo>
                  <a:lnTo>
                    <a:pt x="119" y="1872"/>
                  </a:lnTo>
                  <a:lnTo>
                    <a:pt x="178" y="2069"/>
                  </a:lnTo>
                  <a:lnTo>
                    <a:pt x="257" y="2266"/>
                  </a:lnTo>
                  <a:lnTo>
                    <a:pt x="454" y="2640"/>
                  </a:lnTo>
                  <a:lnTo>
                    <a:pt x="671" y="2994"/>
                  </a:lnTo>
                  <a:lnTo>
                    <a:pt x="808" y="3152"/>
                  </a:lnTo>
                  <a:lnTo>
                    <a:pt x="946" y="3310"/>
                  </a:lnTo>
                  <a:lnTo>
                    <a:pt x="1084" y="3447"/>
                  </a:lnTo>
                  <a:lnTo>
                    <a:pt x="1242" y="3585"/>
                  </a:lnTo>
                  <a:lnTo>
                    <a:pt x="1380" y="3703"/>
                  </a:lnTo>
                  <a:lnTo>
                    <a:pt x="1557" y="3802"/>
                  </a:lnTo>
                  <a:lnTo>
                    <a:pt x="1793" y="3920"/>
                  </a:lnTo>
                  <a:lnTo>
                    <a:pt x="2010" y="3979"/>
                  </a:lnTo>
                  <a:lnTo>
                    <a:pt x="2227" y="4019"/>
                  </a:lnTo>
                  <a:lnTo>
                    <a:pt x="2424" y="3999"/>
                  </a:lnTo>
                  <a:lnTo>
                    <a:pt x="2581" y="3940"/>
                  </a:lnTo>
                  <a:lnTo>
                    <a:pt x="2739" y="3841"/>
                  </a:lnTo>
                  <a:lnTo>
                    <a:pt x="2877" y="3723"/>
                  </a:lnTo>
                  <a:lnTo>
                    <a:pt x="2975" y="3546"/>
                  </a:lnTo>
                  <a:lnTo>
                    <a:pt x="2601" y="3329"/>
                  </a:lnTo>
                  <a:lnTo>
                    <a:pt x="2522" y="3428"/>
                  </a:lnTo>
                  <a:lnTo>
                    <a:pt x="2404" y="3507"/>
                  </a:lnTo>
                  <a:lnTo>
                    <a:pt x="2286" y="3546"/>
                  </a:lnTo>
                  <a:lnTo>
                    <a:pt x="2168" y="3566"/>
                  </a:lnTo>
                  <a:lnTo>
                    <a:pt x="2030" y="3566"/>
                  </a:lnTo>
                  <a:lnTo>
                    <a:pt x="1872" y="3546"/>
                  </a:lnTo>
                  <a:lnTo>
                    <a:pt x="1715" y="3487"/>
                  </a:lnTo>
                  <a:lnTo>
                    <a:pt x="1557" y="3408"/>
                  </a:lnTo>
                  <a:lnTo>
                    <a:pt x="1419" y="3329"/>
                  </a:lnTo>
                  <a:lnTo>
                    <a:pt x="1301" y="3250"/>
                  </a:lnTo>
                  <a:lnTo>
                    <a:pt x="1064" y="3034"/>
                  </a:lnTo>
                  <a:lnTo>
                    <a:pt x="867" y="2778"/>
                  </a:lnTo>
                  <a:lnTo>
                    <a:pt x="690" y="2502"/>
                  </a:lnTo>
                  <a:lnTo>
                    <a:pt x="533" y="2206"/>
                  </a:lnTo>
                  <a:lnTo>
                    <a:pt x="414" y="1891"/>
                  </a:lnTo>
                  <a:lnTo>
                    <a:pt x="355" y="1596"/>
                  </a:lnTo>
                  <a:lnTo>
                    <a:pt x="336" y="1438"/>
                  </a:lnTo>
                  <a:lnTo>
                    <a:pt x="336" y="1300"/>
                  </a:lnTo>
                  <a:lnTo>
                    <a:pt x="336" y="1162"/>
                  </a:lnTo>
                  <a:lnTo>
                    <a:pt x="355" y="1025"/>
                  </a:lnTo>
                  <a:lnTo>
                    <a:pt x="395" y="906"/>
                  </a:lnTo>
                  <a:lnTo>
                    <a:pt x="434" y="808"/>
                  </a:lnTo>
                  <a:lnTo>
                    <a:pt x="474" y="709"/>
                  </a:lnTo>
                  <a:lnTo>
                    <a:pt x="533" y="631"/>
                  </a:lnTo>
                  <a:lnTo>
                    <a:pt x="611" y="552"/>
                  </a:lnTo>
                  <a:lnTo>
                    <a:pt x="690" y="512"/>
                  </a:lnTo>
                  <a:lnTo>
                    <a:pt x="769" y="473"/>
                  </a:lnTo>
                  <a:lnTo>
                    <a:pt x="867" y="434"/>
                  </a:lnTo>
                  <a:lnTo>
                    <a:pt x="1084" y="434"/>
                  </a:lnTo>
                  <a:lnTo>
                    <a:pt x="1202" y="453"/>
                  </a:lnTo>
                  <a:lnTo>
                    <a:pt x="1301" y="473"/>
                  </a:lnTo>
                  <a:lnTo>
                    <a:pt x="1439" y="532"/>
                  </a:lnTo>
                  <a:lnTo>
                    <a:pt x="1557" y="591"/>
                  </a:lnTo>
                  <a:lnTo>
                    <a:pt x="1754" y="729"/>
                  </a:lnTo>
                  <a:lnTo>
                    <a:pt x="1931" y="867"/>
                  </a:lnTo>
                  <a:lnTo>
                    <a:pt x="2108" y="1044"/>
                  </a:lnTo>
                  <a:lnTo>
                    <a:pt x="2246" y="1241"/>
                  </a:lnTo>
                  <a:lnTo>
                    <a:pt x="2384" y="1458"/>
                  </a:lnTo>
                  <a:lnTo>
                    <a:pt x="2522" y="1675"/>
                  </a:lnTo>
                  <a:lnTo>
                    <a:pt x="2621" y="1911"/>
                  </a:lnTo>
                  <a:lnTo>
                    <a:pt x="2699" y="2147"/>
                  </a:lnTo>
                  <a:lnTo>
                    <a:pt x="3054" y="2364"/>
                  </a:lnTo>
                  <a:lnTo>
                    <a:pt x="2956" y="2029"/>
                  </a:lnTo>
                  <a:lnTo>
                    <a:pt x="2837" y="1714"/>
                  </a:lnTo>
                  <a:lnTo>
                    <a:pt x="2680" y="1418"/>
                  </a:lnTo>
                  <a:lnTo>
                    <a:pt x="2502" y="1123"/>
                  </a:lnTo>
                  <a:lnTo>
                    <a:pt x="2286" y="847"/>
                  </a:lnTo>
                  <a:lnTo>
                    <a:pt x="2069" y="591"/>
                  </a:lnTo>
                  <a:lnTo>
                    <a:pt x="1813" y="374"/>
                  </a:lnTo>
                  <a:lnTo>
                    <a:pt x="1557" y="217"/>
                  </a:lnTo>
                  <a:lnTo>
                    <a:pt x="1399" y="118"/>
                  </a:lnTo>
                  <a:lnTo>
                    <a:pt x="1242" y="59"/>
                  </a:lnTo>
                  <a:lnTo>
                    <a:pt x="1104"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2"/>
            <p:cNvSpPr/>
            <p:nvPr/>
          </p:nvSpPr>
          <p:spPr>
            <a:xfrm>
              <a:off x="4264025" y="1711050"/>
              <a:ext cx="1138075" cy="382175"/>
            </a:xfrm>
            <a:custGeom>
              <a:avLst/>
              <a:gdLst/>
              <a:ahLst/>
              <a:cxnLst/>
              <a:rect l="l" t="t" r="r" b="b"/>
              <a:pathLst>
                <a:path w="45523" h="15287" extrusionOk="0">
                  <a:moveTo>
                    <a:pt x="45464" y="0"/>
                  </a:moveTo>
                  <a:lnTo>
                    <a:pt x="45247" y="40"/>
                  </a:lnTo>
                  <a:lnTo>
                    <a:pt x="45089" y="79"/>
                  </a:lnTo>
                  <a:lnTo>
                    <a:pt x="44912" y="138"/>
                  </a:lnTo>
                  <a:lnTo>
                    <a:pt x="44676" y="257"/>
                  </a:lnTo>
                  <a:lnTo>
                    <a:pt x="44420" y="394"/>
                  </a:lnTo>
                  <a:lnTo>
                    <a:pt x="23264" y="12686"/>
                  </a:lnTo>
                  <a:lnTo>
                    <a:pt x="22968" y="12844"/>
                  </a:lnTo>
                  <a:lnTo>
                    <a:pt x="22673" y="12962"/>
                  </a:lnTo>
                  <a:lnTo>
                    <a:pt x="22338" y="13080"/>
                  </a:lnTo>
                  <a:lnTo>
                    <a:pt x="22003" y="13179"/>
                  </a:lnTo>
                  <a:lnTo>
                    <a:pt x="21649" y="13238"/>
                  </a:lnTo>
                  <a:lnTo>
                    <a:pt x="21294" y="13297"/>
                  </a:lnTo>
                  <a:lnTo>
                    <a:pt x="20939" y="13316"/>
                  </a:lnTo>
                  <a:lnTo>
                    <a:pt x="20565" y="13336"/>
                  </a:lnTo>
                  <a:lnTo>
                    <a:pt x="20211" y="13316"/>
                  </a:lnTo>
                  <a:lnTo>
                    <a:pt x="19836" y="13297"/>
                  </a:lnTo>
                  <a:lnTo>
                    <a:pt x="19482" y="13238"/>
                  </a:lnTo>
                  <a:lnTo>
                    <a:pt x="19127" y="13179"/>
                  </a:lnTo>
                  <a:lnTo>
                    <a:pt x="18792" y="13080"/>
                  </a:lnTo>
                  <a:lnTo>
                    <a:pt x="18477" y="12962"/>
                  </a:lnTo>
                  <a:lnTo>
                    <a:pt x="18162" y="12844"/>
                  </a:lnTo>
                  <a:lnTo>
                    <a:pt x="17867" y="12686"/>
                  </a:lnTo>
                  <a:lnTo>
                    <a:pt x="847" y="2975"/>
                  </a:lnTo>
                  <a:lnTo>
                    <a:pt x="0" y="3546"/>
                  </a:lnTo>
                  <a:lnTo>
                    <a:pt x="0" y="4314"/>
                  </a:lnTo>
                  <a:lnTo>
                    <a:pt x="17867" y="14636"/>
                  </a:lnTo>
                  <a:lnTo>
                    <a:pt x="18162" y="14794"/>
                  </a:lnTo>
                  <a:lnTo>
                    <a:pt x="18457" y="14912"/>
                  </a:lnTo>
                  <a:lnTo>
                    <a:pt x="18792" y="15030"/>
                  </a:lnTo>
                  <a:lnTo>
                    <a:pt x="19127" y="15129"/>
                  </a:lnTo>
                  <a:lnTo>
                    <a:pt x="19482" y="15188"/>
                  </a:lnTo>
                  <a:lnTo>
                    <a:pt x="19836" y="15247"/>
                  </a:lnTo>
                  <a:lnTo>
                    <a:pt x="20191" y="15267"/>
                  </a:lnTo>
                  <a:lnTo>
                    <a:pt x="20565" y="15286"/>
                  </a:lnTo>
                  <a:lnTo>
                    <a:pt x="20920" y="15267"/>
                  </a:lnTo>
                  <a:lnTo>
                    <a:pt x="21294" y="15247"/>
                  </a:lnTo>
                  <a:lnTo>
                    <a:pt x="21649" y="15188"/>
                  </a:lnTo>
                  <a:lnTo>
                    <a:pt x="22003" y="15129"/>
                  </a:lnTo>
                  <a:lnTo>
                    <a:pt x="22338" y="15030"/>
                  </a:lnTo>
                  <a:lnTo>
                    <a:pt x="22653" y="14912"/>
                  </a:lnTo>
                  <a:lnTo>
                    <a:pt x="22968" y="14794"/>
                  </a:lnTo>
                  <a:lnTo>
                    <a:pt x="23264" y="14636"/>
                  </a:lnTo>
                  <a:lnTo>
                    <a:pt x="44420" y="2345"/>
                  </a:lnTo>
                  <a:lnTo>
                    <a:pt x="44676" y="2167"/>
                  </a:lnTo>
                  <a:lnTo>
                    <a:pt x="44892" y="1990"/>
                  </a:lnTo>
                  <a:lnTo>
                    <a:pt x="45089" y="1813"/>
                  </a:lnTo>
                  <a:lnTo>
                    <a:pt x="45247" y="1616"/>
                  </a:lnTo>
                  <a:lnTo>
                    <a:pt x="45365" y="1419"/>
                  </a:lnTo>
                  <a:lnTo>
                    <a:pt x="45444" y="1202"/>
                  </a:lnTo>
                  <a:lnTo>
                    <a:pt x="45503" y="1005"/>
                  </a:lnTo>
                  <a:lnTo>
                    <a:pt x="45523" y="788"/>
                  </a:lnTo>
                  <a:lnTo>
                    <a:pt x="45523"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2"/>
            <p:cNvSpPr/>
            <p:nvPr/>
          </p:nvSpPr>
          <p:spPr>
            <a:xfrm>
              <a:off x="4264025" y="1414100"/>
              <a:ext cx="1138075" cy="659425"/>
            </a:xfrm>
            <a:custGeom>
              <a:avLst/>
              <a:gdLst/>
              <a:ahLst/>
              <a:cxnLst/>
              <a:rect l="l" t="t" r="r" b="b"/>
              <a:pathLst>
                <a:path w="45523" h="26377" extrusionOk="0">
                  <a:moveTo>
                    <a:pt x="26534" y="0"/>
                  </a:moveTo>
                  <a:lnTo>
                    <a:pt x="2206" y="13927"/>
                  </a:lnTo>
                  <a:lnTo>
                    <a:pt x="0" y="15424"/>
                  </a:lnTo>
                  <a:lnTo>
                    <a:pt x="17867" y="25726"/>
                  </a:lnTo>
                  <a:lnTo>
                    <a:pt x="18162" y="25884"/>
                  </a:lnTo>
                  <a:lnTo>
                    <a:pt x="18477" y="26022"/>
                  </a:lnTo>
                  <a:lnTo>
                    <a:pt x="18792" y="26120"/>
                  </a:lnTo>
                  <a:lnTo>
                    <a:pt x="19127" y="26219"/>
                  </a:lnTo>
                  <a:lnTo>
                    <a:pt x="19482" y="26278"/>
                  </a:lnTo>
                  <a:lnTo>
                    <a:pt x="19836" y="26337"/>
                  </a:lnTo>
                  <a:lnTo>
                    <a:pt x="20211" y="26376"/>
                  </a:lnTo>
                  <a:lnTo>
                    <a:pt x="20939" y="26376"/>
                  </a:lnTo>
                  <a:lnTo>
                    <a:pt x="21294" y="26337"/>
                  </a:lnTo>
                  <a:lnTo>
                    <a:pt x="21649" y="26278"/>
                  </a:lnTo>
                  <a:lnTo>
                    <a:pt x="22003" y="26219"/>
                  </a:lnTo>
                  <a:lnTo>
                    <a:pt x="22338" y="26120"/>
                  </a:lnTo>
                  <a:lnTo>
                    <a:pt x="22673" y="26022"/>
                  </a:lnTo>
                  <a:lnTo>
                    <a:pt x="22968" y="25884"/>
                  </a:lnTo>
                  <a:lnTo>
                    <a:pt x="23264" y="25726"/>
                  </a:lnTo>
                  <a:lnTo>
                    <a:pt x="44420" y="13435"/>
                  </a:lnTo>
                  <a:lnTo>
                    <a:pt x="44676" y="13257"/>
                  </a:lnTo>
                  <a:lnTo>
                    <a:pt x="44912" y="13080"/>
                  </a:lnTo>
                  <a:lnTo>
                    <a:pt x="45109" y="12903"/>
                  </a:lnTo>
                  <a:lnTo>
                    <a:pt x="45247" y="12706"/>
                  </a:lnTo>
                  <a:lnTo>
                    <a:pt x="45385" y="12509"/>
                  </a:lnTo>
                  <a:lnTo>
                    <a:pt x="45464" y="12292"/>
                  </a:lnTo>
                  <a:lnTo>
                    <a:pt x="45523" y="12075"/>
                  </a:lnTo>
                  <a:lnTo>
                    <a:pt x="45523" y="11878"/>
                  </a:lnTo>
                  <a:lnTo>
                    <a:pt x="45503" y="11662"/>
                  </a:lnTo>
                  <a:lnTo>
                    <a:pt x="45464" y="11445"/>
                  </a:lnTo>
                  <a:lnTo>
                    <a:pt x="45365" y="11248"/>
                  </a:lnTo>
                  <a:lnTo>
                    <a:pt x="45247" y="11051"/>
                  </a:lnTo>
                  <a:lnTo>
                    <a:pt x="45089" y="10854"/>
                  </a:lnTo>
                  <a:lnTo>
                    <a:pt x="44892" y="10657"/>
                  </a:lnTo>
                  <a:lnTo>
                    <a:pt x="44676" y="10480"/>
                  </a:lnTo>
                  <a:lnTo>
                    <a:pt x="44400" y="10303"/>
                  </a:lnTo>
                  <a:lnTo>
                    <a:pt x="26534" y="0"/>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2"/>
            <p:cNvSpPr/>
            <p:nvPr/>
          </p:nvSpPr>
          <p:spPr>
            <a:xfrm>
              <a:off x="4264025" y="1687400"/>
              <a:ext cx="1138075" cy="382175"/>
            </a:xfrm>
            <a:custGeom>
              <a:avLst/>
              <a:gdLst/>
              <a:ahLst/>
              <a:cxnLst/>
              <a:rect l="l" t="t" r="r" b="b"/>
              <a:pathLst>
                <a:path w="45523" h="15287" extrusionOk="0">
                  <a:moveTo>
                    <a:pt x="45464" y="1"/>
                  </a:moveTo>
                  <a:lnTo>
                    <a:pt x="45247" y="40"/>
                  </a:lnTo>
                  <a:lnTo>
                    <a:pt x="45089" y="80"/>
                  </a:lnTo>
                  <a:lnTo>
                    <a:pt x="44912" y="159"/>
                  </a:lnTo>
                  <a:lnTo>
                    <a:pt x="44676" y="257"/>
                  </a:lnTo>
                  <a:lnTo>
                    <a:pt x="44420" y="395"/>
                  </a:lnTo>
                  <a:lnTo>
                    <a:pt x="23264" y="12706"/>
                  </a:lnTo>
                  <a:lnTo>
                    <a:pt x="22968" y="12844"/>
                  </a:lnTo>
                  <a:lnTo>
                    <a:pt x="22673" y="12982"/>
                  </a:lnTo>
                  <a:lnTo>
                    <a:pt x="22338" y="13100"/>
                  </a:lnTo>
                  <a:lnTo>
                    <a:pt x="22003" y="13179"/>
                  </a:lnTo>
                  <a:lnTo>
                    <a:pt x="21649" y="13258"/>
                  </a:lnTo>
                  <a:lnTo>
                    <a:pt x="21294" y="13297"/>
                  </a:lnTo>
                  <a:lnTo>
                    <a:pt x="20939" y="13337"/>
                  </a:lnTo>
                  <a:lnTo>
                    <a:pt x="20211" y="13337"/>
                  </a:lnTo>
                  <a:lnTo>
                    <a:pt x="19836" y="13297"/>
                  </a:lnTo>
                  <a:lnTo>
                    <a:pt x="19482" y="13258"/>
                  </a:lnTo>
                  <a:lnTo>
                    <a:pt x="19127" y="13179"/>
                  </a:lnTo>
                  <a:lnTo>
                    <a:pt x="18792" y="13100"/>
                  </a:lnTo>
                  <a:lnTo>
                    <a:pt x="18477" y="12982"/>
                  </a:lnTo>
                  <a:lnTo>
                    <a:pt x="18162" y="12844"/>
                  </a:lnTo>
                  <a:lnTo>
                    <a:pt x="17867" y="12706"/>
                  </a:lnTo>
                  <a:lnTo>
                    <a:pt x="847" y="2995"/>
                  </a:lnTo>
                  <a:lnTo>
                    <a:pt x="0" y="3547"/>
                  </a:lnTo>
                  <a:lnTo>
                    <a:pt x="0" y="4335"/>
                  </a:lnTo>
                  <a:lnTo>
                    <a:pt x="17867" y="14656"/>
                  </a:lnTo>
                  <a:lnTo>
                    <a:pt x="18162" y="14794"/>
                  </a:lnTo>
                  <a:lnTo>
                    <a:pt x="18457" y="14932"/>
                  </a:lnTo>
                  <a:lnTo>
                    <a:pt x="18792" y="15050"/>
                  </a:lnTo>
                  <a:lnTo>
                    <a:pt x="19127" y="15129"/>
                  </a:lnTo>
                  <a:lnTo>
                    <a:pt x="19482" y="15208"/>
                  </a:lnTo>
                  <a:lnTo>
                    <a:pt x="19836" y="15247"/>
                  </a:lnTo>
                  <a:lnTo>
                    <a:pt x="20191" y="15287"/>
                  </a:lnTo>
                  <a:lnTo>
                    <a:pt x="20920" y="15287"/>
                  </a:lnTo>
                  <a:lnTo>
                    <a:pt x="21294" y="15247"/>
                  </a:lnTo>
                  <a:lnTo>
                    <a:pt x="21649" y="15208"/>
                  </a:lnTo>
                  <a:lnTo>
                    <a:pt x="22003" y="15129"/>
                  </a:lnTo>
                  <a:lnTo>
                    <a:pt x="22338" y="15050"/>
                  </a:lnTo>
                  <a:lnTo>
                    <a:pt x="22653" y="14932"/>
                  </a:lnTo>
                  <a:lnTo>
                    <a:pt x="22968" y="14794"/>
                  </a:lnTo>
                  <a:lnTo>
                    <a:pt x="23264" y="14656"/>
                  </a:lnTo>
                  <a:lnTo>
                    <a:pt x="44420" y="2345"/>
                  </a:lnTo>
                  <a:lnTo>
                    <a:pt x="44676" y="2187"/>
                  </a:lnTo>
                  <a:lnTo>
                    <a:pt x="44892" y="2010"/>
                  </a:lnTo>
                  <a:lnTo>
                    <a:pt x="45089" y="1813"/>
                  </a:lnTo>
                  <a:lnTo>
                    <a:pt x="45247" y="1616"/>
                  </a:lnTo>
                  <a:lnTo>
                    <a:pt x="45365" y="1419"/>
                  </a:lnTo>
                  <a:lnTo>
                    <a:pt x="45444" y="1222"/>
                  </a:lnTo>
                  <a:lnTo>
                    <a:pt x="45503" y="1006"/>
                  </a:lnTo>
                  <a:lnTo>
                    <a:pt x="45523" y="809"/>
                  </a:lnTo>
                  <a:lnTo>
                    <a:pt x="45523"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2"/>
            <p:cNvSpPr/>
            <p:nvPr/>
          </p:nvSpPr>
          <p:spPr>
            <a:xfrm>
              <a:off x="4264025" y="1390450"/>
              <a:ext cx="1138075" cy="659925"/>
            </a:xfrm>
            <a:custGeom>
              <a:avLst/>
              <a:gdLst/>
              <a:ahLst/>
              <a:cxnLst/>
              <a:rect l="l" t="t" r="r" b="b"/>
              <a:pathLst>
                <a:path w="45523" h="26397" extrusionOk="0">
                  <a:moveTo>
                    <a:pt x="26534" y="1"/>
                  </a:moveTo>
                  <a:lnTo>
                    <a:pt x="2206" y="13947"/>
                  </a:lnTo>
                  <a:lnTo>
                    <a:pt x="0" y="15425"/>
                  </a:lnTo>
                  <a:lnTo>
                    <a:pt x="17867" y="25747"/>
                  </a:lnTo>
                  <a:lnTo>
                    <a:pt x="18162" y="25904"/>
                  </a:lnTo>
                  <a:lnTo>
                    <a:pt x="18477" y="26022"/>
                  </a:lnTo>
                  <a:lnTo>
                    <a:pt x="18792" y="26140"/>
                  </a:lnTo>
                  <a:lnTo>
                    <a:pt x="19127" y="26219"/>
                  </a:lnTo>
                  <a:lnTo>
                    <a:pt x="19482" y="26298"/>
                  </a:lnTo>
                  <a:lnTo>
                    <a:pt x="19836" y="26357"/>
                  </a:lnTo>
                  <a:lnTo>
                    <a:pt x="20211" y="26377"/>
                  </a:lnTo>
                  <a:lnTo>
                    <a:pt x="20565" y="26397"/>
                  </a:lnTo>
                  <a:lnTo>
                    <a:pt x="20939" y="26377"/>
                  </a:lnTo>
                  <a:lnTo>
                    <a:pt x="21294" y="26357"/>
                  </a:lnTo>
                  <a:lnTo>
                    <a:pt x="21649" y="26298"/>
                  </a:lnTo>
                  <a:lnTo>
                    <a:pt x="22003" y="26219"/>
                  </a:lnTo>
                  <a:lnTo>
                    <a:pt x="22338" y="26140"/>
                  </a:lnTo>
                  <a:lnTo>
                    <a:pt x="22673" y="26022"/>
                  </a:lnTo>
                  <a:lnTo>
                    <a:pt x="22968" y="25904"/>
                  </a:lnTo>
                  <a:lnTo>
                    <a:pt x="23264" y="25747"/>
                  </a:lnTo>
                  <a:lnTo>
                    <a:pt x="44420" y="13455"/>
                  </a:lnTo>
                  <a:lnTo>
                    <a:pt x="44676" y="13278"/>
                  </a:lnTo>
                  <a:lnTo>
                    <a:pt x="44912" y="13100"/>
                  </a:lnTo>
                  <a:lnTo>
                    <a:pt x="45109" y="12903"/>
                  </a:lnTo>
                  <a:lnTo>
                    <a:pt x="45247" y="12706"/>
                  </a:lnTo>
                  <a:lnTo>
                    <a:pt x="45385" y="12509"/>
                  </a:lnTo>
                  <a:lnTo>
                    <a:pt x="45464" y="12312"/>
                  </a:lnTo>
                  <a:lnTo>
                    <a:pt x="45523" y="12096"/>
                  </a:lnTo>
                  <a:lnTo>
                    <a:pt x="45523" y="11879"/>
                  </a:lnTo>
                  <a:lnTo>
                    <a:pt x="45503" y="11682"/>
                  </a:lnTo>
                  <a:lnTo>
                    <a:pt x="45464" y="11465"/>
                  </a:lnTo>
                  <a:lnTo>
                    <a:pt x="45365" y="11249"/>
                  </a:lnTo>
                  <a:lnTo>
                    <a:pt x="45247" y="11052"/>
                  </a:lnTo>
                  <a:lnTo>
                    <a:pt x="45089" y="10855"/>
                  </a:lnTo>
                  <a:lnTo>
                    <a:pt x="44892" y="10677"/>
                  </a:lnTo>
                  <a:lnTo>
                    <a:pt x="44676" y="10500"/>
                  </a:lnTo>
                  <a:lnTo>
                    <a:pt x="44400" y="10323"/>
                  </a:lnTo>
                  <a:lnTo>
                    <a:pt x="2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2"/>
            <p:cNvSpPr/>
            <p:nvPr/>
          </p:nvSpPr>
          <p:spPr>
            <a:xfrm>
              <a:off x="4308350" y="1371750"/>
              <a:ext cx="1061250" cy="616075"/>
            </a:xfrm>
            <a:custGeom>
              <a:avLst/>
              <a:gdLst/>
              <a:ahLst/>
              <a:cxnLst/>
              <a:rect l="l" t="t" r="r" b="b"/>
              <a:pathLst>
                <a:path w="42450" h="24643" extrusionOk="0">
                  <a:moveTo>
                    <a:pt x="25411" y="0"/>
                  </a:moveTo>
                  <a:lnTo>
                    <a:pt x="0" y="14715"/>
                  </a:lnTo>
                  <a:lnTo>
                    <a:pt x="16094" y="24013"/>
                  </a:lnTo>
                  <a:lnTo>
                    <a:pt x="16369" y="24170"/>
                  </a:lnTo>
                  <a:lnTo>
                    <a:pt x="16665" y="24288"/>
                  </a:lnTo>
                  <a:lnTo>
                    <a:pt x="16980" y="24387"/>
                  </a:lnTo>
                  <a:lnTo>
                    <a:pt x="17295" y="24485"/>
                  </a:lnTo>
                  <a:lnTo>
                    <a:pt x="17630" y="24544"/>
                  </a:lnTo>
                  <a:lnTo>
                    <a:pt x="17965" y="24603"/>
                  </a:lnTo>
                  <a:lnTo>
                    <a:pt x="18319" y="24623"/>
                  </a:lnTo>
                  <a:lnTo>
                    <a:pt x="18674" y="24643"/>
                  </a:lnTo>
                  <a:lnTo>
                    <a:pt x="19009" y="24623"/>
                  </a:lnTo>
                  <a:lnTo>
                    <a:pt x="19363" y="24603"/>
                  </a:lnTo>
                  <a:lnTo>
                    <a:pt x="19698" y="24544"/>
                  </a:lnTo>
                  <a:lnTo>
                    <a:pt x="20033" y="24485"/>
                  </a:lnTo>
                  <a:lnTo>
                    <a:pt x="20348" y="24387"/>
                  </a:lnTo>
                  <a:lnTo>
                    <a:pt x="20664" y="24288"/>
                  </a:lnTo>
                  <a:lnTo>
                    <a:pt x="20959" y="24170"/>
                  </a:lnTo>
                  <a:lnTo>
                    <a:pt x="21235" y="24013"/>
                  </a:lnTo>
                  <a:lnTo>
                    <a:pt x="41406" y="12292"/>
                  </a:lnTo>
                  <a:lnTo>
                    <a:pt x="41642" y="12135"/>
                  </a:lnTo>
                  <a:lnTo>
                    <a:pt x="41859" y="11977"/>
                  </a:lnTo>
                  <a:lnTo>
                    <a:pt x="42036" y="11780"/>
                  </a:lnTo>
                  <a:lnTo>
                    <a:pt x="42194" y="11603"/>
                  </a:lnTo>
                  <a:lnTo>
                    <a:pt x="42312" y="11406"/>
                  </a:lnTo>
                  <a:lnTo>
                    <a:pt x="42391" y="11209"/>
                  </a:lnTo>
                  <a:lnTo>
                    <a:pt x="42430" y="11012"/>
                  </a:lnTo>
                  <a:lnTo>
                    <a:pt x="42450" y="10815"/>
                  </a:lnTo>
                  <a:lnTo>
                    <a:pt x="42430" y="10618"/>
                  </a:lnTo>
                  <a:lnTo>
                    <a:pt x="42391" y="10401"/>
                  </a:lnTo>
                  <a:lnTo>
                    <a:pt x="42312" y="10204"/>
                  </a:lnTo>
                  <a:lnTo>
                    <a:pt x="42194" y="10027"/>
                  </a:lnTo>
                  <a:lnTo>
                    <a:pt x="42036" y="9830"/>
                  </a:lnTo>
                  <a:lnTo>
                    <a:pt x="41859" y="9653"/>
                  </a:lnTo>
                  <a:lnTo>
                    <a:pt x="41642" y="9475"/>
                  </a:lnTo>
                  <a:lnTo>
                    <a:pt x="41386" y="9318"/>
                  </a:lnTo>
                  <a:lnTo>
                    <a:pt x="254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2"/>
            <p:cNvSpPr/>
            <p:nvPr/>
          </p:nvSpPr>
          <p:spPr>
            <a:xfrm>
              <a:off x="4308350" y="1642100"/>
              <a:ext cx="1061250" cy="392025"/>
            </a:xfrm>
            <a:custGeom>
              <a:avLst/>
              <a:gdLst/>
              <a:ahLst/>
              <a:cxnLst/>
              <a:rect l="l" t="t" r="r" b="b"/>
              <a:pathLst>
                <a:path w="42450" h="15681" extrusionOk="0">
                  <a:moveTo>
                    <a:pt x="42450" y="1"/>
                  </a:moveTo>
                  <a:lnTo>
                    <a:pt x="42430" y="198"/>
                  </a:lnTo>
                  <a:lnTo>
                    <a:pt x="42391" y="414"/>
                  </a:lnTo>
                  <a:lnTo>
                    <a:pt x="42312" y="592"/>
                  </a:lnTo>
                  <a:lnTo>
                    <a:pt x="42194" y="789"/>
                  </a:lnTo>
                  <a:lnTo>
                    <a:pt x="42036" y="986"/>
                  </a:lnTo>
                  <a:lnTo>
                    <a:pt x="41859" y="1163"/>
                  </a:lnTo>
                  <a:lnTo>
                    <a:pt x="41642" y="1321"/>
                  </a:lnTo>
                  <a:lnTo>
                    <a:pt x="41406" y="1478"/>
                  </a:lnTo>
                  <a:lnTo>
                    <a:pt x="21235" y="13199"/>
                  </a:lnTo>
                  <a:lnTo>
                    <a:pt x="20959" y="13356"/>
                  </a:lnTo>
                  <a:lnTo>
                    <a:pt x="20664" y="13474"/>
                  </a:lnTo>
                  <a:lnTo>
                    <a:pt x="20348" y="13573"/>
                  </a:lnTo>
                  <a:lnTo>
                    <a:pt x="20033" y="13671"/>
                  </a:lnTo>
                  <a:lnTo>
                    <a:pt x="19698" y="13730"/>
                  </a:lnTo>
                  <a:lnTo>
                    <a:pt x="19363" y="13789"/>
                  </a:lnTo>
                  <a:lnTo>
                    <a:pt x="19009" y="13809"/>
                  </a:lnTo>
                  <a:lnTo>
                    <a:pt x="18674" y="13829"/>
                  </a:lnTo>
                  <a:lnTo>
                    <a:pt x="18319" y="13809"/>
                  </a:lnTo>
                  <a:lnTo>
                    <a:pt x="17965" y="13789"/>
                  </a:lnTo>
                  <a:lnTo>
                    <a:pt x="17630" y="13730"/>
                  </a:lnTo>
                  <a:lnTo>
                    <a:pt x="17295" y="13671"/>
                  </a:lnTo>
                  <a:lnTo>
                    <a:pt x="16980" y="13573"/>
                  </a:lnTo>
                  <a:lnTo>
                    <a:pt x="16665" y="13474"/>
                  </a:lnTo>
                  <a:lnTo>
                    <a:pt x="16369" y="13356"/>
                  </a:lnTo>
                  <a:lnTo>
                    <a:pt x="16094" y="13199"/>
                  </a:lnTo>
                  <a:lnTo>
                    <a:pt x="0" y="3901"/>
                  </a:lnTo>
                  <a:lnTo>
                    <a:pt x="0" y="5753"/>
                  </a:lnTo>
                  <a:lnTo>
                    <a:pt x="16094" y="15070"/>
                  </a:lnTo>
                  <a:lnTo>
                    <a:pt x="16369" y="15208"/>
                  </a:lnTo>
                  <a:lnTo>
                    <a:pt x="16665" y="15326"/>
                  </a:lnTo>
                  <a:lnTo>
                    <a:pt x="16960" y="15444"/>
                  </a:lnTo>
                  <a:lnTo>
                    <a:pt x="17295" y="15523"/>
                  </a:lnTo>
                  <a:lnTo>
                    <a:pt x="17630" y="15582"/>
                  </a:lnTo>
                  <a:lnTo>
                    <a:pt x="17965" y="15641"/>
                  </a:lnTo>
                  <a:lnTo>
                    <a:pt x="18319" y="15661"/>
                  </a:lnTo>
                  <a:lnTo>
                    <a:pt x="18654" y="15681"/>
                  </a:lnTo>
                  <a:lnTo>
                    <a:pt x="19009" y="15661"/>
                  </a:lnTo>
                  <a:lnTo>
                    <a:pt x="19363" y="15641"/>
                  </a:lnTo>
                  <a:lnTo>
                    <a:pt x="19698" y="15582"/>
                  </a:lnTo>
                  <a:lnTo>
                    <a:pt x="20033" y="15523"/>
                  </a:lnTo>
                  <a:lnTo>
                    <a:pt x="20348" y="15444"/>
                  </a:lnTo>
                  <a:lnTo>
                    <a:pt x="20664" y="15326"/>
                  </a:lnTo>
                  <a:lnTo>
                    <a:pt x="20959" y="15208"/>
                  </a:lnTo>
                  <a:lnTo>
                    <a:pt x="21235" y="15070"/>
                  </a:lnTo>
                  <a:lnTo>
                    <a:pt x="41386" y="3349"/>
                  </a:lnTo>
                  <a:lnTo>
                    <a:pt x="41642" y="3172"/>
                  </a:lnTo>
                  <a:lnTo>
                    <a:pt x="41859" y="3015"/>
                  </a:lnTo>
                  <a:lnTo>
                    <a:pt x="42036" y="2837"/>
                  </a:lnTo>
                  <a:lnTo>
                    <a:pt x="42194" y="2640"/>
                  </a:lnTo>
                  <a:lnTo>
                    <a:pt x="42292" y="2463"/>
                  </a:lnTo>
                  <a:lnTo>
                    <a:pt x="42391" y="2266"/>
                  </a:lnTo>
                  <a:lnTo>
                    <a:pt x="42430" y="2069"/>
                  </a:lnTo>
                  <a:lnTo>
                    <a:pt x="42450" y="1872"/>
                  </a:lnTo>
                  <a:lnTo>
                    <a:pt x="42450" y="1"/>
                  </a:lnTo>
                  <a:close/>
                </a:path>
              </a:pathLst>
            </a:custGeom>
            <a:solidFill>
              <a:srgbClr val="D9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2"/>
            <p:cNvSpPr/>
            <p:nvPr/>
          </p:nvSpPr>
          <p:spPr>
            <a:xfrm>
              <a:off x="4837225" y="1975500"/>
              <a:ext cx="425525" cy="294500"/>
            </a:xfrm>
            <a:custGeom>
              <a:avLst/>
              <a:gdLst/>
              <a:ahLst/>
              <a:cxnLst/>
              <a:rect l="l" t="t" r="r" b="b"/>
              <a:pathLst>
                <a:path w="17021" h="11780" extrusionOk="0">
                  <a:moveTo>
                    <a:pt x="17020" y="0"/>
                  </a:moveTo>
                  <a:lnTo>
                    <a:pt x="16213" y="60"/>
                  </a:lnTo>
                  <a:lnTo>
                    <a:pt x="14696" y="138"/>
                  </a:lnTo>
                  <a:lnTo>
                    <a:pt x="730" y="9495"/>
                  </a:lnTo>
                  <a:lnTo>
                    <a:pt x="671" y="9456"/>
                  </a:lnTo>
                  <a:lnTo>
                    <a:pt x="592" y="9436"/>
                  </a:lnTo>
                  <a:lnTo>
                    <a:pt x="513" y="9475"/>
                  </a:lnTo>
                  <a:lnTo>
                    <a:pt x="434" y="9515"/>
                  </a:lnTo>
                  <a:lnTo>
                    <a:pt x="395" y="9574"/>
                  </a:lnTo>
                  <a:lnTo>
                    <a:pt x="375" y="9653"/>
                  </a:lnTo>
                  <a:lnTo>
                    <a:pt x="395" y="9712"/>
                  </a:lnTo>
                  <a:lnTo>
                    <a:pt x="415" y="9731"/>
                  </a:lnTo>
                  <a:lnTo>
                    <a:pt x="237" y="9909"/>
                  </a:lnTo>
                  <a:lnTo>
                    <a:pt x="119" y="10086"/>
                  </a:lnTo>
                  <a:lnTo>
                    <a:pt x="40" y="10283"/>
                  </a:lnTo>
                  <a:lnTo>
                    <a:pt x="1" y="10480"/>
                  </a:lnTo>
                  <a:lnTo>
                    <a:pt x="21" y="10697"/>
                  </a:lnTo>
                  <a:lnTo>
                    <a:pt x="40" y="10874"/>
                  </a:lnTo>
                  <a:lnTo>
                    <a:pt x="119" y="11071"/>
                  </a:lnTo>
                  <a:lnTo>
                    <a:pt x="218" y="11248"/>
                  </a:lnTo>
                  <a:lnTo>
                    <a:pt x="336" y="11406"/>
                  </a:lnTo>
                  <a:lnTo>
                    <a:pt x="493" y="11544"/>
                  </a:lnTo>
                  <a:lnTo>
                    <a:pt x="651" y="11642"/>
                  </a:lnTo>
                  <a:lnTo>
                    <a:pt x="828" y="11721"/>
                  </a:lnTo>
                  <a:lnTo>
                    <a:pt x="1025" y="11780"/>
                  </a:lnTo>
                  <a:lnTo>
                    <a:pt x="1242" y="11780"/>
                  </a:lnTo>
                  <a:lnTo>
                    <a:pt x="1459" y="11741"/>
                  </a:lnTo>
                  <a:lnTo>
                    <a:pt x="1675" y="11662"/>
                  </a:lnTo>
                  <a:lnTo>
                    <a:pt x="1675" y="11681"/>
                  </a:lnTo>
                  <a:lnTo>
                    <a:pt x="3921" y="10184"/>
                  </a:lnTo>
                  <a:lnTo>
                    <a:pt x="8826" y="6895"/>
                  </a:lnTo>
                  <a:lnTo>
                    <a:pt x="15976" y="2088"/>
                  </a:lnTo>
                  <a:lnTo>
                    <a:pt x="16666" y="749"/>
                  </a:lnTo>
                  <a:lnTo>
                    <a:pt x="17020"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2"/>
            <p:cNvSpPr/>
            <p:nvPr/>
          </p:nvSpPr>
          <p:spPr>
            <a:xfrm>
              <a:off x="5209525" y="1946450"/>
              <a:ext cx="58150" cy="51725"/>
            </a:xfrm>
            <a:custGeom>
              <a:avLst/>
              <a:gdLst/>
              <a:ahLst/>
              <a:cxnLst/>
              <a:rect l="l" t="t" r="r" b="b"/>
              <a:pathLst>
                <a:path w="2326" h="2069" extrusionOk="0">
                  <a:moveTo>
                    <a:pt x="2325" y="0"/>
                  </a:moveTo>
                  <a:lnTo>
                    <a:pt x="1" y="118"/>
                  </a:lnTo>
                  <a:lnTo>
                    <a:pt x="1281" y="2069"/>
                  </a:lnTo>
                  <a:lnTo>
                    <a:pt x="2325" y="0"/>
                  </a:lnTo>
                  <a:close/>
                </a:path>
              </a:pathLst>
            </a:custGeom>
            <a:solidFill>
              <a:srgbClr val="FEC7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2"/>
            <p:cNvSpPr/>
            <p:nvPr/>
          </p:nvSpPr>
          <p:spPr>
            <a:xfrm>
              <a:off x="5247450" y="1946450"/>
              <a:ext cx="20225" cy="18250"/>
            </a:xfrm>
            <a:custGeom>
              <a:avLst/>
              <a:gdLst/>
              <a:ahLst/>
              <a:cxnLst/>
              <a:rect l="l" t="t" r="r" b="b"/>
              <a:pathLst>
                <a:path w="809" h="730" extrusionOk="0">
                  <a:moveTo>
                    <a:pt x="808" y="0"/>
                  </a:moveTo>
                  <a:lnTo>
                    <a:pt x="1" y="40"/>
                  </a:lnTo>
                  <a:lnTo>
                    <a:pt x="138" y="197"/>
                  </a:lnTo>
                  <a:lnTo>
                    <a:pt x="257" y="355"/>
                  </a:lnTo>
                  <a:lnTo>
                    <a:pt x="355" y="532"/>
                  </a:lnTo>
                  <a:lnTo>
                    <a:pt x="454" y="729"/>
                  </a:lnTo>
                  <a:lnTo>
                    <a:pt x="808" y="0"/>
                  </a:lnTo>
                  <a:close/>
                </a:path>
              </a:pathLst>
            </a:custGeom>
            <a:solidFill>
              <a:srgbClr val="3B3B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2"/>
            <p:cNvSpPr/>
            <p:nvPr/>
          </p:nvSpPr>
          <p:spPr>
            <a:xfrm>
              <a:off x="5247450" y="1946450"/>
              <a:ext cx="20225" cy="1000"/>
            </a:xfrm>
            <a:custGeom>
              <a:avLst/>
              <a:gdLst/>
              <a:ahLst/>
              <a:cxnLst/>
              <a:rect l="l" t="t" r="r" b="b"/>
              <a:pathLst>
                <a:path w="809" h="40" extrusionOk="0">
                  <a:moveTo>
                    <a:pt x="808" y="0"/>
                  </a:moveTo>
                  <a:lnTo>
                    <a:pt x="1" y="40"/>
                  </a:lnTo>
                  <a:lnTo>
                    <a:pt x="808" y="0"/>
                  </a:lnTo>
                  <a:close/>
                </a:path>
              </a:pathLst>
            </a:custGeom>
            <a:solidFill>
              <a:srgbClr val="3C3B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2"/>
            <p:cNvSpPr/>
            <p:nvPr/>
          </p:nvSpPr>
          <p:spPr>
            <a:xfrm>
              <a:off x="5247450" y="1946450"/>
              <a:ext cx="20225" cy="18250"/>
            </a:xfrm>
            <a:custGeom>
              <a:avLst/>
              <a:gdLst/>
              <a:ahLst/>
              <a:cxnLst/>
              <a:rect l="l" t="t" r="r" b="b"/>
              <a:pathLst>
                <a:path w="809" h="730" extrusionOk="0">
                  <a:moveTo>
                    <a:pt x="808" y="0"/>
                  </a:moveTo>
                  <a:lnTo>
                    <a:pt x="1" y="40"/>
                  </a:lnTo>
                  <a:lnTo>
                    <a:pt x="158" y="237"/>
                  </a:lnTo>
                  <a:lnTo>
                    <a:pt x="296" y="434"/>
                  </a:lnTo>
                  <a:lnTo>
                    <a:pt x="454" y="729"/>
                  </a:lnTo>
                  <a:lnTo>
                    <a:pt x="808"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2"/>
            <p:cNvSpPr/>
            <p:nvPr/>
          </p:nvSpPr>
          <p:spPr>
            <a:xfrm>
              <a:off x="4854975" y="1949400"/>
              <a:ext cx="386600" cy="286625"/>
            </a:xfrm>
            <a:custGeom>
              <a:avLst/>
              <a:gdLst/>
              <a:ahLst/>
              <a:cxnLst/>
              <a:rect l="l" t="t" r="r" b="b"/>
              <a:pathLst>
                <a:path w="15464" h="11465" extrusionOk="0">
                  <a:moveTo>
                    <a:pt x="14183" y="0"/>
                  </a:moveTo>
                  <a:lnTo>
                    <a:pt x="0" y="9515"/>
                  </a:lnTo>
                  <a:lnTo>
                    <a:pt x="276" y="9672"/>
                  </a:lnTo>
                  <a:lnTo>
                    <a:pt x="512" y="9850"/>
                  </a:lnTo>
                  <a:lnTo>
                    <a:pt x="729" y="10066"/>
                  </a:lnTo>
                  <a:lnTo>
                    <a:pt x="906" y="10322"/>
                  </a:lnTo>
                  <a:lnTo>
                    <a:pt x="1064" y="10578"/>
                  </a:lnTo>
                  <a:lnTo>
                    <a:pt x="1162" y="10854"/>
                  </a:lnTo>
                  <a:lnTo>
                    <a:pt x="1241" y="11150"/>
                  </a:lnTo>
                  <a:lnTo>
                    <a:pt x="1280" y="11465"/>
                  </a:lnTo>
                  <a:lnTo>
                    <a:pt x="15463" y="1951"/>
                  </a:lnTo>
                  <a:lnTo>
                    <a:pt x="15424" y="1655"/>
                  </a:lnTo>
                  <a:lnTo>
                    <a:pt x="15345" y="1360"/>
                  </a:lnTo>
                  <a:lnTo>
                    <a:pt x="15227" y="1084"/>
                  </a:lnTo>
                  <a:lnTo>
                    <a:pt x="15089" y="808"/>
                  </a:lnTo>
                  <a:lnTo>
                    <a:pt x="14912" y="572"/>
                  </a:lnTo>
                  <a:lnTo>
                    <a:pt x="14695" y="355"/>
                  </a:lnTo>
                  <a:lnTo>
                    <a:pt x="14439" y="158"/>
                  </a:lnTo>
                  <a:lnTo>
                    <a:pt x="14183"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2"/>
            <p:cNvSpPr/>
            <p:nvPr/>
          </p:nvSpPr>
          <p:spPr>
            <a:xfrm>
              <a:off x="4842150" y="2187250"/>
              <a:ext cx="44850" cy="53225"/>
            </a:xfrm>
            <a:custGeom>
              <a:avLst/>
              <a:gdLst/>
              <a:ahLst/>
              <a:cxnLst/>
              <a:rect l="l" t="t" r="r" b="b"/>
              <a:pathLst>
                <a:path w="1794" h="2129" extrusionOk="0">
                  <a:moveTo>
                    <a:pt x="513" y="1"/>
                  </a:moveTo>
                  <a:lnTo>
                    <a:pt x="415" y="60"/>
                  </a:lnTo>
                  <a:lnTo>
                    <a:pt x="336" y="158"/>
                  </a:lnTo>
                  <a:lnTo>
                    <a:pt x="257" y="237"/>
                  </a:lnTo>
                  <a:lnTo>
                    <a:pt x="178" y="336"/>
                  </a:lnTo>
                  <a:lnTo>
                    <a:pt x="119" y="434"/>
                  </a:lnTo>
                  <a:lnTo>
                    <a:pt x="40" y="651"/>
                  </a:lnTo>
                  <a:lnTo>
                    <a:pt x="1" y="848"/>
                  </a:lnTo>
                  <a:lnTo>
                    <a:pt x="1" y="1045"/>
                  </a:lnTo>
                  <a:lnTo>
                    <a:pt x="60" y="1261"/>
                  </a:lnTo>
                  <a:lnTo>
                    <a:pt x="119" y="1439"/>
                  </a:lnTo>
                  <a:lnTo>
                    <a:pt x="237" y="1616"/>
                  </a:lnTo>
                  <a:lnTo>
                    <a:pt x="356" y="1774"/>
                  </a:lnTo>
                  <a:lnTo>
                    <a:pt x="513" y="1911"/>
                  </a:lnTo>
                  <a:lnTo>
                    <a:pt x="690" y="2030"/>
                  </a:lnTo>
                  <a:lnTo>
                    <a:pt x="887" y="2089"/>
                  </a:lnTo>
                  <a:lnTo>
                    <a:pt x="1084" y="2128"/>
                  </a:lnTo>
                  <a:lnTo>
                    <a:pt x="1301" y="2128"/>
                  </a:lnTo>
                  <a:lnTo>
                    <a:pt x="1419" y="2108"/>
                  </a:lnTo>
                  <a:lnTo>
                    <a:pt x="1537" y="2069"/>
                  </a:lnTo>
                  <a:lnTo>
                    <a:pt x="1656" y="2030"/>
                  </a:lnTo>
                  <a:lnTo>
                    <a:pt x="1754" y="1971"/>
                  </a:lnTo>
                  <a:lnTo>
                    <a:pt x="1793" y="1951"/>
                  </a:lnTo>
                  <a:lnTo>
                    <a:pt x="1754" y="1636"/>
                  </a:lnTo>
                  <a:lnTo>
                    <a:pt x="1675" y="1340"/>
                  </a:lnTo>
                  <a:lnTo>
                    <a:pt x="1577" y="1064"/>
                  </a:lnTo>
                  <a:lnTo>
                    <a:pt x="1419" y="808"/>
                  </a:lnTo>
                  <a:lnTo>
                    <a:pt x="1242" y="552"/>
                  </a:lnTo>
                  <a:lnTo>
                    <a:pt x="1025" y="336"/>
                  </a:lnTo>
                  <a:lnTo>
                    <a:pt x="789" y="158"/>
                  </a:lnTo>
                  <a:lnTo>
                    <a:pt x="513" y="1"/>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2"/>
            <p:cNvSpPr/>
            <p:nvPr/>
          </p:nvSpPr>
          <p:spPr>
            <a:xfrm>
              <a:off x="4851525" y="2182325"/>
              <a:ext cx="41375" cy="57150"/>
            </a:xfrm>
            <a:custGeom>
              <a:avLst/>
              <a:gdLst/>
              <a:ahLst/>
              <a:cxnLst/>
              <a:rect l="l" t="t" r="r" b="b"/>
              <a:pathLst>
                <a:path w="1655" h="2286" extrusionOk="0">
                  <a:moveTo>
                    <a:pt x="217" y="1"/>
                  </a:moveTo>
                  <a:lnTo>
                    <a:pt x="138" y="20"/>
                  </a:lnTo>
                  <a:lnTo>
                    <a:pt x="59" y="79"/>
                  </a:lnTo>
                  <a:lnTo>
                    <a:pt x="20" y="119"/>
                  </a:lnTo>
                  <a:lnTo>
                    <a:pt x="0" y="198"/>
                  </a:lnTo>
                  <a:lnTo>
                    <a:pt x="20" y="276"/>
                  </a:lnTo>
                  <a:lnTo>
                    <a:pt x="79" y="316"/>
                  </a:lnTo>
                  <a:lnTo>
                    <a:pt x="315" y="473"/>
                  </a:lnTo>
                  <a:lnTo>
                    <a:pt x="552" y="651"/>
                  </a:lnTo>
                  <a:lnTo>
                    <a:pt x="749" y="848"/>
                  </a:lnTo>
                  <a:lnTo>
                    <a:pt x="926" y="1084"/>
                  </a:lnTo>
                  <a:lnTo>
                    <a:pt x="1064" y="1320"/>
                  </a:lnTo>
                  <a:lnTo>
                    <a:pt x="1162" y="1596"/>
                  </a:lnTo>
                  <a:lnTo>
                    <a:pt x="1241" y="1872"/>
                  </a:lnTo>
                  <a:lnTo>
                    <a:pt x="1281" y="2148"/>
                  </a:lnTo>
                  <a:lnTo>
                    <a:pt x="1300" y="2227"/>
                  </a:lnTo>
                  <a:lnTo>
                    <a:pt x="1359" y="2266"/>
                  </a:lnTo>
                  <a:lnTo>
                    <a:pt x="1438" y="2286"/>
                  </a:lnTo>
                  <a:lnTo>
                    <a:pt x="1497" y="2266"/>
                  </a:lnTo>
                  <a:lnTo>
                    <a:pt x="1576" y="2207"/>
                  </a:lnTo>
                  <a:lnTo>
                    <a:pt x="1635" y="2148"/>
                  </a:lnTo>
                  <a:lnTo>
                    <a:pt x="1655" y="2089"/>
                  </a:lnTo>
                  <a:lnTo>
                    <a:pt x="1615" y="1754"/>
                  </a:lnTo>
                  <a:lnTo>
                    <a:pt x="1517" y="1439"/>
                  </a:lnTo>
                  <a:lnTo>
                    <a:pt x="1399" y="1143"/>
                  </a:lnTo>
                  <a:lnTo>
                    <a:pt x="1241" y="867"/>
                  </a:lnTo>
                  <a:lnTo>
                    <a:pt x="1044" y="611"/>
                  </a:lnTo>
                  <a:lnTo>
                    <a:pt x="828" y="375"/>
                  </a:lnTo>
                  <a:lnTo>
                    <a:pt x="571" y="178"/>
                  </a:lnTo>
                  <a:lnTo>
                    <a:pt x="2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2"/>
            <p:cNvSpPr/>
            <p:nvPr/>
          </p:nvSpPr>
          <p:spPr>
            <a:xfrm>
              <a:off x="5030275" y="1975000"/>
              <a:ext cx="375775" cy="357050"/>
            </a:xfrm>
            <a:custGeom>
              <a:avLst/>
              <a:gdLst/>
              <a:ahLst/>
              <a:cxnLst/>
              <a:rect l="l" t="t" r="r" b="b"/>
              <a:pathLst>
                <a:path w="15031" h="14282" extrusionOk="0">
                  <a:moveTo>
                    <a:pt x="15030" y="1"/>
                  </a:moveTo>
                  <a:lnTo>
                    <a:pt x="14223" y="178"/>
                  </a:lnTo>
                  <a:lnTo>
                    <a:pt x="12745" y="513"/>
                  </a:lnTo>
                  <a:lnTo>
                    <a:pt x="552" y="12095"/>
                  </a:lnTo>
                  <a:lnTo>
                    <a:pt x="473" y="12056"/>
                  </a:lnTo>
                  <a:lnTo>
                    <a:pt x="414" y="12056"/>
                  </a:lnTo>
                  <a:lnTo>
                    <a:pt x="336" y="12095"/>
                  </a:lnTo>
                  <a:lnTo>
                    <a:pt x="276" y="12155"/>
                  </a:lnTo>
                  <a:lnTo>
                    <a:pt x="237" y="12214"/>
                  </a:lnTo>
                  <a:lnTo>
                    <a:pt x="217" y="12292"/>
                  </a:lnTo>
                  <a:lnTo>
                    <a:pt x="257" y="12371"/>
                  </a:lnTo>
                  <a:lnTo>
                    <a:pt x="276" y="12371"/>
                  </a:lnTo>
                  <a:lnTo>
                    <a:pt x="139" y="12568"/>
                  </a:lnTo>
                  <a:lnTo>
                    <a:pt x="60" y="12785"/>
                  </a:lnTo>
                  <a:lnTo>
                    <a:pt x="20" y="12982"/>
                  </a:lnTo>
                  <a:lnTo>
                    <a:pt x="1" y="13179"/>
                  </a:lnTo>
                  <a:lnTo>
                    <a:pt x="40" y="13376"/>
                  </a:lnTo>
                  <a:lnTo>
                    <a:pt x="119" y="13573"/>
                  </a:lnTo>
                  <a:lnTo>
                    <a:pt x="217" y="13750"/>
                  </a:lnTo>
                  <a:lnTo>
                    <a:pt x="336" y="13888"/>
                  </a:lnTo>
                  <a:lnTo>
                    <a:pt x="493" y="14026"/>
                  </a:lnTo>
                  <a:lnTo>
                    <a:pt x="651" y="14144"/>
                  </a:lnTo>
                  <a:lnTo>
                    <a:pt x="828" y="14223"/>
                  </a:lnTo>
                  <a:lnTo>
                    <a:pt x="1025" y="14262"/>
                  </a:lnTo>
                  <a:lnTo>
                    <a:pt x="1222" y="14282"/>
                  </a:lnTo>
                  <a:lnTo>
                    <a:pt x="1439" y="14262"/>
                  </a:lnTo>
                  <a:lnTo>
                    <a:pt x="1636" y="14183"/>
                  </a:lnTo>
                  <a:lnTo>
                    <a:pt x="1852" y="14065"/>
                  </a:lnTo>
                  <a:lnTo>
                    <a:pt x="3802" y="12233"/>
                  </a:lnTo>
                  <a:lnTo>
                    <a:pt x="8097" y="8156"/>
                  </a:lnTo>
                  <a:lnTo>
                    <a:pt x="14341" y="2227"/>
                  </a:lnTo>
                  <a:lnTo>
                    <a:pt x="14794" y="789"/>
                  </a:lnTo>
                  <a:lnTo>
                    <a:pt x="15030" y="1"/>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2"/>
            <p:cNvSpPr/>
            <p:nvPr/>
          </p:nvSpPr>
          <p:spPr>
            <a:xfrm>
              <a:off x="5339050" y="1948900"/>
              <a:ext cx="56650" cy="55675"/>
            </a:xfrm>
            <a:custGeom>
              <a:avLst/>
              <a:gdLst/>
              <a:ahLst/>
              <a:cxnLst/>
              <a:rect l="l" t="t" r="r" b="b"/>
              <a:pathLst>
                <a:path w="2266" h="2227" extrusionOk="0">
                  <a:moveTo>
                    <a:pt x="2266" y="1"/>
                  </a:moveTo>
                  <a:lnTo>
                    <a:pt x="0" y="533"/>
                  </a:lnTo>
                  <a:lnTo>
                    <a:pt x="1596" y="2227"/>
                  </a:lnTo>
                  <a:lnTo>
                    <a:pt x="2266" y="1"/>
                  </a:lnTo>
                  <a:close/>
                </a:path>
              </a:pathLst>
            </a:custGeom>
            <a:solidFill>
              <a:srgbClr val="FEC7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2"/>
            <p:cNvSpPr/>
            <p:nvPr/>
          </p:nvSpPr>
          <p:spPr>
            <a:xfrm>
              <a:off x="5375975" y="1948900"/>
              <a:ext cx="19725" cy="19725"/>
            </a:xfrm>
            <a:custGeom>
              <a:avLst/>
              <a:gdLst/>
              <a:ahLst/>
              <a:cxnLst/>
              <a:rect l="l" t="t" r="r" b="b"/>
              <a:pathLst>
                <a:path w="789" h="789" extrusionOk="0">
                  <a:moveTo>
                    <a:pt x="789" y="1"/>
                  </a:moveTo>
                  <a:lnTo>
                    <a:pt x="1" y="178"/>
                  </a:lnTo>
                  <a:lnTo>
                    <a:pt x="158" y="316"/>
                  </a:lnTo>
                  <a:lnTo>
                    <a:pt x="296" y="454"/>
                  </a:lnTo>
                  <a:lnTo>
                    <a:pt x="434" y="611"/>
                  </a:lnTo>
                  <a:lnTo>
                    <a:pt x="552" y="789"/>
                  </a:lnTo>
                  <a:lnTo>
                    <a:pt x="789" y="1"/>
                  </a:lnTo>
                  <a:close/>
                </a:path>
              </a:pathLst>
            </a:custGeom>
            <a:solidFill>
              <a:srgbClr val="3B3B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2"/>
            <p:cNvSpPr/>
            <p:nvPr/>
          </p:nvSpPr>
          <p:spPr>
            <a:xfrm>
              <a:off x="5375975" y="1948900"/>
              <a:ext cx="19725" cy="4475"/>
            </a:xfrm>
            <a:custGeom>
              <a:avLst/>
              <a:gdLst/>
              <a:ahLst/>
              <a:cxnLst/>
              <a:rect l="l" t="t" r="r" b="b"/>
              <a:pathLst>
                <a:path w="789" h="179" extrusionOk="0">
                  <a:moveTo>
                    <a:pt x="789" y="1"/>
                  </a:moveTo>
                  <a:lnTo>
                    <a:pt x="1" y="178"/>
                  </a:lnTo>
                  <a:lnTo>
                    <a:pt x="789" y="1"/>
                  </a:lnTo>
                  <a:close/>
                </a:path>
              </a:pathLst>
            </a:custGeom>
            <a:solidFill>
              <a:srgbClr val="3C3B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2"/>
            <p:cNvSpPr/>
            <p:nvPr/>
          </p:nvSpPr>
          <p:spPr>
            <a:xfrm>
              <a:off x="5375975" y="1948900"/>
              <a:ext cx="19725" cy="19725"/>
            </a:xfrm>
            <a:custGeom>
              <a:avLst/>
              <a:gdLst/>
              <a:ahLst/>
              <a:cxnLst/>
              <a:rect l="l" t="t" r="r" b="b"/>
              <a:pathLst>
                <a:path w="789" h="789" extrusionOk="0">
                  <a:moveTo>
                    <a:pt x="789" y="1"/>
                  </a:moveTo>
                  <a:lnTo>
                    <a:pt x="1" y="178"/>
                  </a:lnTo>
                  <a:lnTo>
                    <a:pt x="198" y="355"/>
                  </a:lnTo>
                  <a:lnTo>
                    <a:pt x="375" y="533"/>
                  </a:lnTo>
                  <a:lnTo>
                    <a:pt x="552" y="789"/>
                  </a:lnTo>
                  <a:lnTo>
                    <a:pt x="789"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2"/>
            <p:cNvSpPr/>
            <p:nvPr/>
          </p:nvSpPr>
          <p:spPr>
            <a:xfrm>
              <a:off x="5030275" y="1962200"/>
              <a:ext cx="348675" cy="336875"/>
            </a:xfrm>
            <a:custGeom>
              <a:avLst/>
              <a:gdLst/>
              <a:ahLst/>
              <a:cxnLst/>
              <a:rect l="l" t="t" r="r" b="b"/>
              <a:pathLst>
                <a:path w="13947" h="13475" extrusionOk="0">
                  <a:moveTo>
                    <a:pt x="12351" y="1"/>
                  </a:moveTo>
                  <a:lnTo>
                    <a:pt x="1" y="11780"/>
                  </a:lnTo>
                  <a:lnTo>
                    <a:pt x="276" y="11879"/>
                  </a:lnTo>
                  <a:lnTo>
                    <a:pt x="552" y="12036"/>
                  </a:lnTo>
                  <a:lnTo>
                    <a:pt x="808" y="12213"/>
                  </a:lnTo>
                  <a:lnTo>
                    <a:pt x="1025" y="12410"/>
                  </a:lnTo>
                  <a:lnTo>
                    <a:pt x="1202" y="12647"/>
                  </a:lnTo>
                  <a:lnTo>
                    <a:pt x="1380" y="12903"/>
                  </a:lnTo>
                  <a:lnTo>
                    <a:pt x="1498" y="13179"/>
                  </a:lnTo>
                  <a:lnTo>
                    <a:pt x="1596" y="13474"/>
                  </a:lnTo>
                  <a:lnTo>
                    <a:pt x="13947" y="1695"/>
                  </a:lnTo>
                  <a:lnTo>
                    <a:pt x="13849" y="1399"/>
                  </a:lnTo>
                  <a:lnTo>
                    <a:pt x="13730" y="1123"/>
                  </a:lnTo>
                  <a:lnTo>
                    <a:pt x="13573" y="867"/>
                  </a:lnTo>
                  <a:lnTo>
                    <a:pt x="13376" y="631"/>
                  </a:lnTo>
                  <a:lnTo>
                    <a:pt x="13159" y="434"/>
                  </a:lnTo>
                  <a:lnTo>
                    <a:pt x="12903" y="257"/>
                  </a:lnTo>
                  <a:lnTo>
                    <a:pt x="12647" y="99"/>
                  </a:lnTo>
                  <a:lnTo>
                    <a:pt x="12351"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2"/>
            <p:cNvSpPr/>
            <p:nvPr/>
          </p:nvSpPr>
          <p:spPr>
            <a:xfrm>
              <a:off x="5021425" y="2256700"/>
              <a:ext cx="48775" cy="50250"/>
            </a:xfrm>
            <a:custGeom>
              <a:avLst/>
              <a:gdLst/>
              <a:ahLst/>
              <a:cxnLst/>
              <a:rect l="l" t="t" r="r" b="b"/>
              <a:pathLst>
                <a:path w="1951" h="2010" extrusionOk="0">
                  <a:moveTo>
                    <a:pt x="355" y="0"/>
                  </a:moveTo>
                  <a:lnTo>
                    <a:pt x="276" y="79"/>
                  </a:lnTo>
                  <a:lnTo>
                    <a:pt x="197" y="177"/>
                  </a:lnTo>
                  <a:lnTo>
                    <a:pt x="118" y="296"/>
                  </a:lnTo>
                  <a:lnTo>
                    <a:pt x="79" y="394"/>
                  </a:lnTo>
                  <a:lnTo>
                    <a:pt x="39" y="493"/>
                  </a:lnTo>
                  <a:lnTo>
                    <a:pt x="0" y="709"/>
                  </a:lnTo>
                  <a:lnTo>
                    <a:pt x="0" y="926"/>
                  </a:lnTo>
                  <a:lnTo>
                    <a:pt x="20" y="1123"/>
                  </a:lnTo>
                  <a:lnTo>
                    <a:pt x="99" y="1320"/>
                  </a:lnTo>
                  <a:lnTo>
                    <a:pt x="217" y="1497"/>
                  </a:lnTo>
                  <a:lnTo>
                    <a:pt x="335" y="1655"/>
                  </a:lnTo>
                  <a:lnTo>
                    <a:pt x="493" y="1773"/>
                  </a:lnTo>
                  <a:lnTo>
                    <a:pt x="670" y="1891"/>
                  </a:lnTo>
                  <a:lnTo>
                    <a:pt x="867" y="1970"/>
                  </a:lnTo>
                  <a:lnTo>
                    <a:pt x="1064" y="2009"/>
                  </a:lnTo>
                  <a:lnTo>
                    <a:pt x="1280" y="2009"/>
                  </a:lnTo>
                  <a:lnTo>
                    <a:pt x="1497" y="1950"/>
                  </a:lnTo>
                  <a:lnTo>
                    <a:pt x="1596" y="1911"/>
                  </a:lnTo>
                  <a:lnTo>
                    <a:pt x="1694" y="1871"/>
                  </a:lnTo>
                  <a:lnTo>
                    <a:pt x="1812" y="1812"/>
                  </a:lnTo>
                  <a:lnTo>
                    <a:pt x="1911" y="1734"/>
                  </a:lnTo>
                  <a:lnTo>
                    <a:pt x="1950" y="1694"/>
                  </a:lnTo>
                  <a:lnTo>
                    <a:pt x="1852" y="1399"/>
                  </a:lnTo>
                  <a:lnTo>
                    <a:pt x="1734" y="1123"/>
                  </a:lnTo>
                  <a:lnTo>
                    <a:pt x="1556" y="867"/>
                  </a:lnTo>
                  <a:lnTo>
                    <a:pt x="1379" y="630"/>
                  </a:lnTo>
                  <a:lnTo>
                    <a:pt x="1162" y="433"/>
                  </a:lnTo>
                  <a:lnTo>
                    <a:pt x="906" y="256"/>
                  </a:lnTo>
                  <a:lnTo>
                    <a:pt x="630" y="99"/>
                  </a:lnTo>
                  <a:lnTo>
                    <a:pt x="355" y="0"/>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2"/>
            <p:cNvSpPr/>
            <p:nvPr/>
          </p:nvSpPr>
          <p:spPr>
            <a:xfrm>
              <a:off x="5026350" y="2251275"/>
              <a:ext cx="48775" cy="51250"/>
            </a:xfrm>
            <a:custGeom>
              <a:avLst/>
              <a:gdLst/>
              <a:ahLst/>
              <a:cxnLst/>
              <a:rect l="l" t="t" r="r" b="b"/>
              <a:pathLst>
                <a:path w="1951" h="2050" extrusionOk="0">
                  <a:moveTo>
                    <a:pt x="197" y="0"/>
                  </a:moveTo>
                  <a:lnTo>
                    <a:pt x="118" y="40"/>
                  </a:lnTo>
                  <a:lnTo>
                    <a:pt x="59" y="99"/>
                  </a:lnTo>
                  <a:lnTo>
                    <a:pt x="20" y="158"/>
                  </a:lnTo>
                  <a:lnTo>
                    <a:pt x="0" y="237"/>
                  </a:lnTo>
                  <a:lnTo>
                    <a:pt x="39" y="316"/>
                  </a:lnTo>
                  <a:lnTo>
                    <a:pt x="99" y="355"/>
                  </a:lnTo>
                  <a:lnTo>
                    <a:pt x="374" y="454"/>
                  </a:lnTo>
                  <a:lnTo>
                    <a:pt x="630" y="591"/>
                  </a:lnTo>
                  <a:lnTo>
                    <a:pt x="867" y="749"/>
                  </a:lnTo>
                  <a:lnTo>
                    <a:pt x="1064" y="946"/>
                  </a:lnTo>
                  <a:lnTo>
                    <a:pt x="1261" y="1163"/>
                  </a:lnTo>
                  <a:lnTo>
                    <a:pt x="1399" y="1419"/>
                  </a:lnTo>
                  <a:lnTo>
                    <a:pt x="1517" y="1675"/>
                  </a:lnTo>
                  <a:lnTo>
                    <a:pt x="1596" y="1951"/>
                  </a:lnTo>
                  <a:lnTo>
                    <a:pt x="1635" y="2010"/>
                  </a:lnTo>
                  <a:lnTo>
                    <a:pt x="1694" y="2049"/>
                  </a:lnTo>
                  <a:lnTo>
                    <a:pt x="1773" y="2049"/>
                  </a:lnTo>
                  <a:lnTo>
                    <a:pt x="1852" y="2029"/>
                  </a:lnTo>
                  <a:lnTo>
                    <a:pt x="1911" y="1951"/>
                  </a:lnTo>
                  <a:lnTo>
                    <a:pt x="1950" y="1891"/>
                  </a:lnTo>
                  <a:lnTo>
                    <a:pt x="1950" y="1813"/>
                  </a:lnTo>
                  <a:lnTo>
                    <a:pt x="1871" y="1498"/>
                  </a:lnTo>
                  <a:lnTo>
                    <a:pt x="1734" y="1202"/>
                  </a:lnTo>
                  <a:lnTo>
                    <a:pt x="1556" y="926"/>
                  </a:lnTo>
                  <a:lnTo>
                    <a:pt x="1359" y="690"/>
                  </a:lnTo>
                  <a:lnTo>
                    <a:pt x="1123" y="454"/>
                  </a:lnTo>
                  <a:lnTo>
                    <a:pt x="847" y="276"/>
                  </a:lnTo>
                  <a:lnTo>
                    <a:pt x="571" y="119"/>
                  </a:lnTo>
                  <a:lnTo>
                    <a:pt x="2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5" name="Google Shape;2025;p32"/>
          <p:cNvGrpSpPr/>
          <p:nvPr/>
        </p:nvGrpSpPr>
        <p:grpSpPr>
          <a:xfrm>
            <a:off x="7172153" y="3776199"/>
            <a:ext cx="1875861" cy="1182997"/>
            <a:chOff x="3950825" y="2616175"/>
            <a:chExt cx="1119850" cy="706225"/>
          </a:xfrm>
        </p:grpSpPr>
        <p:sp>
          <p:nvSpPr>
            <p:cNvPr id="2026" name="Google Shape;2026;p32"/>
            <p:cNvSpPr/>
            <p:nvPr/>
          </p:nvSpPr>
          <p:spPr>
            <a:xfrm>
              <a:off x="3950825" y="2721575"/>
              <a:ext cx="1119850" cy="600825"/>
            </a:xfrm>
            <a:custGeom>
              <a:avLst/>
              <a:gdLst/>
              <a:ahLst/>
              <a:cxnLst/>
              <a:rect l="l" t="t" r="r" b="b"/>
              <a:pathLst>
                <a:path w="44794" h="24033" extrusionOk="0">
                  <a:moveTo>
                    <a:pt x="19423" y="0"/>
                  </a:moveTo>
                  <a:lnTo>
                    <a:pt x="19147" y="20"/>
                  </a:lnTo>
                  <a:lnTo>
                    <a:pt x="18556" y="99"/>
                  </a:lnTo>
                  <a:lnTo>
                    <a:pt x="17906" y="217"/>
                  </a:lnTo>
                  <a:lnTo>
                    <a:pt x="17236" y="375"/>
                  </a:lnTo>
                  <a:lnTo>
                    <a:pt x="16527" y="572"/>
                  </a:lnTo>
                  <a:lnTo>
                    <a:pt x="15798" y="808"/>
                  </a:lnTo>
                  <a:lnTo>
                    <a:pt x="15030" y="1064"/>
                  </a:lnTo>
                  <a:lnTo>
                    <a:pt x="14262" y="1379"/>
                  </a:lnTo>
                  <a:lnTo>
                    <a:pt x="13454" y="1694"/>
                  </a:lnTo>
                  <a:lnTo>
                    <a:pt x="12646" y="2049"/>
                  </a:lnTo>
                  <a:lnTo>
                    <a:pt x="11819" y="2423"/>
                  </a:lnTo>
                  <a:lnTo>
                    <a:pt x="11011" y="2817"/>
                  </a:lnTo>
                  <a:lnTo>
                    <a:pt x="10184" y="3231"/>
                  </a:lnTo>
                  <a:lnTo>
                    <a:pt x="9357" y="3664"/>
                  </a:lnTo>
                  <a:lnTo>
                    <a:pt x="8549" y="4098"/>
                  </a:lnTo>
                  <a:lnTo>
                    <a:pt x="7742" y="4551"/>
                  </a:lnTo>
                  <a:lnTo>
                    <a:pt x="6973" y="4984"/>
                  </a:lnTo>
                  <a:lnTo>
                    <a:pt x="6205" y="5437"/>
                  </a:lnTo>
                  <a:lnTo>
                    <a:pt x="5476" y="5890"/>
                  </a:lnTo>
                  <a:lnTo>
                    <a:pt x="4767" y="6343"/>
                  </a:lnTo>
                  <a:lnTo>
                    <a:pt x="4078" y="6796"/>
                  </a:lnTo>
                  <a:lnTo>
                    <a:pt x="3447" y="7230"/>
                  </a:lnTo>
                  <a:lnTo>
                    <a:pt x="2837" y="7663"/>
                  </a:lnTo>
                  <a:lnTo>
                    <a:pt x="2285" y="8057"/>
                  </a:lnTo>
                  <a:lnTo>
                    <a:pt x="1793" y="8451"/>
                  </a:lnTo>
                  <a:lnTo>
                    <a:pt x="1340" y="8825"/>
                  </a:lnTo>
                  <a:lnTo>
                    <a:pt x="946" y="9180"/>
                  </a:lnTo>
                  <a:lnTo>
                    <a:pt x="611" y="9515"/>
                  </a:lnTo>
                  <a:lnTo>
                    <a:pt x="355" y="9810"/>
                  </a:lnTo>
                  <a:lnTo>
                    <a:pt x="158" y="10066"/>
                  </a:lnTo>
                  <a:lnTo>
                    <a:pt x="99" y="10184"/>
                  </a:lnTo>
                  <a:lnTo>
                    <a:pt x="40" y="10302"/>
                  </a:lnTo>
                  <a:lnTo>
                    <a:pt x="20" y="10401"/>
                  </a:lnTo>
                  <a:lnTo>
                    <a:pt x="0" y="10499"/>
                  </a:lnTo>
                  <a:lnTo>
                    <a:pt x="20" y="10598"/>
                  </a:lnTo>
                  <a:lnTo>
                    <a:pt x="59" y="10696"/>
                  </a:lnTo>
                  <a:lnTo>
                    <a:pt x="118" y="10834"/>
                  </a:lnTo>
                  <a:lnTo>
                    <a:pt x="217" y="10953"/>
                  </a:lnTo>
                  <a:lnTo>
                    <a:pt x="473" y="11268"/>
                  </a:lnTo>
                  <a:lnTo>
                    <a:pt x="828" y="11622"/>
                  </a:lnTo>
                  <a:lnTo>
                    <a:pt x="1261" y="12016"/>
                  </a:lnTo>
                  <a:lnTo>
                    <a:pt x="1793" y="12450"/>
                  </a:lnTo>
                  <a:lnTo>
                    <a:pt x="2384" y="12903"/>
                  </a:lnTo>
                  <a:lnTo>
                    <a:pt x="3053" y="13415"/>
                  </a:lnTo>
                  <a:lnTo>
                    <a:pt x="3782" y="13927"/>
                  </a:lnTo>
                  <a:lnTo>
                    <a:pt x="4570" y="14479"/>
                  </a:lnTo>
                  <a:lnTo>
                    <a:pt x="5417" y="15030"/>
                  </a:lnTo>
                  <a:lnTo>
                    <a:pt x="6304" y="15601"/>
                  </a:lnTo>
                  <a:lnTo>
                    <a:pt x="7229" y="16192"/>
                  </a:lnTo>
                  <a:lnTo>
                    <a:pt x="8175" y="16783"/>
                  </a:lnTo>
                  <a:lnTo>
                    <a:pt x="9180" y="17374"/>
                  </a:lnTo>
                  <a:lnTo>
                    <a:pt x="10184" y="17965"/>
                  </a:lnTo>
                  <a:lnTo>
                    <a:pt x="11208" y="18556"/>
                  </a:lnTo>
                  <a:lnTo>
                    <a:pt x="12252" y="19127"/>
                  </a:lnTo>
                  <a:lnTo>
                    <a:pt x="13296" y="19699"/>
                  </a:lnTo>
                  <a:lnTo>
                    <a:pt x="14321" y="20250"/>
                  </a:lnTo>
                  <a:lnTo>
                    <a:pt x="15365" y="20762"/>
                  </a:lnTo>
                  <a:lnTo>
                    <a:pt x="16389" y="21274"/>
                  </a:lnTo>
                  <a:lnTo>
                    <a:pt x="17374" y="21727"/>
                  </a:lnTo>
                  <a:lnTo>
                    <a:pt x="18359" y="22181"/>
                  </a:lnTo>
                  <a:lnTo>
                    <a:pt x="19304" y="22574"/>
                  </a:lnTo>
                  <a:lnTo>
                    <a:pt x="20211" y="22929"/>
                  </a:lnTo>
                  <a:lnTo>
                    <a:pt x="21077" y="23244"/>
                  </a:lnTo>
                  <a:lnTo>
                    <a:pt x="21885" y="23520"/>
                  </a:lnTo>
                  <a:lnTo>
                    <a:pt x="22653" y="23737"/>
                  </a:lnTo>
                  <a:lnTo>
                    <a:pt x="23362" y="23894"/>
                  </a:lnTo>
                  <a:lnTo>
                    <a:pt x="23677" y="23953"/>
                  </a:lnTo>
                  <a:lnTo>
                    <a:pt x="23993" y="23993"/>
                  </a:lnTo>
                  <a:lnTo>
                    <a:pt x="24288" y="24012"/>
                  </a:lnTo>
                  <a:lnTo>
                    <a:pt x="24544" y="24032"/>
                  </a:lnTo>
                  <a:lnTo>
                    <a:pt x="24781" y="24032"/>
                  </a:lnTo>
                  <a:lnTo>
                    <a:pt x="25096" y="23973"/>
                  </a:lnTo>
                  <a:lnTo>
                    <a:pt x="25509" y="23855"/>
                  </a:lnTo>
                  <a:lnTo>
                    <a:pt x="25982" y="23678"/>
                  </a:lnTo>
                  <a:lnTo>
                    <a:pt x="26534" y="23461"/>
                  </a:lnTo>
                  <a:lnTo>
                    <a:pt x="27144" y="23185"/>
                  </a:lnTo>
                  <a:lnTo>
                    <a:pt x="27834" y="22870"/>
                  </a:lnTo>
                  <a:lnTo>
                    <a:pt x="28543" y="22515"/>
                  </a:lnTo>
                  <a:lnTo>
                    <a:pt x="30119" y="21708"/>
                  </a:lnTo>
                  <a:lnTo>
                    <a:pt x="31833" y="20782"/>
                  </a:lnTo>
                  <a:lnTo>
                    <a:pt x="33625" y="19758"/>
                  </a:lnTo>
                  <a:lnTo>
                    <a:pt x="35437" y="18714"/>
                  </a:lnTo>
                  <a:lnTo>
                    <a:pt x="37230" y="17630"/>
                  </a:lnTo>
                  <a:lnTo>
                    <a:pt x="38944" y="16567"/>
                  </a:lnTo>
                  <a:lnTo>
                    <a:pt x="40539" y="15542"/>
                  </a:lnTo>
                  <a:lnTo>
                    <a:pt x="41938" y="14597"/>
                  </a:lnTo>
                  <a:lnTo>
                    <a:pt x="42568" y="14163"/>
                  </a:lnTo>
                  <a:lnTo>
                    <a:pt x="43120" y="13750"/>
                  </a:lnTo>
                  <a:lnTo>
                    <a:pt x="43612" y="13375"/>
                  </a:lnTo>
                  <a:lnTo>
                    <a:pt x="44026" y="13041"/>
                  </a:lnTo>
                  <a:lnTo>
                    <a:pt x="44361" y="12745"/>
                  </a:lnTo>
                  <a:lnTo>
                    <a:pt x="44597" y="12509"/>
                  </a:lnTo>
                  <a:lnTo>
                    <a:pt x="44676" y="12390"/>
                  </a:lnTo>
                  <a:lnTo>
                    <a:pt x="44755" y="12292"/>
                  </a:lnTo>
                  <a:lnTo>
                    <a:pt x="44774" y="12213"/>
                  </a:lnTo>
                  <a:lnTo>
                    <a:pt x="44794" y="12154"/>
                  </a:lnTo>
                  <a:lnTo>
                    <a:pt x="44774" y="12095"/>
                  </a:lnTo>
                  <a:lnTo>
                    <a:pt x="44735" y="12016"/>
                  </a:lnTo>
                  <a:lnTo>
                    <a:pt x="44577" y="11819"/>
                  </a:lnTo>
                  <a:lnTo>
                    <a:pt x="44301" y="11583"/>
                  </a:lnTo>
                  <a:lnTo>
                    <a:pt x="43947" y="11287"/>
                  </a:lnTo>
                  <a:lnTo>
                    <a:pt x="43494" y="10972"/>
                  </a:lnTo>
                  <a:lnTo>
                    <a:pt x="42942" y="10598"/>
                  </a:lnTo>
                  <a:lnTo>
                    <a:pt x="42332" y="10204"/>
                  </a:lnTo>
                  <a:lnTo>
                    <a:pt x="41662" y="9771"/>
                  </a:lnTo>
                  <a:lnTo>
                    <a:pt x="40086" y="8825"/>
                  </a:lnTo>
                  <a:lnTo>
                    <a:pt x="38313" y="7801"/>
                  </a:lnTo>
                  <a:lnTo>
                    <a:pt x="36383" y="6717"/>
                  </a:lnTo>
                  <a:lnTo>
                    <a:pt x="34334" y="5634"/>
                  </a:lnTo>
                  <a:lnTo>
                    <a:pt x="32226" y="4570"/>
                  </a:lnTo>
                  <a:lnTo>
                    <a:pt x="31143" y="4038"/>
                  </a:lnTo>
                  <a:lnTo>
                    <a:pt x="30079" y="3526"/>
                  </a:lnTo>
                  <a:lnTo>
                    <a:pt x="29035" y="3054"/>
                  </a:lnTo>
                  <a:lnTo>
                    <a:pt x="27991" y="2581"/>
                  </a:lnTo>
                  <a:lnTo>
                    <a:pt x="26967" y="2147"/>
                  </a:lnTo>
                  <a:lnTo>
                    <a:pt x="25962" y="1734"/>
                  </a:lnTo>
                  <a:lnTo>
                    <a:pt x="24997" y="1359"/>
                  </a:lnTo>
                  <a:lnTo>
                    <a:pt x="24071" y="1025"/>
                  </a:lnTo>
                  <a:lnTo>
                    <a:pt x="23205" y="709"/>
                  </a:lnTo>
                  <a:lnTo>
                    <a:pt x="22377" y="473"/>
                  </a:lnTo>
                  <a:lnTo>
                    <a:pt x="21609" y="256"/>
                  </a:lnTo>
                  <a:lnTo>
                    <a:pt x="20900" y="118"/>
                  </a:lnTo>
                  <a:lnTo>
                    <a:pt x="20565" y="59"/>
                  </a:lnTo>
                  <a:lnTo>
                    <a:pt x="20250" y="20"/>
                  </a:lnTo>
                  <a:lnTo>
                    <a:pt x="19954"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2"/>
            <p:cNvSpPr/>
            <p:nvPr/>
          </p:nvSpPr>
          <p:spPr>
            <a:xfrm>
              <a:off x="4503350" y="2652625"/>
              <a:ext cx="84225" cy="48775"/>
            </a:xfrm>
            <a:custGeom>
              <a:avLst/>
              <a:gdLst/>
              <a:ahLst/>
              <a:cxnLst/>
              <a:rect l="l" t="t" r="r" b="b"/>
              <a:pathLst>
                <a:path w="3369" h="1951" extrusionOk="0">
                  <a:moveTo>
                    <a:pt x="1" y="1"/>
                  </a:moveTo>
                  <a:lnTo>
                    <a:pt x="3369" y="1951"/>
                  </a:lnTo>
                  <a:lnTo>
                    <a:pt x="1" y="1"/>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2"/>
            <p:cNvSpPr/>
            <p:nvPr/>
          </p:nvSpPr>
          <p:spPr>
            <a:xfrm>
              <a:off x="4599375" y="2717625"/>
              <a:ext cx="25" cy="525"/>
            </a:xfrm>
            <a:custGeom>
              <a:avLst/>
              <a:gdLst/>
              <a:ahLst/>
              <a:cxnLst/>
              <a:rect l="l" t="t" r="r" b="b"/>
              <a:pathLst>
                <a:path w="1" h="21" extrusionOk="0">
                  <a:moveTo>
                    <a:pt x="1" y="20"/>
                  </a:moveTo>
                  <a:lnTo>
                    <a:pt x="1" y="1"/>
                  </a:lnTo>
                  <a:lnTo>
                    <a:pt x="1" y="20"/>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2"/>
            <p:cNvSpPr/>
            <p:nvPr/>
          </p:nvSpPr>
          <p:spPr>
            <a:xfrm>
              <a:off x="4598400" y="2720575"/>
              <a:ext cx="525" cy="1500"/>
            </a:xfrm>
            <a:custGeom>
              <a:avLst/>
              <a:gdLst/>
              <a:ahLst/>
              <a:cxnLst/>
              <a:rect l="l" t="t" r="r" b="b"/>
              <a:pathLst>
                <a:path w="21" h="60" extrusionOk="0">
                  <a:moveTo>
                    <a:pt x="20" y="1"/>
                  </a:moveTo>
                  <a:lnTo>
                    <a:pt x="20" y="1"/>
                  </a:lnTo>
                  <a:lnTo>
                    <a:pt x="20" y="1"/>
                  </a:lnTo>
                  <a:lnTo>
                    <a:pt x="0" y="60"/>
                  </a:lnTo>
                  <a:lnTo>
                    <a:pt x="0" y="60"/>
                  </a:lnTo>
                  <a:lnTo>
                    <a:pt x="20" y="1"/>
                  </a:lnTo>
                  <a:lnTo>
                    <a:pt x="20" y="1"/>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2"/>
            <p:cNvSpPr/>
            <p:nvPr/>
          </p:nvSpPr>
          <p:spPr>
            <a:xfrm>
              <a:off x="4597400" y="2710725"/>
              <a:ext cx="1025" cy="2500"/>
            </a:xfrm>
            <a:custGeom>
              <a:avLst/>
              <a:gdLst/>
              <a:ahLst/>
              <a:cxnLst/>
              <a:rect l="l" t="t" r="r" b="b"/>
              <a:pathLst>
                <a:path w="41" h="100" extrusionOk="0">
                  <a:moveTo>
                    <a:pt x="1" y="1"/>
                  </a:moveTo>
                  <a:lnTo>
                    <a:pt x="1" y="1"/>
                  </a:lnTo>
                  <a:lnTo>
                    <a:pt x="1" y="1"/>
                  </a:lnTo>
                  <a:lnTo>
                    <a:pt x="40" y="99"/>
                  </a:lnTo>
                  <a:lnTo>
                    <a:pt x="40" y="99"/>
                  </a:lnTo>
                  <a:lnTo>
                    <a:pt x="40" y="99"/>
                  </a:lnTo>
                  <a:lnTo>
                    <a:pt x="1" y="1"/>
                  </a:lnTo>
                  <a:lnTo>
                    <a:pt x="1" y="1"/>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2"/>
            <p:cNvSpPr/>
            <p:nvPr/>
          </p:nvSpPr>
          <p:spPr>
            <a:xfrm>
              <a:off x="4587550" y="2701375"/>
              <a:ext cx="5450" cy="3975"/>
            </a:xfrm>
            <a:custGeom>
              <a:avLst/>
              <a:gdLst/>
              <a:ahLst/>
              <a:cxnLst/>
              <a:rect l="l" t="t" r="r" b="b"/>
              <a:pathLst>
                <a:path w="218" h="159" extrusionOk="0">
                  <a:moveTo>
                    <a:pt x="1" y="1"/>
                  </a:moveTo>
                  <a:lnTo>
                    <a:pt x="1" y="1"/>
                  </a:lnTo>
                  <a:lnTo>
                    <a:pt x="119" y="79"/>
                  </a:lnTo>
                  <a:lnTo>
                    <a:pt x="218" y="158"/>
                  </a:lnTo>
                  <a:lnTo>
                    <a:pt x="218" y="158"/>
                  </a:lnTo>
                  <a:lnTo>
                    <a:pt x="218" y="158"/>
                  </a:lnTo>
                  <a:lnTo>
                    <a:pt x="119" y="79"/>
                  </a:lnTo>
                  <a:lnTo>
                    <a:pt x="1" y="1"/>
                  </a:lnTo>
                  <a:lnTo>
                    <a:pt x="1" y="1"/>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2"/>
            <p:cNvSpPr/>
            <p:nvPr/>
          </p:nvSpPr>
          <p:spPr>
            <a:xfrm>
              <a:off x="4593975" y="2706300"/>
              <a:ext cx="2475" cy="2975"/>
            </a:xfrm>
            <a:custGeom>
              <a:avLst/>
              <a:gdLst/>
              <a:ahLst/>
              <a:cxnLst/>
              <a:rect l="l" t="t" r="r" b="b"/>
              <a:pathLst>
                <a:path w="99" h="119" extrusionOk="0">
                  <a:moveTo>
                    <a:pt x="0" y="1"/>
                  </a:moveTo>
                  <a:lnTo>
                    <a:pt x="0" y="20"/>
                  </a:lnTo>
                  <a:lnTo>
                    <a:pt x="99" y="119"/>
                  </a:lnTo>
                  <a:lnTo>
                    <a:pt x="0" y="1"/>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2"/>
            <p:cNvSpPr/>
            <p:nvPr/>
          </p:nvSpPr>
          <p:spPr>
            <a:xfrm>
              <a:off x="4598900" y="2715175"/>
              <a:ext cx="500" cy="2475"/>
            </a:xfrm>
            <a:custGeom>
              <a:avLst/>
              <a:gdLst/>
              <a:ahLst/>
              <a:cxnLst/>
              <a:rect l="l" t="t" r="r" b="b"/>
              <a:pathLst>
                <a:path w="20" h="99" extrusionOk="0">
                  <a:moveTo>
                    <a:pt x="0" y="0"/>
                  </a:moveTo>
                  <a:lnTo>
                    <a:pt x="0" y="20"/>
                  </a:lnTo>
                  <a:lnTo>
                    <a:pt x="20" y="99"/>
                  </a:lnTo>
                  <a:lnTo>
                    <a:pt x="0" y="0"/>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2"/>
            <p:cNvSpPr/>
            <p:nvPr/>
          </p:nvSpPr>
          <p:spPr>
            <a:xfrm>
              <a:off x="4032575" y="2645725"/>
              <a:ext cx="566825" cy="328000"/>
            </a:xfrm>
            <a:custGeom>
              <a:avLst/>
              <a:gdLst/>
              <a:ahLst/>
              <a:cxnLst/>
              <a:rect l="l" t="t" r="r" b="b"/>
              <a:pathLst>
                <a:path w="22673" h="13120" extrusionOk="0">
                  <a:moveTo>
                    <a:pt x="17630" y="1"/>
                  </a:moveTo>
                  <a:lnTo>
                    <a:pt x="17394" y="20"/>
                  </a:lnTo>
                  <a:lnTo>
                    <a:pt x="17157" y="40"/>
                  </a:lnTo>
                  <a:lnTo>
                    <a:pt x="16941" y="99"/>
                  </a:lnTo>
                  <a:lnTo>
                    <a:pt x="16744" y="178"/>
                  </a:lnTo>
                  <a:lnTo>
                    <a:pt x="16566" y="277"/>
                  </a:lnTo>
                  <a:lnTo>
                    <a:pt x="453" y="9574"/>
                  </a:lnTo>
                  <a:lnTo>
                    <a:pt x="355" y="9653"/>
                  </a:lnTo>
                  <a:lnTo>
                    <a:pt x="256" y="9712"/>
                  </a:lnTo>
                  <a:lnTo>
                    <a:pt x="197" y="9791"/>
                  </a:lnTo>
                  <a:lnTo>
                    <a:pt x="99" y="9889"/>
                  </a:lnTo>
                  <a:lnTo>
                    <a:pt x="79" y="9948"/>
                  </a:lnTo>
                  <a:lnTo>
                    <a:pt x="20" y="10047"/>
                  </a:lnTo>
                  <a:lnTo>
                    <a:pt x="0" y="10165"/>
                  </a:lnTo>
                  <a:lnTo>
                    <a:pt x="0" y="10283"/>
                  </a:lnTo>
                  <a:lnTo>
                    <a:pt x="20" y="10382"/>
                  </a:lnTo>
                  <a:lnTo>
                    <a:pt x="59" y="10500"/>
                  </a:lnTo>
                  <a:lnTo>
                    <a:pt x="118" y="10598"/>
                  </a:lnTo>
                  <a:lnTo>
                    <a:pt x="217" y="10697"/>
                  </a:lnTo>
                  <a:lnTo>
                    <a:pt x="315" y="10795"/>
                  </a:lnTo>
                  <a:lnTo>
                    <a:pt x="453" y="10894"/>
                  </a:lnTo>
                  <a:lnTo>
                    <a:pt x="3841" y="12844"/>
                  </a:lnTo>
                  <a:lnTo>
                    <a:pt x="4078" y="12962"/>
                  </a:lnTo>
                  <a:lnTo>
                    <a:pt x="4373" y="13061"/>
                  </a:lnTo>
                  <a:lnTo>
                    <a:pt x="4669" y="13100"/>
                  </a:lnTo>
                  <a:lnTo>
                    <a:pt x="4964" y="13120"/>
                  </a:lnTo>
                  <a:lnTo>
                    <a:pt x="5279" y="13100"/>
                  </a:lnTo>
                  <a:lnTo>
                    <a:pt x="5575" y="13061"/>
                  </a:lnTo>
                  <a:lnTo>
                    <a:pt x="5850" y="12962"/>
                  </a:lnTo>
                  <a:lnTo>
                    <a:pt x="6107" y="12844"/>
                  </a:lnTo>
                  <a:lnTo>
                    <a:pt x="22200" y="3546"/>
                  </a:lnTo>
                  <a:lnTo>
                    <a:pt x="22298" y="3468"/>
                  </a:lnTo>
                  <a:lnTo>
                    <a:pt x="22397" y="3389"/>
                  </a:lnTo>
                  <a:lnTo>
                    <a:pt x="22476" y="3310"/>
                  </a:lnTo>
                  <a:lnTo>
                    <a:pt x="22555" y="3231"/>
                  </a:lnTo>
                  <a:lnTo>
                    <a:pt x="22594" y="3152"/>
                  </a:lnTo>
                  <a:lnTo>
                    <a:pt x="22633" y="3074"/>
                  </a:lnTo>
                  <a:lnTo>
                    <a:pt x="22633" y="3054"/>
                  </a:lnTo>
                  <a:lnTo>
                    <a:pt x="22653" y="2995"/>
                  </a:lnTo>
                  <a:lnTo>
                    <a:pt x="22673" y="2896"/>
                  </a:lnTo>
                  <a:lnTo>
                    <a:pt x="22673" y="2877"/>
                  </a:lnTo>
                  <a:lnTo>
                    <a:pt x="22653" y="2778"/>
                  </a:lnTo>
                  <a:lnTo>
                    <a:pt x="22633" y="2699"/>
                  </a:lnTo>
                  <a:lnTo>
                    <a:pt x="22594" y="2601"/>
                  </a:lnTo>
                  <a:lnTo>
                    <a:pt x="22555" y="2542"/>
                  </a:lnTo>
                  <a:lnTo>
                    <a:pt x="22456" y="2424"/>
                  </a:lnTo>
                  <a:lnTo>
                    <a:pt x="22417" y="2384"/>
                  </a:lnTo>
                  <a:lnTo>
                    <a:pt x="22318" y="2305"/>
                  </a:lnTo>
                  <a:lnTo>
                    <a:pt x="22200" y="2227"/>
                  </a:lnTo>
                  <a:lnTo>
                    <a:pt x="18832" y="277"/>
                  </a:lnTo>
                  <a:lnTo>
                    <a:pt x="18753" y="237"/>
                  </a:lnTo>
                  <a:lnTo>
                    <a:pt x="18654" y="198"/>
                  </a:lnTo>
                  <a:lnTo>
                    <a:pt x="18477" y="119"/>
                  </a:lnTo>
                  <a:lnTo>
                    <a:pt x="18300" y="60"/>
                  </a:lnTo>
                  <a:lnTo>
                    <a:pt x="18083" y="20"/>
                  </a:lnTo>
                  <a:lnTo>
                    <a:pt x="17847" y="1"/>
                  </a:lnTo>
                  <a:close/>
                </a:path>
              </a:pathLst>
            </a:custGeom>
            <a:solidFill>
              <a:srgbClr val="D9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2"/>
            <p:cNvSpPr/>
            <p:nvPr/>
          </p:nvSpPr>
          <p:spPr>
            <a:xfrm>
              <a:off x="4821475" y="2843700"/>
              <a:ext cx="1025" cy="2975"/>
            </a:xfrm>
            <a:custGeom>
              <a:avLst/>
              <a:gdLst/>
              <a:ahLst/>
              <a:cxnLst/>
              <a:rect l="l" t="t" r="r" b="b"/>
              <a:pathLst>
                <a:path w="41" h="119" extrusionOk="0">
                  <a:moveTo>
                    <a:pt x="1" y="0"/>
                  </a:moveTo>
                  <a:lnTo>
                    <a:pt x="1" y="0"/>
                  </a:lnTo>
                  <a:lnTo>
                    <a:pt x="1" y="0"/>
                  </a:lnTo>
                  <a:lnTo>
                    <a:pt x="40" y="60"/>
                  </a:lnTo>
                  <a:lnTo>
                    <a:pt x="40" y="119"/>
                  </a:lnTo>
                  <a:lnTo>
                    <a:pt x="40" y="119"/>
                  </a:lnTo>
                  <a:lnTo>
                    <a:pt x="40" y="60"/>
                  </a:lnTo>
                  <a:lnTo>
                    <a:pt x="1" y="0"/>
                  </a:lnTo>
                  <a:lnTo>
                    <a:pt x="1" y="0"/>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2"/>
            <p:cNvSpPr/>
            <p:nvPr/>
          </p:nvSpPr>
          <p:spPr>
            <a:xfrm>
              <a:off x="4450175" y="2850600"/>
              <a:ext cx="34000" cy="20200"/>
            </a:xfrm>
            <a:custGeom>
              <a:avLst/>
              <a:gdLst/>
              <a:ahLst/>
              <a:cxnLst/>
              <a:rect l="l" t="t" r="r" b="b"/>
              <a:pathLst>
                <a:path w="1360" h="808" extrusionOk="0">
                  <a:moveTo>
                    <a:pt x="0" y="808"/>
                  </a:moveTo>
                  <a:lnTo>
                    <a:pt x="0" y="808"/>
                  </a:lnTo>
                  <a:lnTo>
                    <a:pt x="40" y="768"/>
                  </a:lnTo>
                  <a:lnTo>
                    <a:pt x="1359" y="0"/>
                  </a:lnTo>
                  <a:lnTo>
                    <a:pt x="40" y="768"/>
                  </a:lnTo>
                  <a:lnTo>
                    <a:pt x="40" y="768"/>
                  </a:lnTo>
                  <a:lnTo>
                    <a:pt x="0" y="808"/>
                  </a:lnTo>
                  <a:lnTo>
                    <a:pt x="0" y="808"/>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2"/>
            <p:cNvSpPr/>
            <p:nvPr/>
          </p:nvSpPr>
          <p:spPr>
            <a:xfrm>
              <a:off x="4616625" y="2872750"/>
              <a:ext cx="500" cy="1025"/>
            </a:xfrm>
            <a:custGeom>
              <a:avLst/>
              <a:gdLst/>
              <a:ahLst/>
              <a:cxnLst/>
              <a:rect l="l" t="t" r="r" b="b"/>
              <a:pathLst>
                <a:path w="20" h="41" extrusionOk="0">
                  <a:moveTo>
                    <a:pt x="0" y="1"/>
                  </a:moveTo>
                  <a:lnTo>
                    <a:pt x="0" y="1"/>
                  </a:lnTo>
                  <a:lnTo>
                    <a:pt x="0" y="1"/>
                  </a:lnTo>
                  <a:lnTo>
                    <a:pt x="20" y="40"/>
                  </a:lnTo>
                  <a:lnTo>
                    <a:pt x="20" y="40"/>
                  </a:lnTo>
                  <a:lnTo>
                    <a:pt x="20" y="40"/>
                  </a:lnTo>
                  <a:lnTo>
                    <a:pt x="0" y="1"/>
                  </a:lnTo>
                  <a:lnTo>
                    <a:pt x="0" y="1"/>
                  </a:lnTo>
                  <a:close/>
                </a:path>
              </a:pathLst>
            </a:custGeom>
            <a:solidFill>
              <a:srgbClr val="C453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2"/>
            <p:cNvSpPr/>
            <p:nvPr/>
          </p:nvSpPr>
          <p:spPr>
            <a:xfrm>
              <a:off x="4446725" y="2876200"/>
              <a:ext cx="500" cy="2500"/>
            </a:xfrm>
            <a:custGeom>
              <a:avLst/>
              <a:gdLst/>
              <a:ahLst/>
              <a:cxnLst/>
              <a:rect l="l" t="t" r="r" b="b"/>
              <a:pathLst>
                <a:path w="20" h="100" extrusionOk="0">
                  <a:moveTo>
                    <a:pt x="20" y="99"/>
                  </a:moveTo>
                  <a:lnTo>
                    <a:pt x="20" y="99"/>
                  </a:lnTo>
                  <a:lnTo>
                    <a:pt x="20" y="99"/>
                  </a:lnTo>
                  <a:lnTo>
                    <a:pt x="0" y="40"/>
                  </a:lnTo>
                  <a:lnTo>
                    <a:pt x="0" y="1"/>
                  </a:lnTo>
                  <a:lnTo>
                    <a:pt x="0" y="1"/>
                  </a:lnTo>
                  <a:lnTo>
                    <a:pt x="0" y="40"/>
                  </a:lnTo>
                  <a:lnTo>
                    <a:pt x="20" y="99"/>
                  </a:lnTo>
                  <a:lnTo>
                    <a:pt x="20" y="99"/>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2"/>
            <p:cNvSpPr/>
            <p:nvPr/>
          </p:nvSpPr>
          <p:spPr>
            <a:xfrm>
              <a:off x="4447700" y="2879650"/>
              <a:ext cx="3475" cy="2975"/>
            </a:xfrm>
            <a:custGeom>
              <a:avLst/>
              <a:gdLst/>
              <a:ahLst/>
              <a:cxnLst/>
              <a:rect l="l" t="t" r="r" b="b"/>
              <a:pathLst>
                <a:path w="139" h="119" extrusionOk="0">
                  <a:moveTo>
                    <a:pt x="1" y="0"/>
                  </a:moveTo>
                  <a:lnTo>
                    <a:pt x="40" y="60"/>
                  </a:lnTo>
                  <a:lnTo>
                    <a:pt x="99" y="89"/>
                  </a:lnTo>
                  <a:lnTo>
                    <a:pt x="99" y="89"/>
                  </a:lnTo>
                  <a:lnTo>
                    <a:pt x="60" y="60"/>
                  </a:lnTo>
                  <a:lnTo>
                    <a:pt x="1" y="0"/>
                  </a:lnTo>
                  <a:close/>
                  <a:moveTo>
                    <a:pt x="99" y="89"/>
                  </a:moveTo>
                  <a:lnTo>
                    <a:pt x="139" y="119"/>
                  </a:lnTo>
                  <a:lnTo>
                    <a:pt x="119" y="99"/>
                  </a:lnTo>
                  <a:lnTo>
                    <a:pt x="99" y="89"/>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2"/>
            <p:cNvSpPr/>
            <p:nvPr/>
          </p:nvSpPr>
          <p:spPr>
            <a:xfrm>
              <a:off x="4617100" y="2873750"/>
              <a:ext cx="525" cy="2475"/>
            </a:xfrm>
            <a:custGeom>
              <a:avLst/>
              <a:gdLst/>
              <a:ahLst/>
              <a:cxnLst/>
              <a:rect l="l" t="t" r="r" b="b"/>
              <a:pathLst>
                <a:path w="21" h="99" extrusionOk="0">
                  <a:moveTo>
                    <a:pt x="1" y="0"/>
                  </a:moveTo>
                  <a:lnTo>
                    <a:pt x="1" y="0"/>
                  </a:lnTo>
                  <a:lnTo>
                    <a:pt x="1" y="0"/>
                  </a:lnTo>
                  <a:lnTo>
                    <a:pt x="21" y="59"/>
                  </a:lnTo>
                  <a:lnTo>
                    <a:pt x="21" y="99"/>
                  </a:lnTo>
                  <a:lnTo>
                    <a:pt x="21" y="99"/>
                  </a:lnTo>
                  <a:lnTo>
                    <a:pt x="21" y="59"/>
                  </a:lnTo>
                  <a:lnTo>
                    <a:pt x="1" y="0"/>
                  </a:lnTo>
                  <a:lnTo>
                    <a:pt x="1" y="0"/>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2"/>
            <p:cNvSpPr/>
            <p:nvPr/>
          </p:nvSpPr>
          <p:spPr>
            <a:xfrm>
              <a:off x="4613175" y="2869800"/>
              <a:ext cx="3475" cy="2975"/>
            </a:xfrm>
            <a:custGeom>
              <a:avLst/>
              <a:gdLst/>
              <a:ahLst/>
              <a:cxnLst/>
              <a:rect l="l" t="t" r="r" b="b"/>
              <a:pathLst>
                <a:path w="139" h="119" extrusionOk="0">
                  <a:moveTo>
                    <a:pt x="0" y="0"/>
                  </a:moveTo>
                  <a:lnTo>
                    <a:pt x="0" y="0"/>
                  </a:lnTo>
                  <a:lnTo>
                    <a:pt x="79" y="60"/>
                  </a:lnTo>
                  <a:lnTo>
                    <a:pt x="138" y="119"/>
                  </a:lnTo>
                  <a:lnTo>
                    <a:pt x="138" y="119"/>
                  </a:lnTo>
                  <a:lnTo>
                    <a:pt x="138" y="119"/>
                  </a:lnTo>
                  <a:lnTo>
                    <a:pt x="79" y="60"/>
                  </a:lnTo>
                  <a:lnTo>
                    <a:pt x="0" y="0"/>
                  </a:lnTo>
                  <a:lnTo>
                    <a:pt x="0" y="0"/>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2"/>
            <p:cNvSpPr/>
            <p:nvPr/>
          </p:nvSpPr>
          <p:spPr>
            <a:xfrm>
              <a:off x="4043900" y="2652625"/>
              <a:ext cx="402850" cy="232475"/>
            </a:xfrm>
            <a:custGeom>
              <a:avLst/>
              <a:gdLst/>
              <a:ahLst/>
              <a:cxnLst/>
              <a:rect l="l" t="t" r="r" b="b"/>
              <a:pathLst>
                <a:path w="16114" h="9299" extrusionOk="0">
                  <a:moveTo>
                    <a:pt x="0" y="9298"/>
                  </a:moveTo>
                  <a:lnTo>
                    <a:pt x="0" y="9298"/>
                  </a:lnTo>
                  <a:lnTo>
                    <a:pt x="0" y="9298"/>
                  </a:lnTo>
                  <a:lnTo>
                    <a:pt x="16113" y="1"/>
                  </a:lnTo>
                  <a:lnTo>
                    <a:pt x="16113" y="1"/>
                  </a:lnTo>
                  <a:lnTo>
                    <a:pt x="0" y="9298"/>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2"/>
            <p:cNvSpPr/>
            <p:nvPr/>
          </p:nvSpPr>
          <p:spPr>
            <a:xfrm>
              <a:off x="4333950" y="2894425"/>
              <a:ext cx="87175" cy="43350"/>
            </a:xfrm>
            <a:custGeom>
              <a:avLst/>
              <a:gdLst/>
              <a:ahLst/>
              <a:cxnLst/>
              <a:rect l="l" t="t" r="r" b="b"/>
              <a:pathLst>
                <a:path w="3487" h="1734" extrusionOk="0">
                  <a:moveTo>
                    <a:pt x="2817" y="99"/>
                  </a:moveTo>
                  <a:lnTo>
                    <a:pt x="0" y="1734"/>
                  </a:lnTo>
                  <a:lnTo>
                    <a:pt x="2817" y="99"/>
                  </a:lnTo>
                  <a:lnTo>
                    <a:pt x="2817" y="99"/>
                  </a:lnTo>
                  <a:lnTo>
                    <a:pt x="2955" y="40"/>
                  </a:lnTo>
                  <a:lnTo>
                    <a:pt x="3132" y="0"/>
                  </a:lnTo>
                  <a:lnTo>
                    <a:pt x="3310" y="0"/>
                  </a:lnTo>
                  <a:lnTo>
                    <a:pt x="3487" y="20"/>
                  </a:lnTo>
                  <a:lnTo>
                    <a:pt x="3487" y="20"/>
                  </a:lnTo>
                  <a:lnTo>
                    <a:pt x="3310" y="0"/>
                  </a:lnTo>
                  <a:lnTo>
                    <a:pt x="3132" y="0"/>
                  </a:lnTo>
                  <a:lnTo>
                    <a:pt x="2955" y="40"/>
                  </a:lnTo>
                  <a:lnTo>
                    <a:pt x="2817" y="99"/>
                  </a:lnTo>
                  <a:lnTo>
                    <a:pt x="2817" y="99"/>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2"/>
            <p:cNvSpPr/>
            <p:nvPr/>
          </p:nvSpPr>
          <p:spPr>
            <a:xfrm>
              <a:off x="4037500" y="2888500"/>
              <a:ext cx="1500" cy="2000"/>
            </a:xfrm>
            <a:custGeom>
              <a:avLst/>
              <a:gdLst/>
              <a:ahLst/>
              <a:cxnLst/>
              <a:rect l="l" t="t" r="r" b="b"/>
              <a:pathLst>
                <a:path w="60" h="80" extrusionOk="0">
                  <a:moveTo>
                    <a:pt x="59" y="1"/>
                  </a:moveTo>
                  <a:lnTo>
                    <a:pt x="0" y="80"/>
                  </a:lnTo>
                  <a:lnTo>
                    <a:pt x="20" y="60"/>
                  </a:lnTo>
                  <a:lnTo>
                    <a:pt x="59" y="1"/>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2"/>
            <p:cNvSpPr/>
            <p:nvPr/>
          </p:nvSpPr>
          <p:spPr>
            <a:xfrm>
              <a:off x="4034525" y="2892950"/>
              <a:ext cx="525" cy="1500"/>
            </a:xfrm>
            <a:custGeom>
              <a:avLst/>
              <a:gdLst/>
              <a:ahLst/>
              <a:cxnLst/>
              <a:rect l="l" t="t" r="r" b="b"/>
              <a:pathLst>
                <a:path w="21" h="60" extrusionOk="0">
                  <a:moveTo>
                    <a:pt x="1" y="59"/>
                  </a:moveTo>
                  <a:lnTo>
                    <a:pt x="1" y="59"/>
                  </a:lnTo>
                  <a:lnTo>
                    <a:pt x="1" y="59"/>
                  </a:lnTo>
                  <a:lnTo>
                    <a:pt x="21" y="0"/>
                  </a:lnTo>
                  <a:lnTo>
                    <a:pt x="21" y="0"/>
                  </a:lnTo>
                  <a:lnTo>
                    <a:pt x="21" y="0"/>
                  </a:lnTo>
                  <a:lnTo>
                    <a:pt x="1" y="59"/>
                  </a:lnTo>
                  <a:lnTo>
                    <a:pt x="1" y="59"/>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2"/>
            <p:cNvSpPr/>
            <p:nvPr/>
          </p:nvSpPr>
          <p:spPr>
            <a:xfrm>
              <a:off x="4568850" y="2754075"/>
              <a:ext cx="253650" cy="147275"/>
            </a:xfrm>
            <a:custGeom>
              <a:avLst/>
              <a:gdLst/>
              <a:ahLst/>
              <a:cxnLst/>
              <a:rect l="l" t="t" r="r" b="b"/>
              <a:pathLst>
                <a:path w="10146" h="5891" extrusionOk="0">
                  <a:moveTo>
                    <a:pt x="3783" y="0"/>
                  </a:moveTo>
                  <a:lnTo>
                    <a:pt x="3625" y="20"/>
                  </a:lnTo>
                  <a:lnTo>
                    <a:pt x="3487" y="40"/>
                  </a:lnTo>
                  <a:lnTo>
                    <a:pt x="3349" y="79"/>
                  </a:lnTo>
                  <a:lnTo>
                    <a:pt x="3211" y="138"/>
                  </a:lnTo>
                  <a:lnTo>
                    <a:pt x="237" y="1872"/>
                  </a:lnTo>
                  <a:lnTo>
                    <a:pt x="138" y="1931"/>
                  </a:lnTo>
                  <a:lnTo>
                    <a:pt x="60" y="2010"/>
                  </a:lnTo>
                  <a:lnTo>
                    <a:pt x="20" y="2088"/>
                  </a:lnTo>
                  <a:lnTo>
                    <a:pt x="0" y="2187"/>
                  </a:lnTo>
                  <a:lnTo>
                    <a:pt x="20" y="2266"/>
                  </a:lnTo>
                  <a:lnTo>
                    <a:pt x="60" y="2364"/>
                  </a:lnTo>
                  <a:lnTo>
                    <a:pt x="138" y="2443"/>
                  </a:lnTo>
                  <a:lnTo>
                    <a:pt x="237" y="2502"/>
                  </a:lnTo>
                  <a:lnTo>
                    <a:pt x="5831" y="5752"/>
                  </a:lnTo>
                  <a:lnTo>
                    <a:pt x="5949" y="5811"/>
                  </a:lnTo>
                  <a:lnTo>
                    <a:pt x="6087" y="5851"/>
                  </a:lnTo>
                  <a:lnTo>
                    <a:pt x="6225" y="5870"/>
                  </a:lnTo>
                  <a:lnTo>
                    <a:pt x="6383" y="5890"/>
                  </a:lnTo>
                  <a:lnTo>
                    <a:pt x="6521" y="5870"/>
                  </a:lnTo>
                  <a:lnTo>
                    <a:pt x="6678" y="5851"/>
                  </a:lnTo>
                  <a:lnTo>
                    <a:pt x="6816" y="5811"/>
                  </a:lnTo>
                  <a:lnTo>
                    <a:pt x="6934" y="5752"/>
                  </a:lnTo>
                  <a:lnTo>
                    <a:pt x="9909" y="4019"/>
                  </a:lnTo>
                  <a:lnTo>
                    <a:pt x="10027" y="3960"/>
                  </a:lnTo>
                  <a:lnTo>
                    <a:pt x="10086" y="3881"/>
                  </a:lnTo>
                  <a:lnTo>
                    <a:pt x="10145" y="3782"/>
                  </a:lnTo>
                  <a:lnTo>
                    <a:pt x="10145" y="3704"/>
                  </a:lnTo>
                  <a:lnTo>
                    <a:pt x="10145" y="3645"/>
                  </a:lnTo>
                  <a:lnTo>
                    <a:pt x="10106" y="3585"/>
                  </a:lnTo>
                  <a:lnTo>
                    <a:pt x="10086" y="3526"/>
                  </a:lnTo>
                  <a:lnTo>
                    <a:pt x="10027" y="3448"/>
                  </a:lnTo>
                  <a:lnTo>
                    <a:pt x="9909" y="3388"/>
                  </a:lnTo>
                  <a:lnTo>
                    <a:pt x="4334" y="138"/>
                  </a:lnTo>
                  <a:lnTo>
                    <a:pt x="4216" y="79"/>
                  </a:lnTo>
                  <a:lnTo>
                    <a:pt x="4078" y="40"/>
                  </a:lnTo>
                  <a:lnTo>
                    <a:pt x="3920" y="20"/>
                  </a:lnTo>
                  <a:lnTo>
                    <a:pt x="3783" y="0"/>
                  </a:lnTo>
                  <a:close/>
                </a:path>
              </a:pathLst>
            </a:custGeom>
            <a:solidFill>
              <a:srgbClr val="59D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2"/>
            <p:cNvSpPr/>
            <p:nvPr/>
          </p:nvSpPr>
          <p:spPr>
            <a:xfrm>
              <a:off x="3981350" y="2905250"/>
              <a:ext cx="1065700" cy="369375"/>
            </a:xfrm>
            <a:custGeom>
              <a:avLst/>
              <a:gdLst/>
              <a:ahLst/>
              <a:cxnLst/>
              <a:rect l="l" t="t" r="r" b="b"/>
              <a:pathLst>
                <a:path w="42628" h="14775" extrusionOk="0">
                  <a:moveTo>
                    <a:pt x="0" y="1"/>
                  </a:moveTo>
                  <a:lnTo>
                    <a:pt x="0" y="1557"/>
                  </a:lnTo>
                  <a:lnTo>
                    <a:pt x="20" y="1714"/>
                  </a:lnTo>
                  <a:lnTo>
                    <a:pt x="60" y="1872"/>
                  </a:lnTo>
                  <a:lnTo>
                    <a:pt x="119" y="2030"/>
                  </a:lnTo>
                  <a:lnTo>
                    <a:pt x="217" y="2168"/>
                  </a:lnTo>
                  <a:lnTo>
                    <a:pt x="335" y="2325"/>
                  </a:lnTo>
                  <a:lnTo>
                    <a:pt x="473" y="2463"/>
                  </a:lnTo>
                  <a:lnTo>
                    <a:pt x="631" y="2601"/>
                  </a:lnTo>
                  <a:lnTo>
                    <a:pt x="828" y="2719"/>
                  </a:lnTo>
                  <a:lnTo>
                    <a:pt x="20782" y="14282"/>
                  </a:lnTo>
                  <a:lnTo>
                    <a:pt x="20999" y="14400"/>
                  </a:lnTo>
                  <a:lnTo>
                    <a:pt x="21215" y="14499"/>
                  </a:lnTo>
                  <a:lnTo>
                    <a:pt x="21472" y="14577"/>
                  </a:lnTo>
                  <a:lnTo>
                    <a:pt x="21708" y="14656"/>
                  </a:lnTo>
                  <a:lnTo>
                    <a:pt x="21984" y="14696"/>
                  </a:lnTo>
                  <a:lnTo>
                    <a:pt x="22240" y="14735"/>
                  </a:lnTo>
                  <a:lnTo>
                    <a:pt x="22516" y="14755"/>
                  </a:lnTo>
                  <a:lnTo>
                    <a:pt x="22791" y="14774"/>
                  </a:lnTo>
                  <a:lnTo>
                    <a:pt x="23067" y="14755"/>
                  </a:lnTo>
                  <a:lnTo>
                    <a:pt x="23343" y="14735"/>
                  </a:lnTo>
                  <a:lnTo>
                    <a:pt x="23599" y="14696"/>
                  </a:lnTo>
                  <a:lnTo>
                    <a:pt x="23875" y="14656"/>
                  </a:lnTo>
                  <a:lnTo>
                    <a:pt x="24131" y="14577"/>
                  </a:lnTo>
                  <a:lnTo>
                    <a:pt x="24367" y="14499"/>
                  </a:lnTo>
                  <a:lnTo>
                    <a:pt x="24604" y="14400"/>
                  </a:lnTo>
                  <a:lnTo>
                    <a:pt x="24820" y="14282"/>
                  </a:lnTo>
                  <a:lnTo>
                    <a:pt x="41780" y="4472"/>
                  </a:lnTo>
                  <a:lnTo>
                    <a:pt x="41977" y="4354"/>
                  </a:lnTo>
                  <a:lnTo>
                    <a:pt x="42155" y="4216"/>
                  </a:lnTo>
                  <a:lnTo>
                    <a:pt x="42293" y="4078"/>
                  </a:lnTo>
                  <a:lnTo>
                    <a:pt x="42411" y="3921"/>
                  </a:lnTo>
                  <a:lnTo>
                    <a:pt x="42509" y="3763"/>
                  </a:lnTo>
                  <a:lnTo>
                    <a:pt x="42588" y="3606"/>
                  </a:lnTo>
                  <a:lnTo>
                    <a:pt x="42608" y="3448"/>
                  </a:lnTo>
                  <a:lnTo>
                    <a:pt x="42627" y="3290"/>
                  </a:lnTo>
                  <a:lnTo>
                    <a:pt x="42627" y="1655"/>
                  </a:lnTo>
                  <a:lnTo>
                    <a:pt x="42608" y="1754"/>
                  </a:lnTo>
                  <a:lnTo>
                    <a:pt x="42588" y="1833"/>
                  </a:lnTo>
                  <a:lnTo>
                    <a:pt x="42568" y="1971"/>
                  </a:lnTo>
                  <a:lnTo>
                    <a:pt x="42529" y="2069"/>
                  </a:lnTo>
                  <a:lnTo>
                    <a:pt x="42490" y="2148"/>
                  </a:lnTo>
                  <a:lnTo>
                    <a:pt x="42411" y="2286"/>
                  </a:lnTo>
                  <a:lnTo>
                    <a:pt x="42332" y="2384"/>
                  </a:lnTo>
                  <a:lnTo>
                    <a:pt x="42233" y="2483"/>
                  </a:lnTo>
                  <a:lnTo>
                    <a:pt x="42155" y="2562"/>
                  </a:lnTo>
                  <a:lnTo>
                    <a:pt x="41977" y="2699"/>
                  </a:lnTo>
                  <a:lnTo>
                    <a:pt x="41780" y="2837"/>
                  </a:lnTo>
                  <a:lnTo>
                    <a:pt x="24820" y="12647"/>
                  </a:lnTo>
                  <a:lnTo>
                    <a:pt x="24604" y="12765"/>
                  </a:lnTo>
                  <a:lnTo>
                    <a:pt x="24367" y="12864"/>
                  </a:lnTo>
                  <a:lnTo>
                    <a:pt x="24111" y="12942"/>
                  </a:lnTo>
                  <a:lnTo>
                    <a:pt x="23855" y="13002"/>
                  </a:lnTo>
                  <a:lnTo>
                    <a:pt x="23599" y="13061"/>
                  </a:lnTo>
                  <a:lnTo>
                    <a:pt x="23343" y="13100"/>
                  </a:lnTo>
                  <a:lnTo>
                    <a:pt x="23067" y="13120"/>
                  </a:lnTo>
                  <a:lnTo>
                    <a:pt x="22516" y="13120"/>
                  </a:lnTo>
                  <a:lnTo>
                    <a:pt x="22240" y="13100"/>
                  </a:lnTo>
                  <a:lnTo>
                    <a:pt x="21984" y="13061"/>
                  </a:lnTo>
                  <a:lnTo>
                    <a:pt x="21708" y="13002"/>
                  </a:lnTo>
                  <a:lnTo>
                    <a:pt x="21452" y="12942"/>
                  </a:lnTo>
                  <a:lnTo>
                    <a:pt x="21215" y="12864"/>
                  </a:lnTo>
                  <a:lnTo>
                    <a:pt x="20979" y="12765"/>
                  </a:lnTo>
                  <a:lnTo>
                    <a:pt x="20762" y="12647"/>
                  </a:lnTo>
                  <a:lnTo>
                    <a:pt x="828" y="1084"/>
                  </a:lnTo>
                  <a:lnTo>
                    <a:pt x="631" y="946"/>
                  </a:lnTo>
                  <a:lnTo>
                    <a:pt x="454" y="808"/>
                  </a:lnTo>
                  <a:lnTo>
                    <a:pt x="375" y="730"/>
                  </a:lnTo>
                  <a:lnTo>
                    <a:pt x="276" y="631"/>
                  </a:lnTo>
                  <a:lnTo>
                    <a:pt x="197" y="533"/>
                  </a:lnTo>
                  <a:lnTo>
                    <a:pt x="138" y="414"/>
                  </a:lnTo>
                  <a:lnTo>
                    <a:pt x="99" y="316"/>
                  </a:lnTo>
                  <a:lnTo>
                    <a:pt x="40" y="217"/>
                  </a:lnTo>
                  <a:lnTo>
                    <a:pt x="20" y="80"/>
                  </a:lnTo>
                  <a:lnTo>
                    <a:pt x="0"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2"/>
            <p:cNvSpPr/>
            <p:nvPr/>
          </p:nvSpPr>
          <p:spPr>
            <a:xfrm>
              <a:off x="4648625" y="2891475"/>
              <a:ext cx="75375" cy="42375"/>
            </a:xfrm>
            <a:custGeom>
              <a:avLst/>
              <a:gdLst/>
              <a:ahLst/>
              <a:cxnLst/>
              <a:rect l="l" t="t" r="r" b="b"/>
              <a:pathLst>
                <a:path w="3015" h="1695" extrusionOk="0">
                  <a:moveTo>
                    <a:pt x="198" y="79"/>
                  </a:moveTo>
                  <a:lnTo>
                    <a:pt x="198" y="79"/>
                  </a:lnTo>
                  <a:lnTo>
                    <a:pt x="119" y="40"/>
                  </a:lnTo>
                  <a:lnTo>
                    <a:pt x="1" y="0"/>
                  </a:lnTo>
                  <a:lnTo>
                    <a:pt x="1" y="0"/>
                  </a:lnTo>
                  <a:lnTo>
                    <a:pt x="119" y="40"/>
                  </a:lnTo>
                  <a:lnTo>
                    <a:pt x="198" y="79"/>
                  </a:lnTo>
                  <a:lnTo>
                    <a:pt x="3014" y="1694"/>
                  </a:lnTo>
                  <a:lnTo>
                    <a:pt x="198" y="79"/>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2"/>
            <p:cNvSpPr/>
            <p:nvPr/>
          </p:nvSpPr>
          <p:spPr>
            <a:xfrm>
              <a:off x="4421100" y="2894925"/>
              <a:ext cx="74900" cy="42850"/>
            </a:xfrm>
            <a:custGeom>
              <a:avLst/>
              <a:gdLst/>
              <a:ahLst/>
              <a:cxnLst/>
              <a:rect l="l" t="t" r="r" b="b"/>
              <a:pathLst>
                <a:path w="2996" h="1714" extrusionOk="0">
                  <a:moveTo>
                    <a:pt x="198" y="79"/>
                  </a:moveTo>
                  <a:lnTo>
                    <a:pt x="198" y="79"/>
                  </a:lnTo>
                  <a:lnTo>
                    <a:pt x="99" y="39"/>
                  </a:lnTo>
                  <a:lnTo>
                    <a:pt x="1" y="0"/>
                  </a:lnTo>
                  <a:lnTo>
                    <a:pt x="1" y="0"/>
                  </a:lnTo>
                  <a:lnTo>
                    <a:pt x="99" y="39"/>
                  </a:lnTo>
                  <a:lnTo>
                    <a:pt x="198" y="79"/>
                  </a:lnTo>
                  <a:lnTo>
                    <a:pt x="2995" y="1714"/>
                  </a:lnTo>
                  <a:lnTo>
                    <a:pt x="198" y="79"/>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2"/>
            <p:cNvSpPr/>
            <p:nvPr/>
          </p:nvSpPr>
          <p:spPr>
            <a:xfrm>
              <a:off x="4837725" y="3001275"/>
              <a:ext cx="525" cy="1025"/>
            </a:xfrm>
            <a:custGeom>
              <a:avLst/>
              <a:gdLst/>
              <a:ahLst/>
              <a:cxnLst/>
              <a:rect l="l" t="t" r="r" b="b"/>
              <a:pathLst>
                <a:path w="21" h="41" extrusionOk="0">
                  <a:moveTo>
                    <a:pt x="1" y="1"/>
                  </a:moveTo>
                  <a:lnTo>
                    <a:pt x="1" y="21"/>
                  </a:lnTo>
                  <a:lnTo>
                    <a:pt x="20" y="40"/>
                  </a:lnTo>
                  <a:lnTo>
                    <a:pt x="1" y="1"/>
                  </a:lnTo>
                  <a:close/>
                </a:path>
              </a:pathLst>
            </a:custGeom>
            <a:solidFill>
              <a:srgbClr val="E3B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2"/>
            <p:cNvSpPr/>
            <p:nvPr/>
          </p:nvSpPr>
          <p:spPr>
            <a:xfrm>
              <a:off x="4292100" y="2962375"/>
              <a:ext cx="11825" cy="525"/>
            </a:xfrm>
            <a:custGeom>
              <a:avLst/>
              <a:gdLst/>
              <a:ahLst/>
              <a:cxnLst/>
              <a:rect l="l" t="t" r="r" b="b"/>
              <a:pathLst>
                <a:path w="473" h="21" extrusionOk="0">
                  <a:moveTo>
                    <a:pt x="0" y="20"/>
                  </a:moveTo>
                  <a:lnTo>
                    <a:pt x="0" y="20"/>
                  </a:lnTo>
                  <a:lnTo>
                    <a:pt x="118" y="1"/>
                  </a:lnTo>
                  <a:lnTo>
                    <a:pt x="236" y="1"/>
                  </a:lnTo>
                  <a:lnTo>
                    <a:pt x="355" y="1"/>
                  </a:lnTo>
                  <a:lnTo>
                    <a:pt x="473" y="20"/>
                  </a:lnTo>
                  <a:lnTo>
                    <a:pt x="473" y="20"/>
                  </a:lnTo>
                  <a:lnTo>
                    <a:pt x="355" y="1"/>
                  </a:lnTo>
                  <a:lnTo>
                    <a:pt x="236" y="1"/>
                  </a:lnTo>
                  <a:lnTo>
                    <a:pt x="118" y="1"/>
                  </a:lnTo>
                  <a:lnTo>
                    <a:pt x="0" y="20"/>
                  </a:lnTo>
                  <a:lnTo>
                    <a:pt x="0" y="20"/>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2"/>
            <p:cNvSpPr/>
            <p:nvPr/>
          </p:nvSpPr>
          <p:spPr>
            <a:xfrm>
              <a:off x="4746625" y="2857000"/>
              <a:ext cx="219175" cy="127075"/>
            </a:xfrm>
            <a:custGeom>
              <a:avLst/>
              <a:gdLst/>
              <a:ahLst/>
              <a:cxnLst/>
              <a:rect l="l" t="t" r="r" b="b"/>
              <a:pathLst>
                <a:path w="8767" h="5083" extrusionOk="0">
                  <a:moveTo>
                    <a:pt x="3802" y="0"/>
                  </a:moveTo>
                  <a:lnTo>
                    <a:pt x="3664" y="20"/>
                  </a:lnTo>
                  <a:lnTo>
                    <a:pt x="3526" y="40"/>
                  </a:lnTo>
                  <a:lnTo>
                    <a:pt x="3408" y="79"/>
                  </a:lnTo>
                  <a:lnTo>
                    <a:pt x="3310" y="118"/>
                  </a:lnTo>
                  <a:lnTo>
                    <a:pt x="197" y="1911"/>
                  </a:lnTo>
                  <a:lnTo>
                    <a:pt x="99" y="1990"/>
                  </a:lnTo>
                  <a:lnTo>
                    <a:pt x="40" y="2049"/>
                  </a:lnTo>
                  <a:lnTo>
                    <a:pt x="1" y="2128"/>
                  </a:lnTo>
                  <a:lnTo>
                    <a:pt x="1" y="2207"/>
                  </a:lnTo>
                  <a:lnTo>
                    <a:pt x="1" y="2285"/>
                  </a:lnTo>
                  <a:lnTo>
                    <a:pt x="40" y="2364"/>
                  </a:lnTo>
                  <a:lnTo>
                    <a:pt x="99" y="2423"/>
                  </a:lnTo>
                  <a:lnTo>
                    <a:pt x="197" y="2482"/>
                  </a:lnTo>
                  <a:lnTo>
                    <a:pt x="4452" y="4964"/>
                  </a:lnTo>
                  <a:lnTo>
                    <a:pt x="4570" y="5023"/>
                  </a:lnTo>
                  <a:lnTo>
                    <a:pt x="4689" y="5063"/>
                  </a:lnTo>
                  <a:lnTo>
                    <a:pt x="4886" y="5082"/>
                  </a:lnTo>
                  <a:lnTo>
                    <a:pt x="5083" y="5082"/>
                  </a:lnTo>
                  <a:lnTo>
                    <a:pt x="5280" y="5043"/>
                  </a:lnTo>
                  <a:lnTo>
                    <a:pt x="5437" y="4964"/>
                  </a:lnTo>
                  <a:lnTo>
                    <a:pt x="8550" y="3172"/>
                  </a:lnTo>
                  <a:lnTo>
                    <a:pt x="8648" y="3113"/>
                  </a:lnTo>
                  <a:lnTo>
                    <a:pt x="8707" y="3034"/>
                  </a:lnTo>
                  <a:lnTo>
                    <a:pt x="8747" y="2955"/>
                  </a:lnTo>
                  <a:lnTo>
                    <a:pt x="8766" y="2876"/>
                  </a:lnTo>
                  <a:lnTo>
                    <a:pt x="8747" y="2817"/>
                  </a:lnTo>
                  <a:lnTo>
                    <a:pt x="8707" y="2738"/>
                  </a:lnTo>
                  <a:lnTo>
                    <a:pt x="8648" y="2660"/>
                  </a:lnTo>
                  <a:lnTo>
                    <a:pt x="8550" y="2600"/>
                  </a:lnTo>
                  <a:lnTo>
                    <a:pt x="4295" y="118"/>
                  </a:lnTo>
                  <a:lnTo>
                    <a:pt x="4177" y="79"/>
                  </a:lnTo>
                  <a:lnTo>
                    <a:pt x="4058" y="40"/>
                  </a:lnTo>
                  <a:lnTo>
                    <a:pt x="3920" y="20"/>
                  </a:lnTo>
                  <a:lnTo>
                    <a:pt x="3802" y="0"/>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2"/>
            <p:cNvSpPr/>
            <p:nvPr/>
          </p:nvSpPr>
          <p:spPr>
            <a:xfrm>
              <a:off x="4531425" y="2959425"/>
              <a:ext cx="75375" cy="42375"/>
            </a:xfrm>
            <a:custGeom>
              <a:avLst/>
              <a:gdLst/>
              <a:ahLst/>
              <a:cxnLst/>
              <a:rect l="l" t="t" r="r" b="b"/>
              <a:pathLst>
                <a:path w="3015" h="1695" extrusionOk="0">
                  <a:moveTo>
                    <a:pt x="197" y="79"/>
                  </a:moveTo>
                  <a:lnTo>
                    <a:pt x="197" y="79"/>
                  </a:lnTo>
                  <a:lnTo>
                    <a:pt x="99" y="20"/>
                  </a:lnTo>
                  <a:lnTo>
                    <a:pt x="0" y="1"/>
                  </a:lnTo>
                  <a:lnTo>
                    <a:pt x="0" y="1"/>
                  </a:lnTo>
                  <a:lnTo>
                    <a:pt x="99" y="20"/>
                  </a:lnTo>
                  <a:lnTo>
                    <a:pt x="197" y="79"/>
                  </a:lnTo>
                  <a:lnTo>
                    <a:pt x="3014" y="1695"/>
                  </a:lnTo>
                  <a:lnTo>
                    <a:pt x="197" y="79"/>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2"/>
            <p:cNvSpPr/>
            <p:nvPr/>
          </p:nvSpPr>
          <p:spPr>
            <a:xfrm>
              <a:off x="4837725" y="3001775"/>
              <a:ext cx="1025" cy="1500"/>
            </a:xfrm>
            <a:custGeom>
              <a:avLst/>
              <a:gdLst/>
              <a:ahLst/>
              <a:cxnLst/>
              <a:rect l="l" t="t" r="r" b="b"/>
              <a:pathLst>
                <a:path w="41" h="60" extrusionOk="0">
                  <a:moveTo>
                    <a:pt x="1" y="1"/>
                  </a:moveTo>
                  <a:lnTo>
                    <a:pt x="40" y="60"/>
                  </a:lnTo>
                  <a:lnTo>
                    <a:pt x="20" y="20"/>
                  </a:lnTo>
                  <a:lnTo>
                    <a:pt x="1" y="1"/>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2"/>
            <p:cNvSpPr/>
            <p:nvPr/>
          </p:nvSpPr>
          <p:spPr>
            <a:xfrm>
              <a:off x="4764350" y="2957450"/>
              <a:ext cx="73400" cy="43850"/>
            </a:xfrm>
            <a:custGeom>
              <a:avLst/>
              <a:gdLst/>
              <a:ahLst/>
              <a:cxnLst/>
              <a:rect l="l" t="t" r="r" b="b"/>
              <a:pathLst>
                <a:path w="2936" h="1754" extrusionOk="0">
                  <a:moveTo>
                    <a:pt x="2798" y="1636"/>
                  </a:moveTo>
                  <a:lnTo>
                    <a:pt x="1" y="1"/>
                  </a:lnTo>
                  <a:lnTo>
                    <a:pt x="2798" y="1636"/>
                  </a:lnTo>
                  <a:lnTo>
                    <a:pt x="2798" y="1636"/>
                  </a:lnTo>
                  <a:lnTo>
                    <a:pt x="2877" y="1675"/>
                  </a:lnTo>
                  <a:lnTo>
                    <a:pt x="2936" y="1754"/>
                  </a:lnTo>
                  <a:lnTo>
                    <a:pt x="2936" y="1754"/>
                  </a:lnTo>
                  <a:lnTo>
                    <a:pt x="2936" y="1754"/>
                  </a:lnTo>
                  <a:lnTo>
                    <a:pt x="2877" y="1675"/>
                  </a:lnTo>
                  <a:lnTo>
                    <a:pt x="2798" y="1636"/>
                  </a:lnTo>
                  <a:lnTo>
                    <a:pt x="2798" y="1636"/>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2"/>
            <p:cNvSpPr/>
            <p:nvPr/>
          </p:nvSpPr>
          <p:spPr>
            <a:xfrm>
              <a:off x="4440325" y="3004725"/>
              <a:ext cx="500" cy="1500"/>
            </a:xfrm>
            <a:custGeom>
              <a:avLst/>
              <a:gdLst/>
              <a:ahLst/>
              <a:cxnLst/>
              <a:rect l="l" t="t" r="r" b="b"/>
              <a:pathLst>
                <a:path w="20" h="60" extrusionOk="0">
                  <a:moveTo>
                    <a:pt x="20" y="1"/>
                  </a:moveTo>
                  <a:lnTo>
                    <a:pt x="0" y="60"/>
                  </a:lnTo>
                  <a:lnTo>
                    <a:pt x="20" y="40"/>
                  </a:lnTo>
                  <a:lnTo>
                    <a:pt x="20" y="1"/>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2"/>
            <p:cNvSpPr/>
            <p:nvPr/>
          </p:nvSpPr>
          <p:spPr>
            <a:xfrm>
              <a:off x="4440325" y="3009175"/>
              <a:ext cx="500" cy="1500"/>
            </a:xfrm>
            <a:custGeom>
              <a:avLst/>
              <a:gdLst/>
              <a:ahLst/>
              <a:cxnLst/>
              <a:rect l="l" t="t" r="r" b="b"/>
              <a:pathLst>
                <a:path w="20" h="60" extrusionOk="0">
                  <a:moveTo>
                    <a:pt x="0" y="0"/>
                  </a:moveTo>
                  <a:lnTo>
                    <a:pt x="0" y="39"/>
                  </a:lnTo>
                  <a:lnTo>
                    <a:pt x="20" y="59"/>
                  </a:lnTo>
                  <a:lnTo>
                    <a:pt x="0" y="0"/>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2"/>
            <p:cNvSpPr/>
            <p:nvPr/>
          </p:nvSpPr>
          <p:spPr>
            <a:xfrm>
              <a:off x="4303900" y="2962875"/>
              <a:ext cx="78325" cy="45325"/>
            </a:xfrm>
            <a:custGeom>
              <a:avLst/>
              <a:gdLst/>
              <a:ahLst/>
              <a:cxnLst/>
              <a:rect l="l" t="t" r="r" b="b"/>
              <a:pathLst>
                <a:path w="3133" h="1813" extrusionOk="0">
                  <a:moveTo>
                    <a:pt x="2995" y="1694"/>
                  </a:moveTo>
                  <a:lnTo>
                    <a:pt x="198" y="79"/>
                  </a:lnTo>
                  <a:lnTo>
                    <a:pt x="198" y="79"/>
                  </a:lnTo>
                  <a:lnTo>
                    <a:pt x="99" y="40"/>
                  </a:lnTo>
                  <a:lnTo>
                    <a:pt x="1" y="0"/>
                  </a:lnTo>
                  <a:lnTo>
                    <a:pt x="1" y="0"/>
                  </a:lnTo>
                  <a:lnTo>
                    <a:pt x="99" y="40"/>
                  </a:lnTo>
                  <a:lnTo>
                    <a:pt x="198" y="79"/>
                  </a:lnTo>
                  <a:lnTo>
                    <a:pt x="2995" y="1694"/>
                  </a:lnTo>
                  <a:lnTo>
                    <a:pt x="2995" y="1694"/>
                  </a:lnTo>
                  <a:lnTo>
                    <a:pt x="3074" y="1754"/>
                  </a:lnTo>
                  <a:lnTo>
                    <a:pt x="3133" y="1813"/>
                  </a:lnTo>
                  <a:lnTo>
                    <a:pt x="3133" y="1813"/>
                  </a:lnTo>
                  <a:lnTo>
                    <a:pt x="3074" y="1754"/>
                  </a:lnTo>
                  <a:lnTo>
                    <a:pt x="2995" y="1694"/>
                  </a:lnTo>
                  <a:lnTo>
                    <a:pt x="2995" y="1694"/>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2"/>
            <p:cNvSpPr/>
            <p:nvPr/>
          </p:nvSpPr>
          <p:spPr>
            <a:xfrm>
              <a:off x="4625475" y="3022450"/>
              <a:ext cx="10875" cy="3000"/>
            </a:xfrm>
            <a:custGeom>
              <a:avLst/>
              <a:gdLst/>
              <a:ahLst/>
              <a:cxnLst/>
              <a:rect l="l" t="t" r="r" b="b"/>
              <a:pathLst>
                <a:path w="435" h="120" extrusionOk="0">
                  <a:moveTo>
                    <a:pt x="1" y="119"/>
                  </a:moveTo>
                  <a:lnTo>
                    <a:pt x="1" y="119"/>
                  </a:lnTo>
                  <a:lnTo>
                    <a:pt x="80" y="60"/>
                  </a:lnTo>
                  <a:lnTo>
                    <a:pt x="198" y="40"/>
                  </a:lnTo>
                  <a:lnTo>
                    <a:pt x="316" y="21"/>
                  </a:lnTo>
                  <a:lnTo>
                    <a:pt x="434" y="1"/>
                  </a:lnTo>
                  <a:lnTo>
                    <a:pt x="434" y="1"/>
                  </a:lnTo>
                  <a:lnTo>
                    <a:pt x="316" y="21"/>
                  </a:lnTo>
                  <a:lnTo>
                    <a:pt x="198" y="40"/>
                  </a:lnTo>
                  <a:lnTo>
                    <a:pt x="80" y="60"/>
                  </a:lnTo>
                  <a:lnTo>
                    <a:pt x="1" y="119"/>
                  </a:lnTo>
                  <a:lnTo>
                    <a:pt x="1" y="119"/>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2"/>
            <p:cNvSpPr/>
            <p:nvPr/>
          </p:nvSpPr>
          <p:spPr>
            <a:xfrm>
              <a:off x="4636325" y="3022450"/>
              <a:ext cx="10850" cy="3000"/>
            </a:xfrm>
            <a:custGeom>
              <a:avLst/>
              <a:gdLst/>
              <a:ahLst/>
              <a:cxnLst/>
              <a:rect l="l" t="t" r="r" b="b"/>
              <a:pathLst>
                <a:path w="434" h="120" extrusionOk="0">
                  <a:moveTo>
                    <a:pt x="433" y="119"/>
                  </a:moveTo>
                  <a:lnTo>
                    <a:pt x="433" y="119"/>
                  </a:lnTo>
                  <a:lnTo>
                    <a:pt x="335" y="60"/>
                  </a:lnTo>
                  <a:lnTo>
                    <a:pt x="217" y="40"/>
                  </a:lnTo>
                  <a:lnTo>
                    <a:pt x="118" y="21"/>
                  </a:lnTo>
                  <a:lnTo>
                    <a:pt x="0" y="1"/>
                  </a:lnTo>
                  <a:lnTo>
                    <a:pt x="0" y="1"/>
                  </a:lnTo>
                  <a:lnTo>
                    <a:pt x="118" y="21"/>
                  </a:lnTo>
                  <a:lnTo>
                    <a:pt x="217" y="40"/>
                  </a:lnTo>
                  <a:lnTo>
                    <a:pt x="335" y="60"/>
                  </a:lnTo>
                  <a:lnTo>
                    <a:pt x="433" y="119"/>
                  </a:lnTo>
                  <a:lnTo>
                    <a:pt x="433" y="119"/>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2"/>
            <p:cNvSpPr/>
            <p:nvPr/>
          </p:nvSpPr>
          <p:spPr>
            <a:xfrm>
              <a:off x="4439825" y="2958450"/>
              <a:ext cx="171400" cy="99500"/>
            </a:xfrm>
            <a:custGeom>
              <a:avLst/>
              <a:gdLst/>
              <a:ahLst/>
              <a:cxnLst/>
              <a:rect l="l" t="t" r="r" b="b"/>
              <a:pathLst>
                <a:path w="6856" h="3980" extrusionOk="0">
                  <a:moveTo>
                    <a:pt x="3487" y="0"/>
                  </a:moveTo>
                  <a:lnTo>
                    <a:pt x="3310" y="20"/>
                  </a:lnTo>
                  <a:lnTo>
                    <a:pt x="3152" y="40"/>
                  </a:lnTo>
                  <a:lnTo>
                    <a:pt x="2995" y="118"/>
                  </a:lnTo>
                  <a:lnTo>
                    <a:pt x="178" y="1734"/>
                  </a:lnTo>
                  <a:lnTo>
                    <a:pt x="99" y="1793"/>
                  </a:lnTo>
                  <a:lnTo>
                    <a:pt x="40" y="1852"/>
                  </a:lnTo>
                  <a:lnTo>
                    <a:pt x="20" y="1911"/>
                  </a:lnTo>
                  <a:lnTo>
                    <a:pt x="40" y="1891"/>
                  </a:lnTo>
                  <a:lnTo>
                    <a:pt x="40" y="1891"/>
                  </a:lnTo>
                  <a:lnTo>
                    <a:pt x="20" y="1950"/>
                  </a:lnTo>
                  <a:lnTo>
                    <a:pt x="1" y="1990"/>
                  </a:lnTo>
                  <a:lnTo>
                    <a:pt x="20" y="2029"/>
                  </a:lnTo>
                  <a:lnTo>
                    <a:pt x="40" y="2088"/>
                  </a:lnTo>
                  <a:lnTo>
                    <a:pt x="20" y="2068"/>
                  </a:lnTo>
                  <a:lnTo>
                    <a:pt x="40" y="2128"/>
                  </a:lnTo>
                  <a:lnTo>
                    <a:pt x="99" y="2187"/>
                  </a:lnTo>
                  <a:lnTo>
                    <a:pt x="178" y="2246"/>
                  </a:lnTo>
                  <a:lnTo>
                    <a:pt x="2975" y="3861"/>
                  </a:lnTo>
                  <a:lnTo>
                    <a:pt x="3073" y="3920"/>
                  </a:lnTo>
                  <a:lnTo>
                    <a:pt x="3192" y="3940"/>
                  </a:lnTo>
                  <a:lnTo>
                    <a:pt x="3349" y="3979"/>
                  </a:lnTo>
                  <a:lnTo>
                    <a:pt x="3526" y="3959"/>
                  </a:lnTo>
                  <a:lnTo>
                    <a:pt x="3704" y="3940"/>
                  </a:lnTo>
                  <a:lnTo>
                    <a:pt x="3861" y="3861"/>
                  </a:lnTo>
                  <a:lnTo>
                    <a:pt x="6678" y="2246"/>
                  </a:lnTo>
                  <a:lnTo>
                    <a:pt x="6757" y="2187"/>
                  </a:lnTo>
                  <a:lnTo>
                    <a:pt x="6796" y="2128"/>
                  </a:lnTo>
                  <a:lnTo>
                    <a:pt x="6836" y="2049"/>
                  </a:lnTo>
                  <a:lnTo>
                    <a:pt x="6855" y="1990"/>
                  </a:lnTo>
                  <a:lnTo>
                    <a:pt x="6836" y="1911"/>
                  </a:lnTo>
                  <a:lnTo>
                    <a:pt x="6796" y="1852"/>
                  </a:lnTo>
                  <a:lnTo>
                    <a:pt x="6757" y="1793"/>
                  </a:lnTo>
                  <a:lnTo>
                    <a:pt x="6678" y="1734"/>
                  </a:lnTo>
                  <a:lnTo>
                    <a:pt x="3861" y="118"/>
                  </a:lnTo>
                  <a:lnTo>
                    <a:pt x="3763" y="59"/>
                  </a:lnTo>
                  <a:lnTo>
                    <a:pt x="3664" y="40"/>
                  </a:lnTo>
                  <a:lnTo>
                    <a:pt x="3487"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2"/>
            <p:cNvSpPr/>
            <p:nvPr/>
          </p:nvSpPr>
          <p:spPr>
            <a:xfrm>
              <a:off x="4212300" y="2962375"/>
              <a:ext cx="170925" cy="99025"/>
            </a:xfrm>
            <a:custGeom>
              <a:avLst/>
              <a:gdLst/>
              <a:ahLst/>
              <a:cxnLst/>
              <a:rect l="l" t="t" r="r" b="b"/>
              <a:pathLst>
                <a:path w="6837" h="3961" extrusionOk="0">
                  <a:moveTo>
                    <a:pt x="3310" y="1"/>
                  </a:moveTo>
                  <a:lnTo>
                    <a:pt x="3192" y="20"/>
                  </a:lnTo>
                  <a:lnTo>
                    <a:pt x="3094" y="60"/>
                  </a:lnTo>
                  <a:lnTo>
                    <a:pt x="2995" y="99"/>
                  </a:lnTo>
                  <a:lnTo>
                    <a:pt x="178" y="1734"/>
                  </a:lnTo>
                  <a:lnTo>
                    <a:pt x="99" y="1774"/>
                  </a:lnTo>
                  <a:lnTo>
                    <a:pt x="40" y="1852"/>
                  </a:lnTo>
                  <a:lnTo>
                    <a:pt x="1" y="1911"/>
                  </a:lnTo>
                  <a:lnTo>
                    <a:pt x="1" y="1971"/>
                  </a:lnTo>
                  <a:lnTo>
                    <a:pt x="1" y="2049"/>
                  </a:lnTo>
                  <a:lnTo>
                    <a:pt x="40" y="2108"/>
                  </a:lnTo>
                  <a:lnTo>
                    <a:pt x="99" y="2168"/>
                  </a:lnTo>
                  <a:lnTo>
                    <a:pt x="178" y="2227"/>
                  </a:lnTo>
                  <a:lnTo>
                    <a:pt x="2975" y="3862"/>
                  </a:lnTo>
                  <a:lnTo>
                    <a:pt x="3074" y="3901"/>
                  </a:lnTo>
                  <a:lnTo>
                    <a:pt x="3172" y="3940"/>
                  </a:lnTo>
                  <a:lnTo>
                    <a:pt x="3291" y="3960"/>
                  </a:lnTo>
                  <a:lnTo>
                    <a:pt x="3527" y="3960"/>
                  </a:lnTo>
                  <a:lnTo>
                    <a:pt x="3645" y="3940"/>
                  </a:lnTo>
                  <a:lnTo>
                    <a:pt x="3744" y="3901"/>
                  </a:lnTo>
                  <a:lnTo>
                    <a:pt x="3842" y="3862"/>
                  </a:lnTo>
                  <a:lnTo>
                    <a:pt x="6659" y="2227"/>
                  </a:lnTo>
                  <a:lnTo>
                    <a:pt x="6777" y="2148"/>
                  </a:lnTo>
                  <a:lnTo>
                    <a:pt x="6817" y="2089"/>
                  </a:lnTo>
                  <a:lnTo>
                    <a:pt x="6836" y="2049"/>
                  </a:lnTo>
                  <a:lnTo>
                    <a:pt x="6836" y="1990"/>
                  </a:lnTo>
                  <a:lnTo>
                    <a:pt x="6836" y="1931"/>
                  </a:lnTo>
                  <a:lnTo>
                    <a:pt x="6817" y="1892"/>
                  </a:lnTo>
                  <a:lnTo>
                    <a:pt x="6797" y="1833"/>
                  </a:lnTo>
                  <a:lnTo>
                    <a:pt x="6738" y="1774"/>
                  </a:lnTo>
                  <a:lnTo>
                    <a:pt x="6659" y="1714"/>
                  </a:lnTo>
                  <a:lnTo>
                    <a:pt x="3862" y="99"/>
                  </a:lnTo>
                  <a:lnTo>
                    <a:pt x="3763" y="60"/>
                  </a:lnTo>
                  <a:lnTo>
                    <a:pt x="3665" y="20"/>
                  </a:lnTo>
                  <a:lnTo>
                    <a:pt x="3547"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2"/>
            <p:cNvSpPr/>
            <p:nvPr/>
          </p:nvSpPr>
          <p:spPr>
            <a:xfrm>
              <a:off x="4551125" y="3068750"/>
              <a:ext cx="500" cy="1500"/>
            </a:xfrm>
            <a:custGeom>
              <a:avLst/>
              <a:gdLst/>
              <a:ahLst/>
              <a:cxnLst/>
              <a:rect l="l" t="t" r="r" b="b"/>
              <a:pathLst>
                <a:path w="20" h="60" extrusionOk="0">
                  <a:moveTo>
                    <a:pt x="0" y="60"/>
                  </a:moveTo>
                  <a:lnTo>
                    <a:pt x="0" y="60"/>
                  </a:lnTo>
                  <a:lnTo>
                    <a:pt x="0" y="60"/>
                  </a:lnTo>
                  <a:lnTo>
                    <a:pt x="20" y="1"/>
                  </a:lnTo>
                  <a:lnTo>
                    <a:pt x="20" y="1"/>
                  </a:lnTo>
                  <a:lnTo>
                    <a:pt x="20" y="1"/>
                  </a:lnTo>
                  <a:lnTo>
                    <a:pt x="0" y="60"/>
                  </a:lnTo>
                  <a:lnTo>
                    <a:pt x="0" y="60"/>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2"/>
            <p:cNvSpPr/>
            <p:nvPr/>
          </p:nvSpPr>
          <p:spPr>
            <a:xfrm>
              <a:off x="4717075" y="3065800"/>
              <a:ext cx="3475" cy="2975"/>
            </a:xfrm>
            <a:custGeom>
              <a:avLst/>
              <a:gdLst/>
              <a:ahLst/>
              <a:cxnLst/>
              <a:rect l="l" t="t" r="r" b="b"/>
              <a:pathLst>
                <a:path w="139" h="119" extrusionOk="0">
                  <a:moveTo>
                    <a:pt x="1" y="0"/>
                  </a:moveTo>
                  <a:lnTo>
                    <a:pt x="1" y="0"/>
                  </a:lnTo>
                  <a:lnTo>
                    <a:pt x="79" y="59"/>
                  </a:lnTo>
                  <a:lnTo>
                    <a:pt x="138" y="119"/>
                  </a:lnTo>
                  <a:lnTo>
                    <a:pt x="138" y="119"/>
                  </a:lnTo>
                  <a:lnTo>
                    <a:pt x="138" y="119"/>
                  </a:lnTo>
                  <a:lnTo>
                    <a:pt x="79" y="59"/>
                  </a:lnTo>
                  <a:lnTo>
                    <a:pt x="1" y="0"/>
                  </a:lnTo>
                  <a:lnTo>
                    <a:pt x="1" y="0"/>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2"/>
            <p:cNvSpPr/>
            <p:nvPr/>
          </p:nvSpPr>
          <p:spPr>
            <a:xfrm>
              <a:off x="4721025" y="3070225"/>
              <a:ext cx="500" cy="2000"/>
            </a:xfrm>
            <a:custGeom>
              <a:avLst/>
              <a:gdLst/>
              <a:ahLst/>
              <a:cxnLst/>
              <a:rect l="l" t="t" r="r" b="b"/>
              <a:pathLst>
                <a:path w="20" h="80" extrusionOk="0">
                  <a:moveTo>
                    <a:pt x="0" y="1"/>
                  </a:moveTo>
                  <a:lnTo>
                    <a:pt x="0" y="1"/>
                  </a:lnTo>
                  <a:lnTo>
                    <a:pt x="0" y="1"/>
                  </a:lnTo>
                  <a:lnTo>
                    <a:pt x="20" y="40"/>
                  </a:lnTo>
                  <a:lnTo>
                    <a:pt x="20" y="79"/>
                  </a:lnTo>
                  <a:lnTo>
                    <a:pt x="20" y="79"/>
                  </a:lnTo>
                  <a:lnTo>
                    <a:pt x="20" y="40"/>
                  </a:lnTo>
                  <a:lnTo>
                    <a:pt x="0" y="1"/>
                  </a:lnTo>
                  <a:lnTo>
                    <a:pt x="0" y="1"/>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2"/>
            <p:cNvSpPr/>
            <p:nvPr/>
          </p:nvSpPr>
          <p:spPr>
            <a:xfrm>
              <a:off x="4550625" y="3022450"/>
              <a:ext cx="170900" cy="99500"/>
            </a:xfrm>
            <a:custGeom>
              <a:avLst/>
              <a:gdLst/>
              <a:ahLst/>
              <a:cxnLst/>
              <a:rect l="l" t="t" r="r" b="b"/>
              <a:pathLst>
                <a:path w="6836" h="3980" extrusionOk="0">
                  <a:moveTo>
                    <a:pt x="3428" y="1"/>
                  </a:moveTo>
                  <a:lnTo>
                    <a:pt x="3310" y="21"/>
                  </a:lnTo>
                  <a:lnTo>
                    <a:pt x="3192" y="40"/>
                  </a:lnTo>
                  <a:lnTo>
                    <a:pt x="3074" y="60"/>
                  </a:lnTo>
                  <a:lnTo>
                    <a:pt x="2995" y="119"/>
                  </a:lnTo>
                  <a:lnTo>
                    <a:pt x="178" y="1734"/>
                  </a:lnTo>
                  <a:lnTo>
                    <a:pt x="99" y="1793"/>
                  </a:lnTo>
                  <a:lnTo>
                    <a:pt x="40" y="1853"/>
                  </a:lnTo>
                  <a:lnTo>
                    <a:pt x="20" y="1912"/>
                  </a:lnTo>
                  <a:lnTo>
                    <a:pt x="1" y="1990"/>
                  </a:lnTo>
                  <a:lnTo>
                    <a:pt x="20" y="2089"/>
                  </a:lnTo>
                  <a:lnTo>
                    <a:pt x="79" y="2168"/>
                  </a:lnTo>
                  <a:lnTo>
                    <a:pt x="178" y="2247"/>
                  </a:lnTo>
                  <a:lnTo>
                    <a:pt x="2975" y="3881"/>
                  </a:lnTo>
                  <a:lnTo>
                    <a:pt x="3074" y="3921"/>
                  </a:lnTo>
                  <a:lnTo>
                    <a:pt x="3172" y="3960"/>
                  </a:lnTo>
                  <a:lnTo>
                    <a:pt x="3290" y="3980"/>
                  </a:lnTo>
                  <a:lnTo>
                    <a:pt x="3408" y="3980"/>
                  </a:lnTo>
                  <a:lnTo>
                    <a:pt x="3527" y="3960"/>
                  </a:lnTo>
                  <a:lnTo>
                    <a:pt x="3645" y="3941"/>
                  </a:lnTo>
                  <a:lnTo>
                    <a:pt x="3743" y="3921"/>
                  </a:lnTo>
                  <a:lnTo>
                    <a:pt x="3842" y="3862"/>
                  </a:lnTo>
                  <a:lnTo>
                    <a:pt x="6659" y="2247"/>
                  </a:lnTo>
                  <a:lnTo>
                    <a:pt x="6737" y="2187"/>
                  </a:lnTo>
                  <a:lnTo>
                    <a:pt x="6796" y="2128"/>
                  </a:lnTo>
                  <a:lnTo>
                    <a:pt x="6836" y="2069"/>
                  </a:lnTo>
                  <a:lnTo>
                    <a:pt x="6836" y="1990"/>
                  </a:lnTo>
                  <a:lnTo>
                    <a:pt x="6836" y="1951"/>
                  </a:lnTo>
                  <a:lnTo>
                    <a:pt x="6816" y="1912"/>
                  </a:lnTo>
                  <a:lnTo>
                    <a:pt x="6796" y="1853"/>
                  </a:lnTo>
                  <a:lnTo>
                    <a:pt x="6737" y="1793"/>
                  </a:lnTo>
                  <a:lnTo>
                    <a:pt x="6659" y="1734"/>
                  </a:lnTo>
                  <a:lnTo>
                    <a:pt x="3861" y="119"/>
                  </a:lnTo>
                  <a:lnTo>
                    <a:pt x="3763" y="60"/>
                  </a:lnTo>
                  <a:lnTo>
                    <a:pt x="3645" y="40"/>
                  </a:lnTo>
                  <a:lnTo>
                    <a:pt x="3546" y="21"/>
                  </a:lnTo>
                  <a:lnTo>
                    <a:pt x="3428"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2"/>
            <p:cNvSpPr/>
            <p:nvPr/>
          </p:nvSpPr>
          <p:spPr>
            <a:xfrm>
              <a:off x="4322625" y="3026400"/>
              <a:ext cx="171400" cy="99000"/>
            </a:xfrm>
            <a:custGeom>
              <a:avLst/>
              <a:gdLst/>
              <a:ahLst/>
              <a:cxnLst/>
              <a:rect l="l" t="t" r="r" b="b"/>
              <a:pathLst>
                <a:path w="6856" h="3960" extrusionOk="0">
                  <a:moveTo>
                    <a:pt x="3329" y="1"/>
                  </a:moveTo>
                  <a:lnTo>
                    <a:pt x="3211" y="20"/>
                  </a:lnTo>
                  <a:lnTo>
                    <a:pt x="3093" y="60"/>
                  </a:lnTo>
                  <a:lnTo>
                    <a:pt x="2994" y="99"/>
                  </a:lnTo>
                  <a:lnTo>
                    <a:pt x="178" y="1734"/>
                  </a:lnTo>
                  <a:lnTo>
                    <a:pt x="99" y="1793"/>
                  </a:lnTo>
                  <a:lnTo>
                    <a:pt x="40" y="1852"/>
                  </a:lnTo>
                  <a:lnTo>
                    <a:pt x="20" y="1911"/>
                  </a:lnTo>
                  <a:lnTo>
                    <a:pt x="0" y="1990"/>
                  </a:lnTo>
                  <a:lnTo>
                    <a:pt x="0" y="2049"/>
                  </a:lnTo>
                  <a:lnTo>
                    <a:pt x="40" y="2108"/>
                  </a:lnTo>
                  <a:lnTo>
                    <a:pt x="99" y="2187"/>
                  </a:lnTo>
                  <a:lnTo>
                    <a:pt x="178" y="2226"/>
                  </a:lnTo>
                  <a:lnTo>
                    <a:pt x="2975" y="3861"/>
                  </a:lnTo>
                  <a:lnTo>
                    <a:pt x="3073" y="3901"/>
                  </a:lnTo>
                  <a:lnTo>
                    <a:pt x="3191" y="3940"/>
                  </a:lnTo>
                  <a:lnTo>
                    <a:pt x="3290" y="3960"/>
                  </a:lnTo>
                  <a:lnTo>
                    <a:pt x="3526" y="3960"/>
                  </a:lnTo>
                  <a:lnTo>
                    <a:pt x="3645" y="3940"/>
                  </a:lnTo>
                  <a:lnTo>
                    <a:pt x="3763" y="3901"/>
                  </a:lnTo>
                  <a:lnTo>
                    <a:pt x="3841" y="3861"/>
                  </a:lnTo>
                  <a:lnTo>
                    <a:pt x="6658" y="2226"/>
                  </a:lnTo>
                  <a:lnTo>
                    <a:pt x="6757" y="2167"/>
                  </a:lnTo>
                  <a:lnTo>
                    <a:pt x="6796" y="2108"/>
                  </a:lnTo>
                  <a:lnTo>
                    <a:pt x="6836" y="2049"/>
                  </a:lnTo>
                  <a:lnTo>
                    <a:pt x="6855" y="1970"/>
                  </a:lnTo>
                  <a:lnTo>
                    <a:pt x="6836" y="1911"/>
                  </a:lnTo>
                  <a:lnTo>
                    <a:pt x="6796" y="1852"/>
                  </a:lnTo>
                  <a:lnTo>
                    <a:pt x="6757" y="1793"/>
                  </a:lnTo>
                  <a:lnTo>
                    <a:pt x="6678" y="1734"/>
                  </a:lnTo>
                  <a:lnTo>
                    <a:pt x="3881" y="99"/>
                  </a:lnTo>
                  <a:lnTo>
                    <a:pt x="3782" y="60"/>
                  </a:lnTo>
                  <a:lnTo>
                    <a:pt x="3664" y="20"/>
                  </a:lnTo>
                  <a:lnTo>
                    <a:pt x="3546"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2"/>
            <p:cNvSpPr/>
            <p:nvPr/>
          </p:nvSpPr>
          <p:spPr>
            <a:xfrm>
              <a:off x="4436875" y="3092875"/>
              <a:ext cx="70925" cy="41900"/>
            </a:xfrm>
            <a:custGeom>
              <a:avLst/>
              <a:gdLst/>
              <a:ahLst/>
              <a:cxnLst/>
              <a:rect l="l" t="t" r="r" b="b"/>
              <a:pathLst>
                <a:path w="2837" h="1676" extrusionOk="0">
                  <a:moveTo>
                    <a:pt x="40" y="1636"/>
                  </a:moveTo>
                  <a:lnTo>
                    <a:pt x="40" y="1636"/>
                  </a:lnTo>
                  <a:lnTo>
                    <a:pt x="0" y="1675"/>
                  </a:lnTo>
                  <a:lnTo>
                    <a:pt x="0" y="1675"/>
                  </a:lnTo>
                  <a:lnTo>
                    <a:pt x="40" y="1636"/>
                  </a:lnTo>
                  <a:lnTo>
                    <a:pt x="2837" y="1"/>
                  </a:lnTo>
                  <a:lnTo>
                    <a:pt x="40" y="1636"/>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2"/>
            <p:cNvSpPr/>
            <p:nvPr/>
          </p:nvSpPr>
          <p:spPr>
            <a:xfrm>
              <a:off x="4513200" y="3090425"/>
              <a:ext cx="86700" cy="43350"/>
            </a:xfrm>
            <a:custGeom>
              <a:avLst/>
              <a:gdLst/>
              <a:ahLst/>
              <a:cxnLst/>
              <a:rect l="l" t="t" r="r" b="b"/>
              <a:pathLst>
                <a:path w="3468" h="1734" extrusionOk="0">
                  <a:moveTo>
                    <a:pt x="670" y="99"/>
                  </a:moveTo>
                  <a:lnTo>
                    <a:pt x="670" y="99"/>
                  </a:lnTo>
                  <a:lnTo>
                    <a:pt x="513" y="40"/>
                  </a:lnTo>
                  <a:lnTo>
                    <a:pt x="355" y="0"/>
                  </a:lnTo>
                  <a:lnTo>
                    <a:pt x="178" y="0"/>
                  </a:lnTo>
                  <a:lnTo>
                    <a:pt x="1" y="20"/>
                  </a:lnTo>
                  <a:lnTo>
                    <a:pt x="1" y="20"/>
                  </a:lnTo>
                  <a:lnTo>
                    <a:pt x="178" y="0"/>
                  </a:lnTo>
                  <a:lnTo>
                    <a:pt x="355" y="0"/>
                  </a:lnTo>
                  <a:lnTo>
                    <a:pt x="513" y="40"/>
                  </a:lnTo>
                  <a:lnTo>
                    <a:pt x="670" y="99"/>
                  </a:lnTo>
                  <a:lnTo>
                    <a:pt x="3467" y="1734"/>
                  </a:lnTo>
                  <a:lnTo>
                    <a:pt x="670" y="99"/>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2"/>
            <p:cNvSpPr/>
            <p:nvPr/>
          </p:nvSpPr>
          <p:spPr>
            <a:xfrm>
              <a:off x="4433925" y="3136700"/>
              <a:ext cx="500" cy="1025"/>
            </a:xfrm>
            <a:custGeom>
              <a:avLst/>
              <a:gdLst/>
              <a:ahLst/>
              <a:cxnLst/>
              <a:rect l="l" t="t" r="r" b="b"/>
              <a:pathLst>
                <a:path w="20" h="41" extrusionOk="0">
                  <a:moveTo>
                    <a:pt x="0" y="40"/>
                  </a:moveTo>
                  <a:lnTo>
                    <a:pt x="0" y="40"/>
                  </a:lnTo>
                  <a:lnTo>
                    <a:pt x="0" y="40"/>
                  </a:lnTo>
                  <a:lnTo>
                    <a:pt x="20" y="1"/>
                  </a:lnTo>
                  <a:lnTo>
                    <a:pt x="20" y="1"/>
                  </a:lnTo>
                  <a:lnTo>
                    <a:pt x="0" y="40"/>
                  </a:lnTo>
                  <a:lnTo>
                    <a:pt x="0" y="40"/>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2"/>
            <p:cNvSpPr/>
            <p:nvPr/>
          </p:nvSpPr>
          <p:spPr>
            <a:xfrm>
              <a:off x="4432925" y="3090425"/>
              <a:ext cx="171400" cy="99000"/>
            </a:xfrm>
            <a:custGeom>
              <a:avLst/>
              <a:gdLst/>
              <a:ahLst/>
              <a:cxnLst/>
              <a:rect l="l" t="t" r="r" b="b"/>
              <a:pathLst>
                <a:path w="6856" h="3960" extrusionOk="0">
                  <a:moveTo>
                    <a:pt x="3389" y="0"/>
                  </a:moveTo>
                  <a:lnTo>
                    <a:pt x="3212" y="20"/>
                  </a:lnTo>
                  <a:lnTo>
                    <a:pt x="3093" y="59"/>
                  </a:lnTo>
                  <a:lnTo>
                    <a:pt x="2995" y="99"/>
                  </a:lnTo>
                  <a:lnTo>
                    <a:pt x="198" y="1734"/>
                  </a:lnTo>
                  <a:lnTo>
                    <a:pt x="119" y="1793"/>
                  </a:lnTo>
                  <a:lnTo>
                    <a:pt x="60" y="1852"/>
                  </a:lnTo>
                  <a:lnTo>
                    <a:pt x="40" y="1891"/>
                  </a:lnTo>
                  <a:lnTo>
                    <a:pt x="20" y="1931"/>
                  </a:lnTo>
                  <a:lnTo>
                    <a:pt x="1" y="1990"/>
                  </a:lnTo>
                  <a:lnTo>
                    <a:pt x="20" y="2049"/>
                  </a:lnTo>
                  <a:lnTo>
                    <a:pt x="60" y="2128"/>
                  </a:lnTo>
                  <a:lnTo>
                    <a:pt x="119" y="2187"/>
                  </a:lnTo>
                  <a:lnTo>
                    <a:pt x="198" y="2246"/>
                  </a:lnTo>
                  <a:lnTo>
                    <a:pt x="2995" y="3861"/>
                  </a:lnTo>
                  <a:lnTo>
                    <a:pt x="3093" y="3901"/>
                  </a:lnTo>
                  <a:lnTo>
                    <a:pt x="3192" y="3940"/>
                  </a:lnTo>
                  <a:lnTo>
                    <a:pt x="3310" y="3960"/>
                  </a:lnTo>
                  <a:lnTo>
                    <a:pt x="3546" y="3960"/>
                  </a:lnTo>
                  <a:lnTo>
                    <a:pt x="3665" y="3940"/>
                  </a:lnTo>
                  <a:lnTo>
                    <a:pt x="3763" y="3901"/>
                  </a:lnTo>
                  <a:lnTo>
                    <a:pt x="3862" y="3861"/>
                  </a:lnTo>
                  <a:lnTo>
                    <a:pt x="6678" y="2226"/>
                  </a:lnTo>
                  <a:lnTo>
                    <a:pt x="6757" y="2187"/>
                  </a:lnTo>
                  <a:lnTo>
                    <a:pt x="6816" y="2108"/>
                  </a:lnTo>
                  <a:lnTo>
                    <a:pt x="6856" y="2049"/>
                  </a:lnTo>
                  <a:lnTo>
                    <a:pt x="6856" y="1990"/>
                  </a:lnTo>
                  <a:lnTo>
                    <a:pt x="6856" y="1911"/>
                  </a:lnTo>
                  <a:lnTo>
                    <a:pt x="6816" y="1852"/>
                  </a:lnTo>
                  <a:lnTo>
                    <a:pt x="6757" y="1793"/>
                  </a:lnTo>
                  <a:lnTo>
                    <a:pt x="6678" y="1734"/>
                  </a:lnTo>
                  <a:lnTo>
                    <a:pt x="3881" y="99"/>
                  </a:lnTo>
                  <a:lnTo>
                    <a:pt x="3724" y="40"/>
                  </a:lnTo>
                  <a:lnTo>
                    <a:pt x="3566"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2"/>
            <p:cNvSpPr/>
            <p:nvPr/>
          </p:nvSpPr>
          <p:spPr>
            <a:xfrm>
              <a:off x="3981350" y="2616175"/>
              <a:ext cx="1065700" cy="617075"/>
            </a:xfrm>
            <a:custGeom>
              <a:avLst/>
              <a:gdLst/>
              <a:ahLst/>
              <a:cxnLst/>
              <a:rect l="l" t="t" r="r" b="b"/>
              <a:pathLst>
                <a:path w="42628" h="24683" extrusionOk="0">
                  <a:moveTo>
                    <a:pt x="27283" y="5516"/>
                  </a:moveTo>
                  <a:lnTo>
                    <a:pt x="27420" y="5536"/>
                  </a:lnTo>
                  <a:lnTo>
                    <a:pt x="27578" y="5556"/>
                  </a:lnTo>
                  <a:lnTo>
                    <a:pt x="27716" y="5595"/>
                  </a:lnTo>
                  <a:lnTo>
                    <a:pt x="27834" y="5654"/>
                  </a:lnTo>
                  <a:lnTo>
                    <a:pt x="33409" y="8904"/>
                  </a:lnTo>
                  <a:lnTo>
                    <a:pt x="33527" y="8964"/>
                  </a:lnTo>
                  <a:lnTo>
                    <a:pt x="33586" y="9042"/>
                  </a:lnTo>
                  <a:lnTo>
                    <a:pt x="33606" y="9101"/>
                  </a:lnTo>
                  <a:lnTo>
                    <a:pt x="33645" y="9161"/>
                  </a:lnTo>
                  <a:lnTo>
                    <a:pt x="33645" y="9220"/>
                  </a:lnTo>
                  <a:lnTo>
                    <a:pt x="33645" y="9298"/>
                  </a:lnTo>
                  <a:lnTo>
                    <a:pt x="33586" y="9397"/>
                  </a:lnTo>
                  <a:lnTo>
                    <a:pt x="33527" y="9476"/>
                  </a:lnTo>
                  <a:lnTo>
                    <a:pt x="33409" y="9535"/>
                  </a:lnTo>
                  <a:lnTo>
                    <a:pt x="30434" y="11268"/>
                  </a:lnTo>
                  <a:lnTo>
                    <a:pt x="30316" y="11327"/>
                  </a:lnTo>
                  <a:lnTo>
                    <a:pt x="30178" y="11367"/>
                  </a:lnTo>
                  <a:lnTo>
                    <a:pt x="30021" y="11386"/>
                  </a:lnTo>
                  <a:lnTo>
                    <a:pt x="29883" y="11406"/>
                  </a:lnTo>
                  <a:lnTo>
                    <a:pt x="29725" y="11386"/>
                  </a:lnTo>
                  <a:lnTo>
                    <a:pt x="29587" y="11367"/>
                  </a:lnTo>
                  <a:lnTo>
                    <a:pt x="29449" y="11327"/>
                  </a:lnTo>
                  <a:lnTo>
                    <a:pt x="29331" y="11268"/>
                  </a:lnTo>
                  <a:lnTo>
                    <a:pt x="23737" y="8018"/>
                  </a:lnTo>
                  <a:lnTo>
                    <a:pt x="23638" y="7959"/>
                  </a:lnTo>
                  <a:lnTo>
                    <a:pt x="23560" y="7880"/>
                  </a:lnTo>
                  <a:lnTo>
                    <a:pt x="23520" y="7782"/>
                  </a:lnTo>
                  <a:lnTo>
                    <a:pt x="23500" y="7703"/>
                  </a:lnTo>
                  <a:lnTo>
                    <a:pt x="23520" y="7604"/>
                  </a:lnTo>
                  <a:lnTo>
                    <a:pt x="23560" y="7526"/>
                  </a:lnTo>
                  <a:lnTo>
                    <a:pt x="23638" y="7447"/>
                  </a:lnTo>
                  <a:lnTo>
                    <a:pt x="23737" y="7388"/>
                  </a:lnTo>
                  <a:lnTo>
                    <a:pt x="26711" y="5654"/>
                  </a:lnTo>
                  <a:lnTo>
                    <a:pt x="26849" y="5595"/>
                  </a:lnTo>
                  <a:lnTo>
                    <a:pt x="26987" y="5556"/>
                  </a:lnTo>
                  <a:lnTo>
                    <a:pt x="27125" y="5536"/>
                  </a:lnTo>
                  <a:lnTo>
                    <a:pt x="27283" y="5516"/>
                  </a:lnTo>
                  <a:close/>
                  <a:moveTo>
                    <a:pt x="22043" y="8412"/>
                  </a:moveTo>
                  <a:lnTo>
                    <a:pt x="22161" y="8432"/>
                  </a:lnTo>
                  <a:lnTo>
                    <a:pt x="22279" y="8451"/>
                  </a:lnTo>
                  <a:lnTo>
                    <a:pt x="22378" y="8471"/>
                  </a:lnTo>
                  <a:lnTo>
                    <a:pt x="22476" y="8530"/>
                  </a:lnTo>
                  <a:lnTo>
                    <a:pt x="25273" y="10145"/>
                  </a:lnTo>
                  <a:lnTo>
                    <a:pt x="25352" y="10205"/>
                  </a:lnTo>
                  <a:lnTo>
                    <a:pt x="25411" y="10264"/>
                  </a:lnTo>
                  <a:lnTo>
                    <a:pt x="25431" y="10303"/>
                  </a:lnTo>
                  <a:lnTo>
                    <a:pt x="25451" y="10362"/>
                  </a:lnTo>
                  <a:lnTo>
                    <a:pt x="25451" y="10402"/>
                  </a:lnTo>
                  <a:lnTo>
                    <a:pt x="25451" y="10461"/>
                  </a:lnTo>
                  <a:lnTo>
                    <a:pt x="25411" y="10539"/>
                  </a:lnTo>
                  <a:lnTo>
                    <a:pt x="25352" y="10599"/>
                  </a:lnTo>
                  <a:lnTo>
                    <a:pt x="25273" y="10658"/>
                  </a:lnTo>
                  <a:lnTo>
                    <a:pt x="22456" y="12293"/>
                  </a:lnTo>
                  <a:lnTo>
                    <a:pt x="22358" y="12332"/>
                  </a:lnTo>
                  <a:lnTo>
                    <a:pt x="22240" y="12352"/>
                  </a:lnTo>
                  <a:lnTo>
                    <a:pt x="22141" y="12371"/>
                  </a:lnTo>
                  <a:lnTo>
                    <a:pt x="22023" y="12391"/>
                  </a:lnTo>
                  <a:lnTo>
                    <a:pt x="21905" y="12371"/>
                  </a:lnTo>
                  <a:lnTo>
                    <a:pt x="21787" y="12352"/>
                  </a:lnTo>
                  <a:lnTo>
                    <a:pt x="21688" y="12332"/>
                  </a:lnTo>
                  <a:lnTo>
                    <a:pt x="21590" y="12273"/>
                  </a:lnTo>
                  <a:lnTo>
                    <a:pt x="18793" y="10658"/>
                  </a:lnTo>
                  <a:lnTo>
                    <a:pt x="18773" y="10638"/>
                  </a:lnTo>
                  <a:lnTo>
                    <a:pt x="18694" y="10599"/>
                  </a:lnTo>
                  <a:lnTo>
                    <a:pt x="18655" y="10539"/>
                  </a:lnTo>
                  <a:lnTo>
                    <a:pt x="18635" y="10500"/>
                  </a:lnTo>
                  <a:lnTo>
                    <a:pt x="18615" y="10441"/>
                  </a:lnTo>
                  <a:lnTo>
                    <a:pt x="18615" y="10402"/>
                  </a:lnTo>
                  <a:lnTo>
                    <a:pt x="18615" y="10342"/>
                  </a:lnTo>
                  <a:lnTo>
                    <a:pt x="18655" y="10264"/>
                  </a:lnTo>
                  <a:lnTo>
                    <a:pt x="18714" y="10205"/>
                  </a:lnTo>
                  <a:lnTo>
                    <a:pt x="18793" y="10145"/>
                  </a:lnTo>
                  <a:lnTo>
                    <a:pt x="20112" y="9377"/>
                  </a:lnTo>
                  <a:lnTo>
                    <a:pt x="21609" y="8511"/>
                  </a:lnTo>
                  <a:lnTo>
                    <a:pt x="21708" y="8471"/>
                  </a:lnTo>
                  <a:lnTo>
                    <a:pt x="21806" y="8451"/>
                  </a:lnTo>
                  <a:lnTo>
                    <a:pt x="21925" y="8432"/>
                  </a:lnTo>
                  <a:lnTo>
                    <a:pt x="22043" y="8412"/>
                  </a:lnTo>
                  <a:close/>
                  <a:moveTo>
                    <a:pt x="19896" y="1183"/>
                  </a:moveTo>
                  <a:lnTo>
                    <a:pt x="20132" y="1202"/>
                  </a:lnTo>
                  <a:lnTo>
                    <a:pt x="20349" y="1242"/>
                  </a:lnTo>
                  <a:lnTo>
                    <a:pt x="20526" y="1301"/>
                  </a:lnTo>
                  <a:lnTo>
                    <a:pt x="20703" y="1380"/>
                  </a:lnTo>
                  <a:lnTo>
                    <a:pt x="20802" y="1419"/>
                  </a:lnTo>
                  <a:lnTo>
                    <a:pt x="20881" y="1459"/>
                  </a:lnTo>
                  <a:lnTo>
                    <a:pt x="24249" y="3409"/>
                  </a:lnTo>
                  <a:lnTo>
                    <a:pt x="24367" y="3487"/>
                  </a:lnTo>
                  <a:lnTo>
                    <a:pt x="24466" y="3566"/>
                  </a:lnTo>
                  <a:lnTo>
                    <a:pt x="24505" y="3625"/>
                  </a:lnTo>
                  <a:lnTo>
                    <a:pt x="24604" y="3724"/>
                  </a:lnTo>
                  <a:lnTo>
                    <a:pt x="24643" y="3783"/>
                  </a:lnTo>
                  <a:lnTo>
                    <a:pt x="24682" y="3881"/>
                  </a:lnTo>
                  <a:lnTo>
                    <a:pt x="24702" y="3980"/>
                  </a:lnTo>
                  <a:lnTo>
                    <a:pt x="24722" y="4059"/>
                  </a:lnTo>
                  <a:lnTo>
                    <a:pt x="24722" y="4078"/>
                  </a:lnTo>
                  <a:lnTo>
                    <a:pt x="24702" y="4177"/>
                  </a:lnTo>
                  <a:lnTo>
                    <a:pt x="24682" y="4236"/>
                  </a:lnTo>
                  <a:lnTo>
                    <a:pt x="24682" y="4256"/>
                  </a:lnTo>
                  <a:lnTo>
                    <a:pt x="24643" y="4334"/>
                  </a:lnTo>
                  <a:lnTo>
                    <a:pt x="24604" y="4413"/>
                  </a:lnTo>
                  <a:lnTo>
                    <a:pt x="24525" y="4492"/>
                  </a:lnTo>
                  <a:lnTo>
                    <a:pt x="24446" y="4571"/>
                  </a:lnTo>
                  <a:lnTo>
                    <a:pt x="24347" y="4650"/>
                  </a:lnTo>
                  <a:lnTo>
                    <a:pt x="24249" y="4728"/>
                  </a:lnTo>
                  <a:lnTo>
                    <a:pt x="8156" y="14026"/>
                  </a:lnTo>
                  <a:lnTo>
                    <a:pt x="7899" y="14144"/>
                  </a:lnTo>
                  <a:lnTo>
                    <a:pt x="7624" y="14243"/>
                  </a:lnTo>
                  <a:lnTo>
                    <a:pt x="7328" y="14282"/>
                  </a:lnTo>
                  <a:lnTo>
                    <a:pt x="7013" y="14302"/>
                  </a:lnTo>
                  <a:lnTo>
                    <a:pt x="6718" y="14282"/>
                  </a:lnTo>
                  <a:lnTo>
                    <a:pt x="6422" y="14243"/>
                  </a:lnTo>
                  <a:lnTo>
                    <a:pt x="6127" y="14144"/>
                  </a:lnTo>
                  <a:lnTo>
                    <a:pt x="5890" y="14026"/>
                  </a:lnTo>
                  <a:lnTo>
                    <a:pt x="2502" y="12076"/>
                  </a:lnTo>
                  <a:lnTo>
                    <a:pt x="2364" y="11977"/>
                  </a:lnTo>
                  <a:lnTo>
                    <a:pt x="2266" y="11879"/>
                  </a:lnTo>
                  <a:lnTo>
                    <a:pt x="2167" y="11780"/>
                  </a:lnTo>
                  <a:lnTo>
                    <a:pt x="2108" y="11682"/>
                  </a:lnTo>
                  <a:lnTo>
                    <a:pt x="2069" y="11564"/>
                  </a:lnTo>
                  <a:lnTo>
                    <a:pt x="2049" y="11465"/>
                  </a:lnTo>
                  <a:lnTo>
                    <a:pt x="2049" y="11347"/>
                  </a:lnTo>
                  <a:lnTo>
                    <a:pt x="2069" y="11229"/>
                  </a:lnTo>
                  <a:lnTo>
                    <a:pt x="2128" y="11130"/>
                  </a:lnTo>
                  <a:lnTo>
                    <a:pt x="2148" y="11071"/>
                  </a:lnTo>
                  <a:lnTo>
                    <a:pt x="2266" y="10953"/>
                  </a:lnTo>
                  <a:lnTo>
                    <a:pt x="2305" y="10894"/>
                  </a:lnTo>
                  <a:lnTo>
                    <a:pt x="2404" y="10835"/>
                  </a:lnTo>
                  <a:lnTo>
                    <a:pt x="2502" y="10756"/>
                  </a:lnTo>
                  <a:lnTo>
                    <a:pt x="18615" y="1459"/>
                  </a:lnTo>
                  <a:lnTo>
                    <a:pt x="18793" y="1360"/>
                  </a:lnTo>
                  <a:lnTo>
                    <a:pt x="18990" y="1281"/>
                  </a:lnTo>
                  <a:lnTo>
                    <a:pt x="19206" y="1222"/>
                  </a:lnTo>
                  <a:lnTo>
                    <a:pt x="19443" y="1202"/>
                  </a:lnTo>
                  <a:lnTo>
                    <a:pt x="19679" y="1183"/>
                  </a:lnTo>
                  <a:close/>
                  <a:moveTo>
                    <a:pt x="34413" y="9633"/>
                  </a:moveTo>
                  <a:lnTo>
                    <a:pt x="34531" y="9653"/>
                  </a:lnTo>
                  <a:lnTo>
                    <a:pt x="34669" y="9673"/>
                  </a:lnTo>
                  <a:lnTo>
                    <a:pt x="34788" y="9712"/>
                  </a:lnTo>
                  <a:lnTo>
                    <a:pt x="34906" y="9751"/>
                  </a:lnTo>
                  <a:lnTo>
                    <a:pt x="39161" y="12233"/>
                  </a:lnTo>
                  <a:lnTo>
                    <a:pt x="39259" y="12293"/>
                  </a:lnTo>
                  <a:lnTo>
                    <a:pt x="39318" y="12371"/>
                  </a:lnTo>
                  <a:lnTo>
                    <a:pt x="39358" y="12450"/>
                  </a:lnTo>
                  <a:lnTo>
                    <a:pt x="39377" y="12509"/>
                  </a:lnTo>
                  <a:lnTo>
                    <a:pt x="39358" y="12588"/>
                  </a:lnTo>
                  <a:lnTo>
                    <a:pt x="39318" y="12667"/>
                  </a:lnTo>
                  <a:lnTo>
                    <a:pt x="39259" y="12746"/>
                  </a:lnTo>
                  <a:lnTo>
                    <a:pt x="39161" y="12805"/>
                  </a:lnTo>
                  <a:lnTo>
                    <a:pt x="36048" y="14597"/>
                  </a:lnTo>
                  <a:lnTo>
                    <a:pt x="35891" y="14676"/>
                  </a:lnTo>
                  <a:lnTo>
                    <a:pt x="35694" y="14715"/>
                  </a:lnTo>
                  <a:lnTo>
                    <a:pt x="35497" y="14715"/>
                  </a:lnTo>
                  <a:lnTo>
                    <a:pt x="35300" y="14696"/>
                  </a:lnTo>
                  <a:lnTo>
                    <a:pt x="35181" y="14656"/>
                  </a:lnTo>
                  <a:lnTo>
                    <a:pt x="35063" y="14597"/>
                  </a:lnTo>
                  <a:lnTo>
                    <a:pt x="30808" y="12115"/>
                  </a:lnTo>
                  <a:lnTo>
                    <a:pt x="30710" y="12056"/>
                  </a:lnTo>
                  <a:lnTo>
                    <a:pt x="30651" y="11997"/>
                  </a:lnTo>
                  <a:lnTo>
                    <a:pt x="30612" y="11918"/>
                  </a:lnTo>
                  <a:lnTo>
                    <a:pt x="30612" y="11840"/>
                  </a:lnTo>
                  <a:lnTo>
                    <a:pt x="30612" y="11761"/>
                  </a:lnTo>
                  <a:lnTo>
                    <a:pt x="30651" y="11682"/>
                  </a:lnTo>
                  <a:lnTo>
                    <a:pt x="30710" y="11623"/>
                  </a:lnTo>
                  <a:lnTo>
                    <a:pt x="30808" y="11544"/>
                  </a:lnTo>
                  <a:lnTo>
                    <a:pt x="33921" y="9751"/>
                  </a:lnTo>
                  <a:lnTo>
                    <a:pt x="34019" y="9712"/>
                  </a:lnTo>
                  <a:lnTo>
                    <a:pt x="34137" y="9673"/>
                  </a:lnTo>
                  <a:lnTo>
                    <a:pt x="34275" y="9653"/>
                  </a:lnTo>
                  <a:lnTo>
                    <a:pt x="34413" y="9633"/>
                  </a:lnTo>
                  <a:close/>
                  <a:moveTo>
                    <a:pt x="26514" y="10992"/>
                  </a:moveTo>
                  <a:lnTo>
                    <a:pt x="26692" y="11012"/>
                  </a:lnTo>
                  <a:lnTo>
                    <a:pt x="26810" y="11052"/>
                  </a:lnTo>
                  <a:lnTo>
                    <a:pt x="26889" y="11091"/>
                  </a:lnTo>
                  <a:lnTo>
                    <a:pt x="29705" y="12706"/>
                  </a:lnTo>
                  <a:lnTo>
                    <a:pt x="29784" y="12765"/>
                  </a:lnTo>
                  <a:lnTo>
                    <a:pt x="29843" y="12824"/>
                  </a:lnTo>
                  <a:lnTo>
                    <a:pt x="29863" y="12903"/>
                  </a:lnTo>
                  <a:lnTo>
                    <a:pt x="29883" y="12962"/>
                  </a:lnTo>
                  <a:lnTo>
                    <a:pt x="29863" y="13041"/>
                  </a:lnTo>
                  <a:lnTo>
                    <a:pt x="29824" y="13100"/>
                  </a:lnTo>
                  <a:lnTo>
                    <a:pt x="29764" y="13159"/>
                  </a:lnTo>
                  <a:lnTo>
                    <a:pt x="29686" y="13218"/>
                  </a:lnTo>
                  <a:lnTo>
                    <a:pt x="26889" y="14853"/>
                  </a:lnTo>
                  <a:lnTo>
                    <a:pt x="26790" y="14893"/>
                  </a:lnTo>
                  <a:lnTo>
                    <a:pt x="26672" y="14932"/>
                  </a:lnTo>
                  <a:lnTo>
                    <a:pt x="26554" y="14952"/>
                  </a:lnTo>
                  <a:lnTo>
                    <a:pt x="26317" y="14952"/>
                  </a:lnTo>
                  <a:lnTo>
                    <a:pt x="26219" y="14932"/>
                  </a:lnTo>
                  <a:lnTo>
                    <a:pt x="26101" y="14893"/>
                  </a:lnTo>
                  <a:lnTo>
                    <a:pt x="26002" y="14853"/>
                  </a:lnTo>
                  <a:lnTo>
                    <a:pt x="23205" y="13218"/>
                  </a:lnTo>
                  <a:lnTo>
                    <a:pt x="23126" y="13159"/>
                  </a:lnTo>
                  <a:lnTo>
                    <a:pt x="23067" y="13100"/>
                  </a:lnTo>
                  <a:lnTo>
                    <a:pt x="23047" y="13041"/>
                  </a:lnTo>
                  <a:lnTo>
                    <a:pt x="23028" y="12962"/>
                  </a:lnTo>
                  <a:lnTo>
                    <a:pt x="23047" y="12903"/>
                  </a:lnTo>
                  <a:lnTo>
                    <a:pt x="23067" y="12824"/>
                  </a:lnTo>
                  <a:lnTo>
                    <a:pt x="23126" y="12765"/>
                  </a:lnTo>
                  <a:lnTo>
                    <a:pt x="23205" y="12706"/>
                  </a:lnTo>
                  <a:lnTo>
                    <a:pt x="26022" y="11091"/>
                  </a:lnTo>
                  <a:lnTo>
                    <a:pt x="26179" y="11032"/>
                  </a:lnTo>
                  <a:lnTo>
                    <a:pt x="26337" y="10992"/>
                  </a:lnTo>
                  <a:close/>
                  <a:moveTo>
                    <a:pt x="17414" y="11130"/>
                  </a:moveTo>
                  <a:lnTo>
                    <a:pt x="17591" y="11150"/>
                  </a:lnTo>
                  <a:lnTo>
                    <a:pt x="17689" y="11189"/>
                  </a:lnTo>
                  <a:lnTo>
                    <a:pt x="17788" y="11229"/>
                  </a:lnTo>
                  <a:lnTo>
                    <a:pt x="20585" y="12864"/>
                  </a:lnTo>
                  <a:lnTo>
                    <a:pt x="20664" y="12923"/>
                  </a:lnTo>
                  <a:lnTo>
                    <a:pt x="20723" y="12982"/>
                  </a:lnTo>
                  <a:lnTo>
                    <a:pt x="20762" y="13041"/>
                  </a:lnTo>
                  <a:lnTo>
                    <a:pt x="20762" y="13120"/>
                  </a:lnTo>
                  <a:lnTo>
                    <a:pt x="20762" y="13179"/>
                  </a:lnTo>
                  <a:lnTo>
                    <a:pt x="20723" y="13238"/>
                  </a:lnTo>
                  <a:lnTo>
                    <a:pt x="20664" y="13317"/>
                  </a:lnTo>
                  <a:lnTo>
                    <a:pt x="20585" y="13356"/>
                  </a:lnTo>
                  <a:lnTo>
                    <a:pt x="17768" y="14991"/>
                  </a:lnTo>
                  <a:lnTo>
                    <a:pt x="17670" y="15031"/>
                  </a:lnTo>
                  <a:lnTo>
                    <a:pt x="17571" y="15070"/>
                  </a:lnTo>
                  <a:lnTo>
                    <a:pt x="17453" y="15090"/>
                  </a:lnTo>
                  <a:lnTo>
                    <a:pt x="17217" y="15090"/>
                  </a:lnTo>
                  <a:lnTo>
                    <a:pt x="17099" y="15070"/>
                  </a:lnTo>
                  <a:lnTo>
                    <a:pt x="17000" y="15031"/>
                  </a:lnTo>
                  <a:lnTo>
                    <a:pt x="16902" y="14991"/>
                  </a:lnTo>
                  <a:lnTo>
                    <a:pt x="14104" y="13376"/>
                  </a:lnTo>
                  <a:lnTo>
                    <a:pt x="14026" y="13317"/>
                  </a:lnTo>
                  <a:lnTo>
                    <a:pt x="13967" y="13258"/>
                  </a:lnTo>
                  <a:lnTo>
                    <a:pt x="13927" y="13179"/>
                  </a:lnTo>
                  <a:lnTo>
                    <a:pt x="13927" y="13120"/>
                  </a:lnTo>
                  <a:lnTo>
                    <a:pt x="13927" y="13041"/>
                  </a:lnTo>
                  <a:lnTo>
                    <a:pt x="13967" y="12982"/>
                  </a:lnTo>
                  <a:lnTo>
                    <a:pt x="14026" y="12923"/>
                  </a:lnTo>
                  <a:lnTo>
                    <a:pt x="14104" y="12864"/>
                  </a:lnTo>
                  <a:lnTo>
                    <a:pt x="16921" y="11229"/>
                  </a:lnTo>
                  <a:lnTo>
                    <a:pt x="17059" y="11170"/>
                  </a:lnTo>
                  <a:lnTo>
                    <a:pt x="17236" y="11130"/>
                  </a:lnTo>
                  <a:close/>
                  <a:moveTo>
                    <a:pt x="31005" y="13553"/>
                  </a:moveTo>
                  <a:lnTo>
                    <a:pt x="31124" y="13573"/>
                  </a:lnTo>
                  <a:lnTo>
                    <a:pt x="31222" y="13612"/>
                  </a:lnTo>
                  <a:lnTo>
                    <a:pt x="31321" y="13652"/>
                  </a:lnTo>
                  <a:lnTo>
                    <a:pt x="34118" y="15287"/>
                  </a:lnTo>
                  <a:lnTo>
                    <a:pt x="34197" y="15326"/>
                  </a:lnTo>
                  <a:lnTo>
                    <a:pt x="34256" y="15405"/>
                  </a:lnTo>
                  <a:lnTo>
                    <a:pt x="34275" y="15444"/>
                  </a:lnTo>
                  <a:lnTo>
                    <a:pt x="34295" y="15484"/>
                  </a:lnTo>
                  <a:lnTo>
                    <a:pt x="34295" y="15523"/>
                  </a:lnTo>
                  <a:lnTo>
                    <a:pt x="34295" y="15602"/>
                  </a:lnTo>
                  <a:lnTo>
                    <a:pt x="34256" y="15661"/>
                  </a:lnTo>
                  <a:lnTo>
                    <a:pt x="34197" y="15720"/>
                  </a:lnTo>
                  <a:lnTo>
                    <a:pt x="34118" y="15779"/>
                  </a:lnTo>
                  <a:lnTo>
                    <a:pt x="31301" y="17414"/>
                  </a:lnTo>
                  <a:lnTo>
                    <a:pt x="31202" y="17454"/>
                  </a:lnTo>
                  <a:lnTo>
                    <a:pt x="31104" y="17493"/>
                  </a:lnTo>
                  <a:lnTo>
                    <a:pt x="30986" y="17513"/>
                  </a:lnTo>
                  <a:lnTo>
                    <a:pt x="30749" y="17513"/>
                  </a:lnTo>
                  <a:lnTo>
                    <a:pt x="30631" y="17493"/>
                  </a:lnTo>
                  <a:lnTo>
                    <a:pt x="30533" y="17454"/>
                  </a:lnTo>
                  <a:lnTo>
                    <a:pt x="30434" y="17414"/>
                  </a:lnTo>
                  <a:lnTo>
                    <a:pt x="27637" y="15779"/>
                  </a:lnTo>
                  <a:lnTo>
                    <a:pt x="27558" y="15740"/>
                  </a:lnTo>
                  <a:lnTo>
                    <a:pt x="27499" y="15661"/>
                  </a:lnTo>
                  <a:lnTo>
                    <a:pt x="27460" y="15602"/>
                  </a:lnTo>
                  <a:lnTo>
                    <a:pt x="27440" y="15543"/>
                  </a:lnTo>
                  <a:lnTo>
                    <a:pt x="27460" y="15464"/>
                  </a:lnTo>
                  <a:lnTo>
                    <a:pt x="27499" y="15405"/>
                  </a:lnTo>
                  <a:lnTo>
                    <a:pt x="27558" y="15346"/>
                  </a:lnTo>
                  <a:lnTo>
                    <a:pt x="27637" y="15287"/>
                  </a:lnTo>
                  <a:lnTo>
                    <a:pt x="30434" y="13652"/>
                  </a:lnTo>
                  <a:lnTo>
                    <a:pt x="30533" y="13612"/>
                  </a:lnTo>
                  <a:lnTo>
                    <a:pt x="30651" y="13573"/>
                  </a:lnTo>
                  <a:lnTo>
                    <a:pt x="30769" y="13553"/>
                  </a:lnTo>
                  <a:close/>
                  <a:moveTo>
                    <a:pt x="21826" y="13691"/>
                  </a:moveTo>
                  <a:lnTo>
                    <a:pt x="22003" y="13731"/>
                  </a:lnTo>
                  <a:lnTo>
                    <a:pt x="22102" y="13750"/>
                  </a:lnTo>
                  <a:lnTo>
                    <a:pt x="22200" y="13809"/>
                  </a:lnTo>
                  <a:lnTo>
                    <a:pt x="25017" y="15425"/>
                  </a:lnTo>
                  <a:lnTo>
                    <a:pt x="25096" y="15484"/>
                  </a:lnTo>
                  <a:lnTo>
                    <a:pt x="25135" y="15543"/>
                  </a:lnTo>
                  <a:lnTo>
                    <a:pt x="25175" y="15602"/>
                  </a:lnTo>
                  <a:lnTo>
                    <a:pt x="25194" y="15681"/>
                  </a:lnTo>
                  <a:lnTo>
                    <a:pt x="25175" y="15740"/>
                  </a:lnTo>
                  <a:lnTo>
                    <a:pt x="25135" y="15819"/>
                  </a:lnTo>
                  <a:lnTo>
                    <a:pt x="25096" y="15878"/>
                  </a:lnTo>
                  <a:lnTo>
                    <a:pt x="25017" y="15937"/>
                  </a:lnTo>
                  <a:lnTo>
                    <a:pt x="22200" y="17552"/>
                  </a:lnTo>
                  <a:lnTo>
                    <a:pt x="22043" y="17631"/>
                  </a:lnTo>
                  <a:lnTo>
                    <a:pt x="21865" y="17650"/>
                  </a:lnTo>
                  <a:lnTo>
                    <a:pt x="21688" y="17670"/>
                  </a:lnTo>
                  <a:lnTo>
                    <a:pt x="21531" y="17631"/>
                  </a:lnTo>
                  <a:lnTo>
                    <a:pt x="21412" y="17611"/>
                  </a:lnTo>
                  <a:lnTo>
                    <a:pt x="21314" y="17552"/>
                  </a:lnTo>
                  <a:lnTo>
                    <a:pt x="18517" y="15937"/>
                  </a:lnTo>
                  <a:lnTo>
                    <a:pt x="18438" y="15878"/>
                  </a:lnTo>
                  <a:lnTo>
                    <a:pt x="18379" y="15819"/>
                  </a:lnTo>
                  <a:lnTo>
                    <a:pt x="18359" y="15759"/>
                  </a:lnTo>
                  <a:lnTo>
                    <a:pt x="18359" y="15720"/>
                  </a:lnTo>
                  <a:lnTo>
                    <a:pt x="18340" y="15681"/>
                  </a:lnTo>
                  <a:lnTo>
                    <a:pt x="18359" y="15641"/>
                  </a:lnTo>
                  <a:lnTo>
                    <a:pt x="18379" y="15582"/>
                  </a:lnTo>
                  <a:lnTo>
                    <a:pt x="18379" y="15543"/>
                  </a:lnTo>
                  <a:lnTo>
                    <a:pt x="18438" y="15484"/>
                  </a:lnTo>
                  <a:lnTo>
                    <a:pt x="18517" y="15425"/>
                  </a:lnTo>
                  <a:lnTo>
                    <a:pt x="21334" y="13809"/>
                  </a:lnTo>
                  <a:lnTo>
                    <a:pt x="21491" y="13731"/>
                  </a:lnTo>
                  <a:lnTo>
                    <a:pt x="21649" y="13711"/>
                  </a:lnTo>
                  <a:lnTo>
                    <a:pt x="21826" y="13691"/>
                  </a:lnTo>
                  <a:close/>
                  <a:moveTo>
                    <a:pt x="12785" y="13849"/>
                  </a:moveTo>
                  <a:lnTo>
                    <a:pt x="12903" y="13868"/>
                  </a:lnTo>
                  <a:lnTo>
                    <a:pt x="13001" y="13908"/>
                  </a:lnTo>
                  <a:lnTo>
                    <a:pt x="13100" y="13947"/>
                  </a:lnTo>
                  <a:lnTo>
                    <a:pt x="15897" y="15562"/>
                  </a:lnTo>
                  <a:lnTo>
                    <a:pt x="15976" y="15622"/>
                  </a:lnTo>
                  <a:lnTo>
                    <a:pt x="16035" y="15681"/>
                  </a:lnTo>
                  <a:lnTo>
                    <a:pt x="16074" y="15740"/>
                  </a:lnTo>
                  <a:lnTo>
                    <a:pt x="16074" y="15779"/>
                  </a:lnTo>
                  <a:lnTo>
                    <a:pt x="16074" y="15838"/>
                  </a:lnTo>
                  <a:lnTo>
                    <a:pt x="16074" y="15897"/>
                  </a:lnTo>
                  <a:lnTo>
                    <a:pt x="16055" y="15937"/>
                  </a:lnTo>
                  <a:lnTo>
                    <a:pt x="16015" y="15996"/>
                  </a:lnTo>
                  <a:lnTo>
                    <a:pt x="15897" y="16075"/>
                  </a:lnTo>
                  <a:lnTo>
                    <a:pt x="13080" y="17710"/>
                  </a:lnTo>
                  <a:lnTo>
                    <a:pt x="12982" y="17749"/>
                  </a:lnTo>
                  <a:lnTo>
                    <a:pt x="12883" y="17788"/>
                  </a:lnTo>
                  <a:lnTo>
                    <a:pt x="12765" y="17808"/>
                  </a:lnTo>
                  <a:lnTo>
                    <a:pt x="12529" y="17808"/>
                  </a:lnTo>
                  <a:lnTo>
                    <a:pt x="12410" y="17788"/>
                  </a:lnTo>
                  <a:lnTo>
                    <a:pt x="12312" y="17749"/>
                  </a:lnTo>
                  <a:lnTo>
                    <a:pt x="12213" y="17710"/>
                  </a:lnTo>
                  <a:lnTo>
                    <a:pt x="9416" y="16075"/>
                  </a:lnTo>
                  <a:lnTo>
                    <a:pt x="9337" y="16016"/>
                  </a:lnTo>
                  <a:lnTo>
                    <a:pt x="9278" y="15956"/>
                  </a:lnTo>
                  <a:lnTo>
                    <a:pt x="9239" y="15897"/>
                  </a:lnTo>
                  <a:lnTo>
                    <a:pt x="9239" y="15819"/>
                  </a:lnTo>
                  <a:lnTo>
                    <a:pt x="9239" y="15759"/>
                  </a:lnTo>
                  <a:lnTo>
                    <a:pt x="9278" y="15700"/>
                  </a:lnTo>
                  <a:lnTo>
                    <a:pt x="9337" y="15622"/>
                  </a:lnTo>
                  <a:lnTo>
                    <a:pt x="9416" y="15582"/>
                  </a:lnTo>
                  <a:lnTo>
                    <a:pt x="12233" y="13947"/>
                  </a:lnTo>
                  <a:lnTo>
                    <a:pt x="12332" y="13908"/>
                  </a:lnTo>
                  <a:lnTo>
                    <a:pt x="12430" y="13868"/>
                  </a:lnTo>
                  <a:lnTo>
                    <a:pt x="12548" y="13849"/>
                  </a:lnTo>
                  <a:close/>
                  <a:moveTo>
                    <a:pt x="26199" y="16252"/>
                  </a:moveTo>
                  <a:lnTo>
                    <a:pt x="26317" y="16272"/>
                  </a:lnTo>
                  <a:lnTo>
                    <a:pt x="26416" y="16291"/>
                  </a:lnTo>
                  <a:lnTo>
                    <a:pt x="26534" y="16311"/>
                  </a:lnTo>
                  <a:lnTo>
                    <a:pt x="26632" y="16370"/>
                  </a:lnTo>
                  <a:lnTo>
                    <a:pt x="29430" y="17985"/>
                  </a:lnTo>
                  <a:lnTo>
                    <a:pt x="29508" y="18044"/>
                  </a:lnTo>
                  <a:lnTo>
                    <a:pt x="29567" y="18104"/>
                  </a:lnTo>
                  <a:lnTo>
                    <a:pt x="29587" y="18163"/>
                  </a:lnTo>
                  <a:lnTo>
                    <a:pt x="29607" y="18202"/>
                  </a:lnTo>
                  <a:lnTo>
                    <a:pt x="29607" y="18241"/>
                  </a:lnTo>
                  <a:lnTo>
                    <a:pt x="29607" y="18320"/>
                  </a:lnTo>
                  <a:lnTo>
                    <a:pt x="29567" y="18379"/>
                  </a:lnTo>
                  <a:lnTo>
                    <a:pt x="29508" y="18438"/>
                  </a:lnTo>
                  <a:lnTo>
                    <a:pt x="29430" y="18498"/>
                  </a:lnTo>
                  <a:lnTo>
                    <a:pt x="26613" y="20113"/>
                  </a:lnTo>
                  <a:lnTo>
                    <a:pt x="26514" y="20172"/>
                  </a:lnTo>
                  <a:lnTo>
                    <a:pt x="26416" y="20192"/>
                  </a:lnTo>
                  <a:lnTo>
                    <a:pt x="26298" y="20211"/>
                  </a:lnTo>
                  <a:lnTo>
                    <a:pt x="26179" y="20231"/>
                  </a:lnTo>
                  <a:lnTo>
                    <a:pt x="26061" y="20231"/>
                  </a:lnTo>
                  <a:lnTo>
                    <a:pt x="25943" y="20211"/>
                  </a:lnTo>
                  <a:lnTo>
                    <a:pt x="25845" y="20172"/>
                  </a:lnTo>
                  <a:lnTo>
                    <a:pt x="25746" y="20132"/>
                  </a:lnTo>
                  <a:lnTo>
                    <a:pt x="22949" y="18498"/>
                  </a:lnTo>
                  <a:lnTo>
                    <a:pt x="22850" y="18419"/>
                  </a:lnTo>
                  <a:lnTo>
                    <a:pt x="22791" y="18340"/>
                  </a:lnTo>
                  <a:lnTo>
                    <a:pt x="22772" y="18241"/>
                  </a:lnTo>
                  <a:lnTo>
                    <a:pt x="22791" y="18163"/>
                  </a:lnTo>
                  <a:lnTo>
                    <a:pt x="22811" y="18104"/>
                  </a:lnTo>
                  <a:lnTo>
                    <a:pt x="22870" y="18044"/>
                  </a:lnTo>
                  <a:lnTo>
                    <a:pt x="22949" y="17985"/>
                  </a:lnTo>
                  <a:lnTo>
                    <a:pt x="25766" y="16370"/>
                  </a:lnTo>
                  <a:lnTo>
                    <a:pt x="25845" y="16311"/>
                  </a:lnTo>
                  <a:lnTo>
                    <a:pt x="25963" y="16291"/>
                  </a:lnTo>
                  <a:lnTo>
                    <a:pt x="26081" y="16272"/>
                  </a:lnTo>
                  <a:lnTo>
                    <a:pt x="26199" y="16252"/>
                  </a:lnTo>
                  <a:close/>
                  <a:moveTo>
                    <a:pt x="17197" y="16410"/>
                  </a:moveTo>
                  <a:lnTo>
                    <a:pt x="17315" y="16429"/>
                  </a:lnTo>
                  <a:lnTo>
                    <a:pt x="17433" y="16469"/>
                  </a:lnTo>
                  <a:lnTo>
                    <a:pt x="17532" y="16508"/>
                  </a:lnTo>
                  <a:lnTo>
                    <a:pt x="20329" y="18143"/>
                  </a:lnTo>
                  <a:lnTo>
                    <a:pt x="20408" y="18202"/>
                  </a:lnTo>
                  <a:lnTo>
                    <a:pt x="20447" y="18261"/>
                  </a:lnTo>
                  <a:lnTo>
                    <a:pt x="20487" y="18320"/>
                  </a:lnTo>
                  <a:lnTo>
                    <a:pt x="20506" y="18379"/>
                  </a:lnTo>
                  <a:lnTo>
                    <a:pt x="20487" y="18458"/>
                  </a:lnTo>
                  <a:lnTo>
                    <a:pt x="20447" y="18517"/>
                  </a:lnTo>
                  <a:lnTo>
                    <a:pt x="20408" y="18576"/>
                  </a:lnTo>
                  <a:lnTo>
                    <a:pt x="20309" y="18635"/>
                  </a:lnTo>
                  <a:lnTo>
                    <a:pt x="17492" y="20270"/>
                  </a:lnTo>
                  <a:lnTo>
                    <a:pt x="17414" y="20310"/>
                  </a:lnTo>
                  <a:lnTo>
                    <a:pt x="17296" y="20349"/>
                  </a:lnTo>
                  <a:lnTo>
                    <a:pt x="17177" y="20369"/>
                  </a:lnTo>
                  <a:lnTo>
                    <a:pt x="16941" y="20369"/>
                  </a:lnTo>
                  <a:lnTo>
                    <a:pt x="16842" y="20349"/>
                  </a:lnTo>
                  <a:lnTo>
                    <a:pt x="16724" y="20310"/>
                  </a:lnTo>
                  <a:lnTo>
                    <a:pt x="16626" y="20270"/>
                  </a:lnTo>
                  <a:lnTo>
                    <a:pt x="13829" y="18635"/>
                  </a:lnTo>
                  <a:lnTo>
                    <a:pt x="13750" y="18596"/>
                  </a:lnTo>
                  <a:lnTo>
                    <a:pt x="13691" y="18517"/>
                  </a:lnTo>
                  <a:lnTo>
                    <a:pt x="13651" y="18458"/>
                  </a:lnTo>
                  <a:lnTo>
                    <a:pt x="13651" y="18399"/>
                  </a:lnTo>
                  <a:lnTo>
                    <a:pt x="13671" y="18320"/>
                  </a:lnTo>
                  <a:lnTo>
                    <a:pt x="13691" y="18261"/>
                  </a:lnTo>
                  <a:lnTo>
                    <a:pt x="13750" y="18202"/>
                  </a:lnTo>
                  <a:lnTo>
                    <a:pt x="13829" y="18143"/>
                  </a:lnTo>
                  <a:lnTo>
                    <a:pt x="16645" y="16508"/>
                  </a:lnTo>
                  <a:lnTo>
                    <a:pt x="16744" y="16469"/>
                  </a:lnTo>
                  <a:lnTo>
                    <a:pt x="16862" y="16429"/>
                  </a:lnTo>
                  <a:lnTo>
                    <a:pt x="16980" y="16410"/>
                  </a:lnTo>
                  <a:close/>
                  <a:moveTo>
                    <a:pt x="21629" y="18970"/>
                  </a:moveTo>
                  <a:lnTo>
                    <a:pt x="21787" y="19010"/>
                  </a:lnTo>
                  <a:lnTo>
                    <a:pt x="21944" y="19069"/>
                  </a:lnTo>
                  <a:lnTo>
                    <a:pt x="24741" y="20704"/>
                  </a:lnTo>
                  <a:lnTo>
                    <a:pt x="24820" y="20763"/>
                  </a:lnTo>
                  <a:lnTo>
                    <a:pt x="24879" y="20822"/>
                  </a:lnTo>
                  <a:lnTo>
                    <a:pt x="24919" y="20881"/>
                  </a:lnTo>
                  <a:lnTo>
                    <a:pt x="24919" y="20960"/>
                  </a:lnTo>
                  <a:lnTo>
                    <a:pt x="24919" y="21019"/>
                  </a:lnTo>
                  <a:lnTo>
                    <a:pt x="24879" y="21078"/>
                  </a:lnTo>
                  <a:lnTo>
                    <a:pt x="24820" y="21157"/>
                  </a:lnTo>
                  <a:lnTo>
                    <a:pt x="24741" y="21196"/>
                  </a:lnTo>
                  <a:lnTo>
                    <a:pt x="21925" y="22831"/>
                  </a:lnTo>
                  <a:lnTo>
                    <a:pt x="21826" y="22871"/>
                  </a:lnTo>
                  <a:lnTo>
                    <a:pt x="21728" y="22910"/>
                  </a:lnTo>
                  <a:lnTo>
                    <a:pt x="21609" y="22930"/>
                  </a:lnTo>
                  <a:lnTo>
                    <a:pt x="21373" y="22930"/>
                  </a:lnTo>
                  <a:lnTo>
                    <a:pt x="21255" y="22910"/>
                  </a:lnTo>
                  <a:lnTo>
                    <a:pt x="21156" y="22871"/>
                  </a:lnTo>
                  <a:lnTo>
                    <a:pt x="21058" y="22831"/>
                  </a:lnTo>
                  <a:lnTo>
                    <a:pt x="18261" y="21216"/>
                  </a:lnTo>
                  <a:lnTo>
                    <a:pt x="18182" y="21157"/>
                  </a:lnTo>
                  <a:lnTo>
                    <a:pt x="18123" y="21098"/>
                  </a:lnTo>
                  <a:lnTo>
                    <a:pt x="18083" y="21019"/>
                  </a:lnTo>
                  <a:lnTo>
                    <a:pt x="18064" y="20960"/>
                  </a:lnTo>
                  <a:lnTo>
                    <a:pt x="18083" y="20901"/>
                  </a:lnTo>
                  <a:lnTo>
                    <a:pt x="18103" y="20861"/>
                  </a:lnTo>
                  <a:lnTo>
                    <a:pt x="18123" y="20822"/>
                  </a:lnTo>
                  <a:lnTo>
                    <a:pt x="18182" y="20763"/>
                  </a:lnTo>
                  <a:lnTo>
                    <a:pt x="18261" y="20704"/>
                  </a:lnTo>
                  <a:lnTo>
                    <a:pt x="21058" y="19069"/>
                  </a:lnTo>
                  <a:lnTo>
                    <a:pt x="21156" y="19029"/>
                  </a:lnTo>
                  <a:lnTo>
                    <a:pt x="21275" y="18990"/>
                  </a:lnTo>
                  <a:lnTo>
                    <a:pt x="21452" y="18970"/>
                  </a:lnTo>
                  <a:close/>
                  <a:moveTo>
                    <a:pt x="19561" y="1"/>
                  </a:moveTo>
                  <a:lnTo>
                    <a:pt x="19285" y="21"/>
                  </a:lnTo>
                  <a:lnTo>
                    <a:pt x="19029" y="60"/>
                  </a:lnTo>
                  <a:lnTo>
                    <a:pt x="18753" y="119"/>
                  </a:lnTo>
                  <a:lnTo>
                    <a:pt x="18497" y="178"/>
                  </a:lnTo>
                  <a:lnTo>
                    <a:pt x="18261" y="277"/>
                  </a:lnTo>
                  <a:lnTo>
                    <a:pt x="18024" y="375"/>
                  </a:lnTo>
                  <a:lnTo>
                    <a:pt x="17808" y="493"/>
                  </a:lnTo>
                  <a:lnTo>
                    <a:pt x="848" y="10303"/>
                  </a:lnTo>
                  <a:lnTo>
                    <a:pt x="611" y="10441"/>
                  </a:lnTo>
                  <a:lnTo>
                    <a:pt x="434" y="10599"/>
                  </a:lnTo>
                  <a:lnTo>
                    <a:pt x="276" y="10756"/>
                  </a:lnTo>
                  <a:lnTo>
                    <a:pt x="158" y="10933"/>
                  </a:lnTo>
                  <a:lnTo>
                    <a:pt x="79" y="11111"/>
                  </a:lnTo>
                  <a:lnTo>
                    <a:pt x="20" y="11288"/>
                  </a:lnTo>
                  <a:lnTo>
                    <a:pt x="0" y="11465"/>
                  </a:lnTo>
                  <a:lnTo>
                    <a:pt x="20" y="11643"/>
                  </a:lnTo>
                  <a:lnTo>
                    <a:pt x="40" y="11780"/>
                  </a:lnTo>
                  <a:lnTo>
                    <a:pt x="99" y="11879"/>
                  </a:lnTo>
                  <a:lnTo>
                    <a:pt x="138" y="11977"/>
                  </a:lnTo>
                  <a:lnTo>
                    <a:pt x="197" y="12096"/>
                  </a:lnTo>
                  <a:lnTo>
                    <a:pt x="276" y="12194"/>
                  </a:lnTo>
                  <a:lnTo>
                    <a:pt x="375" y="12293"/>
                  </a:lnTo>
                  <a:lnTo>
                    <a:pt x="454" y="12371"/>
                  </a:lnTo>
                  <a:lnTo>
                    <a:pt x="631" y="12509"/>
                  </a:lnTo>
                  <a:lnTo>
                    <a:pt x="828" y="12647"/>
                  </a:lnTo>
                  <a:lnTo>
                    <a:pt x="20762" y="24210"/>
                  </a:lnTo>
                  <a:lnTo>
                    <a:pt x="20979" y="24328"/>
                  </a:lnTo>
                  <a:lnTo>
                    <a:pt x="21215" y="24427"/>
                  </a:lnTo>
                  <a:lnTo>
                    <a:pt x="21452" y="24505"/>
                  </a:lnTo>
                  <a:lnTo>
                    <a:pt x="21708" y="24565"/>
                  </a:lnTo>
                  <a:lnTo>
                    <a:pt x="21984" y="24624"/>
                  </a:lnTo>
                  <a:lnTo>
                    <a:pt x="22240" y="24663"/>
                  </a:lnTo>
                  <a:lnTo>
                    <a:pt x="22516" y="24683"/>
                  </a:lnTo>
                  <a:lnTo>
                    <a:pt x="23067" y="24683"/>
                  </a:lnTo>
                  <a:lnTo>
                    <a:pt x="23343" y="24663"/>
                  </a:lnTo>
                  <a:lnTo>
                    <a:pt x="23599" y="24624"/>
                  </a:lnTo>
                  <a:lnTo>
                    <a:pt x="23855" y="24565"/>
                  </a:lnTo>
                  <a:lnTo>
                    <a:pt x="24111" y="24505"/>
                  </a:lnTo>
                  <a:lnTo>
                    <a:pt x="24367" y="24427"/>
                  </a:lnTo>
                  <a:lnTo>
                    <a:pt x="24604" y="24328"/>
                  </a:lnTo>
                  <a:lnTo>
                    <a:pt x="24820" y="24210"/>
                  </a:lnTo>
                  <a:lnTo>
                    <a:pt x="41780" y="14400"/>
                  </a:lnTo>
                  <a:lnTo>
                    <a:pt x="41977" y="14262"/>
                  </a:lnTo>
                  <a:lnTo>
                    <a:pt x="42155" y="14125"/>
                  </a:lnTo>
                  <a:lnTo>
                    <a:pt x="42233" y="14046"/>
                  </a:lnTo>
                  <a:lnTo>
                    <a:pt x="42332" y="13947"/>
                  </a:lnTo>
                  <a:lnTo>
                    <a:pt x="42411" y="13849"/>
                  </a:lnTo>
                  <a:lnTo>
                    <a:pt x="42490" y="13711"/>
                  </a:lnTo>
                  <a:lnTo>
                    <a:pt x="42529" y="13632"/>
                  </a:lnTo>
                  <a:lnTo>
                    <a:pt x="42568" y="13534"/>
                  </a:lnTo>
                  <a:lnTo>
                    <a:pt x="42588" y="13396"/>
                  </a:lnTo>
                  <a:lnTo>
                    <a:pt x="42608" y="13317"/>
                  </a:lnTo>
                  <a:lnTo>
                    <a:pt x="42627" y="13218"/>
                  </a:lnTo>
                  <a:lnTo>
                    <a:pt x="42608" y="13061"/>
                  </a:lnTo>
                  <a:lnTo>
                    <a:pt x="42568" y="12903"/>
                  </a:lnTo>
                  <a:lnTo>
                    <a:pt x="42509" y="12746"/>
                  </a:lnTo>
                  <a:lnTo>
                    <a:pt x="42411" y="12608"/>
                  </a:lnTo>
                  <a:lnTo>
                    <a:pt x="42293" y="12450"/>
                  </a:lnTo>
                  <a:lnTo>
                    <a:pt x="42155" y="12312"/>
                  </a:lnTo>
                  <a:lnTo>
                    <a:pt x="41977" y="12174"/>
                  </a:lnTo>
                  <a:lnTo>
                    <a:pt x="41800" y="12056"/>
                  </a:lnTo>
                  <a:lnTo>
                    <a:pt x="21865" y="474"/>
                  </a:lnTo>
                  <a:lnTo>
                    <a:pt x="21649" y="375"/>
                  </a:lnTo>
                  <a:lnTo>
                    <a:pt x="21412" y="277"/>
                  </a:lnTo>
                  <a:lnTo>
                    <a:pt x="21156" y="178"/>
                  </a:lnTo>
                  <a:lnTo>
                    <a:pt x="20920" y="119"/>
                  </a:lnTo>
                  <a:lnTo>
                    <a:pt x="20644" y="60"/>
                  </a:lnTo>
                  <a:lnTo>
                    <a:pt x="20388" y="21"/>
                  </a:lnTo>
                  <a:lnTo>
                    <a:pt x="201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2"/>
            <p:cNvSpPr/>
            <p:nvPr/>
          </p:nvSpPr>
          <p:spPr>
            <a:xfrm>
              <a:off x="4446725" y="2826475"/>
              <a:ext cx="170900" cy="99500"/>
            </a:xfrm>
            <a:custGeom>
              <a:avLst/>
              <a:gdLst/>
              <a:ahLst/>
              <a:cxnLst/>
              <a:rect l="l" t="t" r="r" b="b"/>
              <a:pathLst>
                <a:path w="6836" h="3980" extrusionOk="0">
                  <a:moveTo>
                    <a:pt x="3428" y="0"/>
                  </a:moveTo>
                  <a:lnTo>
                    <a:pt x="3310" y="20"/>
                  </a:lnTo>
                  <a:lnTo>
                    <a:pt x="3191" y="39"/>
                  </a:lnTo>
                  <a:lnTo>
                    <a:pt x="3093" y="59"/>
                  </a:lnTo>
                  <a:lnTo>
                    <a:pt x="2994" y="99"/>
                  </a:lnTo>
                  <a:lnTo>
                    <a:pt x="1497" y="965"/>
                  </a:lnTo>
                  <a:lnTo>
                    <a:pt x="178" y="1733"/>
                  </a:lnTo>
                  <a:lnTo>
                    <a:pt x="138" y="1773"/>
                  </a:lnTo>
                  <a:lnTo>
                    <a:pt x="79" y="1812"/>
                  </a:lnTo>
                  <a:lnTo>
                    <a:pt x="40" y="1852"/>
                  </a:lnTo>
                  <a:lnTo>
                    <a:pt x="0" y="1930"/>
                  </a:lnTo>
                  <a:lnTo>
                    <a:pt x="0" y="1990"/>
                  </a:lnTo>
                  <a:lnTo>
                    <a:pt x="0" y="2029"/>
                  </a:lnTo>
                  <a:lnTo>
                    <a:pt x="20" y="2088"/>
                  </a:lnTo>
                  <a:lnTo>
                    <a:pt x="40" y="2127"/>
                  </a:lnTo>
                  <a:lnTo>
                    <a:pt x="99" y="2187"/>
                  </a:lnTo>
                  <a:lnTo>
                    <a:pt x="178" y="2246"/>
                  </a:lnTo>
                  <a:lnTo>
                    <a:pt x="2975" y="3861"/>
                  </a:lnTo>
                  <a:lnTo>
                    <a:pt x="3073" y="3920"/>
                  </a:lnTo>
                  <a:lnTo>
                    <a:pt x="3172" y="3940"/>
                  </a:lnTo>
                  <a:lnTo>
                    <a:pt x="3290" y="3959"/>
                  </a:lnTo>
                  <a:lnTo>
                    <a:pt x="3408" y="3979"/>
                  </a:lnTo>
                  <a:lnTo>
                    <a:pt x="3526" y="3959"/>
                  </a:lnTo>
                  <a:lnTo>
                    <a:pt x="3625" y="3940"/>
                  </a:lnTo>
                  <a:lnTo>
                    <a:pt x="3743" y="3920"/>
                  </a:lnTo>
                  <a:lnTo>
                    <a:pt x="3841" y="3881"/>
                  </a:lnTo>
                  <a:lnTo>
                    <a:pt x="6658" y="2246"/>
                  </a:lnTo>
                  <a:lnTo>
                    <a:pt x="6737" y="2187"/>
                  </a:lnTo>
                  <a:lnTo>
                    <a:pt x="6796" y="2127"/>
                  </a:lnTo>
                  <a:lnTo>
                    <a:pt x="6836" y="2049"/>
                  </a:lnTo>
                  <a:lnTo>
                    <a:pt x="6836" y="1990"/>
                  </a:lnTo>
                  <a:lnTo>
                    <a:pt x="6836" y="1950"/>
                  </a:lnTo>
                  <a:lnTo>
                    <a:pt x="6816" y="1891"/>
                  </a:lnTo>
                  <a:lnTo>
                    <a:pt x="6796" y="1852"/>
                  </a:lnTo>
                  <a:lnTo>
                    <a:pt x="6737" y="1793"/>
                  </a:lnTo>
                  <a:lnTo>
                    <a:pt x="6658" y="1733"/>
                  </a:lnTo>
                  <a:lnTo>
                    <a:pt x="3861" y="118"/>
                  </a:lnTo>
                  <a:lnTo>
                    <a:pt x="3763" y="59"/>
                  </a:lnTo>
                  <a:lnTo>
                    <a:pt x="3664" y="39"/>
                  </a:lnTo>
                  <a:lnTo>
                    <a:pt x="3546" y="20"/>
                  </a:lnTo>
                  <a:lnTo>
                    <a:pt x="3428"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2"/>
            <p:cNvSpPr/>
            <p:nvPr/>
          </p:nvSpPr>
          <p:spPr>
            <a:xfrm>
              <a:off x="4557025" y="2890975"/>
              <a:ext cx="171400" cy="99000"/>
            </a:xfrm>
            <a:custGeom>
              <a:avLst/>
              <a:gdLst/>
              <a:ahLst/>
              <a:cxnLst/>
              <a:rect l="l" t="t" r="r" b="b"/>
              <a:pathLst>
                <a:path w="6856" h="3960" extrusionOk="0">
                  <a:moveTo>
                    <a:pt x="3310" y="0"/>
                  </a:moveTo>
                  <a:lnTo>
                    <a:pt x="3152" y="40"/>
                  </a:lnTo>
                  <a:lnTo>
                    <a:pt x="2995" y="99"/>
                  </a:lnTo>
                  <a:lnTo>
                    <a:pt x="178" y="1714"/>
                  </a:lnTo>
                  <a:lnTo>
                    <a:pt x="99" y="1773"/>
                  </a:lnTo>
                  <a:lnTo>
                    <a:pt x="40" y="1832"/>
                  </a:lnTo>
                  <a:lnTo>
                    <a:pt x="20" y="1911"/>
                  </a:lnTo>
                  <a:lnTo>
                    <a:pt x="1" y="1970"/>
                  </a:lnTo>
                  <a:lnTo>
                    <a:pt x="20" y="2049"/>
                  </a:lnTo>
                  <a:lnTo>
                    <a:pt x="40" y="2108"/>
                  </a:lnTo>
                  <a:lnTo>
                    <a:pt x="99" y="2167"/>
                  </a:lnTo>
                  <a:lnTo>
                    <a:pt x="178" y="2226"/>
                  </a:lnTo>
                  <a:lnTo>
                    <a:pt x="2975" y="3861"/>
                  </a:lnTo>
                  <a:lnTo>
                    <a:pt x="3074" y="3901"/>
                  </a:lnTo>
                  <a:lnTo>
                    <a:pt x="3192" y="3940"/>
                  </a:lnTo>
                  <a:lnTo>
                    <a:pt x="3290" y="3960"/>
                  </a:lnTo>
                  <a:lnTo>
                    <a:pt x="3527" y="3960"/>
                  </a:lnTo>
                  <a:lnTo>
                    <a:pt x="3645" y="3940"/>
                  </a:lnTo>
                  <a:lnTo>
                    <a:pt x="3763" y="3901"/>
                  </a:lnTo>
                  <a:lnTo>
                    <a:pt x="3862" y="3861"/>
                  </a:lnTo>
                  <a:lnTo>
                    <a:pt x="6659" y="2226"/>
                  </a:lnTo>
                  <a:lnTo>
                    <a:pt x="6737" y="2167"/>
                  </a:lnTo>
                  <a:lnTo>
                    <a:pt x="6797" y="2108"/>
                  </a:lnTo>
                  <a:lnTo>
                    <a:pt x="6836" y="2049"/>
                  </a:lnTo>
                  <a:lnTo>
                    <a:pt x="6856" y="1970"/>
                  </a:lnTo>
                  <a:lnTo>
                    <a:pt x="6836" y="1911"/>
                  </a:lnTo>
                  <a:lnTo>
                    <a:pt x="6816" y="1832"/>
                  </a:lnTo>
                  <a:lnTo>
                    <a:pt x="6757" y="1773"/>
                  </a:lnTo>
                  <a:lnTo>
                    <a:pt x="6678" y="1714"/>
                  </a:lnTo>
                  <a:lnTo>
                    <a:pt x="3862" y="99"/>
                  </a:lnTo>
                  <a:lnTo>
                    <a:pt x="3783" y="60"/>
                  </a:lnTo>
                  <a:lnTo>
                    <a:pt x="3665" y="20"/>
                  </a:lnTo>
                  <a:lnTo>
                    <a:pt x="3487"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2"/>
            <p:cNvSpPr/>
            <p:nvPr/>
          </p:nvSpPr>
          <p:spPr>
            <a:xfrm>
              <a:off x="4329525" y="2894425"/>
              <a:ext cx="170900" cy="99000"/>
            </a:xfrm>
            <a:custGeom>
              <a:avLst/>
              <a:gdLst/>
              <a:ahLst/>
              <a:cxnLst/>
              <a:rect l="l" t="t" r="r" b="b"/>
              <a:pathLst>
                <a:path w="6836" h="3960" extrusionOk="0">
                  <a:moveTo>
                    <a:pt x="3309" y="0"/>
                  </a:moveTo>
                  <a:lnTo>
                    <a:pt x="3132" y="40"/>
                  </a:lnTo>
                  <a:lnTo>
                    <a:pt x="2994" y="99"/>
                  </a:lnTo>
                  <a:lnTo>
                    <a:pt x="177" y="1734"/>
                  </a:lnTo>
                  <a:lnTo>
                    <a:pt x="99" y="1793"/>
                  </a:lnTo>
                  <a:lnTo>
                    <a:pt x="40" y="1852"/>
                  </a:lnTo>
                  <a:lnTo>
                    <a:pt x="0" y="1911"/>
                  </a:lnTo>
                  <a:lnTo>
                    <a:pt x="0" y="1990"/>
                  </a:lnTo>
                  <a:lnTo>
                    <a:pt x="0" y="2049"/>
                  </a:lnTo>
                  <a:lnTo>
                    <a:pt x="40" y="2128"/>
                  </a:lnTo>
                  <a:lnTo>
                    <a:pt x="99" y="2187"/>
                  </a:lnTo>
                  <a:lnTo>
                    <a:pt x="177" y="2246"/>
                  </a:lnTo>
                  <a:lnTo>
                    <a:pt x="2975" y="3861"/>
                  </a:lnTo>
                  <a:lnTo>
                    <a:pt x="3073" y="3901"/>
                  </a:lnTo>
                  <a:lnTo>
                    <a:pt x="3172" y="3940"/>
                  </a:lnTo>
                  <a:lnTo>
                    <a:pt x="3290" y="3960"/>
                  </a:lnTo>
                  <a:lnTo>
                    <a:pt x="3526" y="3960"/>
                  </a:lnTo>
                  <a:lnTo>
                    <a:pt x="3644" y="3940"/>
                  </a:lnTo>
                  <a:lnTo>
                    <a:pt x="3743" y="3901"/>
                  </a:lnTo>
                  <a:lnTo>
                    <a:pt x="3841" y="3861"/>
                  </a:lnTo>
                  <a:lnTo>
                    <a:pt x="6658" y="2226"/>
                  </a:lnTo>
                  <a:lnTo>
                    <a:pt x="6737" y="2187"/>
                  </a:lnTo>
                  <a:lnTo>
                    <a:pt x="6796" y="2108"/>
                  </a:lnTo>
                  <a:lnTo>
                    <a:pt x="6835" y="2049"/>
                  </a:lnTo>
                  <a:lnTo>
                    <a:pt x="6835" y="1990"/>
                  </a:lnTo>
                  <a:lnTo>
                    <a:pt x="6835" y="1911"/>
                  </a:lnTo>
                  <a:lnTo>
                    <a:pt x="6796" y="1852"/>
                  </a:lnTo>
                  <a:lnTo>
                    <a:pt x="6737" y="1793"/>
                  </a:lnTo>
                  <a:lnTo>
                    <a:pt x="6658" y="1734"/>
                  </a:lnTo>
                  <a:lnTo>
                    <a:pt x="3861" y="99"/>
                  </a:lnTo>
                  <a:lnTo>
                    <a:pt x="3762" y="59"/>
                  </a:lnTo>
                  <a:lnTo>
                    <a:pt x="3664" y="20"/>
                  </a:lnTo>
                  <a:lnTo>
                    <a:pt x="3487"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2"/>
            <p:cNvSpPr/>
            <p:nvPr/>
          </p:nvSpPr>
          <p:spPr>
            <a:xfrm>
              <a:off x="4667350" y="2955000"/>
              <a:ext cx="171400" cy="99000"/>
            </a:xfrm>
            <a:custGeom>
              <a:avLst/>
              <a:gdLst/>
              <a:ahLst/>
              <a:cxnLst/>
              <a:rect l="l" t="t" r="r" b="b"/>
              <a:pathLst>
                <a:path w="6856" h="3960" extrusionOk="0">
                  <a:moveTo>
                    <a:pt x="3329" y="0"/>
                  </a:moveTo>
                  <a:lnTo>
                    <a:pt x="3211" y="20"/>
                  </a:lnTo>
                  <a:lnTo>
                    <a:pt x="3093" y="59"/>
                  </a:lnTo>
                  <a:lnTo>
                    <a:pt x="2994" y="99"/>
                  </a:lnTo>
                  <a:lnTo>
                    <a:pt x="197" y="1734"/>
                  </a:lnTo>
                  <a:lnTo>
                    <a:pt x="118" y="1793"/>
                  </a:lnTo>
                  <a:lnTo>
                    <a:pt x="59" y="1852"/>
                  </a:lnTo>
                  <a:lnTo>
                    <a:pt x="20" y="1911"/>
                  </a:lnTo>
                  <a:lnTo>
                    <a:pt x="0" y="1990"/>
                  </a:lnTo>
                  <a:lnTo>
                    <a:pt x="20" y="2049"/>
                  </a:lnTo>
                  <a:lnTo>
                    <a:pt x="59" y="2108"/>
                  </a:lnTo>
                  <a:lnTo>
                    <a:pt x="118" y="2187"/>
                  </a:lnTo>
                  <a:lnTo>
                    <a:pt x="197" y="2226"/>
                  </a:lnTo>
                  <a:lnTo>
                    <a:pt x="2994" y="3861"/>
                  </a:lnTo>
                  <a:lnTo>
                    <a:pt x="3093" y="3901"/>
                  </a:lnTo>
                  <a:lnTo>
                    <a:pt x="3191" y="3940"/>
                  </a:lnTo>
                  <a:lnTo>
                    <a:pt x="3309" y="3960"/>
                  </a:lnTo>
                  <a:lnTo>
                    <a:pt x="3546" y="3960"/>
                  </a:lnTo>
                  <a:lnTo>
                    <a:pt x="3664" y="3940"/>
                  </a:lnTo>
                  <a:lnTo>
                    <a:pt x="3762" y="3901"/>
                  </a:lnTo>
                  <a:lnTo>
                    <a:pt x="3861" y="3861"/>
                  </a:lnTo>
                  <a:lnTo>
                    <a:pt x="6678" y="2226"/>
                  </a:lnTo>
                  <a:lnTo>
                    <a:pt x="6757" y="2167"/>
                  </a:lnTo>
                  <a:lnTo>
                    <a:pt x="6816" y="2108"/>
                  </a:lnTo>
                  <a:lnTo>
                    <a:pt x="6855" y="2049"/>
                  </a:lnTo>
                  <a:lnTo>
                    <a:pt x="6855" y="1970"/>
                  </a:lnTo>
                  <a:lnTo>
                    <a:pt x="6855" y="1931"/>
                  </a:lnTo>
                  <a:lnTo>
                    <a:pt x="6816" y="1872"/>
                  </a:lnTo>
                  <a:lnTo>
                    <a:pt x="6816" y="1852"/>
                  </a:lnTo>
                  <a:lnTo>
                    <a:pt x="6757" y="1773"/>
                  </a:lnTo>
                  <a:lnTo>
                    <a:pt x="6678" y="1734"/>
                  </a:lnTo>
                  <a:lnTo>
                    <a:pt x="3881" y="99"/>
                  </a:lnTo>
                  <a:lnTo>
                    <a:pt x="3782" y="59"/>
                  </a:lnTo>
                  <a:lnTo>
                    <a:pt x="3684" y="20"/>
                  </a:lnTo>
                  <a:lnTo>
                    <a:pt x="3565"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7" name="Google Shape;2077;p32"/>
          <p:cNvGrpSpPr/>
          <p:nvPr/>
        </p:nvGrpSpPr>
        <p:grpSpPr>
          <a:xfrm>
            <a:off x="6174703" y="4090492"/>
            <a:ext cx="1142615" cy="785586"/>
            <a:chOff x="3057000" y="3451875"/>
            <a:chExt cx="652550" cy="448650"/>
          </a:xfrm>
        </p:grpSpPr>
        <p:sp>
          <p:nvSpPr>
            <p:cNvPr id="2078" name="Google Shape;2078;p32"/>
            <p:cNvSpPr/>
            <p:nvPr/>
          </p:nvSpPr>
          <p:spPr>
            <a:xfrm>
              <a:off x="3057000" y="3506050"/>
              <a:ext cx="641200" cy="394475"/>
            </a:xfrm>
            <a:custGeom>
              <a:avLst/>
              <a:gdLst/>
              <a:ahLst/>
              <a:cxnLst/>
              <a:rect l="l" t="t" r="r" b="b"/>
              <a:pathLst>
                <a:path w="25648" h="15779" extrusionOk="0">
                  <a:moveTo>
                    <a:pt x="12706" y="1"/>
                  </a:moveTo>
                  <a:lnTo>
                    <a:pt x="1636" y="6974"/>
                  </a:lnTo>
                  <a:lnTo>
                    <a:pt x="1400" y="7131"/>
                  </a:lnTo>
                  <a:lnTo>
                    <a:pt x="1183" y="7269"/>
                  </a:lnTo>
                  <a:lnTo>
                    <a:pt x="986" y="7427"/>
                  </a:lnTo>
                  <a:lnTo>
                    <a:pt x="809" y="7565"/>
                  </a:lnTo>
                  <a:lnTo>
                    <a:pt x="671" y="7722"/>
                  </a:lnTo>
                  <a:lnTo>
                    <a:pt x="533" y="7860"/>
                  </a:lnTo>
                  <a:lnTo>
                    <a:pt x="415" y="8018"/>
                  </a:lnTo>
                  <a:lnTo>
                    <a:pt x="316" y="8156"/>
                  </a:lnTo>
                  <a:lnTo>
                    <a:pt x="237" y="8313"/>
                  </a:lnTo>
                  <a:lnTo>
                    <a:pt x="178" y="8471"/>
                  </a:lnTo>
                  <a:lnTo>
                    <a:pt x="119" y="8609"/>
                  </a:lnTo>
                  <a:lnTo>
                    <a:pt x="80" y="8766"/>
                  </a:lnTo>
                  <a:lnTo>
                    <a:pt x="21" y="9062"/>
                  </a:lnTo>
                  <a:lnTo>
                    <a:pt x="1" y="9377"/>
                  </a:lnTo>
                  <a:lnTo>
                    <a:pt x="21" y="9633"/>
                  </a:lnTo>
                  <a:lnTo>
                    <a:pt x="99" y="9869"/>
                  </a:lnTo>
                  <a:lnTo>
                    <a:pt x="198" y="10086"/>
                  </a:lnTo>
                  <a:lnTo>
                    <a:pt x="336" y="10303"/>
                  </a:lnTo>
                  <a:lnTo>
                    <a:pt x="493" y="10519"/>
                  </a:lnTo>
                  <a:lnTo>
                    <a:pt x="710" y="10716"/>
                  </a:lnTo>
                  <a:lnTo>
                    <a:pt x="946" y="10894"/>
                  </a:lnTo>
                  <a:lnTo>
                    <a:pt x="1203" y="11071"/>
                  </a:lnTo>
                  <a:lnTo>
                    <a:pt x="1498" y="11229"/>
                  </a:lnTo>
                  <a:lnTo>
                    <a:pt x="1793" y="11366"/>
                  </a:lnTo>
                  <a:lnTo>
                    <a:pt x="2128" y="11485"/>
                  </a:lnTo>
                  <a:lnTo>
                    <a:pt x="2483" y="11583"/>
                  </a:lnTo>
                  <a:lnTo>
                    <a:pt x="2857" y="11662"/>
                  </a:lnTo>
                  <a:lnTo>
                    <a:pt x="3251" y="11721"/>
                  </a:lnTo>
                  <a:lnTo>
                    <a:pt x="3665" y="11760"/>
                  </a:lnTo>
                  <a:lnTo>
                    <a:pt x="4472" y="11760"/>
                  </a:lnTo>
                  <a:lnTo>
                    <a:pt x="4866" y="11721"/>
                  </a:lnTo>
                  <a:lnTo>
                    <a:pt x="5241" y="11662"/>
                  </a:lnTo>
                  <a:lnTo>
                    <a:pt x="5595" y="11603"/>
                  </a:lnTo>
                  <a:lnTo>
                    <a:pt x="5950" y="11504"/>
                  </a:lnTo>
                  <a:lnTo>
                    <a:pt x="6265" y="11386"/>
                  </a:lnTo>
                  <a:lnTo>
                    <a:pt x="6580" y="11268"/>
                  </a:lnTo>
                  <a:lnTo>
                    <a:pt x="6856" y="11110"/>
                  </a:lnTo>
                  <a:lnTo>
                    <a:pt x="6915" y="11150"/>
                  </a:lnTo>
                  <a:lnTo>
                    <a:pt x="7270" y="11366"/>
                  </a:lnTo>
                  <a:lnTo>
                    <a:pt x="7585" y="11583"/>
                  </a:lnTo>
                  <a:lnTo>
                    <a:pt x="7900" y="11839"/>
                  </a:lnTo>
                  <a:lnTo>
                    <a:pt x="8176" y="12135"/>
                  </a:lnTo>
                  <a:lnTo>
                    <a:pt x="8038" y="12273"/>
                  </a:lnTo>
                  <a:lnTo>
                    <a:pt x="7920" y="12411"/>
                  </a:lnTo>
                  <a:lnTo>
                    <a:pt x="7821" y="12568"/>
                  </a:lnTo>
                  <a:lnTo>
                    <a:pt x="7723" y="12726"/>
                  </a:lnTo>
                  <a:lnTo>
                    <a:pt x="7664" y="12883"/>
                  </a:lnTo>
                  <a:lnTo>
                    <a:pt x="7604" y="13041"/>
                  </a:lnTo>
                  <a:lnTo>
                    <a:pt x="7565" y="13218"/>
                  </a:lnTo>
                  <a:lnTo>
                    <a:pt x="7565" y="13395"/>
                  </a:lnTo>
                  <a:lnTo>
                    <a:pt x="7585" y="13632"/>
                  </a:lnTo>
                  <a:lnTo>
                    <a:pt x="7644" y="13868"/>
                  </a:lnTo>
                  <a:lnTo>
                    <a:pt x="7742" y="14105"/>
                  </a:lnTo>
                  <a:lnTo>
                    <a:pt x="7880" y="14321"/>
                  </a:lnTo>
                  <a:lnTo>
                    <a:pt x="8058" y="14538"/>
                  </a:lnTo>
                  <a:lnTo>
                    <a:pt x="8254" y="14735"/>
                  </a:lnTo>
                  <a:lnTo>
                    <a:pt x="8491" y="14912"/>
                  </a:lnTo>
                  <a:lnTo>
                    <a:pt x="8747" y="15070"/>
                  </a:lnTo>
                  <a:lnTo>
                    <a:pt x="9042" y="15227"/>
                  </a:lnTo>
                  <a:lnTo>
                    <a:pt x="9358" y="15365"/>
                  </a:lnTo>
                  <a:lnTo>
                    <a:pt x="9692" y="15483"/>
                  </a:lnTo>
                  <a:lnTo>
                    <a:pt x="10047" y="15582"/>
                  </a:lnTo>
                  <a:lnTo>
                    <a:pt x="10421" y="15680"/>
                  </a:lnTo>
                  <a:lnTo>
                    <a:pt x="10815" y="15740"/>
                  </a:lnTo>
                  <a:lnTo>
                    <a:pt x="11209" y="15759"/>
                  </a:lnTo>
                  <a:lnTo>
                    <a:pt x="11623" y="15779"/>
                  </a:lnTo>
                  <a:lnTo>
                    <a:pt x="12115" y="15759"/>
                  </a:lnTo>
                  <a:lnTo>
                    <a:pt x="12608" y="15740"/>
                  </a:lnTo>
                  <a:lnTo>
                    <a:pt x="13061" y="15680"/>
                  </a:lnTo>
                  <a:lnTo>
                    <a:pt x="13514" y="15602"/>
                  </a:lnTo>
                  <a:lnTo>
                    <a:pt x="13928" y="15503"/>
                  </a:lnTo>
                  <a:lnTo>
                    <a:pt x="14322" y="15365"/>
                  </a:lnTo>
                  <a:lnTo>
                    <a:pt x="14656" y="15208"/>
                  </a:lnTo>
                  <a:lnTo>
                    <a:pt x="14814" y="15109"/>
                  </a:lnTo>
                  <a:lnTo>
                    <a:pt x="14972" y="15011"/>
                  </a:lnTo>
                  <a:lnTo>
                    <a:pt x="25648" y="9239"/>
                  </a:lnTo>
                  <a:lnTo>
                    <a:pt x="24151" y="8609"/>
                  </a:lnTo>
                  <a:lnTo>
                    <a:pt x="23225" y="9081"/>
                  </a:lnTo>
                  <a:lnTo>
                    <a:pt x="20980" y="10263"/>
                  </a:lnTo>
                  <a:lnTo>
                    <a:pt x="19601" y="10992"/>
                  </a:lnTo>
                  <a:lnTo>
                    <a:pt x="18202" y="11760"/>
                  </a:lnTo>
                  <a:lnTo>
                    <a:pt x="16863" y="12509"/>
                  </a:lnTo>
                  <a:lnTo>
                    <a:pt x="15681" y="13198"/>
                  </a:lnTo>
                  <a:lnTo>
                    <a:pt x="15622" y="12962"/>
                  </a:lnTo>
                  <a:lnTo>
                    <a:pt x="15543" y="12745"/>
                  </a:lnTo>
                  <a:lnTo>
                    <a:pt x="15425" y="12529"/>
                  </a:lnTo>
                  <a:lnTo>
                    <a:pt x="15267" y="12332"/>
                  </a:lnTo>
                  <a:lnTo>
                    <a:pt x="15090" y="12135"/>
                  </a:lnTo>
                  <a:lnTo>
                    <a:pt x="14893" y="11957"/>
                  </a:lnTo>
                  <a:lnTo>
                    <a:pt x="14656" y="11800"/>
                  </a:lnTo>
                  <a:lnTo>
                    <a:pt x="14381" y="11642"/>
                  </a:lnTo>
                  <a:lnTo>
                    <a:pt x="14105" y="11504"/>
                  </a:lnTo>
                  <a:lnTo>
                    <a:pt x="13809" y="11366"/>
                  </a:lnTo>
                  <a:lnTo>
                    <a:pt x="13475" y="11268"/>
                  </a:lnTo>
                  <a:lnTo>
                    <a:pt x="13140" y="11170"/>
                  </a:lnTo>
                  <a:lnTo>
                    <a:pt x="12785" y="11110"/>
                  </a:lnTo>
                  <a:lnTo>
                    <a:pt x="12411" y="11051"/>
                  </a:lnTo>
                  <a:lnTo>
                    <a:pt x="12017" y="11012"/>
                  </a:lnTo>
                  <a:lnTo>
                    <a:pt x="11268" y="11012"/>
                  </a:lnTo>
                  <a:lnTo>
                    <a:pt x="10894" y="11051"/>
                  </a:lnTo>
                  <a:lnTo>
                    <a:pt x="10539" y="11091"/>
                  </a:lnTo>
                  <a:lnTo>
                    <a:pt x="10205" y="11150"/>
                  </a:lnTo>
                  <a:lnTo>
                    <a:pt x="9889" y="11229"/>
                  </a:lnTo>
                  <a:lnTo>
                    <a:pt x="9574" y="11327"/>
                  </a:lnTo>
                  <a:lnTo>
                    <a:pt x="9279" y="11445"/>
                  </a:lnTo>
                  <a:lnTo>
                    <a:pt x="9003" y="11563"/>
                  </a:lnTo>
                  <a:lnTo>
                    <a:pt x="8727" y="11248"/>
                  </a:lnTo>
                  <a:lnTo>
                    <a:pt x="8392" y="10953"/>
                  </a:lnTo>
                  <a:lnTo>
                    <a:pt x="8058" y="10697"/>
                  </a:lnTo>
                  <a:lnTo>
                    <a:pt x="7703" y="10460"/>
                  </a:lnTo>
                  <a:lnTo>
                    <a:pt x="7880" y="10204"/>
                  </a:lnTo>
                  <a:lnTo>
                    <a:pt x="7959" y="10086"/>
                  </a:lnTo>
                  <a:lnTo>
                    <a:pt x="8018" y="9948"/>
                  </a:lnTo>
                  <a:lnTo>
                    <a:pt x="8077" y="9810"/>
                  </a:lnTo>
                  <a:lnTo>
                    <a:pt x="8117" y="9672"/>
                  </a:lnTo>
                  <a:lnTo>
                    <a:pt x="8136" y="9535"/>
                  </a:lnTo>
                  <a:lnTo>
                    <a:pt x="8136" y="9377"/>
                  </a:lnTo>
                  <a:lnTo>
                    <a:pt x="8117" y="9141"/>
                  </a:lnTo>
                  <a:lnTo>
                    <a:pt x="8058" y="8904"/>
                  </a:lnTo>
                  <a:lnTo>
                    <a:pt x="7959" y="8668"/>
                  </a:lnTo>
                  <a:lnTo>
                    <a:pt x="7821" y="8451"/>
                  </a:lnTo>
                  <a:lnTo>
                    <a:pt x="7644" y="8234"/>
                  </a:lnTo>
                  <a:lnTo>
                    <a:pt x="7447" y="8037"/>
                  </a:lnTo>
                  <a:lnTo>
                    <a:pt x="7210" y="7860"/>
                  </a:lnTo>
                  <a:lnTo>
                    <a:pt x="6954" y="7703"/>
                  </a:lnTo>
                  <a:lnTo>
                    <a:pt x="6659" y="7545"/>
                  </a:lnTo>
                  <a:lnTo>
                    <a:pt x="6344" y="7407"/>
                  </a:lnTo>
                  <a:lnTo>
                    <a:pt x="6009" y="7289"/>
                  </a:lnTo>
                  <a:lnTo>
                    <a:pt x="5654" y="7190"/>
                  </a:lnTo>
                  <a:lnTo>
                    <a:pt x="5280" y="7092"/>
                  </a:lnTo>
                  <a:lnTo>
                    <a:pt x="4886" y="7033"/>
                  </a:lnTo>
                  <a:lnTo>
                    <a:pt x="4492" y="7013"/>
                  </a:lnTo>
                  <a:lnTo>
                    <a:pt x="4078" y="6993"/>
                  </a:lnTo>
                  <a:lnTo>
                    <a:pt x="14006" y="670"/>
                  </a:lnTo>
                  <a:lnTo>
                    <a:pt x="12706" y="1"/>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2"/>
            <p:cNvSpPr/>
            <p:nvPr/>
          </p:nvSpPr>
          <p:spPr>
            <a:xfrm>
              <a:off x="3432250" y="3663650"/>
              <a:ext cx="253150" cy="132000"/>
            </a:xfrm>
            <a:custGeom>
              <a:avLst/>
              <a:gdLst/>
              <a:ahLst/>
              <a:cxnLst/>
              <a:rect l="l" t="t" r="r" b="b"/>
              <a:pathLst>
                <a:path w="10126" h="5280" extrusionOk="0">
                  <a:moveTo>
                    <a:pt x="9983" y="941"/>
                  </a:moveTo>
                  <a:lnTo>
                    <a:pt x="10126" y="1024"/>
                  </a:lnTo>
                  <a:lnTo>
                    <a:pt x="10086" y="985"/>
                  </a:lnTo>
                  <a:lnTo>
                    <a:pt x="9983" y="941"/>
                  </a:lnTo>
                  <a:close/>
                  <a:moveTo>
                    <a:pt x="7545" y="0"/>
                  </a:moveTo>
                  <a:lnTo>
                    <a:pt x="7309" y="20"/>
                  </a:lnTo>
                  <a:lnTo>
                    <a:pt x="7073" y="39"/>
                  </a:lnTo>
                  <a:lnTo>
                    <a:pt x="6836" y="99"/>
                  </a:lnTo>
                  <a:lnTo>
                    <a:pt x="6600" y="158"/>
                  </a:lnTo>
                  <a:lnTo>
                    <a:pt x="6344" y="236"/>
                  </a:lnTo>
                  <a:lnTo>
                    <a:pt x="6088" y="335"/>
                  </a:lnTo>
                  <a:lnTo>
                    <a:pt x="5832" y="433"/>
                  </a:lnTo>
                  <a:lnTo>
                    <a:pt x="5576" y="571"/>
                  </a:lnTo>
                  <a:lnTo>
                    <a:pt x="5319" y="709"/>
                  </a:lnTo>
                  <a:lnTo>
                    <a:pt x="474" y="3506"/>
                  </a:lnTo>
                  <a:lnTo>
                    <a:pt x="375" y="3565"/>
                  </a:lnTo>
                  <a:lnTo>
                    <a:pt x="277" y="3664"/>
                  </a:lnTo>
                  <a:lnTo>
                    <a:pt x="198" y="3743"/>
                  </a:lnTo>
                  <a:lnTo>
                    <a:pt x="139" y="3861"/>
                  </a:lnTo>
                  <a:lnTo>
                    <a:pt x="80" y="3959"/>
                  </a:lnTo>
                  <a:lnTo>
                    <a:pt x="40" y="4078"/>
                  </a:lnTo>
                  <a:lnTo>
                    <a:pt x="21" y="4196"/>
                  </a:lnTo>
                  <a:lnTo>
                    <a:pt x="1" y="4314"/>
                  </a:lnTo>
                  <a:lnTo>
                    <a:pt x="21" y="4412"/>
                  </a:lnTo>
                  <a:lnTo>
                    <a:pt x="40" y="4491"/>
                  </a:lnTo>
                  <a:lnTo>
                    <a:pt x="80" y="4570"/>
                  </a:lnTo>
                  <a:lnTo>
                    <a:pt x="139" y="4609"/>
                  </a:lnTo>
                  <a:lnTo>
                    <a:pt x="1281" y="5279"/>
                  </a:lnTo>
                  <a:lnTo>
                    <a:pt x="1262" y="5259"/>
                  </a:lnTo>
                  <a:lnTo>
                    <a:pt x="1242" y="5240"/>
                  </a:lnTo>
                  <a:lnTo>
                    <a:pt x="1203" y="5200"/>
                  </a:lnTo>
                  <a:lnTo>
                    <a:pt x="1183" y="5161"/>
                  </a:lnTo>
                  <a:lnTo>
                    <a:pt x="1183" y="5102"/>
                  </a:lnTo>
                  <a:lnTo>
                    <a:pt x="1163" y="5082"/>
                  </a:lnTo>
                  <a:lnTo>
                    <a:pt x="1163" y="4984"/>
                  </a:lnTo>
                  <a:lnTo>
                    <a:pt x="1163" y="4866"/>
                  </a:lnTo>
                  <a:lnTo>
                    <a:pt x="1183" y="4747"/>
                  </a:lnTo>
                  <a:lnTo>
                    <a:pt x="1242" y="4629"/>
                  </a:lnTo>
                  <a:lnTo>
                    <a:pt x="1281" y="4531"/>
                  </a:lnTo>
                  <a:lnTo>
                    <a:pt x="1360" y="4412"/>
                  </a:lnTo>
                  <a:lnTo>
                    <a:pt x="1439" y="4334"/>
                  </a:lnTo>
                  <a:lnTo>
                    <a:pt x="1518" y="4235"/>
                  </a:lnTo>
                  <a:lnTo>
                    <a:pt x="1616" y="4176"/>
                  </a:lnTo>
                  <a:lnTo>
                    <a:pt x="6462" y="1379"/>
                  </a:lnTo>
                  <a:lnTo>
                    <a:pt x="6698" y="1261"/>
                  </a:lnTo>
                  <a:lnTo>
                    <a:pt x="6935" y="1143"/>
                  </a:lnTo>
                  <a:lnTo>
                    <a:pt x="7053" y="1083"/>
                  </a:lnTo>
                  <a:lnTo>
                    <a:pt x="7447" y="926"/>
                  </a:lnTo>
                  <a:lnTo>
                    <a:pt x="7506" y="906"/>
                  </a:lnTo>
                  <a:lnTo>
                    <a:pt x="7723" y="827"/>
                  </a:lnTo>
                  <a:lnTo>
                    <a:pt x="7939" y="768"/>
                  </a:lnTo>
                  <a:lnTo>
                    <a:pt x="8058" y="749"/>
                  </a:lnTo>
                  <a:lnTo>
                    <a:pt x="8412" y="689"/>
                  </a:lnTo>
                  <a:lnTo>
                    <a:pt x="8491" y="689"/>
                  </a:lnTo>
                  <a:lnTo>
                    <a:pt x="8688" y="670"/>
                  </a:lnTo>
                  <a:lnTo>
                    <a:pt x="8885" y="670"/>
                  </a:lnTo>
                  <a:lnTo>
                    <a:pt x="8983" y="689"/>
                  </a:lnTo>
                  <a:lnTo>
                    <a:pt x="9299" y="709"/>
                  </a:lnTo>
                  <a:lnTo>
                    <a:pt x="9377" y="729"/>
                  </a:lnTo>
                  <a:lnTo>
                    <a:pt x="9555" y="768"/>
                  </a:lnTo>
                  <a:lnTo>
                    <a:pt x="9732" y="827"/>
                  </a:lnTo>
                  <a:lnTo>
                    <a:pt x="9811" y="867"/>
                  </a:lnTo>
                  <a:lnTo>
                    <a:pt x="9983" y="941"/>
                  </a:lnTo>
                  <a:lnTo>
                    <a:pt x="9983" y="941"/>
                  </a:lnTo>
                  <a:lnTo>
                    <a:pt x="8983" y="355"/>
                  </a:lnTo>
                  <a:lnTo>
                    <a:pt x="8786" y="256"/>
                  </a:lnTo>
                  <a:lnTo>
                    <a:pt x="8609" y="177"/>
                  </a:lnTo>
                  <a:lnTo>
                    <a:pt x="8412" y="99"/>
                  </a:lnTo>
                  <a:lnTo>
                    <a:pt x="8195" y="59"/>
                  </a:lnTo>
                  <a:lnTo>
                    <a:pt x="7979" y="20"/>
                  </a:lnTo>
                  <a:lnTo>
                    <a:pt x="77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2"/>
            <p:cNvSpPr/>
            <p:nvPr/>
          </p:nvSpPr>
          <p:spPr>
            <a:xfrm>
              <a:off x="3461325" y="3680375"/>
              <a:ext cx="248225" cy="115750"/>
            </a:xfrm>
            <a:custGeom>
              <a:avLst/>
              <a:gdLst/>
              <a:ahLst/>
              <a:cxnLst/>
              <a:rect l="l" t="t" r="r" b="b"/>
              <a:pathLst>
                <a:path w="9929" h="4630" extrusionOk="0">
                  <a:moveTo>
                    <a:pt x="7525" y="1"/>
                  </a:moveTo>
                  <a:lnTo>
                    <a:pt x="7328" y="20"/>
                  </a:lnTo>
                  <a:lnTo>
                    <a:pt x="7249" y="20"/>
                  </a:lnTo>
                  <a:lnTo>
                    <a:pt x="6895" y="80"/>
                  </a:lnTo>
                  <a:lnTo>
                    <a:pt x="6776" y="99"/>
                  </a:lnTo>
                  <a:lnTo>
                    <a:pt x="6560" y="158"/>
                  </a:lnTo>
                  <a:lnTo>
                    <a:pt x="6343" y="237"/>
                  </a:lnTo>
                  <a:lnTo>
                    <a:pt x="6284" y="257"/>
                  </a:lnTo>
                  <a:lnTo>
                    <a:pt x="5890" y="414"/>
                  </a:lnTo>
                  <a:lnTo>
                    <a:pt x="5772" y="474"/>
                  </a:lnTo>
                  <a:lnTo>
                    <a:pt x="5535" y="592"/>
                  </a:lnTo>
                  <a:lnTo>
                    <a:pt x="5299" y="710"/>
                  </a:lnTo>
                  <a:lnTo>
                    <a:pt x="453" y="3507"/>
                  </a:lnTo>
                  <a:lnTo>
                    <a:pt x="355" y="3566"/>
                  </a:lnTo>
                  <a:lnTo>
                    <a:pt x="276" y="3665"/>
                  </a:lnTo>
                  <a:lnTo>
                    <a:pt x="197" y="3743"/>
                  </a:lnTo>
                  <a:lnTo>
                    <a:pt x="118" y="3862"/>
                  </a:lnTo>
                  <a:lnTo>
                    <a:pt x="79" y="3960"/>
                  </a:lnTo>
                  <a:lnTo>
                    <a:pt x="20" y="4078"/>
                  </a:lnTo>
                  <a:lnTo>
                    <a:pt x="0" y="4197"/>
                  </a:lnTo>
                  <a:lnTo>
                    <a:pt x="0" y="4315"/>
                  </a:lnTo>
                  <a:lnTo>
                    <a:pt x="0" y="4413"/>
                  </a:lnTo>
                  <a:lnTo>
                    <a:pt x="20" y="4433"/>
                  </a:lnTo>
                  <a:lnTo>
                    <a:pt x="20" y="4492"/>
                  </a:lnTo>
                  <a:lnTo>
                    <a:pt x="40" y="4531"/>
                  </a:lnTo>
                  <a:lnTo>
                    <a:pt x="79" y="4571"/>
                  </a:lnTo>
                  <a:lnTo>
                    <a:pt x="99" y="4590"/>
                  </a:lnTo>
                  <a:lnTo>
                    <a:pt x="177" y="4630"/>
                  </a:lnTo>
                  <a:lnTo>
                    <a:pt x="355" y="4630"/>
                  </a:lnTo>
                  <a:lnTo>
                    <a:pt x="453" y="4571"/>
                  </a:lnTo>
                  <a:lnTo>
                    <a:pt x="5319" y="1774"/>
                  </a:lnTo>
                  <a:lnTo>
                    <a:pt x="5634" y="1596"/>
                  </a:lnTo>
                  <a:lnTo>
                    <a:pt x="5949" y="1458"/>
                  </a:lnTo>
                  <a:lnTo>
                    <a:pt x="6245" y="1360"/>
                  </a:lnTo>
                  <a:lnTo>
                    <a:pt x="6560" y="1281"/>
                  </a:lnTo>
                  <a:lnTo>
                    <a:pt x="6855" y="1222"/>
                  </a:lnTo>
                  <a:lnTo>
                    <a:pt x="7131" y="1202"/>
                  </a:lnTo>
                  <a:lnTo>
                    <a:pt x="7407" y="1202"/>
                  </a:lnTo>
                  <a:lnTo>
                    <a:pt x="7663" y="1242"/>
                  </a:lnTo>
                  <a:lnTo>
                    <a:pt x="7840" y="1281"/>
                  </a:lnTo>
                  <a:lnTo>
                    <a:pt x="8017" y="1340"/>
                  </a:lnTo>
                  <a:lnTo>
                    <a:pt x="8175" y="1419"/>
                  </a:lnTo>
                  <a:lnTo>
                    <a:pt x="8333" y="1498"/>
                  </a:lnTo>
                  <a:lnTo>
                    <a:pt x="8451" y="1577"/>
                  </a:lnTo>
                  <a:lnTo>
                    <a:pt x="8549" y="1636"/>
                  </a:lnTo>
                  <a:lnTo>
                    <a:pt x="8648" y="1734"/>
                  </a:lnTo>
                  <a:lnTo>
                    <a:pt x="8726" y="1813"/>
                  </a:lnTo>
                  <a:lnTo>
                    <a:pt x="8845" y="1931"/>
                  </a:lnTo>
                  <a:lnTo>
                    <a:pt x="8904" y="1990"/>
                  </a:lnTo>
                  <a:lnTo>
                    <a:pt x="9061" y="2227"/>
                  </a:lnTo>
                  <a:lnTo>
                    <a:pt x="9101" y="2266"/>
                  </a:lnTo>
                  <a:lnTo>
                    <a:pt x="9140" y="2305"/>
                  </a:lnTo>
                  <a:lnTo>
                    <a:pt x="9199" y="2325"/>
                  </a:lnTo>
                  <a:lnTo>
                    <a:pt x="9278" y="2325"/>
                  </a:lnTo>
                  <a:lnTo>
                    <a:pt x="9377" y="2305"/>
                  </a:lnTo>
                  <a:lnTo>
                    <a:pt x="9475" y="2266"/>
                  </a:lnTo>
                  <a:lnTo>
                    <a:pt x="9574" y="2187"/>
                  </a:lnTo>
                  <a:lnTo>
                    <a:pt x="9672" y="2089"/>
                  </a:lnTo>
                  <a:lnTo>
                    <a:pt x="9751" y="1971"/>
                  </a:lnTo>
                  <a:lnTo>
                    <a:pt x="9830" y="1872"/>
                  </a:lnTo>
                  <a:lnTo>
                    <a:pt x="9869" y="1754"/>
                  </a:lnTo>
                  <a:lnTo>
                    <a:pt x="9908" y="1636"/>
                  </a:lnTo>
                  <a:lnTo>
                    <a:pt x="9928" y="1518"/>
                  </a:lnTo>
                  <a:lnTo>
                    <a:pt x="9928" y="1419"/>
                  </a:lnTo>
                  <a:lnTo>
                    <a:pt x="9908" y="1321"/>
                  </a:lnTo>
                  <a:lnTo>
                    <a:pt x="9869" y="1242"/>
                  </a:lnTo>
                  <a:lnTo>
                    <a:pt x="9672" y="966"/>
                  </a:lnTo>
                  <a:lnTo>
                    <a:pt x="9436" y="710"/>
                  </a:lnTo>
                  <a:lnTo>
                    <a:pt x="9180" y="493"/>
                  </a:lnTo>
                  <a:lnTo>
                    <a:pt x="8923" y="316"/>
                  </a:lnTo>
                  <a:lnTo>
                    <a:pt x="8648" y="198"/>
                  </a:lnTo>
                  <a:lnTo>
                    <a:pt x="8569" y="158"/>
                  </a:lnTo>
                  <a:lnTo>
                    <a:pt x="8392" y="99"/>
                  </a:lnTo>
                  <a:lnTo>
                    <a:pt x="8214" y="60"/>
                  </a:lnTo>
                  <a:lnTo>
                    <a:pt x="8136" y="40"/>
                  </a:lnTo>
                  <a:lnTo>
                    <a:pt x="7820" y="20"/>
                  </a:lnTo>
                  <a:lnTo>
                    <a:pt x="7722" y="1"/>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2"/>
            <p:cNvSpPr/>
            <p:nvPr/>
          </p:nvSpPr>
          <p:spPr>
            <a:xfrm>
              <a:off x="3141225" y="3451875"/>
              <a:ext cx="253150" cy="132000"/>
            </a:xfrm>
            <a:custGeom>
              <a:avLst/>
              <a:gdLst/>
              <a:ahLst/>
              <a:cxnLst/>
              <a:rect l="l" t="t" r="r" b="b"/>
              <a:pathLst>
                <a:path w="10126" h="5280" extrusionOk="0">
                  <a:moveTo>
                    <a:pt x="10030" y="970"/>
                  </a:moveTo>
                  <a:lnTo>
                    <a:pt x="10125" y="1025"/>
                  </a:lnTo>
                  <a:lnTo>
                    <a:pt x="10066" y="986"/>
                  </a:lnTo>
                  <a:lnTo>
                    <a:pt x="10030" y="970"/>
                  </a:lnTo>
                  <a:close/>
                  <a:moveTo>
                    <a:pt x="7545" y="1"/>
                  </a:moveTo>
                  <a:lnTo>
                    <a:pt x="7308" y="20"/>
                  </a:lnTo>
                  <a:lnTo>
                    <a:pt x="7072" y="40"/>
                  </a:lnTo>
                  <a:lnTo>
                    <a:pt x="6836" y="99"/>
                  </a:lnTo>
                  <a:lnTo>
                    <a:pt x="6580" y="158"/>
                  </a:lnTo>
                  <a:lnTo>
                    <a:pt x="6343" y="237"/>
                  </a:lnTo>
                  <a:lnTo>
                    <a:pt x="6087" y="336"/>
                  </a:lnTo>
                  <a:lnTo>
                    <a:pt x="5831" y="434"/>
                  </a:lnTo>
                  <a:lnTo>
                    <a:pt x="5575" y="572"/>
                  </a:lnTo>
                  <a:lnTo>
                    <a:pt x="5319" y="710"/>
                  </a:lnTo>
                  <a:lnTo>
                    <a:pt x="473" y="3507"/>
                  </a:lnTo>
                  <a:lnTo>
                    <a:pt x="375" y="3586"/>
                  </a:lnTo>
                  <a:lnTo>
                    <a:pt x="276" y="3665"/>
                  </a:lnTo>
                  <a:lnTo>
                    <a:pt x="197" y="3743"/>
                  </a:lnTo>
                  <a:lnTo>
                    <a:pt x="138" y="3862"/>
                  </a:lnTo>
                  <a:lnTo>
                    <a:pt x="79" y="3960"/>
                  </a:lnTo>
                  <a:lnTo>
                    <a:pt x="40" y="4078"/>
                  </a:lnTo>
                  <a:lnTo>
                    <a:pt x="0" y="4197"/>
                  </a:lnTo>
                  <a:lnTo>
                    <a:pt x="0" y="4315"/>
                  </a:lnTo>
                  <a:lnTo>
                    <a:pt x="0" y="4413"/>
                  </a:lnTo>
                  <a:lnTo>
                    <a:pt x="40" y="4492"/>
                  </a:lnTo>
                  <a:lnTo>
                    <a:pt x="79" y="4571"/>
                  </a:lnTo>
                  <a:lnTo>
                    <a:pt x="138" y="4610"/>
                  </a:lnTo>
                  <a:lnTo>
                    <a:pt x="1281" y="5280"/>
                  </a:lnTo>
                  <a:lnTo>
                    <a:pt x="1261" y="5260"/>
                  </a:lnTo>
                  <a:lnTo>
                    <a:pt x="1241" y="5241"/>
                  </a:lnTo>
                  <a:lnTo>
                    <a:pt x="1202" y="5201"/>
                  </a:lnTo>
                  <a:lnTo>
                    <a:pt x="1182" y="5162"/>
                  </a:lnTo>
                  <a:lnTo>
                    <a:pt x="1163" y="5122"/>
                  </a:lnTo>
                  <a:lnTo>
                    <a:pt x="1163" y="5083"/>
                  </a:lnTo>
                  <a:lnTo>
                    <a:pt x="1143" y="4984"/>
                  </a:lnTo>
                  <a:lnTo>
                    <a:pt x="1163" y="4866"/>
                  </a:lnTo>
                  <a:lnTo>
                    <a:pt x="1182" y="4748"/>
                  </a:lnTo>
                  <a:lnTo>
                    <a:pt x="1222" y="4630"/>
                  </a:lnTo>
                  <a:lnTo>
                    <a:pt x="1281" y="4531"/>
                  </a:lnTo>
                  <a:lnTo>
                    <a:pt x="1360" y="4413"/>
                  </a:lnTo>
                  <a:lnTo>
                    <a:pt x="1438" y="4334"/>
                  </a:lnTo>
                  <a:lnTo>
                    <a:pt x="1517" y="4256"/>
                  </a:lnTo>
                  <a:lnTo>
                    <a:pt x="1616" y="4177"/>
                  </a:lnTo>
                  <a:lnTo>
                    <a:pt x="6461" y="1380"/>
                  </a:lnTo>
                  <a:lnTo>
                    <a:pt x="6698" y="1261"/>
                  </a:lnTo>
                  <a:lnTo>
                    <a:pt x="6934" y="1143"/>
                  </a:lnTo>
                  <a:lnTo>
                    <a:pt x="7052" y="1084"/>
                  </a:lnTo>
                  <a:lnTo>
                    <a:pt x="7446" y="927"/>
                  </a:lnTo>
                  <a:lnTo>
                    <a:pt x="7505" y="907"/>
                  </a:lnTo>
                  <a:lnTo>
                    <a:pt x="7722" y="828"/>
                  </a:lnTo>
                  <a:lnTo>
                    <a:pt x="7939" y="769"/>
                  </a:lnTo>
                  <a:lnTo>
                    <a:pt x="8057" y="749"/>
                  </a:lnTo>
                  <a:lnTo>
                    <a:pt x="8411" y="690"/>
                  </a:lnTo>
                  <a:lnTo>
                    <a:pt x="8490" y="690"/>
                  </a:lnTo>
                  <a:lnTo>
                    <a:pt x="8687" y="671"/>
                  </a:lnTo>
                  <a:lnTo>
                    <a:pt x="8884" y="671"/>
                  </a:lnTo>
                  <a:lnTo>
                    <a:pt x="8983" y="690"/>
                  </a:lnTo>
                  <a:lnTo>
                    <a:pt x="9298" y="730"/>
                  </a:lnTo>
                  <a:lnTo>
                    <a:pt x="9377" y="730"/>
                  </a:lnTo>
                  <a:lnTo>
                    <a:pt x="9554" y="789"/>
                  </a:lnTo>
                  <a:lnTo>
                    <a:pt x="9731" y="828"/>
                  </a:lnTo>
                  <a:lnTo>
                    <a:pt x="9790" y="868"/>
                  </a:lnTo>
                  <a:lnTo>
                    <a:pt x="10030" y="970"/>
                  </a:lnTo>
                  <a:lnTo>
                    <a:pt x="8963" y="355"/>
                  </a:lnTo>
                  <a:lnTo>
                    <a:pt x="8786" y="257"/>
                  </a:lnTo>
                  <a:lnTo>
                    <a:pt x="8608" y="178"/>
                  </a:lnTo>
                  <a:lnTo>
                    <a:pt x="8392" y="99"/>
                  </a:lnTo>
                  <a:lnTo>
                    <a:pt x="8195" y="60"/>
                  </a:lnTo>
                  <a:lnTo>
                    <a:pt x="7978" y="20"/>
                  </a:lnTo>
                  <a:lnTo>
                    <a:pt x="77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2"/>
            <p:cNvSpPr/>
            <p:nvPr/>
          </p:nvSpPr>
          <p:spPr>
            <a:xfrm>
              <a:off x="3169775" y="3468625"/>
              <a:ext cx="248725" cy="115750"/>
            </a:xfrm>
            <a:custGeom>
              <a:avLst/>
              <a:gdLst/>
              <a:ahLst/>
              <a:cxnLst/>
              <a:rect l="l" t="t" r="r" b="b"/>
              <a:pathLst>
                <a:path w="9949" h="4630" extrusionOk="0">
                  <a:moveTo>
                    <a:pt x="7545" y="1"/>
                  </a:moveTo>
                  <a:lnTo>
                    <a:pt x="7348" y="20"/>
                  </a:lnTo>
                  <a:lnTo>
                    <a:pt x="7269" y="20"/>
                  </a:lnTo>
                  <a:lnTo>
                    <a:pt x="6915" y="79"/>
                  </a:lnTo>
                  <a:lnTo>
                    <a:pt x="6797" y="99"/>
                  </a:lnTo>
                  <a:lnTo>
                    <a:pt x="6580" y="158"/>
                  </a:lnTo>
                  <a:lnTo>
                    <a:pt x="6363" y="237"/>
                  </a:lnTo>
                  <a:lnTo>
                    <a:pt x="6304" y="257"/>
                  </a:lnTo>
                  <a:lnTo>
                    <a:pt x="5910" y="414"/>
                  </a:lnTo>
                  <a:lnTo>
                    <a:pt x="5792" y="473"/>
                  </a:lnTo>
                  <a:lnTo>
                    <a:pt x="5556" y="591"/>
                  </a:lnTo>
                  <a:lnTo>
                    <a:pt x="5319" y="710"/>
                  </a:lnTo>
                  <a:lnTo>
                    <a:pt x="474" y="3507"/>
                  </a:lnTo>
                  <a:lnTo>
                    <a:pt x="375" y="3586"/>
                  </a:lnTo>
                  <a:lnTo>
                    <a:pt x="296" y="3664"/>
                  </a:lnTo>
                  <a:lnTo>
                    <a:pt x="218" y="3743"/>
                  </a:lnTo>
                  <a:lnTo>
                    <a:pt x="139" y="3861"/>
                  </a:lnTo>
                  <a:lnTo>
                    <a:pt x="80" y="3960"/>
                  </a:lnTo>
                  <a:lnTo>
                    <a:pt x="40" y="4078"/>
                  </a:lnTo>
                  <a:lnTo>
                    <a:pt x="21" y="4196"/>
                  </a:lnTo>
                  <a:lnTo>
                    <a:pt x="1" y="4314"/>
                  </a:lnTo>
                  <a:lnTo>
                    <a:pt x="21" y="4413"/>
                  </a:lnTo>
                  <a:lnTo>
                    <a:pt x="21" y="4452"/>
                  </a:lnTo>
                  <a:lnTo>
                    <a:pt x="40" y="4492"/>
                  </a:lnTo>
                  <a:lnTo>
                    <a:pt x="60" y="4531"/>
                  </a:lnTo>
                  <a:lnTo>
                    <a:pt x="99" y="4571"/>
                  </a:lnTo>
                  <a:lnTo>
                    <a:pt x="119" y="4590"/>
                  </a:lnTo>
                  <a:lnTo>
                    <a:pt x="178" y="4630"/>
                  </a:lnTo>
                  <a:lnTo>
                    <a:pt x="375" y="4630"/>
                  </a:lnTo>
                  <a:lnTo>
                    <a:pt x="474" y="4571"/>
                  </a:lnTo>
                  <a:lnTo>
                    <a:pt x="5319" y="1773"/>
                  </a:lnTo>
                  <a:lnTo>
                    <a:pt x="5654" y="1596"/>
                  </a:lnTo>
                  <a:lnTo>
                    <a:pt x="5969" y="1458"/>
                  </a:lnTo>
                  <a:lnTo>
                    <a:pt x="6265" y="1360"/>
                  </a:lnTo>
                  <a:lnTo>
                    <a:pt x="6580" y="1281"/>
                  </a:lnTo>
                  <a:lnTo>
                    <a:pt x="6876" y="1222"/>
                  </a:lnTo>
                  <a:lnTo>
                    <a:pt x="7151" y="1202"/>
                  </a:lnTo>
                  <a:lnTo>
                    <a:pt x="7427" y="1202"/>
                  </a:lnTo>
                  <a:lnTo>
                    <a:pt x="7683" y="1242"/>
                  </a:lnTo>
                  <a:lnTo>
                    <a:pt x="7860" y="1281"/>
                  </a:lnTo>
                  <a:lnTo>
                    <a:pt x="8038" y="1340"/>
                  </a:lnTo>
                  <a:lnTo>
                    <a:pt x="8195" y="1419"/>
                  </a:lnTo>
                  <a:lnTo>
                    <a:pt x="8353" y="1498"/>
                  </a:lnTo>
                  <a:lnTo>
                    <a:pt x="8471" y="1576"/>
                  </a:lnTo>
                  <a:lnTo>
                    <a:pt x="8570" y="1635"/>
                  </a:lnTo>
                  <a:lnTo>
                    <a:pt x="8668" y="1734"/>
                  </a:lnTo>
                  <a:lnTo>
                    <a:pt x="8747" y="1813"/>
                  </a:lnTo>
                  <a:lnTo>
                    <a:pt x="8865" y="1931"/>
                  </a:lnTo>
                  <a:lnTo>
                    <a:pt x="8924" y="2010"/>
                  </a:lnTo>
                  <a:lnTo>
                    <a:pt x="9082" y="2226"/>
                  </a:lnTo>
                  <a:lnTo>
                    <a:pt x="9101" y="2266"/>
                  </a:lnTo>
                  <a:lnTo>
                    <a:pt x="9161" y="2305"/>
                  </a:lnTo>
                  <a:lnTo>
                    <a:pt x="9220" y="2325"/>
                  </a:lnTo>
                  <a:lnTo>
                    <a:pt x="9298" y="2325"/>
                  </a:lnTo>
                  <a:lnTo>
                    <a:pt x="9397" y="2305"/>
                  </a:lnTo>
                  <a:lnTo>
                    <a:pt x="9476" y="2266"/>
                  </a:lnTo>
                  <a:lnTo>
                    <a:pt x="9594" y="2187"/>
                  </a:lnTo>
                  <a:lnTo>
                    <a:pt x="9692" y="2089"/>
                  </a:lnTo>
                  <a:lnTo>
                    <a:pt x="9771" y="1970"/>
                  </a:lnTo>
                  <a:lnTo>
                    <a:pt x="9850" y="1872"/>
                  </a:lnTo>
                  <a:lnTo>
                    <a:pt x="9889" y="1754"/>
                  </a:lnTo>
                  <a:lnTo>
                    <a:pt x="9929" y="1635"/>
                  </a:lnTo>
                  <a:lnTo>
                    <a:pt x="9948" y="1517"/>
                  </a:lnTo>
                  <a:lnTo>
                    <a:pt x="9948" y="1419"/>
                  </a:lnTo>
                  <a:lnTo>
                    <a:pt x="9929" y="1320"/>
                  </a:lnTo>
                  <a:lnTo>
                    <a:pt x="9889" y="1242"/>
                  </a:lnTo>
                  <a:lnTo>
                    <a:pt x="9692" y="966"/>
                  </a:lnTo>
                  <a:lnTo>
                    <a:pt x="9456" y="710"/>
                  </a:lnTo>
                  <a:lnTo>
                    <a:pt x="9200" y="493"/>
                  </a:lnTo>
                  <a:lnTo>
                    <a:pt x="8924" y="316"/>
                  </a:lnTo>
                  <a:lnTo>
                    <a:pt x="8648" y="198"/>
                  </a:lnTo>
                  <a:lnTo>
                    <a:pt x="8589" y="158"/>
                  </a:lnTo>
                  <a:lnTo>
                    <a:pt x="8412" y="119"/>
                  </a:lnTo>
                  <a:lnTo>
                    <a:pt x="8235" y="60"/>
                  </a:lnTo>
                  <a:lnTo>
                    <a:pt x="8156" y="60"/>
                  </a:lnTo>
                  <a:lnTo>
                    <a:pt x="7841" y="20"/>
                  </a:lnTo>
                  <a:lnTo>
                    <a:pt x="7742" y="1"/>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2"/>
            <p:cNvSpPr/>
            <p:nvPr/>
          </p:nvSpPr>
          <p:spPr>
            <a:xfrm>
              <a:off x="3094450" y="3594700"/>
              <a:ext cx="500" cy="4450"/>
            </a:xfrm>
            <a:custGeom>
              <a:avLst/>
              <a:gdLst/>
              <a:ahLst/>
              <a:cxnLst/>
              <a:rect l="l" t="t" r="r" b="b"/>
              <a:pathLst>
                <a:path w="20" h="178" extrusionOk="0">
                  <a:moveTo>
                    <a:pt x="20" y="0"/>
                  </a:moveTo>
                  <a:lnTo>
                    <a:pt x="20" y="0"/>
                  </a:lnTo>
                  <a:lnTo>
                    <a:pt x="20" y="0"/>
                  </a:lnTo>
                  <a:lnTo>
                    <a:pt x="0" y="178"/>
                  </a:lnTo>
                  <a:lnTo>
                    <a:pt x="0" y="178"/>
                  </a:lnTo>
                  <a:lnTo>
                    <a:pt x="0" y="178"/>
                  </a:lnTo>
                  <a:lnTo>
                    <a:pt x="20" y="0"/>
                  </a:lnTo>
                  <a:lnTo>
                    <a:pt x="20" y="0"/>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2"/>
            <p:cNvSpPr/>
            <p:nvPr/>
          </p:nvSpPr>
          <p:spPr>
            <a:xfrm>
              <a:off x="3099850" y="3578925"/>
              <a:ext cx="1500" cy="2500"/>
            </a:xfrm>
            <a:custGeom>
              <a:avLst/>
              <a:gdLst/>
              <a:ahLst/>
              <a:cxnLst/>
              <a:rect l="l" t="t" r="r" b="b"/>
              <a:pathLst>
                <a:path w="60" h="100" extrusionOk="0">
                  <a:moveTo>
                    <a:pt x="60" y="1"/>
                  </a:moveTo>
                  <a:lnTo>
                    <a:pt x="60" y="1"/>
                  </a:lnTo>
                  <a:lnTo>
                    <a:pt x="60" y="1"/>
                  </a:lnTo>
                  <a:lnTo>
                    <a:pt x="1" y="99"/>
                  </a:lnTo>
                  <a:lnTo>
                    <a:pt x="1" y="99"/>
                  </a:lnTo>
                  <a:lnTo>
                    <a:pt x="1" y="99"/>
                  </a:lnTo>
                  <a:lnTo>
                    <a:pt x="60" y="1"/>
                  </a:lnTo>
                  <a:lnTo>
                    <a:pt x="60" y="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2"/>
            <p:cNvSpPr/>
            <p:nvPr/>
          </p:nvSpPr>
          <p:spPr>
            <a:xfrm>
              <a:off x="3102325" y="3574500"/>
              <a:ext cx="1975" cy="2500"/>
            </a:xfrm>
            <a:custGeom>
              <a:avLst/>
              <a:gdLst/>
              <a:ahLst/>
              <a:cxnLst/>
              <a:rect l="l" t="t" r="r" b="b"/>
              <a:pathLst>
                <a:path w="79" h="100" extrusionOk="0">
                  <a:moveTo>
                    <a:pt x="79" y="1"/>
                  </a:moveTo>
                  <a:lnTo>
                    <a:pt x="0" y="99"/>
                  </a:lnTo>
                  <a:lnTo>
                    <a:pt x="20" y="99"/>
                  </a:lnTo>
                  <a:lnTo>
                    <a:pt x="79" y="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2"/>
            <p:cNvSpPr/>
            <p:nvPr/>
          </p:nvSpPr>
          <p:spPr>
            <a:xfrm>
              <a:off x="3095425" y="3588775"/>
              <a:ext cx="1000" cy="3475"/>
            </a:xfrm>
            <a:custGeom>
              <a:avLst/>
              <a:gdLst/>
              <a:ahLst/>
              <a:cxnLst/>
              <a:rect l="l" t="t" r="r" b="b"/>
              <a:pathLst>
                <a:path w="40" h="139" extrusionOk="0">
                  <a:moveTo>
                    <a:pt x="40" y="1"/>
                  </a:moveTo>
                  <a:lnTo>
                    <a:pt x="40" y="1"/>
                  </a:lnTo>
                  <a:lnTo>
                    <a:pt x="40" y="1"/>
                  </a:lnTo>
                  <a:lnTo>
                    <a:pt x="0" y="139"/>
                  </a:lnTo>
                  <a:lnTo>
                    <a:pt x="0" y="139"/>
                  </a:lnTo>
                  <a:lnTo>
                    <a:pt x="0" y="139"/>
                  </a:lnTo>
                  <a:lnTo>
                    <a:pt x="40" y="1"/>
                  </a:lnTo>
                  <a:lnTo>
                    <a:pt x="40" y="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2"/>
            <p:cNvSpPr/>
            <p:nvPr/>
          </p:nvSpPr>
          <p:spPr>
            <a:xfrm>
              <a:off x="3097400" y="3583375"/>
              <a:ext cx="1000" cy="2975"/>
            </a:xfrm>
            <a:custGeom>
              <a:avLst/>
              <a:gdLst/>
              <a:ahLst/>
              <a:cxnLst/>
              <a:rect l="l" t="t" r="r" b="b"/>
              <a:pathLst>
                <a:path w="40" h="119" extrusionOk="0">
                  <a:moveTo>
                    <a:pt x="40" y="0"/>
                  </a:moveTo>
                  <a:lnTo>
                    <a:pt x="40" y="0"/>
                  </a:lnTo>
                  <a:lnTo>
                    <a:pt x="40" y="0"/>
                  </a:lnTo>
                  <a:lnTo>
                    <a:pt x="0" y="118"/>
                  </a:lnTo>
                  <a:lnTo>
                    <a:pt x="0" y="118"/>
                  </a:lnTo>
                  <a:lnTo>
                    <a:pt x="0" y="118"/>
                  </a:lnTo>
                  <a:lnTo>
                    <a:pt x="40" y="0"/>
                  </a:lnTo>
                  <a:lnTo>
                    <a:pt x="40" y="0"/>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2"/>
            <p:cNvSpPr/>
            <p:nvPr/>
          </p:nvSpPr>
          <p:spPr>
            <a:xfrm>
              <a:off x="3105775" y="3571050"/>
              <a:ext cx="1975" cy="2000"/>
            </a:xfrm>
            <a:custGeom>
              <a:avLst/>
              <a:gdLst/>
              <a:ahLst/>
              <a:cxnLst/>
              <a:rect l="l" t="t" r="r" b="b"/>
              <a:pathLst>
                <a:path w="79" h="80" extrusionOk="0">
                  <a:moveTo>
                    <a:pt x="79" y="1"/>
                  </a:moveTo>
                  <a:lnTo>
                    <a:pt x="79" y="1"/>
                  </a:lnTo>
                  <a:lnTo>
                    <a:pt x="79" y="1"/>
                  </a:lnTo>
                  <a:lnTo>
                    <a:pt x="0" y="80"/>
                  </a:lnTo>
                  <a:lnTo>
                    <a:pt x="0" y="80"/>
                  </a:lnTo>
                  <a:lnTo>
                    <a:pt x="0" y="80"/>
                  </a:lnTo>
                  <a:lnTo>
                    <a:pt x="79" y="1"/>
                  </a:lnTo>
                  <a:lnTo>
                    <a:pt x="79" y="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2"/>
            <p:cNvSpPr/>
            <p:nvPr/>
          </p:nvSpPr>
          <p:spPr>
            <a:xfrm>
              <a:off x="3093950" y="3601100"/>
              <a:ext cx="25" cy="6925"/>
            </a:xfrm>
            <a:custGeom>
              <a:avLst/>
              <a:gdLst/>
              <a:ahLst/>
              <a:cxnLst/>
              <a:rect l="l" t="t" r="r" b="b"/>
              <a:pathLst>
                <a:path w="1" h="277" extrusionOk="0">
                  <a:moveTo>
                    <a:pt x="0" y="0"/>
                  </a:moveTo>
                  <a:lnTo>
                    <a:pt x="0" y="0"/>
                  </a:lnTo>
                  <a:lnTo>
                    <a:pt x="0" y="276"/>
                  </a:lnTo>
                  <a:lnTo>
                    <a:pt x="0" y="276"/>
                  </a:lnTo>
                  <a:lnTo>
                    <a:pt x="0" y="276"/>
                  </a:lnTo>
                  <a:lnTo>
                    <a:pt x="0" y="0"/>
                  </a:lnTo>
                  <a:lnTo>
                    <a:pt x="0" y="0"/>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2"/>
            <p:cNvSpPr/>
            <p:nvPr/>
          </p:nvSpPr>
          <p:spPr>
            <a:xfrm>
              <a:off x="3118575" y="3565150"/>
              <a:ext cx="2475" cy="525"/>
            </a:xfrm>
            <a:custGeom>
              <a:avLst/>
              <a:gdLst/>
              <a:ahLst/>
              <a:cxnLst/>
              <a:rect l="l" t="t" r="r" b="b"/>
              <a:pathLst>
                <a:path w="99" h="21" extrusionOk="0">
                  <a:moveTo>
                    <a:pt x="99" y="0"/>
                  </a:moveTo>
                  <a:lnTo>
                    <a:pt x="99" y="0"/>
                  </a:lnTo>
                  <a:lnTo>
                    <a:pt x="99" y="0"/>
                  </a:lnTo>
                  <a:lnTo>
                    <a:pt x="0" y="20"/>
                  </a:lnTo>
                  <a:lnTo>
                    <a:pt x="0" y="20"/>
                  </a:lnTo>
                  <a:lnTo>
                    <a:pt x="0" y="20"/>
                  </a:lnTo>
                  <a:lnTo>
                    <a:pt x="99" y="0"/>
                  </a:lnTo>
                  <a:lnTo>
                    <a:pt x="99" y="0"/>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2"/>
            <p:cNvSpPr/>
            <p:nvPr/>
          </p:nvSpPr>
          <p:spPr>
            <a:xfrm>
              <a:off x="3123500" y="3564650"/>
              <a:ext cx="2475" cy="25"/>
            </a:xfrm>
            <a:custGeom>
              <a:avLst/>
              <a:gdLst/>
              <a:ahLst/>
              <a:cxnLst/>
              <a:rect l="l" t="t" r="r" b="b"/>
              <a:pathLst>
                <a:path w="99" h="1" extrusionOk="0">
                  <a:moveTo>
                    <a:pt x="99" y="1"/>
                  </a:moveTo>
                  <a:lnTo>
                    <a:pt x="99" y="1"/>
                  </a:lnTo>
                  <a:lnTo>
                    <a:pt x="99" y="1"/>
                  </a:lnTo>
                  <a:lnTo>
                    <a:pt x="0" y="1"/>
                  </a:lnTo>
                  <a:lnTo>
                    <a:pt x="0" y="1"/>
                  </a:lnTo>
                  <a:lnTo>
                    <a:pt x="0" y="1"/>
                  </a:lnTo>
                  <a:lnTo>
                    <a:pt x="99" y="1"/>
                  </a:lnTo>
                  <a:lnTo>
                    <a:pt x="99" y="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2"/>
            <p:cNvSpPr/>
            <p:nvPr/>
          </p:nvSpPr>
          <p:spPr>
            <a:xfrm>
              <a:off x="3114125" y="3566625"/>
              <a:ext cx="2000" cy="1000"/>
            </a:xfrm>
            <a:custGeom>
              <a:avLst/>
              <a:gdLst/>
              <a:ahLst/>
              <a:cxnLst/>
              <a:rect l="l" t="t" r="r" b="b"/>
              <a:pathLst>
                <a:path w="80" h="40" extrusionOk="0">
                  <a:moveTo>
                    <a:pt x="80" y="0"/>
                  </a:moveTo>
                  <a:lnTo>
                    <a:pt x="80" y="0"/>
                  </a:lnTo>
                  <a:lnTo>
                    <a:pt x="80" y="0"/>
                  </a:lnTo>
                  <a:lnTo>
                    <a:pt x="1" y="40"/>
                  </a:lnTo>
                  <a:lnTo>
                    <a:pt x="1" y="40"/>
                  </a:lnTo>
                  <a:lnTo>
                    <a:pt x="1" y="40"/>
                  </a:lnTo>
                  <a:lnTo>
                    <a:pt x="80" y="0"/>
                  </a:lnTo>
                  <a:lnTo>
                    <a:pt x="80" y="0"/>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2"/>
            <p:cNvSpPr/>
            <p:nvPr/>
          </p:nvSpPr>
          <p:spPr>
            <a:xfrm>
              <a:off x="3109700" y="3568600"/>
              <a:ext cx="2000" cy="1500"/>
            </a:xfrm>
            <a:custGeom>
              <a:avLst/>
              <a:gdLst/>
              <a:ahLst/>
              <a:cxnLst/>
              <a:rect l="l" t="t" r="r" b="b"/>
              <a:pathLst>
                <a:path w="80" h="60" extrusionOk="0">
                  <a:moveTo>
                    <a:pt x="79" y="0"/>
                  </a:moveTo>
                  <a:lnTo>
                    <a:pt x="79" y="0"/>
                  </a:lnTo>
                  <a:lnTo>
                    <a:pt x="79" y="0"/>
                  </a:lnTo>
                  <a:lnTo>
                    <a:pt x="1" y="59"/>
                  </a:lnTo>
                  <a:lnTo>
                    <a:pt x="1" y="59"/>
                  </a:lnTo>
                  <a:lnTo>
                    <a:pt x="1" y="59"/>
                  </a:lnTo>
                  <a:lnTo>
                    <a:pt x="79" y="0"/>
                  </a:lnTo>
                  <a:lnTo>
                    <a:pt x="79" y="0"/>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2"/>
            <p:cNvSpPr/>
            <p:nvPr/>
          </p:nvSpPr>
          <p:spPr>
            <a:xfrm>
              <a:off x="3095425" y="3517875"/>
              <a:ext cx="191575" cy="182725"/>
            </a:xfrm>
            <a:custGeom>
              <a:avLst/>
              <a:gdLst/>
              <a:ahLst/>
              <a:cxnLst/>
              <a:rect l="l" t="t" r="r" b="b"/>
              <a:pathLst>
                <a:path w="7663" h="7309" extrusionOk="0">
                  <a:moveTo>
                    <a:pt x="156" y="815"/>
                  </a:moveTo>
                  <a:lnTo>
                    <a:pt x="119" y="828"/>
                  </a:lnTo>
                  <a:lnTo>
                    <a:pt x="0" y="906"/>
                  </a:lnTo>
                  <a:lnTo>
                    <a:pt x="0" y="906"/>
                  </a:lnTo>
                  <a:lnTo>
                    <a:pt x="156" y="815"/>
                  </a:lnTo>
                  <a:close/>
                  <a:moveTo>
                    <a:pt x="1931" y="0"/>
                  </a:moveTo>
                  <a:lnTo>
                    <a:pt x="1655" y="40"/>
                  </a:lnTo>
                  <a:lnTo>
                    <a:pt x="1379" y="119"/>
                  </a:lnTo>
                  <a:lnTo>
                    <a:pt x="1143" y="237"/>
                  </a:lnTo>
                  <a:lnTo>
                    <a:pt x="156" y="815"/>
                  </a:lnTo>
                  <a:lnTo>
                    <a:pt x="237" y="788"/>
                  </a:lnTo>
                  <a:lnTo>
                    <a:pt x="375" y="749"/>
                  </a:lnTo>
                  <a:lnTo>
                    <a:pt x="493" y="710"/>
                  </a:lnTo>
                  <a:lnTo>
                    <a:pt x="650" y="690"/>
                  </a:lnTo>
                  <a:lnTo>
                    <a:pt x="788" y="670"/>
                  </a:lnTo>
                  <a:lnTo>
                    <a:pt x="1084" y="670"/>
                  </a:lnTo>
                  <a:lnTo>
                    <a:pt x="1261" y="710"/>
                  </a:lnTo>
                  <a:lnTo>
                    <a:pt x="1399" y="729"/>
                  </a:lnTo>
                  <a:lnTo>
                    <a:pt x="1596" y="788"/>
                  </a:lnTo>
                  <a:lnTo>
                    <a:pt x="1714" y="828"/>
                  </a:lnTo>
                  <a:lnTo>
                    <a:pt x="1951" y="906"/>
                  </a:lnTo>
                  <a:lnTo>
                    <a:pt x="2049" y="946"/>
                  </a:lnTo>
                  <a:lnTo>
                    <a:pt x="2404" y="1143"/>
                  </a:lnTo>
                  <a:lnTo>
                    <a:pt x="2719" y="1340"/>
                  </a:lnTo>
                  <a:lnTo>
                    <a:pt x="3014" y="1557"/>
                  </a:lnTo>
                  <a:lnTo>
                    <a:pt x="3329" y="1813"/>
                  </a:lnTo>
                  <a:lnTo>
                    <a:pt x="3605" y="2088"/>
                  </a:lnTo>
                  <a:lnTo>
                    <a:pt x="3881" y="2384"/>
                  </a:lnTo>
                  <a:lnTo>
                    <a:pt x="4157" y="2699"/>
                  </a:lnTo>
                  <a:lnTo>
                    <a:pt x="4393" y="3034"/>
                  </a:lnTo>
                  <a:lnTo>
                    <a:pt x="4629" y="3388"/>
                  </a:lnTo>
                  <a:lnTo>
                    <a:pt x="4846" y="3743"/>
                  </a:lnTo>
                  <a:lnTo>
                    <a:pt x="5043" y="4117"/>
                  </a:lnTo>
                  <a:lnTo>
                    <a:pt x="5201" y="4492"/>
                  </a:lnTo>
                  <a:lnTo>
                    <a:pt x="5358" y="4886"/>
                  </a:lnTo>
                  <a:lnTo>
                    <a:pt x="5496" y="5260"/>
                  </a:lnTo>
                  <a:lnTo>
                    <a:pt x="5595" y="5654"/>
                  </a:lnTo>
                  <a:lnTo>
                    <a:pt x="5673" y="6048"/>
                  </a:lnTo>
                  <a:lnTo>
                    <a:pt x="5733" y="6422"/>
                  </a:lnTo>
                  <a:lnTo>
                    <a:pt x="7289" y="7308"/>
                  </a:lnTo>
                  <a:lnTo>
                    <a:pt x="7348" y="6993"/>
                  </a:lnTo>
                  <a:lnTo>
                    <a:pt x="7427" y="6698"/>
                  </a:lnTo>
                  <a:lnTo>
                    <a:pt x="7525" y="6442"/>
                  </a:lnTo>
                  <a:lnTo>
                    <a:pt x="7663" y="6205"/>
                  </a:lnTo>
                  <a:lnTo>
                    <a:pt x="6895" y="5752"/>
                  </a:lnTo>
                  <a:lnTo>
                    <a:pt x="6836" y="5378"/>
                  </a:lnTo>
                  <a:lnTo>
                    <a:pt x="6757" y="4984"/>
                  </a:lnTo>
                  <a:lnTo>
                    <a:pt x="6639" y="4590"/>
                  </a:lnTo>
                  <a:lnTo>
                    <a:pt x="6521" y="4216"/>
                  </a:lnTo>
                  <a:lnTo>
                    <a:pt x="6363" y="3822"/>
                  </a:lnTo>
                  <a:lnTo>
                    <a:pt x="6186" y="3448"/>
                  </a:lnTo>
                  <a:lnTo>
                    <a:pt x="5989" y="3073"/>
                  </a:lnTo>
                  <a:lnTo>
                    <a:pt x="5772" y="2719"/>
                  </a:lnTo>
                  <a:lnTo>
                    <a:pt x="5555" y="2364"/>
                  </a:lnTo>
                  <a:lnTo>
                    <a:pt x="5299" y="2029"/>
                  </a:lnTo>
                  <a:lnTo>
                    <a:pt x="5043" y="1714"/>
                  </a:lnTo>
                  <a:lnTo>
                    <a:pt x="4767" y="1419"/>
                  </a:lnTo>
                  <a:lnTo>
                    <a:pt x="4472" y="1143"/>
                  </a:lnTo>
                  <a:lnTo>
                    <a:pt x="4176" y="887"/>
                  </a:lnTo>
                  <a:lnTo>
                    <a:pt x="3861" y="670"/>
                  </a:lnTo>
                  <a:lnTo>
                    <a:pt x="3546" y="473"/>
                  </a:lnTo>
                  <a:lnTo>
                    <a:pt x="3211" y="276"/>
                  </a:lnTo>
                  <a:lnTo>
                    <a:pt x="2857" y="158"/>
                  </a:lnTo>
                  <a:lnTo>
                    <a:pt x="2541" y="59"/>
                  </a:lnTo>
                  <a:lnTo>
                    <a:pt x="2226"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2"/>
            <p:cNvSpPr/>
            <p:nvPr/>
          </p:nvSpPr>
          <p:spPr>
            <a:xfrm>
              <a:off x="3299800" y="3719775"/>
              <a:ext cx="25" cy="7425"/>
            </a:xfrm>
            <a:custGeom>
              <a:avLst/>
              <a:gdLst/>
              <a:ahLst/>
              <a:cxnLst/>
              <a:rect l="l" t="t" r="r" b="b"/>
              <a:pathLst>
                <a:path w="1" h="297" extrusionOk="0">
                  <a:moveTo>
                    <a:pt x="0" y="1"/>
                  </a:moveTo>
                  <a:lnTo>
                    <a:pt x="0" y="1"/>
                  </a:lnTo>
                  <a:lnTo>
                    <a:pt x="0" y="296"/>
                  </a:lnTo>
                  <a:lnTo>
                    <a:pt x="0" y="296"/>
                  </a:lnTo>
                  <a:lnTo>
                    <a:pt x="0" y="296"/>
                  </a:lnTo>
                  <a:lnTo>
                    <a:pt x="0" y="1"/>
                  </a:lnTo>
                  <a:lnTo>
                    <a:pt x="0" y="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2"/>
            <p:cNvSpPr/>
            <p:nvPr/>
          </p:nvSpPr>
          <p:spPr>
            <a:xfrm>
              <a:off x="3303250" y="3702550"/>
              <a:ext cx="1500" cy="2975"/>
            </a:xfrm>
            <a:custGeom>
              <a:avLst/>
              <a:gdLst/>
              <a:ahLst/>
              <a:cxnLst/>
              <a:rect l="l" t="t" r="r" b="b"/>
              <a:pathLst>
                <a:path w="60" h="119" extrusionOk="0">
                  <a:moveTo>
                    <a:pt x="59" y="0"/>
                  </a:moveTo>
                  <a:lnTo>
                    <a:pt x="59" y="0"/>
                  </a:lnTo>
                  <a:lnTo>
                    <a:pt x="59" y="0"/>
                  </a:lnTo>
                  <a:lnTo>
                    <a:pt x="0" y="118"/>
                  </a:lnTo>
                  <a:lnTo>
                    <a:pt x="0" y="118"/>
                  </a:lnTo>
                  <a:lnTo>
                    <a:pt x="0" y="118"/>
                  </a:lnTo>
                  <a:lnTo>
                    <a:pt x="59" y="0"/>
                  </a:lnTo>
                  <a:lnTo>
                    <a:pt x="59" y="0"/>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2"/>
            <p:cNvSpPr/>
            <p:nvPr/>
          </p:nvSpPr>
          <p:spPr>
            <a:xfrm>
              <a:off x="3329825" y="3683325"/>
              <a:ext cx="2000" cy="525"/>
            </a:xfrm>
            <a:custGeom>
              <a:avLst/>
              <a:gdLst/>
              <a:ahLst/>
              <a:cxnLst/>
              <a:rect l="l" t="t" r="r" b="b"/>
              <a:pathLst>
                <a:path w="80" h="21" extrusionOk="0">
                  <a:moveTo>
                    <a:pt x="80" y="1"/>
                  </a:moveTo>
                  <a:lnTo>
                    <a:pt x="80" y="1"/>
                  </a:lnTo>
                  <a:lnTo>
                    <a:pt x="80" y="1"/>
                  </a:lnTo>
                  <a:lnTo>
                    <a:pt x="1" y="21"/>
                  </a:lnTo>
                  <a:lnTo>
                    <a:pt x="1" y="21"/>
                  </a:lnTo>
                  <a:lnTo>
                    <a:pt x="1" y="21"/>
                  </a:lnTo>
                  <a:lnTo>
                    <a:pt x="80" y="1"/>
                  </a:lnTo>
                  <a:lnTo>
                    <a:pt x="80" y="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2"/>
            <p:cNvSpPr/>
            <p:nvPr/>
          </p:nvSpPr>
          <p:spPr>
            <a:xfrm>
              <a:off x="3315550" y="3687275"/>
              <a:ext cx="2000" cy="1500"/>
            </a:xfrm>
            <a:custGeom>
              <a:avLst/>
              <a:gdLst/>
              <a:ahLst/>
              <a:cxnLst/>
              <a:rect l="l" t="t" r="r" b="b"/>
              <a:pathLst>
                <a:path w="80" h="60" extrusionOk="0">
                  <a:moveTo>
                    <a:pt x="79" y="1"/>
                  </a:moveTo>
                  <a:lnTo>
                    <a:pt x="79" y="1"/>
                  </a:lnTo>
                  <a:lnTo>
                    <a:pt x="79" y="1"/>
                  </a:lnTo>
                  <a:lnTo>
                    <a:pt x="1" y="60"/>
                  </a:lnTo>
                  <a:lnTo>
                    <a:pt x="1" y="60"/>
                  </a:lnTo>
                  <a:lnTo>
                    <a:pt x="1" y="60"/>
                  </a:lnTo>
                  <a:lnTo>
                    <a:pt x="79" y="1"/>
                  </a:lnTo>
                  <a:lnTo>
                    <a:pt x="79" y="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2"/>
            <p:cNvSpPr/>
            <p:nvPr/>
          </p:nvSpPr>
          <p:spPr>
            <a:xfrm>
              <a:off x="3319975" y="3685300"/>
              <a:ext cx="2000" cy="1025"/>
            </a:xfrm>
            <a:custGeom>
              <a:avLst/>
              <a:gdLst/>
              <a:ahLst/>
              <a:cxnLst/>
              <a:rect l="l" t="t" r="r" b="b"/>
              <a:pathLst>
                <a:path w="80" h="41" extrusionOk="0">
                  <a:moveTo>
                    <a:pt x="80" y="1"/>
                  </a:moveTo>
                  <a:lnTo>
                    <a:pt x="80" y="1"/>
                  </a:lnTo>
                  <a:lnTo>
                    <a:pt x="80" y="1"/>
                  </a:lnTo>
                  <a:lnTo>
                    <a:pt x="1" y="40"/>
                  </a:lnTo>
                  <a:lnTo>
                    <a:pt x="1" y="40"/>
                  </a:lnTo>
                  <a:lnTo>
                    <a:pt x="1" y="40"/>
                  </a:lnTo>
                  <a:lnTo>
                    <a:pt x="80" y="1"/>
                  </a:lnTo>
                  <a:lnTo>
                    <a:pt x="80" y="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2"/>
            <p:cNvSpPr/>
            <p:nvPr/>
          </p:nvSpPr>
          <p:spPr>
            <a:xfrm>
              <a:off x="3305700" y="3697625"/>
              <a:ext cx="1500" cy="2475"/>
            </a:xfrm>
            <a:custGeom>
              <a:avLst/>
              <a:gdLst/>
              <a:ahLst/>
              <a:cxnLst/>
              <a:rect l="l" t="t" r="r" b="b"/>
              <a:pathLst>
                <a:path w="60" h="99" extrusionOk="0">
                  <a:moveTo>
                    <a:pt x="60" y="0"/>
                  </a:moveTo>
                  <a:lnTo>
                    <a:pt x="60" y="0"/>
                  </a:lnTo>
                  <a:lnTo>
                    <a:pt x="60" y="0"/>
                  </a:lnTo>
                  <a:lnTo>
                    <a:pt x="1" y="99"/>
                  </a:lnTo>
                  <a:lnTo>
                    <a:pt x="1" y="99"/>
                  </a:lnTo>
                  <a:lnTo>
                    <a:pt x="1" y="99"/>
                  </a:lnTo>
                  <a:lnTo>
                    <a:pt x="60" y="0"/>
                  </a:lnTo>
                  <a:lnTo>
                    <a:pt x="60" y="0"/>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2"/>
            <p:cNvSpPr/>
            <p:nvPr/>
          </p:nvSpPr>
          <p:spPr>
            <a:xfrm>
              <a:off x="3311600" y="3690225"/>
              <a:ext cx="2000" cy="2000"/>
            </a:xfrm>
            <a:custGeom>
              <a:avLst/>
              <a:gdLst/>
              <a:ahLst/>
              <a:cxnLst/>
              <a:rect l="l" t="t" r="r" b="b"/>
              <a:pathLst>
                <a:path w="80" h="80" extrusionOk="0">
                  <a:moveTo>
                    <a:pt x="80" y="1"/>
                  </a:moveTo>
                  <a:lnTo>
                    <a:pt x="1" y="80"/>
                  </a:lnTo>
                  <a:lnTo>
                    <a:pt x="21" y="80"/>
                  </a:lnTo>
                  <a:lnTo>
                    <a:pt x="80" y="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2"/>
            <p:cNvSpPr/>
            <p:nvPr/>
          </p:nvSpPr>
          <p:spPr>
            <a:xfrm>
              <a:off x="3302250" y="3749325"/>
              <a:ext cx="3975" cy="12825"/>
            </a:xfrm>
            <a:custGeom>
              <a:avLst/>
              <a:gdLst/>
              <a:ahLst/>
              <a:cxnLst/>
              <a:rect l="l" t="t" r="r" b="b"/>
              <a:pathLst>
                <a:path w="159" h="513" extrusionOk="0">
                  <a:moveTo>
                    <a:pt x="158" y="513"/>
                  </a:moveTo>
                  <a:lnTo>
                    <a:pt x="158" y="513"/>
                  </a:lnTo>
                  <a:lnTo>
                    <a:pt x="79" y="257"/>
                  </a:lnTo>
                  <a:lnTo>
                    <a:pt x="1" y="1"/>
                  </a:lnTo>
                  <a:lnTo>
                    <a:pt x="1" y="1"/>
                  </a:lnTo>
                  <a:lnTo>
                    <a:pt x="79" y="257"/>
                  </a:lnTo>
                  <a:lnTo>
                    <a:pt x="158" y="513"/>
                  </a:lnTo>
                  <a:lnTo>
                    <a:pt x="158" y="513"/>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2"/>
            <p:cNvSpPr/>
            <p:nvPr/>
          </p:nvSpPr>
          <p:spPr>
            <a:xfrm>
              <a:off x="3331800" y="3807425"/>
              <a:ext cx="10850" cy="11850"/>
            </a:xfrm>
            <a:custGeom>
              <a:avLst/>
              <a:gdLst/>
              <a:ahLst/>
              <a:cxnLst/>
              <a:rect l="l" t="t" r="r" b="b"/>
              <a:pathLst>
                <a:path w="434" h="474" extrusionOk="0">
                  <a:moveTo>
                    <a:pt x="434" y="474"/>
                  </a:moveTo>
                  <a:lnTo>
                    <a:pt x="434" y="474"/>
                  </a:lnTo>
                  <a:lnTo>
                    <a:pt x="217" y="237"/>
                  </a:lnTo>
                  <a:lnTo>
                    <a:pt x="1" y="1"/>
                  </a:lnTo>
                  <a:lnTo>
                    <a:pt x="1" y="1"/>
                  </a:lnTo>
                  <a:lnTo>
                    <a:pt x="217" y="237"/>
                  </a:lnTo>
                  <a:lnTo>
                    <a:pt x="434" y="474"/>
                  </a:lnTo>
                  <a:lnTo>
                    <a:pt x="434" y="474"/>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2"/>
            <p:cNvSpPr/>
            <p:nvPr/>
          </p:nvSpPr>
          <p:spPr>
            <a:xfrm>
              <a:off x="3308650" y="3693675"/>
              <a:ext cx="1500" cy="2000"/>
            </a:xfrm>
            <a:custGeom>
              <a:avLst/>
              <a:gdLst/>
              <a:ahLst/>
              <a:cxnLst/>
              <a:rect l="l" t="t" r="r" b="b"/>
              <a:pathLst>
                <a:path w="60" h="80" extrusionOk="0">
                  <a:moveTo>
                    <a:pt x="60" y="1"/>
                  </a:moveTo>
                  <a:lnTo>
                    <a:pt x="60" y="1"/>
                  </a:lnTo>
                  <a:lnTo>
                    <a:pt x="60" y="1"/>
                  </a:lnTo>
                  <a:lnTo>
                    <a:pt x="1" y="79"/>
                  </a:lnTo>
                  <a:lnTo>
                    <a:pt x="1" y="79"/>
                  </a:lnTo>
                  <a:lnTo>
                    <a:pt x="1" y="79"/>
                  </a:lnTo>
                  <a:lnTo>
                    <a:pt x="60" y="1"/>
                  </a:lnTo>
                  <a:lnTo>
                    <a:pt x="60" y="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2"/>
            <p:cNvSpPr/>
            <p:nvPr/>
          </p:nvSpPr>
          <p:spPr>
            <a:xfrm>
              <a:off x="3300275" y="3713375"/>
              <a:ext cx="525" cy="4450"/>
            </a:xfrm>
            <a:custGeom>
              <a:avLst/>
              <a:gdLst/>
              <a:ahLst/>
              <a:cxnLst/>
              <a:rect l="l" t="t" r="r" b="b"/>
              <a:pathLst>
                <a:path w="21" h="178" extrusionOk="0">
                  <a:moveTo>
                    <a:pt x="21" y="1"/>
                  </a:moveTo>
                  <a:lnTo>
                    <a:pt x="21" y="1"/>
                  </a:lnTo>
                  <a:lnTo>
                    <a:pt x="21" y="1"/>
                  </a:lnTo>
                  <a:lnTo>
                    <a:pt x="1" y="178"/>
                  </a:lnTo>
                  <a:lnTo>
                    <a:pt x="1" y="178"/>
                  </a:lnTo>
                  <a:lnTo>
                    <a:pt x="1" y="178"/>
                  </a:lnTo>
                  <a:lnTo>
                    <a:pt x="21" y="1"/>
                  </a:lnTo>
                  <a:lnTo>
                    <a:pt x="21" y="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2"/>
            <p:cNvSpPr/>
            <p:nvPr/>
          </p:nvSpPr>
          <p:spPr>
            <a:xfrm>
              <a:off x="3301750" y="3707475"/>
              <a:ext cx="525" cy="3950"/>
            </a:xfrm>
            <a:custGeom>
              <a:avLst/>
              <a:gdLst/>
              <a:ahLst/>
              <a:cxnLst/>
              <a:rect l="l" t="t" r="r" b="b"/>
              <a:pathLst>
                <a:path w="21" h="158" extrusionOk="0">
                  <a:moveTo>
                    <a:pt x="21" y="0"/>
                  </a:moveTo>
                  <a:lnTo>
                    <a:pt x="1" y="138"/>
                  </a:lnTo>
                  <a:lnTo>
                    <a:pt x="1" y="158"/>
                  </a:lnTo>
                  <a:lnTo>
                    <a:pt x="21" y="0"/>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2"/>
            <p:cNvSpPr/>
            <p:nvPr/>
          </p:nvSpPr>
          <p:spPr>
            <a:xfrm>
              <a:off x="3307675" y="3767050"/>
              <a:ext cx="7900" cy="16275"/>
            </a:xfrm>
            <a:custGeom>
              <a:avLst/>
              <a:gdLst/>
              <a:ahLst/>
              <a:cxnLst/>
              <a:rect l="l" t="t" r="r" b="b"/>
              <a:pathLst>
                <a:path w="316" h="651" extrusionOk="0">
                  <a:moveTo>
                    <a:pt x="316" y="651"/>
                  </a:moveTo>
                  <a:lnTo>
                    <a:pt x="316" y="651"/>
                  </a:lnTo>
                  <a:lnTo>
                    <a:pt x="158" y="336"/>
                  </a:lnTo>
                  <a:lnTo>
                    <a:pt x="0" y="1"/>
                  </a:lnTo>
                  <a:lnTo>
                    <a:pt x="0" y="1"/>
                  </a:lnTo>
                  <a:lnTo>
                    <a:pt x="158" y="336"/>
                  </a:lnTo>
                  <a:lnTo>
                    <a:pt x="316" y="651"/>
                  </a:lnTo>
                  <a:lnTo>
                    <a:pt x="316" y="65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2"/>
            <p:cNvSpPr/>
            <p:nvPr/>
          </p:nvSpPr>
          <p:spPr>
            <a:xfrm>
              <a:off x="3324425" y="3683825"/>
              <a:ext cx="2475" cy="1025"/>
            </a:xfrm>
            <a:custGeom>
              <a:avLst/>
              <a:gdLst/>
              <a:ahLst/>
              <a:cxnLst/>
              <a:rect l="l" t="t" r="r" b="b"/>
              <a:pathLst>
                <a:path w="99" h="41" extrusionOk="0">
                  <a:moveTo>
                    <a:pt x="99" y="1"/>
                  </a:moveTo>
                  <a:lnTo>
                    <a:pt x="0" y="40"/>
                  </a:lnTo>
                  <a:lnTo>
                    <a:pt x="20" y="40"/>
                  </a:lnTo>
                  <a:lnTo>
                    <a:pt x="99" y="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2"/>
            <p:cNvSpPr/>
            <p:nvPr/>
          </p:nvSpPr>
          <p:spPr>
            <a:xfrm>
              <a:off x="3299800" y="3683325"/>
              <a:ext cx="122650" cy="158125"/>
            </a:xfrm>
            <a:custGeom>
              <a:avLst/>
              <a:gdLst/>
              <a:ahLst/>
              <a:cxnLst/>
              <a:rect l="l" t="t" r="r" b="b"/>
              <a:pathLst>
                <a:path w="4906" h="6325" extrusionOk="0">
                  <a:moveTo>
                    <a:pt x="1281" y="1"/>
                  </a:moveTo>
                  <a:lnTo>
                    <a:pt x="1202" y="21"/>
                  </a:lnTo>
                  <a:lnTo>
                    <a:pt x="1084" y="21"/>
                  </a:lnTo>
                  <a:lnTo>
                    <a:pt x="985" y="60"/>
                  </a:lnTo>
                  <a:lnTo>
                    <a:pt x="1005" y="60"/>
                  </a:lnTo>
                  <a:lnTo>
                    <a:pt x="887" y="80"/>
                  </a:lnTo>
                  <a:lnTo>
                    <a:pt x="808" y="119"/>
                  </a:lnTo>
                  <a:lnTo>
                    <a:pt x="709" y="159"/>
                  </a:lnTo>
                  <a:lnTo>
                    <a:pt x="631" y="218"/>
                  </a:lnTo>
                  <a:lnTo>
                    <a:pt x="552" y="277"/>
                  </a:lnTo>
                  <a:lnTo>
                    <a:pt x="473" y="356"/>
                  </a:lnTo>
                  <a:lnTo>
                    <a:pt x="414" y="415"/>
                  </a:lnTo>
                  <a:lnTo>
                    <a:pt x="355" y="493"/>
                  </a:lnTo>
                  <a:lnTo>
                    <a:pt x="296" y="572"/>
                  </a:lnTo>
                  <a:lnTo>
                    <a:pt x="237" y="671"/>
                  </a:lnTo>
                  <a:lnTo>
                    <a:pt x="197" y="769"/>
                  </a:lnTo>
                  <a:lnTo>
                    <a:pt x="138" y="887"/>
                  </a:lnTo>
                  <a:lnTo>
                    <a:pt x="99" y="966"/>
                  </a:lnTo>
                  <a:lnTo>
                    <a:pt x="79" y="1124"/>
                  </a:lnTo>
                  <a:lnTo>
                    <a:pt x="40" y="1203"/>
                  </a:lnTo>
                  <a:lnTo>
                    <a:pt x="20" y="1380"/>
                  </a:lnTo>
                  <a:lnTo>
                    <a:pt x="0" y="1459"/>
                  </a:lnTo>
                  <a:lnTo>
                    <a:pt x="0" y="1754"/>
                  </a:lnTo>
                  <a:lnTo>
                    <a:pt x="0" y="2030"/>
                  </a:lnTo>
                  <a:lnTo>
                    <a:pt x="40" y="2345"/>
                  </a:lnTo>
                  <a:lnTo>
                    <a:pt x="99" y="2641"/>
                  </a:lnTo>
                  <a:lnTo>
                    <a:pt x="177" y="2897"/>
                  </a:lnTo>
                  <a:lnTo>
                    <a:pt x="256" y="3153"/>
                  </a:lnTo>
                  <a:lnTo>
                    <a:pt x="315" y="3350"/>
                  </a:lnTo>
                  <a:lnTo>
                    <a:pt x="473" y="3685"/>
                  </a:lnTo>
                  <a:lnTo>
                    <a:pt x="631" y="4000"/>
                  </a:lnTo>
                  <a:lnTo>
                    <a:pt x="827" y="4354"/>
                  </a:lnTo>
                  <a:lnTo>
                    <a:pt x="1064" y="4709"/>
                  </a:lnTo>
                  <a:lnTo>
                    <a:pt x="1281" y="4965"/>
                  </a:lnTo>
                  <a:lnTo>
                    <a:pt x="1497" y="5201"/>
                  </a:lnTo>
                  <a:lnTo>
                    <a:pt x="1714" y="5438"/>
                  </a:lnTo>
                  <a:lnTo>
                    <a:pt x="1891" y="5595"/>
                  </a:lnTo>
                  <a:lnTo>
                    <a:pt x="2068" y="5733"/>
                  </a:lnTo>
                  <a:lnTo>
                    <a:pt x="2246" y="5871"/>
                  </a:lnTo>
                  <a:lnTo>
                    <a:pt x="2443" y="5989"/>
                  </a:lnTo>
                  <a:lnTo>
                    <a:pt x="2699" y="6107"/>
                  </a:lnTo>
                  <a:lnTo>
                    <a:pt x="2935" y="6206"/>
                  </a:lnTo>
                  <a:lnTo>
                    <a:pt x="3172" y="6285"/>
                  </a:lnTo>
                  <a:lnTo>
                    <a:pt x="3408" y="6304"/>
                  </a:lnTo>
                  <a:lnTo>
                    <a:pt x="3605" y="6324"/>
                  </a:lnTo>
                  <a:lnTo>
                    <a:pt x="3822" y="6285"/>
                  </a:lnTo>
                  <a:lnTo>
                    <a:pt x="3999" y="6245"/>
                  </a:lnTo>
                  <a:lnTo>
                    <a:pt x="4176" y="6167"/>
                  </a:lnTo>
                  <a:lnTo>
                    <a:pt x="4334" y="6048"/>
                  </a:lnTo>
                  <a:lnTo>
                    <a:pt x="4491" y="5910"/>
                  </a:lnTo>
                  <a:lnTo>
                    <a:pt x="4610" y="5753"/>
                  </a:lnTo>
                  <a:lnTo>
                    <a:pt x="4708" y="5556"/>
                  </a:lnTo>
                  <a:lnTo>
                    <a:pt x="4787" y="5359"/>
                  </a:lnTo>
                  <a:lnTo>
                    <a:pt x="4866" y="5123"/>
                  </a:lnTo>
                  <a:lnTo>
                    <a:pt x="4885" y="4866"/>
                  </a:lnTo>
                  <a:lnTo>
                    <a:pt x="4905" y="4571"/>
                  </a:lnTo>
                  <a:lnTo>
                    <a:pt x="4905" y="4275"/>
                  </a:lnTo>
                  <a:lnTo>
                    <a:pt x="4866" y="3980"/>
                  </a:lnTo>
                  <a:lnTo>
                    <a:pt x="4807" y="3685"/>
                  </a:lnTo>
                  <a:lnTo>
                    <a:pt x="4708" y="3369"/>
                  </a:lnTo>
                  <a:lnTo>
                    <a:pt x="4610" y="3054"/>
                  </a:lnTo>
                  <a:lnTo>
                    <a:pt x="4491" y="2759"/>
                  </a:lnTo>
                  <a:lnTo>
                    <a:pt x="4353" y="2463"/>
                  </a:lnTo>
                  <a:lnTo>
                    <a:pt x="4196" y="2168"/>
                  </a:lnTo>
                  <a:lnTo>
                    <a:pt x="4019" y="1892"/>
                  </a:lnTo>
                  <a:lnTo>
                    <a:pt x="3822" y="1616"/>
                  </a:lnTo>
                  <a:lnTo>
                    <a:pt x="3625" y="1360"/>
                  </a:lnTo>
                  <a:lnTo>
                    <a:pt x="3408" y="1104"/>
                  </a:lnTo>
                  <a:lnTo>
                    <a:pt x="3191" y="887"/>
                  </a:lnTo>
                  <a:lnTo>
                    <a:pt x="2955" y="690"/>
                  </a:lnTo>
                  <a:lnTo>
                    <a:pt x="2719" y="493"/>
                  </a:lnTo>
                  <a:lnTo>
                    <a:pt x="2462" y="336"/>
                  </a:lnTo>
                  <a:lnTo>
                    <a:pt x="2206" y="198"/>
                  </a:lnTo>
                  <a:lnTo>
                    <a:pt x="2128" y="178"/>
                  </a:lnTo>
                  <a:lnTo>
                    <a:pt x="2147" y="178"/>
                  </a:lnTo>
                  <a:lnTo>
                    <a:pt x="1970" y="119"/>
                  </a:lnTo>
                  <a:lnTo>
                    <a:pt x="1871" y="80"/>
                  </a:lnTo>
                  <a:lnTo>
                    <a:pt x="1734" y="40"/>
                  </a:lnTo>
                  <a:lnTo>
                    <a:pt x="1635" y="21"/>
                  </a:lnTo>
                  <a:lnTo>
                    <a:pt x="1497" y="1"/>
                  </a:lnTo>
                  <a:close/>
                </a:path>
              </a:pathLst>
            </a:custGeom>
            <a:solidFill>
              <a:srgbClr val="D9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2"/>
            <p:cNvSpPr/>
            <p:nvPr/>
          </p:nvSpPr>
          <p:spPr>
            <a:xfrm>
              <a:off x="3301275" y="3637050"/>
              <a:ext cx="173375" cy="228525"/>
            </a:xfrm>
            <a:custGeom>
              <a:avLst/>
              <a:gdLst/>
              <a:ahLst/>
              <a:cxnLst/>
              <a:rect l="l" t="t" r="r" b="b"/>
              <a:pathLst>
                <a:path w="6935" h="9141" extrusionOk="0">
                  <a:moveTo>
                    <a:pt x="1931" y="0"/>
                  </a:moveTo>
                  <a:lnTo>
                    <a:pt x="1655" y="40"/>
                  </a:lnTo>
                  <a:lnTo>
                    <a:pt x="1399" y="99"/>
                  </a:lnTo>
                  <a:lnTo>
                    <a:pt x="1162" y="217"/>
                  </a:lnTo>
                  <a:lnTo>
                    <a:pt x="0" y="887"/>
                  </a:lnTo>
                  <a:lnTo>
                    <a:pt x="79" y="847"/>
                  </a:lnTo>
                  <a:lnTo>
                    <a:pt x="217" y="788"/>
                  </a:lnTo>
                  <a:lnTo>
                    <a:pt x="315" y="749"/>
                  </a:lnTo>
                  <a:lnTo>
                    <a:pt x="453" y="709"/>
                  </a:lnTo>
                  <a:lnTo>
                    <a:pt x="572" y="690"/>
                  </a:lnTo>
                  <a:lnTo>
                    <a:pt x="729" y="670"/>
                  </a:lnTo>
                  <a:lnTo>
                    <a:pt x="1123" y="670"/>
                  </a:lnTo>
                  <a:lnTo>
                    <a:pt x="1300" y="709"/>
                  </a:lnTo>
                  <a:lnTo>
                    <a:pt x="1438" y="729"/>
                  </a:lnTo>
                  <a:lnTo>
                    <a:pt x="1616" y="788"/>
                  </a:lnTo>
                  <a:lnTo>
                    <a:pt x="1753" y="828"/>
                  </a:lnTo>
                  <a:lnTo>
                    <a:pt x="1970" y="906"/>
                  </a:lnTo>
                  <a:lnTo>
                    <a:pt x="2069" y="946"/>
                  </a:lnTo>
                  <a:lnTo>
                    <a:pt x="2403" y="1123"/>
                  </a:lnTo>
                  <a:lnTo>
                    <a:pt x="2758" y="1340"/>
                  </a:lnTo>
                  <a:lnTo>
                    <a:pt x="3093" y="1596"/>
                  </a:lnTo>
                  <a:lnTo>
                    <a:pt x="3408" y="1872"/>
                  </a:lnTo>
                  <a:lnTo>
                    <a:pt x="3723" y="2187"/>
                  </a:lnTo>
                  <a:lnTo>
                    <a:pt x="4019" y="2522"/>
                  </a:lnTo>
                  <a:lnTo>
                    <a:pt x="4294" y="2876"/>
                  </a:lnTo>
                  <a:lnTo>
                    <a:pt x="4551" y="3251"/>
                  </a:lnTo>
                  <a:lnTo>
                    <a:pt x="4787" y="3645"/>
                  </a:lnTo>
                  <a:lnTo>
                    <a:pt x="5004" y="4038"/>
                  </a:lnTo>
                  <a:lnTo>
                    <a:pt x="5201" y="4452"/>
                  </a:lnTo>
                  <a:lnTo>
                    <a:pt x="5378" y="4886"/>
                  </a:lnTo>
                  <a:lnTo>
                    <a:pt x="5516" y="5299"/>
                  </a:lnTo>
                  <a:lnTo>
                    <a:pt x="5634" y="5733"/>
                  </a:lnTo>
                  <a:lnTo>
                    <a:pt x="5713" y="6146"/>
                  </a:lnTo>
                  <a:lnTo>
                    <a:pt x="5752" y="6560"/>
                  </a:lnTo>
                  <a:lnTo>
                    <a:pt x="5772" y="6974"/>
                  </a:lnTo>
                  <a:lnTo>
                    <a:pt x="5752" y="7348"/>
                  </a:lnTo>
                  <a:lnTo>
                    <a:pt x="5752" y="7466"/>
                  </a:lnTo>
                  <a:lnTo>
                    <a:pt x="5713" y="7702"/>
                  </a:lnTo>
                  <a:lnTo>
                    <a:pt x="5673" y="7840"/>
                  </a:lnTo>
                  <a:lnTo>
                    <a:pt x="5614" y="8037"/>
                  </a:lnTo>
                  <a:lnTo>
                    <a:pt x="5575" y="8155"/>
                  </a:lnTo>
                  <a:lnTo>
                    <a:pt x="5516" y="8313"/>
                  </a:lnTo>
                  <a:lnTo>
                    <a:pt x="5437" y="8431"/>
                  </a:lnTo>
                  <a:lnTo>
                    <a:pt x="5358" y="8569"/>
                  </a:lnTo>
                  <a:lnTo>
                    <a:pt x="5279" y="8687"/>
                  </a:lnTo>
                  <a:lnTo>
                    <a:pt x="5201" y="8805"/>
                  </a:lnTo>
                  <a:lnTo>
                    <a:pt x="5102" y="8884"/>
                  </a:lnTo>
                  <a:lnTo>
                    <a:pt x="5004" y="8983"/>
                  </a:lnTo>
                  <a:lnTo>
                    <a:pt x="4905" y="9062"/>
                  </a:lnTo>
                  <a:lnTo>
                    <a:pt x="4787" y="9140"/>
                  </a:lnTo>
                  <a:lnTo>
                    <a:pt x="4787" y="9140"/>
                  </a:lnTo>
                  <a:lnTo>
                    <a:pt x="5949" y="8471"/>
                  </a:lnTo>
                  <a:lnTo>
                    <a:pt x="6166" y="8313"/>
                  </a:lnTo>
                  <a:lnTo>
                    <a:pt x="6343" y="8136"/>
                  </a:lnTo>
                  <a:lnTo>
                    <a:pt x="6520" y="7899"/>
                  </a:lnTo>
                  <a:lnTo>
                    <a:pt x="6658" y="7643"/>
                  </a:lnTo>
                  <a:lnTo>
                    <a:pt x="6776" y="7367"/>
                  </a:lnTo>
                  <a:lnTo>
                    <a:pt x="6855" y="7033"/>
                  </a:lnTo>
                  <a:lnTo>
                    <a:pt x="6914" y="6678"/>
                  </a:lnTo>
                  <a:lnTo>
                    <a:pt x="6934" y="6304"/>
                  </a:lnTo>
                  <a:lnTo>
                    <a:pt x="6914" y="5890"/>
                  </a:lnTo>
                  <a:lnTo>
                    <a:pt x="6855" y="5476"/>
                  </a:lnTo>
                  <a:lnTo>
                    <a:pt x="6776" y="5063"/>
                  </a:lnTo>
                  <a:lnTo>
                    <a:pt x="6678" y="4629"/>
                  </a:lnTo>
                  <a:lnTo>
                    <a:pt x="6520" y="4216"/>
                  </a:lnTo>
                  <a:lnTo>
                    <a:pt x="6363" y="3782"/>
                  </a:lnTo>
                  <a:lnTo>
                    <a:pt x="6166" y="3369"/>
                  </a:lnTo>
                  <a:lnTo>
                    <a:pt x="5949" y="2975"/>
                  </a:lnTo>
                  <a:lnTo>
                    <a:pt x="5713" y="2581"/>
                  </a:lnTo>
                  <a:lnTo>
                    <a:pt x="5437" y="2207"/>
                  </a:lnTo>
                  <a:lnTo>
                    <a:pt x="5161" y="1852"/>
                  </a:lnTo>
                  <a:lnTo>
                    <a:pt x="4866" y="1517"/>
                  </a:lnTo>
                  <a:lnTo>
                    <a:pt x="4570" y="1202"/>
                  </a:lnTo>
                  <a:lnTo>
                    <a:pt x="4235" y="926"/>
                  </a:lnTo>
                  <a:lnTo>
                    <a:pt x="3901" y="670"/>
                  </a:lnTo>
                  <a:lnTo>
                    <a:pt x="3566" y="453"/>
                  </a:lnTo>
                  <a:lnTo>
                    <a:pt x="3211" y="276"/>
                  </a:lnTo>
                  <a:lnTo>
                    <a:pt x="2876" y="138"/>
                  </a:lnTo>
                  <a:lnTo>
                    <a:pt x="2541" y="40"/>
                  </a:lnTo>
                  <a:lnTo>
                    <a:pt x="2226"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2"/>
            <p:cNvSpPr/>
            <p:nvPr/>
          </p:nvSpPr>
          <p:spPr>
            <a:xfrm>
              <a:off x="3070300" y="3534625"/>
              <a:ext cx="375275" cy="336350"/>
            </a:xfrm>
            <a:custGeom>
              <a:avLst/>
              <a:gdLst/>
              <a:ahLst/>
              <a:cxnLst/>
              <a:rect l="l" t="t" r="r" b="b"/>
              <a:pathLst>
                <a:path w="15011" h="13454" extrusionOk="0">
                  <a:moveTo>
                    <a:pt x="2443" y="1202"/>
                  </a:moveTo>
                  <a:lnTo>
                    <a:pt x="2581" y="1221"/>
                  </a:lnTo>
                  <a:lnTo>
                    <a:pt x="2640" y="1221"/>
                  </a:lnTo>
                  <a:lnTo>
                    <a:pt x="2818" y="1280"/>
                  </a:lnTo>
                  <a:lnTo>
                    <a:pt x="3015" y="1340"/>
                  </a:lnTo>
                  <a:lnTo>
                    <a:pt x="3212" y="1418"/>
                  </a:lnTo>
                  <a:lnTo>
                    <a:pt x="3409" y="1537"/>
                  </a:lnTo>
                  <a:lnTo>
                    <a:pt x="3645" y="1694"/>
                  </a:lnTo>
                  <a:lnTo>
                    <a:pt x="3901" y="1871"/>
                  </a:lnTo>
                  <a:lnTo>
                    <a:pt x="4137" y="2068"/>
                  </a:lnTo>
                  <a:lnTo>
                    <a:pt x="4354" y="2305"/>
                  </a:lnTo>
                  <a:lnTo>
                    <a:pt x="4571" y="2541"/>
                  </a:lnTo>
                  <a:lnTo>
                    <a:pt x="4768" y="2797"/>
                  </a:lnTo>
                  <a:lnTo>
                    <a:pt x="4965" y="3073"/>
                  </a:lnTo>
                  <a:lnTo>
                    <a:pt x="5142" y="3369"/>
                  </a:lnTo>
                  <a:lnTo>
                    <a:pt x="5300" y="3644"/>
                  </a:lnTo>
                  <a:lnTo>
                    <a:pt x="5437" y="3959"/>
                  </a:lnTo>
                  <a:lnTo>
                    <a:pt x="5556" y="4255"/>
                  </a:lnTo>
                  <a:lnTo>
                    <a:pt x="5654" y="4570"/>
                  </a:lnTo>
                  <a:lnTo>
                    <a:pt x="5733" y="4866"/>
                  </a:lnTo>
                  <a:lnTo>
                    <a:pt x="5792" y="5181"/>
                  </a:lnTo>
                  <a:lnTo>
                    <a:pt x="5831" y="5476"/>
                  </a:lnTo>
                  <a:lnTo>
                    <a:pt x="5851" y="5772"/>
                  </a:lnTo>
                  <a:lnTo>
                    <a:pt x="5831" y="6047"/>
                  </a:lnTo>
                  <a:lnTo>
                    <a:pt x="5792" y="6304"/>
                  </a:lnTo>
                  <a:lnTo>
                    <a:pt x="5733" y="6540"/>
                  </a:lnTo>
                  <a:lnTo>
                    <a:pt x="5654" y="6757"/>
                  </a:lnTo>
                  <a:lnTo>
                    <a:pt x="5556" y="6934"/>
                  </a:lnTo>
                  <a:lnTo>
                    <a:pt x="5418" y="7111"/>
                  </a:lnTo>
                  <a:lnTo>
                    <a:pt x="5280" y="7249"/>
                  </a:lnTo>
                  <a:lnTo>
                    <a:pt x="5122" y="7348"/>
                  </a:lnTo>
                  <a:lnTo>
                    <a:pt x="4945" y="7426"/>
                  </a:lnTo>
                  <a:lnTo>
                    <a:pt x="4768" y="7485"/>
                  </a:lnTo>
                  <a:lnTo>
                    <a:pt x="4551" y="7505"/>
                  </a:lnTo>
                  <a:lnTo>
                    <a:pt x="4334" y="7505"/>
                  </a:lnTo>
                  <a:lnTo>
                    <a:pt x="4118" y="7466"/>
                  </a:lnTo>
                  <a:lnTo>
                    <a:pt x="3881" y="7407"/>
                  </a:lnTo>
                  <a:lnTo>
                    <a:pt x="3645" y="7308"/>
                  </a:lnTo>
                  <a:lnTo>
                    <a:pt x="3389" y="7170"/>
                  </a:lnTo>
                  <a:lnTo>
                    <a:pt x="3133" y="7013"/>
                  </a:lnTo>
                  <a:lnTo>
                    <a:pt x="2896" y="6835"/>
                  </a:lnTo>
                  <a:lnTo>
                    <a:pt x="2719" y="6678"/>
                  </a:lnTo>
                  <a:lnTo>
                    <a:pt x="2542" y="6520"/>
                  </a:lnTo>
                  <a:lnTo>
                    <a:pt x="2207" y="6166"/>
                  </a:lnTo>
                  <a:lnTo>
                    <a:pt x="1912" y="5772"/>
                  </a:lnTo>
                  <a:lnTo>
                    <a:pt x="1655" y="5338"/>
                  </a:lnTo>
                  <a:lnTo>
                    <a:pt x="1498" y="5063"/>
                  </a:lnTo>
                  <a:lnTo>
                    <a:pt x="1360" y="4747"/>
                  </a:lnTo>
                  <a:lnTo>
                    <a:pt x="1222" y="4452"/>
                  </a:lnTo>
                  <a:lnTo>
                    <a:pt x="1124" y="4137"/>
                  </a:lnTo>
                  <a:lnTo>
                    <a:pt x="1045" y="3841"/>
                  </a:lnTo>
                  <a:lnTo>
                    <a:pt x="1005" y="3605"/>
                  </a:lnTo>
                  <a:lnTo>
                    <a:pt x="966" y="3388"/>
                  </a:lnTo>
                  <a:lnTo>
                    <a:pt x="946" y="3152"/>
                  </a:lnTo>
                  <a:lnTo>
                    <a:pt x="946" y="2935"/>
                  </a:lnTo>
                  <a:lnTo>
                    <a:pt x="946" y="2659"/>
                  </a:lnTo>
                  <a:lnTo>
                    <a:pt x="966" y="2581"/>
                  </a:lnTo>
                  <a:lnTo>
                    <a:pt x="986" y="2403"/>
                  </a:lnTo>
                  <a:lnTo>
                    <a:pt x="1005" y="2305"/>
                  </a:lnTo>
                  <a:lnTo>
                    <a:pt x="1045" y="2167"/>
                  </a:lnTo>
                  <a:lnTo>
                    <a:pt x="1084" y="2068"/>
                  </a:lnTo>
                  <a:lnTo>
                    <a:pt x="1124" y="1950"/>
                  </a:lnTo>
                  <a:lnTo>
                    <a:pt x="1183" y="1871"/>
                  </a:lnTo>
                  <a:lnTo>
                    <a:pt x="1242" y="1773"/>
                  </a:lnTo>
                  <a:lnTo>
                    <a:pt x="1301" y="1694"/>
                  </a:lnTo>
                  <a:lnTo>
                    <a:pt x="1360" y="1596"/>
                  </a:lnTo>
                  <a:lnTo>
                    <a:pt x="1419" y="1537"/>
                  </a:lnTo>
                  <a:lnTo>
                    <a:pt x="1498" y="1458"/>
                  </a:lnTo>
                  <a:lnTo>
                    <a:pt x="1577" y="1418"/>
                  </a:lnTo>
                  <a:lnTo>
                    <a:pt x="1655" y="1359"/>
                  </a:lnTo>
                  <a:lnTo>
                    <a:pt x="1754" y="1320"/>
                  </a:lnTo>
                  <a:lnTo>
                    <a:pt x="1833" y="1280"/>
                  </a:lnTo>
                  <a:lnTo>
                    <a:pt x="1931" y="1241"/>
                  </a:lnTo>
                  <a:lnTo>
                    <a:pt x="2030" y="1221"/>
                  </a:lnTo>
                  <a:lnTo>
                    <a:pt x="2128" y="1202"/>
                  </a:lnTo>
                  <a:close/>
                  <a:moveTo>
                    <a:pt x="10677" y="5949"/>
                  </a:moveTo>
                  <a:lnTo>
                    <a:pt x="10815" y="5969"/>
                  </a:lnTo>
                  <a:lnTo>
                    <a:pt x="10914" y="5988"/>
                  </a:lnTo>
                  <a:lnTo>
                    <a:pt x="11051" y="6028"/>
                  </a:lnTo>
                  <a:lnTo>
                    <a:pt x="11150" y="6067"/>
                  </a:lnTo>
                  <a:lnTo>
                    <a:pt x="11327" y="6126"/>
                  </a:lnTo>
                  <a:lnTo>
                    <a:pt x="11386" y="6146"/>
                  </a:lnTo>
                  <a:lnTo>
                    <a:pt x="11642" y="6284"/>
                  </a:lnTo>
                  <a:lnTo>
                    <a:pt x="11899" y="6441"/>
                  </a:lnTo>
                  <a:lnTo>
                    <a:pt x="12135" y="6638"/>
                  </a:lnTo>
                  <a:lnTo>
                    <a:pt x="12371" y="6835"/>
                  </a:lnTo>
                  <a:lnTo>
                    <a:pt x="12588" y="7052"/>
                  </a:lnTo>
                  <a:lnTo>
                    <a:pt x="12805" y="7308"/>
                  </a:lnTo>
                  <a:lnTo>
                    <a:pt x="13002" y="7564"/>
                  </a:lnTo>
                  <a:lnTo>
                    <a:pt x="13199" y="7840"/>
                  </a:lnTo>
                  <a:lnTo>
                    <a:pt x="13376" y="8116"/>
                  </a:lnTo>
                  <a:lnTo>
                    <a:pt x="13533" y="8411"/>
                  </a:lnTo>
                  <a:lnTo>
                    <a:pt x="13671" y="8707"/>
                  </a:lnTo>
                  <a:lnTo>
                    <a:pt x="13790" y="9002"/>
                  </a:lnTo>
                  <a:lnTo>
                    <a:pt x="13888" y="9317"/>
                  </a:lnTo>
                  <a:lnTo>
                    <a:pt x="13987" y="9633"/>
                  </a:lnTo>
                  <a:lnTo>
                    <a:pt x="14046" y="9928"/>
                  </a:lnTo>
                  <a:lnTo>
                    <a:pt x="14085" y="10223"/>
                  </a:lnTo>
                  <a:lnTo>
                    <a:pt x="14085" y="10519"/>
                  </a:lnTo>
                  <a:lnTo>
                    <a:pt x="14065" y="10814"/>
                  </a:lnTo>
                  <a:lnTo>
                    <a:pt x="14046" y="11071"/>
                  </a:lnTo>
                  <a:lnTo>
                    <a:pt x="13967" y="11307"/>
                  </a:lnTo>
                  <a:lnTo>
                    <a:pt x="13888" y="11504"/>
                  </a:lnTo>
                  <a:lnTo>
                    <a:pt x="13790" y="11701"/>
                  </a:lnTo>
                  <a:lnTo>
                    <a:pt x="13671" y="11858"/>
                  </a:lnTo>
                  <a:lnTo>
                    <a:pt x="13514" y="11996"/>
                  </a:lnTo>
                  <a:lnTo>
                    <a:pt x="13356" y="12115"/>
                  </a:lnTo>
                  <a:lnTo>
                    <a:pt x="13179" y="12193"/>
                  </a:lnTo>
                  <a:lnTo>
                    <a:pt x="13002" y="12233"/>
                  </a:lnTo>
                  <a:lnTo>
                    <a:pt x="12785" y="12272"/>
                  </a:lnTo>
                  <a:lnTo>
                    <a:pt x="12588" y="12252"/>
                  </a:lnTo>
                  <a:lnTo>
                    <a:pt x="12352" y="12233"/>
                  </a:lnTo>
                  <a:lnTo>
                    <a:pt x="12115" y="12154"/>
                  </a:lnTo>
                  <a:lnTo>
                    <a:pt x="11879" y="12055"/>
                  </a:lnTo>
                  <a:lnTo>
                    <a:pt x="11623" y="11937"/>
                  </a:lnTo>
                  <a:lnTo>
                    <a:pt x="11426" y="11819"/>
                  </a:lnTo>
                  <a:lnTo>
                    <a:pt x="11248" y="11681"/>
                  </a:lnTo>
                  <a:lnTo>
                    <a:pt x="11071" y="11543"/>
                  </a:lnTo>
                  <a:lnTo>
                    <a:pt x="10894" y="11386"/>
                  </a:lnTo>
                  <a:lnTo>
                    <a:pt x="10677" y="11149"/>
                  </a:lnTo>
                  <a:lnTo>
                    <a:pt x="10461" y="10913"/>
                  </a:lnTo>
                  <a:lnTo>
                    <a:pt x="10244" y="10657"/>
                  </a:lnTo>
                  <a:lnTo>
                    <a:pt x="10007" y="10302"/>
                  </a:lnTo>
                  <a:lnTo>
                    <a:pt x="9811" y="9948"/>
                  </a:lnTo>
                  <a:lnTo>
                    <a:pt x="9653" y="9633"/>
                  </a:lnTo>
                  <a:lnTo>
                    <a:pt x="9495" y="9298"/>
                  </a:lnTo>
                  <a:lnTo>
                    <a:pt x="9436" y="9101"/>
                  </a:lnTo>
                  <a:lnTo>
                    <a:pt x="9357" y="8845"/>
                  </a:lnTo>
                  <a:lnTo>
                    <a:pt x="9279" y="8589"/>
                  </a:lnTo>
                  <a:lnTo>
                    <a:pt x="9220" y="8293"/>
                  </a:lnTo>
                  <a:lnTo>
                    <a:pt x="9180" y="7978"/>
                  </a:lnTo>
                  <a:lnTo>
                    <a:pt x="9180" y="7702"/>
                  </a:lnTo>
                  <a:lnTo>
                    <a:pt x="9180" y="7407"/>
                  </a:lnTo>
                  <a:lnTo>
                    <a:pt x="9200" y="7328"/>
                  </a:lnTo>
                  <a:lnTo>
                    <a:pt x="9220" y="7151"/>
                  </a:lnTo>
                  <a:lnTo>
                    <a:pt x="9259" y="7052"/>
                  </a:lnTo>
                  <a:lnTo>
                    <a:pt x="9279" y="6914"/>
                  </a:lnTo>
                  <a:lnTo>
                    <a:pt x="9318" y="6835"/>
                  </a:lnTo>
                  <a:lnTo>
                    <a:pt x="9377" y="6717"/>
                  </a:lnTo>
                  <a:lnTo>
                    <a:pt x="9417" y="6619"/>
                  </a:lnTo>
                  <a:lnTo>
                    <a:pt x="9476" y="6520"/>
                  </a:lnTo>
                  <a:lnTo>
                    <a:pt x="9535" y="6441"/>
                  </a:lnTo>
                  <a:lnTo>
                    <a:pt x="9594" y="6363"/>
                  </a:lnTo>
                  <a:lnTo>
                    <a:pt x="9673" y="6304"/>
                  </a:lnTo>
                  <a:lnTo>
                    <a:pt x="9732" y="6225"/>
                  </a:lnTo>
                  <a:lnTo>
                    <a:pt x="9811" y="6166"/>
                  </a:lnTo>
                  <a:lnTo>
                    <a:pt x="9889" y="6107"/>
                  </a:lnTo>
                  <a:lnTo>
                    <a:pt x="9988" y="6067"/>
                  </a:lnTo>
                  <a:lnTo>
                    <a:pt x="10067" y="6028"/>
                  </a:lnTo>
                  <a:lnTo>
                    <a:pt x="10185" y="6008"/>
                  </a:lnTo>
                  <a:lnTo>
                    <a:pt x="10264" y="5969"/>
                  </a:lnTo>
                  <a:lnTo>
                    <a:pt x="10382" y="5969"/>
                  </a:lnTo>
                  <a:lnTo>
                    <a:pt x="10461" y="5949"/>
                  </a:lnTo>
                  <a:close/>
                  <a:moveTo>
                    <a:pt x="1793" y="0"/>
                  </a:moveTo>
                  <a:lnTo>
                    <a:pt x="1655" y="20"/>
                  </a:lnTo>
                  <a:lnTo>
                    <a:pt x="1498" y="40"/>
                  </a:lnTo>
                  <a:lnTo>
                    <a:pt x="1380" y="79"/>
                  </a:lnTo>
                  <a:lnTo>
                    <a:pt x="1242" y="118"/>
                  </a:lnTo>
                  <a:lnTo>
                    <a:pt x="1124" y="158"/>
                  </a:lnTo>
                  <a:lnTo>
                    <a:pt x="1005" y="236"/>
                  </a:lnTo>
                  <a:lnTo>
                    <a:pt x="789" y="374"/>
                  </a:lnTo>
                  <a:lnTo>
                    <a:pt x="592" y="571"/>
                  </a:lnTo>
                  <a:lnTo>
                    <a:pt x="414" y="788"/>
                  </a:lnTo>
                  <a:lnTo>
                    <a:pt x="277" y="1044"/>
                  </a:lnTo>
                  <a:lnTo>
                    <a:pt x="158" y="1340"/>
                  </a:lnTo>
                  <a:lnTo>
                    <a:pt x="80" y="1655"/>
                  </a:lnTo>
                  <a:lnTo>
                    <a:pt x="20" y="2009"/>
                  </a:lnTo>
                  <a:lnTo>
                    <a:pt x="1" y="2403"/>
                  </a:lnTo>
                  <a:lnTo>
                    <a:pt x="20" y="2797"/>
                  </a:lnTo>
                  <a:lnTo>
                    <a:pt x="80" y="3231"/>
                  </a:lnTo>
                  <a:lnTo>
                    <a:pt x="158" y="3644"/>
                  </a:lnTo>
                  <a:lnTo>
                    <a:pt x="277" y="4058"/>
                  </a:lnTo>
                  <a:lnTo>
                    <a:pt x="414" y="4491"/>
                  </a:lnTo>
                  <a:lnTo>
                    <a:pt x="572" y="4905"/>
                  </a:lnTo>
                  <a:lnTo>
                    <a:pt x="769" y="5319"/>
                  </a:lnTo>
                  <a:lnTo>
                    <a:pt x="986" y="5713"/>
                  </a:lnTo>
                  <a:lnTo>
                    <a:pt x="1242" y="6107"/>
                  </a:lnTo>
                  <a:lnTo>
                    <a:pt x="1498" y="6481"/>
                  </a:lnTo>
                  <a:lnTo>
                    <a:pt x="1774" y="6835"/>
                  </a:lnTo>
                  <a:lnTo>
                    <a:pt x="2069" y="7170"/>
                  </a:lnTo>
                  <a:lnTo>
                    <a:pt x="2384" y="7485"/>
                  </a:lnTo>
                  <a:lnTo>
                    <a:pt x="2699" y="7761"/>
                  </a:lnTo>
                  <a:lnTo>
                    <a:pt x="3034" y="8017"/>
                  </a:lnTo>
                  <a:lnTo>
                    <a:pt x="3389" y="8234"/>
                  </a:lnTo>
                  <a:lnTo>
                    <a:pt x="3743" y="8431"/>
                  </a:lnTo>
                  <a:lnTo>
                    <a:pt x="4078" y="8549"/>
                  </a:lnTo>
                  <a:lnTo>
                    <a:pt x="4413" y="8648"/>
                  </a:lnTo>
                  <a:lnTo>
                    <a:pt x="4728" y="8687"/>
                  </a:lnTo>
                  <a:lnTo>
                    <a:pt x="5024" y="8707"/>
                  </a:lnTo>
                  <a:lnTo>
                    <a:pt x="5300" y="8667"/>
                  </a:lnTo>
                  <a:lnTo>
                    <a:pt x="5556" y="8569"/>
                  </a:lnTo>
                  <a:lnTo>
                    <a:pt x="5812" y="8451"/>
                  </a:lnTo>
                  <a:lnTo>
                    <a:pt x="5891" y="8411"/>
                  </a:lnTo>
                  <a:lnTo>
                    <a:pt x="5989" y="8332"/>
                  </a:lnTo>
                  <a:lnTo>
                    <a:pt x="6068" y="8254"/>
                  </a:lnTo>
                  <a:lnTo>
                    <a:pt x="6166" y="8155"/>
                  </a:lnTo>
                  <a:lnTo>
                    <a:pt x="6225" y="8076"/>
                  </a:lnTo>
                  <a:lnTo>
                    <a:pt x="6324" y="7978"/>
                  </a:lnTo>
                  <a:lnTo>
                    <a:pt x="6383" y="7879"/>
                  </a:lnTo>
                  <a:lnTo>
                    <a:pt x="6462" y="7742"/>
                  </a:lnTo>
                  <a:lnTo>
                    <a:pt x="6501" y="7663"/>
                  </a:lnTo>
                  <a:lnTo>
                    <a:pt x="6560" y="7505"/>
                  </a:lnTo>
                  <a:lnTo>
                    <a:pt x="6600" y="7407"/>
                  </a:lnTo>
                  <a:lnTo>
                    <a:pt x="6659" y="7210"/>
                  </a:lnTo>
                  <a:lnTo>
                    <a:pt x="6678" y="7131"/>
                  </a:lnTo>
                  <a:lnTo>
                    <a:pt x="6738" y="6816"/>
                  </a:lnTo>
                  <a:lnTo>
                    <a:pt x="7506" y="7249"/>
                  </a:lnTo>
                  <a:lnTo>
                    <a:pt x="8274" y="7702"/>
                  </a:lnTo>
                  <a:lnTo>
                    <a:pt x="8333" y="8096"/>
                  </a:lnTo>
                  <a:lnTo>
                    <a:pt x="8412" y="8470"/>
                  </a:lnTo>
                  <a:lnTo>
                    <a:pt x="8530" y="8864"/>
                  </a:lnTo>
                  <a:lnTo>
                    <a:pt x="8648" y="9258"/>
                  </a:lnTo>
                  <a:lnTo>
                    <a:pt x="8806" y="9633"/>
                  </a:lnTo>
                  <a:lnTo>
                    <a:pt x="8983" y="10007"/>
                  </a:lnTo>
                  <a:lnTo>
                    <a:pt x="9180" y="10381"/>
                  </a:lnTo>
                  <a:lnTo>
                    <a:pt x="9397" y="10736"/>
                  </a:lnTo>
                  <a:lnTo>
                    <a:pt x="9633" y="11090"/>
                  </a:lnTo>
                  <a:lnTo>
                    <a:pt x="9870" y="11425"/>
                  </a:lnTo>
                  <a:lnTo>
                    <a:pt x="10126" y="11740"/>
                  </a:lnTo>
                  <a:lnTo>
                    <a:pt x="10401" y="12036"/>
                  </a:lnTo>
                  <a:lnTo>
                    <a:pt x="10697" y="12312"/>
                  </a:lnTo>
                  <a:lnTo>
                    <a:pt x="10992" y="12568"/>
                  </a:lnTo>
                  <a:lnTo>
                    <a:pt x="11308" y="12804"/>
                  </a:lnTo>
                  <a:lnTo>
                    <a:pt x="11623" y="13001"/>
                  </a:lnTo>
                  <a:lnTo>
                    <a:pt x="11997" y="13178"/>
                  </a:lnTo>
                  <a:lnTo>
                    <a:pt x="12352" y="13336"/>
                  </a:lnTo>
                  <a:lnTo>
                    <a:pt x="12686" y="13415"/>
                  </a:lnTo>
                  <a:lnTo>
                    <a:pt x="13021" y="13454"/>
                  </a:lnTo>
                  <a:lnTo>
                    <a:pt x="13336" y="13454"/>
                  </a:lnTo>
                  <a:lnTo>
                    <a:pt x="13474" y="13434"/>
                  </a:lnTo>
                  <a:lnTo>
                    <a:pt x="13632" y="13395"/>
                  </a:lnTo>
                  <a:lnTo>
                    <a:pt x="13770" y="13356"/>
                  </a:lnTo>
                  <a:lnTo>
                    <a:pt x="13888" y="13296"/>
                  </a:lnTo>
                  <a:lnTo>
                    <a:pt x="14026" y="13237"/>
                  </a:lnTo>
                  <a:lnTo>
                    <a:pt x="14144" y="13159"/>
                  </a:lnTo>
                  <a:lnTo>
                    <a:pt x="14243" y="13080"/>
                  </a:lnTo>
                  <a:lnTo>
                    <a:pt x="14341" y="12981"/>
                  </a:lnTo>
                  <a:lnTo>
                    <a:pt x="14440" y="12902"/>
                  </a:lnTo>
                  <a:lnTo>
                    <a:pt x="14518" y="12784"/>
                  </a:lnTo>
                  <a:lnTo>
                    <a:pt x="14597" y="12666"/>
                  </a:lnTo>
                  <a:lnTo>
                    <a:pt x="14676" y="12528"/>
                  </a:lnTo>
                  <a:lnTo>
                    <a:pt x="14755" y="12410"/>
                  </a:lnTo>
                  <a:lnTo>
                    <a:pt x="14814" y="12252"/>
                  </a:lnTo>
                  <a:lnTo>
                    <a:pt x="14853" y="12134"/>
                  </a:lnTo>
                  <a:lnTo>
                    <a:pt x="14912" y="11937"/>
                  </a:lnTo>
                  <a:lnTo>
                    <a:pt x="14952" y="11799"/>
                  </a:lnTo>
                  <a:lnTo>
                    <a:pt x="14991" y="11563"/>
                  </a:lnTo>
                  <a:lnTo>
                    <a:pt x="14991" y="11445"/>
                  </a:lnTo>
                  <a:lnTo>
                    <a:pt x="15011" y="11071"/>
                  </a:lnTo>
                  <a:lnTo>
                    <a:pt x="14991" y="10657"/>
                  </a:lnTo>
                  <a:lnTo>
                    <a:pt x="14952" y="10243"/>
                  </a:lnTo>
                  <a:lnTo>
                    <a:pt x="14873" y="9830"/>
                  </a:lnTo>
                  <a:lnTo>
                    <a:pt x="14755" y="9396"/>
                  </a:lnTo>
                  <a:lnTo>
                    <a:pt x="14617" y="8983"/>
                  </a:lnTo>
                  <a:lnTo>
                    <a:pt x="14440" y="8549"/>
                  </a:lnTo>
                  <a:lnTo>
                    <a:pt x="14243" y="8135"/>
                  </a:lnTo>
                  <a:lnTo>
                    <a:pt x="14026" y="7742"/>
                  </a:lnTo>
                  <a:lnTo>
                    <a:pt x="13790" y="7348"/>
                  </a:lnTo>
                  <a:lnTo>
                    <a:pt x="13533" y="6973"/>
                  </a:lnTo>
                  <a:lnTo>
                    <a:pt x="13258" y="6619"/>
                  </a:lnTo>
                  <a:lnTo>
                    <a:pt x="12962" y="6284"/>
                  </a:lnTo>
                  <a:lnTo>
                    <a:pt x="12647" y="5969"/>
                  </a:lnTo>
                  <a:lnTo>
                    <a:pt x="12332" y="5693"/>
                  </a:lnTo>
                  <a:lnTo>
                    <a:pt x="11997" y="5437"/>
                  </a:lnTo>
                  <a:lnTo>
                    <a:pt x="11642" y="5220"/>
                  </a:lnTo>
                  <a:lnTo>
                    <a:pt x="11308" y="5043"/>
                  </a:lnTo>
                  <a:lnTo>
                    <a:pt x="11209" y="5003"/>
                  </a:lnTo>
                  <a:lnTo>
                    <a:pt x="10992" y="4925"/>
                  </a:lnTo>
                  <a:lnTo>
                    <a:pt x="10855" y="4885"/>
                  </a:lnTo>
                  <a:lnTo>
                    <a:pt x="10677" y="4826"/>
                  </a:lnTo>
                  <a:lnTo>
                    <a:pt x="10539" y="4806"/>
                  </a:lnTo>
                  <a:lnTo>
                    <a:pt x="10362" y="4767"/>
                  </a:lnTo>
                  <a:lnTo>
                    <a:pt x="9968" y="4767"/>
                  </a:lnTo>
                  <a:lnTo>
                    <a:pt x="9811" y="4787"/>
                  </a:lnTo>
                  <a:lnTo>
                    <a:pt x="9692" y="4806"/>
                  </a:lnTo>
                  <a:lnTo>
                    <a:pt x="9554" y="4846"/>
                  </a:lnTo>
                  <a:lnTo>
                    <a:pt x="9456" y="4885"/>
                  </a:lnTo>
                  <a:lnTo>
                    <a:pt x="9318" y="4944"/>
                  </a:lnTo>
                  <a:lnTo>
                    <a:pt x="9121" y="5063"/>
                  </a:lnTo>
                  <a:lnTo>
                    <a:pt x="8963" y="5200"/>
                  </a:lnTo>
                  <a:lnTo>
                    <a:pt x="8806" y="5358"/>
                  </a:lnTo>
                  <a:lnTo>
                    <a:pt x="8668" y="5535"/>
                  </a:lnTo>
                  <a:lnTo>
                    <a:pt x="8530" y="5772"/>
                  </a:lnTo>
                  <a:lnTo>
                    <a:pt x="8432" y="6028"/>
                  </a:lnTo>
                  <a:lnTo>
                    <a:pt x="8353" y="6323"/>
                  </a:lnTo>
                  <a:lnTo>
                    <a:pt x="8294" y="6638"/>
                  </a:lnTo>
                  <a:lnTo>
                    <a:pt x="6738" y="5752"/>
                  </a:lnTo>
                  <a:lnTo>
                    <a:pt x="6678" y="5378"/>
                  </a:lnTo>
                  <a:lnTo>
                    <a:pt x="6600" y="4984"/>
                  </a:lnTo>
                  <a:lnTo>
                    <a:pt x="6501" y="4590"/>
                  </a:lnTo>
                  <a:lnTo>
                    <a:pt x="6363" y="4216"/>
                  </a:lnTo>
                  <a:lnTo>
                    <a:pt x="6206" y="3822"/>
                  </a:lnTo>
                  <a:lnTo>
                    <a:pt x="6048" y="3447"/>
                  </a:lnTo>
                  <a:lnTo>
                    <a:pt x="5851" y="3073"/>
                  </a:lnTo>
                  <a:lnTo>
                    <a:pt x="5634" y="2718"/>
                  </a:lnTo>
                  <a:lnTo>
                    <a:pt x="5398" y="2364"/>
                  </a:lnTo>
                  <a:lnTo>
                    <a:pt x="5162" y="2029"/>
                  </a:lnTo>
                  <a:lnTo>
                    <a:pt x="4886" y="1714"/>
                  </a:lnTo>
                  <a:lnTo>
                    <a:pt x="4610" y="1418"/>
                  </a:lnTo>
                  <a:lnTo>
                    <a:pt x="4334" y="1143"/>
                  </a:lnTo>
                  <a:lnTo>
                    <a:pt x="4019" y="887"/>
                  </a:lnTo>
                  <a:lnTo>
                    <a:pt x="3724" y="670"/>
                  </a:lnTo>
                  <a:lnTo>
                    <a:pt x="3409" y="473"/>
                  </a:lnTo>
                  <a:lnTo>
                    <a:pt x="3054" y="276"/>
                  </a:lnTo>
                  <a:lnTo>
                    <a:pt x="2956" y="236"/>
                  </a:lnTo>
                  <a:lnTo>
                    <a:pt x="2719" y="158"/>
                  </a:lnTo>
                  <a:lnTo>
                    <a:pt x="2601" y="118"/>
                  </a:lnTo>
                  <a:lnTo>
                    <a:pt x="2404" y="59"/>
                  </a:lnTo>
                  <a:lnTo>
                    <a:pt x="2266" y="40"/>
                  </a:lnTo>
                  <a:lnTo>
                    <a:pt x="20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2"/>
            <p:cNvSpPr/>
            <p:nvPr/>
          </p:nvSpPr>
          <p:spPr>
            <a:xfrm>
              <a:off x="3093950" y="3564650"/>
              <a:ext cx="122650" cy="157625"/>
            </a:xfrm>
            <a:custGeom>
              <a:avLst/>
              <a:gdLst/>
              <a:ahLst/>
              <a:cxnLst/>
              <a:rect l="l" t="t" r="r" b="b"/>
              <a:pathLst>
                <a:path w="4906" h="6305" extrusionOk="0">
                  <a:moveTo>
                    <a:pt x="1182" y="1"/>
                  </a:moveTo>
                  <a:lnTo>
                    <a:pt x="1084" y="20"/>
                  </a:lnTo>
                  <a:lnTo>
                    <a:pt x="985" y="40"/>
                  </a:lnTo>
                  <a:lnTo>
                    <a:pt x="887" y="79"/>
                  </a:lnTo>
                  <a:lnTo>
                    <a:pt x="808" y="119"/>
                  </a:lnTo>
                  <a:lnTo>
                    <a:pt x="709" y="158"/>
                  </a:lnTo>
                  <a:lnTo>
                    <a:pt x="631" y="217"/>
                  </a:lnTo>
                  <a:lnTo>
                    <a:pt x="552" y="257"/>
                  </a:lnTo>
                  <a:lnTo>
                    <a:pt x="473" y="336"/>
                  </a:lnTo>
                  <a:lnTo>
                    <a:pt x="414" y="395"/>
                  </a:lnTo>
                  <a:lnTo>
                    <a:pt x="335" y="493"/>
                  </a:lnTo>
                  <a:lnTo>
                    <a:pt x="296" y="572"/>
                  </a:lnTo>
                  <a:lnTo>
                    <a:pt x="237" y="670"/>
                  </a:lnTo>
                  <a:lnTo>
                    <a:pt x="178" y="749"/>
                  </a:lnTo>
                  <a:lnTo>
                    <a:pt x="138" y="867"/>
                  </a:lnTo>
                  <a:lnTo>
                    <a:pt x="99" y="966"/>
                  </a:lnTo>
                  <a:lnTo>
                    <a:pt x="59" y="1104"/>
                  </a:lnTo>
                  <a:lnTo>
                    <a:pt x="40" y="1202"/>
                  </a:lnTo>
                  <a:lnTo>
                    <a:pt x="20" y="1380"/>
                  </a:lnTo>
                  <a:lnTo>
                    <a:pt x="0" y="1458"/>
                  </a:lnTo>
                  <a:lnTo>
                    <a:pt x="0" y="1734"/>
                  </a:lnTo>
                  <a:lnTo>
                    <a:pt x="0" y="1951"/>
                  </a:lnTo>
                  <a:lnTo>
                    <a:pt x="20" y="2187"/>
                  </a:lnTo>
                  <a:lnTo>
                    <a:pt x="59" y="2404"/>
                  </a:lnTo>
                  <a:lnTo>
                    <a:pt x="99" y="2640"/>
                  </a:lnTo>
                  <a:lnTo>
                    <a:pt x="178" y="2936"/>
                  </a:lnTo>
                  <a:lnTo>
                    <a:pt x="276" y="3251"/>
                  </a:lnTo>
                  <a:lnTo>
                    <a:pt x="414" y="3546"/>
                  </a:lnTo>
                  <a:lnTo>
                    <a:pt x="552" y="3862"/>
                  </a:lnTo>
                  <a:lnTo>
                    <a:pt x="709" y="4137"/>
                  </a:lnTo>
                  <a:lnTo>
                    <a:pt x="966" y="4571"/>
                  </a:lnTo>
                  <a:lnTo>
                    <a:pt x="1261" y="4965"/>
                  </a:lnTo>
                  <a:lnTo>
                    <a:pt x="1596" y="5319"/>
                  </a:lnTo>
                  <a:lnTo>
                    <a:pt x="1773" y="5477"/>
                  </a:lnTo>
                  <a:lnTo>
                    <a:pt x="1950" y="5634"/>
                  </a:lnTo>
                  <a:lnTo>
                    <a:pt x="2187" y="5812"/>
                  </a:lnTo>
                  <a:lnTo>
                    <a:pt x="2443" y="5969"/>
                  </a:lnTo>
                  <a:lnTo>
                    <a:pt x="2699" y="6107"/>
                  </a:lnTo>
                  <a:lnTo>
                    <a:pt x="2935" y="6206"/>
                  </a:lnTo>
                  <a:lnTo>
                    <a:pt x="3172" y="6265"/>
                  </a:lnTo>
                  <a:lnTo>
                    <a:pt x="3388" y="6304"/>
                  </a:lnTo>
                  <a:lnTo>
                    <a:pt x="3605" y="6304"/>
                  </a:lnTo>
                  <a:lnTo>
                    <a:pt x="3822" y="6284"/>
                  </a:lnTo>
                  <a:lnTo>
                    <a:pt x="3999" y="6225"/>
                  </a:lnTo>
                  <a:lnTo>
                    <a:pt x="4176" y="6147"/>
                  </a:lnTo>
                  <a:lnTo>
                    <a:pt x="4334" y="6048"/>
                  </a:lnTo>
                  <a:lnTo>
                    <a:pt x="4472" y="5910"/>
                  </a:lnTo>
                  <a:lnTo>
                    <a:pt x="4610" y="5733"/>
                  </a:lnTo>
                  <a:lnTo>
                    <a:pt x="4708" y="5556"/>
                  </a:lnTo>
                  <a:lnTo>
                    <a:pt x="4787" y="5339"/>
                  </a:lnTo>
                  <a:lnTo>
                    <a:pt x="4846" y="5103"/>
                  </a:lnTo>
                  <a:lnTo>
                    <a:pt x="4885" y="4846"/>
                  </a:lnTo>
                  <a:lnTo>
                    <a:pt x="4905" y="4571"/>
                  </a:lnTo>
                  <a:lnTo>
                    <a:pt x="4885" y="4275"/>
                  </a:lnTo>
                  <a:lnTo>
                    <a:pt x="4846" y="3980"/>
                  </a:lnTo>
                  <a:lnTo>
                    <a:pt x="4787" y="3665"/>
                  </a:lnTo>
                  <a:lnTo>
                    <a:pt x="4708" y="3369"/>
                  </a:lnTo>
                  <a:lnTo>
                    <a:pt x="4610" y="3054"/>
                  </a:lnTo>
                  <a:lnTo>
                    <a:pt x="4491" y="2758"/>
                  </a:lnTo>
                  <a:lnTo>
                    <a:pt x="4354" y="2443"/>
                  </a:lnTo>
                  <a:lnTo>
                    <a:pt x="4196" y="2168"/>
                  </a:lnTo>
                  <a:lnTo>
                    <a:pt x="4019" y="1872"/>
                  </a:lnTo>
                  <a:lnTo>
                    <a:pt x="3822" y="1596"/>
                  </a:lnTo>
                  <a:lnTo>
                    <a:pt x="3625" y="1340"/>
                  </a:lnTo>
                  <a:lnTo>
                    <a:pt x="3408" y="1104"/>
                  </a:lnTo>
                  <a:lnTo>
                    <a:pt x="3191" y="867"/>
                  </a:lnTo>
                  <a:lnTo>
                    <a:pt x="2955" y="670"/>
                  </a:lnTo>
                  <a:lnTo>
                    <a:pt x="2699" y="493"/>
                  </a:lnTo>
                  <a:lnTo>
                    <a:pt x="2463" y="336"/>
                  </a:lnTo>
                  <a:lnTo>
                    <a:pt x="2266" y="217"/>
                  </a:lnTo>
                  <a:lnTo>
                    <a:pt x="2069" y="139"/>
                  </a:lnTo>
                  <a:lnTo>
                    <a:pt x="1872" y="79"/>
                  </a:lnTo>
                  <a:lnTo>
                    <a:pt x="1694" y="20"/>
                  </a:lnTo>
                  <a:lnTo>
                    <a:pt x="1635" y="20"/>
                  </a:lnTo>
                  <a:lnTo>
                    <a:pt x="1497" y="1"/>
                  </a:lnTo>
                  <a:close/>
                </a:path>
              </a:pathLst>
            </a:custGeom>
            <a:solidFill>
              <a:srgbClr val="D9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3" name="Google Shape;2113;p32"/>
          <p:cNvGrpSpPr/>
          <p:nvPr/>
        </p:nvGrpSpPr>
        <p:grpSpPr>
          <a:xfrm>
            <a:off x="2268570" y="200026"/>
            <a:ext cx="959426" cy="929600"/>
            <a:chOff x="10401025" y="944500"/>
            <a:chExt cx="1235100" cy="1196704"/>
          </a:xfrm>
        </p:grpSpPr>
        <p:sp>
          <p:nvSpPr>
            <p:cNvPr id="2114" name="Google Shape;2114;p32"/>
            <p:cNvSpPr/>
            <p:nvPr/>
          </p:nvSpPr>
          <p:spPr>
            <a:xfrm>
              <a:off x="10463150" y="1980704"/>
              <a:ext cx="1091400" cy="160500"/>
            </a:xfrm>
            <a:prstGeom prst="ellipse">
              <a:avLst/>
            </a:pr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5" name="Google Shape;2115;p32"/>
            <p:cNvGrpSpPr/>
            <p:nvPr/>
          </p:nvGrpSpPr>
          <p:grpSpPr>
            <a:xfrm>
              <a:off x="10401025" y="944500"/>
              <a:ext cx="1235100" cy="1128725"/>
              <a:chOff x="2439475" y="238125"/>
              <a:chExt cx="1235100" cy="1128725"/>
            </a:xfrm>
          </p:grpSpPr>
          <p:sp>
            <p:nvSpPr>
              <p:cNvPr id="2116" name="Google Shape;2116;p32"/>
              <p:cNvSpPr/>
              <p:nvPr/>
            </p:nvSpPr>
            <p:spPr>
              <a:xfrm>
                <a:off x="2439475" y="516850"/>
                <a:ext cx="1235100" cy="571275"/>
              </a:xfrm>
              <a:custGeom>
                <a:avLst/>
                <a:gdLst/>
                <a:ahLst/>
                <a:cxnLst/>
                <a:rect l="l" t="t" r="r" b="b"/>
                <a:pathLst>
                  <a:path w="49404" h="22851" extrusionOk="0">
                    <a:moveTo>
                      <a:pt x="12371" y="1202"/>
                    </a:moveTo>
                    <a:lnTo>
                      <a:pt x="13159" y="1222"/>
                    </a:lnTo>
                    <a:lnTo>
                      <a:pt x="13966" y="1241"/>
                    </a:lnTo>
                    <a:lnTo>
                      <a:pt x="14813" y="1281"/>
                    </a:lnTo>
                    <a:lnTo>
                      <a:pt x="15660" y="1340"/>
                    </a:lnTo>
                    <a:lnTo>
                      <a:pt x="16527" y="1399"/>
                    </a:lnTo>
                    <a:lnTo>
                      <a:pt x="17414" y="1497"/>
                    </a:lnTo>
                    <a:lnTo>
                      <a:pt x="18300" y="1596"/>
                    </a:lnTo>
                    <a:lnTo>
                      <a:pt x="19226" y="1734"/>
                    </a:lnTo>
                    <a:lnTo>
                      <a:pt x="20152" y="1872"/>
                    </a:lnTo>
                    <a:lnTo>
                      <a:pt x="21077" y="2009"/>
                    </a:lnTo>
                    <a:lnTo>
                      <a:pt x="22023" y="2187"/>
                    </a:lnTo>
                    <a:lnTo>
                      <a:pt x="22988" y="2384"/>
                    </a:lnTo>
                    <a:lnTo>
                      <a:pt x="23953" y="2581"/>
                    </a:lnTo>
                    <a:lnTo>
                      <a:pt x="24919" y="2797"/>
                    </a:lnTo>
                    <a:lnTo>
                      <a:pt x="25904" y="3053"/>
                    </a:lnTo>
                    <a:lnTo>
                      <a:pt x="26888" y="3310"/>
                    </a:lnTo>
                    <a:lnTo>
                      <a:pt x="28031" y="3625"/>
                    </a:lnTo>
                    <a:lnTo>
                      <a:pt x="29173" y="3960"/>
                    </a:lnTo>
                    <a:lnTo>
                      <a:pt x="30277" y="4294"/>
                    </a:lnTo>
                    <a:lnTo>
                      <a:pt x="31360" y="4669"/>
                    </a:lnTo>
                    <a:lnTo>
                      <a:pt x="32424" y="5043"/>
                    </a:lnTo>
                    <a:lnTo>
                      <a:pt x="33468" y="5437"/>
                    </a:lnTo>
                    <a:lnTo>
                      <a:pt x="34472" y="5831"/>
                    </a:lnTo>
                    <a:lnTo>
                      <a:pt x="35457" y="6245"/>
                    </a:lnTo>
                    <a:lnTo>
                      <a:pt x="36895" y="6875"/>
                    </a:lnTo>
                    <a:lnTo>
                      <a:pt x="38254" y="7545"/>
                    </a:lnTo>
                    <a:lnTo>
                      <a:pt x="39554" y="8214"/>
                    </a:lnTo>
                    <a:lnTo>
                      <a:pt x="40165" y="8549"/>
                    </a:lnTo>
                    <a:lnTo>
                      <a:pt x="40756" y="8904"/>
                    </a:lnTo>
                    <a:lnTo>
                      <a:pt x="41623" y="9416"/>
                    </a:lnTo>
                    <a:lnTo>
                      <a:pt x="42450" y="9948"/>
                    </a:lnTo>
                    <a:lnTo>
                      <a:pt x="43218" y="10480"/>
                    </a:lnTo>
                    <a:lnTo>
                      <a:pt x="43927" y="11012"/>
                    </a:lnTo>
                    <a:lnTo>
                      <a:pt x="44597" y="11543"/>
                    </a:lnTo>
                    <a:lnTo>
                      <a:pt x="45227" y="12075"/>
                    </a:lnTo>
                    <a:lnTo>
                      <a:pt x="45779" y="12607"/>
                    </a:lnTo>
                    <a:lnTo>
                      <a:pt x="46291" y="13139"/>
                    </a:lnTo>
                    <a:lnTo>
                      <a:pt x="46744" y="13671"/>
                    </a:lnTo>
                    <a:lnTo>
                      <a:pt x="47138" y="14183"/>
                    </a:lnTo>
                    <a:lnTo>
                      <a:pt x="47473" y="14675"/>
                    </a:lnTo>
                    <a:lnTo>
                      <a:pt x="47611" y="14931"/>
                    </a:lnTo>
                    <a:lnTo>
                      <a:pt x="47729" y="15168"/>
                    </a:lnTo>
                    <a:lnTo>
                      <a:pt x="47847" y="15404"/>
                    </a:lnTo>
                    <a:lnTo>
                      <a:pt x="47946" y="15641"/>
                    </a:lnTo>
                    <a:lnTo>
                      <a:pt x="48025" y="15877"/>
                    </a:lnTo>
                    <a:lnTo>
                      <a:pt x="48084" y="16113"/>
                    </a:lnTo>
                    <a:lnTo>
                      <a:pt x="48143" y="16330"/>
                    </a:lnTo>
                    <a:lnTo>
                      <a:pt x="48182" y="16547"/>
                    </a:lnTo>
                    <a:lnTo>
                      <a:pt x="48202" y="16763"/>
                    </a:lnTo>
                    <a:lnTo>
                      <a:pt x="48202" y="16980"/>
                    </a:lnTo>
                    <a:lnTo>
                      <a:pt x="48202" y="17157"/>
                    </a:lnTo>
                    <a:lnTo>
                      <a:pt x="48182" y="17335"/>
                    </a:lnTo>
                    <a:lnTo>
                      <a:pt x="48163" y="17512"/>
                    </a:lnTo>
                    <a:lnTo>
                      <a:pt x="48123" y="17709"/>
                    </a:lnTo>
                    <a:lnTo>
                      <a:pt x="48044" y="17926"/>
                    </a:lnTo>
                    <a:lnTo>
                      <a:pt x="47966" y="18123"/>
                    </a:lnTo>
                    <a:lnTo>
                      <a:pt x="47847" y="18339"/>
                    </a:lnTo>
                    <a:lnTo>
                      <a:pt x="47729" y="18536"/>
                    </a:lnTo>
                    <a:lnTo>
                      <a:pt x="47611" y="18714"/>
                    </a:lnTo>
                    <a:lnTo>
                      <a:pt x="47473" y="18871"/>
                    </a:lnTo>
                    <a:lnTo>
                      <a:pt x="47315" y="19048"/>
                    </a:lnTo>
                    <a:lnTo>
                      <a:pt x="47158" y="19206"/>
                    </a:lnTo>
                    <a:lnTo>
                      <a:pt x="46961" y="19364"/>
                    </a:lnTo>
                    <a:lnTo>
                      <a:pt x="46764" y="19521"/>
                    </a:lnTo>
                    <a:lnTo>
                      <a:pt x="46567" y="19679"/>
                    </a:lnTo>
                    <a:lnTo>
                      <a:pt x="46331" y="19817"/>
                    </a:lnTo>
                    <a:lnTo>
                      <a:pt x="45956" y="20033"/>
                    </a:lnTo>
                    <a:lnTo>
                      <a:pt x="45562" y="20230"/>
                    </a:lnTo>
                    <a:lnTo>
                      <a:pt x="45129" y="20427"/>
                    </a:lnTo>
                    <a:lnTo>
                      <a:pt x="44676" y="20605"/>
                    </a:lnTo>
                    <a:lnTo>
                      <a:pt x="44183" y="20762"/>
                    </a:lnTo>
                    <a:lnTo>
                      <a:pt x="43652" y="20920"/>
                    </a:lnTo>
                    <a:lnTo>
                      <a:pt x="43100" y="21058"/>
                    </a:lnTo>
                    <a:lnTo>
                      <a:pt x="42529" y="21176"/>
                    </a:lnTo>
                    <a:lnTo>
                      <a:pt x="41918" y="21294"/>
                    </a:lnTo>
                    <a:lnTo>
                      <a:pt x="41308" y="21373"/>
                    </a:lnTo>
                    <a:lnTo>
                      <a:pt x="40657" y="21471"/>
                    </a:lnTo>
                    <a:lnTo>
                      <a:pt x="39968" y="21530"/>
                    </a:lnTo>
                    <a:lnTo>
                      <a:pt x="39279" y="21589"/>
                    </a:lnTo>
                    <a:lnTo>
                      <a:pt x="38550" y="21629"/>
                    </a:lnTo>
                    <a:lnTo>
                      <a:pt x="37821" y="21649"/>
                    </a:lnTo>
                    <a:lnTo>
                      <a:pt x="36265" y="21649"/>
                    </a:lnTo>
                    <a:lnTo>
                      <a:pt x="35437" y="21609"/>
                    </a:lnTo>
                    <a:lnTo>
                      <a:pt x="34610" y="21570"/>
                    </a:lnTo>
                    <a:lnTo>
                      <a:pt x="33763" y="21530"/>
                    </a:lnTo>
                    <a:lnTo>
                      <a:pt x="32896" y="21452"/>
                    </a:lnTo>
                    <a:lnTo>
                      <a:pt x="32010" y="21353"/>
                    </a:lnTo>
                    <a:lnTo>
                      <a:pt x="31104" y="21255"/>
                    </a:lnTo>
                    <a:lnTo>
                      <a:pt x="30198" y="21136"/>
                    </a:lnTo>
                    <a:lnTo>
                      <a:pt x="29272" y="20999"/>
                    </a:lnTo>
                    <a:lnTo>
                      <a:pt x="28346" y="20841"/>
                    </a:lnTo>
                    <a:lnTo>
                      <a:pt x="27401" y="20664"/>
                    </a:lnTo>
                    <a:lnTo>
                      <a:pt x="26435" y="20486"/>
                    </a:lnTo>
                    <a:lnTo>
                      <a:pt x="25470" y="20270"/>
                    </a:lnTo>
                    <a:lnTo>
                      <a:pt x="24505" y="20053"/>
                    </a:lnTo>
                    <a:lnTo>
                      <a:pt x="23520" y="19817"/>
                    </a:lnTo>
                    <a:lnTo>
                      <a:pt x="22535" y="19561"/>
                    </a:lnTo>
                    <a:lnTo>
                      <a:pt x="21393" y="19245"/>
                    </a:lnTo>
                    <a:lnTo>
                      <a:pt x="20250" y="18911"/>
                    </a:lnTo>
                    <a:lnTo>
                      <a:pt x="19147" y="18556"/>
                    </a:lnTo>
                    <a:lnTo>
                      <a:pt x="18064" y="18182"/>
                    </a:lnTo>
                    <a:lnTo>
                      <a:pt x="17000" y="17807"/>
                    </a:lnTo>
                    <a:lnTo>
                      <a:pt x="15956" y="17433"/>
                    </a:lnTo>
                    <a:lnTo>
                      <a:pt x="14951" y="17020"/>
                    </a:lnTo>
                    <a:lnTo>
                      <a:pt x="13966" y="16606"/>
                    </a:lnTo>
                    <a:lnTo>
                      <a:pt x="12528" y="15975"/>
                    </a:lnTo>
                    <a:lnTo>
                      <a:pt x="11169" y="15325"/>
                    </a:lnTo>
                    <a:lnTo>
                      <a:pt x="9869" y="14656"/>
                    </a:lnTo>
                    <a:lnTo>
                      <a:pt x="9259" y="14301"/>
                    </a:lnTo>
                    <a:lnTo>
                      <a:pt x="8648" y="13966"/>
                    </a:lnTo>
                    <a:lnTo>
                      <a:pt x="7801" y="13434"/>
                    </a:lnTo>
                    <a:lnTo>
                      <a:pt x="6974" y="12903"/>
                    </a:lnTo>
                    <a:lnTo>
                      <a:pt x="6205" y="12371"/>
                    </a:lnTo>
                    <a:lnTo>
                      <a:pt x="5476" y="11839"/>
                    </a:lnTo>
                    <a:lnTo>
                      <a:pt x="4807" y="11307"/>
                    </a:lnTo>
                    <a:lnTo>
                      <a:pt x="4196" y="10775"/>
                    </a:lnTo>
                    <a:lnTo>
                      <a:pt x="3645" y="10243"/>
                    </a:lnTo>
                    <a:lnTo>
                      <a:pt x="3132" y="9711"/>
                    </a:lnTo>
                    <a:lnTo>
                      <a:pt x="2679" y="9199"/>
                    </a:lnTo>
                    <a:lnTo>
                      <a:pt x="2285" y="8687"/>
                    </a:lnTo>
                    <a:lnTo>
                      <a:pt x="1951" y="8175"/>
                    </a:lnTo>
                    <a:lnTo>
                      <a:pt x="1813" y="7939"/>
                    </a:lnTo>
                    <a:lnTo>
                      <a:pt x="1694" y="7683"/>
                    </a:lnTo>
                    <a:lnTo>
                      <a:pt x="1576" y="7446"/>
                    </a:lnTo>
                    <a:lnTo>
                      <a:pt x="1478" y="7210"/>
                    </a:lnTo>
                    <a:lnTo>
                      <a:pt x="1399" y="6973"/>
                    </a:lnTo>
                    <a:lnTo>
                      <a:pt x="1320" y="6757"/>
                    </a:lnTo>
                    <a:lnTo>
                      <a:pt x="1281" y="6520"/>
                    </a:lnTo>
                    <a:lnTo>
                      <a:pt x="1241" y="6304"/>
                    </a:lnTo>
                    <a:lnTo>
                      <a:pt x="1222" y="6087"/>
                    </a:lnTo>
                    <a:lnTo>
                      <a:pt x="1222" y="5890"/>
                    </a:lnTo>
                    <a:lnTo>
                      <a:pt x="1222" y="5693"/>
                    </a:lnTo>
                    <a:lnTo>
                      <a:pt x="1241" y="5516"/>
                    </a:lnTo>
                    <a:lnTo>
                      <a:pt x="1261" y="5338"/>
                    </a:lnTo>
                    <a:lnTo>
                      <a:pt x="1300" y="5161"/>
                    </a:lnTo>
                    <a:lnTo>
                      <a:pt x="1379" y="4944"/>
                    </a:lnTo>
                    <a:lnTo>
                      <a:pt x="1458" y="4728"/>
                    </a:lnTo>
                    <a:lnTo>
                      <a:pt x="1557" y="4531"/>
                    </a:lnTo>
                    <a:lnTo>
                      <a:pt x="1694" y="4314"/>
                    </a:lnTo>
                    <a:lnTo>
                      <a:pt x="1813" y="4157"/>
                    </a:lnTo>
                    <a:lnTo>
                      <a:pt x="1951" y="3979"/>
                    </a:lnTo>
                    <a:lnTo>
                      <a:pt x="2108" y="3802"/>
                    </a:lnTo>
                    <a:lnTo>
                      <a:pt x="2266" y="3644"/>
                    </a:lnTo>
                    <a:lnTo>
                      <a:pt x="2443" y="3487"/>
                    </a:lnTo>
                    <a:lnTo>
                      <a:pt x="2640" y="3329"/>
                    </a:lnTo>
                    <a:lnTo>
                      <a:pt x="2857" y="3191"/>
                    </a:lnTo>
                    <a:lnTo>
                      <a:pt x="3093" y="3034"/>
                    </a:lnTo>
                    <a:lnTo>
                      <a:pt x="3448" y="2817"/>
                    </a:lnTo>
                    <a:lnTo>
                      <a:pt x="3861" y="2620"/>
                    </a:lnTo>
                    <a:lnTo>
                      <a:pt x="4295" y="2443"/>
                    </a:lnTo>
                    <a:lnTo>
                      <a:pt x="4748" y="2266"/>
                    </a:lnTo>
                    <a:lnTo>
                      <a:pt x="5240" y="2088"/>
                    </a:lnTo>
                    <a:lnTo>
                      <a:pt x="5772" y="1950"/>
                    </a:lnTo>
                    <a:lnTo>
                      <a:pt x="6324" y="1812"/>
                    </a:lnTo>
                    <a:lnTo>
                      <a:pt x="6895" y="1675"/>
                    </a:lnTo>
                    <a:lnTo>
                      <a:pt x="7486" y="1576"/>
                    </a:lnTo>
                    <a:lnTo>
                      <a:pt x="8116" y="1478"/>
                    </a:lnTo>
                    <a:lnTo>
                      <a:pt x="8766" y="1399"/>
                    </a:lnTo>
                    <a:lnTo>
                      <a:pt x="9456" y="1320"/>
                    </a:lnTo>
                    <a:lnTo>
                      <a:pt x="10145" y="1281"/>
                    </a:lnTo>
                    <a:lnTo>
                      <a:pt x="10854" y="1241"/>
                    </a:lnTo>
                    <a:lnTo>
                      <a:pt x="11603" y="1222"/>
                    </a:lnTo>
                    <a:lnTo>
                      <a:pt x="12371" y="1202"/>
                    </a:lnTo>
                    <a:close/>
                    <a:moveTo>
                      <a:pt x="12371" y="0"/>
                    </a:moveTo>
                    <a:lnTo>
                      <a:pt x="11169" y="20"/>
                    </a:lnTo>
                    <a:lnTo>
                      <a:pt x="10027" y="79"/>
                    </a:lnTo>
                    <a:lnTo>
                      <a:pt x="8943" y="158"/>
                    </a:lnTo>
                    <a:lnTo>
                      <a:pt x="7899" y="296"/>
                    </a:lnTo>
                    <a:lnTo>
                      <a:pt x="7131" y="414"/>
                    </a:lnTo>
                    <a:lnTo>
                      <a:pt x="6422" y="552"/>
                    </a:lnTo>
                    <a:lnTo>
                      <a:pt x="5733" y="709"/>
                    </a:lnTo>
                    <a:lnTo>
                      <a:pt x="5063" y="887"/>
                    </a:lnTo>
                    <a:lnTo>
                      <a:pt x="4590" y="1044"/>
                    </a:lnTo>
                    <a:lnTo>
                      <a:pt x="4157" y="1202"/>
                    </a:lnTo>
                    <a:lnTo>
                      <a:pt x="3723" y="1359"/>
                    </a:lnTo>
                    <a:lnTo>
                      <a:pt x="3310" y="1556"/>
                    </a:lnTo>
                    <a:lnTo>
                      <a:pt x="2916" y="1753"/>
                    </a:lnTo>
                    <a:lnTo>
                      <a:pt x="2541" y="1970"/>
                    </a:lnTo>
                    <a:lnTo>
                      <a:pt x="2187" y="2187"/>
                    </a:lnTo>
                    <a:lnTo>
                      <a:pt x="1852" y="2423"/>
                    </a:lnTo>
                    <a:lnTo>
                      <a:pt x="1557" y="2679"/>
                    </a:lnTo>
                    <a:lnTo>
                      <a:pt x="1261" y="2935"/>
                    </a:lnTo>
                    <a:lnTo>
                      <a:pt x="1005" y="3231"/>
                    </a:lnTo>
                    <a:lnTo>
                      <a:pt x="769" y="3526"/>
                    </a:lnTo>
                    <a:lnTo>
                      <a:pt x="572" y="3822"/>
                    </a:lnTo>
                    <a:lnTo>
                      <a:pt x="394" y="4157"/>
                    </a:lnTo>
                    <a:lnTo>
                      <a:pt x="256" y="4491"/>
                    </a:lnTo>
                    <a:lnTo>
                      <a:pt x="138" y="4846"/>
                    </a:lnTo>
                    <a:lnTo>
                      <a:pt x="79" y="5102"/>
                    </a:lnTo>
                    <a:lnTo>
                      <a:pt x="40" y="5358"/>
                    </a:lnTo>
                    <a:lnTo>
                      <a:pt x="20" y="5614"/>
                    </a:lnTo>
                    <a:lnTo>
                      <a:pt x="0" y="5890"/>
                    </a:lnTo>
                    <a:lnTo>
                      <a:pt x="20" y="6146"/>
                    </a:lnTo>
                    <a:lnTo>
                      <a:pt x="40" y="6402"/>
                    </a:lnTo>
                    <a:lnTo>
                      <a:pt x="79" y="6658"/>
                    </a:lnTo>
                    <a:lnTo>
                      <a:pt x="138" y="6934"/>
                    </a:lnTo>
                    <a:lnTo>
                      <a:pt x="197" y="7190"/>
                    </a:lnTo>
                    <a:lnTo>
                      <a:pt x="276" y="7446"/>
                    </a:lnTo>
                    <a:lnTo>
                      <a:pt x="375" y="7702"/>
                    </a:lnTo>
                    <a:lnTo>
                      <a:pt x="493" y="7958"/>
                    </a:lnTo>
                    <a:lnTo>
                      <a:pt x="710" y="8411"/>
                    </a:lnTo>
                    <a:lnTo>
                      <a:pt x="966" y="8864"/>
                    </a:lnTo>
                    <a:lnTo>
                      <a:pt x="1261" y="9317"/>
                    </a:lnTo>
                    <a:lnTo>
                      <a:pt x="1596" y="9771"/>
                    </a:lnTo>
                    <a:lnTo>
                      <a:pt x="1911" y="10165"/>
                    </a:lnTo>
                    <a:lnTo>
                      <a:pt x="2246" y="10539"/>
                    </a:lnTo>
                    <a:lnTo>
                      <a:pt x="2620" y="10933"/>
                    </a:lnTo>
                    <a:lnTo>
                      <a:pt x="3014" y="11327"/>
                    </a:lnTo>
                    <a:lnTo>
                      <a:pt x="3428" y="11721"/>
                    </a:lnTo>
                    <a:lnTo>
                      <a:pt x="3881" y="12095"/>
                    </a:lnTo>
                    <a:lnTo>
                      <a:pt x="4354" y="12489"/>
                    </a:lnTo>
                    <a:lnTo>
                      <a:pt x="4826" y="12863"/>
                    </a:lnTo>
                    <a:lnTo>
                      <a:pt x="5614" y="13434"/>
                    </a:lnTo>
                    <a:lnTo>
                      <a:pt x="6442" y="14006"/>
                    </a:lnTo>
                    <a:lnTo>
                      <a:pt x="7308" y="14557"/>
                    </a:lnTo>
                    <a:lnTo>
                      <a:pt x="8234" y="15109"/>
                    </a:lnTo>
                    <a:lnTo>
                      <a:pt x="9180" y="15641"/>
                    </a:lnTo>
                    <a:lnTo>
                      <a:pt x="10184" y="16172"/>
                    </a:lnTo>
                    <a:lnTo>
                      <a:pt x="11228" y="16704"/>
                    </a:lnTo>
                    <a:lnTo>
                      <a:pt x="12331" y="17216"/>
                    </a:lnTo>
                    <a:lnTo>
                      <a:pt x="13454" y="17709"/>
                    </a:lnTo>
                    <a:lnTo>
                      <a:pt x="14597" y="18182"/>
                    </a:lnTo>
                    <a:lnTo>
                      <a:pt x="15798" y="18654"/>
                    </a:lnTo>
                    <a:lnTo>
                      <a:pt x="17020" y="19108"/>
                    </a:lnTo>
                    <a:lnTo>
                      <a:pt x="18280" y="19541"/>
                    </a:lnTo>
                    <a:lnTo>
                      <a:pt x="19561" y="19955"/>
                    </a:lnTo>
                    <a:lnTo>
                      <a:pt x="20880" y="20349"/>
                    </a:lnTo>
                    <a:lnTo>
                      <a:pt x="22220" y="20723"/>
                    </a:lnTo>
                    <a:lnTo>
                      <a:pt x="23225" y="20979"/>
                    </a:lnTo>
                    <a:lnTo>
                      <a:pt x="24229" y="21215"/>
                    </a:lnTo>
                    <a:lnTo>
                      <a:pt x="25214" y="21452"/>
                    </a:lnTo>
                    <a:lnTo>
                      <a:pt x="26199" y="21668"/>
                    </a:lnTo>
                    <a:lnTo>
                      <a:pt x="27164" y="21846"/>
                    </a:lnTo>
                    <a:lnTo>
                      <a:pt x="28129" y="22023"/>
                    </a:lnTo>
                    <a:lnTo>
                      <a:pt x="29095" y="22180"/>
                    </a:lnTo>
                    <a:lnTo>
                      <a:pt x="30040" y="22318"/>
                    </a:lnTo>
                    <a:lnTo>
                      <a:pt x="30966" y="22456"/>
                    </a:lnTo>
                    <a:lnTo>
                      <a:pt x="31872" y="22555"/>
                    </a:lnTo>
                    <a:lnTo>
                      <a:pt x="32778" y="22653"/>
                    </a:lnTo>
                    <a:lnTo>
                      <a:pt x="33665" y="22732"/>
                    </a:lnTo>
                    <a:lnTo>
                      <a:pt x="34551" y="22791"/>
                    </a:lnTo>
                    <a:lnTo>
                      <a:pt x="35398" y="22830"/>
                    </a:lnTo>
                    <a:lnTo>
                      <a:pt x="36245" y="22850"/>
                    </a:lnTo>
                    <a:lnTo>
                      <a:pt x="37053" y="22850"/>
                    </a:lnTo>
                    <a:lnTo>
                      <a:pt x="38254" y="22830"/>
                    </a:lnTo>
                    <a:lnTo>
                      <a:pt x="39397" y="22791"/>
                    </a:lnTo>
                    <a:lnTo>
                      <a:pt x="40480" y="22693"/>
                    </a:lnTo>
                    <a:lnTo>
                      <a:pt x="41524" y="22574"/>
                    </a:lnTo>
                    <a:lnTo>
                      <a:pt x="42273" y="22456"/>
                    </a:lnTo>
                    <a:lnTo>
                      <a:pt x="43002" y="22318"/>
                    </a:lnTo>
                    <a:lnTo>
                      <a:pt x="43691" y="22141"/>
                    </a:lnTo>
                    <a:lnTo>
                      <a:pt x="44341" y="21964"/>
                    </a:lnTo>
                    <a:lnTo>
                      <a:pt x="44814" y="21826"/>
                    </a:lnTo>
                    <a:lnTo>
                      <a:pt x="45267" y="21668"/>
                    </a:lnTo>
                    <a:lnTo>
                      <a:pt x="45700" y="21491"/>
                    </a:lnTo>
                    <a:lnTo>
                      <a:pt x="46114" y="21314"/>
                    </a:lnTo>
                    <a:lnTo>
                      <a:pt x="46508" y="21097"/>
                    </a:lnTo>
                    <a:lnTo>
                      <a:pt x="46882" y="20900"/>
                    </a:lnTo>
                    <a:lnTo>
                      <a:pt x="47237" y="20664"/>
                    </a:lnTo>
                    <a:lnTo>
                      <a:pt x="47572" y="20427"/>
                    </a:lnTo>
                    <a:lnTo>
                      <a:pt x="47867" y="20191"/>
                    </a:lnTo>
                    <a:lnTo>
                      <a:pt x="48163" y="19915"/>
                    </a:lnTo>
                    <a:lnTo>
                      <a:pt x="48419" y="19639"/>
                    </a:lnTo>
                    <a:lnTo>
                      <a:pt x="48635" y="19344"/>
                    </a:lnTo>
                    <a:lnTo>
                      <a:pt x="48852" y="19029"/>
                    </a:lnTo>
                    <a:lnTo>
                      <a:pt x="49029" y="18694"/>
                    </a:lnTo>
                    <a:lnTo>
                      <a:pt x="49167" y="18359"/>
                    </a:lnTo>
                    <a:lnTo>
                      <a:pt x="49285" y="18004"/>
                    </a:lnTo>
                    <a:lnTo>
                      <a:pt x="49344" y="17748"/>
                    </a:lnTo>
                    <a:lnTo>
                      <a:pt x="49384" y="17492"/>
                    </a:lnTo>
                    <a:lnTo>
                      <a:pt x="49404" y="17236"/>
                    </a:lnTo>
                    <a:lnTo>
                      <a:pt x="49404" y="16980"/>
                    </a:lnTo>
                    <a:lnTo>
                      <a:pt x="49404" y="16704"/>
                    </a:lnTo>
                    <a:lnTo>
                      <a:pt x="49384" y="16448"/>
                    </a:lnTo>
                    <a:lnTo>
                      <a:pt x="49344" y="16192"/>
                    </a:lnTo>
                    <a:lnTo>
                      <a:pt x="49285" y="15936"/>
                    </a:lnTo>
                    <a:lnTo>
                      <a:pt x="49226" y="15680"/>
                    </a:lnTo>
                    <a:lnTo>
                      <a:pt x="49147" y="15404"/>
                    </a:lnTo>
                    <a:lnTo>
                      <a:pt x="49049" y="15148"/>
                    </a:lnTo>
                    <a:lnTo>
                      <a:pt x="48931" y="14892"/>
                    </a:lnTo>
                    <a:lnTo>
                      <a:pt x="48714" y="14439"/>
                    </a:lnTo>
                    <a:lnTo>
                      <a:pt x="48458" y="13986"/>
                    </a:lnTo>
                    <a:lnTo>
                      <a:pt x="48163" y="13533"/>
                    </a:lnTo>
                    <a:lnTo>
                      <a:pt x="47828" y="13100"/>
                    </a:lnTo>
                    <a:lnTo>
                      <a:pt x="47512" y="12706"/>
                    </a:lnTo>
                    <a:lnTo>
                      <a:pt x="47178" y="12312"/>
                    </a:lnTo>
                    <a:lnTo>
                      <a:pt x="46803" y="11918"/>
                    </a:lnTo>
                    <a:lnTo>
                      <a:pt x="46409" y="11524"/>
                    </a:lnTo>
                    <a:lnTo>
                      <a:pt x="45976" y="11149"/>
                    </a:lnTo>
                    <a:lnTo>
                      <a:pt x="45543" y="10755"/>
                    </a:lnTo>
                    <a:lnTo>
                      <a:pt x="45070" y="10381"/>
                    </a:lnTo>
                    <a:lnTo>
                      <a:pt x="44577" y="9987"/>
                    </a:lnTo>
                    <a:lnTo>
                      <a:pt x="43809" y="9416"/>
                    </a:lnTo>
                    <a:lnTo>
                      <a:pt x="42982" y="8864"/>
                    </a:lnTo>
                    <a:lnTo>
                      <a:pt x="42115" y="8293"/>
                    </a:lnTo>
                    <a:lnTo>
                      <a:pt x="41189" y="7761"/>
                    </a:lnTo>
                    <a:lnTo>
                      <a:pt x="40224" y="7210"/>
                    </a:lnTo>
                    <a:lnTo>
                      <a:pt x="39220" y="6678"/>
                    </a:lnTo>
                    <a:lnTo>
                      <a:pt x="38176" y="6166"/>
                    </a:lnTo>
                    <a:lnTo>
                      <a:pt x="37092" y="5654"/>
                    </a:lnTo>
                    <a:lnTo>
                      <a:pt x="35969" y="5161"/>
                    </a:lnTo>
                    <a:lnTo>
                      <a:pt x="34807" y="4669"/>
                    </a:lnTo>
                    <a:lnTo>
                      <a:pt x="33625" y="4196"/>
                    </a:lnTo>
                    <a:lnTo>
                      <a:pt x="32404" y="3763"/>
                    </a:lnTo>
                    <a:lnTo>
                      <a:pt x="31143" y="3329"/>
                    </a:lnTo>
                    <a:lnTo>
                      <a:pt x="29863" y="2916"/>
                    </a:lnTo>
                    <a:lnTo>
                      <a:pt x="28543" y="2502"/>
                    </a:lnTo>
                    <a:lnTo>
                      <a:pt x="27204" y="2147"/>
                    </a:lnTo>
                    <a:lnTo>
                      <a:pt x="26199" y="1872"/>
                    </a:lnTo>
                    <a:lnTo>
                      <a:pt x="25194" y="1635"/>
                    </a:lnTo>
                    <a:lnTo>
                      <a:pt x="24209" y="1399"/>
                    </a:lnTo>
                    <a:lnTo>
                      <a:pt x="23225" y="1202"/>
                    </a:lnTo>
                    <a:lnTo>
                      <a:pt x="22240" y="1005"/>
                    </a:lnTo>
                    <a:lnTo>
                      <a:pt x="21294" y="828"/>
                    </a:lnTo>
                    <a:lnTo>
                      <a:pt x="20329" y="670"/>
                    </a:lnTo>
                    <a:lnTo>
                      <a:pt x="19383" y="532"/>
                    </a:lnTo>
                    <a:lnTo>
                      <a:pt x="18458" y="414"/>
                    </a:lnTo>
                    <a:lnTo>
                      <a:pt x="17551" y="296"/>
                    </a:lnTo>
                    <a:lnTo>
                      <a:pt x="16645" y="217"/>
                    </a:lnTo>
                    <a:lnTo>
                      <a:pt x="15759" y="138"/>
                    </a:lnTo>
                    <a:lnTo>
                      <a:pt x="14873" y="79"/>
                    </a:lnTo>
                    <a:lnTo>
                      <a:pt x="14026" y="40"/>
                    </a:lnTo>
                    <a:lnTo>
                      <a:pt x="13178" y="20"/>
                    </a:lnTo>
                    <a:lnTo>
                      <a:pt x="123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2"/>
              <p:cNvSpPr/>
              <p:nvPr/>
            </p:nvSpPr>
            <p:spPr>
              <a:xfrm>
                <a:off x="2675350" y="238125"/>
                <a:ext cx="763825" cy="1128725"/>
              </a:xfrm>
              <a:custGeom>
                <a:avLst/>
                <a:gdLst/>
                <a:ahLst/>
                <a:cxnLst/>
                <a:rect l="l" t="t" r="r" b="b"/>
                <a:pathLst>
                  <a:path w="30553" h="45149" extrusionOk="0">
                    <a:moveTo>
                      <a:pt x="4728" y="1202"/>
                    </a:moveTo>
                    <a:lnTo>
                      <a:pt x="5122" y="1221"/>
                    </a:lnTo>
                    <a:lnTo>
                      <a:pt x="5556" y="1280"/>
                    </a:lnTo>
                    <a:lnTo>
                      <a:pt x="5989" y="1379"/>
                    </a:lnTo>
                    <a:lnTo>
                      <a:pt x="6442" y="1497"/>
                    </a:lnTo>
                    <a:lnTo>
                      <a:pt x="6876" y="1655"/>
                    </a:lnTo>
                    <a:lnTo>
                      <a:pt x="7289" y="1812"/>
                    </a:lnTo>
                    <a:lnTo>
                      <a:pt x="7742" y="2029"/>
                    </a:lnTo>
                    <a:lnTo>
                      <a:pt x="8195" y="2246"/>
                    </a:lnTo>
                    <a:lnTo>
                      <a:pt x="8648" y="2521"/>
                    </a:lnTo>
                    <a:lnTo>
                      <a:pt x="9121" y="2797"/>
                    </a:lnTo>
                    <a:lnTo>
                      <a:pt x="9614" y="3112"/>
                    </a:lnTo>
                    <a:lnTo>
                      <a:pt x="10106" y="3447"/>
                    </a:lnTo>
                    <a:lnTo>
                      <a:pt x="10855" y="4018"/>
                    </a:lnTo>
                    <a:lnTo>
                      <a:pt x="11623" y="4629"/>
                    </a:lnTo>
                    <a:lnTo>
                      <a:pt x="12391" y="5299"/>
                    </a:lnTo>
                    <a:lnTo>
                      <a:pt x="13179" y="6028"/>
                    </a:lnTo>
                    <a:lnTo>
                      <a:pt x="13967" y="6816"/>
                    </a:lnTo>
                    <a:lnTo>
                      <a:pt x="14755" y="7643"/>
                    </a:lnTo>
                    <a:lnTo>
                      <a:pt x="15562" y="8529"/>
                    </a:lnTo>
                    <a:lnTo>
                      <a:pt x="16350" y="9455"/>
                    </a:lnTo>
                    <a:lnTo>
                      <a:pt x="17158" y="10420"/>
                    </a:lnTo>
                    <a:lnTo>
                      <a:pt x="17946" y="11445"/>
                    </a:lnTo>
                    <a:lnTo>
                      <a:pt x="18754" y="12489"/>
                    </a:lnTo>
                    <a:lnTo>
                      <a:pt x="19522" y="13592"/>
                    </a:lnTo>
                    <a:lnTo>
                      <a:pt x="20310" y="14734"/>
                    </a:lnTo>
                    <a:lnTo>
                      <a:pt x="21078" y="15916"/>
                    </a:lnTo>
                    <a:lnTo>
                      <a:pt x="21826" y="17118"/>
                    </a:lnTo>
                    <a:lnTo>
                      <a:pt x="22555" y="18378"/>
                    </a:lnTo>
                    <a:lnTo>
                      <a:pt x="23363" y="19797"/>
                    </a:lnTo>
                    <a:lnTo>
                      <a:pt x="24111" y="21215"/>
                    </a:lnTo>
                    <a:lnTo>
                      <a:pt x="24821" y="22633"/>
                    </a:lnTo>
                    <a:lnTo>
                      <a:pt x="25471" y="24012"/>
                    </a:lnTo>
                    <a:lnTo>
                      <a:pt x="26081" y="25391"/>
                    </a:lnTo>
                    <a:lnTo>
                      <a:pt x="26633" y="26750"/>
                    </a:lnTo>
                    <a:lnTo>
                      <a:pt x="27145" y="28090"/>
                    </a:lnTo>
                    <a:lnTo>
                      <a:pt x="27598" y="29409"/>
                    </a:lnTo>
                    <a:lnTo>
                      <a:pt x="28012" y="30670"/>
                    </a:lnTo>
                    <a:lnTo>
                      <a:pt x="28366" y="31911"/>
                    </a:lnTo>
                    <a:lnTo>
                      <a:pt x="28662" y="33113"/>
                    </a:lnTo>
                    <a:lnTo>
                      <a:pt x="28898" y="34275"/>
                    </a:lnTo>
                    <a:lnTo>
                      <a:pt x="29095" y="35378"/>
                    </a:lnTo>
                    <a:lnTo>
                      <a:pt x="29174" y="35930"/>
                    </a:lnTo>
                    <a:lnTo>
                      <a:pt x="29233" y="36442"/>
                    </a:lnTo>
                    <a:lnTo>
                      <a:pt x="29272" y="36954"/>
                    </a:lnTo>
                    <a:lnTo>
                      <a:pt x="29312" y="37446"/>
                    </a:lnTo>
                    <a:lnTo>
                      <a:pt x="29331" y="37939"/>
                    </a:lnTo>
                    <a:lnTo>
                      <a:pt x="29331" y="38392"/>
                    </a:lnTo>
                    <a:lnTo>
                      <a:pt x="29331" y="38884"/>
                    </a:lnTo>
                    <a:lnTo>
                      <a:pt x="29312" y="39357"/>
                    </a:lnTo>
                    <a:lnTo>
                      <a:pt x="29272" y="39810"/>
                    </a:lnTo>
                    <a:lnTo>
                      <a:pt x="29213" y="40244"/>
                    </a:lnTo>
                    <a:lnTo>
                      <a:pt x="29134" y="40657"/>
                    </a:lnTo>
                    <a:lnTo>
                      <a:pt x="29056" y="41031"/>
                    </a:lnTo>
                    <a:lnTo>
                      <a:pt x="28938" y="41406"/>
                    </a:lnTo>
                    <a:lnTo>
                      <a:pt x="28819" y="41741"/>
                    </a:lnTo>
                    <a:lnTo>
                      <a:pt x="28701" y="42056"/>
                    </a:lnTo>
                    <a:lnTo>
                      <a:pt x="28544" y="42332"/>
                    </a:lnTo>
                    <a:lnTo>
                      <a:pt x="28386" y="42607"/>
                    </a:lnTo>
                    <a:lnTo>
                      <a:pt x="28209" y="42844"/>
                    </a:lnTo>
                    <a:lnTo>
                      <a:pt x="28031" y="43060"/>
                    </a:lnTo>
                    <a:lnTo>
                      <a:pt x="27834" y="43238"/>
                    </a:lnTo>
                    <a:lnTo>
                      <a:pt x="27618" y="43415"/>
                    </a:lnTo>
                    <a:lnTo>
                      <a:pt x="27381" y="43553"/>
                    </a:lnTo>
                    <a:lnTo>
                      <a:pt x="27224" y="43651"/>
                    </a:lnTo>
                    <a:lnTo>
                      <a:pt x="27046" y="43730"/>
                    </a:lnTo>
                    <a:lnTo>
                      <a:pt x="26849" y="43789"/>
                    </a:lnTo>
                    <a:lnTo>
                      <a:pt x="26653" y="43848"/>
                    </a:lnTo>
                    <a:lnTo>
                      <a:pt x="26456" y="43888"/>
                    </a:lnTo>
                    <a:lnTo>
                      <a:pt x="26259" y="43927"/>
                    </a:lnTo>
                    <a:lnTo>
                      <a:pt x="26042" y="43947"/>
                    </a:lnTo>
                    <a:lnTo>
                      <a:pt x="25825" y="43947"/>
                    </a:lnTo>
                    <a:lnTo>
                      <a:pt x="25412" y="43927"/>
                    </a:lnTo>
                    <a:lnTo>
                      <a:pt x="24998" y="43888"/>
                    </a:lnTo>
                    <a:lnTo>
                      <a:pt x="24565" y="43789"/>
                    </a:lnTo>
                    <a:lnTo>
                      <a:pt x="24092" y="43651"/>
                    </a:lnTo>
                    <a:lnTo>
                      <a:pt x="23678" y="43513"/>
                    </a:lnTo>
                    <a:lnTo>
                      <a:pt x="23245" y="43336"/>
                    </a:lnTo>
                    <a:lnTo>
                      <a:pt x="22811" y="43139"/>
                    </a:lnTo>
                    <a:lnTo>
                      <a:pt x="22358" y="42903"/>
                    </a:lnTo>
                    <a:lnTo>
                      <a:pt x="21886" y="42647"/>
                    </a:lnTo>
                    <a:lnTo>
                      <a:pt x="21413" y="42351"/>
                    </a:lnTo>
                    <a:lnTo>
                      <a:pt x="20940" y="42036"/>
                    </a:lnTo>
                    <a:lnTo>
                      <a:pt x="20448" y="41701"/>
                    </a:lnTo>
                    <a:lnTo>
                      <a:pt x="19699" y="41150"/>
                    </a:lnTo>
                    <a:lnTo>
                      <a:pt x="18931" y="40519"/>
                    </a:lnTo>
                    <a:lnTo>
                      <a:pt x="18163" y="39850"/>
                    </a:lnTo>
                    <a:lnTo>
                      <a:pt x="17375" y="39121"/>
                    </a:lnTo>
                    <a:lnTo>
                      <a:pt x="16587" y="38352"/>
                    </a:lnTo>
                    <a:lnTo>
                      <a:pt x="15799" y="37505"/>
                    </a:lnTo>
                    <a:lnTo>
                      <a:pt x="14991" y="36639"/>
                    </a:lnTo>
                    <a:lnTo>
                      <a:pt x="14184" y="35713"/>
                    </a:lnTo>
                    <a:lnTo>
                      <a:pt x="13396" y="34728"/>
                    </a:lnTo>
                    <a:lnTo>
                      <a:pt x="12588" y="33723"/>
                    </a:lnTo>
                    <a:lnTo>
                      <a:pt x="11800" y="32660"/>
                    </a:lnTo>
                    <a:lnTo>
                      <a:pt x="11012" y="31557"/>
                    </a:lnTo>
                    <a:lnTo>
                      <a:pt x="10244" y="30414"/>
                    </a:lnTo>
                    <a:lnTo>
                      <a:pt x="9476" y="29252"/>
                    </a:lnTo>
                    <a:lnTo>
                      <a:pt x="8727" y="28031"/>
                    </a:lnTo>
                    <a:lnTo>
                      <a:pt x="7998" y="26790"/>
                    </a:lnTo>
                    <a:lnTo>
                      <a:pt x="7191" y="25352"/>
                    </a:lnTo>
                    <a:lnTo>
                      <a:pt x="6442" y="23933"/>
                    </a:lnTo>
                    <a:lnTo>
                      <a:pt x="5733" y="22535"/>
                    </a:lnTo>
                    <a:lnTo>
                      <a:pt x="5083" y="21136"/>
                    </a:lnTo>
                    <a:lnTo>
                      <a:pt x="4472" y="19757"/>
                    </a:lnTo>
                    <a:lnTo>
                      <a:pt x="3901" y="18398"/>
                    </a:lnTo>
                    <a:lnTo>
                      <a:pt x="3409" y="17059"/>
                    </a:lnTo>
                    <a:lnTo>
                      <a:pt x="2956" y="15759"/>
                    </a:lnTo>
                    <a:lnTo>
                      <a:pt x="2542" y="14478"/>
                    </a:lnTo>
                    <a:lnTo>
                      <a:pt x="2187" y="13237"/>
                    </a:lnTo>
                    <a:lnTo>
                      <a:pt x="1892" y="12036"/>
                    </a:lnTo>
                    <a:lnTo>
                      <a:pt x="1655" y="10873"/>
                    </a:lnTo>
                    <a:lnTo>
                      <a:pt x="1458" y="9770"/>
                    </a:lnTo>
                    <a:lnTo>
                      <a:pt x="1380" y="9238"/>
                    </a:lnTo>
                    <a:lnTo>
                      <a:pt x="1321" y="8707"/>
                    </a:lnTo>
                    <a:lnTo>
                      <a:pt x="1262" y="8194"/>
                    </a:lnTo>
                    <a:lnTo>
                      <a:pt x="1242" y="7702"/>
                    </a:lnTo>
                    <a:lnTo>
                      <a:pt x="1222" y="7229"/>
                    </a:lnTo>
                    <a:lnTo>
                      <a:pt x="1202" y="6757"/>
                    </a:lnTo>
                    <a:lnTo>
                      <a:pt x="1222" y="6264"/>
                    </a:lnTo>
                    <a:lnTo>
                      <a:pt x="1242" y="5791"/>
                    </a:lnTo>
                    <a:lnTo>
                      <a:pt x="1281" y="5338"/>
                    </a:lnTo>
                    <a:lnTo>
                      <a:pt x="1340" y="4905"/>
                    </a:lnTo>
                    <a:lnTo>
                      <a:pt x="1419" y="4511"/>
                    </a:lnTo>
                    <a:lnTo>
                      <a:pt x="1498" y="4117"/>
                    </a:lnTo>
                    <a:lnTo>
                      <a:pt x="1596" y="3762"/>
                    </a:lnTo>
                    <a:lnTo>
                      <a:pt x="1715" y="3427"/>
                    </a:lnTo>
                    <a:lnTo>
                      <a:pt x="1852" y="3112"/>
                    </a:lnTo>
                    <a:lnTo>
                      <a:pt x="2010" y="2817"/>
                    </a:lnTo>
                    <a:lnTo>
                      <a:pt x="2168" y="2561"/>
                    </a:lnTo>
                    <a:lnTo>
                      <a:pt x="2345" y="2324"/>
                    </a:lnTo>
                    <a:lnTo>
                      <a:pt x="2522" y="2108"/>
                    </a:lnTo>
                    <a:lnTo>
                      <a:pt x="2719" y="1911"/>
                    </a:lnTo>
                    <a:lnTo>
                      <a:pt x="2936" y="1733"/>
                    </a:lnTo>
                    <a:lnTo>
                      <a:pt x="3153" y="1596"/>
                    </a:lnTo>
                    <a:lnTo>
                      <a:pt x="3330" y="1497"/>
                    </a:lnTo>
                    <a:lnTo>
                      <a:pt x="3507" y="1418"/>
                    </a:lnTo>
                    <a:lnTo>
                      <a:pt x="3704" y="1359"/>
                    </a:lnTo>
                    <a:lnTo>
                      <a:pt x="3881" y="1300"/>
                    </a:lnTo>
                    <a:lnTo>
                      <a:pt x="4098" y="1261"/>
                    </a:lnTo>
                    <a:lnTo>
                      <a:pt x="4295" y="1221"/>
                    </a:lnTo>
                    <a:lnTo>
                      <a:pt x="4512" y="1202"/>
                    </a:lnTo>
                    <a:close/>
                    <a:moveTo>
                      <a:pt x="4453" y="0"/>
                    </a:moveTo>
                    <a:lnTo>
                      <a:pt x="4157" y="39"/>
                    </a:lnTo>
                    <a:lnTo>
                      <a:pt x="3881" y="79"/>
                    </a:lnTo>
                    <a:lnTo>
                      <a:pt x="3606" y="138"/>
                    </a:lnTo>
                    <a:lnTo>
                      <a:pt x="3330" y="217"/>
                    </a:lnTo>
                    <a:lnTo>
                      <a:pt x="3054" y="315"/>
                    </a:lnTo>
                    <a:lnTo>
                      <a:pt x="2798" y="414"/>
                    </a:lnTo>
                    <a:lnTo>
                      <a:pt x="2562" y="552"/>
                    </a:lnTo>
                    <a:lnTo>
                      <a:pt x="2227" y="768"/>
                    </a:lnTo>
                    <a:lnTo>
                      <a:pt x="1931" y="1005"/>
                    </a:lnTo>
                    <a:lnTo>
                      <a:pt x="1655" y="1280"/>
                    </a:lnTo>
                    <a:lnTo>
                      <a:pt x="1399" y="1576"/>
                    </a:lnTo>
                    <a:lnTo>
                      <a:pt x="1222" y="1812"/>
                    </a:lnTo>
                    <a:lnTo>
                      <a:pt x="1045" y="2068"/>
                    </a:lnTo>
                    <a:lnTo>
                      <a:pt x="907" y="2324"/>
                    </a:lnTo>
                    <a:lnTo>
                      <a:pt x="769" y="2600"/>
                    </a:lnTo>
                    <a:lnTo>
                      <a:pt x="631" y="2896"/>
                    </a:lnTo>
                    <a:lnTo>
                      <a:pt x="533" y="3191"/>
                    </a:lnTo>
                    <a:lnTo>
                      <a:pt x="414" y="3506"/>
                    </a:lnTo>
                    <a:lnTo>
                      <a:pt x="336" y="3821"/>
                    </a:lnTo>
                    <a:lnTo>
                      <a:pt x="257" y="4156"/>
                    </a:lnTo>
                    <a:lnTo>
                      <a:pt x="178" y="4491"/>
                    </a:lnTo>
                    <a:lnTo>
                      <a:pt x="139" y="4846"/>
                    </a:lnTo>
                    <a:lnTo>
                      <a:pt x="80" y="5220"/>
                    </a:lnTo>
                    <a:lnTo>
                      <a:pt x="21" y="5969"/>
                    </a:lnTo>
                    <a:lnTo>
                      <a:pt x="1" y="6757"/>
                    </a:lnTo>
                    <a:lnTo>
                      <a:pt x="21" y="7249"/>
                    </a:lnTo>
                    <a:lnTo>
                      <a:pt x="40" y="7781"/>
                    </a:lnTo>
                    <a:lnTo>
                      <a:pt x="80" y="8293"/>
                    </a:lnTo>
                    <a:lnTo>
                      <a:pt x="119" y="8845"/>
                    </a:lnTo>
                    <a:lnTo>
                      <a:pt x="178" y="9396"/>
                    </a:lnTo>
                    <a:lnTo>
                      <a:pt x="257" y="9948"/>
                    </a:lnTo>
                    <a:lnTo>
                      <a:pt x="454" y="11110"/>
                    </a:lnTo>
                    <a:lnTo>
                      <a:pt x="651" y="11996"/>
                    </a:lnTo>
                    <a:lnTo>
                      <a:pt x="868" y="12922"/>
                    </a:lnTo>
                    <a:lnTo>
                      <a:pt x="1104" y="13868"/>
                    </a:lnTo>
                    <a:lnTo>
                      <a:pt x="1380" y="14833"/>
                    </a:lnTo>
                    <a:lnTo>
                      <a:pt x="1695" y="15798"/>
                    </a:lnTo>
                    <a:lnTo>
                      <a:pt x="2030" y="16803"/>
                    </a:lnTo>
                    <a:lnTo>
                      <a:pt x="2404" y="17807"/>
                    </a:lnTo>
                    <a:lnTo>
                      <a:pt x="2798" y="18832"/>
                    </a:lnTo>
                    <a:lnTo>
                      <a:pt x="3212" y="19876"/>
                    </a:lnTo>
                    <a:lnTo>
                      <a:pt x="3665" y="20920"/>
                    </a:lnTo>
                    <a:lnTo>
                      <a:pt x="4137" y="21983"/>
                    </a:lnTo>
                    <a:lnTo>
                      <a:pt x="4650" y="23067"/>
                    </a:lnTo>
                    <a:lnTo>
                      <a:pt x="5181" y="24130"/>
                    </a:lnTo>
                    <a:lnTo>
                      <a:pt x="5733" y="25214"/>
                    </a:lnTo>
                    <a:lnTo>
                      <a:pt x="6324" y="26297"/>
                    </a:lnTo>
                    <a:lnTo>
                      <a:pt x="6954" y="27381"/>
                    </a:lnTo>
                    <a:lnTo>
                      <a:pt x="7526" y="28365"/>
                    </a:lnTo>
                    <a:lnTo>
                      <a:pt x="8097" y="29311"/>
                    </a:lnTo>
                    <a:lnTo>
                      <a:pt x="8688" y="30237"/>
                    </a:lnTo>
                    <a:lnTo>
                      <a:pt x="9279" y="31143"/>
                    </a:lnTo>
                    <a:lnTo>
                      <a:pt x="9870" y="32029"/>
                    </a:lnTo>
                    <a:lnTo>
                      <a:pt x="10480" y="32896"/>
                    </a:lnTo>
                    <a:lnTo>
                      <a:pt x="11091" y="33743"/>
                    </a:lnTo>
                    <a:lnTo>
                      <a:pt x="11721" y="34551"/>
                    </a:lnTo>
                    <a:lnTo>
                      <a:pt x="12332" y="35339"/>
                    </a:lnTo>
                    <a:lnTo>
                      <a:pt x="12962" y="36107"/>
                    </a:lnTo>
                    <a:lnTo>
                      <a:pt x="13573" y="36855"/>
                    </a:lnTo>
                    <a:lnTo>
                      <a:pt x="14203" y="37565"/>
                    </a:lnTo>
                    <a:lnTo>
                      <a:pt x="14834" y="38254"/>
                    </a:lnTo>
                    <a:lnTo>
                      <a:pt x="15464" y="38904"/>
                    </a:lnTo>
                    <a:lnTo>
                      <a:pt x="16075" y="39534"/>
                    </a:lnTo>
                    <a:lnTo>
                      <a:pt x="16705" y="40145"/>
                    </a:lnTo>
                    <a:lnTo>
                      <a:pt x="17316" y="40716"/>
                    </a:lnTo>
                    <a:lnTo>
                      <a:pt x="17926" y="41248"/>
                    </a:lnTo>
                    <a:lnTo>
                      <a:pt x="18537" y="41760"/>
                    </a:lnTo>
                    <a:lnTo>
                      <a:pt x="19147" y="42233"/>
                    </a:lnTo>
                    <a:lnTo>
                      <a:pt x="19738" y="42686"/>
                    </a:lnTo>
                    <a:lnTo>
                      <a:pt x="20349" y="43100"/>
                    </a:lnTo>
                    <a:lnTo>
                      <a:pt x="20920" y="43474"/>
                    </a:lnTo>
                    <a:lnTo>
                      <a:pt x="21511" y="43809"/>
                    </a:lnTo>
                    <a:lnTo>
                      <a:pt x="22083" y="44104"/>
                    </a:lnTo>
                    <a:lnTo>
                      <a:pt x="22634" y="44380"/>
                    </a:lnTo>
                    <a:lnTo>
                      <a:pt x="23186" y="44617"/>
                    </a:lnTo>
                    <a:lnTo>
                      <a:pt x="23737" y="44794"/>
                    </a:lnTo>
                    <a:lnTo>
                      <a:pt x="24269" y="44951"/>
                    </a:lnTo>
                    <a:lnTo>
                      <a:pt x="24801" y="45070"/>
                    </a:lnTo>
                    <a:lnTo>
                      <a:pt x="25313" y="45129"/>
                    </a:lnTo>
                    <a:lnTo>
                      <a:pt x="25825" y="45148"/>
                    </a:lnTo>
                    <a:lnTo>
                      <a:pt x="26101" y="45148"/>
                    </a:lnTo>
                    <a:lnTo>
                      <a:pt x="26396" y="45129"/>
                    </a:lnTo>
                    <a:lnTo>
                      <a:pt x="26672" y="45089"/>
                    </a:lnTo>
                    <a:lnTo>
                      <a:pt x="26948" y="45030"/>
                    </a:lnTo>
                    <a:lnTo>
                      <a:pt x="27224" y="44951"/>
                    </a:lnTo>
                    <a:lnTo>
                      <a:pt x="27480" y="44853"/>
                    </a:lnTo>
                    <a:lnTo>
                      <a:pt x="27736" y="44735"/>
                    </a:lnTo>
                    <a:lnTo>
                      <a:pt x="27992" y="44597"/>
                    </a:lnTo>
                    <a:lnTo>
                      <a:pt x="28327" y="44400"/>
                    </a:lnTo>
                    <a:lnTo>
                      <a:pt x="28622" y="44144"/>
                    </a:lnTo>
                    <a:lnTo>
                      <a:pt x="28898" y="43888"/>
                    </a:lnTo>
                    <a:lnTo>
                      <a:pt x="29154" y="43592"/>
                    </a:lnTo>
                    <a:lnTo>
                      <a:pt x="29331" y="43356"/>
                    </a:lnTo>
                    <a:lnTo>
                      <a:pt x="29489" y="43100"/>
                    </a:lnTo>
                    <a:lnTo>
                      <a:pt x="29647" y="42824"/>
                    </a:lnTo>
                    <a:lnTo>
                      <a:pt x="29785" y="42548"/>
                    </a:lnTo>
                    <a:lnTo>
                      <a:pt x="29903" y="42272"/>
                    </a:lnTo>
                    <a:lnTo>
                      <a:pt x="30021" y="41977"/>
                    </a:lnTo>
                    <a:lnTo>
                      <a:pt x="30119" y="41662"/>
                    </a:lnTo>
                    <a:lnTo>
                      <a:pt x="30218" y="41327"/>
                    </a:lnTo>
                    <a:lnTo>
                      <a:pt x="30297" y="41012"/>
                    </a:lnTo>
                    <a:lnTo>
                      <a:pt x="30356" y="40657"/>
                    </a:lnTo>
                    <a:lnTo>
                      <a:pt x="30415" y="40303"/>
                    </a:lnTo>
                    <a:lnTo>
                      <a:pt x="30474" y="39948"/>
                    </a:lnTo>
                    <a:lnTo>
                      <a:pt x="30533" y="39200"/>
                    </a:lnTo>
                    <a:lnTo>
                      <a:pt x="30553" y="38392"/>
                    </a:lnTo>
                    <a:lnTo>
                      <a:pt x="30533" y="37899"/>
                    </a:lnTo>
                    <a:lnTo>
                      <a:pt x="30513" y="37387"/>
                    </a:lnTo>
                    <a:lnTo>
                      <a:pt x="30474" y="36855"/>
                    </a:lnTo>
                    <a:lnTo>
                      <a:pt x="30435" y="36324"/>
                    </a:lnTo>
                    <a:lnTo>
                      <a:pt x="30356" y="35772"/>
                    </a:lnTo>
                    <a:lnTo>
                      <a:pt x="30277" y="35201"/>
                    </a:lnTo>
                    <a:lnTo>
                      <a:pt x="30080" y="34039"/>
                    </a:lnTo>
                    <a:lnTo>
                      <a:pt x="29903" y="33152"/>
                    </a:lnTo>
                    <a:lnTo>
                      <a:pt x="29686" y="32226"/>
                    </a:lnTo>
                    <a:lnTo>
                      <a:pt x="29430" y="31281"/>
                    </a:lnTo>
                    <a:lnTo>
                      <a:pt x="29154" y="30335"/>
                    </a:lnTo>
                    <a:lnTo>
                      <a:pt x="28859" y="29350"/>
                    </a:lnTo>
                    <a:lnTo>
                      <a:pt x="28524" y="28346"/>
                    </a:lnTo>
                    <a:lnTo>
                      <a:pt x="28150" y="27341"/>
                    </a:lnTo>
                    <a:lnTo>
                      <a:pt x="27756" y="26317"/>
                    </a:lnTo>
                    <a:lnTo>
                      <a:pt x="27342" y="25273"/>
                    </a:lnTo>
                    <a:lnTo>
                      <a:pt x="26889" y="24229"/>
                    </a:lnTo>
                    <a:lnTo>
                      <a:pt x="26416" y="23165"/>
                    </a:lnTo>
                    <a:lnTo>
                      <a:pt x="25904" y="22101"/>
                    </a:lnTo>
                    <a:lnTo>
                      <a:pt x="25372" y="21018"/>
                    </a:lnTo>
                    <a:lnTo>
                      <a:pt x="24801" y="19935"/>
                    </a:lnTo>
                    <a:lnTo>
                      <a:pt x="24230" y="18851"/>
                    </a:lnTo>
                    <a:lnTo>
                      <a:pt x="23599" y="17768"/>
                    </a:lnTo>
                    <a:lnTo>
                      <a:pt x="23028" y="16803"/>
                    </a:lnTo>
                    <a:lnTo>
                      <a:pt x="22457" y="15857"/>
                    </a:lnTo>
                    <a:lnTo>
                      <a:pt x="21866" y="14912"/>
                    </a:lnTo>
                    <a:lnTo>
                      <a:pt x="21275" y="14005"/>
                    </a:lnTo>
                    <a:lnTo>
                      <a:pt x="20664" y="13119"/>
                    </a:lnTo>
                    <a:lnTo>
                      <a:pt x="20073" y="12252"/>
                    </a:lnTo>
                    <a:lnTo>
                      <a:pt x="19443" y="11425"/>
                    </a:lnTo>
                    <a:lnTo>
                      <a:pt x="18832" y="10598"/>
                    </a:lnTo>
                    <a:lnTo>
                      <a:pt x="18222" y="9810"/>
                    </a:lnTo>
                    <a:lnTo>
                      <a:pt x="17591" y="9041"/>
                    </a:lnTo>
                    <a:lnTo>
                      <a:pt x="16961" y="8313"/>
                    </a:lnTo>
                    <a:lnTo>
                      <a:pt x="16350" y="7584"/>
                    </a:lnTo>
                    <a:lnTo>
                      <a:pt x="15720" y="6894"/>
                    </a:lnTo>
                    <a:lnTo>
                      <a:pt x="15090" y="6244"/>
                    </a:lnTo>
                    <a:lnTo>
                      <a:pt x="14479" y="5614"/>
                    </a:lnTo>
                    <a:lnTo>
                      <a:pt x="13849" y="5023"/>
                    </a:lnTo>
                    <a:lnTo>
                      <a:pt x="13238" y="4452"/>
                    </a:lnTo>
                    <a:lnTo>
                      <a:pt x="12627" y="3900"/>
                    </a:lnTo>
                    <a:lnTo>
                      <a:pt x="12017" y="3388"/>
                    </a:lnTo>
                    <a:lnTo>
                      <a:pt x="11406" y="2915"/>
                    </a:lnTo>
                    <a:lnTo>
                      <a:pt x="10795" y="2482"/>
                    </a:lnTo>
                    <a:lnTo>
                      <a:pt x="10205" y="2068"/>
                    </a:lnTo>
                    <a:lnTo>
                      <a:pt x="9633" y="1694"/>
                    </a:lnTo>
                    <a:lnTo>
                      <a:pt x="9042" y="1359"/>
                    </a:lnTo>
                    <a:lnTo>
                      <a:pt x="8471" y="1044"/>
                    </a:lnTo>
                    <a:lnTo>
                      <a:pt x="7920" y="768"/>
                    </a:lnTo>
                    <a:lnTo>
                      <a:pt x="7368" y="552"/>
                    </a:lnTo>
                    <a:lnTo>
                      <a:pt x="6816" y="355"/>
                    </a:lnTo>
                    <a:lnTo>
                      <a:pt x="6285" y="197"/>
                    </a:lnTo>
                    <a:lnTo>
                      <a:pt x="5753" y="98"/>
                    </a:lnTo>
                    <a:lnTo>
                      <a:pt x="5241" y="20"/>
                    </a:lnTo>
                    <a:lnTo>
                      <a:pt x="47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2"/>
              <p:cNvSpPr/>
              <p:nvPr/>
            </p:nvSpPr>
            <p:spPr>
              <a:xfrm>
                <a:off x="2492650" y="420825"/>
                <a:ext cx="1129225" cy="763325"/>
              </a:xfrm>
              <a:custGeom>
                <a:avLst/>
                <a:gdLst/>
                <a:ahLst/>
                <a:cxnLst/>
                <a:rect l="l" t="t" r="r" b="b"/>
                <a:pathLst>
                  <a:path w="45169" h="30533" extrusionOk="0">
                    <a:moveTo>
                      <a:pt x="38412" y="1202"/>
                    </a:moveTo>
                    <a:lnTo>
                      <a:pt x="38905" y="1221"/>
                    </a:lnTo>
                    <a:lnTo>
                      <a:pt x="39358" y="1241"/>
                    </a:lnTo>
                    <a:lnTo>
                      <a:pt x="39811" y="1280"/>
                    </a:lnTo>
                    <a:lnTo>
                      <a:pt x="40244" y="1340"/>
                    </a:lnTo>
                    <a:lnTo>
                      <a:pt x="40658" y="1399"/>
                    </a:lnTo>
                    <a:lnTo>
                      <a:pt x="41032" y="1497"/>
                    </a:lnTo>
                    <a:lnTo>
                      <a:pt x="41406" y="1596"/>
                    </a:lnTo>
                    <a:lnTo>
                      <a:pt x="41741" y="1714"/>
                    </a:lnTo>
                    <a:lnTo>
                      <a:pt x="42056" y="1852"/>
                    </a:lnTo>
                    <a:lnTo>
                      <a:pt x="42332" y="1990"/>
                    </a:lnTo>
                    <a:lnTo>
                      <a:pt x="42608" y="2167"/>
                    </a:lnTo>
                    <a:lnTo>
                      <a:pt x="42844" y="2324"/>
                    </a:lnTo>
                    <a:lnTo>
                      <a:pt x="43061" y="2521"/>
                    </a:lnTo>
                    <a:lnTo>
                      <a:pt x="43258" y="2718"/>
                    </a:lnTo>
                    <a:lnTo>
                      <a:pt x="43416" y="2935"/>
                    </a:lnTo>
                    <a:lnTo>
                      <a:pt x="43573" y="3152"/>
                    </a:lnTo>
                    <a:lnTo>
                      <a:pt x="43652" y="3329"/>
                    </a:lnTo>
                    <a:lnTo>
                      <a:pt x="43731" y="3506"/>
                    </a:lnTo>
                    <a:lnTo>
                      <a:pt x="43810" y="3684"/>
                    </a:lnTo>
                    <a:lnTo>
                      <a:pt x="43849" y="3881"/>
                    </a:lnTo>
                    <a:lnTo>
                      <a:pt x="43908" y="4078"/>
                    </a:lnTo>
                    <a:lnTo>
                      <a:pt x="43928" y="4294"/>
                    </a:lnTo>
                    <a:lnTo>
                      <a:pt x="43948" y="4511"/>
                    </a:lnTo>
                    <a:lnTo>
                      <a:pt x="43948" y="4728"/>
                    </a:lnTo>
                    <a:lnTo>
                      <a:pt x="43948" y="5122"/>
                    </a:lnTo>
                    <a:lnTo>
                      <a:pt x="43888" y="5535"/>
                    </a:lnTo>
                    <a:lnTo>
                      <a:pt x="43790" y="5988"/>
                    </a:lnTo>
                    <a:lnTo>
                      <a:pt x="43652" y="6441"/>
                    </a:lnTo>
                    <a:lnTo>
                      <a:pt x="43514" y="6855"/>
                    </a:lnTo>
                    <a:lnTo>
                      <a:pt x="43337" y="7288"/>
                    </a:lnTo>
                    <a:lnTo>
                      <a:pt x="43140" y="7741"/>
                    </a:lnTo>
                    <a:lnTo>
                      <a:pt x="42903" y="8195"/>
                    </a:lnTo>
                    <a:lnTo>
                      <a:pt x="42647" y="8648"/>
                    </a:lnTo>
                    <a:lnTo>
                      <a:pt x="42352" y="9120"/>
                    </a:lnTo>
                    <a:lnTo>
                      <a:pt x="42037" y="9613"/>
                    </a:lnTo>
                    <a:lnTo>
                      <a:pt x="41702" y="10105"/>
                    </a:lnTo>
                    <a:lnTo>
                      <a:pt x="41150" y="10854"/>
                    </a:lnTo>
                    <a:lnTo>
                      <a:pt x="40520" y="11602"/>
                    </a:lnTo>
                    <a:lnTo>
                      <a:pt x="39850" y="12390"/>
                    </a:lnTo>
                    <a:lnTo>
                      <a:pt x="39121" y="13158"/>
                    </a:lnTo>
                    <a:lnTo>
                      <a:pt x="38353" y="13966"/>
                    </a:lnTo>
                    <a:lnTo>
                      <a:pt x="37526" y="14754"/>
                    </a:lnTo>
                    <a:lnTo>
                      <a:pt x="36639" y="15562"/>
                    </a:lnTo>
                    <a:lnTo>
                      <a:pt x="35714" y="16350"/>
                    </a:lnTo>
                    <a:lnTo>
                      <a:pt x="34748" y="17157"/>
                    </a:lnTo>
                    <a:lnTo>
                      <a:pt x="33724" y="17945"/>
                    </a:lnTo>
                    <a:lnTo>
                      <a:pt x="32660" y="18733"/>
                    </a:lnTo>
                    <a:lnTo>
                      <a:pt x="31557" y="19521"/>
                    </a:lnTo>
                    <a:lnTo>
                      <a:pt x="30435" y="20309"/>
                    </a:lnTo>
                    <a:lnTo>
                      <a:pt x="29253" y="21057"/>
                    </a:lnTo>
                    <a:lnTo>
                      <a:pt x="28031" y="21826"/>
                    </a:lnTo>
                    <a:lnTo>
                      <a:pt x="26790" y="22555"/>
                    </a:lnTo>
                    <a:lnTo>
                      <a:pt x="25372" y="23362"/>
                    </a:lnTo>
                    <a:lnTo>
                      <a:pt x="23954" y="24111"/>
                    </a:lnTo>
                    <a:lnTo>
                      <a:pt x="22536" y="24820"/>
                    </a:lnTo>
                    <a:lnTo>
                      <a:pt x="21137" y="25470"/>
                    </a:lnTo>
                    <a:lnTo>
                      <a:pt x="19758" y="26081"/>
                    </a:lnTo>
                    <a:lnTo>
                      <a:pt x="18399" y="26632"/>
                    </a:lnTo>
                    <a:lnTo>
                      <a:pt x="17059" y="27144"/>
                    </a:lnTo>
                    <a:lnTo>
                      <a:pt x="15759" y="27597"/>
                    </a:lnTo>
                    <a:lnTo>
                      <a:pt x="14479" y="28011"/>
                    </a:lnTo>
                    <a:lnTo>
                      <a:pt x="13238" y="28346"/>
                    </a:lnTo>
                    <a:lnTo>
                      <a:pt x="12036" y="28661"/>
                    </a:lnTo>
                    <a:lnTo>
                      <a:pt x="10894" y="28897"/>
                    </a:lnTo>
                    <a:lnTo>
                      <a:pt x="9771" y="29094"/>
                    </a:lnTo>
                    <a:lnTo>
                      <a:pt x="9239" y="29173"/>
                    </a:lnTo>
                    <a:lnTo>
                      <a:pt x="8707" y="29232"/>
                    </a:lnTo>
                    <a:lnTo>
                      <a:pt x="8195" y="29272"/>
                    </a:lnTo>
                    <a:lnTo>
                      <a:pt x="7703" y="29311"/>
                    </a:lnTo>
                    <a:lnTo>
                      <a:pt x="7230" y="29331"/>
                    </a:lnTo>
                    <a:lnTo>
                      <a:pt x="6265" y="29331"/>
                    </a:lnTo>
                    <a:lnTo>
                      <a:pt x="5792" y="29311"/>
                    </a:lnTo>
                    <a:lnTo>
                      <a:pt x="5339" y="29272"/>
                    </a:lnTo>
                    <a:lnTo>
                      <a:pt x="4925" y="29213"/>
                    </a:lnTo>
                    <a:lnTo>
                      <a:pt x="4512" y="29134"/>
                    </a:lnTo>
                    <a:lnTo>
                      <a:pt x="4118" y="29035"/>
                    </a:lnTo>
                    <a:lnTo>
                      <a:pt x="3763" y="28937"/>
                    </a:lnTo>
                    <a:lnTo>
                      <a:pt x="3428" y="28819"/>
                    </a:lnTo>
                    <a:lnTo>
                      <a:pt x="3113" y="28681"/>
                    </a:lnTo>
                    <a:lnTo>
                      <a:pt x="2818" y="28543"/>
                    </a:lnTo>
                    <a:lnTo>
                      <a:pt x="2562" y="28385"/>
                    </a:lnTo>
                    <a:lnTo>
                      <a:pt x="2325" y="28208"/>
                    </a:lnTo>
                    <a:lnTo>
                      <a:pt x="2109" y="28031"/>
                    </a:lnTo>
                    <a:lnTo>
                      <a:pt x="1912" y="27814"/>
                    </a:lnTo>
                    <a:lnTo>
                      <a:pt x="1754" y="27617"/>
                    </a:lnTo>
                    <a:lnTo>
                      <a:pt x="1596" y="27381"/>
                    </a:lnTo>
                    <a:lnTo>
                      <a:pt x="1518" y="27203"/>
                    </a:lnTo>
                    <a:lnTo>
                      <a:pt x="1439" y="27026"/>
                    </a:lnTo>
                    <a:lnTo>
                      <a:pt x="1360" y="26849"/>
                    </a:lnTo>
                    <a:lnTo>
                      <a:pt x="1301" y="26652"/>
                    </a:lnTo>
                    <a:lnTo>
                      <a:pt x="1261" y="26455"/>
                    </a:lnTo>
                    <a:lnTo>
                      <a:pt x="1242" y="26258"/>
                    </a:lnTo>
                    <a:lnTo>
                      <a:pt x="1222" y="26041"/>
                    </a:lnTo>
                    <a:lnTo>
                      <a:pt x="1202" y="25805"/>
                    </a:lnTo>
                    <a:lnTo>
                      <a:pt x="1222" y="25411"/>
                    </a:lnTo>
                    <a:lnTo>
                      <a:pt x="1281" y="24997"/>
                    </a:lnTo>
                    <a:lnTo>
                      <a:pt x="1380" y="24564"/>
                    </a:lnTo>
                    <a:lnTo>
                      <a:pt x="1498" y="24091"/>
                    </a:lnTo>
                    <a:lnTo>
                      <a:pt x="1655" y="23677"/>
                    </a:lnTo>
                    <a:lnTo>
                      <a:pt x="1833" y="23244"/>
                    </a:lnTo>
                    <a:lnTo>
                      <a:pt x="2030" y="22811"/>
                    </a:lnTo>
                    <a:lnTo>
                      <a:pt x="2266" y="22358"/>
                    </a:lnTo>
                    <a:lnTo>
                      <a:pt x="2522" y="21885"/>
                    </a:lnTo>
                    <a:lnTo>
                      <a:pt x="2798" y="21412"/>
                    </a:lnTo>
                    <a:lnTo>
                      <a:pt x="3113" y="20939"/>
                    </a:lnTo>
                    <a:lnTo>
                      <a:pt x="3468" y="20447"/>
                    </a:lnTo>
                    <a:lnTo>
                      <a:pt x="4019" y="19698"/>
                    </a:lnTo>
                    <a:lnTo>
                      <a:pt x="4630" y="18930"/>
                    </a:lnTo>
                    <a:lnTo>
                      <a:pt x="5319" y="18162"/>
                    </a:lnTo>
                    <a:lnTo>
                      <a:pt x="6028" y="17374"/>
                    </a:lnTo>
                    <a:lnTo>
                      <a:pt x="6816" y="16586"/>
                    </a:lnTo>
                    <a:lnTo>
                      <a:pt x="7644" y="15778"/>
                    </a:lnTo>
                    <a:lnTo>
                      <a:pt x="8530" y="14990"/>
                    </a:lnTo>
                    <a:lnTo>
                      <a:pt x="9456" y="14183"/>
                    </a:lnTo>
                    <a:lnTo>
                      <a:pt x="10421" y="13395"/>
                    </a:lnTo>
                    <a:lnTo>
                      <a:pt x="11445" y="12587"/>
                    </a:lnTo>
                    <a:lnTo>
                      <a:pt x="12509" y="11799"/>
                    </a:lnTo>
                    <a:lnTo>
                      <a:pt x="13593" y="11011"/>
                    </a:lnTo>
                    <a:lnTo>
                      <a:pt x="14735" y="10243"/>
                    </a:lnTo>
                    <a:lnTo>
                      <a:pt x="15917" y="9475"/>
                    </a:lnTo>
                    <a:lnTo>
                      <a:pt x="17138" y="8726"/>
                    </a:lnTo>
                    <a:lnTo>
                      <a:pt x="18379" y="7978"/>
                    </a:lnTo>
                    <a:lnTo>
                      <a:pt x="19797" y="7190"/>
                    </a:lnTo>
                    <a:lnTo>
                      <a:pt x="21216" y="6422"/>
                    </a:lnTo>
                    <a:lnTo>
                      <a:pt x="22634" y="5732"/>
                    </a:lnTo>
                    <a:lnTo>
                      <a:pt x="24033" y="5063"/>
                    </a:lnTo>
                    <a:lnTo>
                      <a:pt x="25411" y="4452"/>
                    </a:lnTo>
                    <a:lnTo>
                      <a:pt x="26771" y="3900"/>
                    </a:lnTo>
                    <a:lnTo>
                      <a:pt x="28090" y="3388"/>
                    </a:lnTo>
                    <a:lnTo>
                      <a:pt x="29410" y="2935"/>
                    </a:lnTo>
                    <a:lnTo>
                      <a:pt x="30691" y="2541"/>
                    </a:lnTo>
                    <a:lnTo>
                      <a:pt x="31912" y="2187"/>
                    </a:lnTo>
                    <a:lnTo>
                      <a:pt x="33113" y="1891"/>
                    </a:lnTo>
                    <a:lnTo>
                      <a:pt x="34276" y="1635"/>
                    </a:lnTo>
                    <a:lnTo>
                      <a:pt x="35398" y="1458"/>
                    </a:lnTo>
                    <a:lnTo>
                      <a:pt x="35930" y="1379"/>
                    </a:lnTo>
                    <a:lnTo>
                      <a:pt x="36442" y="1320"/>
                    </a:lnTo>
                    <a:lnTo>
                      <a:pt x="36955" y="1261"/>
                    </a:lnTo>
                    <a:lnTo>
                      <a:pt x="37467" y="1221"/>
                    </a:lnTo>
                    <a:lnTo>
                      <a:pt x="37940" y="1202"/>
                    </a:lnTo>
                    <a:close/>
                    <a:moveTo>
                      <a:pt x="37900" y="0"/>
                    </a:moveTo>
                    <a:lnTo>
                      <a:pt x="37388" y="20"/>
                    </a:lnTo>
                    <a:lnTo>
                      <a:pt x="36856" y="59"/>
                    </a:lnTo>
                    <a:lnTo>
                      <a:pt x="36324" y="118"/>
                    </a:lnTo>
                    <a:lnTo>
                      <a:pt x="35773" y="177"/>
                    </a:lnTo>
                    <a:lnTo>
                      <a:pt x="35221" y="256"/>
                    </a:lnTo>
                    <a:lnTo>
                      <a:pt x="34059" y="453"/>
                    </a:lnTo>
                    <a:lnTo>
                      <a:pt x="33153" y="650"/>
                    </a:lnTo>
                    <a:lnTo>
                      <a:pt x="32227" y="867"/>
                    </a:lnTo>
                    <a:lnTo>
                      <a:pt x="31301" y="1103"/>
                    </a:lnTo>
                    <a:lnTo>
                      <a:pt x="30336" y="1379"/>
                    </a:lnTo>
                    <a:lnTo>
                      <a:pt x="29351" y="1694"/>
                    </a:lnTo>
                    <a:lnTo>
                      <a:pt x="28366" y="2029"/>
                    </a:lnTo>
                    <a:lnTo>
                      <a:pt x="27342" y="2384"/>
                    </a:lnTo>
                    <a:lnTo>
                      <a:pt x="26318" y="2778"/>
                    </a:lnTo>
                    <a:lnTo>
                      <a:pt x="25274" y="3211"/>
                    </a:lnTo>
                    <a:lnTo>
                      <a:pt x="24230" y="3664"/>
                    </a:lnTo>
                    <a:lnTo>
                      <a:pt x="23166" y="4137"/>
                    </a:lnTo>
                    <a:lnTo>
                      <a:pt x="22102" y="4649"/>
                    </a:lnTo>
                    <a:lnTo>
                      <a:pt x="21019" y="5181"/>
                    </a:lnTo>
                    <a:lnTo>
                      <a:pt x="19955" y="5732"/>
                    </a:lnTo>
                    <a:lnTo>
                      <a:pt x="18872" y="6323"/>
                    </a:lnTo>
                    <a:lnTo>
                      <a:pt x="17769" y="6934"/>
                    </a:lnTo>
                    <a:lnTo>
                      <a:pt x="16803" y="7505"/>
                    </a:lnTo>
                    <a:lnTo>
                      <a:pt x="15858" y="8096"/>
                    </a:lnTo>
                    <a:lnTo>
                      <a:pt x="14932" y="8687"/>
                    </a:lnTo>
                    <a:lnTo>
                      <a:pt x="14026" y="9278"/>
                    </a:lnTo>
                    <a:lnTo>
                      <a:pt x="13140" y="9869"/>
                    </a:lnTo>
                    <a:lnTo>
                      <a:pt x="12273" y="10480"/>
                    </a:lnTo>
                    <a:lnTo>
                      <a:pt x="11426" y="11090"/>
                    </a:lnTo>
                    <a:lnTo>
                      <a:pt x="10618" y="11701"/>
                    </a:lnTo>
                    <a:lnTo>
                      <a:pt x="9811" y="12331"/>
                    </a:lnTo>
                    <a:lnTo>
                      <a:pt x="9042" y="12962"/>
                    </a:lnTo>
                    <a:lnTo>
                      <a:pt x="8313" y="13572"/>
                    </a:lnTo>
                    <a:lnTo>
                      <a:pt x="7604" y="14202"/>
                    </a:lnTo>
                    <a:lnTo>
                      <a:pt x="6915" y="14833"/>
                    </a:lnTo>
                    <a:lnTo>
                      <a:pt x="6245" y="15443"/>
                    </a:lnTo>
                    <a:lnTo>
                      <a:pt x="5615" y="16074"/>
                    </a:lnTo>
                    <a:lnTo>
                      <a:pt x="5024" y="16704"/>
                    </a:lnTo>
                    <a:lnTo>
                      <a:pt x="4453" y="17315"/>
                    </a:lnTo>
                    <a:lnTo>
                      <a:pt x="3901" y="17925"/>
                    </a:lnTo>
                    <a:lnTo>
                      <a:pt x="3409" y="18536"/>
                    </a:lnTo>
                    <a:lnTo>
                      <a:pt x="2916" y="19147"/>
                    </a:lnTo>
                    <a:lnTo>
                      <a:pt x="2483" y="19738"/>
                    </a:lnTo>
                    <a:lnTo>
                      <a:pt x="2069" y="20329"/>
                    </a:lnTo>
                    <a:lnTo>
                      <a:pt x="1695" y="20920"/>
                    </a:lnTo>
                    <a:lnTo>
                      <a:pt x="1360" y="21491"/>
                    </a:lnTo>
                    <a:lnTo>
                      <a:pt x="1045" y="22062"/>
                    </a:lnTo>
                    <a:lnTo>
                      <a:pt x="789" y="22633"/>
                    </a:lnTo>
                    <a:lnTo>
                      <a:pt x="552" y="23185"/>
                    </a:lnTo>
                    <a:lnTo>
                      <a:pt x="355" y="23736"/>
                    </a:lnTo>
                    <a:lnTo>
                      <a:pt x="198" y="24268"/>
                    </a:lnTo>
                    <a:lnTo>
                      <a:pt x="99" y="24800"/>
                    </a:lnTo>
                    <a:lnTo>
                      <a:pt x="20" y="25312"/>
                    </a:lnTo>
                    <a:lnTo>
                      <a:pt x="1" y="25805"/>
                    </a:lnTo>
                    <a:lnTo>
                      <a:pt x="20" y="26100"/>
                    </a:lnTo>
                    <a:lnTo>
                      <a:pt x="40" y="26396"/>
                    </a:lnTo>
                    <a:lnTo>
                      <a:pt x="80" y="26671"/>
                    </a:lnTo>
                    <a:lnTo>
                      <a:pt x="139" y="26947"/>
                    </a:lnTo>
                    <a:lnTo>
                      <a:pt x="217" y="27223"/>
                    </a:lnTo>
                    <a:lnTo>
                      <a:pt x="316" y="27479"/>
                    </a:lnTo>
                    <a:lnTo>
                      <a:pt x="434" y="27735"/>
                    </a:lnTo>
                    <a:lnTo>
                      <a:pt x="552" y="27991"/>
                    </a:lnTo>
                    <a:lnTo>
                      <a:pt x="769" y="28306"/>
                    </a:lnTo>
                    <a:lnTo>
                      <a:pt x="1005" y="28622"/>
                    </a:lnTo>
                    <a:lnTo>
                      <a:pt x="1281" y="28897"/>
                    </a:lnTo>
                    <a:lnTo>
                      <a:pt x="1577" y="29153"/>
                    </a:lnTo>
                    <a:lnTo>
                      <a:pt x="1813" y="29331"/>
                    </a:lnTo>
                    <a:lnTo>
                      <a:pt x="2069" y="29488"/>
                    </a:lnTo>
                    <a:lnTo>
                      <a:pt x="2325" y="29646"/>
                    </a:lnTo>
                    <a:lnTo>
                      <a:pt x="2601" y="29784"/>
                    </a:lnTo>
                    <a:lnTo>
                      <a:pt x="2896" y="29902"/>
                    </a:lnTo>
                    <a:lnTo>
                      <a:pt x="3192" y="30020"/>
                    </a:lnTo>
                    <a:lnTo>
                      <a:pt x="3507" y="30119"/>
                    </a:lnTo>
                    <a:lnTo>
                      <a:pt x="3822" y="30217"/>
                    </a:lnTo>
                    <a:lnTo>
                      <a:pt x="4157" y="30296"/>
                    </a:lnTo>
                    <a:lnTo>
                      <a:pt x="4492" y="30355"/>
                    </a:lnTo>
                    <a:lnTo>
                      <a:pt x="4847" y="30414"/>
                    </a:lnTo>
                    <a:lnTo>
                      <a:pt x="5221" y="30454"/>
                    </a:lnTo>
                    <a:lnTo>
                      <a:pt x="5969" y="30513"/>
                    </a:lnTo>
                    <a:lnTo>
                      <a:pt x="6757" y="30532"/>
                    </a:lnTo>
                    <a:lnTo>
                      <a:pt x="7269" y="30532"/>
                    </a:lnTo>
                    <a:lnTo>
                      <a:pt x="7782" y="30513"/>
                    </a:lnTo>
                    <a:lnTo>
                      <a:pt x="8294" y="30473"/>
                    </a:lnTo>
                    <a:lnTo>
                      <a:pt x="8845" y="30434"/>
                    </a:lnTo>
                    <a:lnTo>
                      <a:pt x="9397" y="30355"/>
                    </a:lnTo>
                    <a:lnTo>
                      <a:pt x="9948" y="30276"/>
                    </a:lnTo>
                    <a:lnTo>
                      <a:pt x="11111" y="30079"/>
                    </a:lnTo>
                    <a:lnTo>
                      <a:pt x="12017" y="29902"/>
                    </a:lnTo>
                    <a:lnTo>
                      <a:pt x="12923" y="29685"/>
                    </a:lnTo>
                    <a:lnTo>
                      <a:pt x="13868" y="29429"/>
                    </a:lnTo>
                    <a:lnTo>
                      <a:pt x="14834" y="29153"/>
                    </a:lnTo>
                    <a:lnTo>
                      <a:pt x="15818" y="28858"/>
                    </a:lnTo>
                    <a:lnTo>
                      <a:pt x="16803" y="28523"/>
                    </a:lnTo>
                    <a:lnTo>
                      <a:pt x="17828" y="28149"/>
                    </a:lnTo>
                    <a:lnTo>
                      <a:pt x="18852" y="27755"/>
                    </a:lnTo>
                    <a:lnTo>
                      <a:pt x="19876" y="27341"/>
                    </a:lnTo>
                    <a:lnTo>
                      <a:pt x="20940" y="26888"/>
                    </a:lnTo>
                    <a:lnTo>
                      <a:pt x="22004" y="26396"/>
                    </a:lnTo>
                    <a:lnTo>
                      <a:pt x="23067" y="25903"/>
                    </a:lnTo>
                    <a:lnTo>
                      <a:pt x="24131" y="25371"/>
                    </a:lnTo>
                    <a:lnTo>
                      <a:pt x="25215" y="24800"/>
                    </a:lnTo>
                    <a:lnTo>
                      <a:pt x="26298" y="24209"/>
                    </a:lnTo>
                    <a:lnTo>
                      <a:pt x="27401" y="23599"/>
                    </a:lnTo>
                    <a:lnTo>
                      <a:pt x="28366" y="23027"/>
                    </a:lnTo>
                    <a:lnTo>
                      <a:pt x="29312" y="22456"/>
                    </a:lnTo>
                    <a:lnTo>
                      <a:pt x="30238" y="21865"/>
                    </a:lnTo>
                    <a:lnTo>
                      <a:pt x="31144" y="21274"/>
                    </a:lnTo>
                    <a:lnTo>
                      <a:pt x="32030" y="20664"/>
                    </a:lnTo>
                    <a:lnTo>
                      <a:pt x="32897" y="20053"/>
                    </a:lnTo>
                    <a:lnTo>
                      <a:pt x="33744" y="19442"/>
                    </a:lnTo>
                    <a:lnTo>
                      <a:pt x="34551" y="18832"/>
                    </a:lnTo>
                    <a:lnTo>
                      <a:pt x="35339" y="18201"/>
                    </a:lnTo>
                    <a:lnTo>
                      <a:pt x="36108" y="17591"/>
                    </a:lnTo>
                    <a:lnTo>
                      <a:pt x="36856" y="16960"/>
                    </a:lnTo>
                    <a:lnTo>
                      <a:pt x="37565" y="16330"/>
                    </a:lnTo>
                    <a:lnTo>
                      <a:pt x="38255" y="15719"/>
                    </a:lnTo>
                    <a:lnTo>
                      <a:pt x="38924" y="15089"/>
                    </a:lnTo>
                    <a:lnTo>
                      <a:pt x="39555" y="14459"/>
                    </a:lnTo>
                    <a:lnTo>
                      <a:pt x="40146" y="13848"/>
                    </a:lnTo>
                    <a:lnTo>
                      <a:pt x="40717" y="13218"/>
                    </a:lnTo>
                    <a:lnTo>
                      <a:pt x="41249" y="12607"/>
                    </a:lnTo>
                    <a:lnTo>
                      <a:pt x="41761" y="11996"/>
                    </a:lnTo>
                    <a:lnTo>
                      <a:pt x="42234" y="11405"/>
                    </a:lnTo>
                    <a:lnTo>
                      <a:pt x="42687" y="10795"/>
                    </a:lnTo>
                    <a:lnTo>
                      <a:pt x="43100" y="10204"/>
                    </a:lnTo>
                    <a:lnTo>
                      <a:pt x="43475" y="9613"/>
                    </a:lnTo>
                    <a:lnTo>
                      <a:pt x="43810" y="9042"/>
                    </a:lnTo>
                    <a:lnTo>
                      <a:pt x="44125" y="8470"/>
                    </a:lnTo>
                    <a:lnTo>
                      <a:pt x="44381" y="7899"/>
                    </a:lnTo>
                    <a:lnTo>
                      <a:pt x="44617" y="7348"/>
                    </a:lnTo>
                    <a:lnTo>
                      <a:pt x="44814" y="6816"/>
                    </a:lnTo>
                    <a:lnTo>
                      <a:pt x="44952" y="6284"/>
                    </a:lnTo>
                    <a:lnTo>
                      <a:pt x="45070" y="5752"/>
                    </a:lnTo>
                    <a:lnTo>
                      <a:pt x="45129" y="5240"/>
                    </a:lnTo>
                    <a:lnTo>
                      <a:pt x="45169" y="4728"/>
                    </a:lnTo>
                    <a:lnTo>
                      <a:pt x="45149" y="4432"/>
                    </a:lnTo>
                    <a:lnTo>
                      <a:pt x="45129" y="4156"/>
                    </a:lnTo>
                    <a:lnTo>
                      <a:pt x="45090" y="3861"/>
                    </a:lnTo>
                    <a:lnTo>
                      <a:pt x="45031" y="3585"/>
                    </a:lnTo>
                    <a:lnTo>
                      <a:pt x="44952" y="3329"/>
                    </a:lnTo>
                    <a:lnTo>
                      <a:pt x="44854" y="3053"/>
                    </a:lnTo>
                    <a:lnTo>
                      <a:pt x="44735" y="2797"/>
                    </a:lnTo>
                    <a:lnTo>
                      <a:pt x="44617" y="2561"/>
                    </a:lnTo>
                    <a:lnTo>
                      <a:pt x="44401" y="2226"/>
                    </a:lnTo>
                    <a:lnTo>
                      <a:pt x="44164" y="1930"/>
                    </a:lnTo>
                    <a:lnTo>
                      <a:pt x="43888" y="1635"/>
                    </a:lnTo>
                    <a:lnTo>
                      <a:pt x="43593" y="1379"/>
                    </a:lnTo>
                    <a:lnTo>
                      <a:pt x="43357" y="1202"/>
                    </a:lnTo>
                    <a:lnTo>
                      <a:pt x="43100" y="1044"/>
                    </a:lnTo>
                    <a:lnTo>
                      <a:pt x="42844" y="886"/>
                    </a:lnTo>
                    <a:lnTo>
                      <a:pt x="42569" y="749"/>
                    </a:lnTo>
                    <a:lnTo>
                      <a:pt x="42273" y="630"/>
                    </a:lnTo>
                    <a:lnTo>
                      <a:pt x="41978" y="512"/>
                    </a:lnTo>
                    <a:lnTo>
                      <a:pt x="41663" y="414"/>
                    </a:lnTo>
                    <a:lnTo>
                      <a:pt x="41347" y="335"/>
                    </a:lnTo>
                    <a:lnTo>
                      <a:pt x="41012" y="256"/>
                    </a:lnTo>
                    <a:lnTo>
                      <a:pt x="40658" y="177"/>
                    </a:lnTo>
                    <a:lnTo>
                      <a:pt x="40303" y="118"/>
                    </a:lnTo>
                    <a:lnTo>
                      <a:pt x="39949" y="79"/>
                    </a:lnTo>
                    <a:lnTo>
                      <a:pt x="39200" y="20"/>
                    </a:lnTo>
                    <a:lnTo>
                      <a:pt x="384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2"/>
              <p:cNvSpPr/>
              <p:nvPr/>
            </p:nvSpPr>
            <p:spPr>
              <a:xfrm>
                <a:off x="2752175" y="478425"/>
                <a:ext cx="638750" cy="638750"/>
              </a:xfrm>
              <a:custGeom>
                <a:avLst/>
                <a:gdLst/>
                <a:ahLst/>
                <a:cxnLst/>
                <a:rect l="l" t="t" r="r" b="b"/>
                <a:pathLst>
                  <a:path w="25550" h="25550" extrusionOk="0">
                    <a:moveTo>
                      <a:pt x="12411" y="1"/>
                    </a:moveTo>
                    <a:lnTo>
                      <a:pt x="11800" y="20"/>
                    </a:lnTo>
                    <a:lnTo>
                      <a:pt x="11189" y="99"/>
                    </a:lnTo>
                    <a:lnTo>
                      <a:pt x="10579" y="178"/>
                    </a:lnTo>
                    <a:lnTo>
                      <a:pt x="9968" y="296"/>
                    </a:lnTo>
                    <a:lnTo>
                      <a:pt x="9377" y="454"/>
                    </a:lnTo>
                    <a:lnTo>
                      <a:pt x="8786" y="631"/>
                    </a:lnTo>
                    <a:lnTo>
                      <a:pt x="8215" y="828"/>
                    </a:lnTo>
                    <a:lnTo>
                      <a:pt x="7644" y="1064"/>
                    </a:lnTo>
                    <a:lnTo>
                      <a:pt x="7092" y="1321"/>
                    </a:lnTo>
                    <a:lnTo>
                      <a:pt x="6541" y="1616"/>
                    </a:lnTo>
                    <a:lnTo>
                      <a:pt x="6028" y="1911"/>
                    </a:lnTo>
                    <a:lnTo>
                      <a:pt x="5497" y="2266"/>
                    </a:lnTo>
                    <a:lnTo>
                      <a:pt x="5004" y="2621"/>
                    </a:lnTo>
                    <a:lnTo>
                      <a:pt x="4531" y="3015"/>
                    </a:lnTo>
                    <a:lnTo>
                      <a:pt x="4059" y="3428"/>
                    </a:lnTo>
                    <a:lnTo>
                      <a:pt x="3606" y="3862"/>
                    </a:lnTo>
                    <a:lnTo>
                      <a:pt x="3192" y="4315"/>
                    </a:lnTo>
                    <a:lnTo>
                      <a:pt x="2778" y="4807"/>
                    </a:lnTo>
                    <a:lnTo>
                      <a:pt x="2404" y="5300"/>
                    </a:lnTo>
                    <a:lnTo>
                      <a:pt x="2049" y="5831"/>
                    </a:lnTo>
                    <a:lnTo>
                      <a:pt x="1695" y="6383"/>
                    </a:lnTo>
                    <a:lnTo>
                      <a:pt x="1399" y="6954"/>
                    </a:lnTo>
                    <a:lnTo>
                      <a:pt x="1104" y="7545"/>
                    </a:lnTo>
                    <a:lnTo>
                      <a:pt x="848" y="8156"/>
                    </a:lnTo>
                    <a:lnTo>
                      <a:pt x="631" y="8766"/>
                    </a:lnTo>
                    <a:lnTo>
                      <a:pt x="454" y="9377"/>
                    </a:lnTo>
                    <a:lnTo>
                      <a:pt x="296" y="10007"/>
                    </a:lnTo>
                    <a:lnTo>
                      <a:pt x="178" y="10618"/>
                    </a:lnTo>
                    <a:lnTo>
                      <a:pt x="80" y="11248"/>
                    </a:lnTo>
                    <a:lnTo>
                      <a:pt x="20" y="11879"/>
                    </a:lnTo>
                    <a:lnTo>
                      <a:pt x="1" y="12489"/>
                    </a:lnTo>
                    <a:lnTo>
                      <a:pt x="1" y="13120"/>
                    </a:lnTo>
                    <a:lnTo>
                      <a:pt x="20" y="13730"/>
                    </a:lnTo>
                    <a:lnTo>
                      <a:pt x="99" y="14341"/>
                    </a:lnTo>
                    <a:lnTo>
                      <a:pt x="178" y="14952"/>
                    </a:lnTo>
                    <a:lnTo>
                      <a:pt x="296" y="15562"/>
                    </a:lnTo>
                    <a:lnTo>
                      <a:pt x="454" y="16153"/>
                    </a:lnTo>
                    <a:lnTo>
                      <a:pt x="631" y="16744"/>
                    </a:lnTo>
                    <a:lnTo>
                      <a:pt x="828" y="17316"/>
                    </a:lnTo>
                    <a:lnTo>
                      <a:pt x="1064" y="17887"/>
                    </a:lnTo>
                    <a:lnTo>
                      <a:pt x="1321" y="18438"/>
                    </a:lnTo>
                    <a:lnTo>
                      <a:pt x="1616" y="18990"/>
                    </a:lnTo>
                    <a:lnTo>
                      <a:pt x="1931" y="19522"/>
                    </a:lnTo>
                    <a:lnTo>
                      <a:pt x="2266" y="20034"/>
                    </a:lnTo>
                    <a:lnTo>
                      <a:pt x="2621" y="20526"/>
                    </a:lnTo>
                    <a:lnTo>
                      <a:pt x="3015" y="21019"/>
                    </a:lnTo>
                    <a:lnTo>
                      <a:pt x="3428" y="21472"/>
                    </a:lnTo>
                    <a:lnTo>
                      <a:pt x="3862" y="21925"/>
                    </a:lnTo>
                    <a:lnTo>
                      <a:pt x="4315" y="22339"/>
                    </a:lnTo>
                    <a:lnTo>
                      <a:pt x="4807" y="22752"/>
                    </a:lnTo>
                    <a:lnTo>
                      <a:pt x="5300" y="23126"/>
                    </a:lnTo>
                    <a:lnTo>
                      <a:pt x="5831" y="23501"/>
                    </a:lnTo>
                    <a:lnTo>
                      <a:pt x="6383" y="23836"/>
                    </a:lnTo>
                    <a:lnTo>
                      <a:pt x="6954" y="24131"/>
                    </a:lnTo>
                    <a:lnTo>
                      <a:pt x="7545" y="24427"/>
                    </a:lnTo>
                    <a:lnTo>
                      <a:pt x="8156" y="24683"/>
                    </a:lnTo>
                    <a:lnTo>
                      <a:pt x="8766" y="24899"/>
                    </a:lnTo>
                    <a:lnTo>
                      <a:pt x="9377" y="25077"/>
                    </a:lnTo>
                    <a:lnTo>
                      <a:pt x="10007" y="25234"/>
                    </a:lnTo>
                    <a:lnTo>
                      <a:pt x="10618" y="25352"/>
                    </a:lnTo>
                    <a:lnTo>
                      <a:pt x="11248" y="25451"/>
                    </a:lnTo>
                    <a:lnTo>
                      <a:pt x="11879" y="25510"/>
                    </a:lnTo>
                    <a:lnTo>
                      <a:pt x="12489" y="25549"/>
                    </a:lnTo>
                    <a:lnTo>
                      <a:pt x="13120" y="25530"/>
                    </a:lnTo>
                    <a:lnTo>
                      <a:pt x="13730" y="25510"/>
                    </a:lnTo>
                    <a:lnTo>
                      <a:pt x="14341" y="25451"/>
                    </a:lnTo>
                    <a:lnTo>
                      <a:pt x="14952" y="25352"/>
                    </a:lnTo>
                    <a:lnTo>
                      <a:pt x="15562" y="25234"/>
                    </a:lnTo>
                    <a:lnTo>
                      <a:pt x="16153" y="25077"/>
                    </a:lnTo>
                    <a:lnTo>
                      <a:pt x="16744" y="24899"/>
                    </a:lnTo>
                    <a:lnTo>
                      <a:pt x="17315" y="24702"/>
                    </a:lnTo>
                    <a:lnTo>
                      <a:pt x="17887" y="24466"/>
                    </a:lnTo>
                    <a:lnTo>
                      <a:pt x="18438" y="24210"/>
                    </a:lnTo>
                    <a:lnTo>
                      <a:pt x="18990" y="23934"/>
                    </a:lnTo>
                    <a:lnTo>
                      <a:pt x="19522" y="23619"/>
                    </a:lnTo>
                    <a:lnTo>
                      <a:pt x="20034" y="23284"/>
                    </a:lnTo>
                    <a:lnTo>
                      <a:pt x="20526" y="22910"/>
                    </a:lnTo>
                    <a:lnTo>
                      <a:pt x="21019" y="22536"/>
                    </a:lnTo>
                    <a:lnTo>
                      <a:pt x="21472" y="22122"/>
                    </a:lnTo>
                    <a:lnTo>
                      <a:pt x="21925" y="21669"/>
                    </a:lnTo>
                    <a:lnTo>
                      <a:pt x="22358" y="21216"/>
                    </a:lnTo>
                    <a:lnTo>
                      <a:pt x="22752" y="20743"/>
                    </a:lnTo>
                    <a:lnTo>
                      <a:pt x="23126" y="20231"/>
                    </a:lnTo>
                    <a:lnTo>
                      <a:pt x="23501" y="19699"/>
                    </a:lnTo>
                    <a:lnTo>
                      <a:pt x="23836" y="19147"/>
                    </a:lnTo>
                    <a:lnTo>
                      <a:pt x="24151" y="18576"/>
                    </a:lnTo>
                    <a:lnTo>
                      <a:pt x="24427" y="17985"/>
                    </a:lnTo>
                    <a:lnTo>
                      <a:pt x="24683" y="17375"/>
                    </a:lnTo>
                    <a:lnTo>
                      <a:pt x="24899" y="16764"/>
                    </a:lnTo>
                    <a:lnTo>
                      <a:pt x="25077" y="16153"/>
                    </a:lnTo>
                    <a:lnTo>
                      <a:pt x="25234" y="15523"/>
                    </a:lnTo>
                    <a:lnTo>
                      <a:pt x="25372" y="14912"/>
                    </a:lnTo>
                    <a:lnTo>
                      <a:pt x="25451" y="14282"/>
                    </a:lnTo>
                    <a:lnTo>
                      <a:pt x="25510" y="13671"/>
                    </a:lnTo>
                    <a:lnTo>
                      <a:pt x="25549" y="13041"/>
                    </a:lnTo>
                    <a:lnTo>
                      <a:pt x="25530" y="12411"/>
                    </a:lnTo>
                    <a:lnTo>
                      <a:pt x="25510" y="11800"/>
                    </a:lnTo>
                    <a:lnTo>
                      <a:pt x="25451" y="11189"/>
                    </a:lnTo>
                    <a:lnTo>
                      <a:pt x="25352" y="10579"/>
                    </a:lnTo>
                    <a:lnTo>
                      <a:pt x="25234" y="9968"/>
                    </a:lnTo>
                    <a:lnTo>
                      <a:pt x="25077" y="9377"/>
                    </a:lnTo>
                    <a:lnTo>
                      <a:pt x="24899" y="8786"/>
                    </a:lnTo>
                    <a:lnTo>
                      <a:pt x="24702" y="8215"/>
                    </a:lnTo>
                    <a:lnTo>
                      <a:pt x="24466" y="7644"/>
                    </a:lnTo>
                    <a:lnTo>
                      <a:pt x="24210" y="7092"/>
                    </a:lnTo>
                    <a:lnTo>
                      <a:pt x="23934" y="6541"/>
                    </a:lnTo>
                    <a:lnTo>
                      <a:pt x="23619" y="6028"/>
                    </a:lnTo>
                    <a:lnTo>
                      <a:pt x="23284" y="5497"/>
                    </a:lnTo>
                    <a:lnTo>
                      <a:pt x="22910" y="5004"/>
                    </a:lnTo>
                    <a:lnTo>
                      <a:pt x="22536" y="4531"/>
                    </a:lnTo>
                    <a:lnTo>
                      <a:pt x="22122" y="4059"/>
                    </a:lnTo>
                    <a:lnTo>
                      <a:pt x="21688" y="3606"/>
                    </a:lnTo>
                    <a:lnTo>
                      <a:pt x="21216" y="3192"/>
                    </a:lnTo>
                    <a:lnTo>
                      <a:pt x="20743" y="2778"/>
                    </a:lnTo>
                    <a:lnTo>
                      <a:pt x="20231" y="2404"/>
                    </a:lnTo>
                    <a:lnTo>
                      <a:pt x="19699" y="2030"/>
                    </a:lnTo>
                    <a:lnTo>
                      <a:pt x="19147" y="1695"/>
                    </a:lnTo>
                    <a:lnTo>
                      <a:pt x="18576" y="1399"/>
                    </a:lnTo>
                    <a:lnTo>
                      <a:pt x="17985" y="1104"/>
                    </a:lnTo>
                    <a:lnTo>
                      <a:pt x="17375" y="848"/>
                    </a:lnTo>
                    <a:lnTo>
                      <a:pt x="16764" y="631"/>
                    </a:lnTo>
                    <a:lnTo>
                      <a:pt x="16153" y="454"/>
                    </a:lnTo>
                    <a:lnTo>
                      <a:pt x="15523" y="296"/>
                    </a:lnTo>
                    <a:lnTo>
                      <a:pt x="14912" y="178"/>
                    </a:lnTo>
                    <a:lnTo>
                      <a:pt x="14282" y="80"/>
                    </a:lnTo>
                    <a:lnTo>
                      <a:pt x="13671" y="20"/>
                    </a:lnTo>
                    <a:lnTo>
                      <a:pt x="13041" y="1"/>
                    </a:lnTo>
                    <a:close/>
                  </a:path>
                </a:pathLst>
              </a:custGeom>
              <a:solidFill>
                <a:srgbClr val="D9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2"/>
              <p:cNvSpPr/>
              <p:nvPr/>
            </p:nvSpPr>
            <p:spPr>
              <a:xfrm>
                <a:off x="2709350" y="435575"/>
                <a:ext cx="723925" cy="723950"/>
              </a:xfrm>
              <a:custGeom>
                <a:avLst/>
                <a:gdLst/>
                <a:ahLst/>
                <a:cxnLst/>
                <a:rect l="l" t="t" r="r" b="b"/>
                <a:pathLst>
                  <a:path w="28957" h="28958" extrusionOk="0">
                    <a:moveTo>
                      <a:pt x="14754" y="1715"/>
                    </a:moveTo>
                    <a:lnTo>
                      <a:pt x="15384" y="1734"/>
                    </a:lnTo>
                    <a:lnTo>
                      <a:pt x="15995" y="1794"/>
                    </a:lnTo>
                    <a:lnTo>
                      <a:pt x="16625" y="1892"/>
                    </a:lnTo>
                    <a:lnTo>
                      <a:pt x="17236" y="2010"/>
                    </a:lnTo>
                    <a:lnTo>
                      <a:pt x="17866" y="2168"/>
                    </a:lnTo>
                    <a:lnTo>
                      <a:pt x="18477" y="2345"/>
                    </a:lnTo>
                    <a:lnTo>
                      <a:pt x="19088" y="2562"/>
                    </a:lnTo>
                    <a:lnTo>
                      <a:pt x="19698" y="2818"/>
                    </a:lnTo>
                    <a:lnTo>
                      <a:pt x="20289" y="3113"/>
                    </a:lnTo>
                    <a:lnTo>
                      <a:pt x="20860" y="3409"/>
                    </a:lnTo>
                    <a:lnTo>
                      <a:pt x="21412" y="3744"/>
                    </a:lnTo>
                    <a:lnTo>
                      <a:pt x="21944" y="4118"/>
                    </a:lnTo>
                    <a:lnTo>
                      <a:pt x="22456" y="4492"/>
                    </a:lnTo>
                    <a:lnTo>
                      <a:pt x="22929" y="4906"/>
                    </a:lnTo>
                    <a:lnTo>
                      <a:pt x="23401" y="5320"/>
                    </a:lnTo>
                    <a:lnTo>
                      <a:pt x="23835" y="5773"/>
                    </a:lnTo>
                    <a:lnTo>
                      <a:pt x="24249" y="6245"/>
                    </a:lnTo>
                    <a:lnTo>
                      <a:pt x="24623" y="6718"/>
                    </a:lnTo>
                    <a:lnTo>
                      <a:pt x="24997" y="7211"/>
                    </a:lnTo>
                    <a:lnTo>
                      <a:pt x="25332" y="7742"/>
                    </a:lnTo>
                    <a:lnTo>
                      <a:pt x="25647" y="8255"/>
                    </a:lnTo>
                    <a:lnTo>
                      <a:pt x="25923" y="8806"/>
                    </a:lnTo>
                    <a:lnTo>
                      <a:pt x="26179" y="9358"/>
                    </a:lnTo>
                    <a:lnTo>
                      <a:pt x="26415" y="9929"/>
                    </a:lnTo>
                    <a:lnTo>
                      <a:pt x="26612" y="10500"/>
                    </a:lnTo>
                    <a:lnTo>
                      <a:pt x="26790" y="11091"/>
                    </a:lnTo>
                    <a:lnTo>
                      <a:pt x="26947" y="11682"/>
                    </a:lnTo>
                    <a:lnTo>
                      <a:pt x="27065" y="12293"/>
                    </a:lnTo>
                    <a:lnTo>
                      <a:pt x="27164" y="12903"/>
                    </a:lnTo>
                    <a:lnTo>
                      <a:pt x="27223" y="13514"/>
                    </a:lnTo>
                    <a:lnTo>
                      <a:pt x="27243" y="14125"/>
                    </a:lnTo>
                    <a:lnTo>
                      <a:pt x="27262" y="14755"/>
                    </a:lnTo>
                    <a:lnTo>
                      <a:pt x="27223" y="15385"/>
                    </a:lnTo>
                    <a:lnTo>
                      <a:pt x="27164" y="15996"/>
                    </a:lnTo>
                    <a:lnTo>
                      <a:pt x="27085" y="16626"/>
                    </a:lnTo>
                    <a:lnTo>
                      <a:pt x="26947" y="17237"/>
                    </a:lnTo>
                    <a:lnTo>
                      <a:pt x="26790" y="17867"/>
                    </a:lnTo>
                    <a:lnTo>
                      <a:pt x="26612" y="18478"/>
                    </a:lnTo>
                    <a:lnTo>
                      <a:pt x="26396" y="19089"/>
                    </a:lnTo>
                    <a:lnTo>
                      <a:pt x="26140" y="19699"/>
                    </a:lnTo>
                    <a:lnTo>
                      <a:pt x="25864" y="20290"/>
                    </a:lnTo>
                    <a:lnTo>
                      <a:pt x="25549" y="20861"/>
                    </a:lnTo>
                    <a:lnTo>
                      <a:pt x="25214" y="21413"/>
                    </a:lnTo>
                    <a:lnTo>
                      <a:pt x="24839" y="21945"/>
                    </a:lnTo>
                    <a:lnTo>
                      <a:pt x="24465" y="22457"/>
                    </a:lnTo>
                    <a:lnTo>
                      <a:pt x="24071" y="22930"/>
                    </a:lnTo>
                    <a:lnTo>
                      <a:pt x="23638" y="23383"/>
                    </a:lnTo>
                    <a:lnTo>
                      <a:pt x="23185" y="23836"/>
                    </a:lnTo>
                    <a:lnTo>
                      <a:pt x="22732" y="24250"/>
                    </a:lnTo>
                    <a:lnTo>
                      <a:pt x="22239" y="24624"/>
                    </a:lnTo>
                    <a:lnTo>
                      <a:pt x="21747" y="24998"/>
                    </a:lnTo>
                    <a:lnTo>
                      <a:pt x="21235" y="25333"/>
                    </a:lnTo>
                    <a:lnTo>
                      <a:pt x="20703" y="25648"/>
                    </a:lnTo>
                    <a:lnTo>
                      <a:pt x="20151" y="25924"/>
                    </a:lnTo>
                    <a:lnTo>
                      <a:pt x="19600" y="26180"/>
                    </a:lnTo>
                    <a:lnTo>
                      <a:pt x="19028" y="26416"/>
                    </a:lnTo>
                    <a:lnTo>
                      <a:pt x="18457" y="26613"/>
                    </a:lnTo>
                    <a:lnTo>
                      <a:pt x="17866" y="26791"/>
                    </a:lnTo>
                    <a:lnTo>
                      <a:pt x="17275" y="26948"/>
                    </a:lnTo>
                    <a:lnTo>
                      <a:pt x="16665" y="27066"/>
                    </a:lnTo>
                    <a:lnTo>
                      <a:pt x="16054" y="27165"/>
                    </a:lnTo>
                    <a:lnTo>
                      <a:pt x="15443" y="27224"/>
                    </a:lnTo>
                    <a:lnTo>
                      <a:pt x="14833" y="27244"/>
                    </a:lnTo>
                    <a:lnTo>
                      <a:pt x="14202" y="27263"/>
                    </a:lnTo>
                    <a:lnTo>
                      <a:pt x="13592" y="27224"/>
                    </a:lnTo>
                    <a:lnTo>
                      <a:pt x="12961" y="27165"/>
                    </a:lnTo>
                    <a:lnTo>
                      <a:pt x="12331" y="27066"/>
                    </a:lnTo>
                    <a:lnTo>
                      <a:pt x="11720" y="26948"/>
                    </a:lnTo>
                    <a:lnTo>
                      <a:pt x="11090" y="26791"/>
                    </a:lnTo>
                    <a:lnTo>
                      <a:pt x="10479" y="26613"/>
                    </a:lnTo>
                    <a:lnTo>
                      <a:pt x="9869" y="26397"/>
                    </a:lnTo>
                    <a:lnTo>
                      <a:pt x="9258" y="26141"/>
                    </a:lnTo>
                    <a:lnTo>
                      <a:pt x="8667" y="25845"/>
                    </a:lnTo>
                    <a:lnTo>
                      <a:pt x="8096" y="25550"/>
                    </a:lnTo>
                    <a:lnTo>
                      <a:pt x="7544" y="25215"/>
                    </a:lnTo>
                    <a:lnTo>
                      <a:pt x="7013" y="24840"/>
                    </a:lnTo>
                    <a:lnTo>
                      <a:pt x="6520" y="24466"/>
                    </a:lnTo>
                    <a:lnTo>
                      <a:pt x="6028" y="24053"/>
                    </a:lnTo>
                    <a:lnTo>
                      <a:pt x="5575" y="23639"/>
                    </a:lnTo>
                    <a:lnTo>
                      <a:pt x="5141" y="23186"/>
                    </a:lnTo>
                    <a:lnTo>
                      <a:pt x="4728" y="22733"/>
                    </a:lnTo>
                    <a:lnTo>
                      <a:pt x="4334" y="22240"/>
                    </a:lnTo>
                    <a:lnTo>
                      <a:pt x="3979" y="21748"/>
                    </a:lnTo>
                    <a:lnTo>
                      <a:pt x="3644" y="21236"/>
                    </a:lnTo>
                    <a:lnTo>
                      <a:pt x="3329" y="20704"/>
                    </a:lnTo>
                    <a:lnTo>
                      <a:pt x="3034" y="20152"/>
                    </a:lnTo>
                    <a:lnTo>
                      <a:pt x="2777" y="19601"/>
                    </a:lnTo>
                    <a:lnTo>
                      <a:pt x="2541" y="19030"/>
                    </a:lnTo>
                    <a:lnTo>
                      <a:pt x="2344" y="18458"/>
                    </a:lnTo>
                    <a:lnTo>
                      <a:pt x="2167" y="17867"/>
                    </a:lnTo>
                    <a:lnTo>
                      <a:pt x="2009" y="17276"/>
                    </a:lnTo>
                    <a:lnTo>
                      <a:pt x="1891" y="16666"/>
                    </a:lnTo>
                    <a:lnTo>
                      <a:pt x="1812" y="16055"/>
                    </a:lnTo>
                    <a:lnTo>
                      <a:pt x="1733" y="15444"/>
                    </a:lnTo>
                    <a:lnTo>
                      <a:pt x="1714" y="14834"/>
                    </a:lnTo>
                    <a:lnTo>
                      <a:pt x="1714" y="14203"/>
                    </a:lnTo>
                    <a:lnTo>
                      <a:pt x="1733" y="13593"/>
                    </a:lnTo>
                    <a:lnTo>
                      <a:pt x="1793" y="12962"/>
                    </a:lnTo>
                    <a:lnTo>
                      <a:pt x="1891" y="12332"/>
                    </a:lnTo>
                    <a:lnTo>
                      <a:pt x="2009" y="11721"/>
                    </a:lnTo>
                    <a:lnTo>
                      <a:pt x="2167" y="11091"/>
                    </a:lnTo>
                    <a:lnTo>
                      <a:pt x="2344" y="10480"/>
                    </a:lnTo>
                    <a:lnTo>
                      <a:pt x="2561" y="9870"/>
                    </a:lnTo>
                    <a:lnTo>
                      <a:pt x="2817" y="9259"/>
                    </a:lnTo>
                    <a:lnTo>
                      <a:pt x="3112" y="8668"/>
                    </a:lnTo>
                    <a:lnTo>
                      <a:pt x="3408" y="8097"/>
                    </a:lnTo>
                    <a:lnTo>
                      <a:pt x="3762" y="7545"/>
                    </a:lnTo>
                    <a:lnTo>
                      <a:pt x="4117" y="7014"/>
                    </a:lnTo>
                    <a:lnTo>
                      <a:pt x="4491" y="6521"/>
                    </a:lnTo>
                    <a:lnTo>
                      <a:pt x="4905" y="6029"/>
                    </a:lnTo>
                    <a:lnTo>
                      <a:pt x="5319" y="5576"/>
                    </a:lnTo>
                    <a:lnTo>
                      <a:pt x="5772" y="5142"/>
                    </a:lnTo>
                    <a:lnTo>
                      <a:pt x="6244" y="4729"/>
                    </a:lnTo>
                    <a:lnTo>
                      <a:pt x="6717" y="4335"/>
                    </a:lnTo>
                    <a:lnTo>
                      <a:pt x="7210" y="3980"/>
                    </a:lnTo>
                    <a:lnTo>
                      <a:pt x="7741" y="3625"/>
                    </a:lnTo>
                    <a:lnTo>
                      <a:pt x="8254" y="3330"/>
                    </a:lnTo>
                    <a:lnTo>
                      <a:pt x="8805" y="3035"/>
                    </a:lnTo>
                    <a:lnTo>
                      <a:pt x="9357" y="2778"/>
                    </a:lnTo>
                    <a:lnTo>
                      <a:pt x="9928" y="2542"/>
                    </a:lnTo>
                    <a:lnTo>
                      <a:pt x="10499" y="2345"/>
                    </a:lnTo>
                    <a:lnTo>
                      <a:pt x="11090" y="2168"/>
                    </a:lnTo>
                    <a:lnTo>
                      <a:pt x="11681" y="2010"/>
                    </a:lnTo>
                    <a:lnTo>
                      <a:pt x="12292" y="1892"/>
                    </a:lnTo>
                    <a:lnTo>
                      <a:pt x="12902" y="1813"/>
                    </a:lnTo>
                    <a:lnTo>
                      <a:pt x="13513" y="1734"/>
                    </a:lnTo>
                    <a:lnTo>
                      <a:pt x="14124" y="1715"/>
                    </a:lnTo>
                    <a:close/>
                    <a:moveTo>
                      <a:pt x="14084" y="1"/>
                    </a:moveTo>
                    <a:lnTo>
                      <a:pt x="13375" y="40"/>
                    </a:lnTo>
                    <a:lnTo>
                      <a:pt x="12686" y="99"/>
                    </a:lnTo>
                    <a:lnTo>
                      <a:pt x="11996" y="218"/>
                    </a:lnTo>
                    <a:lnTo>
                      <a:pt x="11307" y="356"/>
                    </a:lnTo>
                    <a:lnTo>
                      <a:pt x="10637" y="513"/>
                    </a:lnTo>
                    <a:lnTo>
                      <a:pt x="9967" y="710"/>
                    </a:lnTo>
                    <a:lnTo>
                      <a:pt x="9317" y="947"/>
                    </a:lnTo>
                    <a:lnTo>
                      <a:pt x="8667" y="1222"/>
                    </a:lnTo>
                    <a:lnTo>
                      <a:pt x="8037" y="1498"/>
                    </a:lnTo>
                    <a:lnTo>
                      <a:pt x="7426" y="1833"/>
                    </a:lnTo>
                    <a:lnTo>
                      <a:pt x="6835" y="2188"/>
                    </a:lnTo>
                    <a:lnTo>
                      <a:pt x="6244" y="2562"/>
                    </a:lnTo>
                    <a:lnTo>
                      <a:pt x="5673" y="2975"/>
                    </a:lnTo>
                    <a:lnTo>
                      <a:pt x="5141" y="3409"/>
                    </a:lnTo>
                    <a:lnTo>
                      <a:pt x="4609" y="3882"/>
                    </a:lnTo>
                    <a:lnTo>
                      <a:pt x="4097" y="4374"/>
                    </a:lnTo>
                    <a:lnTo>
                      <a:pt x="3624" y="4906"/>
                    </a:lnTo>
                    <a:lnTo>
                      <a:pt x="3152" y="5438"/>
                    </a:lnTo>
                    <a:lnTo>
                      <a:pt x="2718" y="6009"/>
                    </a:lnTo>
                    <a:lnTo>
                      <a:pt x="2324" y="6620"/>
                    </a:lnTo>
                    <a:lnTo>
                      <a:pt x="1930" y="7250"/>
                    </a:lnTo>
                    <a:lnTo>
                      <a:pt x="1576" y="7880"/>
                    </a:lnTo>
                    <a:lnTo>
                      <a:pt x="1261" y="8570"/>
                    </a:lnTo>
                    <a:lnTo>
                      <a:pt x="985" y="9259"/>
                    </a:lnTo>
                    <a:lnTo>
                      <a:pt x="729" y="9949"/>
                    </a:lnTo>
                    <a:lnTo>
                      <a:pt x="512" y="10638"/>
                    </a:lnTo>
                    <a:lnTo>
                      <a:pt x="335" y="11347"/>
                    </a:lnTo>
                    <a:lnTo>
                      <a:pt x="197" y="12056"/>
                    </a:lnTo>
                    <a:lnTo>
                      <a:pt x="98" y="12765"/>
                    </a:lnTo>
                    <a:lnTo>
                      <a:pt x="39" y="13475"/>
                    </a:lnTo>
                    <a:lnTo>
                      <a:pt x="0" y="14164"/>
                    </a:lnTo>
                    <a:lnTo>
                      <a:pt x="0" y="14873"/>
                    </a:lnTo>
                    <a:lnTo>
                      <a:pt x="39" y="15582"/>
                    </a:lnTo>
                    <a:lnTo>
                      <a:pt x="98" y="16272"/>
                    </a:lnTo>
                    <a:lnTo>
                      <a:pt x="217" y="16961"/>
                    </a:lnTo>
                    <a:lnTo>
                      <a:pt x="355" y="17651"/>
                    </a:lnTo>
                    <a:lnTo>
                      <a:pt x="512" y="18320"/>
                    </a:lnTo>
                    <a:lnTo>
                      <a:pt x="709" y="18990"/>
                    </a:lnTo>
                    <a:lnTo>
                      <a:pt x="946" y="19640"/>
                    </a:lnTo>
                    <a:lnTo>
                      <a:pt x="1221" y="20290"/>
                    </a:lnTo>
                    <a:lnTo>
                      <a:pt x="1497" y="20921"/>
                    </a:lnTo>
                    <a:lnTo>
                      <a:pt x="1832" y="21531"/>
                    </a:lnTo>
                    <a:lnTo>
                      <a:pt x="2187" y="22142"/>
                    </a:lnTo>
                    <a:lnTo>
                      <a:pt x="2561" y="22713"/>
                    </a:lnTo>
                    <a:lnTo>
                      <a:pt x="2974" y="23284"/>
                    </a:lnTo>
                    <a:lnTo>
                      <a:pt x="3408" y="23836"/>
                    </a:lnTo>
                    <a:lnTo>
                      <a:pt x="3881" y="24348"/>
                    </a:lnTo>
                    <a:lnTo>
                      <a:pt x="4373" y="24860"/>
                    </a:lnTo>
                    <a:lnTo>
                      <a:pt x="4905" y="25353"/>
                    </a:lnTo>
                    <a:lnTo>
                      <a:pt x="5437" y="25806"/>
                    </a:lnTo>
                    <a:lnTo>
                      <a:pt x="6028" y="26239"/>
                    </a:lnTo>
                    <a:lnTo>
                      <a:pt x="6619" y="26653"/>
                    </a:lnTo>
                    <a:lnTo>
                      <a:pt x="7249" y="27027"/>
                    </a:lnTo>
                    <a:lnTo>
                      <a:pt x="7899" y="27382"/>
                    </a:lnTo>
                    <a:lnTo>
                      <a:pt x="8569" y="27697"/>
                    </a:lnTo>
                    <a:lnTo>
                      <a:pt x="9258" y="27992"/>
                    </a:lnTo>
                    <a:lnTo>
                      <a:pt x="9948" y="28229"/>
                    </a:lnTo>
                    <a:lnTo>
                      <a:pt x="10637" y="28445"/>
                    </a:lnTo>
                    <a:lnTo>
                      <a:pt x="11346" y="28623"/>
                    </a:lnTo>
                    <a:lnTo>
                      <a:pt x="12055" y="28760"/>
                    </a:lnTo>
                    <a:lnTo>
                      <a:pt x="12764" y="28859"/>
                    </a:lnTo>
                    <a:lnTo>
                      <a:pt x="13474" y="28938"/>
                    </a:lnTo>
                    <a:lnTo>
                      <a:pt x="14163" y="28957"/>
                    </a:lnTo>
                    <a:lnTo>
                      <a:pt x="14872" y="28957"/>
                    </a:lnTo>
                    <a:lnTo>
                      <a:pt x="15581" y="28918"/>
                    </a:lnTo>
                    <a:lnTo>
                      <a:pt x="16271" y="28859"/>
                    </a:lnTo>
                    <a:lnTo>
                      <a:pt x="16960" y="28760"/>
                    </a:lnTo>
                    <a:lnTo>
                      <a:pt x="17650" y="28623"/>
                    </a:lnTo>
                    <a:lnTo>
                      <a:pt x="18319" y="28445"/>
                    </a:lnTo>
                    <a:lnTo>
                      <a:pt x="18989" y="28248"/>
                    </a:lnTo>
                    <a:lnTo>
                      <a:pt x="19639" y="28012"/>
                    </a:lnTo>
                    <a:lnTo>
                      <a:pt x="20289" y="27756"/>
                    </a:lnTo>
                    <a:lnTo>
                      <a:pt x="20920" y="27460"/>
                    </a:lnTo>
                    <a:lnTo>
                      <a:pt x="21530" y="27125"/>
                    </a:lnTo>
                    <a:lnTo>
                      <a:pt x="22141" y="26771"/>
                    </a:lnTo>
                    <a:lnTo>
                      <a:pt x="22712" y="26397"/>
                    </a:lnTo>
                    <a:lnTo>
                      <a:pt x="23283" y="25983"/>
                    </a:lnTo>
                    <a:lnTo>
                      <a:pt x="23835" y="25550"/>
                    </a:lnTo>
                    <a:lnTo>
                      <a:pt x="24347" y="25077"/>
                    </a:lnTo>
                    <a:lnTo>
                      <a:pt x="24859" y="24584"/>
                    </a:lnTo>
                    <a:lnTo>
                      <a:pt x="25352" y="24072"/>
                    </a:lnTo>
                    <a:lnTo>
                      <a:pt x="25805" y="23521"/>
                    </a:lnTo>
                    <a:lnTo>
                      <a:pt x="26238" y="22949"/>
                    </a:lnTo>
                    <a:lnTo>
                      <a:pt x="26652" y="22339"/>
                    </a:lnTo>
                    <a:lnTo>
                      <a:pt x="27026" y="21728"/>
                    </a:lnTo>
                    <a:lnTo>
                      <a:pt x="27381" y="21078"/>
                    </a:lnTo>
                    <a:lnTo>
                      <a:pt x="27696" y="20408"/>
                    </a:lnTo>
                    <a:lnTo>
                      <a:pt x="27991" y="19719"/>
                    </a:lnTo>
                    <a:lnTo>
                      <a:pt x="28228" y="19010"/>
                    </a:lnTo>
                    <a:lnTo>
                      <a:pt x="28444" y="18320"/>
                    </a:lnTo>
                    <a:lnTo>
                      <a:pt x="28622" y="17611"/>
                    </a:lnTo>
                    <a:lnTo>
                      <a:pt x="28759" y="16902"/>
                    </a:lnTo>
                    <a:lnTo>
                      <a:pt x="28858" y="16213"/>
                    </a:lnTo>
                    <a:lnTo>
                      <a:pt x="28937" y="15504"/>
                    </a:lnTo>
                    <a:lnTo>
                      <a:pt x="28956" y="14794"/>
                    </a:lnTo>
                    <a:lnTo>
                      <a:pt x="28956" y="14085"/>
                    </a:lnTo>
                    <a:lnTo>
                      <a:pt x="28917" y="13376"/>
                    </a:lnTo>
                    <a:lnTo>
                      <a:pt x="28858" y="12687"/>
                    </a:lnTo>
                    <a:lnTo>
                      <a:pt x="28759" y="11997"/>
                    </a:lnTo>
                    <a:lnTo>
                      <a:pt x="28622" y="11308"/>
                    </a:lnTo>
                    <a:lnTo>
                      <a:pt x="28444" y="10638"/>
                    </a:lnTo>
                    <a:lnTo>
                      <a:pt x="28247" y="9968"/>
                    </a:lnTo>
                    <a:lnTo>
                      <a:pt x="28011" y="9318"/>
                    </a:lnTo>
                    <a:lnTo>
                      <a:pt x="27755" y="8668"/>
                    </a:lnTo>
                    <a:lnTo>
                      <a:pt x="27459" y="8038"/>
                    </a:lnTo>
                    <a:lnTo>
                      <a:pt x="27124" y="7427"/>
                    </a:lnTo>
                    <a:lnTo>
                      <a:pt x="26770" y="6836"/>
                    </a:lnTo>
                    <a:lnTo>
                      <a:pt x="26396" y="6245"/>
                    </a:lnTo>
                    <a:lnTo>
                      <a:pt x="25982" y="5674"/>
                    </a:lnTo>
                    <a:lnTo>
                      <a:pt x="25549" y="5142"/>
                    </a:lnTo>
                    <a:lnTo>
                      <a:pt x="25076" y="4610"/>
                    </a:lnTo>
                    <a:lnTo>
                      <a:pt x="24583" y="4098"/>
                    </a:lnTo>
                    <a:lnTo>
                      <a:pt x="24071" y="3625"/>
                    </a:lnTo>
                    <a:lnTo>
                      <a:pt x="23520" y="3153"/>
                    </a:lnTo>
                    <a:lnTo>
                      <a:pt x="22948" y="2719"/>
                    </a:lnTo>
                    <a:lnTo>
                      <a:pt x="22338" y="2325"/>
                    </a:lnTo>
                    <a:lnTo>
                      <a:pt x="21727" y="1931"/>
                    </a:lnTo>
                    <a:lnTo>
                      <a:pt x="21077" y="1577"/>
                    </a:lnTo>
                    <a:lnTo>
                      <a:pt x="20407" y="1262"/>
                    </a:lnTo>
                    <a:lnTo>
                      <a:pt x="19718" y="966"/>
                    </a:lnTo>
                    <a:lnTo>
                      <a:pt x="19009" y="730"/>
                    </a:lnTo>
                    <a:lnTo>
                      <a:pt x="18319" y="513"/>
                    </a:lnTo>
                    <a:lnTo>
                      <a:pt x="17610" y="336"/>
                    </a:lnTo>
                    <a:lnTo>
                      <a:pt x="16901" y="198"/>
                    </a:lnTo>
                    <a:lnTo>
                      <a:pt x="16212" y="99"/>
                    </a:lnTo>
                    <a:lnTo>
                      <a:pt x="15502" y="21"/>
                    </a:lnTo>
                    <a:lnTo>
                      <a:pt x="14793"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2"/>
              <p:cNvSpPr/>
              <p:nvPr/>
            </p:nvSpPr>
            <p:spPr>
              <a:xfrm>
                <a:off x="2506450" y="484825"/>
                <a:ext cx="1115425" cy="701775"/>
              </a:xfrm>
              <a:custGeom>
                <a:avLst/>
                <a:gdLst/>
                <a:ahLst/>
                <a:cxnLst/>
                <a:rect l="l" t="t" r="r" b="b"/>
                <a:pathLst>
                  <a:path w="44617" h="28071" extrusionOk="0">
                    <a:moveTo>
                      <a:pt x="44065" y="1"/>
                    </a:moveTo>
                    <a:lnTo>
                      <a:pt x="43021" y="592"/>
                    </a:lnTo>
                    <a:lnTo>
                      <a:pt x="43100" y="769"/>
                    </a:lnTo>
                    <a:lnTo>
                      <a:pt x="43179" y="946"/>
                    </a:lnTo>
                    <a:lnTo>
                      <a:pt x="43258" y="1124"/>
                    </a:lnTo>
                    <a:lnTo>
                      <a:pt x="43297" y="1321"/>
                    </a:lnTo>
                    <a:lnTo>
                      <a:pt x="43356" y="1518"/>
                    </a:lnTo>
                    <a:lnTo>
                      <a:pt x="43376" y="1734"/>
                    </a:lnTo>
                    <a:lnTo>
                      <a:pt x="43396" y="1951"/>
                    </a:lnTo>
                    <a:lnTo>
                      <a:pt x="43396" y="2168"/>
                    </a:lnTo>
                    <a:lnTo>
                      <a:pt x="43396" y="2562"/>
                    </a:lnTo>
                    <a:lnTo>
                      <a:pt x="43336" y="2975"/>
                    </a:lnTo>
                    <a:lnTo>
                      <a:pt x="43238" y="3428"/>
                    </a:lnTo>
                    <a:lnTo>
                      <a:pt x="43100" y="3881"/>
                    </a:lnTo>
                    <a:lnTo>
                      <a:pt x="42962" y="4295"/>
                    </a:lnTo>
                    <a:lnTo>
                      <a:pt x="42785" y="4728"/>
                    </a:lnTo>
                    <a:lnTo>
                      <a:pt x="42588" y="5181"/>
                    </a:lnTo>
                    <a:lnTo>
                      <a:pt x="42351" y="5635"/>
                    </a:lnTo>
                    <a:lnTo>
                      <a:pt x="42095" y="6088"/>
                    </a:lnTo>
                    <a:lnTo>
                      <a:pt x="41800" y="6560"/>
                    </a:lnTo>
                    <a:lnTo>
                      <a:pt x="41485" y="7053"/>
                    </a:lnTo>
                    <a:lnTo>
                      <a:pt x="41150" y="7545"/>
                    </a:lnTo>
                    <a:lnTo>
                      <a:pt x="40598" y="8294"/>
                    </a:lnTo>
                    <a:lnTo>
                      <a:pt x="39968" y="9042"/>
                    </a:lnTo>
                    <a:lnTo>
                      <a:pt x="39298" y="9830"/>
                    </a:lnTo>
                    <a:lnTo>
                      <a:pt x="38569" y="10598"/>
                    </a:lnTo>
                    <a:lnTo>
                      <a:pt x="37801" y="11406"/>
                    </a:lnTo>
                    <a:lnTo>
                      <a:pt x="36974" y="12194"/>
                    </a:lnTo>
                    <a:lnTo>
                      <a:pt x="36087" y="13002"/>
                    </a:lnTo>
                    <a:lnTo>
                      <a:pt x="35162" y="13790"/>
                    </a:lnTo>
                    <a:lnTo>
                      <a:pt x="34196" y="14597"/>
                    </a:lnTo>
                    <a:lnTo>
                      <a:pt x="33172" y="15385"/>
                    </a:lnTo>
                    <a:lnTo>
                      <a:pt x="32108" y="16173"/>
                    </a:lnTo>
                    <a:lnTo>
                      <a:pt x="31005" y="16961"/>
                    </a:lnTo>
                    <a:lnTo>
                      <a:pt x="29883" y="17749"/>
                    </a:lnTo>
                    <a:lnTo>
                      <a:pt x="28701" y="18497"/>
                    </a:lnTo>
                    <a:lnTo>
                      <a:pt x="27479" y="19266"/>
                    </a:lnTo>
                    <a:lnTo>
                      <a:pt x="26238" y="19995"/>
                    </a:lnTo>
                    <a:lnTo>
                      <a:pt x="24879" y="20763"/>
                    </a:lnTo>
                    <a:lnTo>
                      <a:pt x="23500" y="21492"/>
                    </a:lnTo>
                    <a:lnTo>
                      <a:pt x="22141" y="22181"/>
                    </a:lnTo>
                    <a:lnTo>
                      <a:pt x="20762" y="22831"/>
                    </a:lnTo>
                    <a:lnTo>
                      <a:pt x="19403" y="23442"/>
                    </a:lnTo>
                    <a:lnTo>
                      <a:pt x="18044" y="24013"/>
                    </a:lnTo>
                    <a:lnTo>
                      <a:pt x="16704" y="24545"/>
                    </a:lnTo>
                    <a:lnTo>
                      <a:pt x="15404" y="25018"/>
                    </a:lnTo>
                    <a:lnTo>
                      <a:pt x="14104" y="25431"/>
                    </a:lnTo>
                    <a:lnTo>
                      <a:pt x="12844" y="25806"/>
                    </a:lnTo>
                    <a:lnTo>
                      <a:pt x="11622" y="26121"/>
                    </a:lnTo>
                    <a:lnTo>
                      <a:pt x="10440" y="26396"/>
                    </a:lnTo>
                    <a:lnTo>
                      <a:pt x="9869" y="26495"/>
                    </a:lnTo>
                    <a:lnTo>
                      <a:pt x="9298" y="26593"/>
                    </a:lnTo>
                    <a:lnTo>
                      <a:pt x="8746" y="26692"/>
                    </a:lnTo>
                    <a:lnTo>
                      <a:pt x="8195" y="26751"/>
                    </a:lnTo>
                    <a:lnTo>
                      <a:pt x="7683" y="26810"/>
                    </a:lnTo>
                    <a:lnTo>
                      <a:pt x="7170" y="26850"/>
                    </a:lnTo>
                    <a:lnTo>
                      <a:pt x="6678" y="26869"/>
                    </a:lnTo>
                    <a:lnTo>
                      <a:pt x="5713" y="26869"/>
                    </a:lnTo>
                    <a:lnTo>
                      <a:pt x="5260" y="26850"/>
                    </a:lnTo>
                    <a:lnTo>
                      <a:pt x="4807" y="26790"/>
                    </a:lnTo>
                    <a:lnTo>
                      <a:pt x="4393" y="26751"/>
                    </a:lnTo>
                    <a:lnTo>
                      <a:pt x="3999" y="26672"/>
                    </a:lnTo>
                    <a:lnTo>
                      <a:pt x="3605" y="26574"/>
                    </a:lnTo>
                    <a:lnTo>
                      <a:pt x="3251" y="26475"/>
                    </a:lnTo>
                    <a:lnTo>
                      <a:pt x="2916" y="26357"/>
                    </a:lnTo>
                    <a:lnTo>
                      <a:pt x="2601" y="26219"/>
                    </a:lnTo>
                    <a:lnTo>
                      <a:pt x="2325" y="26062"/>
                    </a:lnTo>
                    <a:lnTo>
                      <a:pt x="2049" y="25884"/>
                    </a:lnTo>
                    <a:lnTo>
                      <a:pt x="1813" y="25707"/>
                    </a:lnTo>
                    <a:lnTo>
                      <a:pt x="1576" y="25510"/>
                    </a:lnTo>
                    <a:lnTo>
                      <a:pt x="1379" y="25293"/>
                    </a:lnTo>
                    <a:lnTo>
                      <a:pt x="1202" y="25077"/>
                    </a:lnTo>
                    <a:lnTo>
                      <a:pt x="1044" y="24821"/>
                    </a:lnTo>
                    <a:lnTo>
                      <a:pt x="0" y="25431"/>
                    </a:lnTo>
                    <a:lnTo>
                      <a:pt x="217" y="25766"/>
                    </a:lnTo>
                    <a:lnTo>
                      <a:pt x="473" y="26081"/>
                    </a:lnTo>
                    <a:lnTo>
                      <a:pt x="749" y="26377"/>
                    </a:lnTo>
                    <a:lnTo>
                      <a:pt x="1044" y="26653"/>
                    </a:lnTo>
                    <a:lnTo>
                      <a:pt x="1281" y="26830"/>
                    </a:lnTo>
                    <a:lnTo>
                      <a:pt x="1537" y="27007"/>
                    </a:lnTo>
                    <a:lnTo>
                      <a:pt x="1813" y="27165"/>
                    </a:lnTo>
                    <a:lnTo>
                      <a:pt x="2088" y="27303"/>
                    </a:lnTo>
                    <a:lnTo>
                      <a:pt x="2384" y="27421"/>
                    </a:lnTo>
                    <a:lnTo>
                      <a:pt x="2679" y="27539"/>
                    </a:lnTo>
                    <a:lnTo>
                      <a:pt x="2994" y="27657"/>
                    </a:lnTo>
                    <a:lnTo>
                      <a:pt x="3310" y="27736"/>
                    </a:lnTo>
                    <a:lnTo>
                      <a:pt x="3625" y="27815"/>
                    </a:lnTo>
                    <a:lnTo>
                      <a:pt x="3979" y="27894"/>
                    </a:lnTo>
                    <a:lnTo>
                      <a:pt x="4314" y="27953"/>
                    </a:lnTo>
                    <a:lnTo>
                      <a:pt x="4669" y="27992"/>
                    </a:lnTo>
                    <a:lnTo>
                      <a:pt x="5417" y="28051"/>
                    </a:lnTo>
                    <a:lnTo>
                      <a:pt x="6186" y="28071"/>
                    </a:lnTo>
                    <a:lnTo>
                      <a:pt x="6717" y="28071"/>
                    </a:lnTo>
                    <a:lnTo>
                      <a:pt x="7249" y="28051"/>
                    </a:lnTo>
                    <a:lnTo>
                      <a:pt x="7781" y="28012"/>
                    </a:lnTo>
                    <a:lnTo>
                      <a:pt x="8333" y="27953"/>
                    </a:lnTo>
                    <a:lnTo>
                      <a:pt x="8904" y="27874"/>
                    </a:lnTo>
                    <a:lnTo>
                      <a:pt x="9495" y="27795"/>
                    </a:lnTo>
                    <a:lnTo>
                      <a:pt x="10086" y="27697"/>
                    </a:lnTo>
                    <a:lnTo>
                      <a:pt x="10677" y="27578"/>
                    </a:lnTo>
                    <a:lnTo>
                      <a:pt x="11603" y="27362"/>
                    </a:lnTo>
                    <a:lnTo>
                      <a:pt x="12528" y="27145"/>
                    </a:lnTo>
                    <a:lnTo>
                      <a:pt x="13494" y="26869"/>
                    </a:lnTo>
                    <a:lnTo>
                      <a:pt x="14459" y="26574"/>
                    </a:lnTo>
                    <a:lnTo>
                      <a:pt x="15463" y="26259"/>
                    </a:lnTo>
                    <a:lnTo>
                      <a:pt x="16468" y="25904"/>
                    </a:lnTo>
                    <a:lnTo>
                      <a:pt x="17473" y="25530"/>
                    </a:lnTo>
                    <a:lnTo>
                      <a:pt x="18497" y="25136"/>
                    </a:lnTo>
                    <a:lnTo>
                      <a:pt x="19541" y="24702"/>
                    </a:lnTo>
                    <a:lnTo>
                      <a:pt x="20565" y="24249"/>
                    </a:lnTo>
                    <a:lnTo>
                      <a:pt x="21609" y="23777"/>
                    </a:lnTo>
                    <a:lnTo>
                      <a:pt x="22653" y="23264"/>
                    </a:lnTo>
                    <a:lnTo>
                      <a:pt x="23717" y="22752"/>
                    </a:lnTo>
                    <a:lnTo>
                      <a:pt x="24761" y="22201"/>
                    </a:lnTo>
                    <a:lnTo>
                      <a:pt x="25805" y="21630"/>
                    </a:lnTo>
                    <a:lnTo>
                      <a:pt x="26849" y="21039"/>
                    </a:lnTo>
                    <a:lnTo>
                      <a:pt x="27814" y="20467"/>
                    </a:lnTo>
                    <a:lnTo>
                      <a:pt x="28760" y="19896"/>
                    </a:lnTo>
                    <a:lnTo>
                      <a:pt x="29686" y="19305"/>
                    </a:lnTo>
                    <a:lnTo>
                      <a:pt x="30592" y="18714"/>
                    </a:lnTo>
                    <a:lnTo>
                      <a:pt x="31478" y="18104"/>
                    </a:lnTo>
                    <a:lnTo>
                      <a:pt x="32345" y="17493"/>
                    </a:lnTo>
                    <a:lnTo>
                      <a:pt x="33192" y="16882"/>
                    </a:lnTo>
                    <a:lnTo>
                      <a:pt x="33999" y="16272"/>
                    </a:lnTo>
                    <a:lnTo>
                      <a:pt x="34787" y="15641"/>
                    </a:lnTo>
                    <a:lnTo>
                      <a:pt x="35556" y="15031"/>
                    </a:lnTo>
                    <a:lnTo>
                      <a:pt x="36304" y="14400"/>
                    </a:lnTo>
                    <a:lnTo>
                      <a:pt x="37013" y="13770"/>
                    </a:lnTo>
                    <a:lnTo>
                      <a:pt x="37703" y="13159"/>
                    </a:lnTo>
                    <a:lnTo>
                      <a:pt x="38372" y="12529"/>
                    </a:lnTo>
                    <a:lnTo>
                      <a:pt x="39003" y="11899"/>
                    </a:lnTo>
                    <a:lnTo>
                      <a:pt x="39594" y="11288"/>
                    </a:lnTo>
                    <a:lnTo>
                      <a:pt x="40165" y="10658"/>
                    </a:lnTo>
                    <a:lnTo>
                      <a:pt x="40697" y="10047"/>
                    </a:lnTo>
                    <a:lnTo>
                      <a:pt x="41209" y="9436"/>
                    </a:lnTo>
                    <a:lnTo>
                      <a:pt x="41682" y="8845"/>
                    </a:lnTo>
                    <a:lnTo>
                      <a:pt x="42135" y="8235"/>
                    </a:lnTo>
                    <a:lnTo>
                      <a:pt x="42548" y="7644"/>
                    </a:lnTo>
                    <a:lnTo>
                      <a:pt x="42923" y="7053"/>
                    </a:lnTo>
                    <a:lnTo>
                      <a:pt x="43258" y="6482"/>
                    </a:lnTo>
                    <a:lnTo>
                      <a:pt x="43573" y="5910"/>
                    </a:lnTo>
                    <a:lnTo>
                      <a:pt x="43829" y="5339"/>
                    </a:lnTo>
                    <a:lnTo>
                      <a:pt x="44065" y="4788"/>
                    </a:lnTo>
                    <a:lnTo>
                      <a:pt x="44262" y="4256"/>
                    </a:lnTo>
                    <a:lnTo>
                      <a:pt x="44400" y="3724"/>
                    </a:lnTo>
                    <a:lnTo>
                      <a:pt x="44518" y="3192"/>
                    </a:lnTo>
                    <a:lnTo>
                      <a:pt x="44577" y="2680"/>
                    </a:lnTo>
                    <a:lnTo>
                      <a:pt x="44617" y="2168"/>
                    </a:lnTo>
                    <a:lnTo>
                      <a:pt x="44597" y="1872"/>
                    </a:lnTo>
                    <a:lnTo>
                      <a:pt x="44577" y="1596"/>
                    </a:lnTo>
                    <a:lnTo>
                      <a:pt x="44538" y="1301"/>
                    </a:lnTo>
                    <a:lnTo>
                      <a:pt x="44479" y="1025"/>
                    </a:lnTo>
                    <a:lnTo>
                      <a:pt x="44400" y="769"/>
                    </a:lnTo>
                    <a:lnTo>
                      <a:pt x="44302" y="493"/>
                    </a:lnTo>
                    <a:lnTo>
                      <a:pt x="44183" y="237"/>
                    </a:lnTo>
                    <a:lnTo>
                      <a:pt x="440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2"/>
              <p:cNvSpPr/>
              <p:nvPr/>
            </p:nvSpPr>
            <p:spPr>
              <a:xfrm>
                <a:off x="2439975" y="637975"/>
                <a:ext cx="1231650" cy="450150"/>
              </a:xfrm>
              <a:custGeom>
                <a:avLst/>
                <a:gdLst/>
                <a:ahLst/>
                <a:cxnLst/>
                <a:rect l="l" t="t" r="r" b="b"/>
                <a:pathLst>
                  <a:path w="49266" h="18006" extrusionOk="0">
                    <a:moveTo>
                      <a:pt x="118" y="1"/>
                    </a:moveTo>
                    <a:lnTo>
                      <a:pt x="79" y="218"/>
                    </a:lnTo>
                    <a:lnTo>
                      <a:pt x="39" y="454"/>
                    </a:lnTo>
                    <a:lnTo>
                      <a:pt x="20" y="671"/>
                    </a:lnTo>
                    <a:lnTo>
                      <a:pt x="0" y="887"/>
                    </a:lnTo>
                    <a:lnTo>
                      <a:pt x="20" y="1143"/>
                    </a:lnTo>
                    <a:lnTo>
                      <a:pt x="39" y="1400"/>
                    </a:lnTo>
                    <a:lnTo>
                      <a:pt x="79" y="1675"/>
                    </a:lnTo>
                    <a:lnTo>
                      <a:pt x="138" y="1931"/>
                    </a:lnTo>
                    <a:lnTo>
                      <a:pt x="217" y="2187"/>
                    </a:lnTo>
                    <a:lnTo>
                      <a:pt x="296" y="2444"/>
                    </a:lnTo>
                    <a:lnTo>
                      <a:pt x="414" y="2700"/>
                    </a:lnTo>
                    <a:lnTo>
                      <a:pt x="532" y="2956"/>
                    </a:lnTo>
                    <a:lnTo>
                      <a:pt x="768" y="3409"/>
                    </a:lnTo>
                    <a:lnTo>
                      <a:pt x="1044" y="3862"/>
                    </a:lnTo>
                    <a:lnTo>
                      <a:pt x="1359" y="4315"/>
                    </a:lnTo>
                    <a:lnTo>
                      <a:pt x="1694" y="4768"/>
                    </a:lnTo>
                    <a:lnTo>
                      <a:pt x="2029" y="5162"/>
                    </a:lnTo>
                    <a:lnTo>
                      <a:pt x="2403" y="5556"/>
                    </a:lnTo>
                    <a:lnTo>
                      <a:pt x="2797" y="5950"/>
                    </a:lnTo>
                    <a:lnTo>
                      <a:pt x="3211" y="6344"/>
                    </a:lnTo>
                    <a:lnTo>
                      <a:pt x="3644" y="6757"/>
                    </a:lnTo>
                    <a:lnTo>
                      <a:pt x="4097" y="7151"/>
                    </a:lnTo>
                    <a:lnTo>
                      <a:pt x="4590" y="7545"/>
                    </a:lnTo>
                    <a:lnTo>
                      <a:pt x="5102" y="7939"/>
                    </a:lnTo>
                    <a:lnTo>
                      <a:pt x="5890" y="8511"/>
                    </a:lnTo>
                    <a:lnTo>
                      <a:pt x="6737" y="9102"/>
                    </a:lnTo>
                    <a:lnTo>
                      <a:pt x="7623" y="9673"/>
                    </a:lnTo>
                    <a:lnTo>
                      <a:pt x="8569" y="10244"/>
                    </a:lnTo>
                    <a:lnTo>
                      <a:pt x="9534" y="10796"/>
                    </a:lnTo>
                    <a:lnTo>
                      <a:pt x="10558" y="11347"/>
                    </a:lnTo>
                    <a:lnTo>
                      <a:pt x="11602" y="11879"/>
                    </a:lnTo>
                    <a:lnTo>
                      <a:pt x="12666" y="12411"/>
                    </a:lnTo>
                    <a:lnTo>
                      <a:pt x="13789" y="12903"/>
                    </a:lnTo>
                    <a:lnTo>
                      <a:pt x="14912" y="13396"/>
                    </a:lnTo>
                    <a:lnTo>
                      <a:pt x="16074" y="13869"/>
                    </a:lnTo>
                    <a:lnTo>
                      <a:pt x="17275" y="14322"/>
                    </a:lnTo>
                    <a:lnTo>
                      <a:pt x="18477" y="14735"/>
                    </a:lnTo>
                    <a:lnTo>
                      <a:pt x="19698" y="15149"/>
                    </a:lnTo>
                    <a:lnTo>
                      <a:pt x="20939" y="15523"/>
                    </a:lnTo>
                    <a:lnTo>
                      <a:pt x="22200" y="15878"/>
                    </a:lnTo>
                    <a:lnTo>
                      <a:pt x="23205" y="16134"/>
                    </a:lnTo>
                    <a:lnTo>
                      <a:pt x="24209" y="16370"/>
                    </a:lnTo>
                    <a:lnTo>
                      <a:pt x="25194" y="16607"/>
                    </a:lnTo>
                    <a:lnTo>
                      <a:pt x="26179" y="16823"/>
                    </a:lnTo>
                    <a:lnTo>
                      <a:pt x="27144" y="17001"/>
                    </a:lnTo>
                    <a:lnTo>
                      <a:pt x="28109" y="17178"/>
                    </a:lnTo>
                    <a:lnTo>
                      <a:pt x="29075" y="17335"/>
                    </a:lnTo>
                    <a:lnTo>
                      <a:pt x="30020" y="17473"/>
                    </a:lnTo>
                    <a:lnTo>
                      <a:pt x="30946" y="17611"/>
                    </a:lnTo>
                    <a:lnTo>
                      <a:pt x="31852" y="17710"/>
                    </a:lnTo>
                    <a:lnTo>
                      <a:pt x="32758" y="17808"/>
                    </a:lnTo>
                    <a:lnTo>
                      <a:pt x="33645" y="17887"/>
                    </a:lnTo>
                    <a:lnTo>
                      <a:pt x="34531" y="17946"/>
                    </a:lnTo>
                    <a:lnTo>
                      <a:pt x="35378" y="17985"/>
                    </a:lnTo>
                    <a:lnTo>
                      <a:pt x="36225" y="18005"/>
                    </a:lnTo>
                    <a:lnTo>
                      <a:pt x="37033" y="18005"/>
                    </a:lnTo>
                    <a:lnTo>
                      <a:pt x="38234" y="17985"/>
                    </a:lnTo>
                    <a:lnTo>
                      <a:pt x="39377" y="17946"/>
                    </a:lnTo>
                    <a:lnTo>
                      <a:pt x="40460" y="17848"/>
                    </a:lnTo>
                    <a:lnTo>
                      <a:pt x="41504" y="17729"/>
                    </a:lnTo>
                    <a:lnTo>
                      <a:pt x="42253" y="17611"/>
                    </a:lnTo>
                    <a:lnTo>
                      <a:pt x="42982" y="17473"/>
                    </a:lnTo>
                    <a:lnTo>
                      <a:pt x="43671" y="17296"/>
                    </a:lnTo>
                    <a:lnTo>
                      <a:pt x="44321" y="17119"/>
                    </a:lnTo>
                    <a:lnTo>
                      <a:pt x="44794" y="16981"/>
                    </a:lnTo>
                    <a:lnTo>
                      <a:pt x="45247" y="16823"/>
                    </a:lnTo>
                    <a:lnTo>
                      <a:pt x="45680" y="16646"/>
                    </a:lnTo>
                    <a:lnTo>
                      <a:pt x="46094" y="16469"/>
                    </a:lnTo>
                    <a:lnTo>
                      <a:pt x="46488" y="16252"/>
                    </a:lnTo>
                    <a:lnTo>
                      <a:pt x="46862" y="16055"/>
                    </a:lnTo>
                    <a:lnTo>
                      <a:pt x="47217" y="15819"/>
                    </a:lnTo>
                    <a:lnTo>
                      <a:pt x="47552" y="15582"/>
                    </a:lnTo>
                    <a:lnTo>
                      <a:pt x="47847" y="15346"/>
                    </a:lnTo>
                    <a:lnTo>
                      <a:pt x="48143" y="15070"/>
                    </a:lnTo>
                    <a:lnTo>
                      <a:pt x="48399" y="14794"/>
                    </a:lnTo>
                    <a:lnTo>
                      <a:pt x="48615" y="14499"/>
                    </a:lnTo>
                    <a:lnTo>
                      <a:pt x="48832" y="14184"/>
                    </a:lnTo>
                    <a:lnTo>
                      <a:pt x="49009" y="13849"/>
                    </a:lnTo>
                    <a:lnTo>
                      <a:pt x="49147" y="13514"/>
                    </a:lnTo>
                    <a:lnTo>
                      <a:pt x="49265" y="13159"/>
                    </a:lnTo>
                    <a:lnTo>
                      <a:pt x="48103" y="12864"/>
                    </a:lnTo>
                    <a:lnTo>
                      <a:pt x="48024" y="13081"/>
                    </a:lnTo>
                    <a:lnTo>
                      <a:pt x="47946" y="13278"/>
                    </a:lnTo>
                    <a:lnTo>
                      <a:pt x="47827" y="13494"/>
                    </a:lnTo>
                    <a:lnTo>
                      <a:pt x="47709" y="13691"/>
                    </a:lnTo>
                    <a:lnTo>
                      <a:pt x="47591" y="13869"/>
                    </a:lnTo>
                    <a:lnTo>
                      <a:pt x="47453" y="14026"/>
                    </a:lnTo>
                    <a:lnTo>
                      <a:pt x="47295" y="14203"/>
                    </a:lnTo>
                    <a:lnTo>
                      <a:pt x="47138" y="14361"/>
                    </a:lnTo>
                    <a:lnTo>
                      <a:pt x="46941" y="14519"/>
                    </a:lnTo>
                    <a:lnTo>
                      <a:pt x="46744" y="14676"/>
                    </a:lnTo>
                    <a:lnTo>
                      <a:pt x="46547" y="14834"/>
                    </a:lnTo>
                    <a:lnTo>
                      <a:pt x="46311" y="14972"/>
                    </a:lnTo>
                    <a:lnTo>
                      <a:pt x="45936" y="15188"/>
                    </a:lnTo>
                    <a:lnTo>
                      <a:pt x="45542" y="15385"/>
                    </a:lnTo>
                    <a:lnTo>
                      <a:pt x="45109" y="15582"/>
                    </a:lnTo>
                    <a:lnTo>
                      <a:pt x="44656" y="15760"/>
                    </a:lnTo>
                    <a:lnTo>
                      <a:pt x="44163" y="15917"/>
                    </a:lnTo>
                    <a:lnTo>
                      <a:pt x="43632" y="16075"/>
                    </a:lnTo>
                    <a:lnTo>
                      <a:pt x="43080" y="16213"/>
                    </a:lnTo>
                    <a:lnTo>
                      <a:pt x="42509" y="16331"/>
                    </a:lnTo>
                    <a:lnTo>
                      <a:pt x="41898" y="16449"/>
                    </a:lnTo>
                    <a:lnTo>
                      <a:pt x="41288" y="16528"/>
                    </a:lnTo>
                    <a:lnTo>
                      <a:pt x="40637" y="16626"/>
                    </a:lnTo>
                    <a:lnTo>
                      <a:pt x="39948" y="16685"/>
                    </a:lnTo>
                    <a:lnTo>
                      <a:pt x="39259" y="16744"/>
                    </a:lnTo>
                    <a:lnTo>
                      <a:pt x="38530" y="16784"/>
                    </a:lnTo>
                    <a:lnTo>
                      <a:pt x="37801" y="16804"/>
                    </a:lnTo>
                    <a:lnTo>
                      <a:pt x="36245" y="16804"/>
                    </a:lnTo>
                    <a:lnTo>
                      <a:pt x="35417" y="16764"/>
                    </a:lnTo>
                    <a:lnTo>
                      <a:pt x="34590" y="16725"/>
                    </a:lnTo>
                    <a:lnTo>
                      <a:pt x="33743" y="16685"/>
                    </a:lnTo>
                    <a:lnTo>
                      <a:pt x="32876" y="16607"/>
                    </a:lnTo>
                    <a:lnTo>
                      <a:pt x="31990" y="16508"/>
                    </a:lnTo>
                    <a:lnTo>
                      <a:pt x="31084" y="16410"/>
                    </a:lnTo>
                    <a:lnTo>
                      <a:pt x="30178" y="16291"/>
                    </a:lnTo>
                    <a:lnTo>
                      <a:pt x="29252" y="16154"/>
                    </a:lnTo>
                    <a:lnTo>
                      <a:pt x="28326" y="15996"/>
                    </a:lnTo>
                    <a:lnTo>
                      <a:pt x="27381" y="15819"/>
                    </a:lnTo>
                    <a:lnTo>
                      <a:pt x="26415" y="15641"/>
                    </a:lnTo>
                    <a:lnTo>
                      <a:pt x="25450" y="15425"/>
                    </a:lnTo>
                    <a:lnTo>
                      <a:pt x="24485" y="15208"/>
                    </a:lnTo>
                    <a:lnTo>
                      <a:pt x="23500" y="14972"/>
                    </a:lnTo>
                    <a:lnTo>
                      <a:pt x="22515" y="14716"/>
                    </a:lnTo>
                    <a:lnTo>
                      <a:pt x="21432" y="14420"/>
                    </a:lnTo>
                    <a:lnTo>
                      <a:pt x="20388" y="14085"/>
                    </a:lnTo>
                    <a:lnTo>
                      <a:pt x="19324" y="13750"/>
                    </a:lnTo>
                    <a:lnTo>
                      <a:pt x="18300" y="13396"/>
                    </a:lnTo>
                    <a:lnTo>
                      <a:pt x="17275" y="13022"/>
                    </a:lnTo>
                    <a:lnTo>
                      <a:pt x="16271" y="12647"/>
                    </a:lnTo>
                    <a:lnTo>
                      <a:pt x="15266" y="12234"/>
                    </a:lnTo>
                    <a:lnTo>
                      <a:pt x="14301" y="11820"/>
                    </a:lnTo>
                    <a:lnTo>
                      <a:pt x="12902" y="11170"/>
                    </a:lnTo>
                    <a:lnTo>
                      <a:pt x="11543" y="10500"/>
                    </a:lnTo>
                    <a:lnTo>
                      <a:pt x="10243" y="9811"/>
                    </a:lnTo>
                    <a:lnTo>
                      <a:pt x="9002" y="9102"/>
                    </a:lnTo>
                    <a:lnTo>
                      <a:pt x="8116" y="8570"/>
                    </a:lnTo>
                    <a:lnTo>
                      <a:pt x="7288" y="8018"/>
                    </a:lnTo>
                    <a:lnTo>
                      <a:pt x="6481" y="7467"/>
                    </a:lnTo>
                    <a:lnTo>
                      <a:pt x="5732" y="6915"/>
                    </a:lnTo>
                    <a:lnTo>
                      <a:pt x="5043" y="6364"/>
                    </a:lnTo>
                    <a:lnTo>
                      <a:pt x="4393" y="5812"/>
                    </a:lnTo>
                    <a:lnTo>
                      <a:pt x="3802" y="5260"/>
                    </a:lnTo>
                    <a:lnTo>
                      <a:pt x="3270" y="4709"/>
                    </a:lnTo>
                    <a:lnTo>
                      <a:pt x="2778" y="4177"/>
                    </a:lnTo>
                    <a:lnTo>
                      <a:pt x="2364" y="3665"/>
                    </a:lnTo>
                    <a:lnTo>
                      <a:pt x="2009" y="3153"/>
                    </a:lnTo>
                    <a:lnTo>
                      <a:pt x="1852" y="2897"/>
                    </a:lnTo>
                    <a:lnTo>
                      <a:pt x="1714" y="2641"/>
                    </a:lnTo>
                    <a:lnTo>
                      <a:pt x="1596" y="2404"/>
                    </a:lnTo>
                    <a:lnTo>
                      <a:pt x="1497" y="2168"/>
                    </a:lnTo>
                    <a:lnTo>
                      <a:pt x="1399" y="1951"/>
                    </a:lnTo>
                    <a:lnTo>
                      <a:pt x="1340" y="1715"/>
                    </a:lnTo>
                    <a:lnTo>
                      <a:pt x="1280" y="1498"/>
                    </a:lnTo>
                    <a:lnTo>
                      <a:pt x="1241" y="1301"/>
                    </a:lnTo>
                    <a:lnTo>
                      <a:pt x="1221" y="1084"/>
                    </a:lnTo>
                    <a:lnTo>
                      <a:pt x="1221" y="887"/>
                    </a:lnTo>
                    <a:lnTo>
                      <a:pt x="1221" y="592"/>
                    </a:lnTo>
                    <a:lnTo>
                      <a:pt x="1280" y="316"/>
                    </a:lnTo>
                    <a:lnTo>
                      <a:pt x="1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2"/>
              <p:cNvSpPr/>
              <p:nvPr/>
            </p:nvSpPr>
            <p:spPr>
              <a:xfrm>
                <a:off x="2675350" y="251900"/>
                <a:ext cx="699800" cy="1114950"/>
              </a:xfrm>
              <a:custGeom>
                <a:avLst/>
                <a:gdLst/>
                <a:ahLst/>
                <a:cxnLst/>
                <a:rect l="l" t="t" r="r" b="b"/>
                <a:pathLst>
                  <a:path w="27992" h="44598" extrusionOk="0">
                    <a:moveTo>
                      <a:pt x="2562" y="1"/>
                    </a:moveTo>
                    <a:lnTo>
                      <a:pt x="2227" y="217"/>
                    </a:lnTo>
                    <a:lnTo>
                      <a:pt x="1931" y="454"/>
                    </a:lnTo>
                    <a:lnTo>
                      <a:pt x="1655" y="729"/>
                    </a:lnTo>
                    <a:lnTo>
                      <a:pt x="1399" y="1025"/>
                    </a:lnTo>
                    <a:lnTo>
                      <a:pt x="1222" y="1261"/>
                    </a:lnTo>
                    <a:lnTo>
                      <a:pt x="1045" y="1517"/>
                    </a:lnTo>
                    <a:lnTo>
                      <a:pt x="907" y="1773"/>
                    </a:lnTo>
                    <a:lnTo>
                      <a:pt x="769" y="2049"/>
                    </a:lnTo>
                    <a:lnTo>
                      <a:pt x="631" y="2345"/>
                    </a:lnTo>
                    <a:lnTo>
                      <a:pt x="533" y="2640"/>
                    </a:lnTo>
                    <a:lnTo>
                      <a:pt x="414" y="2955"/>
                    </a:lnTo>
                    <a:lnTo>
                      <a:pt x="336" y="3270"/>
                    </a:lnTo>
                    <a:lnTo>
                      <a:pt x="257" y="3605"/>
                    </a:lnTo>
                    <a:lnTo>
                      <a:pt x="178" y="3940"/>
                    </a:lnTo>
                    <a:lnTo>
                      <a:pt x="139" y="4295"/>
                    </a:lnTo>
                    <a:lnTo>
                      <a:pt x="80" y="4669"/>
                    </a:lnTo>
                    <a:lnTo>
                      <a:pt x="21" y="5418"/>
                    </a:lnTo>
                    <a:lnTo>
                      <a:pt x="1" y="6206"/>
                    </a:lnTo>
                    <a:lnTo>
                      <a:pt x="21" y="6698"/>
                    </a:lnTo>
                    <a:lnTo>
                      <a:pt x="40" y="7230"/>
                    </a:lnTo>
                    <a:lnTo>
                      <a:pt x="80" y="7742"/>
                    </a:lnTo>
                    <a:lnTo>
                      <a:pt x="119" y="8294"/>
                    </a:lnTo>
                    <a:lnTo>
                      <a:pt x="178" y="8845"/>
                    </a:lnTo>
                    <a:lnTo>
                      <a:pt x="257" y="9397"/>
                    </a:lnTo>
                    <a:lnTo>
                      <a:pt x="454" y="10559"/>
                    </a:lnTo>
                    <a:lnTo>
                      <a:pt x="651" y="11445"/>
                    </a:lnTo>
                    <a:lnTo>
                      <a:pt x="868" y="12371"/>
                    </a:lnTo>
                    <a:lnTo>
                      <a:pt x="1104" y="13317"/>
                    </a:lnTo>
                    <a:lnTo>
                      <a:pt x="1380" y="14282"/>
                    </a:lnTo>
                    <a:lnTo>
                      <a:pt x="1695" y="15247"/>
                    </a:lnTo>
                    <a:lnTo>
                      <a:pt x="2030" y="16252"/>
                    </a:lnTo>
                    <a:lnTo>
                      <a:pt x="2404" y="17256"/>
                    </a:lnTo>
                    <a:lnTo>
                      <a:pt x="2798" y="18281"/>
                    </a:lnTo>
                    <a:lnTo>
                      <a:pt x="3212" y="19325"/>
                    </a:lnTo>
                    <a:lnTo>
                      <a:pt x="3665" y="20369"/>
                    </a:lnTo>
                    <a:lnTo>
                      <a:pt x="4137" y="21432"/>
                    </a:lnTo>
                    <a:lnTo>
                      <a:pt x="4650" y="22516"/>
                    </a:lnTo>
                    <a:lnTo>
                      <a:pt x="5181" y="23579"/>
                    </a:lnTo>
                    <a:lnTo>
                      <a:pt x="5733" y="24663"/>
                    </a:lnTo>
                    <a:lnTo>
                      <a:pt x="6324" y="25746"/>
                    </a:lnTo>
                    <a:lnTo>
                      <a:pt x="6954" y="26830"/>
                    </a:lnTo>
                    <a:lnTo>
                      <a:pt x="7526" y="27814"/>
                    </a:lnTo>
                    <a:lnTo>
                      <a:pt x="8097" y="28760"/>
                    </a:lnTo>
                    <a:lnTo>
                      <a:pt x="8688" y="29686"/>
                    </a:lnTo>
                    <a:lnTo>
                      <a:pt x="9279" y="30592"/>
                    </a:lnTo>
                    <a:lnTo>
                      <a:pt x="9870" y="31478"/>
                    </a:lnTo>
                    <a:lnTo>
                      <a:pt x="10480" y="32345"/>
                    </a:lnTo>
                    <a:lnTo>
                      <a:pt x="11091" y="33192"/>
                    </a:lnTo>
                    <a:lnTo>
                      <a:pt x="11721" y="34000"/>
                    </a:lnTo>
                    <a:lnTo>
                      <a:pt x="12332" y="34788"/>
                    </a:lnTo>
                    <a:lnTo>
                      <a:pt x="12962" y="35556"/>
                    </a:lnTo>
                    <a:lnTo>
                      <a:pt x="13573" y="36304"/>
                    </a:lnTo>
                    <a:lnTo>
                      <a:pt x="14203" y="37014"/>
                    </a:lnTo>
                    <a:lnTo>
                      <a:pt x="14834" y="37703"/>
                    </a:lnTo>
                    <a:lnTo>
                      <a:pt x="15464" y="38353"/>
                    </a:lnTo>
                    <a:lnTo>
                      <a:pt x="16075" y="38983"/>
                    </a:lnTo>
                    <a:lnTo>
                      <a:pt x="16705" y="39594"/>
                    </a:lnTo>
                    <a:lnTo>
                      <a:pt x="17316" y="40165"/>
                    </a:lnTo>
                    <a:lnTo>
                      <a:pt x="17926" y="40697"/>
                    </a:lnTo>
                    <a:lnTo>
                      <a:pt x="18537" y="41209"/>
                    </a:lnTo>
                    <a:lnTo>
                      <a:pt x="19147" y="41682"/>
                    </a:lnTo>
                    <a:lnTo>
                      <a:pt x="19738" y="42135"/>
                    </a:lnTo>
                    <a:lnTo>
                      <a:pt x="20349" y="42549"/>
                    </a:lnTo>
                    <a:lnTo>
                      <a:pt x="20920" y="42923"/>
                    </a:lnTo>
                    <a:lnTo>
                      <a:pt x="21511" y="43258"/>
                    </a:lnTo>
                    <a:lnTo>
                      <a:pt x="22083" y="43553"/>
                    </a:lnTo>
                    <a:lnTo>
                      <a:pt x="22634" y="43829"/>
                    </a:lnTo>
                    <a:lnTo>
                      <a:pt x="23186" y="44066"/>
                    </a:lnTo>
                    <a:lnTo>
                      <a:pt x="23737" y="44243"/>
                    </a:lnTo>
                    <a:lnTo>
                      <a:pt x="24269" y="44400"/>
                    </a:lnTo>
                    <a:lnTo>
                      <a:pt x="24801" y="44519"/>
                    </a:lnTo>
                    <a:lnTo>
                      <a:pt x="25313" y="44578"/>
                    </a:lnTo>
                    <a:lnTo>
                      <a:pt x="25825" y="44597"/>
                    </a:lnTo>
                    <a:lnTo>
                      <a:pt x="26101" y="44597"/>
                    </a:lnTo>
                    <a:lnTo>
                      <a:pt x="26396" y="44578"/>
                    </a:lnTo>
                    <a:lnTo>
                      <a:pt x="26672" y="44538"/>
                    </a:lnTo>
                    <a:lnTo>
                      <a:pt x="26948" y="44479"/>
                    </a:lnTo>
                    <a:lnTo>
                      <a:pt x="27224" y="44400"/>
                    </a:lnTo>
                    <a:lnTo>
                      <a:pt x="27480" y="44302"/>
                    </a:lnTo>
                    <a:lnTo>
                      <a:pt x="27736" y="44184"/>
                    </a:lnTo>
                    <a:lnTo>
                      <a:pt x="27992" y="44046"/>
                    </a:lnTo>
                    <a:lnTo>
                      <a:pt x="27381" y="43002"/>
                    </a:lnTo>
                    <a:lnTo>
                      <a:pt x="27224" y="43100"/>
                    </a:lnTo>
                    <a:lnTo>
                      <a:pt x="27046" y="43179"/>
                    </a:lnTo>
                    <a:lnTo>
                      <a:pt x="26849" y="43238"/>
                    </a:lnTo>
                    <a:lnTo>
                      <a:pt x="26653" y="43297"/>
                    </a:lnTo>
                    <a:lnTo>
                      <a:pt x="26456" y="43337"/>
                    </a:lnTo>
                    <a:lnTo>
                      <a:pt x="26259" y="43376"/>
                    </a:lnTo>
                    <a:lnTo>
                      <a:pt x="26042" y="43396"/>
                    </a:lnTo>
                    <a:lnTo>
                      <a:pt x="25825" y="43396"/>
                    </a:lnTo>
                    <a:lnTo>
                      <a:pt x="25412" y="43376"/>
                    </a:lnTo>
                    <a:lnTo>
                      <a:pt x="24998" y="43337"/>
                    </a:lnTo>
                    <a:lnTo>
                      <a:pt x="24565" y="43238"/>
                    </a:lnTo>
                    <a:lnTo>
                      <a:pt x="24092" y="43100"/>
                    </a:lnTo>
                    <a:lnTo>
                      <a:pt x="23678" y="42962"/>
                    </a:lnTo>
                    <a:lnTo>
                      <a:pt x="23245" y="42785"/>
                    </a:lnTo>
                    <a:lnTo>
                      <a:pt x="22811" y="42588"/>
                    </a:lnTo>
                    <a:lnTo>
                      <a:pt x="22358" y="42352"/>
                    </a:lnTo>
                    <a:lnTo>
                      <a:pt x="21886" y="42096"/>
                    </a:lnTo>
                    <a:lnTo>
                      <a:pt x="21413" y="41800"/>
                    </a:lnTo>
                    <a:lnTo>
                      <a:pt x="20940" y="41485"/>
                    </a:lnTo>
                    <a:lnTo>
                      <a:pt x="20448" y="41150"/>
                    </a:lnTo>
                    <a:lnTo>
                      <a:pt x="19699" y="40599"/>
                    </a:lnTo>
                    <a:lnTo>
                      <a:pt x="18931" y="39968"/>
                    </a:lnTo>
                    <a:lnTo>
                      <a:pt x="18163" y="39299"/>
                    </a:lnTo>
                    <a:lnTo>
                      <a:pt x="17375" y="38570"/>
                    </a:lnTo>
                    <a:lnTo>
                      <a:pt x="16587" y="37801"/>
                    </a:lnTo>
                    <a:lnTo>
                      <a:pt x="15799" y="36954"/>
                    </a:lnTo>
                    <a:lnTo>
                      <a:pt x="14991" y="36088"/>
                    </a:lnTo>
                    <a:lnTo>
                      <a:pt x="14184" y="35162"/>
                    </a:lnTo>
                    <a:lnTo>
                      <a:pt x="13396" y="34177"/>
                    </a:lnTo>
                    <a:lnTo>
                      <a:pt x="12588" y="33172"/>
                    </a:lnTo>
                    <a:lnTo>
                      <a:pt x="11800" y="32109"/>
                    </a:lnTo>
                    <a:lnTo>
                      <a:pt x="11012" y="31006"/>
                    </a:lnTo>
                    <a:lnTo>
                      <a:pt x="10244" y="29863"/>
                    </a:lnTo>
                    <a:lnTo>
                      <a:pt x="9476" y="28701"/>
                    </a:lnTo>
                    <a:lnTo>
                      <a:pt x="8727" y="27480"/>
                    </a:lnTo>
                    <a:lnTo>
                      <a:pt x="7998" y="26239"/>
                    </a:lnTo>
                    <a:lnTo>
                      <a:pt x="7191" y="24801"/>
                    </a:lnTo>
                    <a:lnTo>
                      <a:pt x="6442" y="23382"/>
                    </a:lnTo>
                    <a:lnTo>
                      <a:pt x="5733" y="21984"/>
                    </a:lnTo>
                    <a:lnTo>
                      <a:pt x="5083" y="20585"/>
                    </a:lnTo>
                    <a:lnTo>
                      <a:pt x="4472" y="19206"/>
                    </a:lnTo>
                    <a:lnTo>
                      <a:pt x="3901" y="17847"/>
                    </a:lnTo>
                    <a:lnTo>
                      <a:pt x="3409" y="16508"/>
                    </a:lnTo>
                    <a:lnTo>
                      <a:pt x="2956" y="15208"/>
                    </a:lnTo>
                    <a:lnTo>
                      <a:pt x="2542" y="13927"/>
                    </a:lnTo>
                    <a:lnTo>
                      <a:pt x="2187" y="12686"/>
                    </a:lnTo>
                    <a:lnTo>
                      <a:pt x="1892" y="11485"/>
                    </a:lnTo>
                    <a:lnTo>
                      <a:pt x="1655" y="10322"/>
                    </a:lnTo>
                    <a:lnTo>
                      <a:pt x="1458" y="9219"/>
                    </a:lnTo>
                    <a:lnTo>
                      <a:pt x="1380" y="8687"/>
                    </a:lnTo>
                    <a:lnTo>
                      <a:pt x="1321" y="8156"/>
                    </a:lnTo>
                    <a:lnTo>
                      <a:pt x="1262" y="7643"/>
                    </a:lnTo>
                    <a:lnTo>
                      <a:pt x="1242" y="7151"/>
                    </a:lnTo>
                    <a:lnTo>
                      <a:pt x="1222" y="6678"/>
                    </a:lnTo>
                    <a:lnTo>
                      <a:pt x="1202" y="6206"/>
                    </a:lnTo>
                    <a:lnTo>
                      <a:pt x="1222" y="5713"/>
                    </a:lnTo>
                    <a:lnTo>
                      <a:pt x="1242" y="5240"/>
                    </a:lnTo>
                    <a:lnTo>
                      <a:pt x="1281" y="4787"/>
                    </a:lnTo>
                    <a:lnTo>
                      <a:pt x="1340" y="4354"/>
                    </a:lnTo>
                    <a:lnTo>
                      <a:pt x="1419" y="3960"/>
                    </a:lnTo>
                    <a:lnTo>
                      <a:pt x="1498" y="3566"/>
                    </a:lnTo>
                    <a:lnTo>
                      <a:pt x="1596" y="3211"/>
                    </a:lnTo>
                    <a:lnTo>
                      <a:pt x="1715" y="2876"/>
                    </a:lnTo>
                    <a:lnTo>
                      <a:pt x="1852" y="2561"/>
                    </a:lnTo>
                    <a:lnTo>
                      <a:pt x="2010" y="2266"/>
                    </a:lnTo>
                    <a:lnTo>
                      <a:pt x="2168" y="2010"/>
                    </a:lnTo>
                    <a:lnTo>
                      <a:pt x="2345" y="1773"/>
                    </a:lnTo>
                    <a:lnTo>
                      <a:pt x="2522" y="1557"/>
                    </a:lnTo>
                    <a:lnTo>
                      <a:pt x="2719" y="1360"/>
                    </a:lnTo>
                    <a:lnTo>
                      <a:pt x="2936" y="1182"/>
                    </a:lnTo>
                    <a:lnTo>
                      <a:pt x="3153" y="1045"/>
                    </a:lnTo>
                    <a:lnTo>
                      <a:pt x="25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24" name="Google Shape;2124;p32"/>
          <p:cNvGrpSpPr/>
          <p:nvPr/>
        </p:nvGrpSpPr>
        <p:grpSpPr>
          <a:xfrm>
            <a:off x="5683625" y="4405905"/>
            <a:ext cx="491063" cy="553299"/>
            <a:chOff x="2625625" y="2522625"/>
            <a:chExt cx="431400" cy="486075"/>
          </a:xfrm>
        </p:grpSpPr>
        <p:sp>
          <p:nvSpPr>
            <p:cNvPr id="2125" name="Google Shape;2125;p32"/>
            <p:cNvSpPr/>
            <p:nvPr/>
          </p:nvSpPr>
          <p:spPr>
            <a:xfrm>
              <a:off x="2625625" y="2746675"/>
              <a:ext cx="431400" cy="262025"/>
            </a:xfrm>
            <a:custGeom>
              <a:avLst/>
              <a:gdLst/>
              <a:ahLst/>
              <a:cxnLst/>
              <a:rect l="l" t="t" r="r" b="b"/>
              <a:pathLst>
                <a:path w="17256" h="10481" extrusionOk="0">
                  <a:moveTo>
                    <a:pt x="8569" y="1"/>
                  </a:moveTo>
                  <a:lnTo>
                    <a:pt x="1320" y="4019"/>
                  </a:lnTo>
                  <a:lnTo>
                    <a:pt x="0" y="4788"/>
                  </a:lnTo>
                  <a:lnTo>
                    <a:pt x="8490" y="10480"/>
                  </a:lnTo>
                  <a:lnTo>
                    <a:pt x="17256" y="4669"/>
                  </a:lnTo>
                  <a:lnTo>
                    <a:pt x="8569" y="1"/>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2"/>
            <p:cNvSpPr/>
            <p:nvPr/>
          </p:nvSpPr>
          <p:spPr>
            <a:xfrm>
              <a:off x="2677825" y="2633900"/>
              <a:ext cx="164500" cy="314725"/>
            </a:xfrm>
            <a:custGeom>
              <a:avLst/>
              <a:gdLst/>
              <a:ahLst/>
              <a:cxnLst/>
              <a:rect l="l" t="t" r="r" b="b"/>
              <a:pathLst>
                <a:path w="6580" h="12589" extrusionOk="0">
                  <a:moveTo>
                    <a:pt x="0" y="1"/>
                  </a:moveTo>
                  <a:lnTo>
                    <a:pt x="0" y="8038"/>
                  </a:lnTo>
                  <a:lnTo>
                    <a:pt x="6580" y="12588"/>
                  </a:lnTo>
                  <a:lnTo>
                    <a:pt x="6580" y="457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2"/>
            <p:cNvSpPr/>
            <p:nvPr/>
          </p:nvSpPr>
          <p:spPr>
            <a:xfrm>
              <a:off x="2838350" y="2634900"/>
              <a:ext cx="168450" cy="313725"/>
            </a:xfrm>
            <a:custGeom>
              <a:avLst/>
              <a:gdLst/>
              <a:ahLst/>
              <a:cxnLst/>
              <a:rect l="l" t="t" r="r" b="b"/>
              <a:pathLst>
                <a:path w="6738" h="12549" extrusionOk="0">
                  <a:moveTo>
                    <a:pt x="6738" y="0"/>
                  </a:moveTo>
                  <a:lnTo>
                    <a:pt x="1" y="4413"/>
                  </a:lnTo>
                  <a:lnTo>
                    <a:pt x="159" y="12548"/>
                  </a:lnTo>
                  <a:lnTo>
                    <a:pt x="6738" y="7840"/>
                  </a:lnTo>
                  <a:lnTo>
                    <a:pt x="67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2"/>
            <p:cNvSpPr/>
            <p:nvPr/>
          </p:nvSpPr>
          <p:spPr>
            <a:xfrm>
              <a:off x="2677825" y="2522625"/>
              <a:ext cx="328975" cy="224075"/>
            </a:xfrm>
            <a:custGeom>
              <a:avLst/>
              <a:gdLst/>
              <a:ahLst/>
              <a:cxnLst/>
              <a:rect l="l" t="t" r="r" b="b"/>
              <a:pathLst>
                <a:path w="13159" h="8963" extrusionOk="0">
                  <a:moveTo>
                    <a:pt x="6422" y="0"/>
                  </a:moveTo>
                  <a:lnTo>
                    <a:pt x="0" y="4511"/>
                  </a:lnTo>
                  <a:lnTo>
                    <a:pt x="6422" y="8963"/>
                  </a:lnTo>
                  <a:lnTo>
                    <a:pt x="13159" y="4550"/>
                  </a:lnTo>
                  <a:lnTo>
                    <a:pt x="64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9" name="Google Shape;2129;p32"/>
          <p:cNvGrpSpPr/>
          <p:nvPr/>
        </p:nvGrpSpPr>
        <p:grpSpPr>
          <a:xfrm>
            <a:off x="248445" y="1547190"/>
            <a:ext cx="749859" cy="844847"/>
            <a:chOff x="2625625" y="2522625"/>
            <a:chExt cx="431400" cy="486075"/>
          </a:xfrm>
        </p:grpSpPr>
        <p:sp>
          <p:nvSpPr>
            <p:cNvPr id="2130" name="Google Shape;2130;p32"/>
            <p:cNvSpPr/>
            <p:nvPr/>
          </p:nvSpPr>
          <p:spPr>
            <a:xfrm>
              <a:off x="2625625" y="2746675"/>
              <a:ext cx="431400" cy="262025"/>
            </a:xfrm>
            <a:custGeom>
              <a:avLst/>
              <a:gdLst/>
              <a:ahLst/>
              <a:cxnLst/>
              <a:rect l="l" t="t" r="r" b="b"/>
              <a:pathLst>
                <a:path w="17256" h="10481" extrusionOk="0">
                  <a:moveTo>
                    <a:pt x="8569" y="1"/>
                  </a:moveTo>
                  <a:lnTo>
                    <a:pt x="1320" y="4019"/>
                  </a:lnTo>
                  <a:lnTo>
                    <a:pt x="0" y="4788"/>
                  </a:lnTo>
                  <a:lnTo>
                    <a:pt x="8490" y="10480"/>
                  </a:lnTo>
                  <a:lnTo>
                    <a:pt x="17256" y="4669"/>
                  </a:lnTo>
                  <a:lnTo>
                    <a:pt x="8569" y="1"/>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2"/>
            <p:cNvSpPr/>
            <p:nvPr/>
          </p:nvSpPr>
          <p:spPr>
            <a:xfrm>
              <a:off x="2677825" y="2633900"/>
              <a:ext cx="164500" cy="314725"/>
            </a:xfrm>
            <a:custGeom>
              <a:avLst/>
              <a:gdLst/>
              <a:ahLst/>
              <a:cxnLst/>
              <a:rect l="l" t="t" r="r" b="b"/>
              <a:pathLst>
                <a:path w="6580" h="12589" extrusionOk="0">
                  <a:moveTo>
                    <a:pt x="0" y="1"/>
                  </a:moveTo>
                  <a:lnTo>
                    <a:pt x="0" y="8038"/>
                  </a:lnTo>
                  <a:lnTo>
                    <a:pt x="6580" y="12588"/>
                  </a:lnTo>
                  <a:lnTo>
                    <a:pt x="6580" y="457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2"/>
            <p:cNvSpPr/>
            <p:nvPr/>
          </p:nvSpPr>
          <p:spPr>
            <a:xfrm>
              <a:off x="2838350" y="2634900"/>
              <a:ext cx="168450" cy="313725"/>
            </a:xfrm>
            <a:custGeom>
              <a:avLst/>
              <a:gdLst/>
              <a:ahLst/>
              <a:cxnLst/>
              <a:rect l="l" t="t" r="r" b="b"/>
              <a:pathLst>
                <a:path w="6738" h="12549" extrusionOk="0">
                  <a:moveTo>
                    <a:pt x="6738" y="0"/>
                  </a:moveTo>
                  <a:lnTo>
                    <a:pt x="1" y="4413"/>
                  </a:lnTo>
                  <a:lnTo>
                    <a:pt x="159" y="12548"/>
                  </a:lnTo>
                  <a:lnTo>
                    <a:pt x="6738" y="7840"/>
                  </a:lnTo>
                  <a:lnTo>
                    <a:pt x="67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2"/>
            <p:cNvSpPr/>
            <p:nvPr/>
          </p:nvSpPr>
          <p:spPr>
            <a:xfrm>
              <a:off x="2677825" y="2522625"/>
              <a:ext cx="328975" cy="224075"/>
            </a:xfrm>
            <a:custGeom>
              <a:avLst/>
              <a:gdLst/>
              <a:ahLst/>
              <a:cxnLst/>
              <a:rect l="l" t="t" r="r" b="b"/>
              <a:pathLst>
                <a:path w="13159" h="8963" extrusionOk="0">
                  <a:moveTo>
                    <a:pt x="6422" y="0"/>
                  </a:moveTo>
                  <a:lnTo>
                    <a:pt x="0" y="4511"/>
                  </a:lnTo>
                  <a:lnTo>
                    <a:pt x="6422" y="8963"/>
                  </a:lnTo>
                  <a:lnTo>
                    <a:pt x="13159" y="4550"/>
                  </a:lnTo>
                  <a:lnTo>
                    <a:pt x="64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4" name="Google Shape;2134;p32"/>
          <p:cNvGrpSpPr/>
          <p:nvPr/>
        </p:nvGrpSpPr>
        <p:grpSpPr>
          <a:xfrm>
            <a:off x="6988550" y="3586755"/>
            <a:ext cx="491063" cy="553299"/>
            <a:chOff x="2625625" y="2522625"/>
            <a:chExt cx="431400" cy="486075"/>
          </a:xfrm>
        </p:grpSpPr>
        <p:sp>
          <p:nvSpPr>
            <p:cNvPr id="2135" name="Google Shape;2135;p32"/>
            <p:cNvSpPr/>
            <p:nvPr/>
          </p:nvSpPr>
          <p:spPr>
            <a:xfrm>
              <a:off x="2625625" y="2746675"/>
              <a:ext cx="431400" cy="262025"/>
            </a:xfrm>
            <a:custGeom>
              <a:avLst/>
              <a:gdLst/>
              <a:ahLst/>
              <a:cxnLst/>
              <a:rect l="l" t="t" r="r" b="b"/>
              <a:pathLst>
                <a:path w="17256" h="10481" extrusionOk="0">
                  <a:moveTo>
                    <a:pt x="8569" y="1"/>
                  </a:moveTo>
                  <a:lnTo>
                    <a:pt x="1320" y="4019"/>
                  </a:lnTo>
                  <a:lnTo>
                    <a:pt x="0" y="4788"/>
                  </a:lnTo>
                  <a:lnTo>
                    <a:pt x="8490" y="10480"/>
                  </a:lnTo>
                  <a:lnTo>
                    <a:pt x="17256" y="4669"/>
                  </a:lnTo>
                  <a:lnTo>
                    <a:pt x="8569" y="1"/>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2"/>
            <p:cNvSpPr/>
            <p:nvPr/>
          </p:nvSpPr>
          <p:spPr>
            <a:xfrm>
              <a:off x="2677825" y="2633900"/>
              <a:ext cx="164500" cy="314725"/>
            </a:xfrm>
            <a:custGeom>
              <a:avLst/>
              <a:gdLst/>
              <a:ahLst/>
              <a:cxnLst/>
              <a:rect l="l" t="t" r="r" b="b"/>
              <a:pathLst>
                <a:path w="6580" h="12589" extrusionOk="0">
                  <a:moveTo>
                    <a:pt x="0" y="1"/>
                  </a:moveTo>
                  <a:lnTo>
                    <a:pt x="0" y="8038"/>
                  </a:lnTo>
                  <a:lnTo>
                    <a:pt x="6580" y="12588"/>
                  </a:lnTo>
                  <a:lnTo>
                    <a:pt x="6580" y="457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2"/>
            <p:cNvSpPr/>
            <p:nvPr/>
          </p:nvSpPr>
          <p:spPr>
            <a:xfrm>
              <a:off x="2838350" y="2634900"/>
              <a:ext cx="168450" cy="313725"/>
            </a:xfrm>
            <a:custGeom>
              <a:avLst/>
              <a:gdLst/>
              <a:ahLst/>
              <a:cxnLst/>
              <a:rect l="l" t="t" r="r" b="b"/>
              <a:pathLst>
                <a:path w="6738" h="12549" extrusionOk="0">
                  <a:moveTo>
                    <a:pt x="6738" y="0"/>
                  </a:moveTo>
                  <a:lnTo>
                    <a:pt x="1" y="4413"/>
                  </a:lnTo>
                  <a:lnTo>
                    <a:pt x="159" y="12548"/>
                  </a:lnTo>
                  <a:lnTo>
                    <a:pt x="6738" y="7840"/>
                  </a:lnTo>
                  <a:lnTo>
                    <a:pt x="67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2"/>
            <p:cNvSpPr/>
            <p:nvPr/>
          </p:nvSpPr>
          <p:spPr>
            <a:xfrm>
              <a:off x="2677825" y="2522625"/>
              <a:ext cx="328975" cy="224075"/>
            </a:xfrm>
            <a:custGeom>
              <a:avLst/>
              <a:gdLst/>
              <a:ahLst/>
              <a:cxnLst/>
              <a:rect l="l" t="t" r="r" b="b"/>
              <a:pathLst>
                <a:path w="13159" h="8963" extrusionOk="0">
                  <a:moveTo>
                    <a:pt x="6422" y="0"/>
                  </a:moveTo>
                  <a:lnTo>
                    <a:pt x="0" y="4511"/>
                  </a:lnTo>
                  <a:lnTo>
                    <a:pt x="6422" y="8963"/>
                  </a:lnTo>
                  <a:lnTo>
                    <a:pt x="13159" y="4550"/>
                  </a:lnTo>
                  <a:lnTo>
                    <a:pt x="64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139"/>
        <p:cNvGrpSpPr/>
        <p:nvPr/>
      </p:nvGrpSpPr>
      <p:grpSpPr>
        <a:xfrm>
          <a:off x="0" y="0"/>
          <a:ext cx="0" cy="0"/>
          <a:chOff x="0" y="0"/>
          <a:chExt cx="0" cy="0"/>
        </a:xfrm>
      </p:grpSpPr>
      <p:grpSp>
        <p:nvGrpSpPr>
          <p:cNvPr id="2140" name="Google Shape;2140;p33"/>
          <p:cNvGrpSpPr/>
          <p:nvPr/>
        </p:nvGrpSpPr>
        <p:grpSpPr>
          <a:xfrm>
            <a:off x="0" y="0"/>
            <a:ext cx="9143998" cy="5135415"/>
            <a:chOff x="0" y="0"/>
            <a:chExt cx="9143998" cy="5135415"/>
          </a:xfrm>
        </p:grpSpPr>
        <p:sp>
          <p:nvSpPr>
            <p:cNvPr id="2141" name="Google Shape;2141;p33"/>
            <p:cNvSpPr/>
            <p:nvPr/>
          </p:nvSpPr>
          <p:spPr>
            <a:xfrm>
              <a:off x="0" y="0"/>
              <a:ext cx="9143968" cy="5135397"/>
            </a:xfrm>
            <a:custGeom>
              <a:avLst/>
              <a:gdLst/>
              <a:ahLst/>
              <a:cxnLst/>
              <a:rect l="l" t="t" r="r" b="b"/>
              <a:pathLst>
                <a:path w="144987" h="81427" extrusionOk="0">
                  <a:moveTo>
                    <a:pt x="24540" y="5483"/>
                  </a:moveTo>
                  <a:lnTo>
                    <a:pt x="36602" y="12459"/>
                  </a:lnTo>
                  <a:lnTo>
                    <a:pt x="30608" y="15938"/>
                  </a:lnTo>
                  <a:lnTo>
                    <a:pt x="24615" y="19417"/>
                  </a:lnTo>
                  <a:lnTo>
                    <a:pt x="12554" y="12459"/>
                  </a:lnTo>
                  <a:lnTo>
                    <a:pt x="24540" y="5483"/>
                  </a:lnTo>
                  <a:close/>
                  <a:moveTo>
                    <a:pt x="36753" y="12554"/>
                  </a:moveTo>
                  <a:lnTo>
                    <a:pt x="48833" y="19511"/>
                  </a:lnTo>
                  <a:lnTo>
                    <a:pt x="42840" y="22990"/>
                  </a:lnTo>
                  <a:lnTo>
                    <a:pt x="36847" y="26487"/>
                  </a:lnTo>
                  <a:lnTo>
                    <a:pt x="24767" y="19511"/>
                  </a:lnTo>
                  <a:lnTo>
                    <a:pt x="36753" y="12554"/>
                  </a:lnTo>
                  <a:close/>
                  <a:moveTo>
                    <a:pt x="48985" y="19606"/>
                  </a:moveTo>
                  <a:lnTo>
                    <a:pt x="61046" y="26563"/>
                  </a:lnTo>
                  <a:lnTo>
                    <a:pt x="60990" y="26601"/>
                  </a:lnTo>
                  <a:lnTo>
                    <a:pt x="49060" y="33539"/>
                  </a:lnTo>
                  <a:lnTo>
                    <a:pt x="36999" y="26563"/>
                  </a:lnTo>
                  <a:lnTo>
                    <a:pt x="48985" y="19606"/>
                  </a:lnTo>
                  <a:close/>
                  <a:moveTo>
                    <a:pt x="61198" y="26657"/>
                  </a:moveTo>
                  <a:lnTo>
                    <a:pt x="73259" y="33615"/>
                  </a:lnTo>
                  <a:lnTo>
                    <a:pt x="61273" y="40591"/>
                  </a:lnTo>
                  <a:lnTo>
                    <a:pt x="49212" y="33615"/>
                  </a:lnTo>
                  <a:lnTo>
                    <a:pt x="61198" y="26657"/>
                  </a:lnTo>
                  <a:close/>
                  <a:moveTo>
                    <a:pt x="73524" y="33766"/>
                  </a:moveTo>
                  <a:lnTo>
                    <a:pt x="85586" y="40742"/>
                  </a:lnTo>
                  <a:lnTo>
                    <a:pt x="79593" y="44221"/>
                  </a:lnTo>
                  <a:lnTo>
                    <a:pt x="73600" y="47699"/>
                  </a:lnTo>
                  <a:lnTo>
                    <a:pt x="61538" y="40742"/>
                  </a:lnTo>
                  <a:lnTo>
                    <a:pt x="73524" y="33766"/>
                  </a:lnTo>
                  <a:close/>
                  <a:moveTo>
                    <a:pt x="85737" y="40837"/>
                  </a:moveTo>
                  <a:lnTo>
                    <a:pt x="97818" y="47794"/>
                  </a:lnTo>
                  <a:lnTo>
                    <a:pt x="97761" y="47832"/>
                  </a:lnTo>
                  <a:lnTo>
                    <a:pt x="85832" y="54770"/>
                  </a:lnTo>
                  <a:lnTo>
                    <a:pt x="73751" y="47794"/>
                  </a:lnTo>
                  <a:lnTo>
                    <a:pt x="85737" y="40837"/>
                  </a:lnTo>
                  <a:close/>
                  <a:moveTo>
                    <a:pt x="97969" y="47888"/>
                  </a:moveTo>
                  <a:lnTo>
                    <a:pt x="110031" y="54846"/>
                  </a:lnTo>
                  <a:lnTo>
                    <a:pt x="98101" y="61784"/>
                  </a:lnTo>
                  <a:lnTo>
                    <a:pt x="98045" y="61822"/>
                  </a:lnTo>
                  <a:lnTo>
                    <a:pt x="85983" y="54846"/>
                  </a:lnTo>
                  <a:lnTo>
                    <a:pt x="97969" y="47888"/>
                  </a:lnTo>
                  <a:close/>
                  <a:moveTo>
                    <a:pt x="110182" y="54940"/>
                  </a:moveTo>
                  <a:lnTo>
                    <a:pt x="122244" y="61897"/>
                  </a:lnTo>
                  <a:lnTo>
                    <a:pt x="122187" y="61935"/>
                  </a:lnTo>
                  <a:lnTo>
                    <a:pt x="110258" y="68874"/>
                  </a:lnTo>
                  <a:lnTo>
                    <a:pt x="98196" y="61897"/>
                  </a:lnTo>
                  <a:lnTo>
                    <a:pt x="110182" y="54940"/>
                  </a:lnTo>
                  <a:close/>
                  <a:moveTo>
                    <a:pt x="122395" y="61992"/>
                  </a:moveTo>
                  <a:lnTo>
                    <a:pt x="134476" y="68949"/>
                  </a:lnTo>
                  <a:lnTo>
                    <a:pt x="128482" y="72447"/>
                  </a:lnTo>
                  <a:lnTo>
                    <a:pt x="122489" y="75925"/>
                  </a:lnTo>
                  <a:lnTo>
                    <a:pt x="110409" y="68949"/>
                  </a:lnTo>
                  <a:lnTo>
                    <a:pt x="122395" y="61992"/>
                  </a:lnTo>
                  <a:close/>
                  <a:moveTo>
                    <a:pt x="9321" y="0"/>
                  </a:moveTo>
                  <a:lnTo>
                    <a:pt x="6183" y="1834"/>
                  </a:lnTo>
                  <a:lnTo>
                    <a:pt x="189" y="5313"/>
                  </a:lnTo>
                  <a:lnTo>
                    <a:pt x="0" y="5218"/>
                  </a:lnTo>
                  <a:lnTo>
                    <a:pt x="0" y="5237"/>
                  </a:lnTo>
                  <a:lnTo>
                    <a:pt x="35732" y="25863"/>
                  </a:lnTo>
                  <a:lnTo>
                    <a:pt x="36809" y="26487"/>
                  </a:lnTo>
                  <a:lnTo>
                    <a:pt x="49022" y="33539"/>
                  </a:lnTo>
                  <a:lnTo>
                    <a:pt x="53068" y="35883"/>
                  </a:lnTo>
                  <a:lnTo>
                    <a:pt x="131942" y="81427"/>
                  </a:lnTo>
                  <a:lnTo>
                    <a:pt x="131999" y="81427"/>
                  </a:lnTo>
                  <a:lnTo>
                    <a:pt x="122641" y="76020"/>
                  </a:lnTo>
                  <a:lnTo>
                    <a:pt x="134627" y="69044"/>
                  </a:lnTo>
                  <a:lnTo>
                    <a:pt x="144987" y="75037"/>
                  </a:lnTo>
                  <a:lnTo>
                    <a:pt x="144987" y="74848"/>
                  </a:lnTo>
                  <a:lnTo>
                    <a:pt x="134778" y="68949"/>
                  </a:lnTo>
                  <a:lnTo>
                    <a:pt x="134627" y="68874"/>
                  </a:lnTo>
                  <a:lnTo>
                    <a:pt x="122546" y="61897"/>
                  </a:lnTo>
                  <a:lnTo>
                    <a:pt x="122395" y="61822"/>
                  </a:lnTo>
                  <a:lnTo>
                    <a:pt x="110333" y="54846"/>
                  </a:lnTo>
                  <a:lnTo>
                    <a:pt x="110182" y="54770"/>
                  </a:lnTo>
                  <a:lnTo>
                    <a:pt x="98120" y="47794"/>
                  </a:lnTo>
                  <a:lnTo>
                    <a:pt x="97969" y="47699"/>
                  </a:lnTo>
                  <a:lnTo>
                    <a:pt x="85907" y="40742"/>
                  </a:lnTo>
                  <a:lnTo>
                    <a:pt x="85737" y="40648"/>
                  </a:lnTo>
                  <a:lnTo>
                    <a:pt x="73675" y="33690"/>
                  </a:lnTo>
                  <a:lnTo>
                    <a:pt x="73524" y="33596"/>
                  </a:lnTo>
                  <a:lnTo>
                    <a:pt x="73411" y="33539"/>
                  </a:lnTo>
                  <a:lnTo>
                    <a:pt x="61349" y="26563"/>
                  </a:lnTo>
                  <a:lnTo>
                    <a:pt x="61198" y="26487"/>
                  </a:lnTo>
                  <a:lnTo>
                    <a:pt x="49136" y="19511"/>
                  </a:lnTo>
                  <a:lnTo>
                    <a:pt x="48985" y="19417"/>
                  </a:lnTo>
                  <a:lnTo>
                    <a:pt x="36904" y="12459"/>
                  </a:lnTo>
                  <a:lnTo>
                    <a:pt x="36753" y="12365"/>
                  </a:lnTo>
                  <a:lnTo>
                    <a:pt x="24691" y="5407"/>
                  </a:lnTo>
                  <a:lnTo>
                    <a:pt x="24540" y="5313"/>
                  </a:lnTo>
                  <a:lnTo>
                    <a:pt x="15352" y="0"/>
                  </a:lnTo>
                  <a:lnTo>
                    <a:pt x="15049" y="0"/>
                  </a:lnTo>
                  <a:lnTo>
                    <a:pt x="24389" y="5407"/>
                  </a:lnTo>
                  <a:lnTo>
                    <a:pt x="12402" y="12365"/>
                  </a:lnTo>
                  <a:lnTo>
                    <a:pt x="341" y="5407"/>
                  </a:lnTo>
                  <a:lnTo>
                    <a:pt x="9623" y="0"/>
                  </a:lnTo>
                  <a:close/>
                </a:path>
              </a:pathLst>
            </a:custGeom>
            <a:solidFill>
              <a:srgbClr val="000000">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3"/>
            <p:cNvSpPr/>
            <p:nvPr/>
          </p:nvSpPr>
          <p:spPr>
            <a:xfrm>
              <a:off x="1547619" y="0"/>
              <a:ext cx="595042" cy="341069"/>
            </a:xfrm>
            <a:custGeom>
              <a:avLst/>
              <a:gdLst/>
              <a:ahLst/>
              <a:cxnLst/>
              <a:rect l="l" t="t" r="r" b="b"/>
              <a:pathLst>
                <a:path w="9435" h="5408" extrusionOk="0">
                  <a:moveTo>
                    <a:pt x="9132" y="0"/>
                  </a:moveTo>
                  <a:lnTo>
                    <a:pt x="1" y="5313"/>
                  </a:lnTo>
                  <a:lnTo>
                    <a:pt x="152" y="5407"/>
                  </a:lnTo>
                  <a:lnTo>
                    <a:pt x="9435" y="0"/>
                  </a:lnTo>
                  <a:close/>
                </a:path>
              </a:pathLst>
            </a:custGeom>
            <a:solidFill>
              <a:srgbClr val="000000">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3"/>
            <p:cNvSpPr/>
            <p:nvPr/>
          </p:nvSpPr>
          <p:spPr>
            <a:xfrm>
              <a:off x="2317865" y="0"/>
              <a:ext cx="6826111" cy="3903752"/>
            </a:xfrm>
            <a:custGeom>
              <a:avLst/>
              <a:gdLst/>
              <a:ahLst/>
              <a:cxnLst/>
              <a:rect l="l" t="t" r="r" b="b"/>
              <a:pathLst>
                <a:path w="108235" h="61898" extrusionOk="0">
                  <a:moveTo>
                    <a:pt x="36507" y="5483"/>
                  </a:moveTo>
                  <a:lnTo>
                    <a:pt x="48569" y="12459"/>
                  </a:lnTo>
                  <a:lnTo>
                    <a:pt x="36583" y="19417"/>
                  </a:lnTo>
                  <a:lnTo>
                    <a:pt x="24521" y="12459"/>
                  </a:lnTo>
                  <a:lnTo>
                    <a:pt x="36507" y="5483"/>
                  </a:lnTo>
                  <a:close/>
                  <a:moveTo>
                    <a:pt x="60858" y="5483"/>
                  </a:moveTo>
                  <a:lnTo>
                    <a:pt x="72938" y="12459"/>
                  </a:lnTo>
                  <a:lnTo>
                    <a:pt x="60952" y="19417"/>
                  </a:lnTo>
                  <a:lnTo>
                    <a:pt x="48872" y="12459"/>
                  </a:lnTo>
                  <a:lnTo>
                    <a:pt x="60858" y="5483"/>
                  </a:lnTo>
                  <a:close/>
                  <a:moveTo>
                    <a:pt x="85340" y="5559"/>
                  </a:moveTo>
                  <a:lnTo>
                    <a:pt x="97402" y="12516"/>
                  </a:lnTo>
                  <a:lnTo>
                    <a:pt x="85416" y="19492"/>
                  </a:lnTo>
                  <a:lnTo>
                    <a:pt x="73335" y="12516"/>
                  </a:lnTo>
                  <a:lnTo>
                    <a:pt x="85340" y="5559"/>
                  </a:lnTo>
                  <a:close/>
                  <a:moveTo>
                    <a:pt x="48720" y="12554"/>
                  </a:moveTo>
                  <a:lnTo>
                    <a:pt x="60801" y="19511"/>
                  </a:lnTo>
                  <a:lnTo>
                    <a:pt x="48796" y="26487"/>
                  </a:lnTo>
                  <a:lnTo>
                    <a:pt x="36734" y="19511"/>
                  </a:lnTo>
                  <a:lnTo>
                    <a:pt x="48720" y="12554"/>
                  </a:lnTo>
                  <a:close/>
                  <a:moveTo>
                    <a:pt x="73184" y="12611"/>
                  </a:moveTo>
                  <a:lnTo>
                    <a:pt x="85265" y="19568"/>
                  </a:lnTo>
                  <a:lnTo>
                    <a:pt x="73279" y="26544"/>
                  </a:lnTo>
                  <a:lnTo>
                    <a:pt x="61198" y="19568"/>
                  </a:lnTo>
                  <a:lnTo>
                    <a:pt x="73184" y="12611"/>
                  </a:lnTo>
                  <a:close/>
                  <a:moveTo>
                    <a:pt x="61047" y="19662"/>
                  </a:moveTo>
                  <a:lnTo>
                    <a:pt x="73127" y="26638"/>
                  </a:lnTo>
                  <a:lnTo>
                    <a:pt x="61141" y="33596"/>
                  </a:lnTo>
                  <a:lnTo>
                    <a:pt x="49061" y="26638"/>
                  </a:lnTo>
                  <a:lnTo>
                    <a:pt x="61047" y="19662"/>
                  </a:lnTo>
                  <a:close/>
                  <a:moveTo>
                    <a:pt x="85416" y="19662"/>
                  </a:moveTo>
                  <a:lnTo>
                    <a:pt x="97478" y="26638"/>
                  </a:lnTo>
                  <a:lnTo>
                    <a:pt x="85492" y="33596"/>
                  </a:lnTo>
                  <a:lnTo>
                    <a:pt x="73430" y="26638"/>
                  </a:lnTo>
                  <a:lnTo>
                    <a:pt x="85416" y="19662"/>
                  </a:lnTo>
                  <a:close/>
                  <a:moveTo>
                    <a:pt x="73279" y="26714"/>
                  </a:moveTo>
                  <a:lnTo>
                    <a:pt x="85340" y="33690"/>
                  </a:lnTo>
                  <a:lnTo>
                    <a:pt x="73354" y="40648"/>
                  </a:lnTo>
                  <a:lnTo>
                    <a:pt x="61293" y="33690"/>
                  </a:lnTo>
                  <a:lnTo>
                    <a:pt x="73279" y="26714"/>
                  </a:lnTo>
                  <a:close/>
                  <a:moveTo>
                    <a:pt x="85492" y="33766"/>
                  </a:moveTo>
                  <a:lnTo>
                    <a:pt x="97553" y="40742"/>
                  </a:lnTo>
                  <a:lnTo>
                    <a:pt x="85567" y="47699"/>
                  </a:lnTo>
                  <a:lnTo>
                    <a:pt x="73506" y="40742"/>
                  </a:lnTo>
                  <a:lnTo>
                    <a:pt x="85492" y="33766"/>
                  </a:lnTo>
                  <a:close/>
                  <a:moveTo>
                    <a:pt x="2648" y="0"/>
                  </a:moveTo>
                  <a:lnTo>
                    <a:pt x="12006" y="5407"/>
                  </a:lnTo>
                  <a:lnTo>
                    <a:pt x="1" y="12365"/>
                  </a:lnTo>
                  <a:lnTo>
                    <a:pt x="152" y="12459"/>
                  </a:lnTo>
                  <a:lnTo>
                    <a:pt x="12157" y="5483"/>
                  </a:lnTo>
                  <a:lnTo>
                    <a:pt x="24219" y="12459"/>
                  </a:lnTo>
                  <a:lnTo>
                    <a:pt x="12233" y="19417"/>
                  </a:lnTo>
                  <a:lnTo>
                    <a:pt x="12384" y="19511"/>
                  </a:lnTo>
                  <a:lnTo>
                    <a:pt x="24370" y="12554"/>
                  </a:lnTo>
                  <a:lnTo>
                    <a:pt x="36432" y="19511"/>
                  </a:lnTo>
                  <a:lnTo>
                    <a:pt x="24446" y="26487"/>
                  </a:lnTo>
                  <a:lnTo>
                    <a:pt x="24597" y="26563"/>
                  </a:lnTo>
                  <a:lnTo>
                    <a:pt x="36583" y="19606"/>
                  </a:lnTo>
                  <a:lnTo>
                    <a:pt x="48645" y="26563"/>
                  </a:lnTo>
                  <a:lnTo>
                    <a:pt x="36659" y="33539"/>
                  </a:lnTo>
                  <a:lnTo>
                    <a:pt x="36772" y="33596"/>
                  </a:lnTo>
                  <a:lnTo>
                    <a:pt x="36923" y="33690"/>
                  </a:lnTo>
                  <a:lnTo>
                    <a:pt x="48909" y="26714"/>
                  </a:lnTo>
                  <a:lnTo>
                    <a:pt x="60990" y="33690"/>
                  </a:lnTo>
                  <a:lnTo>
                    <a:pt x="48985" y="40648"/>
                  </a:lnTo>
                  <a:lnTo>
                    <a:pt x="49155" y="40742"/>
                  </a:lnTo>
                  <a:lnTo>
                    <a:pt x="61141" y="33766"/>
                  </a:lnTo>
                  <a:lnTo>
                    <a:pt x="73203" y="40742"/>
                  </a:lnTo>
                  <a:lnTo>
                    <a:pt x="61217" y="47699"/>
                  </a:lnTo>
                  <a:lnTo>
                    <a:pt x="61368" y="47794"/>
                  </a:lnTo>
                  <a:lnTo>
                    <a:pt x="73354" y="40837"/>
                  </a:lnTo>
                  <a:lnTo>
                    <a:pt x="85416" y="47794"/>
                  </a:lnTo>
                  <a:lnTo>
                    <a:pt x="73430" y="54770"/>
                  </a:lnTo>
                  <a:lnTo>
                    <a:pt x="73581" y="54846"/>
                  </a:lnTo>
                  <a:lnTo>
                    <a:pt x="85567" y="47888"/>
                  </a:lnTo>
                  <a:lnTo>
                    <a:pt x="97648" y="54846"/>
                  </a:lnTo>
                  <a:lnTo>
                    <a:pt x="85643" y="61822"/>
                  </a:lnTo>
                  <a:lnTo>
                    <a:pt x="85794" y="61897"/>
                  </a:lnTo>
                  <a:lnTo>
                    <a:pt x="97799" y="54940"/>
                  </a:lnTo>
                  <a:lnTo>
                    <a:pt x="108235" y="60971"/>
                  </a:lnTo>
                  <a:lnTo>
                    <a:pt x="108235" y="60801"/>
                  </a:lnTo>
                  <a:lnTo>
                    <a:pt x="97950" y="54846"/>
                  </a:lnTo>
                  <a:lnTo>
                    <a:pt x="108235" y="48872"/>
                  </a:lnTo>
                  <a:lnTo>
                    <a:pt x="108235" y="48682"/>
                  </a:lnTo>
                  <a:lnTo>
                    <a:pt x="97799" y="54770"/>
                  </a:lnTo>
                  <a:lnTo>
                    <a:pt x="85719" y="47794"/>
                  </a:lnTo>
                  <a:lnTo>
                    <a:pt x="97705" y="40837"/>
                  </a:lnTo>
                  <a:lnTo>
                    <a:pt x="108235" y="46905"/>
                  </a:lnTo>
                  <a:lnTo>
                    <a:pt x="108235" y="46735"/>
                  </a:lnTo>
                  <a:lnTo>
                    <a:pt x="97856" y="40742"/>
                  </a:lnTo>
                  <a:lnTo>
                    <a:pt x="108235" y="34711"/>
                  </a:lnTo>
                  <a:lnTo>
                    <a:pt x="108235" y="34541"/>
                  </a:lnTo>
                  <a:lnTo>
                    <a:pt x="97705" y="40648"/>
                  </a:lnTo>
                  <a:lnTo>
                    <a:pt x="85643" y="33690"/>
                  </a:lnTo>
                  <a:lnTo>
                    <a:pt x="97629" y="26714"/>
                  </a:lnTo>
                  <a:lnTo>
                    <a:pt x="108235" y="32840"/>
                  </a:lnTo>
                  <a:lnTo>
                    <a:pt x="108235" y="32669"/>
                  </a:lnTo>
                  <a:lnTo>
                    <a:pt x="97780" y="26638"/>
                  </a:lnTo>
                  <a:lnTo>
                    <a:pt x="108235" y="20551"/>
                  </a:lnTo>
                  <a:lnTo>
                    <a:pt x="108235" y="20381"/>
                  </a:lnTo>
                  <a:lnTo>
                    <a:pt x="97629" y="26544"/>
                  </a:lnTo>
                  <a:lnTo>
                    <a:pt x="85567" y="19568"/>
                  </a:lnTo>
                  <a:lnTo>
                    <a:pt x="97553" y="12611"/>
                  </a:lnTo>
                  <a:lnTo>
                    <a:pt x="108235" y="18774"/>
                  </a:lnTo>
                  <a:lnTo>
                    <a:pt x="108235" y="18604"/>
                  </a:lnTo>
                  <a:lnTo>
                    <a:pt x="97705" y="12516"/>
                  </a:lnTo>
                  <a:lnTo>
                    <a:pt x="108235" y="6391"/>
                  </a:lnTo>
                  <a:lnTo>
                    <a:pt x="108235" y="6220"/>
                  </a:lnTo>
                  <a:lnTo>
                    <a:pt x="97553" y="12440"/>
                  </a:lnTo>
                  <a:lnTo>
                    <a:pt x="85492" y="5464"/>
                  </a:lnTo>
                  <a:lnTo>
                    <a:pt x="94869" y="0"/>
                  </a:lnTo>
                  <a:lnTo>
                    <a:pt x="94358" y="0"/>
                  </a:lnTo>
                  <a:lnTo>
                    <a:pt x="85227" y="5313"/>
                  </a:lnTo>
                  <a:lnTo>
                    <a:pt x="76020" y="0"/>
                  </a:lnTo>
                  <a:lnTo>
                    <a:pt x="75717" y="0"/>
                  </a:lnTo>
                  <a:lnTo>
                    <a:pt x="85076" y="5407"/>
                  </a:lnTo>
                  <a:lnTo>
                    <a:pt x="73090" y="12365"/>
                  </a:lnTo>
                  <a:lnTo>
                    <a:pt x="61009" y="5407"/>
                  </a:lnTo>
                  <a:lnTo>
                    <a:pt x="70310" y="0"/>
                  </a:lnTo>
                  <a:lnTo>
                    <a:pt x="70008" y="0"/>
                  </a:lnTo>
                  <a:lnTo>
                    <a:pt x="60858" y="5313"/>
                  </a:lnTo>
                  <a:lnTo>
                    <a:pt x="51670" y="0"/>
                  </a:lnTo>
                  <a:lnTo>
                    <a:pt x="51367" y="0"/>
                  </a:lnTo>
                  <a:lnTo>
                    <a:pt x="60706" y="5407"/>
                  </a:lnTo>
                  <a:lnTo>
                    <a:pt x="48720" y="12365"/>
                  </a:lnTo>
                  <a:lnTo>
                    <a:pt x="36659" y="5407"/>
                  </a:lnTo>
                  <a:lnTo>
                    <a:pt x="45941" y="0"/>
                  </a:lnTo>
                  <a:lnTo>
                    <a:pt x="45639" y="0"/>
                  </a:lnTo>
                  <a:lnTo>
                    <a:pt x="36507" y="5313"/>
                  </a:lnTo>
                  <a:lnTo>
                    <a:pt x="27319" y="0"/>
                  </a:lnTo>
                  <a:lnTo>
                    <a:pt x="26998" y="0"/>
                  </a:lnTo>
                  <a:lnTo>
                    <a:pt x="36356" y="5407"/>
                  </a:lnTo>
                  <a:lnTo>
                    <a:pt x="24370" y="12365"/>
                  </a:lnTo>
                  <a:lnTo>
                    <a:pt x="12308" y="5407"/>
                  </a:lnTo>
                  <a:lnTo>
                    <a:pt x="21591" y="0"/>
                  </a:lnTo>
                  <a:lnTo>
                    <a:pt x="21288" y="0"/>
                  </a:lnTo>
                  <a:lnTo>
                    <a:pt x="12157" y="5313"/>
                  </a:lnTo>
                  <a:lnTo>
                    <a:pt x="2950" y="0"/>
                  </a:lnTo>
                  <a:close/>
                </a:path>
              </a:pathLst>
            </a:custGeom>
            <a:solidFill>
              <a:srgbClr val="000000">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3"/>
            <p:cNvSpPr/>
            <p:nvPr/>
          </p:nvSpPr>
          <p:spPr>
            <a:xfrm>
              <a:off x="8630061" y="0"/>
              <a:ext cx="513937" cy="296922"/>
            </a:xfrm>
            <a:custGeom>
              <a:avLst/>
              <a:gdLst/>
              <a:ahLst/>
              <a:cxnLst/>
              <a:rect l="l" t="t" r="r" b="b"/>
              <a:pathLst>
                <a:path w="8149" h="4708" extrusionOk="0">
                  <a:moveTo>
                    <a:pt x="1" y="0"/>
                  </a:moveTo>
                  <a:lnTo>
                    <a:pt x="8149" y="4708"/>
                  </a:lnTo>
                  <a:lnTo>
                    <a:pt x="8149" y="4538"/>
                  </a:lnTo>
                  <a:lnTo>
                    <a:pt x="303" y="0"/>
                  </a:lnTo>
                  <a:close/>
                </a:path>
              </a:pathLst>
            </a:custGeom>
            <a:solidFill>
              <a:srgbClr val="000000">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3"/>
            <p:cNvSpPr/>
            <p:nvPr/>
          </p:nvSpPr>
          <p:spPr>
            <a:xfrm>
              <a:off x="0" y="330286"/>
              <a:ext cx="8321315" cy="4805113"/>
            </a:xfrm>
            <a:custGeom>
              <a:avLst/>
              <a:gdLst/>
              <a:ahLst/>
              <a:cxnLst/>
              <a:rect l="l" t="t" r="r" b="b"/>
              <a:pathLst>
                <a:path w="131943" h="76190" extrusionOk="0">
                  <a:moveTo>
                    <a:pt x="12365" y="7317"/>
                  </a:moveTo>
                  <a:lnTo>
                    <a:pt x="24445" y="14293"/>
                  </a:lnTo>
                  <a:lnTo>
                    <a:pt x="12440" y="21250"/>
                  </a:lnTo>
                  <a:lnTo>
                    <a:pt x="379" y="14293"/>
                  </a:lnTo>
                  <a:lnTo>
                    <a:pt x="12365" y="7317"/>
                  </a:lnTo>
                  <a:close/>
                  <a:moveTo>
                    <a:pt x="24597" y="14369"/>
                  </a:moveTo>
                  <a:lnTo>
                    <a:pt x="36658" y="21345"/>
                  </a:lnTo>
                  <a:lnTo>
                    <a:pt x="24672" y="28302"/>
                  </a:lnTo>
                  <a:lnTo>
                    <a:pt x="12591" y="21345"/>
                  </a:lnTo>
                  <a:lnTo>
                    <a:pt x="24597" y="14369"/>
                  </a:lnTo>
                  <a:close/>
                  <a:moveTo>
                    <a:pt x="12440" y="21420"/>
                  </a:moveTo>
                  <a:lnTo>
                    <a:pt x="24521" y="28397"/>
                  </a:lnTo>
                  <a:lnTo>
                    <a:pt x="12535" y="35354"/>
                  </a:lnTo>
                  <a:lnTo>
                    <a:pt x="454" y="28397"/>
                  </a:lnTo>
                  <a:lnTo>
                    <a:pt x="12440" y="21420"/>
                  </a:lnTo>
                  <a:close/>
                  <a:moveTo>
                    <a:pt x="36809" y="21420"/>
                  </a:moveTo>
                  <a:lnTo>
                    <a:pt x="48871" y="28397"/>
                  </a:lnTo>
                  <a:lnTo>
                    <a:pt x="36885" y="35354"/>
                  </a:lnTo>
                  <a:lnTo>
                    <a:pt x="24823" y="28397"/>
                  </a:lnTo>
                  <a:lnTo>
                    <a:pt x="36809" y="21420"/>
                  </a:lnTo>
                  <a:close/>
                  <a:moveTo>
                    <a:pt x="24672" y="28491"/>
                  </a:moveTo>
                  <a:lnTo>
                    <a:pt x="36734" y="35448"/>
                  </a:lnTo>
                  <a:lnTo>
                    <a:pt x="24748" y="42425"/>
                  </a:lnTo>
                  <a:lnTo>
                    <a:pt x="12686" y="35448"/>
                  </a:lnTo>
                  <a:lnTo>
                    <a:pt x="24672" y="28491"/>
                  </a:lnTo>
                  <a:close/>
                  <a:moveTo>
                    <a:pt x="49022" y="28491"/>
                  </a:moveTo>
                  <a:lnTo>
                    <a:pt x="61084" y="35448"/>
                  </a:lnTo>
                  <a:lnTo>
                    <a:pt x="49098" y="42425"/>
                  </a:lnTo>
                  <a:lnTo>
                    <a:pt x="37036" y="35448"/>
                  </a:lnTo>
                  <a:lnTo>
                    <a:pt x="49022" y="28491"/>
                  </a:lnTo>
                  <a:close/>
                  <a:moveTo>
                    <a:pt x="12535" y="35543"/>
                  </a:moveTo>
                  <a:lnTo>
                    <a:pt x="24597" y="42500"/>
                  </a:lnTo>
                  <a:lnTo>
                    <a:pt x="12610" y="49476"/>
                  </a:lnTo>
                  <a:lnTo>
                    <a:pt x="549" y="42500"/>
                  </a:lnTo>
                  <a:lnTo>
                    <a:pt x="12535" y="35543"/>
                  </a:lnTo>
                  <a:close/>
                  <a:moveTo>
                    <a:pt x="36885" y="35543"/>
                  </a:moveTo>
                  <a:lnTo>
                    <a:pt x="48947" y="42500"/>
                  </a:lnTo>
                  <a:lnTo>
                    <a:pt x="36961" y="49476"/>
                  </a:lnTo>
                  <a:lnTo>
                    <a:pt x="24899" y="42500"/>
                  </a:lnTo>
                  <a:lnTo>
                    <a:pt x="36885" y="35543"/>
                  </a:lnTo>
                  <a:close/>
                  <a:moveTo>
                    <a:pt x="61349" y="35600"/>
                  </a:moveTo>
                  <a:lnTo>
                    <a:pt x="73430" y="42576"/>
                  </a:lnTo>
                  <a:lnTo>
                    <a:pt x="61425" y="49533"/>
                  </a:lnTo>
                  <a:lnTo>
                    <a:pt x="49363" y="42576"/>
                  </a:lnTo>
                  <a:lnTo>
                    <a:pt x="61349" y="35600"/>
                  </a:lnTo>
                  <a:close/>
                  <a:moveTo>
                    <a:pt x="24748" y="42595"/>
                  </a:moveTo>
                  <a:lnTo>
                    <a:pt x="36809" y="49552"/>
                  </a:lnTo>
                  <a:lnTo>
                    <a:pt x="24823" y="56528"/>
                  </a:lnTo>
                  <a:lnTo>
                    <a:pt x="12762" y="49552"/>
                  </a:lnTo>
                  <a:lnTo>
                    <a:pt x="24748" y="42595"/>
                  </a:lnTo>
                  <a:close/>
                  <a:moveTo>
                    <a:pt x="49212" y="42651"/>
                  </a:moveTo>
                  <a:lnTo>
                    <a:pt x="61273" y="49628"/>
                  </a:lnTo>
                  <a:lnTo>
                    <a:pt x="49287" y="56585"/>
                  </a:lnTo>
                  <a:lnTo>
                    <a:pt x="37225" y="49628"/>
                  </a:lnTo>
                  <a:lnTo>
                    <a:pt x="49212" y="42651"/>
                  </a:lnTo>
                  <a:close/>
                  <a:moveTo>
                    <a:pt x="73581" y="42651"/>
                  </a:moveTo>
                  <a:lnTo>
                    <a:pt x="85643" y="49628"/>
                  </a:lnTo>
                  <a:lnTo>
                    <a:pt x="73656" y="56585"/>
                  </a:lnTo>
                  <a:lnTo>
                    <a:pt x="61595" y="49628"/>
                  </a:lnTo>
                  <a:lnTo>
                    <a:pt x="73581" y="42651"/>
                  </a:lnTo>
                  <a:close/>
                  <a:moveTo>
                    <a:pt x="12610" y="49647"/>
                  </a:moveTo>
                  <a:lnTo>
                    <a:pt x="24672" y="56623"/>
                  </a:lnTo>
                  <a:lnTo>
                    <a:pt x="12686" y="63580"/>
                  </a:lnTo>
                  <a:lnTo>
                    <a:pt x="624" y="56623"/>
                  </a:lnTo>
                  <a:lnTo>
                    <a:pt x="12610" y="49647"/>
                  </a:lnTo>
                  <a:close/>
                  <a:moveTo>
                    <a:pt x="37074" y="49703"/>
                  </a:moveTo>
                  <a:lnTo>
                    <a:pt x="49136" y="56679"/>
                  </a:lnTo>
                  <a:lnTo>
                    <a:pt x="37150" y="63637"/>
                  </a:lnTo>
                  <a:lnTo>
                    <a:pt x="25088" y="56679"/>
                  </a:lnTo>
                  <a:lnTo>
                    <a:pt x="37074" y="49703"/>
                  </a:lnTo>
                  <a:close/>
                  <a:moveTo>
                    <a:pt x="61443" y="49703"/>
                  </a:moveTo>
                  <a:lnTo>
                    <a:pt x="73505" y="56679"/>
                  </a:lnTo>
                  <a:lnTo>
                    <a:pt x="61519" y="63637"/>
                  </a:lnTo>
                  <a:lnTo>
                    <a:pt x="49438" y="56679"/>
                  </a:lnTo>
                  <a:lnTo>
                    <a:pt x="61443" y="49703"/>
                  </a:lnTo>
                  <a:close/>
                  <a:moveTo>
                    <a:pt x="85794" y="49703"/>
                  </a:moveTo>
                  <a:lnTo>
                    <a:pt x="97855" y="56679"/>
                  </a:lnTo>
                  <a:lnTo>
                    <a:pt x="85869" y="63637"/>
                  </a:lnTo>
                  <a:lnTo>
                    <a:pt x="73808" y="56679"/>
                  </a:lnTo>
                  <a:lnTo>
                    <a:pt x="85794" y="49703"/>
                  </a:lnTo>
                  <a:close/>
                  <a:moveTo>
                    <a:pt x="24937" y="56774"/>
                  </a:moveTo>
                  <a:lnTo>
                    <a:pt x="36999" y="63731"/>
                  </a:lnTo>
                  <a:lnTo>
                    <a:pt x="25012" y="70707"/>
                  </a:lnTo>
                  <a:lnTo>
                    <a:pt x="12951" y="63731"/>
                  </a:lnTo>
                  <a:lnTo>
                    <a:pt x="24937" y="56774"/>
                  </a:lnTo>
                  <a:close/>
                  <a:moveTo>
                    <a:pt x="49287" y="56774"/>
                  </a:moveTo>
                  <a:lnTo>
                    <a:pt x="61368" y="63731"/>
                  </a:lnTo>
                  <a:lnTo>
                    <a:pt x="49382" y="70707"/>
                  </a:lnTo>
                  <a:lnTo>
                    <a:pt x="37301" y="63731"/>
                  </a:lnTo>
                  <a:lnTo>
                    <a:pt x="49287" y="56774"/>
                  </a:lnTo>
                  <a:close/>
                  <a:moveTo>
                    <a:pt x="73656" y="56774"/>
                  </a:moveTo>
                  <a:lnTo>
                    <a:pt x="85718" y="63731"/>
                  </a:lnTo>
                  <a:lnTo>
                    <a:pt x="73732" y="70707"/>
                  </a:lnTo>
                  <a:lnTo>
                    <a:pt x="61670" y="63731"/>
                  </a:lnTo>
                  <a:lnTo>
                    <a:pt x="73656" y="56774"/>
                  </a:lnTo>
                  <a:close/>
                  <a:moveTo>
                    <a:pt x="98007" y="56774"/>
                  </a:moveTo>
                  <a:lnTo>
                    <a:pt x="110087" y="63731"/>
                  </a:lnTo>
                  <a:lnTo>
                    <a:pt x="98082" y="70707"/>
                  </a:lnTo>
                  <a:lnTo>
                    <a:pt x="86021" y="63731"/>
                  </a:lnTo>
                  <a:lnTo>
                    <a:pt x="98007" y="56774"/>
                  </a:lnTo>
                  <a:close/>
                  <a:moveTo>
                    <a:pt x="0" y="0"/>
                  </a:moveTo>
                  <a:lnTo>
                    <a:pt x="0" y="170"/>
                  </a:lnTo>
                  <a:lnTo>
                    <a:pt x="0" y="360"/>
                  </a:lnTo>
                  <a:lnTo>
                    <a:pt x="152" y="265"/>
                  </a:lnTo>
                  <a:lnTo>
                    <a:pt x="12213" y="7222"/>
                  </a:lnTo>
                  <a:lnTo>
                    <a:pt x="227" y="14198"/>
                  </a:lnTo>
                  <a:lnTo>
                    <a:pt x="0" y="14066"/>
                  </a:lnTo>
                  <a:lnTo>
                    <a:pt x="0" y="14236"/>
                  </a:lnTo>
                  <a:lnTo>
                    <a:pt x="76" y="14293"/>
                  </a:lnTo>
                  <a:lnTo>
                    <a:pt x="0" y="14331"/>
                  </a:lnTo>
                  <a:lnTo>
                    <a:pt x="0" y="14501"/>
                  </a:lnTo>
                  <a:lnTo>
                    <a:pt x="227" y="14369"/>
                  </a:lnTo>
                  <a:lnTo>
                    <a:pt x="12289" y="21345"/>
                  </a:lnTo>
                  <a:lnTo>
                    <a:pt x="303" y="28302"/>
                  </a:lnTo>
                  <a:lnTo>
                    <a:pt x="0" y="28132"/>
                  </a:lnTo>
                  <a:lnTo>
                    <a:pt x="0" y="28302"/>
                  </a:lnTo>
                  <a:lnTo>
                    <a:pt x="152" y="28397"/>
                  </a:lnTo>
                  <a:lnTo>
                    <a:pt x="0" y="28491"/>
                  </a:lnTo>
                  <a:lnTo>
                    <a:pt x="0" y="28661"/>
                  </a:lnTo>
                  <a:lnTo>
                    <a:pt x="303" y="28491"/>
                  </a:lnTo>
                  <a:lnTo>
                    <a:pt x="12384" y="35448"/>
                  </a:lnTo>
                  <a:lnTo>
                    <a:pt x="397" y="42425"/>
                  </a:lnTo>
                  <a:lnTo>
                    <a:pt x="0" y="42198"/>
                  </a:lnTo>
                  <a:lnTo>
                    <a:pt x="0" y="42368"/>
                  </a:lnTo>
                  <a:lnTo>
                    <a:pt x="227" y="42500"/>
                  </a:lnTo>
                  <a:lnTo>
                    <a:pt x="0" y="42651"/>
                  </a:lnTo>
                  <a:lnTo>
                    <a:pt x="0" y="42822"/>
                  </a:lnTo>
                  <a:lnTo>
                    <a:pt x="397" y="42595"/>
                  </a:lnTo>
                  <a:lnTo>
                    <a:pt x="12459" y="49552"/>
                  </a:lnTo>
                  <a:lnTo>
                    <a:pt x="473" y="56528"/>
                  </a:lnTo>
                  <a:lnTo>
                    <a:pt x="0" y="56263"/>
                  </a:lnTo>
                  <a:lnTo>
                    <a:pt x="0" y="56434"/>
                  </a:lnTo>
                  <a:lnTo>
                    <a:pt x="322" y="56623"/>
                  </a:lnTo>
                  <a:lnTo>
                    <a:pt x="0" y="56793"/>
                  </a:lnTo>
                  <a:lnTo>
                    <a:pt x="0" y="56982"/>
                  </a:lnTo>
                  <a:lnTo>
                    <a:pt x="473" y="56698"/>
                  </a:lnTo>
                  <a:lnTo>
                    <a:pt x="12535" y="63674"/>
                  </a:lnTo>
                  <a:lnTo>
                    <a:pt x="549" y="70632"/>
                  </a:lnTo>
                  <a:lnTo>
                    <a:pt x="0" y="70329"/>
                  </a:lnTo>
                  <a:lnTo>
                    <a:pt x="0" y="70499"/>
                  </a:lnTo>
                  <a:lnTo>
                    <a:pt x="397" y="70726"/>
                  </a:lnTo>
                  <a:lnTo>
                    <a:pt x="0" y="70953"/>
                  </a:lnTo>
                  <a:lnTo>
                    <a:pt x="0" y="71256"/>
                  </a:lnTo>
                  <a:lnTo>
                    <a:pt x="662" y="70878"/>
                  </a:lnTo>
                  <a:lnTo>
                    <a:pt x="9850" y="76190"/>
                  </a:lnTo>
                  <a:lnTo>
                    <a:pt x="10153" y="76190"/>
                  </a:lnTo>
                  <a:lnTo>
                    <a:pt x="813" y="70783"/>
                  </a:lnTo>
                  <a:lnTo>
                    <a:pt x="12799" y="63826"/>
                  </a:lnTo>
                  <a:lnTo>
                    <a:pt x="24861" y="70783"/>
                  </a:lnTo>
                  <a:lnTo>
                    <a:pt x="15579" y="76190"/>
                  </a:lnTo>
                  <a:lnTo>
                    <a:pt x="15881" y="76190"/>
                  </a:lnTo>
                  <a:lnTo>
                    <a:pt x="25012" y="70878"/>
                  </a:lnTo>
                  <a:lnTo>
                    <a:pt x="34201" y="76190"/>
                  </a:lnTo>
                  <a:lnTo>
                    <a:pt x="34522" y="76190"/>
                  </a:lnTo>
                  <a:lnTo>
                    <a:pt x="25164" y="70783"/>
                  </a:lnTo>
                  <a:lnTo>
                    <a:pt x="37150" y="63826"/>
                  </a:lnTo>
                  <a:lnTo>
                    <a:pt x="49230" y="70783"/>
                  </a:lnTo>
                  <a:lnTo>
                    <a:pt x="39929" y="76190"/>
                  </a:lnTo>
                  <a:lnTo>
                    <a:pt x="40231" y="76190"/>
                  </a:lnTo>
                  <a:lnTo>
                    <a:pt x="49382" y="70878"/>
                  </a:lnTo>
                  <a:lnTo>
                    <a:pt x="58570" y="76190"/>
                  </a:lnTo>
                  <a:lnTo>
                    <a:pt x="58872" y="76190"/>
                  </a:lnTo>
                  <a:lnTo>
                    <a:pt x="49533" y="70783"/>
                  </a:lnTo>
                  <a:lnTo>
                    <a:pt x="61519" y="63826"/>
                  </a:lnTo>
                  <a:lnTo>
                    <a:pt x="73581" y="70783"/>
                  </a:lnTo>
                  <a:lnTo>
                    <a:pt x="64298" y="76190"/>
                  </a:lnTo>
                  <a:lnTo>
                    <a:pt x="64601" y="76190"/>
                  </a:lnTo>
                  <a:lnTo>
                    <a:pt x="73732" y="70878"/>
                  </a:lnTo>
                  <a:lnTo>
                    <a:pt x="82920" y="76190"/>
                  </a:lnTo>
                  <a:lnTo>
                    <a:pt x="83223" y="76190"/>
                  </a:lnTo>
                  <a:lnTo>
                    <a:pt x="73883" y="70783"/>
                  </a:lnTo>
                  <a:lnTo>
                    <a:pt x="85869" y="63826"/>
                  </a:lnTo>
                  <a:lnTo>
                    <a:pt x="97931" y="70783"/>
                  </a:lnTo>
                  <a:lnTo>
                    <a:pt x="88648" y="76190"/>
                  </a:lnTo>
                  <a:lnTo>
                    <a:pt x="88951" y="76190"/>
                  </a:lnTo>
                  <a:lnTo>
                    <a:pt x="98082" y="70878"/>
                  </a:lnTo>
                  <a:lnTo>
                    <a:pt x="107289" y="76190"/>
                  </a:lnTo>
                  <a:lnTo>
                    <a:pt x="107592" y="76190"/>
                  </a:lnTo>
                  <a:lnTo>
                    <a:pt x="98234" y="70783"/>
                  </a:lnTo>
                  <a:lnTo>
                    <a:pt x="110239" y="63826"/>
                  </a:lnTo>
                  <a:lnTo>
                    <a:pt x="122300" y="70783"/>
                  </a:lnTo>
                  <a:lnTo>
                    <a:pt x="113018" y="76190"/>
                  </a:lnTo>
                  <a:lnTo>
                    <a:pt x="113320" y="76190"/>
                  </a:lnTo>
                  <a:lnTo>
                    <a:pt x="122452" y="70878"/>
                  </a:lnTo>
                  <a:lnTo>
                    <a:pt x="131640" y="76190"/>
                  </a:lnTo>
                  <a:lnTo>
                    <a:pt x="131942" y="76190"/>
                  </a:lnTo>
                  <a:lnTo>
                    <a:pt x="53068" y="30646"/>
                  </a:lnTo>
                  <a:lnTo>
                    <a:pt x="49022" y="28302"/>
                  </a:lnTo>
                  <a:lnTo>
                    <a:pt x="36809" y="21250"/>
                  </a:lnTo>
                  <a:lnTo>
                    <a:pt x="35732" y="20626"/>
                  </a:lnTo>
                  <a:lnTo>
                    <a:pt x="0" y="0"/>
                  </a:lnTo>
                  <a:close/>
                </a:path>
              </a:pathLst>
            </a:custGeom>
            <a:solidFill>
              <a:srgbClr val="000000">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3"/>
            <p:cNvSpPr/>
            <p:nvPr/>
          </p:nvSpPr>
          <p:spPr>
            <a:xfrm>
              <a:off x="8490555" y="3963302"/>
              <a:ext cx="653442" cy="385216"/>
            </a:xfrm>
            <a:custGeom>
              <a:avLst/>
              <a:gdLst/>
              <a:ahLst/>
              <a:cxnLst/>
              <a:rect l="l" t="t" r="r" b="b"/>
              <a:pathLst>
                <a:path w="10361" h="6108" extrusionOk="0">
                  <a:moveTo>
                    <a:pt x="10361" y="1"/>
                  </a:moveTo>
                  <a:lnTo>
                    <a:pt x="1" y="6032"/>
                  </a:lnTo>
                  <a:lnTo>
                    <a:pt x="152" y="6107"/>
                  </a:lnTo>
                  <a:lnTo>
                    <a:pt x="10361" y="171"/>
                  </a:lnTo>
                  <a:lnTo>
                    <a:pt x="10361" y="1"/>
                  </a:lnTo>
                  <a:close/>
                </a:path>
              </a:pathLst>
            </a:custGeom>
            <a:solidFill>
              <a:srgbClr val="000000">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3"/>
            <p:cNvSpPr/>
            <p:nvPr/>
          </p:nvSpPr>
          <p:spPr>
            <a:xfrm>
              <a:off x="8664622" y="4856404"/>
              <a:ext cx="479376" cy="279011"/>
            </a:xfrm>
            <a:custGeom>
              <a:avLst/>
              <a:gdLst/>
              <a:ahLst/>
              <a:cxnLst/>
              <a:rect l="l" t="t" r="r" b="b"/>
              <a:pathLst>
                <a:path w="7601" h="4424" extrusionOk="0">
                  <a:moveTo>
                    <a:pt x="7601" y="0"/>
                  </a:moveTo>
                  <a:lnTo>
                    <a:pt x="3309" y="2496"/>
                  </a:lnTo>
                  <a:lnTo>
                    <a:pt x="1" y="4424"/>
                  </a:lnTo>
                  <a:lnTo>
                    <a:pt x="303" y="4424"/>
                  </a:lnTo>
                  <a:lnTo>
                    <a:pt x="7601" y="170"/>
                  </a:lnTo>
                  <a:lnTo>
                    <a:pt x="7601" y="0"/>
                  </a:lnTo>
                  <a:close/>
                </a:path>
              </a:pathLst>
            </a:custGeom>
            <a:solidFill>
              <a:srgbClr val="000000">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8" name="Google Shape;2148;p33"/>
          <p:cNvGrpSpPr/>
          <p:nvPr/>
        </p:nvGrpSpPr>
        <p:grpSpPr>
          <a:xfrm>
            <a:off x="8249453" y="263204"/>
            <a:ext cx="749848" cy="1182972"/>
            <a:chOff x="1527950" y="2052325"/>
            <a:chExt cx="440750" cy="695375"/>
          </a:xfrm>
        </p:grpSpPr>
        <p:sp>
          <p:nvSpPr>
            <p:cNvPr id="2149" name="Google Shape;2149;p33"/>
            <p:cNvSpPr/>
            <p:nvPr/>
          </p:nvSpPr>
          <p:spPr>
            <a:xfrm>
              <a:off x="1542225" y="2609300"/>
              <a:ext cx="411700" cy="138400"/>
            </a:xfrm>
            <a:custGeom>
              <a:avLst/>
              <a:gdLst/>
              <a:ahLst/>
              <a:cxnLst/>
              <a:rect l="l" t="t" r="r" b="b"/>
              <a:pathLst>
                <a:path w="16468" h="5536" extrusionOk="0">
                  <a:moveTo>
                    <a:pt x="7407" y="0"/>
                  </a:moveTo>
                  <a:lnTo>
                    <a:pt x="6579" y="39"/>
                  </a:lnTo>
                  <a:lnTo>
                    <a:pt x="5792" y="118"/>
                  </a:lnTo>
                  <a:lnTo>
                    <a:pt x="5043" y="217"/>
                  </a:lnTo>
                  <a:lnTo>
                    <a:pt x="4314" y="315"/>
                  </a:lnTo>
                  <a:lnTo>
                    <a:pt x="3644" y="473"/>
                  </a:lnTo>
                  <a:lnTo>
                    <a:pt x="2994" y="630"/>
                  </a:lnTo>
                  <a:lnTo>
                    <a:pt x="2423" y="808"/>
                  </a:lnTo>
                  <a:lnTo>
                    <a:pt x="1891" y="1005"/>
                  </a:lnTo>
                  <a:lnTo>
                    <a:pt x="1419" y="1221"/>
                  </a:lnTo>
                  <a:lnTo>
                    <a:pt x="1005" y="1438"/>
                  </a:lnTo>
                  <a:lnTo>
                    <a:pt x="828" y="1556"/>
                  </a:lnTo>
                  <a:lnTo>
                    <a:pt x="650" y="1674"/>
                  </a:lnTo>
                  <a:lnTo>
                    <a:pt x="512" y="1812"/>
                  </a:lnTo>
                  <a:lnTo>
                    <a:pt x="375" y="1931"/>
                  </a:lnTo>
                  <a:lnTo>
                    <a:pt x="276" y="2068"/>
                  </a:lnTo>
                  <a:lnTo>
                    <a:pt x="178" y="2206"/>
                  </a:lnTo>
                  <a:lnTo>
                    <a:pt x="99" y="2344"/>
                  </a:lnTo>
                  <a:lnTo>
                    <a:pt x="59" y="2482"/>
                  </a:lnTo>
                  <a:lnTo>
                    <a:pt x="20" y="2620"/>
                  </a:lnTo>
                  <a:lnTo>
                    <a:pt x="0" y="2758"/>
                  </a:lnTo>
                  <a:lnTo>
                    <a:pt x="20" y="2896"/>
                  </a:lnTo>
                  <a:lnTo>
                    <a:pt x="59" y="3053"/>
                  </a:lnTo>
                  <a:lnTo>
                    <a:pt x="99" y="3191"/>
                  </a:lnTo>
                  <a:lnTo>
                    <a:pt x="178" y="3329"/>
                  </a:lnTo>
                  <a:lnTo>
                    <a:pt x="276" y="3447"/>
                  </a:lnTo>
                  <a:lnTo>
                    <a:pt x="375" y="3585"/>
                  </a:lnTo>
                  <a:lnTo>
                    <a:pt x="512" y="3723"/>
                  </a:lnTo>
                  <a:lnTo>
                    <a:pt x="650" y="3841"/>
                  </a:lnTo>
                  <a:lnTo>
                    <a:pt x="828" y="3959"/>
                  </a:lnTo>
                  <a:lnTo>
                    <a:pt x="1005" y="4078"/>
                  </a:lnTo>
                  <a:lnTo>
                    <a:pt x="1419" y="4314"/>
                  </a:lnTo>
                  <a:lnTo>
                    <a:pt x="1891" y="4531"/>
                  </a:lnTo>
                  <a:lnTo>
                    <a:pt x="2423" y="4728"/>
                  </a:lnTo>
                  <a:lnTo>
                    <a:pt x="2994" y="4905"/>
                  </a:lnTo>
                  <a:lnTo>
                    <a:pt x="3644" y="5063"/>
                  </a:lnTo>
                  <a:lnTo>
                    <a:pt x="4314" y="5200"/>
                  </a:lnTo>
                  <a:lnTo>
                    <a:pt x="5043" y="5319"/>
                  </a:lnTo>
                  <a:lnTo>
                    <a:pt x="5792" y="5417"/>
                  </a:lnTo>
                  <a:lnTo>
                    <a:pt x="6579" y="5476"/>
                  </a:lnTo>
                  <a:lnTo>
                    <a:pt x="7407" y="5516"/>
                  </a:lnTo>
                  <a:lnTo>
                    <a:pt x="8234" y="5535"/>
                  </a:lnTo>
                  <a:lnTo>
                    <a:pt x="9081" y="5516"/>
                  </a:lnTo>
                  <a:lnTo>
                    <a:pt x="9908" y="5476"/>
                  </a:lnTo>
                  <a:lnTo>
                    <a:pt x="10696" y="5417"/>
                  </a:lnTo>
                  <a:lnTo>
                    <a:pt x="11445" y="5319"/>
                  </a:lnTo>
                  <a:lnTo>
                    <a:pt x="12174" y="5200"/>
                  </a:lnTo>
                  <a:lnTo>
                    <a:pt x="12843" y="5063"/>
                  </a:lnTo>
                  <a:lnTo>
                    <a:pt x="13474" y="4905"/>
                  </a:lnTo>
                  <a:lnTo>
                    <a:pt x="14065" y="4728"/>
                  </a:lnTo>
                  <a:lnTo>
                    <a:pt x="14597" y="4531"/>
                  </a:lnTo>
                  <a:lnTo>
                    <a:pt x="15069" y="4314"/>
                  </a:lnTo>
                  <a:lnTo>
                    <a:pt x="15483" y="4078"/>
                  </a:lnTo>
                  <a:lnTo>
                    <a:pt x="15660" y="3959"/>
                  </a:lnTo>
                  <a:lnTo>
                    <a:pt x="15818" y="3841"/>
                  </a:lnTo>
                  <a:lnTo>
                    <a:pt x="15975" y="3723"/>
                  </a:lnTo>
                  <a:lnTo>
                    <a:pt x="16094" y="3585"/>
                  </a:lnTo>
                  <a:lnTo>
                    <a:pt x="16212" y="3447"/>
                  </a:lnTo>
                  <a:lnTo>
                    <a:pt x="16310" y="3329"/>
                  </a:lnTo>
                  <a:lnTo>
                    <a:pt x="16369" y="3191"/>
                  </a:lnTo>
                  <a:lnTo>
                    <a:pt x="16429" y="3053"/>
                  </a:lnTo>
                  <a:lnTo>
                    <a:pt x="16468" y="2896"/>
                  </a:lnTo>
                  <a:lnTo>
                    <a:pt x="16468" y="2758"/>
                  </a:lnTo>
                  <a:lnTo>
                    <a:pt x="16468" y="2620"/>
                  </a:lnTo>
                  <a:lnTo>
                    <a:pt x="16429" y="2482"/>
                  </a:lnTo>
                  <a:lnTo>
                    <a:pt x="16369" y="2344"/>
                  </a:lnTo>
                  <a:lnTo>
                    <a:pt x="16310" y="2206"/>
                  </a:lnTo>
                  <a:lnTo>
                    <a:pt x="16212" y="2068"/>
                  </a:lnTo>
                  <a:lnTo>
                    <a:pt x="16094" y="1931"/>
                  </a:lnTo>
                  <a:lnTo>
                    <a:pt x="15975" y="1812"/>
                  </a:lnTo>
                  <a:lnTo>
                    <a:pt x="15818" y="1674"/>
                  </a:lnTo>
                  <a:lnTo>
                    <a:pt x="15660" y="1556"/>
                  </a:lnTo>
                  <a:lnTo>
                    <a:pt x="15483" y="1438"/>
                  </a:lnTo>
                  <a:lnTo>
                    <a:pt x="15069" y="1221"/>
                  </a:lnTo>
                  <a:lnTo>
                    <a:pt x="14597" y="1005"/>
                  </a:lnTo>
                  <a:lnTo>
                    <a:pt x="14065" y="808"/>
                  </a:lnTo>
                  <a:lnTo>
                    <a:pt x="13474" y="630"/>
                  </a:lnTo>
                  <a:lnTo>
                    <a:pt x="12843" y="473"/>
                  </a:lnTo>
                  <a:lnTo>
                    <a:pt x="12174" y="315"/>
                  </a:lnTo>
                  <a:lnTo>
                    <a:pt x="11445" y="217"/>
                  </a:lnTo>
                  <a:lnTo>
                    <a:pt x="10696" y="118"/>
                  </a:lnTo>
                  <a:lnTo>
                    <a:pt x="9908" y="39"/>
                  </a:lnTo>
                  <a:lnTo>
                    <a:pt x="9081"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3"/>
            <p:cNvSpPr/>
            <p:nvPr/>
          </p:nvSpPr>
          <p:spPr>
            <a:xfrm>
              <a:off x="1660400" y="2478300"/>
              <a:ext cx="72425" cy="72400"/>
            </a:xfrm>
            <a:custGeom>
              <a:avLst/>
              <a:gdLst/>
              <a:ahLst/>
              <a:cxnLst/>
              <a:rect l="l" t="t" r="r" b="b"/>
              <a:pathLst>
                <a:path w="2897" h="2896" extrusionOk="0">
                  <a:moveTo>
                    <a:pt x="1025" y="0"/>
                  </a:moveTo>
                  <a:lnTo>
                    <a:pt x="946" y="20"/>
                  </a:lnTo>
                  <a:lnTo>
                    <a:pt x="868" y="59"/>
                  </a:lnTo>
                  <a:lnTo>
                    <a:pt x="730" y="138"/>
                  </a:lnTo>
                  <a:lnTo>
                    <a:pt x="454" y="355"/>
                  </a:lnTo>
                  <a:lnTo>
                    <a:pt x="316" y="493"/>
                  </a:lnTo>
                  <a:lnTo>
                    <a:pt x="198" y="650"/>
                  </a:lnTo>
                  <a:lnTo>
                    <a:pt x="119" y="808"/>
                  </a:lnTo>
                  <a:lnTo>
                    <a:pt x="80" y="966"/>
                  </a:lnTo>
                  <a:lnTo>
                    <a:pt x="40" y="1103"/>
                  </a:lnTo>
                  <a:lnTo>
                    <a:pt x="21" y="1222"/>
                  </a:lnTo>
                  <a:lnTo>
                    <a:pt x="1" y="1340"/>
                  </a:lnTo>
                  <a:lnTo>
                    <a:pt x="80" y="1734"/>
                  </a:lnTo>
                  <a:lnTo>
                    <a:pt x="139" y="1931"/>
                  </a:lnTo>
                  <a:lnTo>
                    <a:pt x="218" y="2108"/>
                  </a:lnTo>
                  <a:lnTo>
                    <a:pt x="355" y="2266"/>
                  </a:lnTo>
                  <a:lnTo>
                    <a:pt x="513" y="2423"/>
                  </a:lnTo>
                  <a:lnTo>
                    <a:pt x="671" y="2581"/>
                  </a:lnTo>
                  <a:lnTo>
                    <a:pt x="848" y="2719"/>
                  </a:lnTo>
                  <a:lnTo>
                    <a:pt x="946" y="2758"/>
                  </a:lnTo>
                  <a:lnTo>
                    <a:pt x="1084" y="2817"/>
                  </a:lnTo>
                  <a:lnTo>
                    <a:pt x="1399" y="2857"/>
                  </a:lnTo>
                  <a:lnTo>
                    <a:pt x="1655" y="2876"/>
                  </a:lnTo>
                  <a:lnTo>
                    <a:pt x="1774" y="2896"/>
                  </a:lnTo>
                  <a:lnTo>
                    <a:pt x="1912" y="2857"/>
                  </a:lnTo>
                  <a:lnTo>
                    <a:pt x="2089" y="2798"/>
                  </a:lnTo>
                  <a:lnTo>
                    <a:pt x="2384" y="2620"/>
                  </a:lnTo>
                  <a:lnTo>
                    <a:pt x="2443" y="2581"/>
                  </a:lnTo>
                  <a:lnTo>
                    <a:pt x="2522" y="2502"/>
                  </a:lnTo>
                  <a:lnTo>
                    <a:pt x="2621" y="2344"/>
                  </a:lnTo>
                  <a:lnTo>
                    <a:pt x="2798" y="1950"/>
                  </a:lnTo>
                  <a:lnTo>
                    <a:pt x="2857" y="1753"/>
                  </a:lnTo>
                  <a:lnTo>
                    <a:pt x="2896" y="1557"/>
                  </a:lnTo>
                  <a:lnTo>
                    <a:pt x="2877" y="1360"/>
                  </a:lnTo>
                  <a:lnTo>
                    <a:pt x="2837" y="1143"/>
                  </a:lnTo>
                  <a:lnTo>
                    <a:pt x="2778" y="946"/>
                  </a:lnTo>
                  <a:lnTo>
                    <a:pt x="2680" y="788"/>
                  </a:lnTo>
                  <a:lnTo>
                    <a:pt x="2542" y="591"/>
                  </a:lnTo>
                  <a:lnTo>
                    <a:pt x="2365" y="394"/>
                  </a:lnTo>
                  <a:lnTo>
                    <a:pt x="2168" y="237"/>
                  </a:lnTo>
                  <a:lnTo>
                    <a:pt x="1971" y="99"/>
                  </a:lnTo>
                  <a:lnTo>
                    <a:pt x="1912" y="79"/>
                  </a:lnTo>
                  <a:lnTo>
                    <a:pt x="1774" y="59"/>
                  </a:lnTo>
                  <a:lnTo>
                    <a:pt x="1458" y="40"/>
                  </a:lnTo>
                  <a:lnTo>
                    <a:pt x="1025" y="0"/>
                  </a:lnTo>
                  <a:close/>
                </a:path>
              </a:pathLst>
            </a:custGeom>
            <a:solidFill>
              <a:srgbClr val="A3C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3"/>
            <p:cNvSpPr/>
            <p:nvPr/>
          </p:nvSpPr>
          <p:spPr>
            <a:xfrm>
              <a:off x="1660400" y="2478300"/>
              <a:ext cx="72425" cy="72400"/>
            </a:xfrm>
            <a:custGeom>
              <a:avLst/>
              <a:gdLst/>
              <a:ahLst/>
              <a:cxnLst/>
              <a:rect l="l" t="t" r="r" b="b"/>
              <a:pathLst>
                <a:path w="2897" h="2896" fill="none" extrusionOk="0">
                  <a:moveTo>
                    <a:pt x="848" y="2719"/>
                  </a:moveTo>
                  <a:lnTo>
                    <a:pt x="848" y="2719"/>
                  </a:lnTo>
                  <a:lnTo>
                    <a:pt x="946" y="2758"/>
                  </a:lnTo>
                  <a:lnTo>
                    <a:pt x="1084" y="2817"/>
                  </a:lnTo>
                  <a:lnTo>
                    <a:pt x="1399" y="2857"/>
                  </a:lnTo>
                  <a:lnTo>
                    <a:pt x="1655" y="2876"/>
                  </a:lnTo>
                  <a:lnTo>
                    <a:pt x="1774" y="2896"/>
                  </a:lnTo>
                  <a:lnTo>
                    <a:pt x="1774" y="2896"/>
                  </a:lnTo>
                  <a:lnTo>
                    <a:pt x="1912" y="2857"/>
                  </a:lnTo>
                  <a:lnTo>
                    <a:pt x="2089" y="2798"/>
                  </a:lnTo>
                  <a:lnTo>
                    <a:pt x="2384" y="2620"/>
                  </a:lnTo>
                  <a:lnTo>
                    <a:pt x="2384" y="2620"/>
                  </a:lnTo>
                  <a:lnTo>
                    <a:pt x="2443" y="2581"/>
                  </a:lnTo>
                  <a:lnTo>
                    <a:pt x="2522" y="2502"/>
                  </a:lnTo>
                  <a:lnTo>
                    <a:pt x="2621" y="2344"/>
                  </a:lnTo>
                  <a:lnTo>
                    <a:pt x="2621" y="2344"/>
                  </a:lnTo>
                  <a:lnTo>
                    <a:pt x="2798" y="1950"/>
                  </a:lnTo>
                  <a:lnTo>
                    <a:pt x="2857" y="1753"/>
                  </a:lnTo>
                  <a:lnTo>
                    <a:pt x="2896" y="1557"/>
                  </a:lnTo>
                  <a:lnTo>
                    <a:pt x="2896" y="1557"/>
                  </a:lnTo>
                  <a:lnTo>
                    <a:pt x="2877" y="1360"/>
                  </a:lnTo>
                  <a:lnTo>
                    <a:pt x="2837" y="1143"/>
                  </a:lnTo>
                  <a:lnTo>
                    <a:pt x="2778" y="946"/>
                  </a:lnTo>
                  <a:lnTo>
                    <a:pt x="2680" y="788"/>
                  </a:lnTo>
                  <a:lnTo>
                    <a:pt x="2680" y="788"/>
                  </a:lnTo>
                  <a:lnTo>
                    <a:pt x="2542" y="591"/>
                  </a:lnTo>
                  <a:lnTo>
                    <a:pt x="2365" y="394"/>
                  </a:lnTo>
                  <a:lnTo>
                    <a:pt x="2168" y="237"/>
                  </a:lnTo>
                  <a:lnTo>
                    <a:pt x="1971" y="99"/>
                  </a:lnTo>
                  <a:lnTo>
                    <a:pt x="1971" y="99"/>
                  </a:lnTo>
                  <a:lnTo>
                    <a:pt x="1912" y="79"/>
                  </a:lnTo>
                  <a:lnTo>
                    <a:pt x="1774" y="59"/>
                  </a:lnTo>
                  <a:lnTo>
                    <a:pt x="1458" y="40"/>
                  </a:lnTo>
                  <a:lnTo>
                    <a:pt x="1025" y="0"/>
                  </a:lnTo>
                  <a:lnTo>
                    <a:pt x="1025" y="0"/>
                  </a:lnTo>
                  <a:lnTo>
                    <a:pt x="946" y="20"/>
                  </a:lnTo>
                  <a:lnTo>
                    <a:pt x="868" y="59"/>
                  </a:lnTo>
                  <a:lnTo>
                    <a:pt x="730" y="138"/>
                  </a:lnTo>
                  <a:lnTo>
                    <a:pt x="454" y="355"/>
                  </a:lnTo>
                  <a:lnTo>
                    <a:pt x="454" y="355"/>
                  </a:lnTo>
                  <a:lnTo>
                    <a:pt x="316" y="493"/>
                  </a:lnTo>
                  <a:lnTo>
                    <a:pt x="198" y="650"/>
                  </a:lnTo>
                  <a:lnTo>
                    <a:pt x="119" y="808"/>
                  </a:lnTo>
                  <a:lnTo>
                    <a:pt x="80" y="966"/>
                  </a:lnTo>
                  <a:lnTo>
                    <a:pt x="40" y="1103"/>
                  </a:lnTo>
                  <a:lnTo>
                    <a:pt x="21" y="1222"/>
                  </a:lnTo>
                  <a:lnTo>
                    <a:pt x="1" y="1340"/>
                  </a:lnTo>
                  <a:lnTo>
                    <a:pt x="1" y="1340"/>
                  </a:lnTo>
                  <a:lnTo>
                    <a:pt x="80" y="1734"/>
                  </a:lnTo>
                  <a:lnTo>
                    <a:pt x="139" y="1931"/>
                  </a:lnTo>
                  <a:lnTo>
                    <a:pt x="218" y="2108"/>
                  </a:lnTo>
                  <a:lnTo>
                    <a:pt x="218" y="2108"/>
                  </a:lnTo>
                  <a:lnTo>
                    <a:pt x="355" y="2266"/>
                  </a:lnTo>
                  <a:lnTo>
                    <a:pt x="513" y="2423"/>
                  </a:lnTo>
                  <a:lnTo>
                    <a:pt x="671" y="2581"/>
                  </a:lnTo>
                  <a:lnTo>
                    <a:pt x="848" y="27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3"/>
            <p:cNvSpPr/>
            <p:nvPr/>
          </p:nvSpPr>
          <p:spPr>
            <a:xfrm>
              <a:off x="1527950" y="2249800"/>
              <a:ext cx="440750" cy="440775"/>
            </a:xfrm>
            <a:custGeom>
              <a:avLst/>
              <a:gdLst/>
              <a:ahLst/>
              <a:cxnLst/>
              <a:rect l="l" t="t" r="r" b="b"/>
              <a:pathLst>
                <a:path w="17630" h="17631" extrusionOk="0">
                  <a:moveTo>
                    <a:pt x="92" y="10053"/>
                  </a:moveTo>
                  <a:lnTo>
                    <a:pt x="98" y="10125"/>
                  </a:lnTo>
                  <a:lnTo>
                    <a:pt x="98" y="10106"/>
                  </a:lnTo>
                  <a:lnTo>
                    <a:pt x="92" y="10053"/>
                  </a:lnTo>
                  <a:close/>
                  <a:moveTo>
                    <a:pt x="1536" y="13809"/>
                  </a:moveTo>
                  <a:lnTo>
                    <a:pt x="1674" y="14006"/>
                  </a:lnTo>
                  <a:lnTo>
                    <a:pt x="1623" y="13915"/>
                  </a:lnTo>
                  <a:lnTo>
                    <a:pt x="1623" y="13915"/>
                  </a:lnTo>
                  <a:lnTo>
                    <a:pt x="1536" y="13809"/>
                  </a:lnTo>
                  <a:close/>
                  <a:moveTo>
                    <a:pt x="1674" y="14006"/>
                  </a:moveTo>
                  <a:lnTo>
                    <a:pt x="1891" y="14282"/>
                  </a:lnTo>
                  <a:lnTo>
                    <a:pt x="1891" y="14282"/>
                  </a:lnTo>
                  <a:lnTo>
                    <a:pt x="1832" y="14203"/>
                  </a:lnTo>
                  <a:lnTo>
                    <a:pt x="1812" y="14163"/>
                  </a:lnTo>
                  <a:lnTo>
                    <a:pt x="1773" y="14124"/>
                  </a:lnTo>
                  <a:lnTo>
                    <a:pt x="1674" y="14006"/>
                  </a:lnTo>
                  <a:close/>
                  <a:moveTo>
                    <a:pt x="8510" y="0"/>
                  </a:moveTo>
                  <a:lnTo>
                    <a:pt x="8116" y="20"/>
                  </a:lnTo>
                  <a:lnTo>
                    <a:pt x="8096" y="20"/>
                  </a:lnTo>
                  <a:lnTo>
                    <a:pt x="7741" y="59"/>
                  </a:lnTo>
                  <a:lnTo>
                    <a:pt x="7288" y="138"/>
                  </a:lnTo>
                  <a:lnTo>
                    <a:pt x="7210" y="138"/>
                  </a:lnTo>
                  <a:lnTo>
                    <a:pt x="7150" y="158"/>
                  </a:lnTo>
                  <a:lnTo>
                    <a:pt x="7013" y="178"/>
                  </a:lnTo>
                  <a:lnTo>
                    <a:pt x="7013" y="197"/>
                  </a:lnTo>
                  <a:lnTo>
                    <a:pt x="6776" y="237"/>
                  </a:lnTo>
                  <a:lnTo>
                    <a:pt x="6737" y="256"/>
                  </a:lnTo>
                  <a:lnTo>
                    <a:pt x="6579" y="296"/>
                  </a:lnTo>
                  <a:lnTo>
                    <a:pt x="6441" y="316"/>
                  </a:lnTo>
                  <a:lnTo>
                    <a:pt x="6402" y="335"/>
                  </a:lnTo>
                  <a:lnTo>
                    <a:pt x="6363" y="355"/>
                  </a:lnTo>
                  <a:lnTo>
                    <a:pt x="6106" y="434"/>
                  </a:lnTo>
                  <a:lnTo>
                    <a:pt x="6087" y="434"/>
                  </a:lnTo>
                  <a:lnTo>
                    <a:pt x="6047" y="453"/>
                  </a:lnTo>
                  <a:lnTo>
                    <a:pt x="6028" y="453"/>
                  </a:lnTo>
                  <a:lnTo>
                    <a:pt x="5890" y="493"/>
                  </a:lnTo>
                  <a:lnTo>
                    <a:pt x="5870" y="513"/>
                  </a:lnTo>
                  <a:lnTo>
                    <a:pt x="5594" y="611"/>
                  </a:lnTo>
                  <a:lnTo>
                    <a:pt x="5378" y="709"/>
                  </a:lnTo>
                  <a:lnTo>
                    <a:pt x="5240" y="769"/>
                  </a:lnTo>
                  <a:lnTo>
                    <a:pt x="5043" y="847"/>
                  </a:lnTo>
                  <a:lnTo>
                    <a:pt x="4885" y="926"/>
                  </a:lnTo>
                  <a:lnTo>
                    <a:pt x="4747" y="1005"/>
                  </a:lnTo>
                  <a:lnTo>
                    <a:pt x="4491" y="1123"/>
                  </a:lnTo>
                  <a:lnTo>
                    <a:pt x="4452" y="1163"/>
                  </a:lnTo>
                  <a:lnTo>
                    <a:pt x="4393" y="1182"/>
                  </a:lnTo>
                  <a:lnTo>
                    <a:pt x="4334" y="1222"/>
                  </a:lnTo>
                  <a:lnTo>
                    <a:pt x="4294" y="1241"/>
                  </a:lnTo>
                  <a:lnTo>
                    <a:pt x="3979" y="1458"/>
                  </a:lnTo>
                  <a:lnTo>
                    <a:pt x="3920" y="1497"/>
                  </a:lnTo>
                  <a:lnTo>
                    <a:pt x="3762" y="1596"/>
                  </a:lnTo>
                  <a:lnTo>
                    <a:pt x="3743" y="1596"/>
                  </a:lnTo>
                  <a:lnTo>
                    <a:pt x="3329" y="1911"/>
                  </a:lnTo>
                  <a:lnTo>
                    <a:pt x="2994" y="2187"/>
                  </a:lnTo>
                  <a:lnTo>
                    <a:pt x="2856" y="2325"/>
                  </a:lnTo>
                  <a:lnTo>
                    <a:pt x="2797" y="2364"/>
                  </a:lnTo>
                  <a:lnTo>
                    <a:pt x="2738" y="2423"/>
                  </a:lnTo>
                  <a:lnTo>
                    <a:pt x="2561" y="2601"/>
                  </a:lnTo>
                  <a:lnTo>
                    <a:pt x="2423" y="2738"/>
                  </a:lnTo>
                  <a:lnTo>
                    <a:pt x="2423" y="2758"/>
                  </a:lnTo>
                  <a:lnTo>
                    <a:pt x="2305" y="2857"/>
                  </a:lnTo>
                  <a:lnTo>
                    <a:pt x="2305" y="2876"/>
                  </a:lnTo>
                  <a:lnTo>
                    <a:pt x="2285" y="2896"/>
                  </a:lnTo>
                  <a:lnTo>
                    <a:pt x="1950" y="3270"/>
                  </a:lnTo>
                  <a:lnTo>
                    <a:pt x="1930" y="3310"/>
                  </a:lnTo>
                  <a:lnTo>
                    <a:pt x="1871" y="3369"/>
                  </a:lnTo>
                  <a:lnTo>
                    <a:pt x="1852" y="3388"/>
                  </a:lnTo>
                  <a:lnTo>
                    <a:pt x="1812" y="3448"/>
                  </a:lnTo>
                  <a:lnTo>
                    <a:pt x="1694" y="3625"/>
                  </a:lnTo>
                  <a:lnTo>
                    <a:pt x="1635" y="3684"/>
                  </a:lnTo>
                  <a:lnTo>
                    <a:pt x="1477" y="3901"/>
                  </a:lnTo>
                  <a:lnTo>
                    <a:pt x="1477" y="3920"/>
                  </a:lnTo>
                  <a:lnTo>
                    <a:pt x="1477" y="3940"/>
                  </a:lnTo>
                  <a:lnTo>
                    <a:pt x="1458" y="3940"/>
                  </a:lnTo>
                  <a:lnTo>
                    <a:pt x="1339" y="4137"/>
                  </a:lnTo>
                  <a:lnTo>
                    <a:pt x="1123" y="4511"/>
                  </a:lnTo>
                  <a:lnTo>
                    <a:pt x="1103" y="4531"/>
                  </a:lnTo>
                  <a:lnTo>
                    <a:pt x="1083" y="4570"/>
                  </a:lnTo>
                  <a:lnTo>
                    <a:pt x="906" y="4905"/>
                  </a:lnTo>
                  <a:lnTo>
                    <a:pt x="709" y="5319"/>
                  </a:lnTo>
                  <a:lnTo>
                    <a:pt x="532" y="5772"/>
                  </a:lnTo>
                  <a:lnTo>
                    <a:pt x="374" y="6245"/>
                  </a:lnTo>
                  <a:lnTo>
                    <a:pt x="236" y="6757"/>
                  </a:lnTo>
                  <a:lnTo>
                    <a:pt x="276" y="6619"/>
                  </a:lnTo>
                  <a:lnTo>
                    <a:pt x="276" y="6619"/>
                  </a:lnTo>
                  <a:lnTo>
                    <a:pt x="197" y="6934"/>
                  </a:lnTo>
                  <a:lnTo>
                    <a:pt x="197" y="6954"/>
                  </a:lnTo>
                  <a:lnTo>
                    <a:pt x="177" y="7052"/>
                  </a:lnTo>
                  <a:lnTo>
                    <a:pt x="138" y="7210"/>
                  </a:lnTo>
                  <a:lnTo>
                    <a:pt x="98" y="7486"/>
                  </a:lnTo>
                  <a:lnTo>
                    <a:pt x="138" y="7269"/>
                  </a:lnTo>
                  <a:lnTo>
                    <a:pt x="98" y="7505"/>
                  </a:lnTo>
                  <a:lnTo>
                    <a:pt x="79" y="7564"/>
                  </a:lnTo>
                  <a:lnTo>
                    <a:pt x="39" y="7919"/>
                  </a:lnTo>
                  <a:lnTo>
                    <a:pt x="20" y="8215"/>
                  </a:lnTo>
                  <a:lnTo>
                    <a:pt x="20" y="8274"/>
                  </a:lnTo>
                  <a:lnTo>
                    <a:pt x="0" y="8510"/>
                  </a:lnTo>
                  <a:lnTo>
                    <a:pt x="0" y="8628"/>
                  </a:lnTo>
                  <a:lnTo>
                    <a:pt x="0" y="8707"/>
                  </a:lnTo>
                  <a:lnTo>
                    <a:pt x="0" y="8786"/>
                  </a:lnTo>
                  <a:lnTo>
                    <a:pt x="0" y="8943"/>
                  </a:lnTo>
                  <a:lnTo>
                    <a:pt x="0" y="9042"/>
                  </a:lnTo>
                  <a:lnTo>
                    <a:pt x="0" y="9101"/>
                  </a:lnTo>
                  <a:lnTo>
                    <a:pt x="6" y="9137"/>
                  </a:lnTo>
                  <a:lnTo>
                    <a:pt x="6" y="9137"/>
                  </a:lnTo>
                  <a:lnTo>
                    <a:pt x="39" y="9554"/>
                  </a:lnTo>
                  <a:lnTo>
                    <a:pt x="20" y="9377"/>
                  </a:lnTo>
                  <a:lnTo>
                    <a:pt x="39" y="9593"/>
                  </a:lnTo>
                  <a:lnTo>
                    <a:pt x="39" y="9613"/>
                  </a:lnTo>
                  <a:lnTo>
                    <a:pt x="39" y="9633"/>
                  </a:lnTo>
                  <a:lnTo>
                    <a:pt x="39" y="9712"/>
                  </a:lnTo>
                  <a:lnTo>
                    <a:pt x="59" y="9790"/>
                  </a:lnTo>
                  <a:lnTo>
                    <a:pt x="92" y="10053"/>
                  </a:lnTo>
                  <a:lnTo>
                    <a:pt x="92" y="10053"/>
                  </a:lnTo>
                  <a:lnTo>
                    <a:pt x="79" y="9909"/>
                  </a:lnTo>
                  <a:lnTo>
                    <a:pt x="138" y="10362"/>
                  </a:lnTo>
                  <a:lnTo>
                    <a:pt x="138" y="10322"/>
                  </a:lnTo>
                  <a:lnTo>
                    <a:pt x="158" y="10440"/>
                  </a:lnTo>
                  <a:lnTo>
                    <a:pt x="158" y="10480"/>
                  </a:lnTo>
                  <a:lnTo>
                    <a:pt x="276" y="10992"/>
                  </a:lnTo>
                  <a:lnTo>
                    <a:pt x="414" y="11484"/>
                  </a:lnTo>
                  <a:lnTo>
                    <a:pt x="611" y="12075"/>
                  </a:lnTo>
                  <a:lnTo>
                    <a:pt x="630" y="12095"/>
                  </a:lnTo>
                  <a:lnTo>
                    <a:pt x="630" y="12115"/>
                  </a:lnTo>
                  <a:lnTo>
                    <a:pt x="650" y="12174"/>
                  </a:lnTo>
                  <a:lnTo>
                    <a:pt x="886" y="12647"/>
                  </a:lnTo>
                  <a:lnTo>
                    <a:pt x="1103" y="13100"/>
                  </a:lnTo>
                  <a:lnTo>
                    <a:pt x="1123" y="13119"/>
                  </a:lnTo>
                  <a:lnTo>
                    <a:pt x="1182" y="13238"/>
                  </a:lnTo>
                  <a:lnTo>
                    <a:pt x="1221" y="13277"/>
                  </a:lnTo>
                  <a:lnTo>
                    <a:pt x="1261" y="13375"/>
                  </a:lnTo>
                  <a:lnTo>
                    <a:pt x="1300" y="13435"/>
                  </a:lnTo>
                  <a:lnTo>
                    <a:pt x="1300" y="13435"/>
                  </a:lnTo>
                  <a:lnTo>
                    <a:pt x="1241" y="13316"/>
                  </a:lnTo>
                  <a:lnTo>
                    <a:pt x="1241" y="13316"/>
                  </a:lnTo>
                  <a:lnTo>
                    <a:pt x="1438" y="13651"/>
                  </a:lnTo>
                  <a:lnTo>
                    <a:pt x="1458" y="13691"/>
                  </a:lnTo>
                  <a:lnTo>
                    <a:pt x="1596" y="13868"/>
                  </a:lnTo>
                  <a:lnTo>
                    <a:pt x="1623" y="13915"/>
                  </a:lnTo>
                  <a:lnTo>
                    <a:pt x="1623" y="13915"/>
                  </a:lnTo>
                  <a:lnTo>
                    <a:pt x="1871" y="14222"/>
                  </a:lnTo>
                  <a:lnTo>
                    <a:pt x="2187" y="14636"/>
                  </a:lnTo>
                  <a:lnTo>
                    <a:pt x="2226" y="14676"/>
                  </a:lnTo>
                  <a:lnTo>
                    <a:pt x="2600" y="15070"/>
                  </a:lnTo>
                  <a:lnTo>
                    <a:pt x="2620" y="15089"/>
                  </a:lnTo>
                  <a:lnTo>
                    <a:pt x="2640" y="15109"/>
                  </a:lnTo>
                  <a:lnTo>
                    <a:pt x="2679" y="15148"/>
                  </a:lnTo>
                  <a:lnTo>
                    <a:pt x="2856" y="15306"/>
                  </a:lnTo>
                  <a:lnTo>
                    <a:pt x="2777" y="15247"/>
                  </a:lnTo>
                  <a:lnTo>
                    <a:pt x="2777" y="15247"/>
                  </a:lnTo>
                  <a:lnTo>
                    <a:pt x="2837" y="15306"/>
                  </a:lnTo>
                  <a:lnTo>
                    <a:pt x="2876" y="15345"/>
                  </a:lnTo>
                  <a:lnTo>
                    <a:pt x="2974" y="15424"/>
                  </a:lnTo>
                  <a:lnTo>
                    <a:pt x="2994" y="15444"/>
                  </a:lnTo>
                  <a:lnTo>
                    <a:pt x="3034" y="15483"/>
                  </a:lnTo>
                  <a:lnTo>
                    <a:pt x="3073" y="15523"/>
                  </a:lnTo>
                  <a:lnTo>
                    <a:pt x="3171" y="15582"/>
                  </a:lnTo>
                  <a:lnTo>
                    <a:pt x="3231" y="15641"/>
                  </a:lnTo>
                  <a:lnTo>
                    <a:pt x="3782" y="16054"/>
                  </a:lnTo>
                  <a:lnTo>
                    <a:pt x="3821" y="16094"/>
                  </a:lnTo>
                  <a:lnTo>
                    <a:pt x="4294" y="16389"/>
                  </a:lnTo>
                  <a:lnTo>
                    <a:pt x="4865" y="16704"/>
                  </a:lnTo>
                  <a:lnTo>
                    <a:pt x="5338" y="16921"/>
                  </a:lnTo>
                  <a:lnTo>
                    <a:pt x="5772" y="17079"/>
                  </a:lnTo>
                  <a:lnTo>
                    <a:pt x="5693" y="17059"/>
                  </a:lnTo>
                  <a:lnTo>
                    <a:pt x="5772" y="17098"/>
                  </a:lnTo>
                  <a:lnTo>
                    <a:pt x="5791" y="17098"/>
                  </a:lnTo>
                  <a:lnTo>
                    <a:pt x="5831" y="17118"/>
                  </a:lnTo>
                  <a:lnTo>
                    <a:pt x="5850" y="17118"/>
                  </a:lnTo>
                  <a:lnTo>
                    <a:pt x="6264" y="17256"/>
                  </a:lnTo>
                  <a:lnTo>
                    <a:pt x="6717" y="17374"/>
                  </a:lnTo>
                  <a:lnTo>
                    <a:pt x="7111" y="17473"/>
                  </a:lnTo>
                  <a:lnTo>
                    <a:pt x="7190" y="17492"/>
                  </a:lnTo>
                  <a:lnTo>
                    <a:pt x="7446" y="17532"/>
                  </a:lnTo>
                  <a:lnTo>
                    <a:pt x="7525" y="17532"/>
                  </a:lnTo>
                  <a:lnTo>
                    <a:pt x="7584" y="17552"/>
                  </a:lnTo>
                  <a:lnTo>
                    <a:pt x="7938" y="17591"/>
                  </a:lnTo>
                  <a:lnTo>
                    <a:pt x="8391" y="17630"/>
                  </a:lnTo>
                  <a:lnTo>
                    <a:pt x="9199" y="17630"/>
                  </a:lnTo>
                  <a:lnTo>
                    <a:pt x="9278" y="17611"/>
                  </a:lnTo>
                  <a:lnTo>
                    <a:pt x="9514" y="17611"/>
                  </a:lnTo>
                  <a:lnTo>
                    <a:pt x="9711" y="17591"/>
                  </a:lnTo>
                  <a:lnTo>
                    <a:pt x="9908" y="17571"/>
                  </a:lnTo>
                  <a:lnTo>
                    <a:pt x="9987" y="17552"/>
                  </a:lnTo>
                  <a:lnTo>
                    <a:pt x="10125" y="17532"/>
                  </a:lnTo>
                  <a:lnTo>
                    <a:pt x="10243" y="17512"/>
                  </a:lnTo>
                  <a:lnTo>
                    <a:pt x="10282" y="17512"/>
                  </a:lnTo>
                  <a:lnTo>
                    <a:pt x="10342" y="17492"/>
                  </a:lnTo>
                  <a:lnTo>
                    <a:pt x="10479" y="17473"/>
                  </a:lnTo>
                  <a:lnTo>
                    <a:pt x="10736" y="17414"/>
                  </a:lnTo>
                  <a:lnTo>
                    <a:pt x="10755" y="17414"/>
                  </a:lnTo>
                  <a:lnTo>
                    <a:pt x="11031" y="17355"/>
                  </a:lnTo>
                  <a:lnTo>
                    <a:pt x="11346" y="17256"/>
                  </a:lnTo>
                  <a:lnTo>
                    <a:pt x="11701" y="17158"/>
                  </a:lnTo>
                  <a:lnTo>
                    <a:pt x="12095" y="17000"/>
                  </a:lnTo>
                  <a:lnTo>
                    <a:pt x="12173" y="16961"/>
                  </a:lnTo>
                  <a:lnTo>
                    <a:pt x="12508" y="16823"/>
                  </a:lnTo>
                  <a:lnTo>
                    <a:pt x="12607" y="16764"/>
                  </a:lnTo>
                  <a:lnTo>
                    <a:pt x="12705" y="16724"/>
                  </a:lnTo>
                  <a:lnTo>
                    <a:pt x="13119" y="16507"/>
                  </a:lnTo>
                  <a:lnTo>
                    <a:pt x="13493" y="16271"/>
                  </a:lnTo>
                  <a:lnTo>
                    <a:pt x="13671" y="16173"/>
                  </a:lnTo>
                  <a:lnTo>
                    <a:pt x="13769" y="16094"/>
                  </a:lnTo>
                  <a:lnTo>
                    <a:pt x="13848" y="16054"/>
                  </a:lnTo>
                  <a:lnTo>
                    <a:pt x="13966" y="15956"/>
                  </a:lnTo>
                  <a:lnTo>
                    <a:pt x="14242" y="15759"/>
                  </a:lnTo>
                  <a:lnTo>
                    <a:pt x="14262" y="15739"/>
                  </a:lnTo>
                  <a:lnTo>
                    <a:pt x="14439" y="15601"/>
                  </a:lnTo>
                  <a:lnTo>
                    <a:pt x="14695" y="15385"/>
                  </a:lnTo>
                  <a:lnTo>
                    <a:pt x="14813" y="15267"/>
                  </a:lnTo>
                  <a:lnTo>
                    <a:pt x="14852" y="15227"/>
                  </a:lnTo>
                  <a:lnTo>
                    <a:pt x="15049" y="15050"/>
                  </a:lnTo>
                  <a:lnTo>
                    <a:pt x="15246" y="14833"/>
                  </a:lnTo>
                  <a:lnTo>
                    <a:pt x="15306" y="14774"/>
                  </a:lnTo>
                  <a:lnTo>
                    <a:pt x="15542" y="14498"/>
                  </a:lnTo>
                  <a:lnTo>
                    <a:pt x="15798" y="14203"/>
                  </a:lnTo>
                  <a:lnTo>
                    <a:pt x="15857" y="14124"/>
                  </a:lnTo>
                  <a:lnTo>
                    <a:pt x="16192" y="13651"/>
                  </a:lnTo>
                  <a:lnTo>
                    <a:pt x="16448" y="13218"/>
                  </a:lnTo>
                  <a:lnTo>
                    <a:pt x="16468" y="13198"/>
                  </a:lnTo>
                  <a:lnTo>
                    <a:pt x="16527" y="13100"/>
                  </a:lnTo>
                  <a:lnTo>
                    <a:pt x="16684" y="12785"/>
                  </a:lnTo>
                  <a:lnTo>
                    <a:pt x="16704" y="12745"/>
                  </a:lnTo>
                  <a:lnTo>
                    <a:pt x="16743" y="12686"/>
                  </a:lnTo>
                  <a:lnTo>
                    <a:pt x="16803" y="12528"/>
                  </a:lnTo>
                  <a:lnTo>
                    <a:pt x="17019" y="12036"/>
                  </a:lnTo>
                  <a:lnTo>
                    <a:pt x="17059" y="11957"/>
                  </a:lnTo>
                  <a:lnTo>
                    <a:pt x="17059" y="11918"/>
                  </a:lnTo>
                  <a:lnTo>
                    <a:pt x="17078" y="11898"/>
                  </a:lnTo>
                  <a:lnTo>
                    <a:pt x="17177" y="11603"/>
                  </a:lnTo>
                  <a:lnTo>
                    <a:pt x="17275" y="11287"/>
                  </a:lnTo>
                  <a:lnTo>
                    <a:pt x="17394" y="10795"/>
                  </a:lnTo>
                  <a:lnTo>
                    <a:pt x="17413" y="10736"/>
                  </a:lnTo>
                  <a:lnTo>
                    <a:pt x="17433" y="10637"/>
                  </a:lnTo>
                  <a:lnTo>
                    <a:pt x="17433" y="10618"/>
                  </a:lnTo>
                  <a:lnTo>
                    <a:pt x="17512" y="10263"/>
                  </a:lnTo>
                  <a:lnTo>
                    <a:pt x="17551" y="9909"/>
                  </a:lnTo>
                  <a:lnTo>
                    <a:pt x="17591" y="9574"/>
                  </a:lnTo>
                  <a:lnTo>
                    <a:pt x="17630" y="8963"/>
                  </a:lnTo>
                  <a:lnTo>
                    <a:pt x="17630" y="8845"/>
                  </a:lnTo>
                  <a:lnTo>
                    <a:pt x="17591" y="8096"/>
                  </a:lnTo>
                  <a:lnTo>
                    <a:pt x="17531" y="7584"/>
                  </a:lnTo>
                  <a:lnTo>
                    <a:pt x="17551" y="7584"/>
                  </a:lnTo>
                  <a:lnTo>
                    <a:pt x="17531" y="7545"/>
                  </a:lnTo>
                  <a:lnTo>
                    <a:pt x="17531" y="7505"/>
                  </a:lnTo>
                  <a:lnTo>
                    <a:pt x="17413" y="6836"/>
                  </a:lnTo>
                  <a:lnTo>
                    <a:pt x="17354" y="6678"/>
                  </a:lnTo>
                  <a:lnTo>
                    <a:pt x="17315" y="6520"/>
                  </a:lnTo>
                  <a:lnTo>
                    <a:pt x="17275" y="6343"/>
                  </a:lnTo>
                  <a:lnTo>
                    <a:pt x="17256" y="6245"/>
                  </a:lnTo>
                  <a:lnTo>
                    <a:pt x="17216" y="6127"/>
                  </a:lnTo>
                  <a:lnTo>
                    <a:pt x="17039" y="5654"/>
                  </a:lnTo>
                  <a:lnTo>
                    <a:pt x="17039" y="5614"/>
                  </a:lnTo>
                  <a:lnTo>
                    <a:pt x="17000" y="5555"/>
                  </a:lnTo>
                  <a:lnTo>
                    <a:pt x="16842" y="5181"/>
                  </a:lnTo>
                  <a:lnTo>
                    <a:pt x="16842" y="5201"/>
                  </a:lnTo>
                  <a:lnTo>
                    <a:pt x="16822" y="5142"/>
                  </a:lnTo>
                  <a:lnTo>
                    <a:pt x="16822" y="5122"/>
                  </a:lnTo>
                  <a:lnTo>
                    <a:pt x="16783" y="5063"/>
                  </a:lnTo>
                  <a:lnTo>
                    <a:pt x="16783" y="5043"/>
                  </a:lnTo>
                  <a:lnTo>
                    <a:pt x="16665" y="4807"/>
                  </a:lnTo>
                  <a:lnTo>
                    <a:pt x="16665" y="4826"/>
                  </a:lnTo>
                  <a:lnTo>
                    <a:pt x="16566" y="4610"/>
                  </a:lnTo>
                  <a:lnTo>
                    <a:pt x="16507" y="4511"/>
                  </a:lnTo>
                  <a:lnTo>
                    <a:pt x="16369" y="4255"/>
                  </a:lnTo>
                  <a:lnTo>
                    <a:pt x="16330" y="4216"/>
                  </a:lnTo>
                  <a:lnTo>
                    <a:pt x="16251" y="4078"/>
                  </a:lnTo>
                  <a:lnTo>
                    <a:pt x="16231" y="4058"/>
                  </a:lnTo>
                  <a:lnTo>
                    <a:pt x="16212" y="4039"/>
                  </a:lnTo>
                  <a:lnTo>
                    <a:pt x="16172" y="3960"/>
                  </a:lnTo>
                  <a:lnTo>
                    <a:pt x="16153" y="3920"/>
                  </a:lnTo>
                  <a:lnTo>
                    <a:pt x="15896" y="3566"/>
                  </a:lnTo>
                  <a:lnTo>
                    <a:pt x="15857" y="3526"/>
                  </a:lnTo>
                  <a:lnTo>
                    <a:pt x="15778" y="3408"/>
                  </a:lnTo>
                  <a:lnTo>
                    <a:pt x="15719" y="3349"/>
                  </a:lnTo>
                  <a:lnTo>
                    <a:pt x="15699" y="3290"/>
                  </a:lnTo>
                  <a:lnTo>
                    <a:pt x="15522" y="3093"/>
                  </a:lnTo>
                  <a:lnTo>
                    <a:pt x="15384" y="2935"/>
                  </a:lnTo>
                  <a:lnTo>
                    <a:pt x="15345" y="2896"/>
                  </a:lnTo>
                  <a:lnTo>
                    <a:pt x="14990" y="2522"/>
                  </a:lnTo>
                  <a:lnTo>
                    <a:pt x="14852" y="2404"/>
                  </a:lnTo>
                  <a:lnTo>
                    <a:pt x="14734" y="2285"/>
                  </a:lnTo>
                  <a:lnTo>
                    <a:pt x="14478" y="2069"/>
                  </a:lnTo>
                  <a:lnTo>
                    <a:pt x="14458" y="2049"/>
                  </a:lnTo>
                  <a:lnTo>
                    <a:pt x="14321" y="1931"/>
                  </a:lnTo>
                  <a:lnTo>
                    <a:pt x="14281" y="1911"/>
                  </a:lnTo>
                  <a:lnTo>
                    <a:pt x="13966" y="1655"/>
                  </a:lnTo>
                  <a:lnTo>
                    <a:pt x="13848" y="1576"/>
                  </a:lnTo>
                  <a:lnTo>
                    <a:pt x="13828" y="1576"/>
                  </a:lnTo>
                  <a:lnTo>
                    <a:pt x="13808" y="1557"/>
                  </a:lnTo>
                  <a:lnTo>
                    <a:pt x="13710" y="1478"/>
                  </a:lnTo>
                  <a:lnTo>
                    <a:pt x="13690" y="1478"/>
                  </a:lnTo>
                  <a:lnTo>
                    <a:pt x="13671" y="1458"/>
                  </a:lnTo>
                  <a:lnTo>
                    <a:pt x="13454" y="1320"/>
                  </a:lnTo>
                  <a:lnTo>
                    <a:pt x="13434" y="1320"/>
                  </a:lnTo>
                  <a:lnTo>
                    <a:pt x="13414" y="1300"/>
                  </a:lnTo>
                  <a:lnTo>
                    <a:pt x="13395" y="1281"/>
                  </a:lnTo>
                  <a:lnTo>
                    <a:pt x="13316" y="1241"/>
                  </a:lnTo>
                  <a:lnTo>
                    <a:pt x="13277" y="1202"/>
                  </a:lnTo>
                  <a:lnTo>
                    <a:pt x="13237" y="1202"/>
                  </a:lnTo>
                  <a:lnTo>
                    <a:pt x="13218" y="1182"/>
                  </a:lnTo>
                  <a:lnTo>
                    <a:pt x="13080" y="1103"/>
                  </a:lnTo>
                  <a:lnTo>
                    <a:pt x="13099" y="1123"/>
                  </a:lnTo>
                  <a:lnTo>
                    <a:pt x="12902" y="1005"/>
                  </a:lnTo>
                  <a:lnTo>
                    <a:pt x="12843" y="985"/>
                  </a:lnTo>
                  <a:lnTo>
                    <a:pt x="12764" y="946"/>
                  </a:lnTo>
                  <a:lnTo>
                    <a:pt x="12508" y="808"/>
                  </a:lnTo>
                  <a:lnTo>
                    <a:pt x="12489" y="808"/>
                  </a:lnTo>
                  <a:lnTo>
                    <a:pt x="12430" y="788"/>
                  </a:lnTo>
                  <a:lnTo>
                    <a:pt x="12410" y="769"/>
                  </a:lnTo>
                  <a:lnTo>
                    <a:pt x="12390" y="769"/>
                  </a:lnTo>
                  <a:lnTo>
                    <a:pt x="12292" y="709"/>
                  </a:lnTo>
                  <a:lnTo>
                    <a:pt x="12233" y="690"/>
                  </a:lnTo>
                  <a:lnTo>
                    <a:pt x="12193" y="670"/>
                  </a:lnTo>
                  <a:lnTo>
                    <a:pt x="11898" y="552"/>
                  </a:lnTo>
                  <a:lnTo>
                    <a:pt x="11799" y="532"/>
                  </a:lnTo>
                  <a:lnTo>
                    <a:pt x="11760" y="513"/>
                  </a:lnTo>
                  <a:lnTo>
                    <a:pt x="11740" y="493"/>
                  </a:lnTo>
                  <a:lnTo>
                    <a:pt x="11661" y="473"/>
                  </a:lnTo>
                  <a:lnTo>
                    <a:pt x="11622" y="453"/>
                  </a:lnTo>
                  <a:lnTo>
                    <a:pt x="11602" y="453"/>
                  </a:lnTo>
                  <a:lnTo>
                    <a:pt x="11149" y="316"/>
                  </a:lnTo>
                  <a:lnTo>
                    <a:pt x="11090" y="296"/>
                  </a:lnTo>
                  <a:lnTo>
                    <a:pt x="10972" y="276"/>
                  </a:lnTo>
                  <a:lnTo>
                    <a:pt x="10578" y="178"/>
                  </a:lnTo>
                  <a:lnTo>
                    <a:pt x="10519" y="158"/>
                  </a:lnTo>
                  <a:lnTo>
                    <a:pt x="10440" y="158"/>
                  </a:lnTo>
                  <a:lnTo>
                    <a:pt x="10420" y="138"/>
                  </a:lnTo>
                  <a:lnTo>
                    <a:pt x="10302" y="119"/>
                  </a:lnTo>
                  <a:lnTo>
                    <a:pt x="10263" y="119"/>
                  </a:lnTo>
                  <a:lnTo>
                    <a:pt x="10105" y="99"/>
                  </a:lnTo>
                  <a:lnTo>
                    <a:pt x="9928" y="79"/>
                  </a:lnTo>
                  <a:lnTo>
                    <a:pt x="9711" y="40"/>
                  </a:lnTo>
                  <a:lnTo>
                    <a:pt x="9692" y="40"/>
                  </a:lnTo>
                  <a:lnTo>
                    <a:pt x="9337" y="20"/>
                  </a:lnTo>
                  <a:lnTo>
                    <a:pt x="9278" y="20"/>
                  </a:lnTo>
                  <a:lnTo>
                    <a:pt x="8904" y="0"/>
                  </a:lnTo>
                  <a:close/>
                </a:path>
              </a:pathLst>
            </a:custGeom>
            <a:solidFill>
              <a:srgbClr val="D9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3"/>
            <p:cNvSpPr/>
            <p:nvPr/>
          </p:nvSpPr>
          <p:spPr>
            <a:xfrm>
              <a:off x="1527950" y="2249800"/>
              <a:ext cx="440750" cy="440775"/>
            </a:xfrm>
            <a:custGeom>
              <a:avLst/>
              <a:gdLst/>
              <a:ahLst/>
              <a:cxnLst/>
              <a:rect l="l" t="t" r="r" b="b"/>
              <a:pathLst>
                <a:path w="17630" h="17631" fill="none" extrusionOk="0">
                  <a:moveTo>
                    <a:pt x="17591" y="8096"/>
                  </a:moveTo>
                  <a:lnTo>
                    <a:pt x="17531" y="7584"/>
                  </a:lnTo>
                  <a:lnTo>
                    <a:pt x="17551" y="7584"/>
                  </a:lnTo>
                  <a:lnTo>
                    <a:pt x="17551" y="7584"/>
                  </a:lnTo>
                  <a:lnTo>
                    <a:pt x="17531" y="7545"/>
                  </a:lnTo>
                  <a:lnTo>
                    <a:pt x="17531" y="7545"/>
                  </a:lnTo>
                  <a:lnTo>
                    <a:pt x="17531" y="7545"/>
                  </a:lnTo>
                  <a:lnTo>
                    <a:pt x="17531" y="7545"/>
                  </a:lnTo>
                  <a:lnTo>
                    <a:pt x="17531" y="7505"/>
                  </a:lnTo>
                  <a:lnTo>
                    <a:pt x="17531" y="7505"/>
                  </a:lnTo>
                  <a:lnTo>
                    <a:pt x="17413" y="6836"/>
                  </a:lnTo>
                  <a:lnTo>
                    <a:pt x="17413" y="6836"/>
                  </a:lnTo>
                  <a:lnTo>
                    <a:pt x="17354" y="6678"/>
                  </a:lnTo>
                  <a:lnTo>
                    <a:pt x="17354" y="6678"/>
                  </a:lnTo>
                  <a:lnTo>
                    <a:pt x="17315" y="6520"/>
                  </a:lnTo>
                  <a:lnTo>
                    <a:pt x="17315" y="6520"/>
                  </a:lnTo>
                  <a:lnTo>
                    <a:pt x="17275" y="6343"/>
                  </a:lnTo>
                  <a:lnTo>
                    <a:pt x="17275" y="6343"/>
                  </a:lnTo>
                  <a:lnTo>
                    <a:pt x="17256" y="6245"/>
                  </a:lnTo>
                  <a:lnTo>
                    <a:pt x="17256" y="6245"/>
                  </a:lnTo>
                  <a:lnTo>
                    <a:pt x="17216" y="6127"/>
                  </a:lnTo>
                  <a:lnTo>
                    <a:pt x="17216" y="6127"/>
                  </a:lnTo>
                  <a:lnTo>
                    <a:pt x="17216" y="6127"/>
                  </a:lnTo>
                  <a:lnTo>
                    <a:pt x="17216" y="6127"/>
                  </a:lnTo>
                  <a:lnTo>
                    <a:pt x="17039" y="5654"/>
                  </a:lnTo>
                  <a:lnTo>
                    <a:pt x="17039" y="5654"/>
                  </a:lnTo>
                  <a:lnTo>
                    <a:pt x="17039" y="5614"/>
                  </a:lnTo>
                  <a:lnTo>
                    <a:pt x="17039" y="5614"/>
                  </a:lnTo>
                  <a:lnTo>
                    <a:pt x="17000" y="5555"/>
                  </a:lnTo>
                  <a:lnTo>
                    <a:pt x="17000" y="5555"/>
                  </a:lnTo>
                  <a:lnTo>
                    <a:pt x="16842" y="5181"/>
                  </a:lnTo>
                  <a:lnTo>
                    <a:pt x="16842" y="5201"/>
                  </a:lnTo>
                  <a:lnTo>
                    <a:pt x="16842" y="5201"/>
                  </a:lnTo>
                  <a:lnTo>
                    <a:pt x="16822" y="5142"/>
                  </a:lnTo>
                  <a:lnTo>
                    <a:pt x="16822" y="5122"/>
                  </a:lnTo>
                  <a:lnTo>
                    <a:pt x="16822" y="5122"/>
                  </a:lnTo>
                  <a:lnTo>
                    <a:pt x="16783" y="5063"/>
                  </a:lnTo>
                  <a:lnTo>
                    <a:pt x="16783" y="5063"/>
                  </a:lnTo>
                  <a:lnTo>
                    <a:pt x="16783" y="5043"/>
                  </a:lnTo>
                  <a:lnTo>
                    <a:pt x="16783" y="5023"/>
                  </a:lnTo>
                  <a:lnTo>
                    <a:pt x="16783" y="5023"/>
                  </a:lnTo>
                  <a:lnTo>
                    <a:pt x="16783" y="5043"/>
                  </a:lnTo>
                  <a:lnTo>
                    <a:pt x="16783" y="5043"/>
                  </a:lnTo>
                  <a:lnTo>
                    <a:pt x="16665" y="4807"/>
                  </a:lnTo>
                  <a:lnTo>
                    <a:pt x="16665" y="4826"/>
                  </a:lnTo>
                  <a:lnTo>
                    <a:pt x="16566" y="4610"/>
                  </a:lnTo>
                  <a:lnTo>
                    <a:pt x="16566" y="4610"/>
                  </a:lnTo>
                  <a:lnTo>
                    <a:pt x="16507" y="4511"/>
                  </a:lnTo>
                  <a:lnTo>
                    <a:pt x="16507" y="4511"/>
                  </a:lnTo>
                  <a:lnTo>
                    <a:pt x="16507" y="4511"/>
                  </a:lnTo>
                  <a:lnTo>
                    <a:pt x="16369" y="4255"/>
                  </a:lnTo>
                  <a:lnTo>
                    <a:pt x="16330" y="4216"/>
                  </a:lnTo>
                  <a:lnTo>
                    <a:pt x="16330" y="4216"/>
                  </a:lnTo>
                  <a:lnTo>
                    <a:pt x="16251" y="4078"/>
                  </a:lnTo>
                  <a:lnTo>
                    <a:pt x="16251" y="4078"/>
                  </a:lnTo>
                  <a:lnTo>
                    <a:pt x="16231" y="4058"/>
                  </a:lnTo>
                  <a:lnTo>
                    <a:pt x="16212" y="4039"/>
                  </a:lnTo>
                  <a:lnTo>
                    <a:pt x="16212" y="4039"/>
                  </a:lnTo>
                  <a:lnTo>
                    <a:pt x="16172" y="3960"/>
                  </a:lnTo>
                  <a:lnTo>
                    <a:pt x="16172" y="3960"/>
                  </a:lnTo>
                  <a:lnTo>
                    <a:pt x="16153" y="3920"/>
                  </a:lnTo>
                  <a:lnTo>
                    <a:pt x="15896" y="3566"/>
                  </a:lnTo>
                  <a:lnTo>
                    <a:pt x="15896" y="3566"/>
                  </a:lnTo>
                  <a:lnTo>
                    <a:pt x="15857" y="3526"/>
                  </a:lnTo>
                  <a:lnTo>
                    <a:pt x="15857" y="3526"/>
                  </a:lnTo>
                  <a:lnTo>
                    <a:pt x="15778" y="3408"/>
                  </a:lnTo>
                  <a:lnTo>
                    <a:pt x="15778" y="3408"/>
                  </a:lnTo>
                  <a:lnTo>
                    <a:pt x="15719" y="3349"/>
                  </a:lnTo>
                  <a:lnTo>
                    <a:pt x="15719" y="3349"/>
                  </a:lnTo>
                  <a:lnTo>
                    <a:pt x="15699" y="3290"/>
                  </a:lnTo>
                  <a:lnTo>
                    <a:pt x="15522" y="3093"/>
                  </a:lnTo>
                  <a:lnTo>
                    <a:pt x="15522" y="3093"/>
                  </a:lnTo>
                  <a:lnTo>
                    <a:pt x="15384" y="2935"/>
                  </a:lnTo>
                  <a:lnTo>
                    <a:pt x="15384" y="2935"/>
                  </a:lnTo>
                  <a:lnTo>
                    <a:pt x="15345" y="2896"/>
                  </a:lnTo>
                  <a:lnTo>
                    <a:pt x="14990" y="2522"/>
                  </a:lnTo>
                  <a:lnTo>
                    <a:pt x="14990" y="2522"/>
                  </a:lnTo>
                  <a:lnTo>
                    <a:pt x="14852" y="2404"/>
                  </a:lnTo>
                  <a:lnTo>
                    <a:pt x="14852" y="2404"/>
                  </a:lnTo>
                  <a:lnTo>
                    <a:pt x="14734" y="2285"/>
                  </a:lnTo>
                  <a:lnTo>
                    <a:pt x="14478" y="2069"/>
                  </a:lnTo>
                  <a:lnTo>
                    <a:pt x="14478" y="2069"/>
                  </a:lnTo>
                  <a:lnTo>
                    <a:pt x="14458" y="2049"/>
                  </a:lnTo>
                  <a:lnTo>
                    <a:pt x="14321" y="1931"/>
                  </a:lnTo>
                  <a:lnTo>
                    <a:pt x="14321" y="1931"/>
                  </a:lnTo>
                  <a:lnTo>
                    <a:pt x="14281" y="1911"/>
                  </a:lnTo>
                  <a:lnTo>
                    <a:pt x="14281" y="1911"/>
                  </a:lnTo>
                  <a:lnTo>
                    <a:pt x="13966" y="1655"/>
                  </a:lnTo>
                  <a:lnTo>
                    <a:pt x="13966" y="1655"/>
                  </a:lnTo>
                  <a:lnTo>
                    <a:pt x="13848" y="1576"/>
                  </a:lnTo>
                  <a:lnTo>
                    <a:pt x="13828" y="1576"/>
                  </a:lnTo>
                  <a:lnTo>
                    <a:pt x="13828" y="1576"/>
                  </a:lnTo>
                  <a:lnTo>
                    <a:pt x="13808" y="1557"/>
                  </a:lnTo>
                  <a:lnTo>
                    <a:pt x="13808" y="1557"/>
                  </a:lnTo>
                  <a:lnTo>
                    <a:pt x="13710" y="1478"/>
                  </a:lnTo>
                  <a:lnTo>
                    <a:pt x="13690" y="1478"/>
                  </a:lnTo>
                  <a:lnTo>
                    <a:pt x="13671" y="1458"/>
                  </a:lnTo>
                  <a:lnTo>
                    <a:pt x="13454" y="1320"/>
                  </a:lnTo>
                  <a:lnTo>
                    <a:pt x="13434" y="1320"/>
                  </a:lnTo>
                  <a:lnTo>
                    <a:pt x="13434" y="1320"/>
                  </a:lnTo>
                  <a:lnTo>
                    <a:pt x="13414" y="1300"/>
                  </a:lnTo>
                  <a:lnTo>
                    <a:pt x="13414" y="1300"/>
                  </a:lnTo>
                  <a:lnTo>
                    <a:pt x="13395" y="1281"/>
                  </a:lnTo>
                  <a:lnTo>
                    <a:pt x="13395" y="1281"/>
                  </a:lnTo>
                  <a:lnTo>
                    <a:pt x="13316" y="1241"/>
                  </a:lnTo>
                  <a:lnTo>
                    <a:pt x="13316" y="1241"/>
                  </a:lnTo>
                  <a:lnTo>
                    <a:pt x="13277" y="1202"/>
                  </a:lnTo>
                  <a:lnTo>
                    <a:pt x="13277" y="1202"/>
                  </a:lnTo>
                  <a:lnTo>
                    <a:pt x="13237" y="1202"/>
                  </a:lnTo>
                  <a:lnTo>
                    <a:pt x="13237" y="1202"/>
                  </a:lnTo>
                  <a:lnTo>
                    <a:pt x="13218" y="1182"/>
                  </a:lnTo>
                  <a:lnTo>
                    <a:pt x="13218" y="1182"/>
                  </a:lnTo>
                  <a:lnTo>
                    <a:pt x="13218" y="1182"/>
                  </a:lnTo>
                  <a:lnTo>
                    <a:pt x="13080" y="1103"/>
                  </a:lnTo>
                  <a:lnTo>
                    <a:pt x="13099" y="1123"/>
                  </a:lnTo>
                  <a:lnTo>
                    <a:pt x="12902" y="1005"/>
                  </a:lnTo>
                  <a:lnTo>
                    <a:pt x="12902" y="1005"/>
                  </a:lnTo>
                  <a:lnTo>
                    <a:pt x="12843" y="985"/>
                  </a:lnTo>
                  <a:lnTo>
                    <a:pt x="12843" y="985"/>
                  </a:lnTo>
                  <a:lnTo>
                    <a:pt x="12764" y="946"/>
                  </a:lnTo>
                  <a:lnTo>
                    <a:pt x="12764" y="946"/>
                  </a:lnTo>
                  <a:lnTo>
                    <a:pt x="12508" y="808"/>
                  </a:lnTo>
                  <a:lnTo>
                    <a:pt x="12489" y="808"/>
                  </a:lnTo>
                  <a:lnTo>
                    <a:pt x="12430" y="788"/>
                  </a:lnTo>
                  <a:lnTo>
                    <a:pt x="12410" y="769"/>
                  </a:lnTo>
                  <a:lnTo>
                    <a:pt x="12390" y="769"/>
                  </a:lnTo>
                  <a:lnTo>
                    <a:pt x="12390" y="769"/>
                  </a:lnTo>
                  <a:lnTo>
                    <a:pt x="12292" y="709"/>
                  </a:lnTo>
                  <a:lnTo>
                    <a:pt x="12233" y="690"/>
                  </a:lnTo>
                  <a:lnTo>
                    <a:pt x="12233" y="690"/>
                  </a:lnTo>
                  <a:lnTo>
                    <a:pt x="12193" y="670"/>
                  </a:lnTo>
                  <a:lnTo>
                    <a:pt x="11898" y="552"/>
                  </a:lnTo>
                  <a:lnTo>
                    <a:pt x="11898" y="552"/>
                  </a:lnTo>
                  <a:lnTo>
                    <a:pt x="11799" y="532"/>
                  </a:lnTo>
                  <a:lnTo>
                    <a:pt x="11799" y="532"/>
                  </a:lnTo>
                  <a:lnTo>
                    <a:pt x="11760" y="513"/>
                  </a:lnTo>
                  <a:lnTo>
                    <a:pt x="11740" y="493"/>
                  </a:lnTo>
                  <a:lnTo>
                    <a:pt x="11661" y="473"/>
                  </a:lnTo>
                  <a:lnTo>
                    <a:pt x="11661" y="473"/>
                  </a:lnTo>
                  <a:lnTo>
                    <a:pt x="11661" y="473"/>
                  </a:lnTo>
                  <a:lnTo>
                    <a:pt x="11622" y="453"/>
                  </a:lnTo>
                  <a:lnTo>
                    <a:pt x="11602" y="453"/>
                  </a:lnTo>
                  <a:lnTo>
                    <a:pt x="11602" y="453"/>
                  </a:lnTo>
                  <a:lnTo>
                    <a:pt x="11149" y="316"/>
                  </a:lnTo>
                  <a:lnTo>
                    <a:pt x="11149" y="316"/>
                  </a:lnTo>
                  <a:lnTo>
                    <a:pt x="11090" y="296"/>
                  </a:lnTo>
                  <a:lnTo>
                    <a:pt x="11090" y="296"/>
                  </a:lnTo>
                  <a:lnTo>
                    <a:pt x="10972" y="276"/>
                  </a:lnTo>
                  <a:lnTo>
                    <a:pt x="10972" y="276"/>
                  </a:lnTo>
                  <a:lnTo>
                    <a:pt x="10972" y="276"/>
                  </a:lnTo>
                  <a:lnTo>
                    <a:pt x="10578" y="178"/>
                  </a:lnTo>
                  <a:lnTo>
                    <a:pt x="10578" y="178"/>
                  </a:lnTo>
                  <a:lnTo>
                    <a:pt x="10519" y="158"/>
                  </a:lnTo>
                  <a:lnTo>
                    <a:pt x="10519" y="158"/>
                  </a:lnTo>
                  <a:lnTo>
                    <a:pt x="10440" y="158"/>
                  </a:lnTo>
                  <a:lnTo>
                    <a:pt x="10420" y="138"/>
                  </a:lnTo>
                  <a:lnTo>
                    <a:pt x="10420" y="138"/>
                  </a:lnTo>
                  <a:lnTo>
                    <a:pt x="10302" y="119"/>
                  </a:lnTo>
                  <a:lnTo>
                    <a:pt x="10302" y="119"/>
                  </a:lnTo>
                  <a:lnTo>
                    <a:pt x="10263" y="119"/>
                  </a:lnTo>
                  <a:lnTo>
                    <a:pt x="10105" y="99"/>
                  </a:lnTo>
                  <a:lnTo>
                    <a:pt x="10105" y="99"/>
                  </a:lnTo>
                  <a:lnTo>
                    <a:pt x="9928" y="79"/>
                  </a:lnTo>
                  <a:lnTo>
                    <a:pt x="9928" y="79"/>
                  </a:lnTo>
                  <a:lnTo>
                    <a:pt x="9711" y="40"/>
                  </a:lnTo>
                  <a:lnTo>
                    <a:pt x="9692" y="40"/>
                  </a:lnTo>
                  <a:lnTo>
                    <a:pt x="9692" y="40"/>
                  </a:lnTo>
                  <a:lnTo>
                    <a:pt x="9692" y="40"/>
                  </a:lnTo>
                  <a:lnTo>
                    <a:pt x="9337" y="20"/>
                  </a:lnTo>
                  <a:lnTo>
                    <a:pt x="9337" y="20"/>
                  </a:lnTo>
                  <a:lnTo>
                    <a:pt x="9278" y="20"/>
                  </a:lnTo>
                  <a:lnTo>
                    <a:pt x="9278" y="20"/>
                  </a:lnTo>
                  <a:lnTo>
                    <a:pt x="8904" y="0"/>
                  </a:lnTo>
                  <a:lnTo>
                    <a:pt x="8746" y="0"/>
                  </a:lnTo>
                  <a:lnTo>
                    <a:pt x="8746" y="0"/>
                  </a:lnTo>
                  <a:lnTo>
                    <a:pt x="8726" y="0"/>
                  </a:lnTo>
                  <a:lnTo>
                    <a:pt x="8726" y="0"/>
                  </a:lnTo>
                  <a:lnTo>
                    <a:pt x="8667" y="0"/>
                  </a:lnTo>
                  <a:lnTo>
                    <a:pt x="8667" y="0"/>
                  </a:lnTo>
                  <a:lnTo>
                    <a:pt x="8667" y="0"/>
                  </a:lnTo>
                  <a:lnTo>
                    <a:pt x="8549" y="0"/>
                  </a:lnTo>
                  <a:lnTo>
                    <a:pt x="8549" y="0"/>
                  </a:lnTo>
                  <a:lnTo>
                    <a:pt x="8510" y="0"/>
                  </a:lnTo>
                  <a:lnTo>
                    <a:pt x="8510" y="0"/>
                  </a:lnTo>
                  <a:lnTo>
                    <a:pt x="8116" y="20"/>
                  </a:lnTo>
                  <a:lnTo>
                    <a:pt x="8116" y="20"/>
                  </a:lnTo>
                  <a:lnTo>
                    <a:pt x="8116" y="20"/>
                  </a:lnTo>
                  <a:lnTo>
                    <a:pt x="8116" y="20"/>
                  </a:lnTo>
                  <a:lnTo>
                    <a:pt x="8096" y="20"/>
                  </a:lnTo>
                  <a:lnTo>
                    <a:pt x="8096" y="20"/>
                  </a:lnTo>
                  <a:lnTo>
                    <a:pt x="8096" y="20"/>
                  </a:lnTo>
                  <a:lnTo>
                    <a:pt x="7741" y="59"/>
                  </a:lnTo>
                  <a:lnTo>
                    <a:pt x="7288" y="138"/>
                  </a:lnTo>
                  <a:lnTo>
                    <a:pt x="7288" y="138"/>
                  </a:lnTo>
                  <a:lnTo>
                    <a:pt x="7210" y="138"/>
                  </a:lnTo>
                  <a:lnTo>
                    <a:pt x="7210" y="138"/>
                  </a:lnTo>
                  <a:lnTo>
                    <a:pt x="7150" y="158"/>
                  </a:lnTo>
                  <a:lnTo>
                    <a:pt x="7013" y="178"/>
                  </a:lnTo>
                  <a:lnTo>
                    <a:pt x="7013" y="197"/>
                  </a:lnTo>
                  <a:lnTo>
                    <a:pt x="7013" y="197"/>
                  </a:lnTo>
                  <a:lnTo>
                    <a:pt x="6776" y="237"/>
                  </a:lnTo>
                  <a:lnTo>
                    <a:pt x="6776" y="237"/>
                  </a:lnTo>
                  <a:lnTo>
                    <a:pt x="6737" y="256"/>
                  </a:lnTo>
                  <a:lnTo>
                    <a:pt x="6737" y="256"/>
                  </a:lnTo>
                  <a:lnTo>
                    <a:pt x="6579" y="296"/>
                  </a:lnTo>
                  <a:lnTo>
                    <a:pt x="6579" y="296"/>
                  </a:lnTo>
                  <a:lnTo>
                    <a:pt x="6441" y="316"/>
                  </a:lnTo>
                  <a:lnTo>
                    <a:pt x="6402" y="335"/>
                  </a:lnTo>
                  <a:lnTo>
                    <a:pt x="6402" y="335"/>
                  </a:lnTo>
                  <a:lnTo>
                    <a:pt x="6363" y="355"/>
                  </a:lnTo>
                  <a:lnTo>
                    <a:pt x="6363" y="355"/>
                  </a:lnTo>
                  <a:lnTo>
                    <a:pt x="6106" y="434"/>
                  </a:lnTo>
                  <a:lnTo>
                    <a:pt x="6087" y="434"/>
                  </a:lnTo>
                  <a:lnTo>
                    <a:pt x="6047" y="453"/>
                  </a:lnTo>
                  <a:lnTo>
                    <a:pt x="6028" y="453"/>
                  </a:lnTo>
                  <a:lnTo>
                    <a:pt x="6028" y="453"/>
                  </a:lnTo>
                  <a:lnTo>
                    <a:pt x="5890" y="493"/>
                  </a:lnTo>
                  <a:lnTo>
                    <a:pt x="5870" y="513"/>
                  </a:lnTo>
                  <a:lnTo>
                    <a:pt x="5870" y="513"/>
                  </a:lnTo>
                  <a:lnTo>
                    <a:pt x="5594" y="611"/>
                  </a:lnTo>
                  <a:lnTo>
                    <a:pt x="5594" y="611"/>
                  </a:lnTo>
                  <a:lnTo>
                    <a:pt x="5378" y="709"/>
                  </a:lnTo>
                  <a:lnTo>
                    <a:pt x="5378" y="709"/>
                  </a:lnTo>
                  <a:lnTo>
                    <a:pt x="5240" y="769"/>
                  </a:lnTo>
                  <a:lnTo>
                    <a:pt x="5240" y="769"/>
                  </a:lnTo>
                  <a:lnTo>
                    <a:pt x="5043" y="847"/>
                  </a:lnTo>
                  <a:lnTo>
                    <a:pt x="5043" y="847"/>
                  </a:lnTo>
                  <a:lnTo>
                    <a:pt x="4885" y="926"/>
                  </a:lnTo>
                  <a:lnTo>
                    <a:pt x="4885" y="926"/>
                  </a:lnTo>
                  <a:lnTo>
                    <a:pt x="4747" y="1005"/>
                  </a:lnTo>
                  <a:lnTo>
                    <a:pt x="4491" y="1123"/>
                  </a:lnTo>
                  <a:lnTo>
                    <a:pt x="4491" y="1123"/>
                  </a:lnTo>
                  <a:lnTo>
                    <a:pt x="4491" y="1123"/>
                  </a:lnTo>
                  <a:lnTo>
                    <a:pt x="4452" y="1163"/>
                  </a:lnTo>
                  <a:lnTo>
                    <a:pt x="4452" y="1163"/>
                  </a:lnTo>
                  <a:lnTo>
                    <a:pt x="4393" y="1182"/>
                  </a:lnTo>
                  <a:lnTo>
                    <a:pt x="4393" y="1182"/>
                  </a:lnTo>
                  <a:lnTo>
                    <a:pt x="4334" y="1222"/>
                  </a:lnTo>
                  <a:lnTo>
                    <a:pt x="4294" y="1241"/>
                  </a:lnTo>
                  <a:lnTo>
                    <a:pt x="4294" y="1241"/>
                  </a:lnTo>
                  <a:lnTo>
                    <a:pt x="3979" y="1458"/>
                  </a:lnTo>
                  <a:lnTo>
                    <a:pt x="3979" y="1458"/>
                  </a:lnTo>
                  <a:lnTo>
                    <a:pt x="3920" y="1497"/>
                  </a:lnTo>
                  <a:lnTo>
                    <a:pt x="3920" y="1497"/>
                  </a:lnTo>
                  <a:lnTo>
                    <a:pt x="3762" y="1596"/>
                  </a:lnTo>
                  <a:lnTo>
                    <a:pt x="3743" y="1596"/>
                  </a:lnTo>
                  <a:lnTo>
                    <a:pt x="3329" y="1911"/>
                  </a:lnTo>
                  <a:lnTo>
                    <a:pt x="2994" y="2187"/>
                  </a:lnTo>
                  <a:lnTo>
                    <a:pt x="2994" y="2187"/>
                  </a:lnTo>
                  <a:lnTo>
                    <a:pt x="2856" y="2325"/>
                  </a:lnTo>
                  <a:lnTo>
                    <a:pt x="2856" y="2325"/>
                  </a:lnTo>
                  <a:lnTo>
                    <a:pt x="2797" y="2364"/>
                  </a:lnTo>
                  <a:lnTo>
                    <a:pt x="2797" y="2364"/>
                  </a:lnTo>
                  <a:lnTo>
                    <a:pt x="2738" y="2423"/>
                  </a:lnTo>
                  <a:lnTo>
                    <a:pt x="2738" y="2423"/>
                  </a:lnTo>
                  <a:lnTo>
                    <a:pt x="2561" y="2601"/>
                  </a:lnTo>
                  <a:lnTo>
                    <a:pt x="2561" y="2601"/>
                  </a:lnTo>
                  <a:lnTo>
                    <a:pt x="2423" y="2738"/>
                  </a:lnTo>
                  <a:lnTo>
                    <a:pt x="2423" y="2758"/>
                  </a:lnTo>
                  <a:lnTo>
                    <a:pt x="2305" y="2857"/>
                  </a:lnTo>
                  <a:lnTo>
                    <a:pt x="2305" y="2876"/>
                  </a:lnTo>
                  <a:lnTo>
                    <a:pt x="2305" y="2876"/>
                  </a:lnTo>
                  <a:lnTo>
                    <a:pt x="2285" y="2896"/>
                  </a:lnTo>
                  <a:lnTo>
                    <a:pt x="1950" y="3270"/>
                  </a:lnTo>
                  <a:lnTo>
                    <a:pt x="1950" y="3270"/>
                  </a:lnTo>
                  <a:lnTo>
                    <a:pt x="1930" y="3310"/>
                  </a:lnTo>
                  <a:lnTo>
                    <a:pt x="1930" y="3310"/>
                  </a:lnTo>
                  <a:lnTo>
                    <a:pt x="1871" y="3369"/>
                  </a:lnTo>
                  <a:lnTo>
                    <a:pt x="1852" y="3388"/>
                  </a:lnTo>
                  <a:lnTo>
                    <a:pt x="1852" y="3388"/>
                  </a:lnTo>
                  <a:lnTo>
                    <a:pt x="1812" y="3448"/>
                  </a:lnTo>
                  <a:lnTo>
                    <a:pt x="1812" y="3448"/>
                  </a:lnTo>
                  <a:lnTo>
                    <a:pt x="1694" y="3625"/>
                  </a:lnTo>
                  <a:lnTo>
                    <a:pt x="1694" y="3625"/>
                  </a:lnTo>
                  <a:lnTo>
                    <a:pt x="1635" y="3684"/>
                  </a:lnTo>
                  <a:lnTo>
                    <a:pt x="1635" y="3684"/>
                  </a:lnTo>
                  <a:lnTo>
                    <a:pt x="1477" y="3901"/>
                  </a:lnTo>
                  <a:lnTo>
                    <a:pt x="1477" y="3920"/>
                  </a:lnTo>
                  <a:lnTo>
                    <a:pt x="1477" y="3920"/>
                  </a:lnTo>
                  <a:lnTo>
                    <a:pt x="1477" y="3940"/>
                  </a:lnTo>
                  <a:lnTo>
                    <a:pt x="1458" y="3940"/>
                  </a:lnTo>
                  <a:lnTo>
                    <a:pt x="1458" y="3940"/>
                  </a:lnTo>
                  <a:lnTo>
                    <a:pt x="1339" y="4137"/>
                  </a:lnTo>
                  <a:lnTo>
                    <a:pt x="1123" y="4511"/>
                  </a:lnTo>
                  <a:lnTo>
                    <a:pt x="1103" y="4531"/>
                  </a:lnTo>
                  <a:lnTo>
                    <a:pt x="1103" y="4531"/>
                  </a:lnTo>
                  <a:lnTo>
                    <a:pt x="1083" y="4570"/>
                  </a:lnTo>
                  <a:lnTo>
                    <a:pt x="1083" y="4570"/>
                  </a:lnTo>
                  <a:lnTo>
                    <a:pt x="906" y="4905"/>
                  </a:lnTo>
                  <a:lnTo>
                    <a:pt x="709" y="5319"/>
                  </a:lnTo>
                  <a:lnTo>
                    <a:pt x="532" y="5772"/>
                  </a:lnTo>
                  <a:lnTo>
                    <a:pt x="374" y="6245"/>
                  </a:lnTo>
                  <a:lnTo>
                    <a:pt x="374" y="6245"/>
                  </a:lnTo>
                  <a:lnTo>
                    <a:pt x="236" y="6757"/>
                  </a:lnTo>
                  <a:lnTo>
                    <a:pt x="236" y="6757"/>
                  </a:lnTo>
                  <a:lnTo>
                    <a:pt x="276" y="6619"/>
                  </a:lnTo>
                  <a:lnTo>
                    <a:pt x="276" y="6619"/>
                  </a:lnTo>
                  <a:lnTo>
                    <a:pt x="197" y="6934"/>
                  </a:lnTo>
                  <a:lnTo>
                    <a:pt x="197" y="6934"/>
                  </a:lnTo>
                  <a:lnTo>
                    <a:pt x="197" y="6954"/>
                  </a:lnTo>
                  <a:lnTo>
                    <a:pt x="197" y="6954"/>
                  </a:lnTo>
                  <a:lnTo>
                    <a:pt x="177" y="7052"/>
                  </a:lnTo>
                  <a:lnTo>
                    <a:pt x="177" y="7052"/>
                  </a:lnTo>
                  <a:lnTo>
                    <a:pt x="138" y="7210"/>
                  </a:lnTo>
                  <a:lnTo>
                    <a:pt x="138" y="7210"/>
                  </a:lnTo>
                  <a:lnTo>
                    <a:pt x="98" y="7486"/>
                  </a:lnTo>
                  <a:lnTo>
                    <a:pt x="98" y="7486"/>
                  </a:lnTo>
                  <a:lnTo>
                    <a:pt x="138" y="7269"/>
                  </a:lnTo>
                  <a:lnTo>
                    <a:pt x="98" y="7505"/>
                  </a:lnTo>
                  <a:lnTo>
                    <a:pt x="98" y="7505"/>
                  </a:lnTo>
                  <a:lnTo>
                    <a:pt x="79" y="7564"/>
                  </a:lnTo>
                  <a:lnTo>
                    <a:pt x="79" y="7564"/>
                  </a:lnTo>
                  <a:lnTo>
                    <a:pt x="79" y="7545"/>
                  </a:lnTo>
                  <a:lnTo>
                    <a:pt x="79" y="7564"/>
                  </a:lnTo>
                  <a:lnTo>
                    <a:pt x="79" y="7564"/>
                  </a:lnTo>
                  <a:lnTo>
                    <a:pt x="39" y="7919"/>
                  </a:lnTo>
                  <a:lnTo>
                    <a:pt x="39" y="7919"/>
                  </a:lnTo>
                  <a:lnTo>
                    <a:pt x="20" y="8096"/>
                  </a:lnTo>
                  <a:lnTo>
                    <a:pt x="20" y="8096"/>
                  </a:lnTo>
                  <a:lnTo>
                    <a:pt x="39" y="7919"/>
                  </a:lnTo>
                  <a:lnTo>
                    <a:pt x="39" y="7919"/>
                  </a:lnTo>
                  <a:lnTo>
                    <a:pt x="20" y="8215"/>
                  </a:lnTo>
                  <a:lnTo>
                    <a:pt x="20" y="8215"/>
                  </a:lnTo>
                  <a:lnTo>
                    <a:pt x="20" y="8274"/>
                  </a:lnTo>
                  <a:lnTo>
                    <a:pt x="20" y="8274"/>
                  </a:lnTo>
                  <a:lnTo>
                    <a:pt x="0" y="8510"/>
                  </a:lnTo>
                  <a:lnTo>
                    <a:pt x="0" y="8510"/>
                  </a:lnTo>
                  <a:lnTo>
                    <a:pt x="0" y="8628"/>
                  </a:lnTo>
                  <a:lnTo>
                    <a:pt x="0" y="8628"/>
                  </a:lnTo>
                  <a:lnTo>
                    <a:pt x="0" y="8707"/>
                  </a:lnTo>
                  <a:lnTo>
                    <a:pt x="0" y="8707"/>
                  </a:lnTo>
                  <a:lnTo>
                    <a:pt x="0" y="8786"/>
                  </a:lnTo>
                  <a:lnTo>
                    <a:pt x="0" y="8786"/>
                  </a:lnTo>
                  <a:lnTo>
                    <a:pt x="0" y="8943"/>
                  </a:lnTo>
                  <a:lnTo>
                    <a:pt x="0" y="8943"/>
                  </a:lnTo>
                  <a:lnTo>
                    <a:pt x="0" y="9042"/>
                  </a:lnTo>
                  <a:lnTo>
                    <a:pt x="0" y="9042"/>
                  </a:lnTo>
                  <a:lnTo>
                    <a:pt x="0" y="9101"/>
                  </a:lnTo>
                  <a:lnTo>
                    <a:pt x="0" y="9101"/>
                  </a:lnTo>
                  <a:lnTo>
                    <a:pt x="20" y="9219"/>
                  </a:lnTo>
                  <a:lnTo>
                    <a:pt x="20" y="9219"/>
                  </a:lnTo>
                  <a:lnTo>
                    <a:pt x="0" y="9062"/>
                  </a:lnTo>
                  <a:lnTo>
                    <a:pt x="0" y="9062"/>
                  </a:lnTo>
                  <a:lnTo>
                    <a:pt x="39" y="9554"/>
                  </a:lnTo>
                  <a:lnTo>
                    <a:pt x="39" y="9554"/>
                  </a:lnTo>
                  <a:lnTo>
                    <a:pt x="20" y="9377"/>
                  </a:lnTo>
                  <a:lnTo>
                    <a:pt x="20" y="9377"/>
                  </a:lnTo>
                  <a:lnTo>
                    <a:pt x="39" y="9593"/>
                  </a:lnTo>
                  <a:lnTo>
                    <a:pt x="39" y="9613"/>
                  </a:lnTo>
                  <a:lnTo>
                    <a:pt x="39" y="9613"/>
                  </a:lnTo>
                  <a:lnTo>
                    <a:pt x="39" y="9633"/>
                  </a:lnTo>
                  <a:lnTo>
                    <a:pt x="39" y="9633"/>
                  </a:lnTo>
                  <a:lnTo>
                    <a:pt x="39" y="9712"/>
                  </a:lnTo>
                  <a:lnTo>
                    <a:pt x="39" y="9712"/>
                  </a:lnTo>
                  <a:lnTo>
                    <a:pt x="59" y="9790"/>
                  </a:lnTo>
                  <a:lnTo>
                    <a:pt x="59" y="9790"/>
                  </a:lnTo>
                  <a:lnTo>
                    <a:pt x="98" y="10106"/>
                  </a:lnTo>
                  <a:lnTo>
                    <a:pt x="98" y="10106"/>
                  </a:lnTo>
                  <a:lnTo>
                    <a:pt x="98" y="10125"/>
                  </a:lnTo>
                  <a:lnTo>
                    <a:pt x="98" y="10125"/>
                  </a:lnTo>
                  <a:lnTo>
                    <a:pt x="79" y="9909"/>
                  </a:lnTo>
                  <a:lnTo>
                    <a:pt x="138" y="10362"/>
                  </a:lnTo>
                  <a:lnTo>
                    <a:pt x="138" y="10362"/>
                  </a:lnTo>
                  <a:lnTo>
                    <a:pt x="138" y="10322"/>
                  </a:lnTo>
                  <a:lnTo>
                    <a:pt x="138" y="10322"/>
                  </a:lnTo>
                  <a:lnTo>
                    <a:pt x="158" y="10440"/>
                  </a:lnTo>
                  <a:lnTo>
                    <a:pt x="158" y="10440"/>
                  </a:lnTo>
                  <a:lnTo>
                    <a:pt x="158" y="10480"/>
                  </a:lnTo>
                  <a:lnTo>
                    <a:pt x="158" y="10480"/>
                  </a:lnTo>
                  <a:lnTo>
                    <a:pt x="158" y="10480"/>
                  </a:lnTo>
                  <a:lnTo>
                    <a:pt x="276" y="10992"/>
                  </a:lnTo>
                  <a:lnTo>
                    <a:pt x="414" y="11484"/>
                  </a:lnTo>
                  <a:lnTo>
                    <a:pt x="611" y="12075"/>
                  </a:lnTo>
                  <a:lnTo>
                    <a:pt x="611" y="12075"/>
                  </a:lnTo>
                  <a:lnTo>
                    <a:pt x="630" y="12095"/>
                  </a:lnTo>
                  <a:lnTo>
                    <a:pt x="630" y="12095"/>
                  </a:lnTo>
                  <a:lnTo>
                    <a:pt x="630" y="12115"/>
                  </a:lnTo>
                  <a:lnTo>
                    <a:pt x="630" y="12115"/>
                  </a:lnTo>
                  <a:lnTo>
                    <a:pt x="650" y="12174"/>
                  </a:lnTo>
                  <a:lnTo>
                    <a:pt x="650" y="12174"/>
                  </a:lnTo>
                  <a:lnTo>
                    <a:pt x="886" y="12647"/>
                  </a:lnTo>
                  <a:lnTo>
                    <a:pt x="1103" y="13100"/>
                  </a:lnTo>
                  <a:lnTo>
                    <a:pt x="1123" y="13119"/>
                  </a:lnTo>
                  <a:lnTo>
                    <a:pt x="1123" y="13119"/>
                  </a:lnTo>
                  <a:lnTo>
                    <a:pt x="1182" y="13238"/>
                  </a:lnTo>
                  <a:lnTo>
                    <a:pt x="1182" y="13238"/>
                  </a:lnTo>
                  <a:lnTo>
                    <a:pt x="1221" y="13277"/>
                  </a:lnTo>
                  <a:lnTo>
                    <a:pt x="1221" y="13277"/>
                  </a:lnTo>
                  <a:lnTo>
                    <a:pt x="1261" y="13375"/>
                  </a:lnTo>
                  <a:lnTo>
                    <a:pt x="1261" y="13375"/>
                  </a:lnTo>
                  <a:lnTo>
                    <a:pt x="1300" y="13435"/>
                  </a:lnTo>
                  <a:lnTo>
                    <a:pt x="1300" y="13435"/>
                  </a:lnTo>
                  <a:lnTo>
                    <a:pt x="1241" y="13316"/>
                  </a:lnTo>
                  <a:lnTo>
                    <a:pt x="1438" y="13651"/>
                  </a:lnTo>
                  <a:lnTo>
                    <a:pt x="1458" y="13691"/>
                  </a:lnTo>
                  <a:lnTo>
                    <a:pt x="1596" y="13868"/>
                  </a:lnTo>
                  <a:lnTo>
                    <a:pt x="1596" y="13868"/>
                  </a:lnTo>
                  <a:lnTo>
                    <a:pt x="1674" y="14006"/>
                  </a:lnTo>
                  <a:lnTo>
                    <a:pt x="1674" y="14006"/>
                  </a:lnTo>
                  <a:lnTo>
                    <a:pt x="1773" y="14124"/>
                  </a:lnTo>
                  <a:lnTo>
                    <a:pt x="1773" y="14124"/>
                  </a:lnTo>
                  <a:lnTo>
                    <a:pt x="1812" y="14163"/>
                  </a:lnTo>
                  <a:lnTo>
                    <a:pt x="1832" y="14203"/>
                  </a:lnTo>
                  <a:lnTo>
                    <a:pt x="1832" y="14203"/>
                  </a:lnTo>
                  <a:lnTo>
                    <a:pt x="1891" y="14282"/>
                  </a:lnTo>
                  <a:lnTo>
                    <a:pt x="1891" y="14282"/>
                  </a:lnTo>
                  <a:lnTo>
                    <a:pt x="1674" y="14006"/>
                  </a:lnTo>
                  <a:lnTo>
                    <a:pt x="1674" y="14006"/>
                  </a:lnTo>
                  <a:lnTo>
                    <a:pt x="1536" y="13809"/>
                  </a:lnTo>
                  <a:lnTo>
                    <a:pt x="1536" y="13809"/>
                  </a:lnTo>
                  <a:lnTo>
                    <a:pt x="1871" y="14222"/>
                  </a:lnTo>
                  <a:lnTo>
                    <a:pt x="2187" y="14636"/>
                  </a:lnTo>
                  <a:lnTo>
                    <a:pt x="2187" y="14636"/>
                  </a:lnTo>
                  <a:lnTo>
                    <a:pt x="2226" y="14676"/>
                  </a:lnTo>
                  <a:lnTo>
                    <a:pt x="2600" y="15070"/>
                  </a:lnTo>
                  <a:lnTo>
                    <a:pt x="2620" y="15089"/>
                  </a:lnTo>
                  <a:lnTo>
                    <a:pt x="2620" y="15089"/>
                  </a:lnTo>
                  <a:lnTo>
                    <a:pt x="2640" y="15109"/>
                  </a:lnTo>
                  <a:lnTo>
                    <a:pt x="2679" y="15148"/>
                  </a:lnTo>
                  <a:lnTo>
                    <a:pt x="2679" y="15148"/>
                  </a:lnTo>
                  <a:lnTo>
                    <a:pt x="2679" y="15148"/>
                  </a:lnTo>
                  <a:lnTo>
                    <a:pt x="2856" y="15306"/>
                  </a:lnTo>
                  <a:lnTo>
                    <a:pt x="2856" y="15306"/>
                  </a:lnTo>
                  <a:lnTo>
                    <a:pt x="2777" y="15247"/>
                  </a:lnTo>
                  <a:lnTo>
                    <a:pt x="2777" y="15247"/>
                  </a:lnTo>
                  <a:lnTo>
                    <a:pt x="2837" y="15306"/>
                  </a:lnTo>
                  <a:lnTo>
                    <a:pt x="2837" y="15306"/>
                  </a:lnTo>
                  <a:lnTo>
                    <a:pt x="2876" y="15345"/>
                  </a:lnTo>
                  <a:lnTo>
                    <a:pt x="2876" y="15345"/>
                  </a:lnTo>
                  <a:lnTo>
                    <a:pt x="2974" y="15424"/>
                  </a:lnTo>
                  <a:lnTo>
                    <a:pt x="2994" y="15444"/>
                  </a:lnTo>
                  <a:lnTo>
                    <a:pt x="2994" y="15444"/>
                  </a:lnTo>
                  <a:lnTo>
                    <a:pt x="3034" y="15483"/>
                  </a:lnTo>
                  <a:lnTo>
                    <a:pt x="3034" y="15483"/>
                  </a:lnTo>
                  <a:lnTo>
                    <a:pt x="3073" y="15523"/>
                  </a:lnTo>
                  <a:lnTo>
                    <a:pt x="3073" y="15523"/>
                  </a:lnTo>
                  <a:lnTo>
                    <a:pt x="3171" y="15582"/>
                  </a:lnTo>
                  <a:lnTo>
                    <a:pt x="3171" y="15582"/>
                  </a:lnTo>
                  <a:lnTo>
                    <a:pt x="3231" y="15641"/>
                  </a:lnTo>
                  <a:lnTo>
                    <a:pt x="3231" y="15641"/>
                  </a:lnTo>
                  <a:lnTo>
                    <a:pt x="3782" y="16054"/>
                  </a:lnTo>
                  <a:lnTo>
                    <a:pt x="3782" y="16054"/>
                  </a:lnTo>
                  <a:lnTo>
                    <a:pt x="3821" y="16094"/>
                  </a:lnTo>
                  <a:lnTo>
                    <a:pt x="4294" y="16389"/>
                  </a:lnTo>
                  <a:lnTo>
                    <a:pt x="4294" y="16389"/>
                  </a:lnTo>
                  <a:lnTo>
                    <a:pt x="4865" y="16704"/>
                  </a:lnTo>
                  <a:lnTo>
                    <a:pt x="5338" y="16921"/>
                  </a:lnTo>
                  <a:lnTo>
                    <a:pt x="5338" y="16921"/>
                  </a:lnTo>
                  <a:lnTo>
                    <a:pt x="5772" y="17079"/>
                  </a:lnTo>
                  <a:lnTo>
                    <a:pt x="5772" y="17079"/>
                  </a:lnTo>
                  <a:lnTo>
                    <a:pt x="5693" y="17059"/>
                  </a:lnTo>
                  <a:lnTo>
                    <a:pt x="5772" y="17098"/>
                  </a:lnTo>
                  <a:lnTo>
                    <a:pt x="5772" y="17098"/>
                  </a:lnTo>
                  <a:lnTo>
                    <a:pt x="5791" y="17098"/>
                  </a:lnTo>
                  <a:lnTo>
                    <a:pt x="5791" y="17098"/>
                  </a:lnTo>
                  <a:lnTo>
                    <a:pt x="5831" y="17118"/>
                  </a:lnTo>
                  <a:lnTo>
                    <a:pt x="5831" y="17118"/>
                  </a:lnTo>
                  <a:lnTo>
                    <a:pt x="5850" y="17118"/>
                  </a:lnTo>
                  <a:lnTo>
                    <a:pt x="6264" y="17256"/>
                  </a:lnTo>
                  <a:lnTo>
                    <a:pt x="6264" y="17256"/>
                  </a:lnTo>
                  <a:lnTo>
                    <a:pt x="6717" y="17374"/>
                  </a:lnTo>
                  <a:lnTo>
                    <a:pt x="7111" y="17473"/>
                  </a:lnTo>
                  <a:lnTo>
                    <a:pt x="7111" y="17473"/>
                  </a:lnTo>
                  <a:lnTo>
                    <a:pt x="7190" y="17492"/>
                  </a:lnTo>
                  <a:lnTo>
                    <a:pt x="7190" y="17492"/>
                  </a:lnTo>
                  <a:lnTo>
                    <a:pt x="7446" y="17532"/>
                  </a:lnTo>
                  <a:lnTo>
                    <a:pt x="7466" y="17532"/>
                  </a:lnTo>
                  <a:lnTo>
                    <a:pt x="7485" y="17532"/>
                  </a:lnTo>
                  <a:lnTo>
                    <a:pt x="7485" y="17532"/>
                  </a:lnTo>
                  <a:lnTo>
                    <a:pt x="7525" y="17532"/>
                  </a:lnTo>
                  <a:lnTo>
                    <a:pt x="7525" y="17532"/>
                  </a:lnTo>
                  <a:lnTo>
                    <a:pt x="7584" y="17552"/>
                  </a:lnTo>
                  <a:lnTo>
                    <a:pt x="7938" y="17591"/>
                  </a:lnTo>
                  <a:lnTo>
                    <a:pt x="7938" y="17591"/>
                  </a:lnTo>
                  <a:lnTo>
                    <a:pt x="7938" y="17591"/>
                  </a:lnTo>
                  <a:lnTo>
                    <a:pt x="8391" y="17630"/>
                  </a:lnTo>
                  <a:lnTo>
                    <a:pt x="8726" y="17630"/>
                  </a:lnTo>
                  <a:lnTo>
                    <a:pt x="8726" y="17630"/>
                  </a:lnTo>
                  <a:lnTo>
                    <a:pt x="9041" y="17630"/>
                  </a:lnTo>
                  <a:lnTo>
                    <a:pt x="9041" y="17630"/>
                  </a:lnTo>
                  <a:lnTo>
                    <a:pt x="9199" y="17630"/>
                  </a:lnTo>
                  <a:lnTo>
                    <a:pt x="9199" y="17630"/>
                  </a:lnTo>
                  <a:lnTo>
                    <a:pt x="9278" y="17611"/>
                  </a:lnTo>
                  <a:lnTo>
                    <a:pt x="9298" y="17611"/>
                  </a:lnTo>
                  <a:lnTo>
                    <a:pt x="9298" y="17611"/>
                  </a:lnTo>
                  <a:lnTo>
                    <a:pt x="9337" y="17611"/>
                  </a:lnTo>
                  <a:lnTo>
                    <a:pt x="9337" y="17611"/>
                  </a:lnTo>
                  <a:lnTo>
                    <a:pt x="9376" y="17611"/>
                  </a:lnTo>
                  <a:lnTo>
                    <a:pt x="9376" y="17611"/>
                  </a:lnTo>
                  <a:lnTo>
                    <a:pt x="9258" y="17611"/>
                  </a:lnTo>
                  <a:lnTo>
                    <a:pt x="9514" y="17611"/>
                  </a:lnTo>
                  <a:lnTo>
                    <a:pt x="9514" y="17611"/>
                  </a:lnTo>
                  <a:lnTo>
                    <a:pt x="9711" y="17591"/>
                  </a:lnTo>
                  <a:lnTo>
                    <a:pt x="9692" y="17591"/>
                  </a:lnTo>
                  <a:lnTo>
                    <a:pt x="9711" y="17591"/>
                  </a:lnTo>
                  <a:lnTo>
                    <a:pt x="9711" y="17591"/>
                  </a:lnTo>
                  <a:lnTo>
                    <a:pt x="9908" y="17571"/>
                  </a:lnTo>
                  <a:lnTo>
                    <a:pt x="9987" y="17552"/>
                  </a:lnTo>
                  <a:lnTo>
                    <a:pt x="9987" y="17552"/>
                  </a:lnTo>
                  <a:lnTo>
                    <a:pt x="10125" y="17532"/>
                  </a:lnTo>
                  <a:lnTo>
                    <a:pt x="10243" y="17512"/>
                  </a:lnTo>
                  <a:lnTo>
                    <a:pt x="10243" y="17512"/>
                  </a:lnTo>
                  <a:lnTo>
                    <a:pt x="10282" y="17512"/>
                  </a:lnTo>
                  <a:lnTo>
                    <a:pt x="10282" y="17512"/>
                  </a:lnTo>
                  <a:lnTo>
                    <a:pt x="10342" y="17492"/>
                  </a:lnTo>
                  <a:lnTo>
                    <a:pt x="10342" y="17492"/>
                  </a:lnTo>
                  <a:lnTo>
                    <a:pt x="10479" y="17473"/>
                  </a:lnTo>
                  <a:lnTo>
                    <a:pt x="10479" y="17473"/>
                  </a:lnTo>
                  <a:lnTo>
                    <a:pt x="10736" y="17414"/>
                  </a:lnTo>
                  <a:lnTo>
                    <a:pt x="10736" y="17414"/>
                  </a:lnTo>
                  <a:lnTo>
                    <a:pt x="10755" y="17414"/>
                  </a:lnTo>
                  <a:lnTo>
                    <a:pt x="10755" y="17414"/>
                  </a:lnTo>
                  <a:lnTo>
                    <a:pt x="10755" y="17414"/>
                  </a:lnTo>
                  <a:lnTo>
                    <a:pt x="11031" y="17355"/>
                  </a:lnTo>
                  <a:lnTo>
                    <a:pt x="11346" y="17256"/>
                  </a:lnTo>
                  <a:lnTo>
                    <a:pt x="11701" y="17158"/>
                  </a:lnTo>
                  <a:lnTo>
                    <a:pt x="12095" y="17000"/>
                  </a:lnTo>
                  <a:lnTo>
                    <a:pt x="12095" y="17000"/>
                  </a:lnTo>
                  <a:lnTo>
                    <a:pt x="12095" y="17000"/>
                  </a:lnTo>
                  <a:lnTo>
                    <a:pt x="12173" y="16961"/>
                  </a:lnTo>
                  <a:lnTo>
                    <a:pt x="12173" y="16961"/>
                  </a:lnTo>
                  <a:lnTo>
                    <a:pt x="12508" y="16823"/>
                  </a:lnTo>
                  <a:lnTo>
                    <a:pt x="12508" y="16823"/>
                  </a:lnTo>
                  <a:lnTo>
                    <a:pt x="12607" y="16764"/>
                  </a:lnTo>
                  <a:lnTo>
                    <a:pt x="12607" y="16764"/>
                  </a:lnTo>
                  <a:lnTo>
                    <a:pt x="12705" y="16724"/>
                  </a:lnTo>
                  <a:lnTo>
                    <a:pt x="12705" y="16724"/>
                  </a:lnTo>
                  <a:lnTo>
                    <a:pt x="13119" y="16507"/>
                  </a:lnTo>
                  <a:lnTo>
                    <a:pt x="13119" y="16507"/>
                  </a:lnTo>
                  <a:lnTo>
                    <a:pt x="13493" y="16271"/>
                  </a:lnTo>
                  <a:lnTo>
                    <a:pt x="13493" y="16271"/>
                  </a:lnTo>
                  <a:lnTo>
                    <a:pt x="13671" y="16173"/>
                  </a:lnTo>
                  <a:lnTo>
                    <a:pt x="13671" y="16173"/>
                  </a:lnTo>
                  <a:lnTo>
                    <a:pt x="13769" y="16094"/>
                  </a:lnTo>
                  <a:lnTo>
                    <a:pt x="13769" y="16094"/>
                  </a:lnTo>
                  <a:lnTo>
                    <a:pt x="13848" y="16054"/>
                  </a:lnTo>
                  <a:lnTo>
                    <a:pt x="13966" y="15956"/>
                  </a:lnTo>
                  <a:lnTo>
                    <a:pt x="13966" y="15956"/>
                  </a:lnTo>
                  <a:lnTo>
                    <a:pt x="14242" y="15759"/>
                  </a:lnTo>
                  <a:lnTo>
                    <a:pt x="14262" y="15739"/>
                  </a:lnTo>
                  <a:lnTo>
                    <a:pt x="14262" y="15739"/>
                  </a:lnTo>
                  <a:lnTo>
                    <a:pt x="14262" y="15739"/>
                  </a:lnTo>
                  <a:lnTo>
                    <a:pt x="14439" y="15601"/>
                  </a:lnTo>
                  <a:lnTo>
                    <a:pt x="14695" y="15385"/>
                  </a:lnTo>
                  <a:lnTo>
                    <a:pt x="14695" y="15385"/>
                  </a:lnTo>
                  <a:lnTo>
                    <a:pt x="14813" y="15267"/>
                  </a:lnTo>
                  <a:lnTo>
                    <a:pt x="14813" y="15267"/>
                  </a:lnTo>
                  <a:lnTo>
                    <a:pt x="14852" y="15227"/>
                  </a:lnTo>
                  <a:lnTo>
                    <a:pt x="14852" y="15227"/>
                  </a:lnTo>
                  <a:lnTo>
                    <a:pt x="15049" y="15050"/>
                  </a:lnTo>
                  <a:lnTo>
                    <a:pt x="15246" y="14833"/>
                  </a:lnTo>
                  <a:lnTo>
                    <a:pt x="15246" y="14833"/>
                  </a:lnTo>
                  <a:lnTo>
                    <a:pt x="15306" y="14774"/>
                  </a:lnTo>
                  <a:lnTo>
                    <a:pt x="15306" y="14774"/>
                  </a:lnTo>
                  <a:lnTo>
                    <a:pt x="15542" y="14498"/>
                  </a:lnTo>
                  <a:lnTo>
                    <a:pt x="15798" y="14203"/>
                  </a:lnTo>
                  <a:lnTo>
                    <a:pt x="15798" y="14203"/>
                  </a:lnTo>
                  <a:lnTo>
                    <a:pt x="15857" y="14124"/>
                  </a:lnTo>
                  <a:lnTo>
                    <a:pt x="15857" y="14124"/>
                  </a:lnTo>
                  <a:lnTo>
                    <a:pt x="16192" y="13651"/>
                  </a:lnTo>
                  <a:lnTo>
                    <a:pt x="16192" y="13651"/>
                  </a:lnTo>
                  <a:lnTo>
                    <a:pt x="16448" y="13218"/>
                  </a:lnTo>
                  <a:lnTo>
                    <a:pt x="16448" y="13218"/>
                  </a:lnTo>
                  <a:lnTo>
                    <a:pt x="16468" y="13198"/>
                  </a:lnTo>
                  <a:lnTo>
                    <a:pt x="16468" y="13198"/>
                  </a:lnTo>
                  <a:lnTo>
                    <a:pt x="16527" y="13100"/>
                  </a:lnTo>
                  <a:lnTo>
                    <a:pt x="16527" y="13100"/>
                  </a:lnTo>
                  <a:lnTo>
                    <a:pt x="16684" y="12785"/>
                  </a:lnTo>
                  <a:lnTo>
                    <a:pt x="16684" y="12785"/>
                  </a:lnTo>
                  <a:lnTo>
                    <a:pt x="16704" y="12745"/>
                  </a:lnTo>
                  <a:lnTo>
                    <a:pt x="16704" y="12745"/>
                  </a:lnTo>
                  <a:lnTo>
                    <a:pt x="16743" y="12686"/>
                  </a:lnTo>
                  <a:lnTo>
                    <a:pt x="16743" y="12686"/>
                  </a:lnTo>
                  <a:lnTo>
                    <a:pt x="16803" y="12528"/>
                  </a:lnTo>
                  <a:lnTo>
                    <a:pt x="16803" y="12528"/>
                  </a:lnTo>
                  <a:lnTo>
                    <a:pt x="17019" y="12036"/>
                  </a:lnTo>
                  <a:lnTo>
                    <a:pt x="17019" y="12036"/>
                  </a:lnTo>
                  <a:lnTo>
                    <a:pt x="17059" y="11957"/>
                  </a:lnTo>
                  <a:lnTo>
                    <a:pt x="17059" y="11957"/>
                  </a:lnTo>
                  <a:lnTo>
                    <a:pt x="17059" y="11918"/>
                  </a:lnTo>
                  <a:lnTo>
                    <a:pt x="17078" y="11898"/>
                  </a:lnTo>
                  <a:lnTo>
                    <a:pt x="17078" y="11898"/>
                  </a:lnTo>
                  <a:lnTo>
                    <a:pt x="17177" y="11603"/>
                  </a:lnTo>
                  <a:lnTo>
                    <a:pt x="17275" y="11287"/>
                  </a:lnTo>
                  <a:lnTo>
                    <a:pt x="17275" y="11287"/>
                  </a:lnTo>
                  <a:lnTo>
                    <a:pt x="17394" y="10795"/>
                  </a:lnTo>
                  <a:lnTo>
                    <a:pt x="17394" y="10795"/>
                  </a:lnTo>
                  <a:lnTo>
                    <a:pt x="17413" y="10736"/>
                  </a:lnTo>
                  <a:lnTo>
                    <a:pt x="17413" y="10736"/>
                  </a:lnTo>
                  <a:lnTo>
                    <a:pt x="17433" y="10637"/>
                  </a:lnTo>
                  <a:lnTo>
                    <a:pt x="17433" y="10618"/>
                  </a:lnTo>
                  <a:lnTo>
                    <a:pt x="17433" y="10618"/>
                  </a:lnTo>
                  <a:lnTo>
                    <a:pt x="17512" y="10263"/>
                  </a:lnTo>
                  <a:lnTo>
                    <a:pt x="17512" y="10263"/>
                  </a:lnTo>
                  <a:lnTo>
                    <a:pt x="17551" y="9909"/>
                  </a:lnTo>
                  <a:lnTo>
                    <a:pt x="17591" y="9574"/>
                  </a:lnTo>
                  <a:lnTo>
                    <a:pt x="17630" y="8963"/>
                  </a:lnTo>
                  <a:lnTo>
                    <a:pt x="17630" y="8845"/>
                  </a:lnTo>
                  <a:lnTo>
                    <a:pt x="17630" y="8845"/>
                  </a:lnTo>
                  <a:lnTo>
                    <a:pt x="17591" y="80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3"/>
            <p:cNvSpPr/>
            <p:nvPr/>
          </p:nvSpPr>
          <p:spPr>
            <a:xfrm>
              <a:off x="1547625" y="2427075"/>
              <a:ext cx="400400" cy="243800"/>
            </a:xfrm>
            <a:custGeom>
              <a:avLst/>
              <a:gdLst/>
              <a:ahLst/>
              <a:cxnLst/>
              <a:rect l="l" t="t" r="r" b="b"/>
              <a:pathLst>
                <a:path w="16016" h="9752" extrusionOk="0">
                  <a:moveTo>
                    <a:pt x="72" y="2837"/>
                  </a:moveTo>
                  <a:lnTo>
                    <a:pt x="80" y="2916"/>
                  </a:lnTo>
                  <a:lnTo>
                    <a:pt x="80" y="2896"/>
                  </a:lnTo>
                  <a:lnTo>
                    <a:pt x="72" y="2837"/>
                  </a:lnTo>
                  <a:close/>
                  <a:moveTo>
                    <a:pt x="1439" y="6324"/>
                  </a:moveTo>
                  <a:lnTo>
                    <a:pt x="1518" y="6442"/>
                  </a:lnTo>
                  <a:lnTo>
                    <a:pt x="1554" y="6489"/>
                  </a:lnTo>
                  <a:lnTo>
                    <a:pt x="1554" y="6489"/>
                  </a:lnTo>
                  <a:lnTo>
                    <a:pt x="1537" y="6462"/>
                  </a:lnTo>
                  <a:lnTo>
                    <a:pt x="1439" y="6324"/>
                  </a:lnTo>
                  <a:lnTo>
                    <a:pt x="1439" y="6324"/>
                  </a:lnTo>
                  <a:close/>
                  <a:moveTo>
                    <a:pt x="1554" y="6489"/>
                  </a:moveTo>
                  <a:lnTo>
                    <a:pt x="1596" y="6560"/>
                  </a:lnTo>
                  <a:lnTo>
                    <a:pt x="1636" y="6600"/>
                  </a:lnTo>
                  <a:lnTo>
                    <a:pt x="1649" y="6613"/>
                  </a:lnTo>
                  <a:lnTo>
                    <a:pt x="1649" y="6613"/>
                  </a:lnTo>
                  <a:lnTo>
                    <a:pt x="1554" y="6489"/>
                  </a:lnTo>
                  <a:close/>
                  <a:moveTo>
                    <a:pt x="1649" y="6613"/>
                  </a:moveTo>
                  <a:lnTo>
                    <a:pt x="1715" y="6698"/>
                  </a:lnTo>
                  <a:lnTo>
                    <a:pt x="1675" y="6639"/>
                  </a:lnTo>
                  <a:lnTo>
                    <a:pt x="1649" y="6613"/>
                  </a:lnTo>
                  <a:close/>
                  <a:moveTo>
                    <a:pt x="5182" y="9239"/>
                  </a:moveTo>
                  <a:lnTo>
                    <a:pt x="5241" y="9259"/>
                  </a:lnTo>
                  <a:lnTo>
                    <a:pt x="5208" y="9246"/>
                  </a:lnTo>
                  <a:lnTo>
                    <a:pt x="5208" y="9246"/>
                  </a:lnTo>
                  <a:lnTo>
                    <a:pt x="5182" y="9239"/>
                  </a:lnTo>
                  <a:close/>
                  <a:moveTo>
                    <a:pt x="8767" y="1"/>
                  </a:moveTo>
                  <a:lnTo>
                    <a:pt x="8097" y="20"/>
                  </a:lnTo>
                  <a:lnTo>
                    <a:pt x="7407" y="60"/>
                  </a:lnTo>
                  <a:lnTo>
                    <a:pt x="6738" y="119"/>
                  </a:lnTo>
                  <a:lnTo>
                    <a:pt x="6068" y="178"/>
                  </a:lnTo>
                  <a:lnTo>
                    <a:pt x="5418" y="257"/>
                  </a:lnTo>
                  <a:lnTo>
                    <a:pt x="4177" y="454"/>
                  </a:lnTo>
                  <a:lnTo>
                    <a:pt x="3054" y="651"/>
                  </a:lnTo>
                  <a:lnTo>
                    <a:pt x="2050" y="867"/>
                  </a:lnTo>
                  <a:lnTo>
                    <a:pt x="1203" y="1045"/>
                  </a:lnTo>
                  <a:lnTo>
                    <a:pt x="572" y="1202"/>
                  </a:lnTo>
                  <a:lnTo>
                    <a:pt x="1" y="1360"/>
                  </a:lnTo>
                  <a:lnTo>
                    <a:pt x="1" y="1439"/>
                  </a:lnTo>
                  <a:lnTo>
                    <a:pt x="1" y="1557"/>
                  </a:lnTo>
                  <a:lnTo>
                    <a:pt x="1" y="1636"/>
                  </a:lnTo>
                  <a:lnTo>
                    <a:pt x="1" y="1695"/>
                  </a:lnTo>
                  <a:lnTo>
                    <a:pt x="1" y="1852"/>
                  </a:lnTo>
                  <a:lnTo>
                    <a:pt x="1" y="1931"/>
                  </a:lnTo>
                  <a:lnTo>
                    <a:pt x="1" y="1951"/>
                  </a:lnTo>
                  <a:lnTo>
                    <a:pt x="21" y="2384"/>
                  </a:lnTo>
                  <a:lnTo>
                    <a:pt x="21" y="2443"/>
                  </a:lnTo>
                  <a:lnTo>
                    <a:pt x="21" y="2463"/>
                  </a:lnTo>
                  <a:lnTo>
                    <a:pt x="40" y="2542"/>
                  </a:lnTo>
                  <a:lnTo>
                    <a:pt x="40" y="2601"/>
                  </a:lnTo>
                  <a:lnTo>
                    <a:pt x="72" y="2837"/>
                  </a:lnTo>
                  <a:lnTo>
                    <a:pt x="60" y="2719"/>
                  </a:lnTo>
                  <a:lnTo>
                    <a:pt x="119" y="3133"/>
                  </a:lnTo>
                  <a:lnTo>
                    <a:pt x="119" y="3093"/>
                  </a:lnTo>
                  <a:lnTo>
                    <a:pt x="139" y="3212"/>
                  </a:lnTo>
                  <a:lnTo>
                    <a:pt x="139" y="3251"/>
                  </a:lnTo>
                  <a:lnTo>
                    <a:pt x="257" y="3704"/>
                  </a:lnTo>
                  <a:lnTo>
                    <a:pt x="375" y="4157"/>
                  </a:lnTo>
                  <a:lnTo>
                    <a:pt x="552" y="4689"/>
                  </a:lnTo>
                  <a:lnTo>
                    <a:pt x="572" y="4709"/>
                  </a:lnTo>
                  <a:lnTo>
                    <a:pt x="572" y="4728"/>
                  </a:lnTo>
                  <a:lnTo>
                    <a:pt x="592" y="4787"/>
                  </a:lnTo>
                  <a:lnTo>
                    <a:pt x="789" y="5221"/>
                  </a:lnTo>
                  <a:lnTo>
                    <a:pt x="1006" y="5634"/>
                  </a:lnTo>
                  <a:lnTo>
                    <a:pt x="1006" y="5654"/>
                  </a:lnTo>
                  <a:lnTo>
                    <a:pt x="1025" y="5654"/>
                  </a:lnTo>
                  <a:lnTo>
                    <a:pt x="1084" y="5753"/>
                  </a:lnTo>
                  <a:lnTo>
                    <a:pt x="1104" y="5792"/>
                  </a:lnTo>
                  <a:lnTo>
                    <a:pt x="1143" y="5871"/>
                  </a:lnTo>
                  <a:lnTo>
                    <a:pt x="1183" y="5930"/>
                  </a:lnTo>
                  <a:lnTo>
                    <a:pt x="1301" y="6127"/>
                  </a:lnTo>
                  <a:lnTo>
                    <a:pt x="1321" y="6166"/>
                  </a:lnTo>
                  <a:lnTo>
                    <a:pt x="1439" y="6324"/>
                  </a:lnTo>
                  <a:lnTo>
                    <a:pt x="1439" y="6324"/>
                  </a:lnTo>
                  <a:lnTo>
                    <a:pt x="1400" y="6265"/>
                  </a:lnTo>
                  <a:lnTo>
                    <a:pt x="1695" y="6659"/>
                  </a:lnTo>
                  <a:lnTo>
                    <a:pt x="1990" y="7033"/>
                  </a:lnTo>
                  <a:lnTo>
                    <a:pt x="2010" y="7053"/>
                  </a:lnTo>
                  <a:lnTo>
                    <a:pt x="2365" y="7427"/>
                  </a:lnTo>
                  <a:lnTo>
                    <a:pt x="2384" y="7447"/>
                  </a:lnTo>
                  <a:lnTo>
                    <a:pt x="2404" y="7466"/>
                  </a:lnTo>
                  <a:lnTo>
                    <a:pt x="2424" y="7486"/>
                  </a:lnTo>
                  <a:lnTo>
                    <a:pt x="2444" y="7506"/>
                  </a:lnTo>
                  <a:lnTo>
                    <a:pt x="2601" y="7644"/>
                  </a:lnTo>
                  <a:lnTo>
                    <a:pt x="2522" y="7585"/>
                  </a:lnTo>
                  <a:lnTo>
                    <a:pt x="2522" y="7585"/>
                  </a:lnTo>
                  <a:lnTo>
                    <a:pt x="2581" y="7644"/>
                  </a:lnTo>
                  <a:lnTo>
                    <a:pt x="2621" y="7683"/>
                  </a:lnTo>
                  <a:lnTo>
                    <a:pt x="2700" y="7742"/>
                  </a:lnTo>
                  <a:lnTo>
                    <a:pt x="2719" y="7762"/>
                  </a:lnTo>
                  <a:lnTo>
                    <a:pt x="2759" y="7801"/>
                  </a:lnTo>
                  <a:lnTo>
                    <a:pt x="2798" y="7821"/>
                  </a:lnTo>
                  <a:lnTo>
                    <a:pt x="2877" y="7880"/>
                  </a:lnTo>
                  <a:lnTo>
                    <a:pt x="2936" y="7939"/>
                  </a:lnTo>
                  <a:lnTo>
                    <a:pt x="3448" y="8333"/>
                  </a:lnTo>
                  <a:lnTo>
                    <a:pt x="3488" y="8353"/>
                  </a:lnTo>
                  <a:lnTo>
                    <a:pt x="3901" y="8629"/>
                  </a:lnTo>
                  <a:lnTo>
                    <a:pt x="4433" y="8904"/>
                  </a:lnTo>
                  <a:lnTo>
                    <a:pt x="4847" y="9101"/>
                  </a:lnTo>
                  <a:lnTo>
                    <a:pt x="5208" y="9246"/>
                  </a:lnTo>
                  <a:lnTo>
                    <a:pt x="5208" y="9246"/>
                  </a:lnTo>
                  <a:lnTo>
                    <a:pt x="5260" y="9259"/>
                  </a:lnTo>
                  <a:lnTo>
                    <a:pt x="5280" y="9279"/>
                  </a:lnTo>
                  <a:lnTo>
                    <a:pt x="5319" y="9279"/>
                  </a:lnTo>
                  <a:lnTo>
                    <a:pt x="5339" y="9298"/>
                  </a:lnTo>
                  <a:lnTo>
                    <a:pt x="5713" y="9416"/>
                  </a:lnTo>
                  <a:lnTo>
                    <a:pt x="6107" y="9535"/>
                  </a:lnTo>
                  <a:lnTo>
                    <a:pt x="6462" y="9613"/>
                  </a:lnTo>
                  <a:lnTo>
                    <a:pt x="6560" y="9613"/>
                  </a:lnTo>
                  <a:lnTo>
                    <a:pt x="6797" y="9673"/>
                  </a:lnTo>
                  <a:lnTo>
                    <a:pt x="6895" y="9673"/>
                  </a:lnTo>
                  <a:lnTo>
                    <a:pt x="7230" y="9712"/>
                  </a:lnTo>
                  <a:lnTo>
                    <a:pt x="7644" y="9751"/>
                  </a:lnTo>
                  <a:lnTo>
                    <a:pt x="8511" y="9751"/>
                  </a:lnTo>
                  <a:lnTo>
                    <a:pt x="8550" y="9732"/>
                  </a:lnTo>
                  <a:lnTo>
                    <a:pt x="8668" y="9732"/>
                  </a:lnTo>
                  <a:lnTo>
                    <a:pt x="8845" y="9712"/>
                  </a:lnTo>
                  <a:lnTo>
                    <a:pt x="9023" y="9692"/>
                  </a:lnTo>
                  <a:lnTo>
                    <a:pt x="9102" y="9692"/>
                  </a:lnTo>
                  <a:lnTo>
                    <a:pt x="9220" y="9673"/>
                  </a:lnTo>
                  <a:lnTo>
                    <a:pt x="9338" y="9653"/>
                  </a:lnTo>
                  <a:lnTo>
                    <a:pt x="9377" y="9653"/>
                  </a:lnTo>
                  <a:lnTo>
                    <a:pt x="9417" y="9633"/>
                  </a:lnTo>
                  <a:lnTo>
                    <a:pt x="9535" y="9613"/>
                  </a:lnTo>
                  <a:lnTo>
                    <a:pt x="9771" y="9574"/>
                  </a:lnTo>
                  <a:lnTo>
                    <a:pt x="9791" y="9554"/>
                  </a:lnTo>
                  <a:lnTo>
                    <a:pt x="10047" y="9495"/>
                  </a:lnTo>
                  <a:lnTo>
                    <a:pt x="10323" y="9416"/>
                  </a:lnTo>
                  <a:lnTo>
                    <a:pt x="10658" y="9318"/>
                  </a:lnTo>
                  <a:lnTo>
                    <a:pt x="11012" y="9180"/>
                  </a:lnTo>
                  <a:lnTo>
                    <a:pt x="11091" y="9160"/>
                  </a:lnTo>
                  <a:lnTo>
                    <a:pt x="11386" y="9023"/>
                  </a:lnTo>
                  <a:lnTo>
                    <a:pt x="11485" y="8983"/>
                  </a:lnTo>
                  <a:lnTo>
                    <a:pt x="11564" y="8924"/>
                  </a:lnTo>
                  <a:lnTo>
                    <a:pt x="11958" y="8727"/>
                  </a:lnTo>
                  <a:lnTo>
                    <a:pt x="12293" y="8530"/>
                  </a:lnTo>
                  <a:lnTo>
                    <a:pt x="12450" y="8432"/>
                  </a:lnTo>
                  <a:lnTo>
                    <a:pt x="12529" y="8372"/>
                  </a:lnTo>
                  <a:lnTo>
                    <a:pt x="12608" y="8313"/>
                  </a:lnTo>
                  <a:lnTo>
                    <a:pt x="12726" y="8235"/>
                  </a:lnTo>
                  <a:lnTo>
                    <a:pt x="12962" y="8057"/>
                  </a:lnTo>
                  <a:lnTo>
                    <a:pt x="12982" y="8038"/>
                  </a:lnTo>
                  <a:lnTo>
                    <a:pt x="13002" y="8038"/>
                  </a:lnTo>
                  <a:lnTo>
                    <a:pt x="13140" y="7900"/>
                  </a:lnTo>
                  <a:lnTo>
                    <a:pt x="13396" y="7703"/>
                  </a:lnTo>
                  <a:lnTo>
                    <a:pt x="13494" y="7604"/>
                  </a:lnTo>
                  <a:lnTo>
                    <a:pt x="13534" y="7565"/>
                  </a:lnTo>
                  <a:lnTo>
                    <a:pt x="13711" y="7407"/>
                  </a:lnTo>
                  <a:lnTo>
                    <a:pt x="13888" y="7210"/>
                  </a:lnTo>
                  <a:lnTo>
                    <a:pt x="13947" y="7151"/>
                  </a:lnTo>
                  <a:lnTo>
                    <a:pt x="14164" y="6915"/>
                  </a:lnTo>
                  <a:lnTo>
                    <a:pt x="14381" y="6639"/>
                  </a:lnTo>
                  <a:lnTo>
                    <a:pt x="14440" y="6560"/>
                  </a:lnTo>
                  <a:lnTo>
                    <a:pt x="14735" y="6127"/>
                  </a:lnTo>
                  <a:lnTo>
                    <a:pt x="14991" y="5733"/>
                  </a:lnTo>
                  <a:lnTo>
                    <a:pt x="15050" y="5634"/>
                  </a:lnTo>
                  <a:lnTo>
                    <a:pt x="15188" y="5339"/>
                  </a:lnTo>
                  <a:lnTo>
                    <a:pt x="15208" y="5319"/>
                  </a:lnTo>
                  <a:lnTo>
                    <a:pt x="15247" y="5260"/>
                  </a:lnTo>
                  <a:lnTo>
                    <a:pt x="15306" y="5103"/>
                  </a:lnTo>
                  <a:lnTo>
                    <a:pt x="15503" y="4669"/>
                  </a:lnTo>
                  <a:lnTo>
                    <a:pt x="15543" y="4590"/>
                  </a:lnTo>
                  <a:lnTo>
                    <a:pt x="15543" y="4551"/>
                  </a:lnTo>
                  <a:lnTo>
                    <a:pt x="15543" y="4531"/>
                  </a:lnTo>
                  <a:lnTo>
                    <a:pt x="15641" y="4256"/>
                  </a:lnTo>
                  <a:lnTo>
                    <a:pt x="15740" y="3980"/>
                  </a:lnTo>
                  <a:lnTo>
                    <a:pt x="15858" y="3527"/>
                  </a:lnTo>
                  <a:lnTo>
                    <a:pt x="15858" y="3487"/>
                  </a:lnTo>
                  <a:lnTo>
                    <a:pt x="15878" y="3389"/>
                  </a:lnTo>
                  <a:lnTo>
                    <a:pt x="15878" y="3369"/>
                  </a:lnTo>
                  <a:lnTo>
                    <a:pt x="15937" y="3034"/>
                  </a:lnTo>
                  <a:lnTo>
                    <a:pt x="15996" y="2719"/>
                  </a:lnTo>
                  <a:lnTo>
                    <a:pt x="16016" y="2404"/>
                  </a:lnTo>
                  <a:lnTo>
                    <a:pt x="15858" y="2187"/>
                  </a:lnTo>
                  <a:lnTo>
                    <a:pt x="15681" y="1990"/>
                  </a:lnTo>
                  <a:lnTo>
                    <a:pt x="15484" y="1793"/>
                  </a:lnTo>
                  <a:lnTo>
                    <a:pt x="15287" y="1616"/>
                  </a:lnTo>
                  <a:lnTo>
                    <a:pt x="15070" y="1458"/>
                  </a:lnTo>
                  <a:lnTo>
                    <a:pt x="14834" y="1301"/>
                  </a:lnTo>
                  <a:lnTo>
                    <a:pt x="14597" y="1143"/>
                  </a:lnTo>
                  <a:lnTo>
                    <a:pt x="14341" y="1005"/>
                  </a:lnTo>
                  <a:lnTo>
                    <a:pt x="14085" y="887"/>
                  </a:lnTo>
                  <a:lnTo>
                    <a:pt x="13829" y="769"/>
                  </a:lnTo>
                  <a:lnTo>
                    <a:pt x="13278" y="572"/>
                  </a:lnTo>
                  <a:lnTo>
                    <a:pt x="12687" y="395"/>
                  </a:lnTo>
                  <a:lnTo>
                    <a:pt x="12076" y="257"/>
                  </a:lnTo>
                  <a:lnTo>
                    <a:pt x="11446" y="158"/>
                  </a:lnTo>
                  <a:lnTo>
                    <a:pt x="10796" y="80"/>
                  </a:lnTo>
                  <a:lnTo>
                    <a:pt x="10126" y="40"/>
                  </a:lnTo>
                  <a:lnTo>
                    <a:pt x="9456"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3"/>
            <p:cNvSpPr/>
            <p:nvPr/>
          </p:nvSpPr>
          <p:spPr>
            <a:xfrm>
              <a:off x="1548625" y="2398525"/>
              <a:ext cx="399400" cy="136425"/>
            </a:xfrm>
            <a:custGeom>
              <a:avLst/>
              <a:gdLst/>
              <a:ahLst/>
              <a:cxnLst/>
              <a:rect l="l" t="t" r="r" b="b"/>
              <a:pathLst>
                <a:path w="15976" h="5457" extrusionOk="0">
                  <a:moveTo>
                    <a:pt x="6461" y="0"/>
                  </a:moveTo>
                  <a:lnTo>
                    <a:pt x="5870" y="40"/>
                  </a:lnTo>
                  <a:lnTo>
                    <a:pt x="5279" y="99"/>
                  </a:lnTo>
                  <a:lnTo>
                    <a:pt x="4708" y="178"/>
                  </a:lnTo>
                  <a:lnTo>
                    <a:pt x="4157" y="276"/>
                  </a:lnTo>
                  <a:lnTo>
                    <a:pt x="3625" y="394"/>
                  </a:lnTo>
                  <a:lnTo>
                    <a:pt x="3093" y="552"/>
                  </a:lnTo>
                  <a:lnTo>
                    <a:pt x="2600" y="709"/>
                  </a:lnTo>
                  <a:lnTo>
                    <a:pt x="2147" y="887"/>
                  </a:lnTo>
                  <a:lnTo>
                    <a:pt x="1694" y="1084"/>
                  </a:lnTo>
                  <a:lnTo>
                    <a:pt x="1300" y="1320"/>
                  </a:lnTo>
                  <a:lnTo>
                    <a:pt x="926" y="1556"/>
                  </a:lnTo>
                  <a:lnTo>
                    <a:pt x="572" y="1812"/>
                  </a:lnTo>
                  <a:lnTo>
                    <a:pt x="276" y="2088"/>
                  </a:lnTo>
                  <a:lnTo>
                    <a:pt x="20" y="2384"/>
                  </a:lnTo>
                  <a:lnTo>
                    <a:pt x="0" y="2403"/>
                  </a:lnTo>
                  <a:lnTo>
                    <a:pt x="20" y="2443"/>
                  </a:lnTo>
                  <a:lnTo>
                    <a:pt x="20" y="2482"/>
                  </a:lnTo>
                  <a:lnTo>
                    <a:pt x="0" y="2482"/>
                  </a:lnTo>
                  <a:lnTo>
                    <a:pt x="394" y="2758"/>
                  </a:lnTo>
                  <a:lnTo>
                    <a:pt x="769" y="3014"/>
                  </a:lnTo>
                  <a:lnTo>
                    <a:pt x="1163" y="3250"/>
                  </a:lnTo>
                  <a:lnTo>
                    <a:pt x="1537" y="3487"/>
                  </a:lnTo>
                  <a:lnTo>
                    <a:pt x="2305" y="3881"/>
                  </a:lnTo>
                  <a:lnTo>
                    <a:pt x="3073" y="4235"/>
                  </a:lnTo>
                  <a:lnTo>
                    <a:pt x="3822" y="4551"/>
                  </a:lnTo>
                  <a:lnTo>
                    <a:pt x="4551" y="4807"/>
                  </a:lnTo>
                  <a:lnTo>
                    <a:pt x="5279" y="5004"/>
                  </a:lnTo>
                  <a:lnTo>
                    <a:pt x="5989" y="5181"/>
                  </a:lnTo>
                  <a:lnTo>
                    <a:pt x="6698" y="5299"/>
                  </a:lnTo>
                  <a:lnTo>
                    <a:pt x="7387" y="5378"/>
                  </a:lnTo>
                  <a:lnTo>
                    <a:pt x="8057" y="5437"/>
                  </a:lnTo>
                  <a:lnTo>
                    <a:pt x="8707" y="5457"/>
                  </a:lnTo>
                  <a:lnTo>
                    <a:pt x="9337" y="5437"/>
                  </a:lnTo>
                  <a:lnTo>
                    <a:pt x="9948" y="5417"/>
                  </a:lnTo>
                  <a:lnTo>
                    <a:pt x="10539" y="5358"/>
                  </a:lnTo>
                  <a:lnTo>
                    <a:pt x="11090" y="5279"/>
                  </a:lnTo>
                  <a:lnTo>
                    <a:pt x="11642" y="5181"/>
                  </a:lnTo>
                  <a:lnTo>
                    <a:pt x="12154" y="5063"/>
                  </a:lnTo>
                  <a:lnTo>
                    <a:pt x="12647" y="4944"/>
                  </a:lnTo>
                  <a:lnTo>
                    <a:pt x="13119" y="4807"/>
                  </a:lnTo>
                  <a:lnTo>
                    <a:pt x="13533" y="4669"/>
                  </a:lnTo>
                  <a:lnTo>
                    <a:pt x="13947" y="4531"/>
                  </a:lnTo>
                  <a:lnTo>
                    <a:pt x="14656" y="4255"/>
                  </a:lnTo>
                  <a:lnTo>
                    <a:pt x="15227" y="3999"/>
                  </a:lnTo>
                  <a:lnTo>
                    <a:pt x="15641" y="3763"/>
                  </a:lnTo>
                  <a:lnTo>
                    <a:pt x="15897" y="3625"/>
                  </a:lnTo>
                  <a:lnTo>
                    <a:pt x="15976" y="3546"/>
                  </a:lnTo>
                  <a:lnTo>
                    <a:pt x="15818" y="3329"/>
                  </a:lnTo>
                  <a:lnTo>
                    <a:pt x="15641" y="3132"/>
                  </a:lnTo>
                  <a:lnTo>
                    <a:pt x="15266" y="2719"/>
                  </a:lnTo>
                  <a:lnTo>
                    <a:pt x="14853" y="2364"/>
                  </a:lnTo>
                  <a:lnTo>
                    <a:pt x="14419" y="2009"/>
                  </a:lnTo>
                  <a:lnTo>
                    <a:pt x="13947" y="1714"/>
                  </a:lnTo>
                  <a:lnTo>
                    <a:pt x="13454" y="1419"/>
                  </a:lnTo>
                  <a:lnTo>
                    <a:pt x="12942" y="1162"/>
                  </a:lnTo>
                  <a:lnTo>
                    <a:pt x="12391" y="926"/>
                  </a:lnTo>
                  <a:lnTo>
                    <a:pt x="11839" y="729"/>
                  </a:lnTo>
                  <a:lnTo>
                    <a:pt x="11268" y="552"/>
                  </a:lnTo>
                  <a:lnTo>
                    <a:pt x="10677" y="394"/>
                  </a:lnTo>
                  <a:lnTo>
                    <a:pt x="10086" y="276"/>
                  </a:lnTo>
                  <a:lnTo>
                    <a:pt x="9495" y="158"/>
                  </a:lnTo>
                  <a:lnTo>
                    <a:pt x="8884" y="79"/>
                  </a:lnTo>
                  <a:lnTo>
                    <a:pt x="8274" y="40"/>
                  </a:lnTo>
                  <a:lnTo>
                    <a:pt x="7663" y="0"/>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3"/>
            <p:cNvSpPr/>
            <p:nvPr/>
          </p:nvSpPr>
          <p:spPr>
            <a:xfrm>
              <a:off x="1627900" y="2052325"/>
              <a:ext cx="242325" cy="287625"/>
            </a:xfrm>
            <a:custGeom>
              <a:avLst/>
              <a:gdLst/>
              <a:ahLst/>
              <a:cxnLst/>
              <a:rect l="l" t="t" r="r" b="b"/>
              <a:pathLst>
                <a:path w="9693" h="11505" extrusionOk="0">
                  <a:moveTo>
                    <a:pt x="4925" y="0"/>
                  </a:moveTo>
                  <a:lnTo>
                    <a:pt x="4453" y="20"/>
                  </a:lnTo>
                  <a:lnTo>
                    <a:pt x="3999" y="59"/>
                  </a:lnTo>
                  <a:lnTo>
                    <a:pt x="3546" y="119"/>
                  </a:lnTo>
                  <a:lnTo>
                    <a:pt x="3093" y="197"/>
                  </a:lnTo>
                  <a:lnTo>
                    <a:pt x="2660" y="316"/>
                  </a:lnTo>
                  <a:lnTo>
                    <a:pt x="2246" y="453"/>
                  </a:lnTo>
                  <a:lnTo>
                    <a:pt x="1852" y="611"/>
                  </a:lnTo>
                  <a:lnTo>
                    <a:pt x="1478" y="788"/>
                  </a:lnTo>
                  <a:lnTo>
                    <a:pt x="1124" y="1005"/>
                  </a:lnTo>
                  <a:lnTo>
                    <a:pt x="828" y="1241"/>
                  </a:lnTo>
                  <a:lnTo>
                    <a:pt x="572" y="1478"/>
                  </a:lnTo>
                  <a:lnTo>
                    <a:pt x="375" y="1734"/>
                  </a:lnTo>
                  <a:lnTo>
                    <a:pt x="217" y="1990"/>
                  </a:lnTo>
                  <a:lnTo>
                    <a:pt x="99" y="2266"/>
                  </a:lnTo>
                  <a:lnTo>
                    <a:pt x="20" y="2522"/>
                  </a:lnTo>
                  <a:lnTo>
                    <a:pt x="1" y="2798"/>
                  </a:lnTo>
                  <a:lnTo>
                    <a:pt x="1" y="5023"/>
                  </a:lnTo>
                  <a:lnTo>
                    <a:pt x="20" y="5260"/>
                  </a:lnTo>
                  <a:lnTo>
                    <a:pt x="60" y="5516"/>
                  </a:lnTo>
                  <a:lnTo>
                    <a:pt x="158" y="5752"/>
                  </a:lnTo>
                  <a:lnTo>
                    <a:pt x="277" y="5989"/>
                  </a:lnTo>
                  <a:lnTo>
                    <a:pt x="454" y="6225"/>
                  </a:lnTo>
                  <a:lnTo>
                    <a:pt x="651" y="6442"/>
                  </a:lnTo>
                  <a:lnTo>
                    <a:pt x="887" y="6658"/>
                  </a:lnTo>
                  <a:lnTo>
                    <a:pt x="1163" y="6875"/>
                  </a:lnTo>
                  <a:lnTo>
                    <a:pt x="1163" y="9357"/>
                  </a:lnTo>
                  <a:lnTo>
                    <a:pt x="1183" y="9554"/>
                  </a:lnTo>
                  <a:lnTo>
                    <a:pt x="1222" y="9751"/>
                  </a:lnTo>
                  <a:lnTo>
                    <a:pt x="1301" y="9948"/>
                  </a:lnTo>
                  <a:lnTo>
                    <a:pt x="1419" y="10145"/>
                  </a:lnTo>
                  <a:lnTo>
                    <a:pt x="1557" y="10342"/>
                  </a:lnTo>
                  <a:lnTo>
                    <a:pt x="1734" y="10519"/>
                  </a:lnTo>
                  <a:lnTo>
                    <a:pt x="1951" y="10677"/>
                  </a:lnTo>
                  <a:lnTo>
                    <a:pt x="2207" y="10854"/>
                  </a:lnTo>
                  <a:lnTo>
                    <a:pt x="2483" y="10992"/>
                  </a:lnTo>
                  <a:lnTo>
                    <a:pt x="2758" y="11130"/>
                  </a:lnTo>
                  <a:lnTo>
                    <a:pt x="3074" y="11228"/>
                  </a:lnTo>
                  <a:lnTo>
                    <a:pt x="3409" y="11327"/>
                  </a:lnTo>
                  <a:lnTo>
                    <a:pt x="3743" y="11406"/>
                  </a:lnTo>
                  <a:lnTo>
                    <a:pt x="4078" y="11445"/>
                  </a:lnTo>
                  <a:lnTo>
                    <a:pt x="4433" y="11484"/>
                  </a:lnTo>
                  <a:lnTo>
                    <a:pt x="4787" y="11504"/>
                  </a:lnTo>
                  <a:lnTo>
                    <a:pt x="5142" y="11484"/>
                  </a:lnTo>
                  <a:lnTo>
                    <a:pt x="5477" y="11465"/>
                  </a:lnTo>
                  <a:lnTo>
                    <a:pt x="5831" y="11425"/>
                  </a:lnTo>
                  <a:lnTo>
                    <a:pt x="6166" y="11347"/>
                  </a:lnTo>
                  <a:lnTo>
                    <a:pt x="6501" y="11268"/>
                  </a:lnTo>
                  <a:lnTo>
                    <a:pt x="6816" y="11169"/>
                  </a:lnTo>
                  <a:lnTo>
                    <a:pt x="7112" y="11051"/>
                  </a:lnTo>
                  <a:lnTo>
                    <a:pt x="7388" y="10893"/>
                  </a:lnTo>
                  <a:lnTo>
                    <a:pt x="7644" y="10736"/>
                  </a:lnTo>
                  <a:lnTo>
                    <a:pt x="7880" y="10559"/>
                  </a:lnTo>
                  <a:lnTo>
                    <a:pt x="8077" y="10381"/>
                  </a:lnTo>
                  <a:lnTo>
                    <a:pt x="8235" y="10184"/>
                  </a:lnTo>
                  <a:lnTo>
                    <a:pt x="8353" y="9987"/>
                  </a:lnTo>
                  <a:lnTo>
                    <a:pt x="8432" y="9790"/>
                  </a:lnTo>
                  <a:lnTo>
                    <a:pt x="8491" y="9593"/>
                  </a:lnTo>
                  <a:lnTo>
                    <a:pt x="8510" y="9377"/>
                  </a:lnTo>
                  <a:lnTo>
                    <a:pt x="8510" y="6895"/>
                  </a:lnTo>
                  <a:lnTo>
                    <a:pt x="8806" y="6678"/>
                  </a:lnTo>
                  <a:lnTo>
                    <a:pt x="9062" y="6442"/>
                  </a:lnTo>
                  <a:lnTo>
                    <a:pt x="9259" y="6205"/>
                  </a:lnTo>
                  <a:lnTo>
                    <a:pt x="9436" y="5969"/>
                  </a:lnTo>
                  <a:lnTo>
                    <a:pt x="9554" y="5713"/>
                  </a:lnTo>
                  <a:lnTo>
                    <a:pt x="9633" y="5457"/>
                  </a:lnTo>
                  <a:lnTo>
                    <a:pt x="9673" y="5201"/>
                  </a:lnTo>
                  <a:lnTo>
                    <a:pt x="9692" y="4945"/>
                  </a:lnTo>
                  <a:lnTo>
                    <a:pt x="9692" y="2837"/>
                  </a:lnTo>
                  <a:lnTo>
                    <a:pt x="9673" y="2561"/>
                  </a:lnTo>
                  <a:lnTo>
                    <a:pt x="9613" y="2305"/>
                  </a:lnTo>
                  <a:lnTo>
                    <a:pt x="9515" y="2049"/>
                  </a:lnTo>
                  <a:lnTo>
                    <a:pt x="9357" y="1793"/>
                  </a:lnTo>
                  <a:lnTo>
                    <a:pt x="9160" y="1537"/>
                  </a:lnTo>
                  <a:lnTo>
                    <a:pt x="8924" y="1300"/>
                  </a:lnTo>
                  <a:lnTo>
                    <a:pt x="8648" y="1084"/>
                  </a:lnTo>
                  <a:lnTo>
                    <a:pt x="8333" y="867"/>
                  </a:lnTo>
                  <a:lnTo>
                    <a:pt x="7959" y="670"/>
                  </a:lnTo>
                  <a:lnTo>
                    <a:pt x="7585" y="493"/>
                  </a:lnTo>
                  <a:lnTo>
                    <a:pt x="7171" y="355"/>
                  </a:lnTo>
                  <a:lnTo>
                    <a:pt x="6738" y="237"/>
                  </a:lnTo>
                  <a:lnTo>
                    <a:pt x="6304" y="138"/>
                  </a:lnTo>
                  <a:lnTo>
                    <a:pt x="5851" y="59"/>
                  </a:lnTo>
                  <a:lnTo>
                    <a:pt x="5378" y="20"/>
                  </a:lnTo>
                  <a:lnTo>
                    <a:pt x="4925" y="0"/>
                  </a:lnTo>
                  <a:close/>
                </a:path>
              </a:pathLst>
            </a:custGeom>
            <a:solidFill>
              <a:srgbClr val="D9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3"/>
            <p:cNvSpPr/>
            <p:nvPr/>
          </p:nvSpPr>
          <p:spPr>
            <a:xfrm>
              <a:off x="1627900" y="2052325"/>
              <a:ext cx="242325" cy="287625"/>
            </a:xfrm>
            <a:custGeom>
              <a:avLst/>
              <a:gdLst/>
              <a:ahLst/>
              <a:cxnLst/>
              <a:rect l="l" t="t" r="r" b="b"/>
              <a:pathLst>
                <a:path w="9693" h="11505" fill="none" extrusionOk="0">
                  <a:moveTo>
                    <a:pt x="8333" y="867"/>
                  </a:moveTo>
                  <a:lnTo>
                    <a:pt x="8333" y="867"/>
                  </a:lnTo>
                  <a:lnTo>
                    <a:pt x="7959" y="670"/>
                  </a:lnTo>
                  <a:lnTo>
                    <a:pt x="7585" y="493"/>
                  </a:lnTo>
                  <a:lnTo>
                    <a:pt x="7171" y="355"/>
                  </a:lnTo>
                  <a:lnTo>
                    <a:pt x="6738" y="237"/>
                  </a:lnTo>
                  <a:lnTo>
                    <a:pt x="6304" y="138"/>
                  </a:lnTo>
                  <a:lnTo>
                    <a:pt x="5851" y="59"/>
                  </a:lnTo>
                  <a:lnTo>
                    <a:pt x="5378" y="20"/>
                  </a:lnTo>
                  <a:lnTo>
                    <a:pt x="4925" y="0"/>
                  </a:lnTo>
                  <a:lnTo>
                    <a:pt x="4453" y="20"/>
                  </a:lnTo>
                  <a:lnTo>
                    <a:pt x="3999" y="59"/>
                  </a:lnTo>
                  <a:lnTo>
                    <a:pt x="3546" y="119"/>
                  </a:lnTo>
                  <a:lnTo>
                    <a:pt x="3093" y="197"/>
                  </a:lnTo>
                  <a:lnTo>
                    <a:pt x="2660" y="316"/>
                  </a:lnTo>
                  <a:lnTo>
                    <a:pt x="2246" y="453"/>
                  </a:lnTo>
                  <a:lnTo>
                    <a:pt x="1852" y="611"/>
                  </a:lnTo>
                  <a:lnTo>
                    <a:pt x="1478" y="788"/>
                  </a:lnTo>
                  <a:lnTo>
                    <a:pt x="1478" y="788"/>
                  </a:lnTo>
                  <a:lnTo>
                    <a:pt x="1124" y="1005"/>
                  </a:lnTo>
                  <a:lnTo>
                    <a:pt x="828" y="1241"/>
                  </a:lnTo>
                  <a:lnTo>
                    <a:pt x="572" y="1478"/>
                  </a:lnTo>
                  <a:lnTo>
                    <a:pt x="375" y="1734"/>
                  </a:lnTo>
                  <a:lnTo>
                    <a:pt x="217" y="1990"/>
                  </a:lnTo>
                  <a:lnTo>
                    <a:pt x="99" y="2266"/>
                  </a:lnTo>
                  <a:lnTo>
                    <a:pt x="20" y="2522"/>
                  </a:lnTo>
                  <a:lnTo>
                    <a:pt x="1" y="2798"/>
                  </a:lnTo>
                  <a:lnTo>
                    <a:pt x="1" y="5043"/>
                  </a:lnTo>
                  <a:lnTo>
                    <a:pt x="1" y="5023"/>
                  </a:lnTo>
                  <a:lnTo>
                    <a:pt x="1" y="5023"/>
                  </a:lnTo>
                  <a:lnTo>
                    <a:pt x="20" y="5260"/>
                  </a:lnTo>
                  <a:lnTo>
                    <a:pt x="60" y="5516"/>
                  </a:lnTo>
                  <a:lnTo>
                    <a:pt x="158" y="5752"/>
                  </a:lnTo>
                  <a:lnTo>
                    <a:pt x="277" y="5989"/>
                  </a:lnTo>
                  <a:lnTo>
                    <a:pt x="454" y="6225"/>
                  </a:lnTo>
                  <a:lnTo>
                    <a:pt x="651" y="6442"/>
                  </a:lnTo>
                  <a:lnTo>
                    <a:pt x="887" y="6658"/>
                  </a:lnTo>
                  <a:lnTo>
                    <a:pt x="1163" y="6875"/>
                  </a:lnTo>
                  <a:lnTo>
                    <a:pt x="1163" y="9357"/>
                  </a:lnTo>
                  <a:lnTo>
                    <a:pt x="1163" y="9357"/>
                  </a:lnTo>
                  <a:lnTo>
                    <a:pt x="1183" y="9554"/>
                  </a:lnTo>
                  <a:lnTo>
                    <a:pt x="1222" y="9751"/>
                  </a:lnTo>
                  <a:lnTo>
                    <a:pt x="1301" y="9948"/>
                  </a:lnTo>
                  <a:lnTo>
                    <a:pt x="1419" y="10145"/>
                  </a:lnTo>
                  <a:lnTo>
                    <a:pt x="1557" y="10342"/>
                  </a:lnTo>
                  <a:lnTo>
                    <a:pt x="1734" y="10519"/>
                  </a:lnTo>
                  <a:lnTo>
                    <a:pt x="1951" y="10677"/>
                  </a:lnTo>
                  <a:lnTo>
                    <a:pt x="2207" y="10854"/>
                  </a:lnTo>
                  <a:lnTo>
                    <a:pt x="2207" y="10854"/>
                  </a:lnTo>
                  <a:lnTo>
                    <a:pt x="2483" y="10992"/>
                  </a:lnTo>
                  <a:lnTo>
                    <a:pt x="2758" y="11130"/>
                  </a:lnTo>
                  <a:lnTo>
                    <a:pt x="3074" y="11228"/>
                  </a:lnTo>
                  <a:lnTo>
                    <a:pt x="3409" y="11327"/>
                  </a:lnTo>
                  <a:lnTo>
                    <a:pt x="3743" y="11406"/>
                  </a:lnTo>
                  <a:lnTo>
                    <a:pt x="4078" y="11445"/>
                  </a:lnTo>
                  <a:lnTo>
                    <a:pt x="4433" y="11484"/>
                  </a:lnTo>
                  <a:lnTo>
                    <a:pt x="4787" y="11504"/>
                  </a:lnTo>
                  <a:lnTo>
                    <a:pt x="5142" y="11484"/>
                  </a:lnTo>
                  <a:lnTo>
                    <a:pt x="5477" y="11465"/>
                  </a:lnTo>
                  <a:lnTo>
                    <a:pt x="5831" y="11425"/>
                  </a:lnTo>
                  <a:lnTo>
                    <a:pt x="6166" y="11347"/>
                  </a:lnTo>
                  <a:lnTo>
                    <a:pt x="6501" y="11268"/>
                  </a:lnTo>
                  <a:lnTo>
                    <a:pt x="6816" y="11169"/>
                  </a:lnTo>
                  <a:lnTo>
                    <a:pt x="7112" y="11051"/>
                  </a:lnTo>
                  <a:lnTo>
                    <a:pt x="7388" y="10893"/>
                  </a:lnTo>
                  <a:lnTo>
                    <a:pt x="7388" y="10893"/>
                  </a:lnTo>
                  <a:lnTo>
                    <a:pt x="7644" y="10736"/>
                  </a:lnTo>
                  <a:lnTo>
                    <a:pt x="7880" y="10559"/>
                  </a:lnTo>
                  <a:lnTo>
                    <a:pt x="8077" y="10381"/>
                  </a:lnTo>
                  <a:lnTo>
                    <a:pt x="8235" y="10184"/>
                  </a:lnTo>
                  <a:lnTo>
                    <a:pt x="8353" y="9987"/>
                  </a:lnTo>
                  <a:lnTo>
                    <a:pt x="8432" y="9790"/>
                  </a:lnTo>
                  <a:lnTo>
                    <a:pt x="8491" y="9593"/>
                  </a:lnTo>
                  <a:lnTo>
                    <a:pt x="8510" y="9377"/>
                  </a:lnTo>
                  <a:lnTo>
                    <a:pt x="8510" y="6895"/>
                  </a:lnTo>
                  <a:lnTo>
                    <a:pt x="8510" y="6895"/>
                  </a:lnTo>
                  <a:lnTo>
                    <a:pt x="8806" y="6678"/>
                  </a:lnTo>
                  <a:lnTo>
                    <a:pt x="9062" y="6442"/>
                  </a:lnTo>
                  <a:lnTo>
                    <a:pt x="9259" y="6205"/>
                  </a:lnTo>
                  <a:lnTo>
                    <a:pt x="9436" y="5969"/>
                  </a:lnTo>
                  <a:lnTo>
                    <a:pt x="9554" y="5713"/>
                  </a:lnTo>
                  <a:lnTo>
                    <a:pt x="9633" y="5457"/>
                  </a:lnTo>
                  <a:lnTo>
                    <a:pt x="9673" y="5201"/>
                  </a:lnTo>
                  <a:lnTo>
                    <a:pt x="9692" y="4945"/>
                  </a:lnTo>
                  <a:lnTo>
                    <a:pt x="9692" y="4945"/>
                  </a:lnTo>
                  <a:lnTo>
                    <a:pt x="9692" y="2837"/>
                  </a:lnTo>
                  <a:lnTo>
                    <a:pt x="9692" y="2837"/>
                  </a:lnTo>
                  <a:lnTo>
                    <a:pt x="9673" y="2561"/>
                  </a:lnTo>
                  <a:lnTo>
                    <a:pt x="9613" y="2305"/>
                  </a:lnTo>
                  <a:lnTo>
                    <a:pt x="9515" y="2049"/>
                  </a:lnTo>
                  <a:lnTo>
                    <a:pt x="9357" y="1793"/>
                  </a:lnTo>
                  <a:lnTo>
                    <a:pt x="9160" y="1537"/>
                  </a:lnTo>
                  <a:lnTo>
                    <a:pt x="8924" y="1300"/>
                  </a:lnTo>
                  <a:lnTo>
                    <a:pt x="8648" y="1084"/>
                  </a:lnTo>
                  <a:lnTo>
                    <a:pt x="8333" y="86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3"/>
            <p:cNvSpPr/>
            <p:nvPr/>
          </p:nvSpPr>
          <p:spPr>
            <a:xfrm>
              <a:off x="1655475" y="2074475"/>
              <a:ext cx="187650" cy="108875"/>
            </a:xfrm>
            <a:custGeom>
              <a:avLst/>
              <a:gdLst/>
              <a:ahLst/>
              <a:cxnLst/>
              <a:rect l="l" t="t" r="r" b="b"/>
              <a:pathLst>
                <a:path w="7506" h="4355" extrusionOk="0">
                  <a:moveTo>
                    <a:pt x="3803" y="1"/>
                  </a:moveTo>
                  <a:lnTo>
                    <a:pt x="3448" y="20"/>
                  </a:lnTo>
                  <a:lnTo>
                    <a:pt x="3074" y="40"/>
                  </a:lnTo>
                  <a:lnTo>
                    <a:pt x="2739" y="80"/>
                  </a:lnTo>
                  <a:lnTo>
                    <a:pt x="2384" y="158"/>
                  </a:lnTo>
                  <a:lnTo>
                    <a:pt x="2049" y="237"/>
                  </a:lnTo>
                  <a:lnTo>
                    <a:pt x="1734" y="336"/>
                  </a:lnTo>
                  <a:lnTo>
                    <a:pt x="1419" y="474"/>
                  </a:lnTo>
                  <a:lnTo>
                    <a:pt x="1124" y="611"/>
                  </a:lnTo>
                  <a:lnTo>
                    <a:pt x="946" y="730"/>
                  </a:lnTo>
                  <a:lnTo>
                    <a:pt x="789" y="848"/>
                  </a:lnTo>
                  <a:lnTo>
                    <a:pt x="631" y="966"/>
                  </a:lnTo>
                  <a:lnTo>
                    <a:pt x="493" y="1084"/>
                  </a:lnTo>
                  <a:lnTo>
                    <a:pt x="375" y="1202"/>
                  </a:lnTo>
                  <a:lnTo>
                    <a:pt x="277" y="1340"/>
                  </a:lnTo>
                  <a:lnTo>
                    <a:pt x="198" y="1478"/>
                  </a:lnTo>
                  <a:lnTo>
                    <a:pt x="119" y="1616"/>
                  </a:lnTo>
                  <a:lnTo>
                    <a:pt x="60" y="1754"/>
                  </a:lnTo>
                  <a:lnTo>
                    <a:pt x="21" y="1892"/>
                  </a:lnTo>
                  <a:lnTo>
                    <a:pt x="1" y="2030"/>
                  </a:lnTo>
                  <a:lnTo>
                    <a:pt x="1" y="2168"/>
                  </a:lnTo>
                  <a:lnTo>
                    <a:pt x="1" y="2305"/>
                  </a:lnTo>
                  <a:lnTo>
                    <a:pt x="21" y="2443"/>
                  </a:lnTo>
                  <a:lnTo>
                    <a:pt x="60" y="2581"/>
                  </a:lnTo>
                  <a:lnTo>
                    <a:pt x="119" y="2719"/>
                  </a:lnTo>
                  <a:lnTo>
                    <a:pt x="218" y="2916"/>
                  </a:lnTo>
                  <a:lnTo>
                    <a:pt x="336" y="3093"/>
                  </a:lnTo>
                  <a:lnTo>
                    <a:pt x="493" y="3271"/>
                  </a:lnTo>
                  <a:lnTo>
                    <a:pt x="690" y="3428"/>
                  </a:lnTo>
                  <a:lnTo>
                    <a:pt x="868" y="3566"/>
                  </a:lnTo>
                  <a:lnTo>
                    <a:pt x="1065" y="3684"/>
                  </a:lnTo>
                  <a:lnTo>
                    <a:pt x="1340" y="3842"/>
                  </a:lnTo>
                  <a:lnTo>
                    <a:pt x="1636" y="3980"/>
                  </a:lnTo>
                  <a:lnTo>
                    <a:pt x="1951" y="4098"/>
                  </a:lnTo>
                  <a:lnTo>
                    <a:pt x="2286" y="4177"/>
                  </a:lnTo>
                  <a:lnTo>
                    <a:pt x="2621" y="4256"/>
                  </a:lnTo>
                  <a:lnTo>
                    <a:pt x="2975" y="4315"/>
                  </a:lnTo>
                  <a:lnTo>
                    <a:pt x="3330" y="4334"/>
                  </a:lnTo>
                  <a:lnTo>
                    <a:pt x="3684" y="4354"/>
                  </a:lnTo>
                  <a:lnTo>
                    <a:pt x="4059" y="4354"/>
                  </a:lnTo>
                  <a:lnTo>
                    <a:pt x="4413" y="4315"/>
                  </a:lnTo>
                  <a:lnTo>
                    <a:pt x="4768" y="4275"/>
                  </a:lnTo>
                  <a:lnTo>
                    <a:pt x="5103" y="4216"/>
                  </a:lnTo>
                  <a:lnTo>
                    <a:pt x="5438" y="4118"/>
                  </a:lnTo>
                  <a:lnTo>
                    <a:pt x="5772" y="4019"/>
                  </a:lnTo>
                  <a:lnTo>
                    <a:pt x="6068" y="3901"/>
                  </a:lnTo>
                  <a:lnTo>
                    <a:pt x="6363" y="3743"/>
                  </a:lnTo>
                  <a:lnTo>
                    <a:pt x="6600" y="3606"/>
                  </a:lnTo>
                  <a:lnTo>
                    <a:pt x="6797" y="3448"/>
                  </a:lnTo>
                  <a:lnTo>
                    <a:pt x="6994" y="3290"/>
                  </a:lnTo>
                  <a:lnTo>
                    <a:pt x="7151" y="3113"/>
                  </a:lnTo>
                  <a:lnTo>
                    <a:pt x="7269" y="2936"/>
                  </a:lnTo>
                  <a:lnTo>
                    <a:pt x="7368" y="2739"/>
                  </a:lnTo>
                  <a:lnTo>
                    <a:pt x="7427" y="2601"/>
                  </a:lnTo>
                  <a:lnTo>
                    <a:pt x="7466" y="2483"/>
                  </a:lnTo>
                  <a:lnTo>
                    <a:pt x="7486" y="2345"/>
                  </a:lnTo>
                  <a:lnTo>
                    <a:pt x="7506" y="2207"/>
                  </a:lnTo>
                  <a:lnTo>
                    <a:pt x="7486" y="2069"/>
                  </a:lnTo>
                  <a:lnTo>
                    <a:pt x="7466" y="1931"/>
                  </a:lnTo>
                  <a:lnTo>
                    <a:pt x="7427" y="1793"/>
                  </a:lnTo>
                  <a:lnTo>
                    <a:pt x="7388" y="1655"/>
                  </a:lnTo>
                  <a:lnTo>
                    <a:pt x="7329" y="1518"/>
                  </a:lnTo>
                  <a:lnTo>
                    <a:pt x="7230" y="1380"/>
                  </a:lnTo>
                  <a:lnTo>
                    <a:pt x="7151" y="1261"/>
                  </a:lnTo>
                  <a:lnTo>
                    <a:pt x="7033" y="1143"/>
                  </a:lnTo>
                  <a:lnTo>
                    <a:pt x="6915" y="1005"/>
                  </a:lnTo>
                  <a:lnTo>
                    <a:pt x="6757" y="887"/>
                  </a:lnTo>
                  <a:lnTo>
                    <a:pt x="6619" y="789"/>
                  </a:lnTo>
                  <a:lnTo>
                    <a:pt x="6442" y="671"/>
                  </a:lnTo>
                  <a:lnTo>
                    <a:pt x="6166" y="513"/>
                  </a:lnTo>
                  <a:lnTo>
                    <a:pt x="5851" y="395"/>
                  </a:lnTo>
                  <a:lnTo>
                    <a:pt x="5536" y="277"/>
                  </a:lnTo>
                  <a:lnTo>
                    <a:pt x="5201" y="178"/>
                  </a:lnTo>
                  <a:lnTo>
                    <a:pt x="4866" y="99"/>
                  </a:lnTo>
                  <a:lnTo>
                    <a:pt x="4512" y="60"/>
                  </a:lnTo>
                  <a:lnTo>
                    <a:pt x="4157" y="20"/>
                  </a:lnTo>
                  <a:lnTo>
                    <a:pt x="38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9" name="Google Shape;2159;p33"/>
          <p:cNvGrpSpPr/>
          <p:nvPr/>
        </p:nvGrpSpPr>
        <p:grpSpPr>
          <a:xfrm>
            <a:off x="7887729" y="1113816"/>
            <a:ext cx="491076" cy="475810"/>
            <a:chOff x="10401025" y="944500"/>
            <a:chExt cx="1235100" cy="1196704"/>
          </a:xfrm>
        </p:grpSpPr>
        <p:sp>
          <p:nvSpPr>
            <p:cNvPr id="2160" name="Google Shape;2160;p33"/>
            <p:cNvSpPr/>
            <p:nvPr/>
          </p:nvSpPr>
          <p:spPr>
            <a:xfrm>
              <a:off x="10463150" y="1980704"/>
              <a:ext cx="1091400" cy="160500"/>
            </a:xfrm>
            <a:prstGeom prst="ellipse">
              <a:avLst/>
            </a:pr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1" name="Google Shape;2161;p33"/>
            <p:cNvGrpSpPr/>
            <p:nvPr/>
          </p:nvGrpSpPr>
          <p:grpSpPr>
            <a:xfrm>
              <a:off x="10401025" y="944500"/>
              <a:ext cx="1235100" cy="1128725"/>
              <a:chOff x="2439475" y="238125"/>
              <a:chExt cx="1235100" cy="1128725"/>
            </a:xfrm>
          </p:grpSpPr>
          <p:sp>
            <p:nvSpPr>
              <p:cNvPr id="2162" name="Google Shape;2162;p33"/>
              <p:cNvSpPr/>
              <p:nvPr/>
            </p:nvSpPr>
            <p:spPr>
              <a:xfrm>
                <a:off x="2439475" y="516850"/>
                <a:ext cx="1235100" cy="571275"/>
              </a:xfrm>
              <a:custGeom>
                <a:avLst/>
                <a:gdLst/>
                <a:ahLst/>
                <a:cxnLst/>
                <a:rect l="l" t="t" r="r" b="b"/>
                <a:pathLst>
                  <a:path w="49404" h="22851" extrusionOk="0">
                    <a:moveTo>
                      <a:pt x="12371" y="1202"/>
                    </a:moveTo>
                    <a:lnTo>
                      <a:pt x="13159" y="1222"/>
                    </a:lnTo>
                    <a:lnTo>
                      <a:pt x="13966" y="1241"/>
                    </a:lnTo>
                    <a:lnTo>
                      <a:pt x="14813" y="1281"/>
                    </a:lnTo>
                    <a:lnTo>
                      <a:pt x="15660" y="1340"/>
                    </a:lnTo>
                    <a:lnTo>
                      <a:pt x="16527" y="1399"/>
                    </a:lnTo>
                    <a:lnTo>
                      <a:pt x="17414" y="1497"/>
                    </a:lnTo>
                    <a:lnTo>
                      <a:pt x="18300" y="1596"/>
                    </a:lnTo>
                    <a:lnTo>
                      <a:pt x="19226" y="1734"/>
                    </a:lnTo>
                    <a:lnTo>
                      <a:pt x="20152" y="1872"/>
                    </a:lnTo>
                    <a:lnTo>
                      <a:pt x="21077" y="2009"/>
                    </a:lnTo>
                    <a:lnTo>
                      <a:pt x="22023" y="2187"/>
                    </a:lnTo>
                    <a:lnTo>
                      <a:pt x="22988" y="2384"/>
                    </a:lnTo>
                    <a:lnTo>
                      <a:pt x="23953" y="2581"/>
                    </a:lnTo>
                    <a:lnTo>
                      <a:pt x="24919" y="2797"/>
                    </a:lnTo>
                    <a:lnTo>
                      <a:pt x="25904" y="3053"/>
                    </a:lnTo>
                    <a:lnTo>
                      <a:pt x="26888" y="3310"/>
                    </a:lnTo>
                    <a:lnTo>
                      <a:pt x="28031" y="3625"/>
                    </a:lnTo>
                    <a:lnTo>
                      <a:pt x="29173" y="3960"/>
                    </a:lnTo>
                    <a:lnTo>
                      <a:pt x="30277" y="4294"/>
                    </a:lnTo>
                    <a:lnTo>
                      <a:pt x="31360" y="4669"/>
                    </a:lnTo>
                    <a:lnTo>
                      <a:pt x="32424" y="5043"/>
                    </a:lnTo>
                    <a:lnTo>
                      <a:pt x="33468" y="5437"/>
                    </a:lnTo>
                    <a:lnTo>
                      <a:pt x="34472" y="5831"/>
                    </a:lnTo>
                    <a:lnTo>
                      <a:pt x="35457" y="6245"/>
                    </a:lnTo>
                    <a:lnTo>
                      <a:pt x="36895" y="6875"/>
                    </a:lnTo>
                    <a:lnTo>
                      <a:pt x="38254" y="7545"/>
                    </a:lnTo>
                    <a:lnTo>
                      <a:pt x="39554" y="8214"/>
                    </a:lnTo>
                    <a:lnTo>
                      <a:pt x="40165" y="8549"/>
                    </a:lnTo>
                    <a:lnTo>
                      <a:pt x="40756" y="8904"/>
                    </a:lnTo>
                    <a:lnTo>
                      <a:pt x="41623" y="9416"/>
                    </a:lnTo>
                    <a:lnTo>
                      <a:pt x="42450" y="9948"/>
                    </a:lnTo>
                    <a:lnTo>
                      <a:pt x="43218" y="10480"/>
                    </a:lnTo>
                    <a:lnTo>
                      <a:pt x="43927" y="11012"/>
                    </a:lnTo>
                    <a:lnTo>
                      <a:pt x="44597" y="11543"/>
                    </a:lnTo>
                    <a:lnTo>
                      <a:pt x="45227" y="12075"/>
                    </a:lnTo>
                    <a:lnTo>
                      <a:pt x="45779" y="12607"/>
                    </a:lnTo>
                    <a:lnTo>
                      <a:pt x="46291" y="13139"/>
                    </a:lnTo>
                    <a:lnTo>
                      <a:pt x="46744" y="13671"/>
                    </a:lnTo>
                    <a:lnTo>
                      <a:pt x="47138" y="14183"/>
                    </a:lnTo>
                    <a:lnTo>
                      <a:pt x="47473" y="14675"/>
                    </a:lnTo>
                    <a:lnTo>
                      <a:pt x="47611" y="14931"/>
                    </a:lnTo>
                    <a:lnTo>
                      <a:pt x="47729" y="15168"/>
                    </a:lnTo>
                    <a:lnTo>
                      <a:pt x="47847" y="15404"/>
                    </a:lnTo>
                    <a:lnTo>
                      <a:pt x="47946" y="15641"/>
                    </a:lnTo>
                    <a:lnTo>
                      <a:pt x="48025" y="15877"/>
                    </a:lnTo>
                    <a:lnTo>
                      <a:pt x="48084" y="16113"/>
                    </a:lnTo>
                    <a:lnTo>
                      <a:pt x="48143" y="16330"/>
                    </a:lnTo>
                    <a:lnTo>
                      <a:pt x="48182" y="16547"/>
                    </a:lnTo>
                    <a:lnTo>
                      <a:pt x="48202" y="16763"/>
                    </a:lnTo>
                    <a:lnTo>
                      <a:pt x="48202" y="16980"/>
                    </a:lnTo>
                    <a:lnTo>
                      <a:pt x="48202" y="17157"/>
                    </a:lnTo>
                    <a:lnTo>
                      <a:pt x="48182" y="17335"/>
                    </a:lnTo>
                    <a:lnTo>
                      <a:pt x="48163" y="17512"/>
                    </a:lnTo>
                    <a:lnTo>
                      <a:pt x="48123" y="17709"/>
                    </a:lnTo>
                    <a:lnTo>
                      <a:pt x="48044" y="17926"/>
                    </a:lnTo>
                    <a:lnTo>
                      <a:pt x="47966" y="18123"/>
                    </a:lnTo>
                    <a:lnTo>
                      <a:pt x="47847" y="18339"/>
                    </a:lnTo>
                    <a:lnTo>
                      <a:pt x="47729" y="18536"/>
                    </a:lnTo>
                    <a:lnTo>
                      <a:pt x="47611" y="18714"/>
                    </a:lnTo>
                    <a:lnTo>
                      <a:pt x="47473" y="18871"/>
                    </a:lnTo>
                    <a:lnTo>
                      <a:pt x="47315" y="19048"/>
                    </a:lnTo>
                    <a:lnTo>
                      <a:pt x="47158" y="19206"/>
                    </a:lnTo>
                    <a:lnTo>
                      <a:pt x="46961" y="19364"/>
                    </a:lnTo>
                    <a:lnTo>
                      <a:pt x="46764" y="19521"/>
                    </a:lnTo>
                    <a:lnTo>
                      <a:pt x="46567" y="19679"/>
                    </a:lnTo>
                    <a:lnTo>
                      <a:pt x="46331" y="19817"/>
                    </a:lnTo>
                    <a:lnTo>
                      <a:pt x="45956" y="20033"/>
                    </a:lnTo>
                    <a:lnTo>
                      <a:pt x="45562" y="20230"/>
                    </a:lnTo>
                    <a:lnTo>
                      <a:pt x="45129" y="20427"/>
                    </a:lnTo>
                    <a:lnTo>
                      <a:pt x="44676" y="20605"/>
                    </a:lnTo>
                    <a:lnTo>
                      <a:pt x="44183" y="20762"/>
                    </a:lnTo>
                    <a:lnTo>
                      <a:pt x="43652" y="20920"/>
                    </a:lnTo>
                    <a:lnTo>
                      <a:pt x="43100" y="21058"/>
                    </a:lnTo>
                    <a:lnTo>
                      <a:pt x="42529" y="21176"/>
                    </a:lnTo>
                    <a:lnTo>
                      <a:pt x="41918" y="21294"/>
                    </a:lnTo>
                    <a:lnTo>
                      <a:pt x="41308" y="21373"/>
                    </a:lnTo>
                    <a:lnTo>
                      <a:pt x="40657" y="21471"/>
                    </a:lnTo>
                    <a:lnTo>
                      <a:pt x="39968" y="21530"/>
                    </a:lnTo>
                    <a:lnTo>
                      <a:pt x="39279" y="21589"/>
                    </a:lnTo>
                    <a:lnTo>
                      <a:pt x="38550" y="21629"/>
                    </a:lnTo>
                    <a:lnTo>
                      <a:pt x="37821" y="21649"/>
                    </a:lnTo>
                    <a:lnTo>
                      <a:pt x="36265" y="21649"/>
                    </a:lnTo>
                    <a:lnTo>
                      <a:pt x="35437" y="21609"/>
                    </a:lnTo>
                    <a:lnTo>
                      <a:pt x="34610" y="21570"/>
                    </a:lnTo>
                    <a:lnTo>
                      <a:pt x="33763" y="21530"/>
                    </a:lnTo>
                    <a:lnTo>
                      <a:pt x="32896" y="21452"/>
                    </a:lnTo>
                    <a:lnTo>
                      <a:pt x="32010" y="21353"/>
                    </a:lnTo>
                    <a:lnTo>
                      <a:pt x="31104" y="21255"/>
                    </a:lnTo>
                    <a:lnTo>
                      <a:pt x="30198" y="21136"/>
                    </a:lnTo>
                    <a:lnTo>
                      <a:pt x="29272" y="20999"/>
                    </a:lnTo>
                    <a:lnTo>
                      <a:pt x="28346" y="20841"/>
                    </a:lnTo>
                    <a:lnTo>
                      <a:pt x="27401" y="20664"/>
                    </a:lnTo>
                    <a:lnTo>
                      <a:pt x="26435" y="20486"/>
                    </a:lnTo>
                    <a:lnTo>
                      <a:pt x="25470" y="20270"/>
                    </a:lnTo>
                    <a:lnTo>
                      <a:pt x="24505" y="20053"/>
                    </a:lnTo>
                    <a:lnTo>
                      <a:pt x="23520" y="19817"/>
                    </a:lnTo>
                    <a:lnTo>
                      <a:pt x="22535" y="19561"/>
                    </a:lnTo>
                    <a:lnTo>
                      <a:pt x="21393" y="19245"/>
                    </a:lnTo>
                    <a:lnTo>
                      <a:pt x="20250" y="18911"/>
                    </a:lnTo>
                    <a:lnTo>
                      <a:pt x="19147" y="18556"/>
                    </a:lnTo>
                    <a:lnTo>
                      <a:pt x="18064" y="18182"/>
                    </a:lnTo>
                    <a:lnTo>
                      <a:pt x="17000" y="17807"/>
                    </a:lnTo>
                    <a:lnTo>
                      <a:pt x="15956" y="17433"/>
                    </a:lnTo>
                    <a:lnTo>
                      <a:pt x="14951" y="17020"/>
                    </a:lnTo>
                    <a:lnTo>
                      <a:pt x="13966" y="16606"/>
                    </a:lnTo>
                    <a:lnTo>
                      <a:pt x="12528" y="15975"/>
                    </a:lnTo>
                    <a:lnTo>
                      <a:pt x="11169" y="15325"/>
                    </a:lnTo>
                    <a:lnTo>
                      <a:pt x="9869" y="14656"/>
                    </a:lnTo>
                    <a:lnTo>
                      <a:pt x="9259" y="14301"/>
                    </a:lnTo>
                    <a:lnTo>
                      <a:pt x="8648" y="13966"/>
                    </a:lnTo>
                    <a:lnTo>
                      <a:pt x="7801" y="13434"/>
                    </a:lnTo>
                    <a:lnTo>
                      <a:pt x="6974" y="12903"/>
                    </a:lnTo>
                    <a:lnTo>
                      <a:pt x="6205" y="12371"/>
                    </a:lnTo>
                    <a:lnTo>
                      <a:pt x="5476" y="11839"/>
                    </a:lnTo>
                    <a:lnTo>
                      <a:pt x="4807" y="11307"/>
                    </a:lnTo>
                    <a:lnTo>
                      <a:pt x="4196" y="10775"/>
                    </a:lnTo>
                    <a:lnTo>
                      <a:pt x="3645" y="10243"/>
                    </a:lnTo>
                    <a:lnTo>
                      <a:pt x="3132" y="9711"/>
                    </a:lnTo>
                    <a:lnTo>
                      <a:pt x="2679" y="9199"/>
                    </a:lnTo>
                    <a:lnTo>
                      <a:pt x="2285" y="8687"/>
                    </a:lnTo>
                    <a:lnTo>
                      <a:pt x="1951" y="8175"/>
                    </a:lnTo>
                    <a:lnTo>
                      <a:pt x="1813" y="7939"/>
                    </a:lnTo>
                    <a:lnTo>
                      <a:pt x="1694" y="7683"/>
                    </a:lnTo>
                    <a:lnTo>
                      <a:pt x="1576" y="7446"/>
                    </a:lnTo>
                    <a:lnTo>
                      <a:pt x="1478" y="7210"/>
                    </a:lnTo>
                    <a:lnTo>
                      <a:pt x="1399" y="6973"/>
                    </a:lnTo>
                    <a:lnTo>
                      <a:pt x="1320" y="6757"/>
                    </a:lnTo>
                    <a:lnTo>
                      <a:pt x="1281" y="6520"/>
                    </a:lnTo>
                    <a:lnTo>
                      <a:pt x="1241" y="6304"/>
                    </a:lnTo>
                    <a:lnTo>
                      <a:pt x="1222" y="6087"/>
                    </a:lnTo>
                    <a:lnTo>
                      <a:pt x="1222" y="5890"/>
                    </a:lnTo>
                    <a:lnTo>
                      <a:pt x="1222" y="5693"/>
                    </a:lnTo>
                    <a:lnTo>
                      <a:pt x="1241" y="5516"/>
                    </a:lnTo>
                    <a:lnTo>
                      <a:pt x="1261" y="5338"/>
                    </a:lnTo>
                    <a:lnTo>
                      <a:pt x="1300" y="5161"/>
                    </a:lnTo>
                    <a:lnTo>
                      <a:pt x="1379" y="4944"/>
                    </a:lnTo>
                    <a:lnTo>
                      <a:pt x="1458" y="4728"/>
                    </a:lnTo>
                    <a:lnTo>
                      <a:pt x="1557" y="4531"/>
                    </a:lnTo>
                    <a:lnTo>
                      <a:pt x="1694" y="4314"/>
                    </a:lnTo>
                    <a:lnTo>
                      <a:pt x="1813" y="4157"/>
                    </a:lnTo>
                    <a:lnTo>
                      <a:pt x="1951" y="3979"/>
                    </a:lnTo>
                    <a:lnTo>
                      <a:pt x="2108" y="3802"/>
                    </a:lnTo>
                    <a:lnTo>
                      <a:pt x="2266" y="3644"/>
                    </a:lnTo>
                    <a:lnTo>
                      <a:pt x="2443" y="3487"/>
                    </a:lnTo>
                    <a:lnTo>
                      <a:pt x="2640" y="3329"/>
                    </a:lnTo>
                    <a:lnTo>
                      <a:pt x="2857" y="3191"/>
                    </a:lnTo>
                    <a:lnTo>
                      <a:pt x="3093" y="3034"/>
                    </a:lnTo>
                    <a:lnTo>
                      <a:pt x="3448" y="2817"/>
                    </a:lnTo>
                    <a:lnTo>
                      <a:pt x="3861" y="2620"/>
                    </a:lnTo>
                    <a:lnTo>
                      <a:pt x="4295" y="2443"/>
                    </a:lnTo>
                    <a:lnTo>
                      <a:pt x="4748" y="2266"/>
                    </a:lnTo>
                    <a:lnTo>
                      <a:pt x="5240" y="2088"/>
                    </a:lnTo>
                    <a:lnTo>
                      <a:pt x="5772" y="1950"/>
                    </a:lnTo>
                    <a:lnTo>
                      <a:pt x="6324" y="1812"/>
                    </a:lnTo>
                    <a:lnTo>
                      <a:pt x="6895" y="1675"/>
                    </a:lnTo>
                    <a:lnTo>
                      <a:pt x="7486" y="1576"/>
                    </a:lnTo>
                    <a:lnTo>
                      <a:pt x="8116" y="1478"/>
                    </a:lnTo>
                    <a:lnTo>
                      <a:pt x="8766" y="1399"/>
                    </a:lnTo>
                    <a:lnTo>
                      <a:pt x="9456" y="1320"/>
                    </a:lnTo>
                    <a:lnTo>
                      <a:pt x="10145" y="1281"/>
                    </a:lnTo>
                    <a:lnTo>
                      <a:pt x="10854" y="1241"/>
                    </a:lnTo>
                    <a:lnTo>
                      <a:pt x="11603" y="1222"/>
                    </a:lnTo>
                    <a:lnTo>
                      <a:pt x="12371" y="1202"/>
                    </a:lnTo>
                    <a:close/>
                    <a:moveTo>
                      <a:pt x="12371" y="0"/>
                    </a:moveTo>
                    <a:lnTo>
                      <a:pt x="11169" y="20"/>
                    </a:lnTo>
                    <a:lnTo>
                      <a:pt x="10027" y="79"/>
                    </a:lnTo>
                    <a:lnTo>
                      <a:pt x="8943" y="158"/>
                    </a:lnTo>
                    <a:lnTo>
                      <a:pt x="7899" y="296"/>
                    </a:lnTo>
                    <a:lnTo>
                      <a:pt x="7131" y="414"/>
                    </a:lnTo>
                    <a:lnTo>
                      <a:pt x="6422" y="552"/>
                    </a:lnTo>
                    <a:lnTo>
                      <a:pt x="5733" y="709"/>
                    </a:lnTo>
                    <a:lnTo>
                      <a:pt x="5063" y="887"/>
                    </a:lnTo>
                    <a:lnTo>
                      <a:pt x="4590" y="1044"/>
                    </a:lnTo>
                    <a:lnTo>
                      <a:pt x="4157" y="1202"/>
                    </a:lnTo>
                    <a:lnTo>
                      <a:pt x="3723" y="1359"/>
                    </a:lnTo>
                    <a:lnTo>
                      <a:pt x="3310" y="1556"/>
                    </a:lnTo>
                    <a:lnTo>
                      <a:pt x="2916" y="1753"/>
                    </a:lnTo>
                    <a:lnTo>
                      <a:pt x="2541" y="1970"/>
                    </a:lnTo>
                    <a:lnTo>
                      <a:pt x="2187" y="2187"/>
                    </a:lnTo>
                    <a:lnTo>
                      <a:pt x="1852" y="2423"/>
                    </a:lnTo>
                    <a:lnTo>
                      <a:pt x="1557" y="2679"/>
                    </a:lnTo>
                    <a:lnTo>
                      <a:pt x="1261" y="2935"/>
                    </a:lnTo>
                    <a:lnTo>
                      <a:pt x="1005" y="3231"/>
                    </a:lnTo>
                    <a:lnTo>
                      <a:pt x="769" y="3526"/>
                    </a:lnTo>
                    <a:lnTo>
                      <a:pt x="572" y="3822"/>
                    </a:lnTo>
                    <a:lnTo>
                      <a:pt x="394" y="4157"/>
                    </a:lnTo>
                    <a:lnTo>
                      <a:pt x="256" y="4491"/>
                    </a:lnTo>
                    <a:lnTo>
                      <a:pt x="138" y="4846"/>
                    </a:lnTo>
                    <a:lnTo>
                      <a:pt x="79" y="5102"/>
                    </a:lnTo>
                    <a:lnTo>
                      <a:pt x="40" y="5358"/>
                    </a:lnTo>
                    <a:lnTo>
                      <a:pt x="20" y="5614"/>
                    </a:lnTo>
                    <a:lnTo>
                      <a:pt x="0" y="5890"/>
                    </a:lnTo>
                    <a:lnTo>
                      <a:pt x="20" y="6146"/>
                    </a:lnTo>
                    <a:lnTo>
                      <a:pt x="40" y="6402"/>
                    </a:lnTo>
                    <a:lnTo>
                      <a:pt x="79" y="6658"/>
                    </a:lnTo>
                    <a:lnTo>
                      <a:pt x="138" y="6934"/>
                    </a:lnTo>
                    <a:lnTo>
                      <a:pt x="197" y="7190"/>
                    </a:lnTo>
                    <a:lnTo>
                      <a:pt x="276" y="7446"/>
                    </a:lnTo>
                    <a:lnTo>
                      <a:pt x="375" y="7702"/>
                    </a:lnTo>
                    <a:lnTo>
                      <a:pt x="493" y="7958"/>
                    </a:lnTo>
                    <a:lnTo>
                      <a:pt x="710" y="8411"/>
                    </a:lnTo>
                    <a:lnTo>
                      <a:pt x="966" y="8864"/>
                    </a:lnTo>
                    <a:lnTo>
                      <a:pt x="1261" y="9317"/>
                    </a:lnTo>
                    <a:lnTo>
                      <a:pt x="1596" y="9771"/>
                    </a:lnTo>
                    <a:lnTo>
                      <a:pt x="1911" y="10165"/>
                    </a:lnTo>
                    <a:lnTo>
                      <a:pt x="2246" y="10539"/>
                    </a:lnTo>
                    <a:lnTo>
                      <a:pt x="2620" y="10933"/>
                    </a:lnTo>
                    <a:lnTo>
                      <a:pt x="3014" y="11327"/>
                    </a:lnTo>
                    <a:lnTo>
                      <a:pt x="3428" y="11721"/>
                    </a:lnTo>
                    <a:lnTo>
                      <a:pt x="3881" y="12095"/>
                    </a:lnTo>
                    <a:lnTo>
                      <a:pt x="4354" y="12489"/>
                    </a:lnTo>
                    <a:lnTo>
                      <a:pt x="4826" y="12863"/>
                    </a:lnTo>
                    <a:lnTo>
                      <a:pt x="5614" y="13434"/>
                    </a:lnTo>
                    <a:lnTo>
                      <a:pt x="6442" y="14006"/>
                    </a:lnTo>
                    <a:lnTo>
                      <a:pt x="7308" y="14557"/>
                    </a:lnTo>
                    <a:lnTo>
                      <a:pt x="8234" y="15109"/>
                    </a:lnTo>
                    <a:lnTo>
                      <a:pt x="9180" y="15641"/>
                    </a:lnTo>
                    <a:lnTo>
                      <a:pt x="10184" y="16172"/>
                    </a:lnTo>
                    <a:lnTo>
                      <a:pt x="11228" y="16704"/>
                    </a:lnTo>
                    <a:lnTo>
                      <a:pt x="12331" y="17216"/>
                    </a:lnTo>
                    <a:lnTo>
                      <a:pt x="13454" y="17709"/>
                    </a:lnTo>
                    <a:lnTo>
                      <a:pt x="14597" y="18182"/>
                    </a:lnTo>
                    <a:lnTo>
                      <a:pt x="15798" y="18654"/>
                    </a:lnTo>
                    <a:lnTo>
                      <a:pt x="17020" y="19108"/>
                    </a:lnTo>
                    <a:lnTo>
                      <a:pt x="18280" y="19541"/>
                    </a:lnTo>
                    <a:lnTo>
                      <a:pt x="19561" y="19955"/>
                    </a:lnTo>
                    <a:lnTo>
                      <a:pt x="20880" y="20349"/>
                    </a:lnTo>
                    <a:lnTo>
                      <a:pt x="22220" y="20723"/>
                    </a:lnTo>
                    <a:lnTo>
                      <a:pt x="23225" y="20979"/>
                    </a:lnTo>
                    <a:lnTo>
                      <a:pt x="24229" y="21215"/>
                    </a:lnTo>
                    <a:lnTo>
                      <a:pt x="25214" y="21452"/>
                    </a:lnTo>
                    <a:lnTo>
                      <a:pt x="26199" y="21668"/>
                    </a:lnTo>
                    <a:lnTo>
                      <a:pt x="27164" y="21846"/>
                    </a:lnTo>
                    <a:lnTo>
                      <a:pt x="28129" y="22023"/>
                    </a:lnTo>
                    <a:lnTo>
                      <a:pt x="29095" y="22180"/>
                    </a:lnTo>
                    <a:lnTo>
                      <a:pt x="30040" y="22318"/>
                    </a:lnTo>
                    <a:lnTo>
                      <a:pt x="30966" y="22456"/>
                    </a:lnTo>
                    <a:lnTo>
                      <a:pt x="31872" y="22555"/>
                    </a:lnTo>
                    <a:lnTo>
                      <a:pt x="32778" y="22653"/>
                    </a:lnTo>
                    <a:lnTo>
                      <a:pt x="33665" y="22732"/>
                    </a:lnTo>
                    <a:lnTo>
                      <a:pt x="34551" y="22791"/>
                    </a:lnTo>
                    <a:lnTo>
                      <a:pt x="35398" y="22830"/>
                    </a:lnTo>
                    <a:lnTo>
                      <a:pt x="36245" y="22850"/>
                    </a:lnTo>
                    <a:lnTo>
                      <a:pt x="37053" y="22850"/>
                    </a:lnTo>
                    <a:lnTo>
                      <a:pt x="38254" y="22830"/>
                    </a:lnTo>
                    <a:lnTo>
                      <a:pt x="39397" y="22791"/>
                    </a:lnTo>
                    <a:lnTo>
                      <a:pt x="40480" y="22693"/>
                    </a:lnTo>
                    <a:lnTo>
                      <a:pt x="41524" y="22574"/>
                    </a:lnTo>
                    <a:lnTo>
                      <a:pt x="42273" y="22456"/>
                    </a:lnTo>
                    <a:lnTo>
                      <a:pt x="43002" y="22318"/>
                    </a:lnTo>
                    <a:lnTo>
                      <a:pt x="43691" y="22141"/>
                    </a:lnTo>
                    <a:lnTo>
                      <a:pt x="44341" y="21964"/>
                    </a:lnTo>
                    <a:lnTo>
                      <a:pt x="44814" y="21826"/>
                    </a:lnTo>
                    <a:lnTo>
                      <a:pt x="45267" y="21668"/>
                    </a:lnTo>
                    <a:lnTo>
                      <a:pt x="45700" y="21491"/>
                    </a:lnTo>
                    <a:lnTo>
                      <a:pt x="46114" y="21314"/>
                    </a:lnTo>
                    <a:lnTo>
                      <a:pt x="46508" y="21097"/>
                    </a:lnTo>
                    <a:lnTo>
                      <a:pt x="46882" y="20900"/>
                    </a:lnTo>
                    <a:lnTo>
                      <a:pt x="47237" y="20664"/>
                    </a:lnTo>
                    <a:lnTo>
                      <a:pt x="47572" y="20427"/>
                    </a:lnTo>
                    <a:lnTo>
                      <a:pt x="47867" y="20191"/>
                    </a:lnTo>
                    <a:lnTo>
                      <a:pt x="48163" y="19915"/>
                    </a:lnTo>
                    <a:lnTo>
                      <a:pt x="48419" y="19639"/>
                    </a:lnTo>
                    <a:lnTo>
                      <a:pt x="48635" y="19344"/>
                    </a:lnTo>
                    <a:lnTo>
                      <a:pt x="48852" y="19029"/>
                    </a:lnTo>
                    <a:lnTo>
                      <a:pt x="49029" y="18694"/>
                    </a:lnTo>
                    <a:lnTo>
                      <a:pt x="49167" y="18359"/>
                    </a:lnTo>
                    <a:lnTo>
                      <a:pt x="49285" y="18004"/>
                    </a:lnTo>
                    <a:lnTo>
                      <a:pt x="49344" y="17748"/>
                    </a:lnTo>
                    <a:lnTo>
                      <a:pt x="49384" y="17492"/>
                    </a:lnTo>
                    <a:lnTo>
                      <a:pt x="49404" y="17236"/>
                    </a:lnTo>
                    <a:lnTo>
                      <a:pt x="49404" y="16980"/>
                    </a:lnTo>
                    <a:lnTo>
                      <a:pt x="49404" y="16704"/>
                    </a:lnTo>
                    <a:lnTo>
                      <a:pt x="49384" y="16448"/>
                    </a:lnTo>
                    <a:lnTo>
                      <a:pt x="49344" y="16192"/>
                    </a:lnTo>
                    <a:lnTo>
                      <a:pt x="49285" y="15936"/>
                    </a:lnTo>
                    <a:lnTo>
                      <a:pt x="49226" y="15680"/>
                    </a:lnTo>
                    <a:lnTo>
                      <a:pt x="49147" y="15404"/>
                    </a:lnTo>
                    <a:lnTo>
                      <a:pt x="49049" y="15148"/>
                    </a:lnTo>
                    <a:lnTo>
                      <a:pt x="48931" y="14892"/>
                    </a:lnTo>
                    <a:lnTo>
                      <a:pt x="48714" y="14439"/>
                    </a:lnTo>
                    <a:lnTo>
                      <a:pt x="48458" y="13986"/>
                    </a:lnTo>
                    <a:lnTo>
                      <a:pt x="48163" y="13533"/>
                    </a:lnTo>
                    <a:lnTo>
                      <a:pt x="47828" y="13100"/>
                    </a:lnTo>
                    <a:lnTo>
                      <a:pt x="47512" y="12706"/>
                    </a:lnTo>
                    <a:lnTo>
                      <a:pt x="47178" y="12312"/>
                    </a:lnTo>
                    <a:lnTo>
                      <a:pt x="46803" y="11918"/>
                    </a:lnTo>
                    <a:lnTo>
                      <a:pt x="46409" y="11524"/>
                    </a:lnTo>
                    <a:lnTo>
                      <a:pt x="45976" y="11149"/>
                    </a:lnTo>
                    <a:lnTo>
                      <a:pt x="45543" y="10755"/>
                    </a:lnTo>
                    <a:lnTo>
                      <a:pt x="45070" y="10381"/>
                    </a:lnTo>
                    <a:lnTo>
                      <a:pt x="44577" y="9987"/>
                    </a:lnTo>
                    <a:lnTo>
                      <a:pt x="43809" y="9416"/>
                    </a:lnTo>
                    <a:lnTo>
                      <a:pt x="42982" y="8864"/>
                    </a:lnTo>
                    <a:lnTo>
                      <a:pt x="42115" y="8293"/>
                    </a:lnTo>
                    <a:lnTo>
                      <a:pt x="41189" y="7761"/>
                    </a:lnTo>
                    <a:lnTo>
                      <a:pt x="40224" y="7210"/>
                    </a:lnTo>
                    <a:lnTo>
                      <a:pt x="39220" y="6678"/>
                    </a:lnTo>
                    <a:lnTo>
                      <a:pt x="38176" y="6166"/>
                    </a:lnTo>
                    <a:lnTo>
                      <a:pt x="37092" y="5654"/>
                    </a:lnTo>
                    <a:lnTo>
                      <a:pt x="35969" y="5161"/>
                    </a:lnTo>
                    <a:lnTo>
                      <a:pt x="34807" y="4669"/>
                    </a:lnTo>
                    <a:lnTo>
                      <a:pt x="33625" y="4196"/>
                    </a:lnTo>
                    <a:lnTo>
                      <a:pt x="32404" y="3763"/>
                    </a:lnTo>
                    <a:lnTo>
                      <a:pt x="31143" y="3329"/>
                    </a:lnTo>
                    <a:lnTo>
                      <a:pt x="29863" y="2916"/>
                    </a:lnTo>
                    <a:lnTo>
                      <a:pt x="28543" y="2502"/>
                    </a:lnTo>
                    <a:lnTo>
                      <a:pt x="27204" y="2147"/>
                    </a:lnTo>
                    <a:lnTo>
                      <a:pt x="26199" y="1872"/>
                    </a:lnTo>
                    <a:lnTo>
                      <a:pt x="25194" y="1635"/>
                    </a:lnTo>
                    <a:lnTo>
                      <a:pt x="24209" y="1399"/>
                    </a:lnTo>
                    <a:lnTo>
                      <a:pt x="23225" y="1202"/>
                    </a:lnTo>
                    <a:lnTo>
                      <a:pt x="22240" y="1005"/>
                    </a:lnTo>
                    <a:lnTo>
                      <a:pt x="21294" y="828"/>
                    </a:lnTo>
                    <a:lnTo>
                      <a:pt x="20329" y="670"/>
                    </a:lnTo>
                    <a:lnTo>
                      <a:pt x="19383" y="532"/>
                    </a:lnTo>
                    <a:lnTo>
                      <a:pt x="18458" y="414"/>
                    </a:lnTo>
                    <a:lnTo>
                      <a:pt x="17551" y="296"/>
                    </a:lnTo>
                    <a:lnTo>
                      <a:pt x="16645" y="217"/>
                    </a:lnTo>
                    <a:lnTo>
                      <a:pt x="15759" y="138"/>
                    </a:lnTo>
                    <a:lnTo>
                      <a:pt x="14873" y="79"/>
                    </a:lnTo>
                    <a:lnTo>
                      <a:pt x="14026" y="40"/>
                    </a:lnTo>
                    <a:lnTo>
                      <a:pt x="13178" y="20"/>
                    </a:lnTo>
                    <a:lnTo>
                      <a:pt x="123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3"/>
              <p:cNvSpPr/>
              <p:nvPr/>
            </p:nvSpPr>
            <p:spPr>
              <a:xfrm>
                <a:off x="2675350" y="238125"/>
                <a:ext cx="763825" cy="1128725"/>
              </a:xfrm>
              <a:custGeom>
                <a:avLst/>
                <a:gdLst/>
                <a:ahLst/>
                <a:cxnLst/>
                <a:rect l="l" t="t" r="r" b="b"/>
                <a:pathLst>
                  <a:path w="30553" h="45149" extrusionOk="0">
                    <a:moveTo>
                      <a:pt x="4728" y="1202"/>
                    </a:moveTo>
                    <a:lnTo>
                      <a:pt x="5122" y="1221"/>
                    </a:lnTo>
                    <a:lnTo>
                      <a:pt x="5556" y="1280"/>
                    </a:lnTo>
                    <a:lnTo>
                      <a:pt x="5989" y="1379"/>
                    </a:lnTo>
                    <a:lnTo>
                      <a:pt x="6442" y="1497"/>
                    </a:lnTo>
                    <a:lnTo>
                      <a:pt x="6876" y="1655"/>
                    </a:lnTo>
                    <a:lnTo>
                      <a:pt x="7289" y="1812"/>
                    </a:lnTo>
                    <a:lnTo>
                      <a:pt x="7742" y="2029"/>
                    </a:lnTo>
                    <a:lnTo>
                      <a:pt x="8195" y="2246"/>
                    </a:lnTo>
                    <a:lnTo>
                      <a:pt x="8648" y="2521"/>
                    </a:lnTo>
                    <a:lnTo>
                      <a:pt x="9121" y="2797"/>
                    </a:lnTo>
                    <a:lnTo>
                      <a:pt x="9614" y="3112"/>
                    </a:lnTo>
                    <a:lnTo>
                      <a:pt x="10106" y="3447"/>
                    </a:lnTo>
                    <a:lnTo>
                      <a:pt x="10855" y="4018"/>
                    </a:lnTo>
                    <a:lnTo>
                      <a:pt x="11623" y="4629"/>
                    </a:lnTo>
                    <a:lnTo>
                      <a:pt x="12391" y="5299"/>
                    </a:lnTo>
                    <a:lnTo>
                      <a:pt x="13179" y="6028"/>
                    </a:lnTo>
                    <a:lnTo>
                      <a:pt x="13967" y="6816"/>
                    </a:lnTo>
                    <a:lnTo>
                      <a:pt x="14755" y="7643"/>
                    </a:lnTo>
                    <a:lnTo>
                      <a:pt x="15562" y="8529"/>
                    </a:lnTo>
                    <a:lnTo>
                      <a:pt x="16350" y="9455"/>
                    </a:lnTo>
                    <a:lnTo>
                      <a:pt x="17158" y="10420"/>
                    </a:lnTo>
                    <a:lnTo>
                      <a:pt x="17946" y="11445"/>
                    </a:lnTo>
                    <a:lnTo>
                      <a:pt x="18754" y="12489"/>
                    </a:lnTo>
                    <a:lnTo>
                      <a:pt x="19522" y="13592"/>
                    </a:lnTo>
                    <a:lnTo>
                      <a:pt x="20310" y="14734"/>
                    </a:lnTo>
                    <a:lnTo>
                      <a:pt x="21078" y="15916"/>
                    </a:lnTo>
                    <a:lnTo>
                      <a:pt x="21826" y="17118"/>
                    </a:lnTo>
                    <a:lnTo>
                      <a:pt x="22555" y="18378"/>
                    </a:lnTo>
                    <a:lnTo>
                      <a:pt x="23363" y="19797"/>
                    </a:lnTo>
                    <a:lnTo>
                      <a:pt x="24111" y="21215"/>
                    </a:lnTo>
                    <a:lnTo>
                      <a:pt x="24821" y="22633"/>
                    </a:lnTo>
                    <a:lnTo>
                      <a:pt x="25471" y="24012"/>
                    </a:lnTo>
                    <a:lnTo>
                      <a:pt x="26081" y="25391"/>
                    </a:lnTo>
                    <a:lnTo>
                      <a:pt x="26633" y="26750"/>
                    </a:lnTo>
                    <a:lnTo>
                      <a:pt x="27145" y="28090"/>
                    </a:lnTo>
                    <a:lnTo>
                      <a:pt x="27598" y="29409"/>
                    </a:lnTo>
                    <a:lnTo>
                      <a:pt x="28012" y="30670"/>
                    </a:lnTo>
                    <a:lnTo>
                      <a:pt x="28366" y="31911"/>
                    </a:lnTo>
                    <a:lnTo>
                      <a:pt x="28662" y="33113"/>
                    </a:lnTo>
                    <a:lnTo>
                      <a:pt x="28898" y="34275"/>
                    </a:lnTo>
                    <a:lnTo>
                      <a:pt x="29095" y="35378"/>
                    </a:lnTo>
                    <a:lnTo>
                      <a:pt x="29174" y="35930"/>
                    </a:lnTo>
                    <a:lnTo>
                      <a:pt x="29233" y="36442"/>
                    </a:lnTo>
                    <a:lnTo>
                      <a:pt x="29272" y="36954"/>
                    </a:lnTo>
                    <a:lnTo>
                      <a:pt x="29312" y="37446"/>
                    </a:lnTo>
                    <a:lnTo>
                      <a:pt x="29331" y="37939"/>
                    </a:lnTo>
                    <a:lnTo>
                      <a:pt x="29331" y="38392"/>
                    </a:lnTo>
                    <a:lnTo>
                      <a:pt x="29331" y="38884"/>
                    </a:lnTo>
                    <a:lnTo>
                      <a:pt x="29312" y="39357"/>
                    </a:lnTo>
                    <a:lnTo>
                      <a:pt x="29272" y="39810"/>
                    </a:lnTo>
                    <a:lnTo>
                      <a:pt x="29213" y="40244"/>
                    </a:lnTo>
                    <a:lnTo>
                      <a:pt x="29134" y="40657"/>
                    </a:lnTo>
                    <a:lnTo>
                      <a:pt x="29056" y="41031"/>
                    </a:lnTo>
                    <a:lnTo>
                      <a:pt x="28938" y="41406"/>
                    </a:lnTo>
                    <a:lnTo>
                      <a:pt x="28819" y="41741"/>
                    </a:lnTo>
                    <a:lnTo>
                      <a:pt x="28701" y="42056"/>
                    </a:lnTo>
                    <a:lnTo>
                      <a:pt x="28544" y="42332"/>
                    </a:lnTo>
                    <a:lnTo>
                      <a:pt x="28386" y="42607"/>
                    </a:lnTo>
                    <a:lnTo>
                      <a:pt x="28209" y="42844"/>
                    </a:lnTo>
                    <a:lnTo>
                      <a:pt x="28031" y="43060"/>
                    </a:lnTo>
                    <a:lnTo>
                      <a:pt x="27834" y="43238"/>
                    </a:lnTo>
                    <a:lnTo>
                      <a:pt x="27618" y="43415"/>
                    </a:lnTo>
                    <a:lnTo>
                      <a:pt x="27381" y="43553"/>
                    </a:lnTo>
                    <a:lnTo>
                      <a:pt x="27224" y="43651"/>
                    </a:lnTo>
                    <a:lnTo>
                      <a:pt x="27046" y="43730"/>
                    </a:lnTo>
                    <a:lnTo>
                      <a:pt x="26849" y="43789"/>
                    </a:lnTo>
                    <a:lnTo>
                      <a:pt x="26653" y="43848"/>
                    </a:lnTo>
                    <a:lnTo>
                      <a:pt x="26456" y="43888"/>
                    </a:lnTo>
                    <a:lnTo>
                      <a:pt x="26259" y="43927"/>
                    </a:lnTo>
                    <a:lnTo>
                      <a:pt x="26042" y="43947"/>
                    </a:lnTo>
                    <a:lnTo>
                      <a:pt x="25825" y="43947"/>
                    </a:lnTo>
                    <a:lnTo>
                      <a:pt x="25412" y="43927"/>
                    </a:lnTo>
                    <a:lnTo>
                      <a:pt x="24998" y="43888"/>
                    </a:lnTo>
                    <a:lnTo>
                      <a:pt x="24565" y="43789"/>
                    </a:lnTo>
                    <a:lnTo>
                      <a:pt x="24092" y="43651"/>
                    </a:lnTo>
                    <a:lnTo>
                      <a:pt x="23678" y="43513"/>
                    </a:lnTo>
                    <a:lnTo>
                      <a:pt x="23245" y="43336"/>
                    </a:lnTo>
                    <a:lnTo>
                      <a:pt x="22811" y="43139"/>
                    </a:lnTo>
                    <a:lnTo>
                      <a:pt x="22358" y="42903"/>
                    </a:lnTo>
                    <a:lnTo>
                      <a:pt x="21886" y="42647"/>
                    </a:lnTo>
                    <a:lnTo>
                      <a:pt x="21413" y="42351"/>
                    </a:lnTo>
                    <a:lnTo>
                      <a:pt x="20940" y="42036"/>
                    </a:lnTo>
                    <a:lnTo>
                      <a:pt x="20448" y="41701"/>
                    </a:lnTo>
                    <a:lnTo>
                      <a:pt x="19699" y="41150"/>
                    </a:lnTo>
                    <a:lnTo>
                      <a:pt x="18931" y="40519"/>
                    </a:lnTo>
                    <a:lnTo>
                      <a:pt x="18163" y="39850"/>
                    </a:lnTo>
                    <a:lnTo>
                      <a:pt x="17375" y="39121"/>
                    </a:lnTo>
                    <a:lnTo>
                      <a:pt x="16587" y="38352"/>
                    </a:lnTo>
                    <a:lnTo>
                      <a:pt x="15799" y="37505"/>
                    </a:lnTo>
                    <a:lnTo>
                      <a:pt x="14991" y="36639"/>
                    </a:lnTo>
                    <a:lnTo>
                      <a:pt x="14184" y="35713"/>
                    </a:lnTo>
                    <a:lnTo>
                      <a:pt x="13396" y="34728"/>
                    </a:lnTo>
                    <a:lnTo>
                      <a:pt x="12588" y="33723"/>
                    </a:lnTo>
                    <a:lnTo>
                      <a:pt x="11800" y="32660"/>
                    </a:lnTo>
                    <a:lnTo>
                      <a:pt x="11012" y="31557"/>
                    </a:lnTo>
                    <a:lnTo>
                      <a:pt x="10244" y="30414"/>
                    </a:lnTo>
                    <a:lnTo>
                      <a:pt x="9476" y="29252"/>
                    </a:lnTo>
                    <a:lnTo>
                      <a:pt x="8727" y="28031"/>
                    </a:lnTo>
                    <a:lnTo>
                      <a:pt x="7998" y="26790"/>
                    </a:lnTo>
                    <a:lnTo>
                      <a:pt x="7191" y="25352"/>
                    </a:lnTo>
                    <a:lnTo>
                      <a:pt x="6442" y="23933"/>
                    </a:lnTo>
                    <a:lnTo>
                      <a:pt x="5733" y="22535"/>
                    </a:lnTo>
                    <a:lnTo>
                      <a:pt x="5083" y="21136"/>
                    </a:lnTo>
                    <a:lnTo>
                      <a:pt x="4472" y="19757"/>
                    </a:lnTo>
                    <a:lnTo>
                      <a:pt x="3901" y="18398"/>
                    </a:lnTo>
                    <a:lnTo>
                      <a:pt x="3409" y="17059"/>
                    </a:lnTo>
                    <a:lnTo>
                      <a:pt x="2956" y="15759"/>
                    </a:lnTo>
                    <a:lnTo>
                      <a:pt x="2542" y="14478"/>
                    </a:lnTo>
                    <a:lnTo>
                      <a:pt x="2187" y="13237"/>
                    </a:lnTo>
                    <a:lnTo>
                      <a:pt x="1892" y="12036"/>
                    </a:lnTo>
                    <a:lnTo>
                      <a:pt x="1655" y="10873"/>
                    </a:lnTo>
                    <a:lnTo>
                      <a:pt x="1458" y="9770"/>
                    </a:lnTo>
                    <a:lnTo>
                      <a:pt x="1380" y="9238"/>
                    </a:lnTo>
                    <a:lnTo>
                      <a:pt x="1321" y="8707"/>
                    </a:lnTo>
                    <a:lnTo>
                      <a:pt x="1262" y="8194"/>
                    </a:lnTo>
                    <a:lnTo>
                      <a:pt x="1242" y="7702"/>
                    </a:lnTo>
                    <a:lnTo>
                      <a:pt x="1222" y="7229"/>
                    </a:lnTo>
                    <a:lnTo>
                      <a:pt x="1202" y="6757"/>
                    </a:lnTo>
                    <a:lnTo>
                      <a:pt x="1222" y="6264"/>
                    </a:lnTo>
                    <a:lnTo>
                      <a:pt x="1242" y="5791"/>
                    </a:lnTo>
                    <a:lnTo>
                      <a:pt x="1281" y="5338"/>
                    </a:lnTo>
                    <a:lnTo>
                      <a:pt x="1340" y="4905"/>
                    </a:lnTo>
                    <a:lnTo>
                      <a:pt x="1419" y="4511"/>
                    </a:lnTo>
                    <a:lnTo>
                      <a:pt x="1498" y="4117"/>
                    </a:lnTo>
                    <a:lnTo>
                      <a:pt x="1596" y="3762"/>
                    </a:lnTo>
                    <a:lnTo>
                      <a:pt x="1715" y="3427"/>
                    </a:lnTo>
                    <a:lnTo>
                      <a:pt x="1852" y="3112"/>
                    </a:lnTo>
                    <a:lnTo>
                      <a:pt x="2010" y="2817"/>
                    </a:lnTo>
                    <a:lnTo>
                      <a:pt x="2168" y="2561"/>
                    </a:lnTo>
                    <a:lnTo>
                      <a:pt x="2345" y="2324"/>
                    </a:lnTo>
                    <a:lnTo>
                      <a:pt x="2522" y="2108"/>
                    </a:lnTo>
                    <a:lnTo>
                      <a:pt x="2719" y="1911"/>
                    </a:lnTo>
                    <a:lnTo>
                      <a:pt x="2936" y="1733"/>
                    </a:lnTo>
                    <a:lnTo>
                      <a:pt x="3153" y="1596"/>
                    </a:lnTo>
                    <a:lnTo>
                      <a:pt x="3330" y="1497"/>
                    </a:lnTo>
                    <a:lnTo>
                      <a:pt x="3507" y="1418"/>
                    </a:lnTo>
                    <a:lnTo>
                      <a:pt x="3704" y="1359"/>
                    </a:lnTo>
                    <a:lnTo>
                      <a:pt x="3881" y="1300"/>
                    </a:lnTo>
                    <a:lnTo>
                      <a:pt x="4098" y="1261"/>
                    </a:lnTo>
                    <a:lnTo>
                      <a:pt x="4295" y="1221"/>
                    </a:lnTo>
                    <a:lnTo>
                      <a:pt x="4512" y="1202"/>
                    </a:lnTo>
                    <a:close/>
                    <a:moveTo>
                      <a:pt x="4453" y="0"/>
                    </a:moveTo>
                    <a:lnTo>
                      <a:pt x="4157" y="39"/>
                    </a:lnTo>
                    <a:lnTo>
                      <a:pt x="3881" y="79"/>
                    </a:lnTo>
                    <a:lnTo>
                      <a:pt x="3606" y="138"/>
                    </a:lnTo>
                    <a:lnTo>
                      <a:pt x="3330" y="217"/>
                    </a:lnTo>
                    <a:lnTo>
                      <a:pt x="3054" y="315"/>
                    </a:lnTo>
                    <a:lnTo>
                      <a:pt x="2798" y="414"/>
                    </a:lnTo>
                    <a:lnTo>
                      <a:pt x="2562" y="552"/>
                    </a:lnTo>
                    <a:lnTo>
                      <a:pt x="2227" y="768"/>
                    </a:lnTo>
                    <a:lnTo>
                      <a:pt x="1931" y="1005"/>
                    </a:lnTo>
                    <a:lnTo>
                      <a:pt x="1655" y="1280"/>
                    </a:lnTo>
                    <a:lnTo>
                      <a:pt x="1399" y="1576"/>
                    </a:lnTo>
                    <a:lnTo>
                      <a:pt x="1222" y="1812"/>
                    </a:lnTo>
                    <a:lnTo>
                      <a:pt x="1045" y="2068"/>
                    </a:lnTo>
                    <a:lnTo>
                      <a:pt x="907" y="2324"/>
                    </a:lnTo>
                    <a:lnTo>
                      <a:pt x="769" y="2600"/>
                    </a:lnTo>
                    <a:lnTo>
                      <a:pt x="631" y="2896"/>
                    </a:lnTo>
                    <a:lnTo>
                      <a:pt x="533" y="3191"/>
                    </a:lnTo>
                    <a:lnTo>
                      <a:pt x="414" y="3506"/>
                    </a:lnTo>
                    <a:lnTo>
                      <a:pt x="336" y="3821"/>
                    </a:lnTo>
                    <a:lnTo>
                      <a:pt x="257" y="4156"/>
                    </a:lnTo>
                    <a:lnTo>
                      <a:pt x="178" y="4491"/>
                    </a:lnTo>
                    <a:lnTo>
                      <a:pt x="139" y="4846"/>
                    </a:lnTo>
                    <a:lnTo>
                      <a:pt x="80" y="5220"/>
                    </a:lnTo>
                    <a:lnTo>
                      <a:pt x="21" y="5969"/>
                    </a:lnTo>
                    <a:lnTo>
                      <a:pt x="1" y="6757"/>
                    </a:lnTo>
                    <a:lnTo>
                      <a:pt x="21" y="7249"/>
                    </a:lnTo>
                    <a:lnTo>
                      <a:pt x="40" y="7781"/>
                    </a:lnTo>
                    <a:lnTo>
                      <a:pt x="80" y="8293"/>
                    </a:lnTo>
                    <a:lnTo>
                      <a:pt x="119" y="8845"/>
                    </a:lnTo>
                    <a:lnTo>
                      <a:pt x="178" y="9396"/>
                    </a:lnTo>
                    <a:lnTo>
                      <a:pt x="257" y="9948"/>
                    </a:lnTo>
                    <a:lnTo>
                      <a:pt x="454" y="11110"/>
                    </a:lnTo>
                    <a:lnTo>
                      <a:pt x="651" y="11996"/>
                    </a:lnTo>
                    <a:lnTo>
                      <a:pt x="868" y="12922"/>
                    </a:lnTo>
                    <a:lnTo>
                      <a:pt x="1104" y="13868"/>
                    </a:lnTo>
                    <a:lnTo>
                      <a:pt x="1380" y="14833"/>
                    </a:lnTo>
                    <a:lnTo>
                      <a:pt x="1695" y="15798"/>
                    </a:lnTo>
                    <a:lnTo>
                      <a:pt x="2030" y="16803"/>
                    </a:lnTo>
                    <a:lnTo>
                      <a:pt x="2404" y="17807"/>
                    </a:lnTo>
                    <a:lnTo>
                      <a:pt x="2798" y="18832"/>
                    </a:lnTo>
                    <a:lnTo>
                      <a:pt x="3212" y="19876"/>
                    </a:lnTo>
                    <a:lnTo>
                      <a:pt x="3665" y="20920"/>
                    </a:lnTo>
                    <a:lnTo>
                      <a:pt x="4137" y="21983"/>
                    </a:lnTo>
                    <a:lnTo>
                      <a:pt x="4650" y="23067"/>
                    </a:lnTo>
                    <a:lnTo>
                      <a:pt x="5181" y="24130"/>
                    </a:lnTo>
                    <a:lnTo>
                      <a:pt x="5733" y="25214"/>
                    </a:lnTo>
                    <a:lnTo>
                      <a:pt x="6324" y="26297"/>
                    </a:lnTo>
                    <a:lnTo>
                      <a:pt x="6954" y="27381"/>
                    </a:lnTo>
                    <a:lnTo>
                      <a:pt x="7526" y="28365"/>
                    </a:lnTo>
                    <a:lnTo>
                      <a:pt x="8097" y="29311"/>
                    </a:lnTo>
                    <a:lnTo>
                      <a:pt x="8688" y="30237"/>
                    </a:lnTo>
                    <a:lnTo>
                      <a:pt x="9279" y="31143"/>
                    </a:lnTo>
                    <a:lnTo>
                      <a:pt x="9870" y="32029"/>
                    </a:lnTo>
                    <a:lnTo>
                      <a:pt x="10480" y="32896"/>
                    </a:lnTo>
                    <a:lnTo>
                      <a:pt x="11091" y="33743"/>
                    </a:lnTo>
                    <a:lnTo>
                      <a:pt x="11721" y="34551"/>
                    </a:lnTo>
                    <a:lnTo>
                      <a:pt x="12332" y="35339"/>
                    </a:lnTo>
                    <a:lnTo>
                      <a:pt x="12962" y="36107"/>
                    </a:lnTo>
                    <a:lnTo>
                      <a:pt x="13573" y="36855"/>
                    </a:lnTo>
                    <a:lnTo>
                      <a:pt x="14203" y="37565"/>
                    </a:lnTo>
                    <a:lnTo>
                      <a:pt x="14834" y="38254"/>
                    </a:lnTo>
                    <a:lnTo>
                      <a:pt x="15464" y="38904"/>
                    </a:lnTo>
                    <a:lnTo>
                      <a:pt x="16075" y="39534"/>
                    </a:lnTo>
                    <a:lnTo>
                      <a:pt x="16705" y="40145"/>
                    </a:lnTo>
                    <a:lnTo>
                      <a:pt x="17316" y="40716"/>
                    </a:lnTo>
                    <a:lnTo>
                      <a:pt x="17926" y="41248"/>
                    </a:lnTo>
                    <a:lnTo>
                      <a:pt x="18537" y="41760"/>
                    </a:lnTo>
                    <a:lnTo>
                      <a:pt x="19147" y="42233"/>
                    </a:lnTo>
                    <a:lnTo>
                      <a:pt x="19738" y="42686"/>
                    </a:lnTo>
                    <a:lnTo>
                      <a:pt x="20349" y="43100"/>
                    </a:lnTo>
                    <a:lnTo>
                      <a:pt x="20920" y="43474"/>
                    </a:lnTo>
                    <a:lnTo>
                      <a:pt x="21511" y="43809"/>
                    </a:lnTo>
                    <a:lnTo>
                      <a:pt x="22083" y="44104"/>
                    </a:lnTo>
                    <a:lnTo>
                      <a:pt x="22634" y="44380"/>
                    </a:lnTo>
                    <a:lnTo>
                      <a:pt x="23186" y="44617"/>
                    </a:lnTo>
                    <a:lnTo>
                      <a:pt x="23737" y="44794"/>
                    </a:lnTo>
                    <a:lnTo>
                      <a:pt x="24269" y="44951"/>
                    </a:lnTo>
                    <a:lnTo>
                      <a:pt x="24801" y="45070"/>
                    </a:lnTo>
                    <a:lnTo>
                      <a:pt x="25313" y="45129"/>
                    </a:lnTo>
                    <a:lnTo>
                      <a:pt x="25825" y="45148"/>
                    </a:lnTo>
                    <a:lnTo>
                      <a:pt x="26101" y="45148"/>
                    </a:lnTo>
                    <a:lnTo>
                      <a:pt x="26396" y="45129"/>
                    </a:lnTo>
                    <a:lnTo>
                      <a:pt x="26672" y="45089"/>
                    </a:lnTo>
                    <a:lnTo>
                      <a:pt x="26948" y="45030"/>
                    </a:lnTo>
                    <a:lnTo>
                      <a:pt x="27224" y="44951"/>
                    </a:lnTo>
                    <a:lnTo>
                      <a:pt x="27480" y="44853"/>
                    </a:lnTo>
                    <a:lnTo>
                      <a:pt x="27736" y="44735"/>
                    </a:lnTo>
                    <a:lnTo>
                      <a:pt x="27992" y="44597"/>
                    </a:lnTo>
                    <a:lnTo>
                      <a:pt x="28327" y="44400"/>
                    </a:lnTo>
                    <a:lnTo>
                      <a:pt x="28622" y="44144"/>
                    </a:lnTo>
                    <a:lnTo>
                      <a:pt x="28898" y="43888"/>
                    </a:lnTo>
                    <a:lnTo>
                      <a:pt x="29154" y="43592"/>
                    </a:lnTo>
                    <a:lnTo>
                      <a:pt x="29331" y="43356"/>
                    </a:lnTo>
                    <a:lnTo>
                      <a:pt x="29489" y="43100"/>
                    </a:lnTo>
                    <a:lnTo>
                      <a:pt x="29647" y="42824"/>
                    </a:lnTo>
                    <a:lnTo>
                      <a:pt x="29785" y="42548"/>
                    </a:lnTo>
                    <a:lnTo>
                      <a:pt x="29903" y="42272"/>
                    </a:lnTo>
                    <a:lnTo>
                      <a:pt x="30021" y="41977"/>
                    </a:lnTo>
                    <a:lnTo>
                      <a:pt x="30119" y="41662"/>
                    </a:lnTo>
                    <a:lnTo>
                      <a:pt x="30218" y="41327"/>
                    </a:lnTo>
                    <a:lnTo>
                      <a:pt x="30297" y="41012"/>
                    </a:lnTo>
                    <a:lnTo>
                      <a:pt x="30356" y="40657"/>
                    </a:lnTo>
                    <a:lnTo>
                      <a:pt x="30415" y="40303"/>
                    </a:lnTo>
                    <a:lnTo>
                      <a:pt x="30474" y="39948"/>
                    </a:lnTo>
                    <a:lnTo>
                      <a:pt x="30533" y="39200"/>
                    </a:lnTo>
                    <a:lnTo>
                      <a:pt x="30553" y="38392"/>
                    </a:lnTo>
                    <a:lnTo>
                      <a:pt x="30533" y="37899"/>
                    </a:lnTo>
                    <a:lnTo>
                      <a:pt x="30513" y="37387"/>
                    </a:lnTo>
                    <a:lnTo>
                      <a:pt x="30474" y="36855"/>
                    </a:lnTo>
                    <a:lnTo>
                      <a:pt x="30435" y="36324"/>
                    </a:lnTo>
                    <a:lnTo>
                      <a:pt x="30356" y="35772"/>
                    </a:lnTo>
                    <a:lnTo>
                      <a:pt x="30277" y="35201"/>
                    </a:lnTo>
                    <a:lnTo>
                      <a:pt x="30080" y="34039"/>
                    </a:lnTo>
                    <a:lnTo>
                      <a:pt x="29903" y="33152"/>
                    </a:lnTo>
                    <a:lnTo>
                      <a:pt x="29686" y="32226"/>
                    </a:lnTo>
                    <a:lnTo>
                      <a:pt x="29430" y="31281"/>
                    </a:lnTo>
                    <a:lnTo>
                      <a:pt x="29154" y="30335"/>
                    </a:lnTo>
                    <a:lnTo>
                      <a:pt x="28859" y="29350"/>
                    </a:lnTo>
                    <a:lnTo>
                      <a:pt x="28524" y="28346"/>
                    </a:lnTo>
                    <a:lnTo>
                      <a:pt x="28150" y="27341"/>
                    </a:lnTo>
                    <a:lnTo>
                      <a:pt x="27756" y="26317"/>
                    </a:lnTo>
                    <a:lnTo>
                      <a:pt x="27342" y="25273"/>
                    </a:lnTo>
                    <a:lnTo>
                      <a:pt x="26889" y="24229"/>
                    </a:lnTo>
                    <a:lnTo>
                      <a:pt x="26416" y="23165"/>
                    </a:lnTo>
                    <a:lnTo>
                      <a:pt x="25904" y="22101"/>
                    </a:lnTo>
                    <a:lnTo>
                      <a:pt x="25372" y="21018"/>
                    </a:lnTo>
                    <a:lnTo>
                      <a:pt x="24801" y="19935"/>
                    </a:lnTo>
                    <a:lnTo>
                      <a:pt x="24230" y="18851"/>
                    </a:lnTo>
                    <a:lnTo>
                      <a:pt x="23599" y="17768"/>
                    </a:lnTo>
                    <a:lnTo>
                      <a:pt x="23028" y="16803"/>
                    </a:lnTo>
                    <a:lnTo>
                      <a:pt x="22457" y="15857"/>
                    </a:lnTo>
                    <a:lnTo>
                      <a:pt x="21866" y="14912"/>
                    </a:lnTo>
                    <a:lnTo>
                      <a:pt x="21275" y="14005"/>
                    </a:lnTo>
                    <a:lnTo>
                      <a:pt x="20664" y="13119"/>
                    </a:lnTo>
                    <a:lnTo>
                      <a:pt x="20073" y="12252"/>
                    </a:lnTo>
                    <a:lnTo>
                      <a:pt x="19443" y="11425"/>
                    </a:lnTo>
                    <a:lnTo>
                      <a:pt x="18832" y="10598"/>
                    </a:lnTo>
                    <a:lnTo>
                      <a:pt x="18222" y="9810"/>
                    </a:lnTo>
                    <a:lnTo>
                      <a:pt x="17591" y="9041"/>
                    </a:lnTo>
                    <a:lnTo>
                      <a:pt x="16961" y="8313"/>
                    </a:lnTo>
                    <a:lnTo>
                      <a:pt x="16350" y="7584"/>
                    </a:lnTo>
                    <a:lnTo>
                      <a:pt x="15720" y="6894"/>
                    </a:lnTo>
                    <a:lnTo>
                      <a:pt x="15090" y="6244"/>
                    </a:lnTo>
                    <a:lnTo>
                      <a:pt x="14479" y="5614"/>
                    </a:lnTo>
                    <a:lnTo>
                      <a:pt x="13849" y="5023"/>
                    </a:lnTo>
                    <a:lnTo>
                      <a:pt x="13238" y="4452"/>
                    </a:lnTo>
                    <a:lnTo>
                      <a:pt x="12627" y="3900"/>
                    </a:lnTo>
                    <a:lnTo>
                      <a:pt x="12017" y="3388"/>
                    </a:lnTo>
                    <a:lnTo>
                      <a:pt x="11406" y="2915"/>
                    </a:lnTo>
                    <a:lnTo>
                      <a:pt x="10795" y="2482"/>
                    </a:lnTo>
                    <a:lnTo>
                      <a:pt x="10205" y="2068"/>
                    </a:lnTo>
                    <a:lnTo>
                      <a:pt x="9633" y="1694"/>
                    </a:lnTo>
                    <a:lnTo>
                      <a:pt x="9042" y="1359"/>
                    </a:lnTo>
                    <a:lnTo>
                      <a:pt x="8471" y="1044"/>
                    </a:lnTo>
                    <a:lnTo>
                      <a:pt x="7920" y="768"/>
                    </a:lnTo>
                    <a:lnTo>
                      <a:pt x="7368" y="552"/>
                    </a:lnTo>
                    <a:lnTo>
                      <a:pt x="6816" y="355"/>
                    </a:lnTo>
                    <a:lnTo>
                      <a:pt x="6285" y="197"/>
                    </a:lnTo>
                    <a:lnTo>
                      <a:pt x="5753" y="98"/>
                    </a:lnTo>
                    <a:lnTo>
                      <a:pt x="5241" y="20"/>
                    </a:lnTo>
                    <a:lnTo>
                      <a:pt x="47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3"/>
              <p:cNvSpPr/>
              <p:nvPr/>
            </p:nvSpPr>
            <p:spPr>
              <a:xfrm>
                <a:off x="2492650" y="420825"/>
                <a:ext cx="1129225" cy="763325"/>
              </a:xfrm>
              <a:custGeom>
                <a:avLst/>
                <a:gdLst/>
                <a:ahLst/>
                <a:cxnLst/>
                <a:rect l="l" t="t" r="r" b="b"/>
                <a:pathLst>
                  <a:path w="45169" h="30533" extrusionOk="0">
                    <a:moveTo>
                      <a:pt x="38412" y="1202"/>
                    </a:moveTo>
                    <a:lnTo>
                      <a:pt x="38905" y="1221"/>
                    </a:lnTo>
                    <a:lnTo>
                      <a:pt x="39358" y="1241"/>
                    </a:lnTo>
                    <a:lnTo>
                      <a:pt x="39811" y="1280"/>
                    </a:lnTo>
                    <a:lnTo>
                      <a:pt x="40244" y="1340"/>
                    </a:lnTo>
                    <a:lnTo>
                      <a:pt x="40658" y="1399"/>
                    </a:lnTo>
                    <a:lnTo>
                      <a:pt x="41032" y="1497"/>
                    </a:lnTo>
                    <a:lnTo>
                      <a:pt x="41406" y="1596"/>
                    </a:lnTo>
                    <a:lnTo>
                      <a:pt x="41741" y="1714"/>
                    </a:lnTo>
                    <a:lnTo>
                      <a:pt x="42056" y="1852"/>
                    </a:lnTo>
                    <a:lnTo>
                      <a:pt x="42332" y="1990"/>
                    </a:lnTo>
                    <a:lnTo>
                      <a:pt x="42608" y="2167"/>
                    </a:lnTo>
                    <a:lnTo>
                      <a:pt x="42844" y="2324"/>
                    </a:lnTo>
                    <a:lnTo>
                      <a:pt x="43061" y="2521"/>
                    </a:lnTo>
                    <a:lnTo>
                      <a:pt x="43258" y="2718"/>
                    </a:lnTo>
                    <a:lnTo>
                      <a:pt x="43416" y="2935"/>
                    </a:lnTo>
                    <a:lnTo>
                      <a:pt x="43573" y="3152"/>
                    </a:lnTo>
                    <a:lnTo>
                      <a:pt x="43652" y="3329"/>
                    </a:lnTo>
                    <a:lnTo>
                      <a:pt x="43731" y="3506"/>
                    </a:lnTo>
                    <a:lnTo>
                      <a:pt x="43810" y="3684"/>
                    </a:lnTo>
                    <a:lnTo>
                      <a:pt x="43849" y="3881"/>
                    </a:lnTo>
                    <a:lnTo>
                      <a:pt x="43908" y="4078"/>
                    </a:lnTo>
                    <a:lnTo>
                      <a:pt x="43928" y="4294"/>
                    </a:lnTo>
                    <a:lnTo>
                      <a:pt x="43948" y="4511"/>
                    </a:lnTo>
                    <a:lnTo>
                      <a:pt x="43948" y="4728"/>
                    </a:lnTo>
                    <a:lnTo>
                      <a:pt x="43948" y="5122"/>
                    </a:lnTo>
                    <a:lnTo>
                      <a:pt x="43888" y="5535"/>
                    </a:lnTo>
                    <a:lnTo>
                      <a:pt x="43790" y="5988"/>
                    </a:lnTo>
                    <a:lnTo>
                      <a:pt x="43652" y="6441"/>
                    </a:lnTo>
                    <a:lnTo>
                      <a:pt x="43514" y="6855"/>
                    </a:lnTo>
                    <a:lnTo>
                      <a:pt x="43337" y="7288"/>
                    </a:lnTo>
                    <a:lnTo>
                      <a:pt x="43140" y="7741"/>
                    </a:lnTo>
                    <a:lnTo>
                      <a:pt x="42903" y="8195"/>
                    </a:lnTo>
                    <a:lnTo>
                      <a:pt x="42647" y="8648"/>
                    </a:lnTo>
                    <a:lnTo>
                      <a:pt x="42352" y="9120"/>
                    </a:lnTo>
                    <a:lnTo>
                      <a:pt x="42037" y="9613"/>
                    </a:lnTo>
                    <a:lnTo>
                      <a:pt x="41702" y="10105"/>
                    </a:lnTo>
                    <a:lnTo>
                      <a:pt x="41150" y="10854"/>
                    </a:lnTo>
                    <a:lnTo>
                      <a:pt x="40520" y="11602"/>
                    </a:lnTo>
                    <a:lnTo>
                      <a:pt x="39850" y="12390"/>
                    </a:lnTo>
                    <a:lnTo>
                      <a:pt x="39121" y="13158"/>
                    </a:lnTo>
                    <a:lnTo>
                      <a:pt x="38353" y="13966"/>
                    </a:lnTo>
                    <a:lnTo>
                      <a:pt x="37526" y="14754"/>
                    </a:lnTo>
                    <a:lnTo>
                      <a:pt x="36639" y="15562"/>
                    </a:lnTo>
                    <a:lnTo>
                      <a:pt x="35714" y="16350"/>
                    </a:lnTo>
                    <a:lnTo>
                      <a:pt x="34748" y="17157"/>
                    </a:lnTo>
                    <a:lnTo>
                      <a:pt x="33724" y="17945"/>
                    </a:lnTo>
                    <a:lnTo>
                      <a:pt x="32660" y="18733"/>
                    </a:lnTo>
                    <a:lnTo>
                      <a:pt x="31557" y="19521"/>
                    </a:lnTo>
                    <a:lnTo>
                      <a:pt x="30435" y="20309"/>
                    </a:lnTo>
                    <a:lnTo>
                      <a:pt x="29253" y="21057"/>
                    </a:lnTo>
                    <a:lnTo>
                      <a:pt x="28031" y="21826"/>
                    </a:lnTo>
                    <a:lnTo>
                      <a:pt x="26790" y="22555"/>
                    </a:lnTo>
                    <a:lnTo>
                      <a:pt x="25372" y="23362"/>
                    </a:lnTo>
                    <a:lnTo>
                      <a:pt x="23954" y="24111"/>
                    </a:lnTo>
                    <a:lnTo>
                      <a:pt x="22536" y="24820"/>
                    </a:lnTo>
                    <a:lnTo>
                      <a:pt x="21137" y="25470"/>
                    </a:lnTo>
                    <a:lnTo>
                      <a:pt x="19758" y="26081"/>
                    </a:lnTo>
                    <a:lnTo>
                      <a:pt x="18399" y="26632"/>
                    </a:lnTo>
                    <a:lnTo>
                      <a:pt x="17059" y="27144"/>
                    </a:lnTo>
                    <a:lnTo>
                      <a:pt x="15759" y="27597"/>
                    </a:lnTo>
                    <a:lnTo>
                      <a:pt x="14479" y="28011"/>
                    </a:lnTo>
                    <a:lnTo>
                      <a:pt x="13238" y="28346"/>
                    </a:lnTo>
                    <a:lnTo>
                      <a:pt x="12036" y="28661"/>
                    </a:lnTo>
                    <a:lnTo>
                      <a:pt x="10894" y="28897"/>
                    </a:lnTo>
                    <a:lnTo>
                      <a:pt x="9771" y="29094"/>
                    </a:lnTo>
                    <a:lnTo>
                      <a:pt x="9239" y="29173"/>
                    </a:lnTo>
                    <a:lnTo>
                      <a:pt x="8707" y="29232"/>
                    </a:lnTo>
                    <a:lnTo>
                      <a:pt x="8195" y="29272"/>
                    </a:lnTo>
                    <a:lnTo>
                      <a:pt x="7703" y="29311"/>
                    </a:lnTo>
                    <a:lnTo>
                      <a:pt x="7230" y="29331"/>
                    </a:lnTo>
                    <a:lnTo>
                      <a:pt x="6265" y="29331"/>
                    </a:lnTo>
                    <a:lnTo>
                      <a:pt x="5792" y="29311"/>
                    </a:lnTo>
                    <a:lnTo>
                      <a:pt x="5339" y="29272"/>
                    </a:lnTo>
                    <a:lnTo>
                      <a:pt x="4925" y="29213"/>
                    </a:lnTo>
                    <a:lnTo>
                      <a:pt x="4512" y="29134"/>
                    </a:lnTo>
                    <a:lnTo>
                      <a:pt x="4118" y="29035"/>
                    </a:lnTo>
                    <a:lnTo>
                      <a:pt x="3763" y="28937"/>
                    </a:lnTo>
                    <a:lnTo>
                      <a:pt x="3428" y="28819"/>
                    </a:lnTo>
                    <a:lnTo>
                      <a:pt x="3113" y="28681"/>
                    </a:lnTo>
                    <a:lnTo>
                      <a:pt x="2818" y="28543"/>
                    </a:lnTo>
                    <a:lnTo>
                      <a:pt x="2562" y="28385"/>
                    </a:lnTo>
                    <a:lnTo>
                      <a:pt x="2325" y="28208"/>
                    </a:lnTo>
                    <a:lnTo>
                      <a:pt x="2109" y="28031"/>
                    </a:lnTo>
                    <a:lnTo>
                      <a:pt x="1912" y="27814"/>
                    </a:lnTo>
                    <a:lnTo>
                      <a:pt x="1754" y="27617"/>
                    </a:lnTo>
                    <a:lnTo>
                      <a:pt x="1596" y="27381"/>
                    </a:lnTo>
                    <a:lnTo>
                      <a:pt x="1518" y="27203"/>
                    </a:lnTo>
                    <a:lnTo>
                      <a:pt x="1439" y="27026"/>
                    </a:lnTo>
                    <a:lnTo>
                      <a:pt x="1360" y="26849"/>
                    </a:lnTo>
                    <a:lnTo>
                      <a:pt x="1301" y="26652"/>
                    </a:lnTo>
                    <a:lnTo>
                      <a:pt x="1261" y="26455"/>
                    </a:lnTo>
                    <a:lnTo>
                      <a:pt x="1242" y="26258"/>
                    </a:lnTo>
                    <a:lnTo>
                      <a:pt x="1222" y="26041"/>
                    </a:lnTo>
                    <a:lnTo>
                      <a:pt x="1202" y="25805"/>
                    </a:lnTo>
                    <a:lnTo>
                      <a:pt x="1222" y="25411"/>
                    </a:lnTo>
                    <a:lnTo>
                      <a:pt x="1281" y="24997"/>
                    </a:lnTo>
                    <a:lnTo>
                      <a:pt x="1380" y="24564"/>
                    </a:lnTo>
                    <a:lnTo>
                      <a:pt x="1498" y="24091"/>
                    </a:lnTo>
                    <a:lnTo>
                      <a:pt x="1655" y="23677"/>
                    </a:lnTo>
                    <a:lnTo>
                      <a:pt x="1833" y="23244"/>
                    </a:lnTo>
                    <a:lnTo>
                      <a:pt x="2030" y="22811"/>
                    </a:lnTo>
                    <a:lnTo>
                      <a:pt x="2266" y="22358"/>
                    </a:lnTo>
                    <a:lnTo>
                      <a:pt x="2522" y="21885"/>
                    </a:lnTo>
                    <a:lnTo>
                      <a:pt x="2798" y="21412"/>
                    </a:lnTo>
                    <a:lnTo>
                      <a:pt x="3113" y="20939"/>
                    </a:lnTo>
                    <a:lnTo>
                      <a:pt x="3468" y="20447"/>
                    </a:lnTo>
                    <a:lnTo>
                      <a:pt x="4019" y="19698"/>
                    </a:lnTo>
                    <a:lnTo>
                      <a:pt x="4630" y="18930"/>
                    </a:lnTo>
                    <a:lnTo>
                      <a:pt x="5319" y="18162"/>
                    </a:lnTo>
                    <a:lnTo>
                      <a:pt x="6028" y="17374"/>
                    </a:lnTo>
                    <a:lnTo>
                      <a:pt x="6816" y="16586"/>
                    </a:lnTo>
                    <a:lnTo>
                      <a:pt x="7644" y="15778"/>
                    </a:lnTo>
                    <a:lnTo>
                      <a:pt x="8530" y="14990"/>
                    </a:lnTo>
                    <a:lnTo>
                      <a:pt x="9456" y="14183"/>
                    </a:lnTo>
                    <a:lnTo>
                      <a:pt x="10421" y="13395"/>
                    </a:lnTo>
                    <a:lnTo>
                      <a:pt x="11445" y="12587"/>
                    </a:lnTo>
                    <a:lnTo>
                      <a:pt x="12509" y="11799"/>
                    </a:lnTo>
                    <a:lnTo>
                      <a:pt x="13593" y="11011"/>
                    </a:lnTo>
                    <a:lnTo>
                      <a:pt x="14735" y="10243"/>
                    </a:lnTo>
                    <a:lnTo>
                      <a:pt x="15917" y="9475"/>
                    </a:lnTo>
                    <a:lnTo>
                      <a:pt x="17138" y="8726"/>
                    </a:lnTo>
                    <a:lnTo>
                      <a:pt x="18379" y="7978"/>
                    </a:lnTo>
                    <a:lnTo>
                      <a:pt x="19797" y="7190"/>
                    </a:lnTo>
                    <a:lnTo>
                      <a:pt x="21216" y="6422"/>
                    </a:lnTo>
                    <a:lnTo>
                      <a:pt x="22634" y="5732"/>
                    </a:lnTo>
                    <a:lnTo>
                      <a:pt x="24033" y="5063"/>
                    </a:lnTo>
                    <a:lnTo>
                      <a:pt x="25411" y="4452"/>
                    </a:lnTo>
                    <a:lnTo>
                      <a:pt x="26771" y="3900"/>
                    </a:lnTo>
                    <a:lnTo>
                      <a:pt x="28090" y="3388"/>
                    </a:lnTo>
                    <a:lnTo>
                      <a:pt x="29410" y="2935"/>
                    </a:lnTo>
                    <a:lnTo>
                      <a:pt x="30691" y="2541"/>
                    </a:lnTo>
                    <a:lnTo>
                      <a:pt x="31912" y="2187"/>
                    </a:lnTo>
                    <a:lnTo>
                      <a:pt x="33113" y="1891"/>
                    </a:lnTo>
                    <a:lnTo>
                      <a:pt x="34276" y="1635"/>
                    </a:lnTo>
                    <a:lnTo>
                      <a:pt x="35398" y="1458"/>
                    </a:lnTo>
                    <a:lnTo>
                      <a:pt x="35930" y="1379"/>
                    </a:lnTo>
                    <a:lnTo>
                      <a:pt x="36442" y="1320"/>
                    </a:lnTo>
                    <a:lnTo>
                      <a:pt x="36955" y="1261"/>
                    </a:lnTo>
                    <a:lnTo>
                      <a:pt x="37467" y="1221"/>
                    </a:lnTo>
                    <a:lnTo>
                      <a:pt x="37940" y="1202"/>
                    </a:lnTo>
                    <a:close/>
                    <a:moveTo>
                      <a:pt x="37900" y="0"/>
                    </a:moveTo>
                    <a:lnTo>
                      <a:pt x="37388" y="20"/>
                    </a:lnTo>
                    <a:lnTo>
                      <a:pt x="36856" y="59"/>
                    </a:lnTo>
                    <a:lnTo>
                      <a:pt x="36324" y="118"/>
                    </a:lnTo>
                    <a:lnTo>
                      <a:pt x="35773" y="177"/>
                    </a:lnTo>
                    <a:lnTo>
                      <a:pt x="35221" y="256"/>
                    </a:lnTo>
                    <a:lnTo>
                      <a:pt x="34059" y="453"/>
                    </a:lnTo>
                    <a:lnTo>
                      <a:pt x="33153" y="650"/>
                    </a:lnTo>
                    <a:lnTo>
                      <a:pt x="32227" y="867"/>
                    </a:lnTo>
                    <a:lnTo>
                      <a:pt x="31301" y="1103"/>
                    </a:lnTo>
                    <a:lnTo>
                      <a:pt x="30336" y="1379"/>
                    </a:lnTo>
                    <a:lnTo>
                      <a:pt x="29351" y="1694"/>
                    </a:lnTo>
                    <a:lnTo>
                      <a:pt x="28366" y="2029"/>
                    </a:lnTo>
                    <a:lnTo>
                      <a:pt x="27342" y="2384"/>
                    </a:lnTo>
                    <a:lnTo>
                      <a:pt x="26318" y="2778"/>
                    </a:lnTo>
                    <a:lnTo>
                      <a:pt x="25274" y="3211"/>
                    </a:lnTo>
                    <a:lnTo>
                      <a:pt x="24230" y="3664"/>
                    </a:lnTo>
                    <a:lnTo>
                      <a:pt x="23166" y="4137"/>
                    </a:lnTo>
                    <a:lnTo>
                      <a:pt x="22102" y="4649"/>
                    </a:lnTo>
                    <a:lnTo>
                      <a:pt x="21019" y="5181"/>
                    </a:lnTo>
                    <a:lnTo>
                      <a:pt x="19955" y="5732"/>
                    </a:lnTo>
                    <a:lnTo>
                      <a:pt x="18872" y="6323"/>
                    </a:lnTo>
                    <a:lnTo>
                      <a:pt x="17769" y="6934"/>
                    </a:lnTo>
                    <a:lnTo>
                      <a:pt x="16803" y="7505"/>
                    </a:lnTo>
                    <a:lnTo>
                      <a:pt x="15858" y="8096"/>
                    </a:lnTo>
                    <a:lnTo>
                      <a:pt x="14932" y="8687"/>
                    </a:lnTo>
                    <a:lnTo>
                      <a:pt x="14026" y="9278"/>
                    </a:lnTo>
                    <a:lnTo>
                      <a:pt x="13140" y="9869"/>
                    </a:lnTo>
                    <a:lnTo>
                      <a:pt x="12273" y="10480"/>
                    </a:lnTo>
                    <a:lnTo>
                      <a:pt x="11426" y="11090"/>
                    </a:lnTo>
                    <a:lnTo>
                      <a:pt x="10618" y="11701"/>
                    </a:lnTo>
                    <a:lnTo>
                      <a:pt x="9811" y="12331"/>
                    </a:lnTo>
                    <a:lnTo>
                      <a:pt x="9042" y="12962"/>
                    </a:lnTo>
                    <a:lnTo>
                      <a:pt x="8313" y="13572"/>
                    </a:lnTo>
                    <a:lnTo>
                      <a:pt x="7604" y="14202"/>
                    </a:lnTo>
                    <a:lnTo>
                      <a:pt x="6915" y="14833"/>
                    </a:lnTo>
                    <a:lnTo>
                      <a:pt x="6245" y="15443"/>
                    </a:lnTo>
                    <a:lnTo>
                      <a:pt x="5615" y="16074"/>
                    </a:lnTo>
                    <a:lnTo>
                      <a:pt x="5024" y="16704"/>
                    </a:lnTo>
                    <a:lnTo>
                      <a:pt x="4453" y="17315"/>
                    </a:lnTo>
                    <a:lnTo>
                      <a:pt x="3901" y="17925"/>
                    </a:lnTo>
                    <a:lnTo>
                      <a:pt x="3409" y="18536"/>
                    </a:lnTo>
                    <a:lnTo>
                      <a:pt x="2916" y="19147"/>
                    </a:lnTo>
                    <a:lnTo>
                      <a:pt x="2483" y="19738"/>
                    </a:lnTo>
                    <a:lnTo>
                      <a:pt x="2069" y="20329"/>
                    </a:lnTo>
                    <a:lnTo>
                      <a:pt x="1695" y="20920"/>
                    </a:lnTo>
                    <a:lnTo>
                      <a:pt x="1360" y="21491"/>
                    </a:lnTo>
                    <a:lnTo>
                      <a:pt x="1045" y="22062"/>
                    </a:lnTo>
                    <a:lnTo>
                      <a:pt x="789" y="22633"/>
                    </a:lnTo>
                    <a:lnTo>
                      <a:pt x="552" y="23185"/>
                    </a:lnTo>
                    <a:lnTo>
                      <a:pt x="355" y="23736"/>
                    </a:lnTo>
                    <a:lnTo>
                      <a:pt x="198" y="24268"/>
                    </a:lnTo>
                    <a:lnTo>
                      <a:pt x="99" y="24800"/>
                    </a:lnTo>
                    <a:lnTo>
                      <a:pt x="20" y="25312"/>
                    </a:lnTo>
                    <a:lnTo>
                      <a:pt x="1" y="25805"/>
                    </a:lnTo>
                    <a:lnTo>
                      <a:pt x="20" y="26100"/>
                    </a:lnTo>
                    <a:lnTo>
                      <a:pt x="40" y="26396"/>
                    </a:lnTo>
                    <a:lnTo>
                      <a:pt x="80" y="26671"/>
                    </a:lnTo>
                    <a:lnTo>
                      <a:pt x="139" y="26947"/>
                    </a:lnTo>
                    <a:lnTo>
                      <a:pt x="217" y="27223"/>
                    </a:lnTo>
                    <a:lnTo>
                      <a:pt x="316" y="27479"/>
                    </a:lnTo>
                    <a:lnTo>
                      <a:pt x="434" y="27735"/>
                    </a:lnTo>
                    <a:lnTo>
                      <a:pt x="552" y="27991"/>
                    </a:lnTo>
                    <a:lnTo>
                      <a:pt x="769" y="28306"/>
                    </a:lnTo>
                    <a:lnTo>
                      <a:pt x="1005" y="28622"/>
                    </a:lnTo>
                    <a:lnTo>
                      <a:pt x="1281" y="28897"/>
                    </a:lnTo>
                    <a:lnTo>
                      <a:pt x="1577" y="29153"/>
                    </a:lnTo>
                    <a:lnTo>
                      <a:pt x="1813" y="29331"/>
                    </a:lnTo>
                    <a:lnTo>
                      <a:pt x="2069" y="29488"/>
                    </a:lnTo>
                    <a:lnTo>
                      <a:pt x="2325" y="29646"/>
                    </a:lnTo>
                    <a:lnTo>
                      <a:pt x="2601" y="29784"/>
                    </a:lnTo>
                    <a:lnTo>
                      <a:pt x="2896" y="29902"/>
                    </a:lnTo>
                    <a:lnTo>
                      <a:pt x="3192" y="30020"/>
                    </a:lnTo>
                    <a:lnTo>
                      <a:pt x="3507" y="30119"/>
                    </a:lnTo>
                    <a:lnTo>
                      <a:pt x="3822" y="30217"/>
                    </a:lnTo>
                    <a:lnTo>
                      <a:pt x="4157" y="30296"/>
                    </a:lnTo>
                    <a:lnTo>
                      <a:pt x="4492" y="30355"/>
                    </a:lnTo>
                    <a:lnTo>
                      <a:pt x="4847" y="30414"/>
                    </a:lnTo>
                    <a:lnTo>
                      <a:pt x="5221" y="30454"/>
                    </a:lnTo>
                    <a:lnTo>
                      <a:pt x="5969" y="30513"/>
                    </a:lnTo>
                    <a:lnTo>
                      <a:pt x="6757" y="30532"/>
                    </a:lnTo>
                    <a:lnTo>
                      <a:pt x="7269" y="30532"/>
                    </a:lnTo>
                    <a:lnTo>
                      <a:pt x="7782" y="30513"/>
                    </a:lnTo>
                    <a:lnTo>
                      <a:pt x="8294" y="30473"/>
                    </a:lnTo>
                    <a:lnTo>
                      <a:pt x="8845" y="30434"/>
                    </a:lnTo>
                    <a:lnTo>
                      <a:pt x="9397" y="30355"/>
                    </a:lnTo>
                    <a:lnTo>
                      <a:pt x="9948" y="30276"/>
                    </a:lnTo>
                    <a:lnTo>
                      <a:pt x="11111" y="30079"/>
                    </a:lnTo>
                    <a:lnTo>
                      <a:pt x="12017" y="29902"/>
                    </a:lnTo>
                    <a:lnTo>
                      <a:pt x="12923" y="29685"/>
                    </a:lnTo>
                    <a:lnTo>
                      <a:pt x="13868" y="29429"/>
                    </a:lnTo>
                    <a:lnTo>
                      <a:pt x="14834" y="29153"/>
                    </a:lnTo>
                    <a:lnTo>
                      <a:pt x="15818" y="28858"/>
                    </a:lnTo>
                    <a:lnTo>
                      <a:pt x="16803" y="28523"/>
                    </a:lnTo>
                    <a:lnTo>
                      <a:pt x="17828" y="28149"/>
                    </a:lnTo>
                    <a:lnTo>
                      <a:pt x="18852" y="27755"/>
                    </a:lnTo>
                    <a:lnTo>
                      <a:pt x="19876" y="27341"/>
                    </a:lnTo>
                    <a:lnTo>
                      <a:pt x="20940" y="26888"/>
                    </a:lnTo>
                    <a:lnTo>
                      <a:pt x="22004" y="26396"/>
                    </a:lnTo>
                    <a:lnTo>
                      <a:pt x="23067" y="25903"/>
                    </a:lnTo>
                    <a:lnTo>
                      <a:pt x="24131" y="25371"/>
                    </a:lnTo>
                    <a:lnTo>
                      <a:pt x="25215" y="24800"/>
                    </a:lnTo>
                    <a:lnTo>
                      <a:pt x="26298" y="24209"/>
                    </a:lnTo>
                    <a:lnTo>
                      <a:pt x="27401" y="23599"/>
                    </a:lnTo>
                    <a:lnTo>
                      <a:pt x="28366" y="23027"/>
                    </a:lnTo>
                    <a:lnTo>
                      <a:pt x="29312" y="22456"/>
                    </a:lnTo>
                    <a:lnTo>
                      <a:pt x="30238" y="21865"/>
                    </a:lnTo>
                    <a:lnTo>
                      <a:pt x="31144" y="21274"/>
                    </a:lnTo>
                    <a:lnTo>
                      <a:pt x="32030" y="20664"/>
                    </a:lnTo>
                    <a:lnTo>
                      <a:pt x="32897" y="20053"/>
                    </a:lnTo>
                    <a:lnTo>
                      <a:pt x="33744" y="19442"/>
                    </a:lnTo>
                    <a:lnTo>
                      <a:pt x="34551" y="18832"/>
                    </a:lnTo>
                    <a:lnTo>
                      <a:pt x="35339" y="18201"/>
                    </a:lnTo>
                    <a:lnTo>
                      <a:pt x="36108" y="17591"/>
                    </a:lnTo>
                    <a:lnTo>
                      <a:pt x="36856" y="16960"/>
                    </a:lnTo>
                    <a:lnTo>
                      <a:pt x="37565" y="16330"/>
                    </a:lnTo>
                    <a:lnTo>
                      <a:pt x="38255" y="15719"/>
                    </a:lnTo>
                    <a:lnTo>
                      <a:pt x="38924" y="15089"/>
                    </a:lnTo>
                    <a:lnTo>
                      <a:pt x="39555" y="14459"/>
                    </a:lnTo>
                    <a:lnTo>
                      <a:pt x="40146" y="13848"/>
                    </a:lnTo>
                    <a:lnTo>
                      <a:pt x="40717" y="13218"/>
                    </a:lnTo>
                    <a:lnTo>
                      <a:pt x="41249" y="12607"/>
                    </a:lnTo>
                    <a:lnTo>
                      <a:pt x="41761" y="11996"/>
                    </a:lnTo>
                    <a:lnTo>
                      <a:pt x="42234" y="11405"/>
                    </a:lnTo>
                    <a:lnTo>
                      <a:pt x="42687" y="10795"/>
                    </a:lnTo>
                    <a:lnTo>
                      <a:pt x="43100" y="10204"/>
                    </a:lnTo>
                    <a:lnTo>
                      <a:pt x="43475" y="9613"/>
                    </a:lnTo>
                    <a:lnTo>
                      <a:pt x="43810" y="9042"/>
                    </a:lnTo>
                    <a:lnTo>
                      <a:pt x="44125" y="8470"/>
                    </a:lnTo>
                    <a:lnTo>
                      <a:pt x="44381" y="7899"/>
                    </a:lnTo>
                    <a:lnTo>
                      <a:pt x="44617" y="7348"/>
                    </a:lnTo>
                    <a:lnTo>
                      <a:pt x="44814" y="6816"/>
                    </a:lnTo>
                    <a:lnTo>
                      <a:pt x="44952" y="6284"/>
                    </a:lnTo>
                    <a:lnTo>
                      <a:pt x="45070" y="5752"/>
                    </a:lnTo>
                    <a:lnTo>
                      <a:pt x="45129" y="5240"/>
                    </a:lnTo>
                    <a:lnTo>
                      <a:pt x="45169" y="4728"/>
                    </a:lnTo>
                    <a:lnTo>
                      <a:pt x="45149" y="4432"/>
                    </a:lnTo>
                    <a:lnTo>
                      <a:pt x="45129" y="4156"/>
                    </a:lnTo>
                    <a:lnTo>
                      <a:pt x="45090" y="3861"/>
                    </a:lnTo>
                    <a:lnTo>
                      <a:pt x="45031" y="3585"/>
                    </a:lnTo>
                    <a:lnTo>
                      <a:pt x="44952" y="3329"/>
                    </a:lnTo>
                    <a:lnTo>
                      <a:pt x="44854" y="3053"/>
                    </a:lnTo>
                    <a:lnTo>
                      <a:pt x="44735" y="2797"/>
                    </a:lnTo>
                    <a:lnTo>
                      <a:pt x="44617" y="2561"/>
                    </a:lnTo>
                    <a:lnTo>
                      <a:pt x="44401" y="2226"/>
                    </a:lnTo>
                    <a:lnTo>
                      <a:pt x="44164" y="1930"/>
                    </a:lnTo>
                    <a:lnTo>
                      <a:pt x="43888" y="1635"/>
                    </a:lnTo>
                    <a:lnTo>
                      <a:pt x="43593" y="1379"/>
                    </a:lnTo>
                    <a:lnTo>
                      <a:pt x="43357" y="1202"/>
                    </a:lnTo>
                    <a:lnTo>
                      <a:pt x="43100" y="1044"/>
                    </a:lnTo>
                    <a:lnTo>
                      <a:pt x="42844" y="886"/>
                    </a:lnTo>
                    <a:lnTo>
                      <a:pt x="42569" y="749"/>
                    </a:lnTo>
                    <a:lnTo>
                      <a:pt x="42273" y="630"/>
                    </a:lnTo>
                    <a:lnTo>
                      <a:pt x="41978" y="512"/>
                    </a:lnTo>
                    <a:lnTo>
                      <a:pt x="41663" y="414"/>
                    </a:lnTo>
                    <a:lnTo>
                      <a:pt x="41347" y="335"/>
                    </a:lnTo>
                    <a:lnTo>
                      <a:pt x="41012" y="256"/>
                    </a:lnTo>
                    <a:lnTo>
                      <a:pt x="40658" y="177"/>
                    </a:lnTo>
                    <a:lnTo>
                      <a:pt x="40303" y="118"/>
                    </a:lnTo>
                    <a:lnTo>
                      <a:pt x="39949" y="79"/>
                    </a:lnTo>
                    <a:lnTo>
                      <a:pt x="39200" y="20"/>
                    </a:lnTo>
                    <a:lnTo>
                      <a:pt x="384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3"/>
              <p:cNvSpPr/>
              <p:nvPr/>
            </p:nvSpPr>
            <p:spPr>
              <a:xfrm>
                <a:off x="2752175" y="478425"/>
                <a:ext cx="638750" cy="638750"/>
              </a:xfrm>
              <a:custGeom>
                <a:avLst/>
                <a:gdLst/>
                <a:ahLst/>
                <a:cxnLst/>
                <a:rect l="l" t="t" r="r" b="b"/>
                <a:pathLst>
                  <a:path w="25550" h="25550" extrusionOk="0">
                    <a:moveTo>
                      <a:pt x="12411" y="1"/>
                    </a:moveTo>
                    <a:lnTo>
                      <a:pt x="11800" y="20"/>
                    </a:lnTo>
                    <a:lnTo>
                      <a:pt x="11189" y="99"/>
                    </a:lnTo>
                    <a:lnTo>
                      <a:pt x="10579" y="178"/>
                    </a:lnTo>
                    <a:lnTo>
                      <a:pt x="9968" y="296"/>
                    </a:lnTo>
                    <a:lnTo>
                      <a:pt x="9377" y="454"/>
                    </a:lnTo>
                    <a:lnTo>
                      <a:pt x="8786" y="631"/>
                    </a:lnTo>
                    <a:lnTo>
                      <a:pt x="8215" y="828"/>
                    </a:lnTo>
                    <a:lnTo>
                      <a:pt x="7644" y="1064"/>
                    </a:lnTo>
                    <a:lnTo>
                      <a:pt x="7092" y="1321"/>
                    </a:lnTo>
                    <a:lnTo>
                      <a:pt x="6541" y="1616"/>
                    </a:lnTo>
                    <a:lnTo>
                      <a:pt x="6028" y="1911"/>
                    </a:lnTo>
                    <a:lnTo>
                      <a:pt x="5497" y="2266"/>
                    </a:lnTo>
                    <a:lnTo>
                      <a:pt x="5004" y="2621"/>
                    </a:lnTo>
                    <a:lnTo>
                      <a:pt x="4531" y="3015"/>
                    </a:lnTo>
                    <a:lnTo>
                      <a:pt x="4059" y="3428"/>
                    </a:lnTo>
                    <a:lnTo>
                      <a:pt x="3606" y="3862"/>
                    </a:lnTo>
                    <a:lnTo>
                      <a:pt x="3192" y="4315"/>
                    </a:lnTo>
                    <a:lnTo>
                      <a:pt x="2778" y="4807"/>
                    </a:lnTo>
                    <a:lnTo>
                      <a:pt x="2404" y="5300"/>
                    </a:lnTo>
                    <a:lnTo>
                      <a:pt x="2049" y="5831"/>
                    </a:lnTo>
                    <a:lnTo>
                      <a:pt x="1695" y="6383"/>
                    </a:lnTo>
                    <a:lnTo>
                      <a:pt x="1399" y="6954"/>
                    </a:lnTo>
                    <a:lnTo>
                      <a:pt x="1104" y="7545"/>
                    </a:lnTo>
                    <a:lnTo>
                      <a:pt x="848" y="8156"/>
                    </a:lnTo>
                    <a:lnTo>
                      <a:pt x="631" y="8766"/>
                    </a:lnTo>
                    <a:lnTo>
                      <a:pt x="454" y="9377"/>
                    </a:lnTo>
                    <a:lnTo>
                      <a:pt x="296" y="10007"/>
                    </a:lnTo>
                    <a:lnTo>
                      <a:pt x="178" y="10618"/>
                    </a:lnTo>
                    <a:lnTo>
                      <a:pt x="80" y="11248"/>
                    </a:lnTo>
                    <a:lnTo>
                      <a:pt x="20" y="11879"/>
                    </a:lnTo>
                    <a:lnTo>
                      <a:pt x="1" y="12489"/>
                    </a:lnTo>
                    <a:lnTo>
                      <a:pt x="1" y="13120"/>
                    </a:lnTo>
                    <a:lnTo>
                      <a:pt x="20" y="13730"/>
                    </a:lnTo>
                    <a:lnTo>
                      <a:pt x="99" y="14341"/>
                    </a:lnTo>
                    <a:lnTo>
                      <a:pt x="178" y="14952"/>
                    </a:lnTo>
                    <a:lnTo>
                      <a:pt x="296" y="15562"/>
                    </a:lnTo>
                    <a:lnTo>
                      <a:pt x="454" y="16153"/>
                    </a:lnTo>
                    <a:lnTo>
                      <a:pt x="631" y="16744"/>
                    </a:lnTo>
                    <a:lnTo>
                      <a:pt x="828" y="17316"/>
                    </a:lnTo>
                    <a:lnTo>
                      <a:pt x="1064" y="17887"/>
                    </a:lnTo>
                    <a:lnTo>
                      <a:pt x="1321" y="18438"/>
                    </a:lnTo>
                    <a:lnTo>
                      <a:pt x="1616" y="18990"/>
                    </a:lnTo>
                    <a:lnTo>
                      <a:pt x="1931" y="19522"/>
                    </a:lnTo>
                    <a:lnTo>
                      <a:pt x="2266" y="20034"/>
                    </a:lnTo>
                    <a:lnTo>
                      <a:pt x="2621" y="20526"/>
                    </a:lnTo>
                    <a:lnTo>
                      <a:pt x="3015" y="21019"/>
                    </a:lnTo>
                    <a:lnTo>
                      <a:pt x="3428" y="21472"/>
                    </a:lnTo>
                    <a:lnTo>
                      <a:pt x="3862" y="21925"/>
                    </a:lnTo>
                    <a:lnTo>
                      <a:pt x="4315" y="22339"/>
                    </a:lnTo>
                    <a:lnTo>
                      <a:pt x="4807" y="22752"/>
                    </a:lnTo>
                    <a:lnTo>
                      <a:pt x="5300" y="23126"/>
                    </a:lnTo>
                    <a:lnTo>
                      <a:pt x="5831" y="23501"/>
                    </a:lnTo>
                    <a:lnTo>
                      <a:pt x="6383" y="23836"/>
                    </a:lnTo>
                    <a:lnTo>
                      <a:pt x="6954" y="24131"/>
                    </a:lnTo>
                    <a:lnTo>
                      <a:pt x="7545" y="24427"/>
                    </a:lnTo>
                    <a:lnTo>
                      <a:pt x="8156" y="24683"/>
                    </a:lnTo>
                    <a:lnTo>
                      <a:pt x="8766" y="24899"/>
                    </a:lnTo>
                    <a:lnTo>
                      <a:pt x="9377" y="25077"/>
                    </a:lnTo>
                    <a:lnTo>
                      <a:pt x="10007" y="25234"/>
                    </a:lnTo>
                    <a:lnTo>
                      <a:pt x="10618" y="25352"/>
                    </a:lnTo>
                    <a:lnTo>
                      <a:pt x="11248" y="25451"/>
                    </a:lnTo>
                    <a:lnTo>
                      <a:pt x="11879" y="25510"/>
                    </a:lnTo>
                    <a:lnTo>
                      <a:pt x="12489" y="25549"/>
                    </a:lnTo>
                    <a:lnTo>
                      <a:pt x="13120" y="25530"/>
                    </a:lnTo>
                    <a:lnTo>
                      <a:pt x="13730" y="25510"/>
                    </a:lnTo>
                    <a:lnTo>
                      <a:pt x="14341" y="25451"/>
                    </a:lnTo>
                    <a:lnTo>
                      <a:pt x="14952" y="25352"/>
                    </a:lnTo>
                    <a:lnTo>
                      <a:pt x="15562" y="25234"/>
                    </a:lnTo>
                    <a:lnTo>
                      <a:pt x="16153" y="25077"/>
                    </a:lnTo>
                    <a:lnTo>
                      <a:pt x="16744" y="24899"/>
                    </a:lnTo>
                    <a:lnTo>
                      <a:pt x="17315" y="24702"/>
                    </a:lnTo>
                    <a:lnTo>
                      <a:pt x="17887" y="24466"/>
                    </a:lnTo>
                    <a:lnTo>
                      <a:pt x="18438" y="24210"/>
                    </a:lnTo>
                    <a:lnTo>
                      <a:pt x="18990" y="23934"/>
                    </a:lnTo>
                    <a:lnTo>
                      <a:pt x="19522" y="23619"/>
                    </a:lnTo>
                    <a:lnTo>
                      <a:pt x="20034" y="23284"/>
                    </a:lnTo>
                    <a:lnTo>
                      <a:pt x="20526" y="22910"/>
                    </a:lnTo>
                    <a:lnTo>
                      <a:pt x="21019" y="22536"/>
                    </a:lnTo>
                    <a:lnTo>
                      <a:pt x="21472" y="22122"/>
                    </a:lnTo>
                    <a:lnTo>
                      <a:pt x="21925" y="21669"/>
                    </a:lnTo>
                    <a:lnTo>
                      <a:pt x="22358" y="21216"/>
                    </a:lnTo>
                    <a:lnTo>
                      <a:pt x="22752" y="20743"/>
                    </a:lnTo>
                    <a:lnTo>
                      <a:pt x="23126" y="20231"/>
                    </a:lnTo>
                    <a:lnTo>
                      <a:pt x="23501" y="19699"/>
                    </a:lnTo>
                    <a:lnTo>
                      <a:pt x="23836" y="19147"/>
                    </a:lnTo>
                    <a:lnTo>
                      <a:pt x="24151" y="18576"/>
                    </a:lnTo>
                    <a:lnTo>
                      <a:pt x="24427" y="17985"/>
                    </a:lnTo>
                    <a:lnTo>
                      <a:pt x="24683" y="17375"/>
                    </a:lnTo>
                    <a:lnTo>
                      <a:pt x="24899" y="16764"/>
                    </a:lnTo>
                    <a:lnTo>
                      <a:pt x="25077" y="16153"/>
                    </a:lnTo>
                    <a:lnTo>
                      <a:pt x="25234" y="15523"/>
                    </a:lnTo>
                    <a:lnTo>
                      <a:pt x="25372" y="14912"/>
                    </a:lnTo>
                    <a:lnTo>
                      <a:pt x="25451" y="14282"/>
                    </a:lnTo>
                    <a:lnTo>
                      <a:pt x="25510" y="13671"/>
                    </a:lnTo>
                    <a:lnTo>
                      <a:pt x="25549" y="13041"/>
                    </a:lnTo>
                    <a:lnTo>
                      <a:pt x="25530" y="12411"/>
                    </a:lnTo>
                    <a:lnTo>
                      <a:pt x="25510" y="11800"/>
                    </a:lnTo>
                    <a:lnTo>
                      <a:pt x="25451" y="11189"/>
                    </a:lnTo>
                    <a:lnTo>
                      <a:pt x="25352" y="10579"/>
                    </a:lnTo>
                    <a:lnTo>
                      <a:pt x="25234" y="9968"/>
                    </a:lnTo>
                    <a:lnTo>
                      <a:pt x="25077" y="9377"/>
                    </a:lnTo>
                    <a:lnTo>
                      <a:pt x="24899" y="8786"/>
                    </a:lnTo>
                    <a:lnTo>
                      <a:pt x="24702" y="8215"/>
                    </a:lnTo>
                    <a:lnTo>
                      <a:pt x="24466" y="7644"/>
                    </a:lnTo>
                    <a:lnTo>
                      <a:pt x="24210" y="7092"/>
                    </a:lnTo>
                    <a:lnTo>
                      <a:pt x="23934" y="6541"/>
                    </a:lnTo>
                    <a:lnTo>
                      <a:pt x="23619" y="6028"/>
                    </a:lnTo>
                    <a:lnTo>
                      <a:pt x="23284" y="5497"/>
                    </a:lnTo>
                    <a:lnTo>
                      <a:pt x="22910" y="5004"/>
                    </a:lnTo>
                    <a:lnTo>
                      <a:pt x="22536" y="4531"/>
                    </a:lnTo>
                    <a:lnTo>
                      <a:pt x="22122" y="4059"/>
                    </a:lnTo>
                    <a:lnTo>
                      <a:pt x="21688" y="3606"/>
                    </a:lnTo>
                    <a:lnTo>
                      <a:pt x="21216" y="3192"/>
                    </a:lnTo>
                    <a:lnTo>
                      <a:pt x="20743" y="2778"/>
                    </a:lnTo>
                    <a:lnTo>
                      <a:pt x="20231" y="2404"/>
                    </a:lnTo>
                    <a:lnTo>
                      <a:pt x="19699" y="2030"/>
                    </a:lnTo>
                    <a:lnTo>
                      <a:pt x="19147" y="1695"/>
                    </a:lnTo>
                    <a:lnTo>
                      <a:pt x="18576" y="1399"/>
                    </a:lnTo>
                    <a:lnTo>
                      <a:pt x="17985" y="1104"/>
                    </a:lnTo>
                    <a:lnTo>
                      <a:pt x="17375" y="848"/>
                    </a:lnTo>
                    <a:lnTo>
                      <a:pt x="16764" y="631"/>
                    </a:lnTo>
                    <a:lnTo>
                      <a:pt x="16153" y="454"/>
                    </a:lnTo>
                    <a:lnTo>
                      <a:pt x="15523" y="296"/>
                    </a:lnTo>
                    <a:lnTo>
                      <a:pt x="14912" y="178"/>
                    </a:lnTo>
                    <a:lnTo>
                      <a:pt x="14282" y="80"/>
                    </a:lnTo>
                    <a:lnTo>
                      <a:pt x="13671" y="20"/>
                    </a:lnTo>
                    <a:lnTo>
                      <a:pt x="13041" y="1"/>
                    </a:lnTo>
                    <a:close/>
                  </a:path>
                </a:pathLst>
              </a:custGeom>
              <a:solidFill>
                <a:srgbClr val="D9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3"/>
              <p:cNvSpPr/>
              <p:nvPr/>
            </p:nvSpPr>
            <p:spPr>
              <a:xfrm>
                <a:off x="2709350" y="435575"/>
                <a:ext cx="723925" cy="723950"/>
              </a:xfrm>
              <a:custGeom>
                <a:avLst/>
                <a:gdLst/>
                <a:ahLst/>
                <a:cxnLst/>
                <a:rect l="l" t="t" r="r" b="b"/>
                <a:pathLst>
                  <a:path w="28957" h="28958" extrusionOk="0">
                    <a:moveTo>
                      <a:pt x="14754" y="1715"/>
                    </a:moveTo>
                    <a:lnTo>
                      <a:pt x="15384" y="1734"/>
                    </a:lnTo>
                    <a:lnTo>
                      <a:pt x="15995" y="1794"/>
                    </a:lnTo>
                    <a:lnTo>
                      <a:pt x="16625" y="1892"/>
                    </a:lnTo>
                    <a:lnTo>
                      <a:pt x="17236" y="2010"/>
                    </a:lnTo>
                    <a:lnTo>
                      <a:pt x="17866" y="2168"/>
                    </a:lnTo>
                    <a:lnTo>
                      <a:pt x="18477" y="2345"/>
                    </a:lnTo>
                    <a:lnTo>
                      <a:pt x="19088" y="2562"/>
                    </a:lnTo>
                    <a:lnTo>
                      <a:pt x="19698" y="2818"/>
                    </a:lnTo>
                    <a:lnTo>
                      <a:pt x="20289" y="3113"/>
                    </a:lnTo>
                    <a:lnTo>
                      <a:pt x="20860" y="3409"/>
                    </a:lnTo>
                    <a:lnTo>
                      <a:pt x="21412" y="3744"/>
                    </a:lnTo>
                    <a:lnTo>
                      <a:pt x="21944" y="4118"/>
                    </a:lnTo>
                    <a:lnTo>
                      <a:pt x="22456" y="4492"/>
                    </a:lnTo>
                    <a:lnTo>
                      <a:pt x="22929" y="4906"/>
                    </a:lnTo>
                    <a:lnTo>
                      <a:pt x="23401" y="5320"/>
                    </a:lnTo>
                    <a:lnTo>
                      <a:pt x="23835" y="5773"/>
                    </a:lnTo>
                    <a:lnTo>
                      <a:pt x="24249" y="6245"/>
                    </a:lnTo>
                    <a:lnTo>
                      <a:pt x="24623" y="6718"/>
                    </a:lnTo>
                    <a:lnTo>
                      <a:pt x="24997" y="7211"/>
                    </a:lnTo>
                    <a:lnTo>
                      <a:pt x="25332" y="7742"/>
                    </a:lnTo>
                    <a:lnTo>
                      <a:pt x="25647" y="8255"/>
                    </a:lnTo>
                    <a:lnTo>
                      <a:pt x="25923" y="8806"/>
                    </a:lnTo>
                    <a:lnTo>
                      <a:pt x="26179" y="9358"/>
                    </a:lnTo>
                    <a:lnTo>
                      <a:pt x="26415" y="9929"/>
                    </a:lnTo>
                    <a:lnTo>
                      <a:pt x="26612" y="10500"/>
                    </a:lnTo>
                    <a:lnTo>
                      <a:pt x="26790" y="11091"/>
                    </a:lnTo>
                    <a:lnTo>
                      <a:pt x="26947" y="11682"/>
                    </a:lnTo>
                    <a:lnTo>
                      <a:pt x="27065" y="12293"/>
                    </a:lnTo>
                    <a:lnTo>
                      <a:pt x="27164" y="12903"/>
                    </a:lnTo>
                    <a:lnTo>
                      <a:pt x="27223" y="13514"/>
                    </a:lnTo>
                    <a:lnTo>
                      <a:pt x="27243" y="14125"/>
                    </a:lnTo>
                    <a:lnTo>
                      <a:pt x="27262" y="14755"/>
                    </a:lnTo>
                    <a:lnTo>
                      <a:pt x="27223" y="15385"/>
                    </a:lnTo>
                    <a:lnTo>
                      <a:pt x="27164" y="15996"/>
                    </a:lnTo>
                    <a:lnTo>
                      <a:pt x="27085" y="16626"/>
                    </a:lnTo>
                    <a:lnTo>
                      <a:pt x="26947" y="17237"/>
                    </a:lnTo>
                    <a:lnTo>
                      <a:pt x="26790" y="17867"/>
                    </a:lnTo>
                    <a:lnTo>
                      <a:pt x="26612" y="18478"/>
                    </a:lnTo>
                    <a:lnTo>
                      <a:pt x="26396" y="19089"/>
                    </a:lnTo>
                    <a:lnTo>
                      <a:pt x="26140" y="19699"/>
                    </a:lnTo>
                    <a:lnTo>
                      <a:pt x="25864" y="20290"/>
                    </a:lnTo>
                    <a:lnTo>
                      <a:pt x="25549" y="20861"/>
                    </a:lnTo>
                    <a:lnTo>
                      <a:pt x="25214" y="21413"/>
                    </a:lnTo>
                    <a:lnTo>
                      <a:pt x="24839" y="21945"/>
                    </a:lnTo>
                    <a:lnTo>
                      <a:pt x="24465" y="22457"/>
                    </a:lnTo>
                    <a:lnTo>
                      <a:pt x="24071" y="22930"/>
                    </a:lnTo>
                    <a:lnTo>
                      <a:pt x="23638" y="23383"/>
                    </a:lnTo>
                    <a:lnTo>
                      <a:pt x="23185" y="23836"/>
                    </a:lnTo>
                    <a:lnTo>
                      <a:pt x="22732" y="24250"/>
                    </a:lnTo>
                    <a:lnTo>
                      <a:pt x="22239" y="24624"/>
                    </a:lnTo>
                    <a:lnTo>
                      <a:pt x="21747" y="24998"/>
                    </a:lnTo>
                    <a:lnTo>
                      <a:pt x="21235" y="25333"/>
                    </a:lnTo>
                    <a:lnTo>
                      <a:pt x="20703" y="25648"/>
                    </a:lnTo>
                    <a:lnTo>
                      <a:pt x="20151" y="25924"/>
                    </a:lnTo>
                    <a:lnTo>
                      <a:pt x="19600" y="26180"/>
                    </a:lnTo>
                    <a:lnTo>
                      <a:pt x="19028" y="26416"/>
                    </a:lnTo>
                    <a:lnTo>
                      <a:pt x="18457" y="26613"/>
                    </a:lnTo>
                    <a:lnTo>
                      <a:pt x="17866" y="26791"/>
                    </a:lnTo>
                    <a:lnTo>
                      <a:pt x="17275" y="26948"/>
                    </a:lnTo>
                    <a:lnTo>
                      <a:pt x="16665" y="27066"/>
                    </a:lnTo>
                    <a:lnTo>
                      <a:pt x="16054" y="27165"/>
                    </a:lnTo>
                    <a:lnTo>
                      <a:pt x="15443" y="27224"/>
                    </a:lnTo>
                    <a:lnTo>
                      <a:pt x="14833" y="27244"/>
                    </a:lnTo>
                    <a:lnTo>
                      <a:pt x="14202" y="27263"/>
                    </a:lnTo>
                    <a:lnTo>
                      <a:pt x="13592" y="27224"/>
                    </a:lnTo>
                    <a:lnTo>
                      <a:pt x="12961" y="27165"/>
                    </a:lnTo>
                    <a:lnTo>
                      <a:pt x="12331" y="27066"/>
                    </a:lnTo>
                    <a:lnTo>
                      <a:pt x="11720" y="26948"/>
                    </a:lnTo>
                    <a:lnTo>
                      <a:pt x="11090" y="26791"/>
                    </a:lnTo>
                    <a:lnTo>
                      <a:pt x="10479" y="26613"/>
                    </a:lnTo>
                    <a:lnTo>
                      <a:pt x="9869" y="26397"/>
                    </a:lnTo>
                    <a:lnTo>
                      <a:pt x="9258" y="26141"/>
                    </a:lnTo>
                    <a:lnTo>
                      <a:pt x="8667" y="25845"/>
                    </a:lnTo>
                    <a:lnTo>
                      <a:pt x="8096" y="25550"/>
                    </a:lnTo>
                    <a:lnTo>
                      <a:pt x="7544" y="25215"/>
                    </a:lnTo>
                    <a:lnTo>
                      <a:pt x="7013" y="24840"/>
                    </a:lnTo>
                    <a:lnTo>
                      <a:pt x="6520" y="24466"/>
                    </a:lnTo>
                    <a:lnTo>
                      <a:pt x="6028" y="24053"/>
                    </a:lnTo>
                    <a:lnTo>
                      <a:pt x="5575" y="23639"/>
                    </a:lnTo>
                    <a:lnTo>
                      <a:pt x="5141" y="23186"/>
                    </a:lnTo>
                    <a:lnTo>
                      <a:pt x="4728" y="22733"/>
                    </a:lnTo>
                    <a:lnTo>
                      <a:pt x="4334" y="22240"/>
                    </a:lnTo>
                    <a:lnTo>
                      <a:pt x="3979" y="21748"/>
                    </a:lnTo>
                    <a:lnTo>
                      <a:pt x="3644" y="21236"/>
                    </a:lnTo>
                    <a:lnTo>
                      <a:pt x="3329" y="20704"/>
                    </a:lnTo>
                    <a:lnTo>
                      <a:pt x="3034" y="20152"/>
                    </a:lnTo>
                    <a:lnTo>
                      <a:pt x="2777" y="19601"/>
                    </a:lnTo>
                    <a:lnTo>
                      <a:pt x="2541" y="19030"/>
                    </a:lnTo>
                    <a:lnTo>
                      <a:pt x="2344" y="18458"/>
                    </a:lnTo>
                    <a:lnTo>
                      <a:pt x="2167" y="17867"/>
                    </a:lnTo>
                    <a:lnTo>
                      <a:pt x="2009" y="17276"/>
                    </a:lnTo>
                    <a:lnTo>
                      <a:pt x="1891" y="16666"/>
                    </a:lnTo>
                    <a:lnTo>
                      <a:pt x="1812" y="16055"/>
                    </a:lnTo>
                    <a:lnTo>
                      <a:pt x="1733" y="15444"/>
                    </a:lnTo>
                    <a:lnTo>
                      <a:pt x="1714" y="14834"/>
                    </a:lnTo>
                    <a:lnTo>
                      <a:pt x="1714" y="14203"/>
                    </a:lnTo>
                    <a:lnTo>
                      <a:pt x="1733" y="13593"/>
                    </a:lnTo>
                    <a:lnTo>
                      <a:pt x="1793" y="12962"/>
                    </a:lnTo>
                    <a:lnTo>
                      <a:pt x="1891" y="12332"/>
                    </a:lnTo>
                    <a:lnTo>
                      <a:pt x="2009" y="11721"/>
                    </a:lnTo>
                    <a:lnTo>
                      <a:pt x="2167" y="11091"/>
                    </a:lnTo>
                    <a:lnTo>
                      <a:pt x="2344" y="10480"/>
                    </a:lnTo>
                    <a:lnTo>
                      <a:pt x="2561" y="9870"/>
                    </a:lnTo>
                    <a:lnTo>
                      <a:pt x="2817" y="9259"/>
                    </a:lnTo>
                    <a:lnTo>
                      <a:pt x="3112" y="8668"/>
                    </a:lnTo>
                    <a:lnTo>
                      <a:pt x="3408" y="8097"/>
                    </a:lnTo>
                    <a:lnTo>
                      <a:pt x="3762" y="7545"/>
                    </a:lnTo>
                    <a:lnTo>
                      <a:pt x="4117" y="7014"/>
                    </a:lnTo>
                    <a:lnTo>
                      <a:pt x="4491" y="6521"/>
                    </a:lnTo>
                    <a:lnTo>
                      <a:pt x="4905" y="6029"/>
                    </a:lnTo>
                    <a:lnTo>
                      <a:pt x="5319" y="5576"/>
                    </a:lnTo>
                    <a:lnTo>
                      <a:pt x="5772" y="5142"/>
                    </a:lnTo>
                    <a:lnTo>
                      <a:pt x="6244" y="4729"/>
                    </a:lnTo>
                    <a:lnTo>
                      <a:pt x="6717" y="4335"/>
                    </a:lnTo>
                    <a:lnTo>
                      <a:pt x="7210" y="3980"/>
                    </a:lnTo>
                    <a:lnTo>
                      <a:pt x="7741" y="3625"/>
                    </a:lnTo>
                    <a:lnTo>
                      <a:pt x="8254" y="3330"/>
                    </a:lnTo>
                    <a:lnTo>
                      <a:pt x="8805" y="3035"/>
                    </a:lnTo>
                    <a:lnTo>
                      <a:pt x="9357" y="2778"/>
                    </a:lnTo>
                    <a:lnTo>
                      <a:pt x="9928" y="2542"/>
                    </a:lnTo>
                    <a:lnTo>
                      <a:pt x="10499" y="2345"/>
                    </a:lnTo>
                    <a:lnTo>
                      <a:pt x="11090" y="2168"/>
                    </a:lnTo>
                    <a:lnTo>
                      <a:pt x="11681" y="2010"/>
                    </a:lnTo>
                    <a:lnTo>
                      <a:pt x="12292" y="1892"/>
                    </a:lnTo>
                    <a:lnTo>
                      <a:pt x="12902" y="1813"/>
                    </a:lnTo>
                    <a:lnTo>
                      <a:pt x="13513" y="1734"/>
                    </a:lnTo>
                    <a:lnTo>
                      <a:pt x="14124" y="1715"/>
                    </a:lnTo>
                    <a:close/>
                    <a:moveTo>
                      <a:pt x="14084" y="1"/>
                    </a:moveTo>
                    <a:lnTo>
                      <a:pt x="13375" y="40"/>
                    </a:lnTo>
                    <a:lnTo>
                      <a:pt x="12686" y="99"/>
                    </a:lnTo>
                    <a:lnTo>
                      <a:pt x="11996" y="218"/>
                    </a:lnTo>
                    <a:lnTo>
                      <a:pt x="11307" y="356"/>
                    </a:lnTo>
                    <a:lnTo>
                      <a:pt x="10637" y="513"/>
                    </a:lnTo>
                    <a:lnTo>
                      <a:pt x="9967" y="710"/>
                    </a:lnTo>
                    <a:lnTo>
                      <a:pt x="9317" y="947"/>
                    </a:lnTo>
                    <a:lnTo>
                      <a:pt x="8667" y="1222"/>
                    </a:lnTo>
                    <a:lnTo>
                      <a:pt x="8037" y="1498"/>
                    </a:lnTo>
                    <a:lnTo>
                      <a:pt x="7426" y="1833"/>
                    </a:lnTo>
                    <a:lnTo>
                      <a:pt x="6835" y="2188"/>
                    </a:lnTo>
                    <a:lnTo>
                      <a:pt x="6244" y="2562"/>
                    </a:lnTo>
                    <a:lnTo>
                      <a:pt x="5673" y="2975"/>
                    </a:lnTo>
                    <a:lnTo>
                      <a:pt x="5141" y="3409"/>
                    </a:lnTo>
                    <a:lnTo>
                      <a:pt x="4609" y="3882"/>
                    </a:lnTo>
                    <a:lnTo>
                      <a:pt x="4097" y="4374"/>
                    </a:lnTo>
                    <a:lnTo>
                      <a:pt x="3624" y="4906"/>
                    </a:lnTo>
                    <a:lnTo>
                      <a:pt x="3152" y="5438"/>
                    </a:lnTo>
                    <a:lnTo>
                      <a:pt x="2718" y="6009"/>
                    </a:lnTo>
                    <a:lnTo>
                      <a:pt x="2324" y="6620"/>
                    </a:lnTo>
                    <a:lnTo>
                      <a:pt x="1930" y="7250"/>
                    </a:lnTo>
                    <a:lnTo>
                      <a:pt x="1576" y="7880"/>
                    </a:lnTo>
                    <a:lnTo>
                      <a:pt x="1261" y="8570"/>
                    </a:lnTo>
                    <a:lnTo>
                      <a:pt x="985" y="9259"/>
                    </a:lnTo>
                    <a:lnTo>
                      <a:pt x="729" y="9949"/>
                    </a:lnTo>
                    <a:lnTo>
                      <a:pt x="512" y="10638"/>
                    </a:lnTo>
                    <a:lnTo>
                      <a:pt x="335" y="11347"/>
                    </a:lnTo>
                    <a:lnTo>
                      <a:pt x="197" y="12056"/>
                    </a:lnTo>
                    <a:lnTo>
                      <a:pt x="98" y="12765"/>
                    </a:lnTo>
                    <a:lnTo>
                      <a:pt x="39" y="13475"/>
                    </a:lnTo>
                    <a:lnTo>
                      <a:pt x="0" y="14164"/>
                    </a:lnTo>
                    <a:lnTo>
                      <a:pt x="0" y="14873"/>
                    </a:lnTo>
                    <a:lnTo>
                      <a:pt x="39" y="15582"/>
                    </a:lnTo>
                    <a:lnTo>
                      <a:pt x="98" y="16272"/>
                    </a:lnTo>
                    <a:lnTo>
                      <a:pt x="217" y="16961"/>
                    </a:lnTo>
                    <a:lnTo>
                      <a:pt x="355" y="17651"/>
                    </a:lnTo>
                    <a:lnTo>
                      <a:pt x="512" y="18320"/>
                    </a:lnTo>
                    <a:lnTo>
                      <a:pt x="709" y="18990"/>
                    </a:lnTo>
                    <a:lnTo>
                      <a:pt x="946" y="19640"/>
                    </a:lnTo>
                    <a:lnTo>
                      <a:pt x="1221" y="20290"/>
                    </a:lnTo>
                    <a:lnTo>
                      <a:pt x="1497" y="20921"/>
                    </a:lnTo>
                    <a:lnTo>
                      <a:pt x="1832" y="21531"/>
                    </a:lnTo>
                    <a:lnTo>
                      <a:pt x="2187" y="22142"/>
                    </a:lnTo>
                    <a:lnTo>
                      <a:pt x="2561" y="22713"/>
                    </a:lnTo>
                    <a:lnTo>
                      <a:pt x="2974" y="23284"/>
                    </a:lnTo>
                    <a:lnTo>
                      <a:pt x="3408" y="23836"/>
                    </a:lnTo>
                    <a:lnTo>
                      <a:pt x="3881" y="24348"/>
                    </a:lnTo>
                    <a:lnTo>
                      <a:pt x="4373" y="24860"/>
                    </a:lnTo>
                    <a:lnTo>
                      <a:pt x="4905" y="25353"/>
                    </a:lnTo>
                    <a:lnTo>
                      <a:pt x="5437" y="25806"/>
                    </a:lnTo>
                    <a:lnTo>
                      <a:pt x="6028" y="26239"/>
                    </a:lnTo>
                    <a:lnTo>
                      <a:pt x="6619" y="26653"/>
                    </a:lnTo>
                    <a:lnTo>
                      <a:pt x="7249" y="27027"/>
                    </a:lnTo>
                    <a:lnTo>
                      <a:pt x="7899" y="27382"/>
                    </a:lnTo>
                    <a:lnTo>
                      <a:pt x="8569" y="27697"/>
                    </a:lnTo>
                    <a:lnTo>
                      <a:pt x="9258" y="27992"/>
                    </a:lnTo>
                    <a:lnTo>
                      <a:pt x="9948" y="28229"/>
                    </a:lnTo>
                    <a:lnTo>
                      <a:pt x="10637" y="28445"/>
                    </a:lnTo>
                    <a:lnTo>
                      <a:pt x="11346" y="28623"/>
                    </a:lnTo>
                    <a:lnTo>
                      <a:pt x="12055" y="28760"/>
                    </a:lnTo>
                    <a:lnTo>
                      <a:pt x="12764" y="28859"/>
                    </a:lnTo>
                    <a:lnTo>
                      <a:pt x="13474" y="28938"/>
                    </a:lnTo>
                    <a:lnTo>
                      <a:pt x="14163" y="28957"/>
                    </a:lnTo>
                    <a:lnTo>
                      <a:pt x="14872" y="28957"/>
                    </a:lnTo>
                    <a:lnTo>
                      <a:pt x="15581" y="28918"/>
                    </a:lnTo>
                    <a:lnTo>
                      <a:pt x="16271" y="28859"/>
                    </a:lnTo>
                    <a:lnTo>
                      <a:pt x="16960" y="28760"/>
                    </a:lnTo>
                    <a:lnTo>
                      <a:pt x="17650" y="28623"/>
                    </a:lnTo>
                    <a:lnTo>
                      <a:pt x="18319" y="28445"/>
                    </a:lnTo>
                    <a:lnTo>
                      <a:pt x="18989" y="28248"/>
                    </a:lnTo>
                    <a:lnTo>
                      <a:pt x="19639" y="28012"/>
                    </a:lnTo>
                    <a:lnTo>
                      <a:pt x="20289" y="27756"/>
                    </a:lnTo>
                    <a:lnTo>
                      <a:pt x="20920" y="27460"/>
                    </a:lnTo>
                    <a:lnTo>
                      <a:pt x="21530" y="27125"/>
                    </a:lnTo>
                    <a:lnTo>
                      <a:pt x="22141" y="26771"/>
                    </a:lnTo>
                    <a:lnTo>
                      <a:pt x="22712" y="26397"/>
                    </a:lnTo>
                    <a:lnTo>
                      <a:pt x="23283" y="25983"/>
                    </a:lnTo>
                    <a:lnTo>
                      <a:pt x="23835" y="25550"/>
                    </a:lnTo>
                    <a:lnTo>
                      <a:pt x="24347" y="25077"/>
                    </a:lnTo>
                    <a:lnTo>
                      <a:pt x="24859" y="24584"/>
                    </a:lnTo>
                    <a:lnTo>
                      <a:pt x="25352" y="24072"/>
                    </a:lnTo>
                    <a:lnTo>
                      <a:pt x="25805" y="23521"/>
                    </a:lnTo>
                    <a:lnTo>
                      <a:pt x="26238" y="22949"/>
                    </a:lnTo>
                    <a:lnTo>
                      <a:pt x="26652" y="22339"/>
                    </a:lnTo>
                    <a:lnTo>
                      <a:pt x="27026" y="21728"/>
                    </a:lnTo>
                    <a:lnTo>
                      <a:pt x="27381" y="21078"/>
                    </a:lnTo>
                    <a:lnTo>
                      <a:pt x="27696" y="20408"/>
                    </a:lnTo>
                    <a:lnTo>
                      <a:pt x="27991" y="19719"/>
                    </a:lnTo>
                    <a:lnTo>
                      <a:pt x="28228" y="19010"/>
                    </a:lnTo>
                    <a:lnTo>
                      <a:pt x="28444" y="18320"/>
                    </a:lnTo>
                    <a:lnTo>
                      <a:pt x="28622" y="17611"/>
                    </a:lnTo>
                    <a:lnTo>
                      <a:pt x="28759" y="16902"/>
                    </a:lnTo>
                    <a:lnTo>
                      <a:pt x="28858" y="16213"/>
                    </a:lnTo>
                    <a:lnTo>
                      <a:pt x="28937" y="15504"/>
                    </a:lnTo>
                    <a:lnTo>
                      <a:pt x="28956" y="14794"/>
                    </a:lnTo>
                    <a:lnTo>
                      <a:pt x="28956" y="14085"/>
                    </a:lnTo>
                    <a:lnTo>
                      <a:pt x="28917" y="13376"/>
                    </a:lnTo>
                    <a:lnTo>
                      <a:pt x="28858" y="12687"/>
                    </a:lnTo>
                    <a:lnTo>
                      <a:pt x="28759" y="11997"/>
                    </a:lnTo>
                    <a:lnTo>
                      <a:pt x="28622" y="11308"/>
                    </a:lnTo>
                    <a:lnTo>
                      <a:pt x="28444" y="10638"/>
                    </a:lnTo>
                    <a:lnTo>
                      <a:pt x="28247" y="9968"/>
                    </a:lnTo>
                    <a:lnTo>
                      <a:pt x="28011" y="9318"/>
                    </a:lnTo>
                    <a:lnTo>
                      <a:pt x="27755" y="8668"/>
                    </a:lnTo>
                    <a:lnTo>
                      <a:pt x="27459" y="8038"/>
                    </a:lnTo>
                    <a:lnTo>
                      <a:pt x="27124" y="7427"/>
                    </a:lnTo>
                    <a:lnTo>
                      <a:pt x="26770" y="6836"/>
                    </a:lnTo>
                    <a:lnTo>
                      <a:pt x="26396" y="6245"/>
                    </a:lnTo>
                    <a:lnTo>
                      <a:pt x="25982" y="5674"/>
                    </a:lnTo>
                    <a:lnTo>
                      <a:pt x="25549" y="5142"/>
                    </a:lnTo>
                    <a:lnTo>
                      <a:pt x="25076" y="4610"/>
                    </a:lnTo>
                    <a:lnTo>
                      <a:pt x="24583" y="4098"/>
                    </a:lnTo>
                    <a:lnTo>
                      <a:pt x="24071" y="3625"/>
                    </a:lnTo>
                    <a:lnTo>
                      <a:pt x="23520" y="3153"/>
                    </a:lnTo>
                    <a:lnTo>
                      <a:pt x="22948" y="2719"/>
                    </a:lnTo>
                    <a:lnTo>
                      <a:pt x="22338" y="2325"/>
                    </a:lnTo>
                    <a:lnTo>
                      <a:pt x="21727" y="1931"/>
                    </a:lnTo>
                    <a:lnTo>
                      <a:pt x="21077" y="1577"/>
                    </a:lnTo>
                    <a:lnTo>
                      <a:pt x="20407" y="1262"/>
                    </a:lnTo>
                    <a:lnTo>
                      <a:pt x="19718" y="966"/>
                    </a:lnTo>
                    <a:lnTo>
                      <a:pt x="19009" y="730"/>
                    </a:lnTo>
                    <a:lnTo>
                      <a:pt x="18319" y="513"/>
                    </a:lnTo>
                    <a:lnTo>
                      <a:pt x="17610" y="336"/>
                    </a:lnTo>
                    <a:lnTo>
                      <a:pt x="16901" y="198"/>
                    </a:lnTo>
                    <a:lnTo>
                      <a:pt x="16212" y="99"/>
                    </a:lnTo>
                    <a:lnTo>
                      <a:pt x="15502" y="21"/>
                    </a:lnTo>
                    <a:lnTo>
                      <a:pt x="14793"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3"/>
              <p:cNvSpPr/>
              <p:nvPr/>
            </p:nvSpPr>
            <p:spPr>
              <a:xfrm>
                <a:off x="2506450" y="484825"/>
                <a:ext cx="1115425" cy="701775"/>
              </a:xfrm>
              <a:custGeom>
                <a:avLst/>
                <a:gdLst/>
                <a:ahLst/>
                <a:cxnLst/>
                <a:rect l="l" t="t" r="r" b="b"/>
                <a:pathLst>
                  <a:path w="44617" h="28071" extrusionOk="0">
                    <a:moveTo>
                      <a:pt x="44065" y="1"/>
                    </a:moveTo>
                    <a:lnTo>
                      <a:pt x="43021" y="592"/>
                    </a:lnTo>
                    <a:lnTo>
                      <a:pt x="43100" y="769"/>
                    </a:lnTo>
                    <a:lnTo>
                      <a:pt x="43179" y="946"/>
                    </a:lnTo>
                    <a:lnTo>
                      <a:pt x="43258" y="1124"/>
                    </a:lnTo>
                    <a:lnTo>
                      <a:pt x="43297" y="1321"/>
                    </a:lnTo>
                    <a:lnTo>
                      <a:pt x="43356" y="1518"/>
                    </a:lnTo>
                    <a:lnTo>
                      <a:pt x="43376" y="1734"/>
                    </a:lnTo>
                    <a:lnTo>
                      <a:pt x="43396" y="1951"/>
                    </a:lnTo>
                    <a:lnTo>
                      <a:pt x="43396" y="2168"/>
                    </a:lnTo>
                    <a:lnTo>
                      <a:pt x="43396" y="2562"/>
                    </a:lnTo>
                    <a:lnTo>
                      <a:pt x="43336" y="2975"/>
                    </a:lnTo>
                    <a:lnTo>
                      <a:pt x="43238" y="3428"/>
                    </a:lnTo>
                    <a:lnTo>
                      <a:pt x="43100" y="3881"/>
                    </a:lnTo>
                    <a:lnTo>
                      <a:pt x="42962" y="4295"/>
                    </a:lnTo>
                    <a:lnTo>
                      <a:pt x="42785" y="4728"/>
                    </a:lnTo>
                    <a:lnTo>
                      <a:pt x="42588" y="5181"/>
                    </a:lnTo>
                    <a:lnTo>
                      <a:pt x="42351" y="5635"/>
                    </a:lnTo>
                    <a:lnTo>
                      <a:pt x="42095" y="6088"/>
                    </a:lnTo>
                    <a:lnTo>
                      <a:pt x="41800" y="6560"/>
                    </a:lnTo>
                    <a:lnTo>
                      <a:pt x="41485" y="7053"/>
                    </a:lnTo>
                    <a:lnTo>
                      <a:pt x="41150" y="7545"/>
                    </a:lnTo>
                    <a:lnTo>
                      <a:pt x="40598" y="8294"/>
                    </a:lnTo>
                    <a:lnTo>
                      <a:pt x="39968" y="9042"/>
                    </a:lnTo>
                    <a:lnTo>
                      <a:pt x="39298" y="9830"/>
                    </a:lnTo>
                    <a:lnTo>
                      <a:pt x="38569" y="10598"/>
                    </a:lnTo>
                    <a:lnTo>
                      <a:pt x="37801" y="11406"/>
                    </a:lnTo>
                    <a:lnTo>
                      <a:pt x="36974" y="12194"/>
                    </a:lnTo>
                    <a:lnTo>
                      <a:pt x="36087" y="13002"/>
                    </a:lnTo>
                    <a:lnTo>
                      <a:pt x="35162" y="13790"/>
                    </a:lnTo>
                    <a:lnTo>
                      <a:pt x="34196" y="14597"/>
                    </a:lnTo>
                    <a:lnTo>
                      <a:pt x="33172" y="15385"/>
                    </a:lnTo>
                    <a:lnTo>
                      <a:pt x="32108" y="16173"/>
                    </a:lnTo>
                    <a:lnTo>
                      <a:pt x="31005" y="16961"/>
                    </a:lnTo>
                    <a:lnTo>
                      <a:pt x="29883" y="17749"/>
                    </a:lnTo>
                    <a:lnTo>
                      <a:pt x="28701" y="18497"/>
                    </a:lnTo>
                    <a:lnTo>
                      <a:pt x="27479" y="19266"/>
                    </a:lnTo>
                    <a:lnTo>
                      <a:pt x="26238" y="19995"/>
                    </a:lnTo>
                    <a:lnTo>
                      <a:pt x="24879" y="20763"/>
                    </a:lnTo>
                    <a:lnTo>
                      <a:pt x="23500" y="21492"/>
                    </a:lnTo>
                    <a:lnTo>
                      <a:pt x="22141" y="22181"/>
                    </a:lnTo>
                    <a:lnTo>
                      <a:pt x="20762" y="22831"/>
                    </a:lnTo>
                    <a:lnTo>
                      <a:pt x="19403" y="23442"/>
                    </a:lnTo>
                    <a:lnTo>
                      <a:pt x="18044" y="24013"/>
                    </a:lnTo>
                    <a:lnTo>
                      <a:pt x="16704" y="24545"/>
                    </a:lnTo>
                    <a:lnTo>
                      <a:pt x="15404" y="25018"/>
                    </a:lnTo>
                    <a:lnTo>
                      <a:pt x="14104" y="25431"/>
                    </a:lnTo>
                    <a:lnTo>
                      <a:pt x="12844" y="25806"/>
                    </a:lnTo>
                    <a:lnTo>
                      <a:pt x="11622" y="26121"/>
                    </a:lnTo>
                    <a:lnTo>
                      <a:pt x="10440" y="26396"/>
                    </a:lnTo>
                    <a:lnTo>
                      <a:pt x="9869" y="26495"/>
                    </a:lnTo>
                    <a:lnTo>
                      <a:pt x="9298" y="26593"/>
                    </a:lnTo>
                    <a:lnTo>
                      <a:pt x="8746" y="26692"/>
                    </a:lnTo>
                    <a:lnTo>
                      <a:pt x="8195" y="26751"/>
                    </a:lnTo>
                    <a:lnTo>
                      <a:pt x="7683" y="26810"/>
                    </a:lnTo>
                    <a:lnTo>
                      <a:pt x="7170" y="26850"/>
                    </a:lnTo>
                    <a:lnTo>
                      <a:pt x="6678" y="26869"/>
                    </a:lnTo>
                    <a:lnTo>
                      <a:pt x="5713" y="26869"/>
                    </a:lnTo>
                    <a:lnTo>
                      <a:pt x="5260" y="26850"/>
                    </a:lnTo>
                    <a:lnTo>
                      <a:pt x="4807" y="26790"/>
                    </a:lnTo>
                    <a:lnTo>
                      <a:pt x="4393" y="26751"/>
                    </a:lnTo>
                    <a:lnTo>
                      <a:pt x="3999" y="26672"/>
                    </a:lnTo>
                    <a:lnTo>
                      <a:pt x="3605" y="26574"/>
                    </a:lnTo>
                    <a:lnTo>
                      <a:pt x="3251" y="26475"/>
                    </a:lnTo>
                    <a:lnTo>
                      <a:pt x="2916" y="26357"/>
                    </a:lnTo>
                    <a:lnTo>
                      <a:pt x="2601" y="26219"/>
                    </a:lnTo>
                    <a:lnTo>
                      <a:pt x="2325" y="26062"/>
                    </a:lnTo>
                    <a:lnTo>
                      <a:pt x="2049" y="25884"/>
                    </a:lnTo>
                    <a:lnTo>
                      <a:pt x="1813" y="25707"/>
                    </a:lnTo>
                    <a:lnTo>
                      <a:pt x="1576" y="25510"/>
                    </a:lnTo>
                    <a:lnTo>
                      <a:pt x="1379" y="25293"/>
                    </a:lnTo>
                    <a:lnTo>
                      <a:pt x="1202" y="25077"/>
                    </a:lnTo>
                    <a:lnTo>
                      <a:pt x="1044" y="24821"/>
                    </a:lnTo>
                    <a:lnTo>
                      <a:pt x="0" y="25431"/>
                    </a:lnTo>
                    <a:lnTo>
                      <a:pt x="217" y="25766"/>
                    </a:lnTo>
                    <a:lnTo>
                      <a:pt x="473" y="26081"/>
                    </a:lnTo>
                    <a:lnTo>
                      <a:pt x="749" y="26377"/>
                    </a:lnTo>
                    <a:lnTo>
                      <a:pt x="1044" y="26653"/>
                    </a:lnTo>
                    <a:lnTo>
                      <a:pt x="1281" y="26830"/>
                    </a:lnTo>
                    <a:lnTo>
                      <a:pt x="1537" y="27007"/>
                    </a:lnTo>
                    <a:lnTo>
                      <a:pt x="1813" y="27165"/>
                    </a:lnTo>
                    <a:lnTo>
                      <a:pt x="2088" y="27303"/>
                    </a:lnTo>
                    <a:lnTo>
                      <a:pt x="2384" y="27421"/>
                    </a:lnTo>
                    <a:lnTo>
                      <a:pt x="2679" y="27539"/>
                    </a:lnTo>
                    <a:lnTo>
                      <a:pt x="2994" y="27657"/>
                    </a:lnTo>
                    <a:lnTo>
                      <a:pt x="3310" y="27736"/>
                    </a:lnTo>
                    <a:lnTo>
                      <a:pt x="3625" y="27815"/>
                    </a:lnTo>
                    <a:lnTo>
                      <a:pt x="3979" y="27894"/>
                    </a:lnTo>
                    <a:lnTo>
                      <a:pt x="4314" y="27953"/>
                    </a:lnTo>
                    <a:lnTo>
                      <a:pt x="4669" y="27992"/>
                    </a:lnTo>
                    <a:lnTo>
                      <a:pt x="5417" y="28051"/>
                    </a:lnTo>
                    <a:lnTo>
                      <a:pt x="6186" y="28071"/>
                    </a:lnTo>
                    <a:lnTo>
                      <a:pt x="6717" y="28071"/>
                    </a:lnTo>
                    <a:lnTo>
                      <a:pt x="7249" y="28051"/>
                    </a:lnTo>
                    <a:lnTo>
                      <a:pt x="7781" y="28012"/>
                    </a:lnTo>
                    <a:lnTo>
                      <a:pt x="8333" y="27953"/>
                    </a:lnTo>
                    <a:lnTo>
                      <a:pt x="8904" y="27874"/>
                    </a:lnTo>
                    <a:lnTo>
                      <a:pt x="9495" y="27795"/>
                    </a:lnTo>
                    <a:lnTo>
                      <a:pt x="10086" y="27697"/>
                    </a:lnTo>
                    <a:lnTo>
                      <a:pt x="10677" y="27578"/>
                    </a:lnTo>
                    <a:lnTo>
                      <a:pt x="11603" y="27362"/>
                    </a:lnTo>
                    <a:lnTo>
                      <a:pt x="12528" y="27145"/>
                    </a:lnTo>
                    <a:lnTo>
                      <a:pt x="13494" y="26869"/>
                    </a:lnTo>
                    <a:lnTo>
                      <a:pt x="14459" y="26574"/>
                    </a:lnTo>
                    <a:lnTo>
                      <a:pt x="15463" y="26259"/>
                    </a:lnTo>
                    <a:lnTo>
                      <a:pt x="16468" y="25904"/>
                    </a:lnTo>
                    <a:lnTo>
                      <a:pt x="17473" y="25530"/>
                    </a:lnTo>
                    <a:lnTo>
                      <a:pt x="18497" y="25136"/>
                    </a:lnTo>
                    <a:lnTo>
                      <a:pt x="19541" y="24702"/>
                    </a:lnTo>
                    <a:lnTo>
                      <a:pt x="20565" y="24249"/>
                    </a:lnTo>
                    <a:lnTo>
                      <a:pt x="21609" y="23777"/>
                    </a:lnTo>
                    <a:lnTo>
                      <a:pt x="22653" y="23264"/>
                    </a:lnTo>
                    <a:lnTo>
                      <a:pt x="23717" y="22752"/>
                    </a:lnTo>
                    <a:lnTo>
                      <a:pt x="24761" y="22201"/>
                    </a:lnTo>
                    <a:lnTo>
                      <a:pt x="25805" y="21630"/>
                    </a:lnTo>
                    <a:lnTo>
                      <a:pt x="26849" y="21039"/>
                    </a:lnTo>
                    <a:lnTo>
                      <a:pt x="27814" y="20467"/>
                    </a:lnTo>
                    <a:lnTo>
                      <a:pt x="28760" y="19896"/>
                    </a:lnTo>
                    <a:lnTo>
                      <a:pt x="29686" y="19305"/>
                    </a:lnTo>
                    <a:lnTo>
                      <a:pt x="30592" y="18714"/>
                    </a:lnTo>
                    <a:lnTo>
                      <a:pt x="31478" y="18104"/>
                    </a:lnTo>
                    <a:lnTo>
                      <a:pt x="32345" y="17493"/>
                    </a:lnTo>
                    <a:lnTo>
                      <a:pt x="33192" y="16882"/>
                    </a:lnTo>
                    <a:lnTo>
                      <a:pt x="33999" y="16272"/>
                    </a:lnTo>
                    <a:lnTo>
                      <a:pt x="34787" y="15641"/>
                    </a:lnTo>
                    <a:lnTo>
                      <a:pt x="35556" y="15031"/>
                    </a:lnTo>
                    <a:lnTo>
                      <a:pt x="36304" y="14400"/>
                    </a:lnTo>
                    <a:lnTo>
                      <a:pt x="37013" y="13770"/>
                    </a:lnTo>
                    <a:lnTo>
                      <a:pt x="37703" y="13159"/>
                    </a:lnTo>
                    <a:lnTo>
                      <a:pt x="38372" y="12529"/>
                    </a:lnTo>
                    <a:lnTo>
                      <a:pt x="39003" y="11899"/>
                    </a:lnTo>
                    <a:lnTo>
                      <a:pt x="39594" y="11288"/>
                    </a:lnTo>
                    <a:lnTo>
                      <a:pt x="40165" y="10658"/>
                    </a:lnTo>
                    <a:lnTo>
                      <a:pt x="40697" y="10047"/>
                    </a:lnTo>
                    <a:lnTo>
                      <a:pt x="41209" y="9436"/>
                    </a:lnTo>
                    <a:lnTo>
                      <a:pt x="41682" y="8845"/>
                    </a:lnTo>
                    <a:lnTo>
                      <a:pt x="42135" y="8235"/>
                    </a:lnTo>
                    <a:lnTo>
                      <a:pt x="42548" y="7644"/>
                    </a:lnTo>
                    <a:lnTo>
                      <a:pt x="42923" y="7053"/>
                    </a:lnTo>
                    <a:lnTo>
                      <a:pt x="43258" y="6482"/>
                    </a:lnTo>
                    <a:lnTo>
                      <a:pt x="43573" y="5910"/>
                    </a:lnTo>
                    <a:lnTo>
                      <a:pt x="43829" y="5339"/>
                    </a:lnTo>
                    <a:lnTo>
                      <a:pt x="44065" y="4788"/>
                    </a:lnTo>
                    <a:lnTo>
                      <a:pt x="44262" y="4256"/>
                    </a:lnTo>
                    <a:lnTo>
                      <a:pt x="44400" y="3724"/>
                    </a:lnTo>
                    <a:lnTo>
                      <a:pt x="44518" y="3192"/>
                    </a:lnTo>
                    <a:lnTo>
                      <a:pt x="44577" y="2680"/>
                    </a:lnTo>
                    <a:lnTo>
                      <a:pt x="44617" y="2168"/>
                    </a:lnTo>
                    <a:lnTo>
                      <a:pt x="44597" y="1872"/>
                    </a:lnTo>
                    <a:lnTo>
                      <a:pt x="44577" y="1596"/>
                    </a:lnTo>
                    <a:lnTo>
                      <a:pt x="44538" y="1301"/>
                    </a:lnTo>
                    <a:lnTo>
                      <a:pt x="44479" y="1025"/>
                    </a:lnTo>
                    <a:lnTo>
                      <a:pt x="44400" y="769"/>
                    </a:lnTo>
                    <a:lnTo>
                      <a:pt x="44302" y="493"/>
                    </a:lnTo>
                    <a:lnTo>
                      <a:pt x="44183" y="237"/>
                    </a:lnTo>
                    <a:lnTo>
                      <a:pt x="440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3"/>
              <p:cNvSpPr/>
              <p:nvPr/>
            </p:nvSpPr>
            <p:spPr>
              <a:xfrm>
                <a:off x="2439975" y="637975"/>
                <a:ext cx="1231650" cy="450150"/>
              </a:xfrm>
              <a:custGeom>
                <a:avLst/>
                <a:gdLst/>
                <a:ahLst/>
                <a:cxnLst/>
                <a:rect l="l" t="t" r="r" b="b"/>
                <a:pathLst>
                  <a:path w="49266" h="18006" extrusionOk="0">
                    <a:moveTo>
                      <a:pt x="118" y="1"/>
                    </a:moveTo>
                    <a:lnTo>
                      <a:pt x="79" y="218"/>
                    </a:lnTo>
                    <a:lnTo>
                      <a:pt x="39" y="454"/>
                    </a:lnTo>
                    <a:lnTo>
                      <a:pt x="20" y="671"/>
                    </a:lnTo>
                    <a:lnTo>
                      <a:pt x="0" y="887"/>
                    </a:lnTo>
                    <a:lnTo>
                      <a:pt x="20" y="1143"/>
                    </a:lnTo>
                    <a:lnTo>
                      <a:pt x="39" y="1400"/>
                    </a:lnTo>
                    <a:lnTo>
                      <a:pt x="79" y="1675"/>
                    </a:lnTo>
                    <a:lnTo>
                      <a:pt x="138" y="1931"/>
                    </a:lnTo>
                    <a:lnTo>
                      <a:pt x="217" y="2187"/>
                    </a:lnTo>
                    <a:lnTo>
                      <a:pt x="296" y="2444"/>
                    </a:lnTo>
                    <a:lnTo>
                      <a:pt x="414" y="2700"/>
                    </a:lnTo>
                    <a:lnTo>
                      <a:pt x="532" y="2956"/>
                    </a:lnTo>
                    <a:lnTo>
                      <a:pt x="768" y="3409"/>
                    </a:lnTo>
                    <a:lnTo>
                      <a:pt x="1044" y="3862"/>
                    </a:lnTo>
                    <a:lnTo>
                      <a:pt x="1359" y="4315"/>
                    </a:lnTo>
                    <a:lnTo>
                      <a:pt x="1694" y="4768"/>
                    </a:lnTo>
                    <a:lnTo>
                      <a:pt x="2029" y="5162"/>
                    </a:lnTo>
                    <a:lnTo>
                      <a:pt x="2403" y="5556"/>
                    </a:lnTo>
                    <a:lnTo>
                      <a:pt x="2797" y="5950"/>
                    </a:lnTo>
                    <a:lnTo>
                      <a:pt x="3211" y="6344"/>
                    </a:lnTo>
                    <a:lnTo>
                      <a:pt x="3644" y="6757"/>
                    </a:lnTo>
                    <a:lnTo>
                      <a:pt x="4097" y="7151"/>
                    </a:lnTo>
                    <a:lnTo>
                      <a:pt x="4590" y="7545"/>
                    </a:lnTo>
                    <a:lnTo>
                      <a:pt x="5102" y="7939"/>
                    </a:lnTo>
                    <a:lnTo>
                      <a:pt x="5890" y="8511"/>
                    </a:lnTo>
                    <a:lnTo>
                      <a:pt x="6737" y="9102"/>
                    </a:lnTo>
                    <a:lnTo>
                      <a:pt x="7623" y="9673"/>
                    </a:lnTo>
                    <a:lnTo>
                      <a:pt x="8569" y="10244"/>
                    </a:lnTo>
                    <a:lnTo>
                      <a:pt x="9534" y="10796"/>
                    </a:lnTo>
                    <a:lnTo>
                      <a:pt x="10558" y="11347"/>
                    </a:lnTo>
                    <a:lnTo>
                      <a:pt x="11602" y="11879"/>
                    </a:lnTo>
                    <a:lnTo>
                      <a:pt x="12666" y="12411"/>
                    </a:lnTo>
                    <a:lnTo>
                      <a:pt x="13789" y="12903"/>
                    </a:lnTo>
                    <a:lnTo>
                      <a:pt x="14912" y="13396"/>
                    </a:lnTo>
                    <a:lnTo>
                      <a:pt x="16074" y="13869"/>
                    </a:lnTo>
                    <a:lnTo>
                      <a:pt x="17275" y="14322"/>
                    </a:lnTo>
                    <a:lnTo>
                      <a:pt x="18477" y="14735"/>
                    </a:lnTo>
                    <a:lnTo>
                      <a:pt x="19698" y="15149"/>
                    </a:lnTo>
                    <a:lnTo>
                      <a:pt x="20939" y="15523"/>
                    </a:lnTo>
                    <a:lnTo>
                      <a:pt x="22200" y="15878"/>
                    </a:lnTo>
                    <a:lnTo>
                      <a:pt x="23205" y="16134"/>
                    </a:lnTo>
                    <a:lnTo>
                      <a:pt x="24209" y="16370"/>
                    </a:lnTo>
                    <a:lnTo>
                      <a:pt x="25194" y="16607"/>
                    </a:lnTo>
                    <a:lnTo>
                      <a:pt x="26179" y="16823"/>
                    </a:lnTo>
                    <a:lnTo>
                      <a:pt x="27144" y="17001"/>
                    </a:lnTo>
                    <a:lnTo>
                      <a:pt x="28109" y="17178"/>
                    </a:lnTo>
                    <a:lnTo>
                      <a:pt x="29075" y="17335"/>
                    </a:lnTo>
                    <a:lnTo>
                      <a:pt x="30020" y="17473"/>
                    </a:lnTo>
                    <a:lnTo>
                      <a:pt x="30946" y="17611"/>
                    </a:lnTo>
                    <a:lnTo>
                      <a:pt x="31852" y="17710"/>
                    </a:lnTo>
                    <a:lnTo>
                      <a:pt x="32758" y="17808"/>
                    </a:lnTo>
                    <a:lnTo>
                      <a:pt x="33645" y="17887"/>
                    </a:lnTo>
                    <a:lnTo>
                      <a:pt x="34531" y="17946"/>
                    </a:lnTo>
                    <a:lnTo>
                      <a:pt x="35378" y="17985"/>
                    </a:lnTo>
                    <a:lnTo>
                      <a:pt x="36225" y="18005"/>
                    </a:lnTo>
                    <a:lnTo>
                      <a:pt x="37033" y="18005"/>
                    </a:lnTo>
                    <a:lnTo>
                      <a:pt x="38234" y="17985"/>
                    </a:lnTo>
                    <a:lnTo>
                      <a:pt x="39377" y="17946"/>
                    </a:lnTo>
                    <a:lnTo>
                      <a:pt x="40460" y="17848"/>
                    </a:lnTo>
                    <a:lnTo>
                      <a:pt x="41504" y="17729"/>
                    </a:lnTo>
                    <a:lnTo>
                      <a:pt x="42253" y="17611"/>
                    </a:lnTo>
                    <a:lnTo>
                      <a:pt x="42982" y="17473"/>
                    </a:lnTo>
                    <a:lnTo>
                      <a:pt x="43671" y="17296"/>
                    </a:lnTo>
                    <a:lnTo>
                      <a:pt x="44321" y="17119"/>
                    </a:lnTo>
                    <a:lnTo>
                      <a:pt x="44794" y="16981"/>
                    </a:lnTo>
                    <a:lnTo>
                      <a:pt x="45247" y="16823"/>
                    </a:lnTo>
                    <a:lnTo>
                      <a:pt x="45680" y="16646"/>
                    </a:lnTo>
                    <a:lnTo>
                      <a:pt x="46094" y="16469"/>
                    </a:lnTo>
                    <a:lnTo>
                      <a:pt x="46488" y="16252"/>
                    </a:lnTo>
                    <a:lnTo>
                      <a:pt x="46862" y="16055"/>
                    </a:lnTo>
                    <a:lnTo>
                      <a:pt x="47217" y="15819"/>
                    </a:lnTo>
                    <a:lnTo>
                      <a:pt x="47552" y="15582"/>
                    </a:lnTo>
                    <a:lnTo>
                      <a:pt x="47847" y="15346"/>
                    </a:lnTo>
                    <a:lnTo>
                      <a:pt x="48143" y="15070"/>
                    </a:lnTo>
                    <a:lnTo>
                      <a:pt x="48399" y="14794"/>
                    </a:lnTo>
                    <a:lnTo>
                      <a:pt x="48615" y="14499"/>
                    </a:lnTo>
                    <a:lnTo>
                      <a:pt x="48832" y="14184"/>
                    </a:lnTo>
                    <a:lnTo>
                      <a:pt x="49009" y="13849"/>
                    </a:lnTo>
                    <a:lnTo>
                      <a:pt x="49147" y="13514"/>
                    </a:lnTo>
                    <a:lnTo>
                      <a:pt x="49265" y="13159"/>
                    </a:lnTo>
                    <a:lnTo>
                      <a:pt x="48103" y="12864"/>
                    </a:lnTo>
                    <a:lnTo>
                      <a:pt x="48024" y="13081"/>
                    </a:lnTo>
                    <a:lnTo>
                      <a:pt x="47946" y="13278"/>
                    </a:lnTo>
                    <a:lnTo>
                      <a:pt x="47827" y="13494"/>
                    </a:lnTo>
                    <a:lnTo>
                      <a:pt x="47709" y="13691"/>
                    </a:lnTo>
                    <a:lnTo>
                      <a:pt x="47591" y="13869"/>
                    </a:lnTo>
                    <a:lnTo>
                      <a:pt x="47453" y="14026"/>
                    </a:lnTo>
                    <a:lnTo>
                      <a:pt x="47295" y="14203"/>
                    </a:lnTo>
                    <a:lnTo>
                      <a:pt x="47138" y="14361"/>
                    </a:lnTo>
                    <a:lnTo>
                      <a:pt x="46941" y="14519"/>
                    </a:lnTo>
                    <a:lnTo>
                      <a:pt x="46744" y="14676"/>
                    </a:lnTo>
                    <a:lnTo>
                      <a:pt x="46547" y="14834"/>
                    </a:lnTo>
                    <a:lnTo>
                      <a:pt x="46311" y="14972"/>
                    </a:lnTo>
                    <a:lnTo>
                      <a:pt x="45936" y="15188"/>
                    </a:lnTo>
                    <a:lnTo>
                      <a:pt x="45542" y="15385"/>
                    </a:lnTo>
                    <a:lnTo>
                      <a:pt x="45109" y="15582"/>
                    </a:lnTo>
                    <a:lnTo>
                      <a:pt x="44656" y="15760"/>
                    </a:lnTo>
                    <a:lnTo>
                      <a:pt x="44163" y="15917"/>
                    </a:lnTo>
                    <a:lnTo>
                      <a:pt x="43632" y="16075"/>
                    </a:lnTo>
                    <a:lnTo>
                      <a:pt x="43080" y="16213"/>
                    </a:lnTo>
                    <a:lnTo>
                      <a:pt x="42509" y="16331"/>
                    </a:lnTo>
                    <a:lnTo>
                      <a:pt x="41898" y="16449"/>
                    </a:lnTo>
                    <a:lnTo>
                      <a:pt x="41288" y="16528"/>
                    </a:lnTo>
                    <a:lnTo>
                      <a:pt x="40637" y="16626"/>
                    </a:lnTo>
                    <a:lnTo>
                      <a:pt x="39948" y="16685"/>
                    </a:lnTo>
                    <a:lnTo>
                      <a:pt x="39259" y="16744"/>
                    </a:lnTo>
                    <a:lnTo>
                      <a:pt x="38530" y="16784"/>
                    </a:lnTo>
                    <a:lnTo>
                      <a:pt x="37801" y="16804"/>
                    </a:lnTo>
                    <a:lnTo>
                      <a:pt x="36245" y="16804"/>
                    </a:lnTo>
                    <a:lnTo>
                      <a:pt x="35417" y="16764"/>
                    </a:lnTo>
                    <a:lnTo>
                      <a:pt x="34590" y="16725"/>
                    </a:lnTo>
                    <a:lnTo>
                      <a:pt x="33743" y="16685"/>
                    </a:lnTo>
                    <a:lnTo>
                      <a:pt x="32876" y="16607"/>
                    </a:lnTo>
                    <a:lnTo>
                      <a:pt x="31990" y="16508"/>
                    </a:lnTo>
                    <a:lnTo>
                      <a:pt x="31084" y="16410"/>
                    </a:lnTo>
                    <a:lnTo>
                      <a:pt x="30178" y="16291"/>
                    </a:lnTo>
                    <a:lnTo>
                      <a:pt x="29252" y="16154"/>
                    </a:lnTo>
                    <a:lnTo>
                      <a:pt x="28326" y="15996"/>
                    </a:lnTo>
                    <a:lnTo>
                      <a:pt x="27381" y="15819"/>
                    </a:lnTo>
                    <a:lnTo>
                      <a:pt x="26415" y="15641"/>
                    </a:lnTo>
                    <a:lnTo>
                      <a:pt x="25450" y="15425"/>
                    </a:lnTo>
                    <a:lnTo>
                      <a:pt x="24485" y="15208"/>
                    </a:lnTo>
                    <a:lnTo>
                      <a:pt x="23500" y="14972"/>
                    </a:lnTo>
                    <a:lnTo>
                      <a:pt x="22515" y="14716"/>
                    </a:lnTo>
                    <a:lnTo>
                      <a:pt x="21432" y="14420"/>
                    </a:lnTo>
                    <a:lnTo>
                      <a:pt x="20388" y="14085"/>
                    </a:lnTo>
                    <a:lnTo>
                      <a:pt x="19324" y="13750"/>
                    </a:lnTo>
                    <a:lnTo>
                      <a:pt x="18300" y="13396"/>
                    </a:lnTo>
                    <a:lnTo>
                      <a:pt x="17275" y="13022"/>
                    </a:lnTo>
                    <a:lnTo>
                      <a:pt x="16271" y="12647"/>
                    </a:lnTo>
                    <a:lnTo>
                      <a:pt x="15266" y="12234"/>
                    </a:lnTo>
                    <a:lnTo>
                      <a:pt x="14301" y="11820"/>
                    </a:lnTo>
                    <a:lnTo>
                      <a:pt x="12902" y="11170"/>
                    </a:lnTo>
                    <a:lnTo>
                      <a:pt x="11543" y="10500"/>
                    </a:lnTo>
                    <a:lnTo>
                      <a:pt x="10243" y="9811"/>
                    </a:lnTo>
                    <a:lnTo>
                      <a:pt x="9002" y="9102"/>
                    </a:lnTo>
                    <a:lnTo>
                      <a:pt x="8116" y="8570"/>
                    </a:lnTo>
                    <a:lnTo>
                      <a:pt x="7288" y="8018"/>
                    </a:lnTo>
                    <a:lnTo>
                      <a:pt x="6481" y="7467"/>
                    </a:lnTo>
                    <a:lnTo>
                      <a:pt x="5732" y="6915"/>
                    </a:lnTo>
                    <a:lnTo>
                      <a:pt x="5043" y="6364"/>
                    </a:lnTo>
                    <a:lnTo>
                      <a:pt x="4393" y="5812"/>
                    </a:lnTo>
                    <a:lnTo>
                      <a:pt x="3802" y="5260"/>
                    </a:lnTo>
                    <a:lnTo>
                      <a:pt x="3270" y="4709"/>
                    </a:lnTo>
                    <a:lnTo>
                      <a:pt x="2778" y="4177"/>
                    </a:lnTo>
                    <a:lnTo>
                      <a:pt x="2364" y="3665"/>
                    </a:lnTo>
                    <a:lnTo>
                      <a:pt x="2009" y="3153"/>
                    </a:lnTo>
                    <a:lnTo>
                      <a:pt x="1852" y="2897"/>
                    </a:lnTo>
                    <a:lnTo>
                      <a:pt x="1714" y="2641"/>
                    </a:lnTo>
                    <a:lnTo>
                      <a:pt x="1596" y="2404"/>
                    </a:lnTo>
                    <a:lnTo>
                      <a:pt x="1497" y="2168"/>
                    </a:lnTo>
                    <a:lnTo>
                      <a:pt x="1399" y="1951"/>
                    </a:lnTo>
                    <a:lnTo>
                      <a:pt x="1340" y="1715"/>
                    </a:lnTo>
                    <a:lnTo>
                      <a:pt x="1280" y="1498"/>
                    </a:lnTo>
                    <a:lnTo>
                      <a:pt x="1241" y="1301"/>
                    </a:lnTo>
                    <a:lnTo>
                      <a:pt x="1221" y="1084"/>
                    </a:lnTo>
                    <a:lnTo>
                      <a:pt x="1221" y="887"/>
                    </a:lnTo>
                    <a:lnTo>
                      <a:pt x="1221" y="592"/>
                    </a:lnTo>
                    <a:lnTo>
                      <a:pt x="1280" y="316"/>
                    </a:lnTo>
                    <a:lnTo>
                      <a:pt x="1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3"/>
              <p:cNvSpPr/>
              <p:nvPr/>
            </p:nvSpPr>
            <p:spPr>
              <a:xfrm>
                <a:off x="2675350" y="251900"/>
                <a:ext cx="699800" cy="1114950"/>
              </a:xfrm>
              <a:custGeom>
                <a:avLst/>
                <a:gdLst/>
                <a:ahLst/>
                <a:cxnLst/>
                <a:rect l="l" t="t" r="r" b="b"/>
                <a:pathLst>
                  <a:path w="27992" h="44598" extrusionOk="0">
                    <a:moveTo>
                      <a:pt x="2562" y="1"/>
                    </a:moveTo>
                    <a:lnTo>
                      <a:pt x="2227" y="217"/>
                    </a:lnTo>
                    <a:lnTo>
                      <a:pt x="1931" y="454"/>
                    </a:lnTo>
                    <a:lnTo>
                      <a:pt x="1655" y="729"/>
                    </a:lnTo>
                    <a:lnTo>
                      <a:pt x="1399" y="1025"/>
                    </a:lnTo>
                    <a:lnTo>
                      <a:pt x="1222" y="1261"/>
                    </a:lnTo>
                    <a:lnTo>
                      <a:pt x="1045" y="1517"/>
                    </a:lnTo>
                    <a:lnTo>
                      <a:pt x="907" y="1773"/>
                    </a:lnTo>
                    <a:lnTo>
                      <a:pt x="769" y="2049"/>
                    </a:lnTo>
                    <a:lnTo>
                      <a:pt x="631" y="2345"/>
                    </a:lnTo>
                    <a:lnTo>
                      <a:pt x="533" y="2640"/>
                    </a:lnTo>
                    <a:lnTo>
                      <a:pt x="414" y="2955"/>
                    </a:lnTo>
                    <a:lnTo>
                      <a:pt x="336" y="3270"/>
                    </a:lnTo>
                    <a:lnTo>
                      <a:pt x="257" y="3605"/>
                    </a:lnTo>
                    <a:lnTo>
                      <a:pt x="178" y="3940"/>
                    </a:lnTo>
                    <a:lnTo>
                      <a:pt x="139" y="4295"/>
                    </a:lnTo>
                    <a:lnTo>
                      <a:pt x="80" y="4669"/>
                    </a:lnTo>
                    <a:lnTo>
                      <a:pt x="21" y="5418"/>
                    </a:lnTo>
                    <a:lnTo>
                      <a:pt x="1" y="6206"/>
                    </a:lnTo>
                    <a:lnTo>
                      <a:pt x="21" y="6698"/>
                    </a:lnTo>
                    <a:lnTo>
                      <a:pt x="40" y="7230"/>
                    </a:lnTo>
                    <a:lnTo>
                      <a:pt x="80" y="7742"/>
                    </a:lnTo>
                    <a:lnTo>
                      <a:pt x="119" y="8294"/>
                    </a:lnTo>
                    <a:lnTo>
                      <a:pt x="178" y="8845"/>
                    </a:lnTo>
                    <a:lnTo>
                      <a:pt x="257" y="9397"/>
                    </a:lnTo>
                    <a:lnTo>
                      <a:pt x="454" y="10559"/>
                    </a:lnTo>
                    <a:lnTo>
                      <a:pt x="651" y="11445"/>
                    </a:lnTo>
                    <a:lnTo>
                      <a:pt x="868" y="12371"/>
                    </a:lnTo>
                    <a:lnTo>
                      <a:pt x="1104" y="13317"/>
                    </a:lnTo>
                    <a:lnTo>
                      <a:pt x="1380" y="14282"/>
                    </a:lnTo>
                    <a:lnTo>
                      <a:pt x="1695" y="15247"/>
                    </a:lnTo>
                    <a:lnTo>
                      <a:pt x="2030" y="16252"/>
                    </a:lnTo>
                    <a:lnTo>
                      <a:pt x="2404" y="17256"/>
                    </a:lnTo>
                    <a:lnTo>
                      <a:pt x="2798" y="18281"/>
                    </a:lnTo>
                    <a:lnTo>
                      <a:pt x="3212" y="19325"/>
                    </a:lnTo>
                    <a:lnTo>
                      <a:pt x="3665" y="20369"/>
                    </a:lnTo>
                    <a:lnTo>
                      <a:pt x="4137" y="21432"/>
                    </a:lnTo>
                    <a:lnTo>
                      <a:pt x="4650" y="22516"/>
                    </a:lnTo>
                    <a:lnTo>
                      <a:pt x="5181" y="23579"/>
                    </a:lnTo>
                    <a:lnTo>
                      <a:pt x="5733" y="24663"/>
                    </a:lnTo>
                    <a:lnTo>
                      <a:pt x="6324" y="25746"/>
                    </a:lnTo>
                    <a:lnTo>
                      <a:pt x="6954" y="26830"/>
                    </a:lnTo>
                    <a:lnTo>
                      <a:pt x="7526" y="27814"/>
                    </a:lnTo>
                    <a:lnTo>
                      <a:pt x="8097" y="28760"/>
                    </a:lnTo>
                    <a:lnTo>
                      <a:pt x="8688" y="29686"/>
                    </a:lnTo>
                    <a:lnTo>
                      <a:pt x="9279" y="30592"/>
                    </a:lnTo>
                    <a:lnTo>
                      <a:pt x="9870" y="31478"/>
                    </a:lnTo>
                    <a:lnTo>
                      <a:pt x="10480" y="32345"/>
                    </a:lnTo>
                    <a:lnTo>
                      <a:pt x="11091" y="33192"/>
                    </a:lnTo>
                    <a:lnTo>
                      <a:pt x="11721" y="34000"/>
                    </a:lnTo>
                    <a:lnTo>
                      <a:pt x="12332" y="34788"/>
                    </a:lnTo>
                    <a:lnTo>
                      <a:pt x="12962" y="35556"/>
                    </a:lnTo>
                    <a:lnTo>
                      <a:pt x="13573" y="36304"/>
                    </a:lnTo>
                    <a:lnTo>
                      <a:pt x="14203" y="37014"/>
                    </a:lnTo>
                    <a:lnTo>
                      <a:pt x="14834" y="37703"/>
                    </a:lnTo>
                    <a:lnTo>
                      <a:pt x="15464" y="38353"/>
                    </a:lnTo>
                    <a:lnTo>
                      <a:pt x="16075" y="38983"/>
                    </a:lnTo>
                    <a:lnTo>
                      <a:pt x="16705" y="39594"/>
                    </a:lnTo>
                    <a:lnTo>
                      <a:pt x="17316" y="40165"/>
                    </a:lnTo>
                    <a:lnTo>
                      <a:pt x="17926" y="40697"/>
                    </a:lnTo>
                    <a:lnTo>
                      <a:pt x="18537" y="41209"/>
                    </a:lnTo>
                    <a:lnTo>
                      <a:pt x="19147" y="41682"/>
                    </a:lnTo>
                    <a:lnTo>
                      <a:pt x="19738" y="42135"/>
                    </a:lnTo>
                    <a:lnTo>
                      <a:pt x="20349" y="42549"/>
                    </a:lnTo>
                    <a:lnTo>
                      <a:pt x="20920" y="42923"/>
                    </a:lnTo>
                    <a:lnTo>
                      <a:pt x="21511" y="43258"/>
                    </a:lnTo>
                    <a:lnTo>
                      <a:pt x="22083" y="43553"/>
                    </a:lnTo>
                    <a:lnTo>
                      <a:pt x="22634" y="43829"/>
                    </a:lnTo>
                    <a:lnTo>
                      <a:pt x="23186" y="44066"/>
                    </a:lnTo>
                    <a:lnTo>
                      <a:pt x="23737" y="44243"/>
                    </a:lnTo>
                    <a:lnTo>
                      <a:pt x="24269" y="44400"/>
                    </a:lnTo>
                    <a:lnTo>
                      <a:pt x="24801" y="44519"/>
                    </a:lnTo>
                    <a:lnTo>
                      <a:pt x="25313" y="44578"/>
                    </a:lnTo>
                    <a:lnTo>
                      <a:pt x="25825" y="44597"/>
                    </a:lnTo>
                    <a:lnTo>
                      <a:pt x="26101" y="44597"/>
                    </a:lnTo>
                    <a:lnTo>
                      <a:pt x="26396" y="44578"/>
                    </a:lnTo>
                    <a:lnTo>
                      <a:pt x="26672" y="44538"/>
                    </a:lnTo>
                    <a:lnTo>
                      <a:pt x="26948" y="44479"/>
                    </a:lnTo>
                    <a:lnTo>
                      <a:pt x="27224" y="44400"/>
                    </a:lnTo>
                    <a:lnTo>
                      <a:pt x="27480" y="44302"/>
                    </a:lnTo>
                    <a:lnTo>
                      <a:pt x="27736" y="44184"/>
                    </a:lnTo>
                    <a:lnTo>
                      <a:pt x="27992" y="44046"/>
                    </a:lnTo>
                    <a:lnTo>
                      <a:pt x="27381" y="43002"/>
                    </a:lnTo>
                    <a:lnTo>
                      <a:pt x="27224" y="43100"/>
                    </a:lnTo>
                    <a:lnTo>
                      <a:pt x="27046" y="43179"/>
                    </a:lnTo>
                    <a:lnTo>
                      <a:pt x="26849" y="43238"/>
                    </a:lnTo>
                    <a:lnTo>
                      <a:pt x="26653" y="43297"/>
                    </a:lnTo>
                    <a:lnTo>
                      <a:pt x="26456" y="43337"/>
                    </a:lnTo>
                    <a:lnTo>
                      <a:pt x="26259" y="43376"/>
                    </a:lnTo>
                    <a:lnTo>
                      <a:pt x="26042" y="43396"/>
                    </a:lnTo>
                    <a:lnTo>
                      <a:pt x="25825" y="43396"/>
                    </a:lnTo>
                    <a:lnTo>
                      <a:pt x="25412" y="43376"/>
                    </a:lnTo>
                    <a:lnTo>
                      <a:pt x="24998" y="43337"/>
                    </a:lnTo>
                    <a:lnTo>
                      <a:pt x="24565" y="43238"/>
                    </a:lnTo>
                    <a:lnTo>
                      <a:pt x="24092" y="43100"/>
                    </a:lnTo>
                    <a:lnTo>
                      <a:pt x="23678" y="42962"/>
                    </a:lnTo>
                    <a:lnTo>
                      <a:pt x="23245" y="42785"/>
                    </a:lnTo>
                    <a:lnTo>
                      <a:pt x="22811" y="42588"/>
                    </a:lnTo>
                    <a:lnTo>
                      <a:pt x="22358" y="42352"/>
                    </a:lnTo>
                    <a:lnTo>
                      <a:pt x="21886" y="42096"/>
                    </a:lnTo>
                    <a:lnTo>
                      <a:pt x="21413" y="41800"/>
                    </a:lnTo>
                    <a:lnTo>
                      <a:pt x="20940" y="41485"/>
                    </a:lnTo>
                    <a:lnTo>
                      <a:pt x="20448" y="41150"/>
                    </a:lnTo>
                    <a:lnTo>
                      <a:pt x="19699" y="40599"/>
                    </a:lnTo>
                    <a:lnTo>
                      <a:pt x="18931" y="39968"/>
                    </a:lnTo>
                    <a:lnTo>
                      <a:pt x="18163" y="39299"/>
                    </a:lnTo>
                    <a:lnTo>
                      <a:pt x="17375" y="38570"/>
                    </a:lnTo>
                    <a:lnTo>
                      <a:pt x="16587" y="37801"/>
                    </a:lnTo>
                    <a:lnTo>
                      <a:pt x="15799" y="36954"/>
                    </a:lnTo>
                    <a:lnTo>
                      <a:pt x="14991" y="36088"/>
                    </a:lnTo>
                    <a:lnTo>
                      <a:pt x="14184" y="35162"/>
                    </a:lnTo>
                    <a:lnTo>
                      <a:pt x="13396" y="34177"/>
                    </a:lnTo>
                    <a:lnTo>
                      <a:pt x="12588" y="33172"/>
                    </a:lnTo>
                    <a:lnTo>
                      <a:pt x="11800" y="32109"/>
                    </a:lnTo>
                    <a:lnTo>
                      <a:pt x="11012" y="31006"/>
                    </a:lnTo>
                    <a:lnTo>
                      <a:pt x="10244" y="29863"/>
                    </a:lnTo>
                    <a:lnTo>
                      <a:pt x="9476" y="28701"/>
                    </a:lnTo>
                    <a:lnTo>
                      <a:pt x="8727" y="27480"/>
                    </a:lnTo>
                    <a:lnTo>
                      <a:pt x="7998" y="26239"/>
                    </a:lnTo>
                    <a:lnTo>
                      <a:pt x="7191" y="24801"/>
                    </a:lnTo>
                    <a:lnTo>
                      <a:pt x="6442" y="23382"/>
                    </a:lnTo>
                    <a:lnTo>
                      <a:pt x="5733" y="21984"/>
                    </a:lnTo>
                    <a:lnTo>
                      <a:pt x="5083" y="20585"/>
                    </a:lnTo>
                    <a:lnTo>
                      <a:pt x="4472" y="19206"/>
                    </a:lnTo>
                    <a:lnTo>
                      <a:pt x="3901" y="17847"/>
                    </a:lnTo>
                    <a:lnTo>
                      <a:pt x="3409" y="16508"/>
                    </a:lnTo>
                    <a:lnTo>
                      <a:pt x="2956" y="15208"/>
                    </a:lnTo>
                    <a:lnTo>
                      <a:pt x="2542" y="13927"/>
                    </a:lnTo>
                    <a:lnTo>
                      <a:pt x="2187" y="12686"/>
                    </a:lnTo>
                    <a:lnTo>
                      <a:pt x="1892" y="11485"/>
                    </a:lnTo>
                    <a:lnTo>
                      <a:pt x="1655" y="10322"/>
                    </a:lnTo>
                    <a:lnTo>
                      <a:pt x="1458" y="9219"/>
                    </a:lnTo>
                    <a:lnTo>
                      <a:pt x="1380" y="8687"/>
                    </a:lnTo>
                    <a:lnTo>
                      <a:pt x="1321" y="8156"/>
                    </a:lnTo>
                    <a:lnTo>
                      <a:pt x="1262" y="7643"/>
                    </a:lnTo>
                    <a:lnTo>
                      <a:pt x="1242" y="7151"/>
                    </a:lnTo>
                    <a:lnTo>
                      <a:pt x="1222" y="6678"/>
                    </a:lnTo>
                    <a:lnTo>
                      <a:pt x="1202" y="6206"/>
                    </a:lnTo>
                    <a:lnTo>
                      <a:pt x="1222" y="5713"/>
                    </a:lnTo>
                    <a:lnTo>
                      <a:pt x="1242" y="5240"/>
                    </a:lnTo>
                    <a:lnTo>
                      <a:pt x="1281" y="4787"/>
                    </a:lnTo>
                    <a:lnTo>
                      <a:pt x="1340" y="4354"/>
                    </a:lnTo>
                    <a:lnTo>
                      <a:pt x="1419" y="3960"/>
                    </a:lnTo>
                    <a:lnTo>
                      <a:pt x="1498" y="3566"/>
                    </a:lnTo>
                    <a:lnTo>
                      <a:pt x="1596" y="3211"/>
                    </a:lnTo>
                    <a:lnTo>
                      <a:pt x="1715" y="2876"/>
                    </a:lnTo>
                    <a:lnTo>
                      <a:pt x="1852" y="2561"/>
                    </a:lnTo>
                    <a:lnTo>
                      <a:pt x="2010" y="2266"/>
                    </a:lnTo>
                    <a:lnTo>
                      <a:pt x="2168" y="2010"/>
                    </a:lnTo>
                    <a:lnTo>
                      <a:pt x="2345" y="1773"/>
                    </a:lnTo>
                    <a:lnTo>
                      <a:pt x="2522" y="1557"/>
                    </a:lnTo>
                    <a:lnTo>
                      <a:pt x="2719" y="1360"/>
                    </a:lnTo>
                    <a:lnTo>
                      <a:pt x="2936" y="1182"/>
                    </a:lnTo>
                    <a:lnTo>
                      <a:pt x="3153" y="1045"/>
                    </a:lnTo>
                    <a:lnTo>
                      <a:pt x="25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70" name="Google Shape;2170;p33"/>
          <p:cNvGrpSpPr/>
          <p:nvPr/>
        </p:nvGrpSpPr>
        <p:grpSpPr>
          <a:xfrm>
            <a:off x="209378" y="3757149"/>
            <a:ext cx="1875861" cy="1182997"/>
            <a:chOff x="3950825" y="2616175"/>
            <a:chExt cx="1119850" cy="706225"/>
          </a:xfrm>
        </p:grpSpPr>
        <p:sp>
          <p:nvSpPr>
            <p:cNvPr id="2171" name="Google Shape;2171;p33"/>
            <p:cNvSpPr/>
            <p:nvPr/>
          </p:nvSpPr>
          <p:spPr>
            <a:xfrm>
              <a:off x="3950825" y="2721575"/>
              <a:ext cx="1119850" cy="600825"/>
            </a:xfrm>
            <a:custGeom>
              <a:avLst/>
              <a:gdLst/>
              <a:ahLst/>
              <a:cxnLst/>
              <a:rect l="l" t="t" r="r" b="b"/>
              <a:pathLst>
                <a:path w="44794" h="24033" extrusionOk="0">
                  <a:moveTo>
                    <a:pt x="19423" y="0"/>
                  </a:moveTo>
                  <a:lnTo>
                    <a:pt x="19147" y="20"/>
                  </a:lnTo>
                  <a:lnTo>
                    <a:pt x="18556" y="99"/>
                  </a:lnTo>
                  <a:lnTo>
                    <a:pt x="17906" y="217"/>
                  </a:lnTo>
                  <a:lnTo>
                    <a:pt x="17236" y="375"/>
                  </a:lnTo>
                  <a:lnTo>
                    <a:pt x="16527" y="572"/>
                  </a:lnTo>
                  <a:lnTo>
                    <a:pt x="15798" y="808"/>
                  </a:lnTo>
                  <a:lnTo>
                    <a:pt x="15030" y="1064"/>
                  </a:lnTo>
                  <a:lnTo>
                    <a:pt x="14262" y="1379"/>
                  </a:lnTo>
                  <a:lnTo>
                    <a:pt x="13454" y="1694"/>
                  </a:lnTo>
                  <a:lnTo>
                    <a:pt x="12646" y="2049"/>
                  </a:lnTo>
                  <a:lnTo>
                    <a:pt x="11819" y="2423"/>
                  </a:lnTo>
                  <a:lnTo>
                    <a:pt x="11011" y="2817"/>
                  </a:lnTo>
                  <a:lnTo>
                    <a:pt x="10184" y="3231"/>
                  </a:lnTo>
                  <a:lnTo>
                    <a:pt x="9357" y="3664"/>
                  </a:lnTo>
                  <a:lnTo>
                    <a:pt x="8549" y="4098"/>
                  </a:lnTo>
                  <a:lnTo>
                    <a:pt x="7742" y="4551"/>
                  </a:lnTo>
                  <a:lnTo>
                    <a:pt x="6973" y="4984"/>
                  </a:lnTo>
                  <a:lnTo>
                    <a:pt x="6205" y="5437"/>
                  </a:lnTo>
                  <a:lnTo>
                    <a:pt x="5476" y="5890"/>
                  </a:lnTo>
                  <a:lnTo>
                    <a:pt x="4767" y="6343"/>
                  </a:lnTo>
                  <a:lnTo>
                    <a:pt x="4078" y="6796"/>
                  </a:lnTo>
                  <a:lnTo>
                    <a:pt x="3447" y="7230"/>
                  </a:lnTo>
                  <a:lnTo>
                    <a:pt x="2837" y="7663"/>
                  </a:lnTo>
                  <a:lnTo>
                    <a:pt x="2285" y="8057"/>
                  </a:lnTo>
                  <a:lnTo>
                    <a:pt x="1793" y="8451"/>
                  </a:lnTo>
                  <a:lnTo>
                    <a:pt x="1340" y="8825"/>
                  </a:lnTo>
                  <a:lnTo>
                    <a:pt x="946" y="9180"/>
                  </a:lnTo>
                  <a:lnTo>
                    <a:pt x="611" y="9515"/>
                  </a:lnTo>
                  <a:lnTo>
                    <a:pt x="355" y="9810"/>
                  </a:lnTo>
                  <a:lnTo>
                    <a:pt x="158" y="10066"/>
                  </a:lnTo>
                  <a:lnTo>
                    <a:pt x="99" y="10184"/>
                  </a:lnTo>
                  <a:lnTo>
                    <a:pt x="40" y="10302"/>
                  </a:lnTo>
                  <a:lnTo>
                    <a:pt x="20" y="10401"/>
                  </a:lnTo>
                  <a:lnTo>
                    <a:pt x="0" y="10499"/>
                  </a:lnTo>
                  <a:lnTo>
                    <a:pt x="20" y="10598"/>
                  </a:lnTo>
                  <a:lnTo>
                    <a:pt x="59" y="10696"/>
                  </a:lnTo>
                  <a:lnTo>
                    <a:pt x="118" y="10834"/>
                  </a:lnTo>
                  <a:lnTo>
                    <a:pt x="217" y="10953"/>
                  </a:lnTo>
                  <a:lnTo>
                    <a:pt x="473" y="11268"/>
                  </a:lnTo>
                  <a:lnTo>
                    <a:pt x="828" y="11622"/>
                  </a:lnTo>
                  <a:lnTo>
                    <a:pt x="1261" y="12016"/>
                  </a:lnTo>
                  <a:lnTo>
                    <a:pt x="1793" y="12450"/>
                  </a:lnTo>
                  <a:lnTo>
                    <a:pt x="2384" y="12903"/>
                  </a:lnTo>
                  <a:lnTo>
                    <a:pt x="3053" y="13415"/>
                  </a:lnTo>
                  <a:lnTo>
                    <a:pt x="3782" y="13927"/>
                  </a:lnTo>
                  <a:lnTo>
                    <a:pt x="4570" y="14479"/>
                  </a:lnTo>
                  <a:lnTo>
                    <a:pt x="5417" y="15030"/>
                  </a:lnTo>
                  <a:lnTo>
                    <a:pt x="6304" y="15601"/>
                  </a:lnTo>
                  <a:lnTo>
                    <a:pt x="7229" y="16192"/>
                  </a:lnTo>
                  <a:lnTo>
                    <a:pt x="8175" y="16783"/>
                  </a:lnTo>
                  <a:lnTo>
                    <a:pt x="9180" y="17374"/>
                  </a:lnTo>
                  <a:lnTo>
                    <a:pt x="10184" y="17965"/>
                  </a:lnTo>
                  <a:lnTo>
                    <a:pt x="11208" y="18556"/>
                  </a:lnTo>
                  <a:lnTo>
                    <a:pt x="12252" y="19127"/>
                  </a:lnTo>
                  <a:lnTo>
                    <a:pt x="13296" y="19699"/>
                  </a:lnTo>
                  <a:lnTo>
                    <a:pt x="14321" y="20250"/>
                  </a:lnTo>
                  <a:lnTo>
                    <a:pt x="15365" y="20762"/>
                  </a:lnTo>
                  <a:lnTo>
                    <a:pt x="16389" y="21274"/>
                  </a:lnTo>
                  <a:lnTo>
                    <a:pt x="17374" y="21727"/>
                  </a:lnTo>
                  <a:lnTo>
                    <a:pt x="18359" y="22181"/>
                  </a:lnTo>
                  <a:lnTo>
                    <a:pt x="19304" y="22574"/>
                  </a:lnTo>
                  <a:lnTo>
                    <a:pt x="20211" y="22929"/>
                  </a:lnTo>
                  <a:lnTo>
                    <a:pt x="21077" y="23244"/>
                  </a:lnTo>
                  <a:lnTo>
                    <a:pt x="21885" y="23520"/>
                  </a:lnTo>
                  <a:lnTo>
                    <a:pt x="22653" y="23737"/>
                  </a:lnTo>
                  <a:lnTo>
                    <a:pt x="23362" y="23894"/>
                  </a:lnTo>
                  <a:lnTo>
                    <a:pt x="23677" y="23953"/>
                  </a:lnTo>
                  <a:lnTo>
                    <a:pt x="23993" y="23993"/>
                  </a:lnTo>
                  <a:lnTo>
                    <a:pt x="24288" y="24012"/>
                  </a:lnTo>
                  <a:lnTo>
                    <a:pt x="24544" y="24032"/>
                  </a:lnTo>
                  <a:lnTo>
                    <a:pt x="24781" y="24032"/>
                  </a:lnTo>
                  <a:lnTo>
                    <a:pt x="25096" y="23973"/>
                  </a:lnTo>
                  <a:lnTo>
                    <a:pt x="25509" y="23855"/>
                  </a:lnTo>
                  <a:lnTo>
                    <a:pt x="25982" y="23678"/>
                  </a:lnTo>
                  <a:lnTo>
                    <a:pt x="26534" y="23461"/>
                  </a:lnTo>
                  <a:lnTo>
                    <a:pt x="27144" y="23185"/>
                  </a:lnTo>
                  <a:lnTo>
                    <a:pt x="27834" y="22870"/>
                  </a:lnTo>
                  <a:lnTo>
                    <a:pt x="28543" y="22515"/>
                  </a:lnTo>
                  <a:lnTo>
                    <a:pt x="30119" y="21708"/>
                  </a:lnTo>
                  <a:lnTo>
                    <a:pt x="31833" y="20782"/>
                  </a:lnTo>
                  <a:lnTo>
                    <a:pt x="33625" y="19758"/>
                  </a:lnTo>
                  <a:lnTo>
                    <a:pt x="35437" y="18714"/>
                  </a:lnTo>
                  <a:lnTo>
                    <a:pt x="37230" y="17630"/>
                  </a:lnTo>
                  <a:lnTo>
                    <a:pt x="38944" y="16567"/>
                  </a:lnTo>
                  <a:lnTo>
                    <a:pt x="40539" y="15542"/>
                  </a:lnTo>
                  <a:lnTo>
                    <a:pt x="41938" y="14597"/>
                  </a:lnTo>
                  <a:lnTo>
                    <a:pt x="42568" y="14163"/>
                  </a:lnTo>
                  <a:lnTo>
                    <a:pt x="43120" y="13750"/>
                  </a:lnTo>
                  <a:lnTo>
                    <a:pt x="43612" y="13375"/>
                  </a:lnTo>
                  <a:lnTo>
                    <a:pt x="44026" y="13041"/>
                  </a:lnTo>
                  <a:lnTo>
                    <a:pt x="44361" y="12745"/>
                  </a:lnTo>
                  <a:lnTo>
                    <a:pt x="44597" y="12509"/>
                  </a:lnTo>
                  <a:lnTo>
                    <a:pt x="44676" y="12390"/>
                  </a:lnTo>
                  <a:lnTo>
                    <a:pt x="44755" y="12292"/>
                  </a:lnTo>
                  <a:lnTo>
                    <a:pt x="44774" y="12213"/>
                  </a:lnTo>
                  <a:lnTo>
                    <a:pt x="44794" y="12154"/>
                  </a:lnTo>
                  <a:lnTo>
                    <a:pt x="44774" y="12095"/>
                  </a:lnTo>
                  <a:lnTo>
                    <a:pt x="44735" y="12016"/>
                  </a:lnTo>
                  <a:lnTo>
                    <a:pt x="44577" y="11819"/>
                  </a:lnTo>
                  <a:lnTo>
                    <a:pt x="44301" y="11583"/>
                  </a:lnTo>
                  <a:lnTo>
                    <a:pt x="43947" y="11287"/>
                  </a:lnTo>
                  <a:lnTo>
                    <a:pt x="43494" y="10972"/>
                  </a:lnTo>
                  <a:lnTo>
                    <a:pt x="42942" y="10598"/>
                  </a:lnTo>
                  <a:lnTo>
                    <a:pt x="42332" y="10204"/>
                  </a:lnTo>
                  <a:lnTo>
                    <a:pt x="41662" y="9771"/>
                  </a:lnTo>
                  <a:lnTo>
                    <a:pt x="40086" y="8825"/>
                  </a:lnTo>
                  <a:lnTo>
                    <a:pt x="38313" y="7801"/>
                  </a:lnTo>
                  <a:lnTo>
                    <a:pt x="36383" y="6717"/>
                  </a:lnTo>
                  <a:lnTo>
                    <a:pt x="34334" y="5634"/>
                  </a:lnTo>
                  <a:lnTo>
                    <a:pt x="32226" y="4570"/>
                  </a:lnTo>
                  <a:lnTo>
                    <a:pt x="31143" y="4038"/>
                  </a:lnTo>
                  <a:lnTo>
                    <a:pt x="30079" y="3526"/>
                  </a:lnTo>
                  <a:lnTo>
                    <a:pt x="29035" y="3054"/>
                  </a:lnTo>
                  <a:lnTo>
                    <a:pt x="27991" y="2581"/>
                  </a:lnTo>
                  <a:lnTo>
                    <a:pt x="26967" y="2147"/>
                  </a:lnTo>
                  <a:lnTo>
                    <a:pt x="25962" y="1734"/>
                  </a:lnTo>
                  <a:lnTo>
                    <a:pt x="24997" y="1359"/>
                  </a:lnTo>
                  <a:lnTo>
                    <a:pt x="24071" y="1025"/>
                  </a:lnTo>
                  <a:lnTo>
                    <a:pt x="23205" y="709"/>
                  </a:lnTo>
                  <a:lnTo>
                    <a:pt x="22377" y="473"/>
                  </a:lnTo>
                  <a:lnTo>
                    <a:pt x="21609" y="256"/>
                  </a:lnTo>
                  <a:lnTo>
                    <a:pt x="20900" y="118"/>
                  </a:lnTo>
                  <a:lnTo>
                    <a:pt x="20565" y="59"/>
                  </a:lnTo>
                  <a:lnTo>
                    <a:pt x="20250" y="20"/>
                  </a:lnTo>
                  <a:lnTo>
                    <a:pt x="19954"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3"/>
            <p:cNvSpPr/>
            <p:nvPr/>
          </p:nvSpPr>
          <p:spPr>
            <a:xfrm>
              <a:off x="4503350" y="2652625"/>
              <a:ext cx="84225" cy="48775"/>
            </a:xfrm>
            <a:custGeom>
              <a:avLst/>
              <a:gdLst/>
              <a:ahLst/>
              <a:cxnLst/>
              <a:rect l="l" t="t" r="r" b="b"/>
              <a:pathLst>
                <a:path w="3369" h="1951" extrusionOk="0">
                  <a:moveTo>
                    <a:pt x="1" y="1"/>
                  </a:moveTo>
                  <a:lnTo>
                    <a:pt x="3369" y="1951"/>
                  </a:lnTo>
                  <a:lnTo>
                    <a:pt x="1" y="1"/>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3"/>
            <p:cNvSpPr/>
            <p:nvPr/>
          </p:nvSpPr>
          <p:spPr>
            <a:xfrm>
              <a:off x="4599375" y="2717625"/>
              <a:ext cx="25" cy="525"/>
            </a:xfrm>
            <a:custGeom>
              <a:avLst/>
              <a:gdLst/>
              <a:ahLst/>
              <a:cxnLst/>
              <a:rect l="l" t="t" r="r" b="b"/>
              <a:pathLst>
                <a:path w="1" h="21" extrusionOk="0">
                  <a:moveTo>
                    <a:pt x="1" y="20"/>
                  </a:moveTo>
                  <a:lnTo>
                    <a:pt x="1" y="1"/>
                  </a:lnTo>
                  <a:lnTo>
                    <a:pt x="1" y="20"/>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3"/>
            <p:cNvSpPr/>
            <p:nvPr/>
          </p:nvSpPr>
          <p:spPr>
            <a:xfrm>
              <a:off x="4598400" y="2720575"/>
              <a:ext cx="525" cy="1500"/>
            </a:xfrm>
            <a:custGeom>
              <a:avLst/>
              <a:gdLst/>
              <a:ahLst/>
              <a:cxnLst/>
              <a:rect l="l" t="t" r="r" b="b"/>
              <a:pathLst>
                <a:path w="21" h="60" extrusionOk="0">
                  <a:moveTo>
                    <a:pt x="20" y="1"/>
                  </a:moveTo>
                  <a:lnTo>
                    <a:pt x="20" y="1"/>
                  </a:lnTo>
                  <a:lnTo>
                    <a:pt x="20" y="1"/>
                  </a:lnTo>
                  <a:lnTo>
                    <a:pt x="0" y="60"/>
                  </a:lnTo>
                  <a:lnTo>
                    <a:pt x="0" y="60"/>
                  </a:lnTo>
                  <a:lnTo>
                    <a:pt x="20" y="1"/>
                  </a:lnTo>
                  <a:lnTo>
                    <a:pt x="20" y="1"/>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3"/>
            <p:cNvSpPr/>
            <p:nvPr/>
          </p:nvSpPr>
          <p:spPr>
            <a:xfrm>
              <a:off x="4597400" y="2710725"/>
              <a:ext cx="1025" cy="2500"/>
            </a:xfrm>
            <a:custGeom>
              <a:avLst/>
              <a:gdLst/>
              <a:ahLst/>
              <a:cxnLst/>
              <a:rect l="l" t="t" r="r" b="b"/>
              <a:pathLst>
                <a:path w="41" h="100" extrusionOk="0">
                  <a:moveTo>
                    <a:pt x="1" y="1"/>
                  </a:moveTo>
                  <a:lnTo>
                    <a:pt x="1" y="1"/>
                  </a:lnTo>
                  <a:lnTo>
                    <a:pt x="1" y="1"/>
                  </a:lnTo>
                  <a:lnTo>
                    <a:pt x="40" y="99"/>
                  </a:lnTo>
                  <a:lnTo>
                    <a:pt x="40" y="99"/>
                  </a:lnTo>
                  <a:lnTo>
                    <a:pt x="40" y="99"/>
                  </a:lnTo>
                  <a:lnTo>
                    <a:pt x="1" y="1"/>
                  </a:lnTo>
                  <a:lnTo>
                    <a:pt x="1" y="1"/>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3"/>
            <p:cNvSpPr/>
            <p:nvPr/>
          </p:nvSpPr>
          <p:spPr>
            <a:xfrm>
              <a:off x="4587550" y="2701375"/>
              <a:ext cx="5450" cy="3975"/>
            </a:xfrm>
            <a:custGeom>
              <a:avLst/>
              <a:gdLst/>
              <a:ahLst/>
              <a:cxnLst/>
              <a:rect l="l" t="t" r="r" b="b"/>
              <a:pathLst>
                <a:path w="218" h="159" extrusionOk="0">
                  <a:moveTo>
                    <a:pt x="1" y="1"/>
                  </a:moveTo>
                  <a:lnTo>
                    <a:pt x="1" y="1"/>
                  </a:lnTo>
                  <a:lnTo>
                    <a:pt x="119" y="79"/>
                  </a:lnTo>
                  <a:lnTo>
                    <a:pt x="218" y="158"/>
                  </a:lnTo>
                  <a:lnTo>
                    <a:pt x="218" y="158"/>
                  </a:lnTo>
                  <a:lnTo>
                    <a:pt x="218" y="158"/>
                  </a:lnTo>
                  <a:lnTo>
                    <a:pt x="119" y="79"/>
                  </a:lnTo>
                  <a:lnTo>
                    <a:pt x="1" y="1"/>
                  </a:lnTo>
                  <a:lnTo>
                    <a:pt x="1" y="1"/>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3"/>
            <p:cNvSpPr/>
            <p:nvPr/>
          </p:nvSpPr>
          <p:spPr>
            <a:xfrm>
              <a:off x="4593975" y="2706300"/>
              <a:ext cx="2475" cy="2975"/>
            </a:xfrm>
            <a:custGeom>
              <a:avLst/>
              <a:gdLst/>
              <a:ahLst/>
              <a:cxnLst/>
              <a:rect l="l" t="t" r="r" b="b"/>
              <a:pathLst>
                <a:path w="99" h="119" extrusionOk="0">
                  <a:moveTo>
                    <a:pt x="0" y="1"/>
                  </a:moveTo>
                  <a:lnTo>
                    <a:pt x="0" y="20"/>
                  </a:lnTo>
                  <a:lnTo>
                    <a:pt x="99" y="119"/>
                  </a:lnTo>
                  <a:lnTo>
                    <a:pt x="0" y="1"/>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3"/>
            <p:cNvSpPr/>
            <p:nvPr/>
          </p:nvSpPr>
          <p:spPr>
            <a:xfrm>
              <a:off x="4598900" y="2715175"/>
              <a:ext cx="500" cy="2475"/>
            </a:xfrm>
            <a:custGeom>
              <a:avLst/>
              <a:gdLst/>
              <a:ahLst/>
              <a:cxnLst/>
              <a:rect l="l" t="t" r="r" b="b"/>
              <a:pathLst>
                <a:path w="20" h="99" extrusionOk="0">
                  <a:moveTo>
                    <a:pt x="0" y="0"/>
                  </a:moveTo>
                  <a:lnTo>
                    <a:pt x="0" y="20"/>
                  </a:lnTo>
                  <a:lnTo>
                    <a:pt x="20" y="99"/>
                  </a:lnTo>
                  <a:lnTo>
                    <a:pt x="0" y="0"/>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3"/>
            <p:cNvSpPr/>
            <p:nvPr/>
          </p:nvSpPr>
          <p:spPr>
            <a:xfrm>
              <a:off x="4032575" y="2645725"/>
              <a:ext cx="566825" cy="328000"/>
            </a:xfrm>
            <a:custGeom>
              <a:avLst/>
              <a:gdLst/>
              <a:ahLst/>
              <a:cxnLst/>
              <a:rect l="l" t="t" r="r" b="b"/>
              <a:pathLst>
                <a:path w="22673" h="13120" extrusionOk="0">
                  <a:moveTo>
                    <a:pt x="17630" y="1"/>
                  </a:moveTo>
                  <a:lnTo>
                    <a:pt x="17394" y="20"/>
                  </a:lnTo>
                  <a:lnTo>
                    <a:pt x="17157" y="40"/>
                  </a:lnTo>
                  <a:lnTo>
                    <a:pt x="16941" y="99"/>
                  </a:lnTo>
                  <a:lnTo>
                    <a:pt x="16744" y="178"/>
                  </a:lnTo>
                  <a:lnTo>
                    <a:pt x="16566" y="277"/>
                  </a:lnTo>
                  <a:lnTo>
                    <a:pt x="453" y="9574"/>
                  </a:lnTo>
                  <a:lnTo>
                    <a:pt x="355" y="9653"/>
                  </a:lnTo>
                  <a:lnTo>
                    <a:pt x="256" y="9712"/>
                  </a:lnTo>
                  <a:lnTo>
                    <a:pt x="197" y="9791"/>
                  </a:lnTo>
                  <a:lnTo>
                    <a:pt x="99" y="9889"/>
                  </a:lnTo>
                  <a:lnTo>
                    <a:pt x="79" y="9948"/>
                  </a:lnTo>
                  <a:lnTo>
                    <a:pt x="20" y="10047"/>
                  </a:lnTo>
                  <a:lnTo>
                    <a:pt x="0" y="10165"/>
                  </a:lnTo>
                  <a:lnTo>
                    <a:pt x="0" y="10283"/>
                  </a:lnTo>
                  <a:lnTo>
                    <a:pt x="20" y="10382"/>
                  </a:lnTo>
                  <a:lnTo>
                    <a:pt x="59" y="10500"/>
                  </a:lnTo>
                  <a:lnTo>
                    <a:pt x="118" y="10598"/>
                  </a:lnTo>
                  <a:lnTo>
                    <a:pt x="217" y="10697"/>
                  </a:lnTo>
                  <a:lnTo>
                    <a:pt x="315" y="10795"/>
                  </a:lnTo>
                  <a:lnTo>
                    <a:pt x="453" y="10894"/>
                  </a:lnTo>
                  <a:lnTo>
                    <a:pt x="3841" y="12844"/>
                  </a:lnTo>
                  <a:lnTo>
                    <a:pt x="4078" y="12962"/>
                  </a:lnTo>
                  <a:lnTo>
                    <a:pt x="4373" y="13061"/>
                  </a:lnTo>
                  <a:lnTo>
                    <a:pt x="4669" y="13100"/>
                  </a:lnTo>
                  <a:lnTo>
                    <a:pt x="4964" y="13120"/>
                  </a:lnTo>
                  <a:lnTo>
                    <a:pt x="5279" y="13100"/>
                  </a:lnTo>
                  <a:lnTo>
                    <a:pt x="5575" y="13061"/>
                  </a:lnTo>
                  <a:lnTo>
                    <a:pt x="5850" y="12962"/>
                  </a:lnTo>
                  <a:lnTo>
                    <a:pt x="6107" y="12844"/>
                  </a:lnTo>
                  <a:lnTo>
                    <a:pt x="22200" y="3546"/>
                  </a:lnTo>
                  <a:lnTo>
                    <a:pt x="22298" y="3468"/>
                  </a:lnTo>
                  <a:lnTo>
                    <a:pt x="22397" y="3389"/>
                  </a:lnTo>
                  <a:lnTo>
                    <a:pt x="22476" y="3310"/>
                  </a:lnTo>
                  <a:lnTo>
                    <a:pt x="22555" y="3231"/>
                  </a:lnTo>
                  <a:lnTo>
                    <a:pt x="22594" y="3152"/>
                  </a:lnTo>
                  <a:lnTo>
                    <a:pt x="22633" y="3074"/>
                  </a:lnTo>
                  <a:lnTo>
                    <a:pt x="22633" y="3054"/>
                  </a:lnTo>
                  <a:lnTo>
                    <a:pt x="22653" y="2995"/>
                  </a:lnTo>
                  <a:lnTo>
                    <a:pt x="22673" y="2896"/>
                  </a:lnTo>
                  <a:lnTo>
                    <a:pt x="22673" y="2877"/>
                  </a:lnTo>
                  <a:lnTo>
                    <a:pt x="22653" y="2778"/>
                  </a:lnTo>
                  <a:lnTo>
                    <a:pt x="22633" y="2699"/>
                  </a:lnTo>
                  <a:lnTo>
                    <a:pt x="22594" y="2601"/>
                  </a:lnTo>
                  <a:lnTo>
                    <a:pt x="22555" y="2542"/>
                  </a:lnTo>
                  <a:lnTo>
                    <a:pt x="22456" y="2424"/>
                  </a:lnTo>
                  <a:lnTo>
                    <a:pt x="22417" y="2384"/>
                  </a:lnTo>
                  <a:lnTo>
                    <a:pt x="22318" y="2305"/>
                  </a:lnTo>
                  <a:lnTo>
                    <a:pt x="22200" y="2227"/>
                  </a:lnTo>
                  <a:lnTo>
                    <a:pt x="18832" y="277"/>
                  </a:lnTo>
                  <a:lnTo>
                    <a:pt x="18753" y="237"/>
                  </a:lnTo>
                  <a:lnTo>
                    <a:pt x="18654" y="198"/>
                  </a:lnTo>
                  <a:lnTo>
                    <a:pt x="18477" y="119"/>
                  </a:lnTo>
                  <a:lnTo>
                    <a:pt x="18300" y="60"/>
                  </a:lnTo>
                  <a:lnTo>
                    <a:pt x="18083" y="20"/>
                  </a:lnTo>
                  <a:lnTo>
                    <a:pt x="17847" y="1"/>
                  </a:lnTo>
                  <a:close/>
                </a:path>
              </a:pathLst>
            </a:custGeom>
            <a:solidFill>
              <a:srgbClr val="D9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3"/>
            <p:cNvSpPr/>
            <p:nvPr/>
          </p:nvSpPr>
          <p:spPr>
            <a:xfrm>
              <a:off x="4821475" y="2843700"/>
              <a:ext cx="1025" cy="2975"/>
            </a:xfrm>
            <a:custGeom>
              <a:avLst/>
              <a:gdLst/>
              <a:ahLst/>
              <a:cxnLst/>
              <a:rect l="l" t="t" r="r" b="b"/>
              <a:pathLst>
                <a:path w="41" h="119" extrusionOk="0">
                  <a:moveTo>
                    <a:pt x="1" y="0"/>
                  </a:moveTo>
                  <a:lnTo>
                    <a:pt x="1" y="0"/>
                  </a:lnTo>
                  <a:lnTo>
                    <a:pt x="1" y="0"/>
                  </a:lnTo>
                  <a:lnTo>
                    <a:pt x="40" y="60"/>
                  </a:lnTo>
                  <a:lnTo>
                    <a:pt x="40" y="119"/>
                  </a:lnTo>
                  <a:lnTo>
                    <a:pt x="40" y="119"/>
                  </a:lnTo>
                  <a:lnTo>
                    <a:pt x="40" y="60"/>
                  </a:lnTo>
                  <a:lnTo>
                    <a:pt x="1" y="0"/>
                  </a:lnTo>
                  <a:lnTo>
                    <a:pt x="1" y="0"/>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3"/>
            <p:cNvSpPr/>
            <p:nvPr/>
          </p:nvSpPr>
          <p:spPr>
            <a:xfrm>
              <a:off x="4450175" y="2850600"/>
              <a:ext cx="34000" cy="20200"/>
            </a:xfrm>
            <a:custGeom>
              <a:avLst/>
              <a:gdLst/>
              <a:ahLst/>
              <a:cxnLst/>
              <a:rect l="l" t="t" r="r" b="b"/>
              <a:pathLst>
                <a:path w="1360" h="808" extrusionOk="0">
                  <a:moveTo>
                    <a:pt x="0" y="808"/>
                  </a:moveTo>
                  <a:lnTo>
                    <a:pt x="0" y="808"/>
                  </a:lnTo>
                  <a:lnTo>
                    <a:pt x="40" y="768"/>
                  </a:lnTo>
                  <a:lnTo>
                    <a:pt x="1359" y="0"/>
                  </a:lnTo>
                  <a:lnTo>
                    <a:pt x="40" y="768"/>
                  </a:lnTo>
                  <a:lnTo>
                    <a:pt x="40" y="768"/>
                  </a:lnTo>
                  <a:lnTo>
                    <a:pt x="0" y="808"/>
                  </a:lnTo>
                  <a:lnTo>
                    <a:pt x="0" y="808"/>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3"/>
            <p:cNvSpPr/>
            <p:nvPr/>
          </p:nvSpPr>
          <p:spPr>
            <a:xfrm>
              <a:off x="4616625" y="2872750"/>
              <a:ext cx="500" cy="1025"/>
            </a:xfrm>
            <a:custGeom>
              <a:avLst/>
              <a:gdLst/>
              <a:ahLst/>
              <a:cxnLst/>
              <a:rect l="l" t="t" r="r" b="b"/>
              <a:pathLst>
                <a:path w="20" h="41" extrusionOk="0">
                  <a:moveTo>
                    <a:pt x="0" y="1"/>
                  </a:moveTo>
                  <a:lnTo>
                    <a:pt x="0" y="1"/>
                  </a:lnTo>
                  <a:lnTo>
                    <a:pt x="0" y="1"/>
                  </a:lnTo>
                  <a:lnTo>
                    <a:pt x="20" y="40"/>
                  </a:lnTo>
                  <a:lnTo>
                    <a:pt x="20" y="40"/>
                  </a:lnTo>
                  <a:lnTo>
                    <a:pt x="20" y="40"/>
                  </a:lnTo>
                  <a:lnTo>
                    <a:pt x="0" y="1"/>
                  </a:lnTo>
                  <a:lnTo>
                    <a:pt x="0" y="1"/>
                  </a:lnTo>
                  <a:close/>
                </a:path>
              </a:pathLst>
            </a:custGeom>
            <a:solidFill>
              <a:srgbClr val="C453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3"/>
            <p:cNvSpPr/>
            <p:nvPr/>
          </p:nvSpPr>
          <p:spPr>
            <a:xfrm>
              <a:off x="4446725" y="2876200"/>
              <a:ext cx="500" cy="2500"/>
            </a:xfrm>
            <a:custGeom>
              <a:avLst/>
              <a:gdLst/>
              <a:ahLst/>
              <a:cxnLst/>
              <a:rect l="l" t="t" r="r" b="b"/>
              <a:pathLst>
                <a:path w="20" h="100" extrusionOk="0">
                  <a:moveTo>
                    <a:pt x="20" y="99"/>
                  </a:moveTo>
                  <a:lnTo>
                    <a:pt x="20" y="99"/>
                  </a:lnTo>
                  <a:lnTo>
                    <a:pt x="20" y="99"/>
                  </a:lnTo>
                  <a:lnTo>
                    <a:pt x="0" y="40"/>
                  </a:lnTo>
                  <a:lnTo>
                    <a:pt x="0" y="1"/>
                  </a:lnTo>
                  <a:lnTo>
                    <a:pt x="0" y="1"/>
                  </a:lnTo>
                  <a:lnTo>
                    <a:pt x="0" y="40"/>
                  </a:lnTo>
                  <a:lnTo>
                    <a:pt x="20" y="99"/>
                  </a:lnTo>
                  <a:lnTo>
                    <a:pt x="20" y="99"/>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3"/>
            <p:cNvSpPr/>
            <p:nvPr/>
          </p:nvSpPr>
          <p:spPr>
            <a:xfrm>
              <a:off x="4447700" y="2879650"/>
              <a:ext cx="3475" cy="2975"/>
            </a:xfrm>
            <a:custGeom>
              <a:avLst/>
              <a:gdLst/>
              <a:ahLst/>
              <a:cxnLst/>
              <a:rect l="l" t="t" r="r" b="b"/>
              <a:pathLst>
                <a:path w="139" h="119" extrusionOk="0">
                  <a:moveTo>
                    <a:pt x="1" y="0"/>
                  </a:moveTo>
                  <a:lnTo>
                    <a:pt x="40" y="60"/>
                  </a:lnTo>
                  <a:lnTo>
                    <a:pt x="99" y="89"/>
                  </a:lnTo>
                  <a:lnTo>
                    <a:pt x="99" y="89"/>
                  </a:lnTo>
                  <a:lnTo>
                    <a:pt x="60" y="60"/>
                  </a:lnTo>
                  <a:lnTo>
                    <a:pt x="1" y="0"/>
                  </a:lnTo>
                  <a:close/>
                  <a:moveTo>
                    <a:pt x="99" y="89"/>
                  </a:moveTo>
                  <a:lnTo>
                    <a:pt x="139" y="119"/>
                  </a:lnTo>
                  <a:lnTo>
                    <a:pt x="119" y="99"/>
                  </a:lnTo>
                  <a:lnTo>
                    <a:pt x="99" y="89"/>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3"/>
            <p:cNvSpPr/>
            <p:nvPr/>
          </p:nvSpPr>
          <p:spPr>
            <a:xfrm>
              <a:off x="4617100" y="2873750"/>
              <a:ext cx="525" cy="2475"/>
            </a:xfrm>
            <a:custGeom>
              <a:avLst/>
              <a:gdLst/>
              <a:ahLst/>
              <a:cxnLst/>
              <a:rect l="l" t="t" r="r" b="b"/>
              <a:pathLst>
                <a:path w="21" h="99" extrusionOk="0">
                  <a:moveTo>
                    <a:pt x="1" y="0"/>
                  </a:moveTo>
                  <a:lnTo>
                    <a:pt x="1" y="0"/>
                  </a:lnTo>
                  <a:lnTo>
                    <a:pt x="1" y="0"/>
                  </a:lnTo>
                  <a:lnTo>
                    <a:pt x="21" y="59"/>
                  </a:lnTo>
                  <a:lnTo>
                    <a:pt x="21" y="99"/>
                  </a:lnTo>
                  <a:lnTo>
                    <a:pt x="21" y="99"/>
                  </a:lnTo>
                  <a:lnTo>
                    <a:pt x="21" y="59"/>
                  </a:lnTo>
                  <a:lnTo>
                    <a:pt x="1" y="0"/>
                  </a:lnTo>
                  <a:lnTo>
                    <a:pt x="1" y="0"/>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3"/>
            <p:cNvSpPr/>
            <p:nvPr/>
          </p:nvSpPr>
          <p:spPr>
            <a:xfrm>
              <a:off x="4613175" y="2869800"/>
              <a:ext cx="3475" cy="2975"/>
            </a:xfrm>
            <a:custGeom>
              <a:avLst/>
              <a:gdLst/>
              <a:ahLst/>
              <a:cxnLst/>
              <a:rect l="l" t="t" r="r" b="b"/>
              <a:pathLst>
                <a:path w="139" h="119" extrusionOk="0">
                  <a:moveTo>
                    <a:pt x="0" y="0"/>
                  </a:moveTo>
                  <a:lnTo>
                    <a:pt x="0" y="0"/>
                  </a:lnTo>
                  <a:lnTo>
                    <a:pt x="79" y="60"/>
                  </a:lnTo>
                  <a:lnTo>
                    <a:pt x="138" y="119"/>
                  </a:lnTo>
                  <a:lnTo>
                    <a:pt x="138" y="119"/>
                  </a:lnTo>
                  <a:lnTo>
                    <a:pt x="138" y="119"/>
                  </a:lnTo>
                  <a:lnTo>
                    <a:pt x="79" y="60"/>
                  </a:lnTo>
                  <a:lnTo>
                    <a:pt x="0" y="0"/>
                  </a:lnTo>
                  <a:lnTo>
                    <a:pt x="0" y="0"/>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3"/>
            <p:cNvSpPr/>
            <p:nvPr/>
          </p:nvSpPr>
          <p:spPr>
            <a:xfrm>
              <a:off x="4043900" y="2652625"/>
              <a:ext cx="402850" cy="232475"/>
            </a:xfrm>
            <a:custGeom>
              <a:avLst/>
              <a:gdLst/>
              <a:ahLst/>
              <a:cxnLst/>
              <a:rect l="l" t="t" r="r" b="b"/>
              <a:pathLst>
                <a:path w="16114" h="9299" extrusionOk="0">
                  <a:moveTo>
                    <a:pt x="0" y="9298"/>
                  </a:moveTo>
                  <a:lnTo>
                    <a:pt x="0" y="9298"/>
                  </a:lnTo>
                  <a:lnTo>
                    <a:pt x="0" y="9298"/>
                  </a:lnTo>
                  <a:lnTo>
                    <a:pt x="16113" y="1"/>
                  </a:lnTo>
                  <a:lnTo>
                    <a:pt x="16113" y="1"/>
                  </a:lnTo>
                  <a:lnTo>
                    <a:pt x="0" y="9298"/>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3"/>
            <p:cNvSpPr/>
            <p:nvPr/>
          </p:nvSpPr>
          <p:spPr>
            <a:xfrm>
              <a:off x="4333950" y="2894425"/>
              <a:ext cx="87175" cy="43350"/>
            </a:xfrm>
            <a:custGeom>
              <a:avLst/>
              <a:gdLst/>
              <a:ahLst/>
              <a:cxnLst/>
              <a:rect l="l" t="t" r="r" b="b"/>
              <a:pathLst>
                <a:path w="3487" h="1734" extrusionOk="0">
                  <a:moveTo>
                    <a:pt x="2817" y="99"/>
                  </a:moveTo>
                  <a:lnTo>
                    <a:pt x="0" y="1734"/>
                  </a:lnTo>
                  <a:lnTo>
                    <a:pt x="2817" y="99"/>
                  </a:lnTo>
                  <a:lnTo>
                    <a:pt x="2817" y="99"/>
                  </a:lnTo>
                  <a:lnTo>
                    <a:pt x="2955" y="40"/>
                  </a:lnTo>
                  <a:lnTo>
                    <a:pt x="3132" y="0"/>
                  </a:lnTo>
                  <a:lnTo>
                    <a:pt x="3310" y="0"/>
                  </a:lnTo>
                  <a:lnTo>
                    <a:pt x="3487" y="20"/>
                  </a:lnTo>
                  <a:lnTo>
                    <a:pt x="3487" y="20"/>
                  </a:lnTo>
                  <a:lnTo>
                    <a:pt x="3310" y="0"/>
                  </a:lnTo>
                  <a:lnTo>
                    <a:pt x="3132" y="0"/>
                  </a:lnTo>
                  <a:lnTo>
                    <a:pt x="2955" y="40"/>
                  </a:lnTo>
                  <a:lnTo>
                    <a:pt x="2817" y="99"/>
                  </a:lnTo>
                  <a:lnTo>
                    <a:pt x="2817" y="99"/>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3"/>
            <p:cNvSpPr/>
            <p:nvPr/>
          </p:nvSpPr>
          <p:spPr>
            <a:xfrm>
              <a:off x="4037500" y="2888500"/>
              <a:ext cx="1500" cy="2000"/>
            </a:xfrm>
            <a:custGeom>
              <a:avLst/>
              <a:gdLst/>
              <a:ahLst/>
              <a:cxnLst/>
              <a:rect l="l" t="t" r="r" b="b"/>
              <a:pathLst>
                <a:path w="60" h="80" extrusionOk="0">
                  <a:moveTo>
                    <a:pt x="59" y="1"/>
                  </a:moveTo>
                  <a:lnTo>
                    <a:pt x="0" y="80"/>
                  </a:lnTo>
                  <a:lnTo>
                    <a:pt x="20" y="60"/>
                  </a:lnTo>
                  <a:lnTo>
                    <a:pt x="59" y="1"/>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3"/>
            <p:cNvSpPr/>
            <p:nvPr/>
          </p:nvSpPr>
          <p:spPr>
            <a:xfrm>
              <a:off x="4034525" y="2892950"/>
              <a:ext cx="525" cy="1500"/>
            </a:xfrm>
            <a:custGeom>
              <a:avLst/>
              <a:gdLst/>
              <a:ahLst/>
              <a:cxnLst/>
              <a:rect l="l" t="t" r="r" b="b"/>
              <a:pathLst>
                <a:path w="21" h="60" extrusionOk="0">
                  <a:moveTo>
                    <a:pt x="1" y="59"/>
                  </a:moveTo>
                  <a:lnTo>
                    <a:pt x="1" y="59"/>
                  </a:lnTo>
                  <a:lnTo>
                    <a:pt x="1" y="59"/>
                  </a:lnTo>
                  <a:lnTo>
                    <a:pt x="21" y="0"/>
                  </a:lnTo>
                  <a:lnTo>
                    <a:pt x="21" y="0"/>
                  </a:lnTo>
                  <a:lnTo>
                    <a:pt x="21" y="0"/>
                  </a:lnTo>
                  <a:lnTo>
                    <a:pt x="1" y="59"/>
                  </a:lnTo>
                  <a:lnTo>
                    <a:pt x="1" y="59"/>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3"/>
            <p:cNvSpPr/>
            <p:nvPr/>
          </p:nvSpPr>
          <p:spPr>
            <a:xfrm>
              <a:off x="4568850" y="2754075"/>
              <a:ext cx="253650" cy="147275"/>
            </a:xfrm>
            <a:custGeom>
              <a:avLst/>
              <a:gdLst/>
              <a:ahLst/>
              <a:cxnLst/>
              <a:rect l="l" t="t" r="r" b="b"/>
              <a:pathLst>
                <a:path w="10146" h="5891" extrusionOk="0">
                  <a:moveTo>
                    <a:pt x="3783" y="0"/>
                  </a:moveTo>
                  <a:lnTo>
                    <a:pt x="3625" y="20"/>
                  </a:lnTo>
                  <a:lnTo>
                    <a:pt x="3487" y="40"/>
                  </a:lnTo>
                  <a:lnTo>
                    <a:pt x="3349" y="79"/>
                  </a:lnTo>
                  <a:lnTo>
                    <a:pt x="3211" y="138"/>
                  </a:lnTo>
                  <a:lnTo>
                    <a:pt x="237" y="1872"/>
                  </a:lnTo>
                  <a:lnTo>
                    <a:pt x="138" y="1931"/>
                  </a:lnTo>
                  <a:lnTo>
                    <a:pt x="60" y="2010"/>
                  </a:lnTo>
                  <a:lnTo>
                    <a:pt x="20" y="2088"/>
                  </a:lnTo>
                  <a:lnTo>
                    <a:pt x="0" y="2187"/>
                  </a:lnTo>
                  <a:lnTo>
                    <a:pt x="20" y="2266"/>
                  </a:lnTo>
                  <a:lnTo>
                    <a:pt x="60" y="2364"/>
                  </a:lnTo>
                  <a:lnTo>
                    <a:pt x="138" y="2443"/>
                  </a:lnTo>
                  <a:lnTo>
                    <a:pt x="237" y="2502"/>
                  </a:lnTo>
                  <a:lnTo>
                    <a:pt x="5831" y="5752"/>
                  </a:lnTo>
                  <a:lnTo>
                    <a:pt x="5949" y="5811"/>
                  </a:lnTo>
                  <a:lnTo>
                    <a:pt x="6087" y="5851"/>
                  </a:lnTo>
                  <a:lnTo>
                    <a:pt x="6225" y="5870"/>
                  </a:lnTo>
                  <a:lnTo>
                    <a:pt x="6383" y="5890"/>
                  </a:lnTo>
                  <a:lnTo>
                    <a:pt x="6521" y="5870"/>
                  </a:lnTo>
                  <a:lnTo>
                    <a:pt x="6678" y="5851"/>
                  </a:lnTo>
                  <a:lnTo>
                    <a:pt x="6816" y="5811"/>
                  </a:lnTo>
                  <a:lnTo>
                    <a:pt x="6934" y="5752"/>
                  </a:lnTo>
                  <a:lnTo>
                    <a:pt x="9909" y="4019"/>
                  </a:lnTo>
                  <a:lnTo>
                    <a:pt x="10027" y="3960"/>
                  </a:lnTo>
                  <a:lnTo>
                    <a:pt x="10086" y="3881"/>
                  </a:lnTo>
                  <a:lnTo>
                    <a:pt x="10145" y="3782"/>
                  </a:lnTo>
                  <a:lnTo>
                    <a:pt x="10145" y="3704"/>
                  </a:lnTo>
                  <a:lnTo>
                    <a:pt x="10145" y="3645"/>
                  </a:lnTo>
                  <a:lnTo>
                    <a:pt x="10106" y="3585"/>
                  </a:lnTo>
                  <a:lnTo>
                    <a:pt x="10086" y="3526"/>
                  </a:lnTo>
                  <a:lnTo>
                    <a:pt x="10027" y="3448"/>
                  </a:lnTo>
                  <a:lnTo>
                    <a:pt x="9909" y="3388"/>
                  </a:lnTo>
                  <a:lnTo>
                    <a:pt x="4334" y="138"/>
                  </a:lnTo>
                  <a:lnTo>
                    <a:pt x="4216" y="79"/>
                  </a:lnTo>
                  <a:lnTo>
                    <a:pt x="4078" y="40"/>
                  </a:lnTo>
                  <a:lnTo>
                    <a:pt x="3920" y="20"/>
                  </a:lnTo>
                  <a:lnTo>
                    <a:pt x="3783" y="0"/>
                  </a:lnTo>
                  <a:close/>
                </a:path>
              </a:pathLst>
            </a:custGeom>
            <a:solidFill>
              <a:srgbClr val="59D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3"/>
            <p:cNvSpPr/>
            <p:nvPr/>
          </p:nvSpPr>
          <p:spPr>
            <a:xfrm>
              <a:off x="3981350" y="2905250"/>
              <a:ext cx="1065700" cy="369375"/>
            </a:xfrm>
            <a:custGeom>
              <a:avLst/>
              <a:gdLst/>
              <a:ahLst/>
              <a:cxnLst/>
              <a:rect l="l" t="t" r="r" b="b"/>
              <a:pathLst>
                <a:path w="42628" h="14775" extrusionOk="0">
                  <a:moveTo>
                    <a:pt x="0" y="1"/>
                  </a:moveTo>
                  <a:lnTo>
                    <a:pt x="0" y="1557"/>
                  </a:lnTo>
                  <a:lnTo>
                    <a:pt x="20" y="1714"/>
                  </a:lnTo>
                  <a:lnTo>
                    <a:pt x="60" y="1872"/>
                  </a:lnTo>
                  <a:lnTo>
                    <a:pt x="119" y="2030"/>
                  </a:lnTo>
                  <a:lnTo>
                    <a:pt x="217" y="2168"/>
                  </a:lnTo>
                  <a:lnTo>
                    <a:pt x="335" y="2325"/>
                  </a:lnTo>
                  <a:lnTo>
                    <a:pt x="473" y="2463"/>
                  </a:lnTo>
                  <a:lnTo>
                    <a:pt x="631" y="2601"/>
                  </a:lnTo>
                  <a:lnTo>
                    <a:pt x="828" y="2719"/>
                  </a:lnTo>
                  <a:lnTo>
                    <a:pt x="20782" y="14282"/>
                  </a:lnTo>
                  <a:lnTo>
                    <a:pt x="20999" y="14400"/>
                  </a:lnTo>
                  <a:lnTo>
                    <a:pt x="21215" y="14499"/>
                  </a:lnTo>
                  <a:lnTo>
                    <a:pt x="21472" y="14577"/>
                  </a:lnTo>
                  <a:lnTo>
                    <a:pt x="21708" y="14656"/>
                  </a:lnTo>
                  <a:lnTo>
                    <a:pt x="21984" y="14696"/>
                  </a:lnTo>
                  <a:lnTo>
                    <a:pt x="22240" y="14735"/>
                  </a:lnTo>
                  <a:lnTo>
                    <a:pt x="22516" y="14755"/>
                  </a:lnTo>
                  <a:lnTo>
                    <a:pt x="22791" y="14774"/>
                  </a:lnTo>
                  <a:lnTo>
                    <a:pt x="23067" y="14755"/>
                  </a:lnTo>
                  <a:lnTo>
                    <a:pt x="23343" y="14735"/>
                  </a:lnTo>
                  <a:lnTo>
                    <a:pt x="23599" y="14696"/>
                  </a:lnTo>
                  <a:lnTo>
                    <a:pt x="23875" y="14656"/>
                  </a:lnTo>
                  <a:lnTo>
                    <a:pt x="24131" y="14577"/>
                  </a:lnTo>
                  <a:lnTo>
                    <a:pt x="24367" y="14499"/>
                  </a:lnTo>
                  <a:lnTo>
                    <a:pt x="24604" y="14400"/>
                  </a:lnTo>
                  <a:lnTo>
                    <a:pt x="24820" y="14282"/>
                  </a:lnTo>
                  <a:lnTo>
                    <a:pt x="41780" y="4472"/>
                  </a:lnTo>
                  <a:lnTo>
                    <a:pt x="41977" y="4354"/>
                  </a:lnTo>
                  <a:lnTo>
                    <a:pt x="42155" y="4216"/>
                  </a:lnTo>
                  <a:lnTo>
                    <a:pt x="42293" y="4078"/>
                  </a:lnTo>
                  <a:lnTo>
                    <a:pt x="42411" y="3921"/>
                  </a:lnTo>
                  <a:lnTo>
                    <a:pt x="42509" y="3763"/>
                  </a:lnTo>
                  <a:lnTo>
                    <a:pt x="42588" y="3606"/>
                  </a:lnTo>
                  <a:lnTo>
                    <a:pt x="42608" y="3448"/>
                  </a:lnTo>
                  <a:lnTo>
                    <a:pt x="42627" y="3290"/>
                  </a:lnTo>
                  <a:lnTo>
                    <a:pt x="42627" y="1655"/>
                  </a:lnTo>
                  <a:lnTo>
                    <a:pt x="42608" y="1754"/>
                  </a:lnTo>
                  <a:lnTo>
                    <a:pt x="42588" y="1833"/>
                  </a:lnTo>
                  <a:lnTo>
                    <a:pt x="42568" y="1971"/>
                  </a:lnTo>
                  <a:lnTo>
                    <a:pt x="42529" y="2069"/>
                  </a:lnTo>
                  <a:lnTo>
                    <a:pt x="42490" y="2148"/>
                  </a:lnTo>
                  <a:lnTo>
                    <a:pt x="42411" y="2286"/>
                  </a:lnTo>
                  <a:lnTo>
                    <a:pt x="42332" y="2384"/>
                  </a:lnTo>
                  <a:lnTo>
                    <a:pt x="42233" y="2483"/>
                  </a:lnTo>
                  <a:lnTo>
                    <a:pt x="42155" y="2562"/>
                  </a:lnTo>
                  <a:lnTo>
                    <a:pt x="41977" y="2699"/>
                  </a:lnTo>
                  <a:lnTo>
                    <a:pt x="41780" y="2837"/>
                  </a:lnTo>
                  <a:lnTo>
                    <a:pt x="24820" y="12647"/>
                  </a:lnTo>
                  <a:lnTo>
                    <a:pt x="24604" y="12765"/>
                  </a:lnTo>
                  <a:lnTo>
                    <a:pt x="24367" y="12864"/>
                  </a:lnTo>
                  <a:lnTo>
                    <a:pt x="24111" y="12942"/>
                  </a:lnTo>
                  <a:lnTo>
                    <a:pt x="23855" y="13002"/>
                  </a:lnTo>
                  <a:lnTo>
                    <a:pt x="23599" y="13061"/>
                  </a:lnTo>
                  <a:lnTo>
                    <a:pt x="23343" y="13100"/>
                  </a:lnTo>
                  <a:lnTo>
                    <a:pt x="23067" y="13120"/>
                  </a:lnTo>
                  <a:lnTo>
                    <a:pt x="22516" y="13120"/>
                  </a:lnTo>
                  <a:lnTo>
                    <a:pt x="22240" y="13100"/>
                  </a:lnTo>
                  <a:lnTo>
                    <a:pt x="21984" y="13061"/>
                  </a:lnTo>
                  <a:lnTo>
                    <a:pt x="21708" y="13002"/>
                  </a:lnTo>
                  <a:lnTo>
                    <a:pt x="21452" y="12942"/>
                  </a:lnTo>
                  <a:lnTo>
                    <a:pt x="21215" y="12864"/>
                  </a:lnTo>
                  <a:lnTo>
                    <a:pt x="20979" y="12765"/>
                  </a:lnTo>
                  <a:lnTo>
                    <a:pt x="20762" y="12647"/>
                  </a:lnTo>
                  <a:lnTo>
                    <a:pt x="828" y="1084"/>
                  </a:lnTo>
                  <a:lnTo>
                    <a:pt x="631" y="946"/>
                  </a:lnTo>
                  <a:lnTo>
                    <a:pt x="454" y="808"/>
                  </a:lnTo>
                  <a:lnTo>
                    <a:pt x="375" y="730"/>
                  </a:lnTo>
                  <a:lnTo>
                    <a:pt x="276" y="631"/>
                  </a:lnTo>
                  <a:lnTo>
                    <a:pt x="197" y="533"/>
                  </a:lnTo>
                  <a:lnTo>
                    <a:pt x="138" y="414"/>
                  </a:lnTo>
                  <a:lnTo>
                    <a:pt x="99" y="316"/>
                  </a:lnTo>
                  <a:lnTo>
                    <a:pt x="40" y="217"/>
                  </a:lnTo>
                  <a:lnTo>
                    <a:pt x="20" y="80"/>
                  </a:lnTo>
                  <a:lnTo>
                    <a:pt x="0"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3"/>
            <p:cNvSpPr/>
            <p:nvPr/>
          </p:nvSpPr>
          <p:spPr>
            <a:xfrm>
              <a:off x="4648625" y="2891475"/>
              <a:ext cx="75375" cy="42375"/>
            </a:xfrm>
            <a:custGeom>
              <a:avLst/>
              <a:gdLst/>
              <a:ahLst/>
              <a:cxnLst/>
              <a:rect l="l" t="t" r="r" b="b"/>
              <a:pathLst>
                <a:path w="3015" h="1695" extrusionOk="0">
                  <a:moveTo>
                    <a:pt x="198" y="79"/>
                  </a:moveTo>
                  <a:lnTo>
                    <a:pt x="198" y="79"/>
                  </a:lnTo>
                  <a:lnTo>
                    <a:pt x="119" y="40"/>
                  </a:lnTo>
                  <a:lnTo>
                    <a:pt x="1" y="0"/>
                  </a:lnTo>
                  <a:lnTo>
                    <a:pt x="1" y="0"/>
                  </a:lnTo>
                  <a:lnTo>
                    <a:pt x="119" y="40"/>
                  </a:lnTo>
                  <a:lnTo>
                    <a:pt x="198" y="79"/>
                  </a:lnTo>
                  <a:lnTo>
                    <a:pt x="3014" y="1694"/>
                  </a:lnTo>
                  <a:lnTo>
                    <a:pt x="198" y="79"/>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3"/>
            <p:cNvSpPr/>
            <p:nvPr/>
          </p:nvSpPr>
          <p:spPr>
            <a:xfrm>
              <a:off x="4421100" y="2894925"/>
              <a:ext cx="74900" cy="42850"/>
            </a:xfrm>
            <a:custGeom>
              <a:avLst/>
              <a:gdLst/>
              <a:ahLst/>
              <a:cxnLst/>
              <a:rect l="l" t="t" r="r" b="b"/>
              <a:pathLst>
                <a:path w="2996" h="1714" extrusionOk="0">
                  <a:moveTo>
                    <a:pt x="198" y="79"/>
                  </a:moveTo>
                  <a:lnTo>
                    <a:pt x="198" y="79"/>
                  </a:lnTo>
                  <a:lnTo>
                    <a:pt x="99" y="39"/>
                  </a:lnTo>
                  <a:lnTo>
                    <a:pt x="1" y="0"/>
                  </a:lnTo>
                  <a:lnTo>
                    <a:pt x="1" y="0"/>
                  </a:lnTo>
                  <a:lnTo>
                    <a:pt x="99" y="39"/>
                  </a:lnTo>
                  <a:lnTo>
                    <a:pt x="198" y="79"/>
                  </a:lnTo>
                  <a:lnTo>
                    <a:pt x="2995" y="1714"/>
                  </a:lnTo>
                  <a:lnTo>
                    <a:pt x="198" y="79"/>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3"/>
            <p:cNvSpPr/>
            <p:nvPr/>
          </p:nvSpPr>
          <p:spPr>
            <a:xfrm>
              <a:off x="4837725" y="3001275"/>
              <a:ext cx="525" cy="1025"/>
            </a:xfrm>
            <a:custGeom>
              <a:avLst/>
              <a:gdLst/>
              <a:ahLst/>
              <a:cxnLst/>
              <a:rect l="l" t="t" r="r" b="b"/>
              <a:pathLst>
                <a:path w="21" h="41" extrusionOk="0">
                  <a:moveTo>
                    <a:pt x="1" y="1"/>
                  </a:moveTo>
                  <a:lnTo>
                    <a:pt x="1" y="21"/>
                  </a:lnTo>
                  <a:lnTo>
                    <a:pt x="20" y="40"/>
                  </a:lnTo>
                  <a:lnTo>
                    <a:pt x="1" y="1"/>
                  </a:lnTo>
                  <a:close/>
                </a:path>
              </a:pathLst>
            </a:custGeom>
            <a:solidFill>
              <a:srgbClr val="E3B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3"/>
            <p:cNvSpPr/>
            <p:nvPr/>
          </p:nvSpPr>
          <p:spPr>
            <a:xfrm>
              <a:off x="4292100" y="2962375"/>
              <a:ext cx="11825" cy="525"/>
            </a:xfrm>
            <a:custGeom>
              <a:avLst/>
              <a:gdLst/>
              <a:ahLst/>
              <a:cxnLst/>
              <a:rect l="l" t="t" r="r" b="b"/>
              <a:pathLst>
                <a:path w="473" h="21" extrusionOk="0">
                  <a:moveTo>
                    <a:pt x="0" y="20"/>
                  </a:moveTo>
                  <a:lnTo>
                    <a:pt x="0" y="20"/>
                  </a:lnTo>
                  <a:lnTo>
                    <a:pt x="118" y="1"/>
                  </a:lnTo>
                  <a:lnTo>
                    <a:pt x="236" y="1"/>
                  </a:lnTo>
                  <a:lnTo>
                    <a:pt x="355" y="1"/>
                  </a:lnTo>
                  <a:lnTo>
                    <a:pt x="473" y="20"/>
                  </a:lnTo>
                  <a:lnTo>
                    <a:pt x="473" y="20"/>
                  </a:lnTo>
                  <a:lnTo>
                    <a:pt x="355" y="1"/>
                  </a:lnTo>
                  <a:lnTo>
                    <a:pt x="236" y="1"/>
                  </a:lnTo>
                  <a:lnTo>
                    <a:pt x="118" y="1"/>
                  </a:lnTo>
                  <a:lnTo>
                    <a:pt x="0" y="20"/>
                  </a:lnTo>
                  <a:lnTo>
                    <a:pt x="0" y="20"/>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3"/>
            <p:cNvSpPr/>
            <p:nvPr/>
          </p:nvSpPr>
          <p:spPr>
            <a:xfrm>
              <a:off x="4746625" y="2857000"/>
              <a:ext cx="219175" cy="127075"/>
            </a:xfrm>
            <a:custGeom>
              <a:avLst/>
              <a:gdLst/>
              <a:ahLst/>
              <a:cxnLst/>
              <a:rect l="l" t="t" r="r" b="b"/>
              <a:pathLst>
                <a:path w="8767" h="5083" extrusionOk="0">
                  <a:moveTo>
                    <a:pt x="3802" y="0"/>
                  </a:moveTo>
                  <a:lnTo>
                    <a:pt x="3664" y="20"/>
                  </a:lnTo>
                  <a:lnTo>
                    <a:pt x="3526" y="40"/>
                  </a:lnTo>
                  <a:lnTo>
                    <a:pt x="3408" y="79"/>
                  </a:lnTo>
                  <a:lnTo>
                    <a:pt x="3310" y="118"/>
                  </a:lnTo>
                  <a:lnTo>
                    <a:pt x="197" y="1911"/>
                  </a:lnTo>
                  <a:lnTo>
                    <a:pt x="99" y="1990"/>
                  </a:lnTo>
                  <a:lnTo>
                    <a:pt x="40" y="2049"/>
                  </a:lnTo>
                  <a:lnTo>
                    <a:pt x="1" y="2128"/>
                  </a:lnTo>
                  <a:lnTo>
                    <a:pt x="1" y="2207"/>
                  </a:lnTo>
                  <a:lnTo>
                    <a:pt x="1" y="2285"/>
                  </a:lnTo>
                  <a:lnTo>
                    <a:pt x="40" y="2364"/>
                  </a:lnTo>
                  <a:lnTo>
                    <a:pt x="99" y="2423"/>
                  </a:lnTo>
                  <a:lnTo>
                    <a:pt x="197" y="2482"/>
                  </a:lnTo>
                  <a:lnTo>
                    <a:pt x="4452" y="4964"/>
                  </a:lnTo>
                  <a:lnTo>
                    <a:pt x="4570" y="5023"/>
                  </a:lnTo>
                  <a:lnTo>
                    <a:pt x="4689" y="5063"/>
                  </a:lnTo>
                  <a:lnTo>
                    <a:pt x="4886" y="5082"/>
                  </a:lnTo>
                  <a:lnTo>
                    <a:pt x="5083" y="5082"/>
                  </a:lnTo>
                  <a:lnTo>
                    <a:pt x="5280" y="5043"/>
                  </a:lnTo>
                  <a:lnTo>
                    <a:pt x="5437" y="4964"/>
                  </a:lnTo>
                  <a:lnTo>
                    <a:pt x="8550" y="3172"/>
                  </a:lnTo>
                  <a:lnTo>
                    <a:pt x="8648" y="3113"/>
                  </a:lnTo>
                  <a:lnTo>
                    <a:pt x="8707" y="3034"/>
                  </a:lnTo>
                  <a:lnTo>
                    <a:pt x="8747" y="2955"/>
                  </a:lnTo>
                  <a:lnTo>
                    <a:pt x="8766" y="2876"/>
                  </a:lnTo>
                  <a:lnTo>
                    <a:pt x="8747" y="2817"/>
                  </a:lnTo>
                  <a:lnTo>
                    <a:pt x="8707" y="2738"/>
                  </a:lnTo>
                  <a:lnTo>
                    <a:pt x="8648" y="2660"/>
                  </a:lnTo>
                  <a:lnTo>
                    <a:pt x="8550" y="2600"/>
                  </a:lnTo>
                  <a:lnTo>
                    <a:pt x="4295" y="118"/>
                  </a:lnTo>
                  <a:lnTo>
                    <a:pt x="4177" y="79"/>
                  </a:lnTo>
                  <a:lnTo>
                    <a:pt x="4058" y="40"/>
                  </a:lnTo>
                  <a:lnTo>
                    <a:pt x="3920" y="20"/>
                  </a:lnTo>
                  <a:lnTo>
                    <a:pt x="3802" y="0"/>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3"/>
            <p:cNvSpPr/>
            <p:nvPr/>
          </p:nvSpPr>
          <p:spPr>
            <a:xfrm>
              <a:off x="4531425" y="2959425"/>
              <a:ext cx="75375" cy="42375"/>
            </a:xfrm>
            <a:custGeom>
              <a:avLst/>
              <a:gdLst/>
              <a:ahLst/>
              <a:cxnLst/>
              <a:rect l="l" t="t" r="r" b="b"/>
              <a:pathLst>
                <a:path w="3015" h="1695" extrusionOk="0">
                  <a:moveTo>
                    <a:pt x="197" y="79"/>
                  </a:moveTo>
                  <a:lnTo>
                    <a:pt x="197" y="79"/>
                  </a:lnTo>
                  <a:lnTo>
                    <a:pt x="99" y="20"/>
                  </a:lnTo>
                  <a:lnTo>
                    <a:pt x="0" y="1"/>
                  </a:lnTo>
                  <a:lnTo>
                    <a:pt x="0" y="1"/>
                  </a:lnTo>
                  <a:lnTo>
                    <a:pt x="99" y="20"/>
                  </a:lnTo>
                  <a:lnTo>
                    <a:pt x="197" y="79"/>
                  </a:lnTo>
                  <a:lnTo>
                    <a:pt x="3014" y="1695"/>
                  </a:lnTo>
                  <a:lnTo>
                    <a:pt x="197" y="79"/>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3"/>
            <p:cNvSpPr/>
            <p:nvPr/>
          </p:nvSpPr>
          <p:spPr>
            <a:xfrm>
              <a:off x="4837725" y="3001775"/>
              <a:ext cx="1025" cy="1500"/>
            </a:xfrm>
            <a:custGeom>
              <a:avLst/>
              <a:gdLst/>
              <a:ahLst/>
              <a:cxnLst/>
              <a:rect l="l" t="t" r="r" b="b"/>
              <a:pathLst>
                <a:path w="41" h="60" extrusionOk="0">
                  <a:moveTo>
                    <a:pt x="1" y="1"/>
                  </a:moveTo>
                  <a:lnTo>
                    <a:pt x="40" y="60"/>
                  </a:lnTo>
                  <a:lnTo>
                    <a:pt x="20" y="20"/>
                  </a:lnTo>
                  <a:lnTo>
                    <a:pt x="1" y="1"/>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33"/>
            <p:cNvSpPr/>
            <p:nvPr/>
          </p:nvSpPr>
          <p:spPr>
            <a:xfrm>
              <a:off x="4764350" y="2957450"/>
              <a:ext cx="73400" cy="43850"/>
            </a:xfrm>
            <a:custGeom>
              <a:avLst/>
              <a:gdLst/>
              <a:ahLst/>
              <a:cxnLst/>
              <a:rect l="l" t="t" r="r" b="b"/>
              <a:pathLst>
                <a:path w="2936" h="1754" extrusionOk="0">
                  <a:moveTo>
                    <a:pt x="2798" y="1636"/>
                  </a:moveTo>
                  <a:lnTo>
                    <a:pt x="1" y="1"/>
                  </a:lnTo>
                  <a:lnTo>
                    <a:pt x="2798" y="1636"/>
                  </a:lnTo>
                  <a:lnTo>
                    <a:pt x="2798" y="1636"/>
                  </a:lnTo>
                  <a:lnTo>
                    <a:pt x="2877" y="1675"/>
                  </a:lnTo>
                  <a:lnTo>
                    <a:pt x="2936" y="1754"/>
                  </a:lnTo>
                  <a:lnTo>
                    <a:pt x="2936" y="1754"/>
                  </a:lnTo>
                  <a:lnTo>
                    <a:pt x="2936" y="1754"/>
                  </a:lnTo>
                  <a:lnTo>
                    <a:pt x="2877" y="1675"/>
                  </a:lnTo>
                  <a:lnTo>
                    <a:pt x="2798" y="1636"/>
                  </a:lnTo>
                  <a:lnTo>
                    <a:pt x="2798" y="1636"/>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33"/>
            <p:cNvSpPr/>
            <p:nvPr/>
          </p:nvSpPr>
          <p:spPr>
            <a:xfrm>
              <a:off x="4440325" y="3004725"/>
              <a:ext cx="500" cy="1500"/>
            </a:xfrm>
            <a:custGeom>
              <a:avLst/>
              <a:gdLst/>
              <a:ahLst/>
              <a:cxnLst/>
              <a:rect l="l" t="t" r="r" b="b"/>
              <a:pathLst>
                <a:path w="20" h="60" extrusionOk="0">
                  <a:moveTo>
                    <a:pt x="20" y="1"/>
                  </a:moveTo>
                  <a:lnTo>
                    <a:pt x="0" y="60"/>
                  </a:lnTo>
                  <a:lnTo>
                    <a:pt x="20" y="40"/>
                  </a:lnTo>
                  <a:lnTo>
                    <a:pt x="20" y="1"/>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33"/>
            <p:cNvSpPr/>
            <p:nvPr/>
          </p:nvSpPr>
          <p:spPr>
            <a:xfrm>
              <a:off x="4440325" y="3009175"/>
              <a:ext cx="500" cy="1500"/>
            </a:xfrm>
            <a:custGeom>
              <a:avLst/>
              <a:gdLst/>
              <a:ahLst/>
              <a:cxnLst/>
              <a:rect l="l" t="t" r="r" b="b"/>
              <a:pathLst>
                <a:path w="20" h="60" extrusionOk="0">
                  <a:moveTo>
                    <a:pt x="0" y="0"/>
                  </a:moveTo>
                  <a:lnTo>
                    <a:pt x="0" y="39"/>
                  </a:lnTo>
                  <a:lnTo>
                    <a:pt x="20" y="59"/>
                  </a:lnTo>
                  <a:lnTo>
                    <a:pt x="0" y="0"/>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33"/>
            <p:cNvSpPr/>
            <p:nvPr/>
          </p:nvSpPr>
          <p:spPr>
            <a:xfrm>
              <a:off x="4303900" y="2962875"/>
              <a:ext cx="78325" cy="45325"/>
            </a:xfrm>
            <a:custGeom>
              <a:avLst/>
              <a:gdLst/>
              <a:ahLst/>
              <a:cxnLst/>
              <a:rect l="l" t="t" r="r" b="b"/>
              <a:pathLst>
                <a:path w="3133" h="1813" extrusionOk="0">
                  <a:moveTo>
                    <a:pt x="2995" y="1694"/>
                  </a:moveTo>
                  <a:lnTo>
                    <a:pt x="198" y="79"/>
                  </a:lnTo>
                  <a:lnTo>
                    <a:pt x="198" y="79"/>
                  </a:lnTo>
                  <a:lnTo>
                    <a:pt x="99" y="40"/>
                  </a:lnTo>
                  <a:lnTo>
                    <a:pt x="1" y="0"/>
                  </a:lnTo>
                  <a:lnTo>
                    <a:pt x="1" y="0"/>
                  </a:lnTo>
                  <a:lnTo>
                    <a:pt x="99" y="40"/>
                  </a:lnTo>
                  <a:lnTo>
                    <a:pt x="198" y="79"/>
                  </a:lnTo>
                  <a:lnTo>
                    <a:pt x="2995" y="1694"/>
                  </a:lnTo>
                  <a:lnTo>
                    <a:pt x="2995" y="1694"/>
                  </a:lnTo>
                  <a:lnTo>
                    <a:pt x="3074" y="1754"/>
                  </a:lnTo>
                  <a:lnTo>
                    <a:pt x="3133" y="1813"/>
                  </a:lnTo>
                  <a:lnTo>
                    <a:pt x="3133" y="1813"/>
                  </a:lnTo>
                  <a:lnTo>
                    <a:pt x="3074" y="1754"/>
                  </a:lnTo>
                  <a:lnTo>
                    <a:pt x="2995" y="1694"/>
                  </a:lnTo>
                  <a:lnTo>
                    <a:pt x="2995" y="1694"/>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3"/>
            <p:cNvSpPr/>
            <p:nvPr/>
          </p:nvSpPr>
          <p:spPr>
            <a:xfrm>
              <a:off x="4625475" y="3022450"/>
              <a:ext cx="10875" cy="3000"/>
            </a:xfrm>
            <a:custGeom>
              <a:avLst/>
              <a:gdLst/>
              <a:ahLst/>
              <a:cxnLst/>
              <a:rect l="l" t="t" r="r" b="b"/>
              <a:pathLst>
                <a:path w="435" h="120" extrusionOk="0">
                  <a:moveTo>
                    <a:pt x="1" y="119"/>
                  </a:moveTo>
                  <a:lnTo>
                    <a:pt x="1" y="119"/>
                  </a:lnTo>
                  <a:lnTo>
                    <a:pt x="80" y="60"/>
                  </a:lnTo>
                  <a:lnTo>
                    <a:pt x="198" y="40"/>
                  </a:lnTo>
                  <a:lnTo>
                    <a:pt x="316" y="21"/>
                  </a:lnTo>
                  <a:lnTo>
                    <a:pt x="434" y="1"/>
                  </a:lnTo>
                  <a:lnTo>
                    <a:pt x="434" y="1"/>
                  </a:lnTo>
                  <a:lnTo>
                    <a:pt x="316" y="21"/>
                  </a:lnTo>
                  <a:lnTo>
                    <a:pt x="198" y="40"/>
                  </a:lnTo>
                  <a:lnTo>
                    <a:pt x="80" y="60"/>
                  </a:lnTo>
                  <a:lnTo>
                    <a:pt x="1" y="119"/>
                  </a:lnTo>
                  <a:lnTo>
                    <a:pt x="1" y="119"/>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3"/>
            <p:cNvSpPr/>
            <p:nvPr/>
          </p:nvSpPr>
          <p:spPr>
            <a:xfrm>
              <a:off x="4636325" y="3022450"/>
              <a:ext cx="10850" cy="3000"/>
            </a:xfrm>
            <a:custGeom>
              <a:avLst/>
              <a:gdLst/>
              <a:ahLst/>
              <a:cxnLst/>
              <a:rect l="l" t="t" r="r" b="b"/>
              <a:pathLst>
                <a:path w="434" h="120" extrusionOk="0">
                  <a:moveTo>
                    <a:pt x="433" y="119"/>
                  </a:moveTo>
                  <a:lnTo>
                    <a:pt x="433" y="119"/>
                  </a:lnTo>
                  <a:lnTo>
                    <a:pt x="335" y="60"/>
                  </a:lnTo>
                  <a:lnTo>
                    <a:pt x="217" y="40"/>
                  </a:lnTo>
                  <a:lnTo>
                    <a:pt x="118" y="21"/>
                  </a:lnTo>
                  <a:lnTo>
                    <a:pt x="0" y="1"/>
                  </a:lnTo>
                  <a:lnTo>
                    <a:pt x="0" y="1"/>
                  </a:lnTo>
                  <a:lnTo>
                    <a:pt x="118" y="21"/>
                  </a:lnTo>
                  <a:lnTo>
                    <a:pt x="217" y="40"/>
                  </a:lnTo>
                  <a:lnTo>
                    <a:pt x="335" y="60"/>
                  </a:lnTo>
                  <a:lnTo>
                    <a:pt x="433" y="119"/>
                  </a:lnTo>
                  <a:lnTo>
                    <a:pt x="433" y="119"/>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3"/>
            <p:cNvSpPr/>
            <p:nvPr/>
          </p:nvSpPr>
          <p:spPr>
            <a:xfrm>
              <a:off x="4439825" y="2958450"/>
              <a:ext cx="171400" cy="99500"/>
            </a:xfrm>
            <a:custGeom>
              <a:avLst/>
              <a:gdLst/>
              <a:ahLst/>
              <a:cxnLst/>
              <a:rect l="l" t="t" r="r" b="b"/>
              <a:pathLst>
                <a:path w="6856" h="3980" extrusionOk="0">
                  <a:moveTo>
                    <a:pt x="3487" y="0"/>
                  </a:moveTo>
                  <a:lnTo>
                    <a:pt x="3310" y="20"/>
                  </a:lnTo>
                  <a:lnTo>
                    <a:pt x="3152" y="40"/>
                  </a:lnTo>
                  <a:lnTo>
                    <a:pt x="2995" y="118"/>
                  </a:lnTo>
                  <a:lnTo>
                    <a:pt x="178" y="1734"/>
                  </a:lnTo>
                  <a:lnTo>
                    <a:pt x="99" y="1793"/>
                  </a:lnTo>
                  <a:lnTo>
                    <a:pt x="40" y="1852"/>
                  </a:lnTo>
                  <a:lnTo>
                    <a:pt x="20" y="1911"/>
                  </a:lnTo>
                  <a:lnTo>
                    <a:pt x="40" y="1891"/>
                  </a:lnTo>
                  <a:lnTo>
                    <a:pt x="40" y="1891"/>
                  </a:lnTo>
                  <a:lnTo>
                    <a:pt x="20" y="1950"/>
                  </a:lnTo>
                  <a:lnTo>
                    <a:pt x="1" y="1990"/>
                  </a:lnTo>
                  <a:lnTo>
                    <a:pt x="20" y="2029"/>
                  </a:lnTo>
                  <a:lnTo>
                    <a:pt x="40" y="2088"/>
                  </a:lnTo>
                  <a:lnTo>
                    <a:pt x="20" y="2068"/>
                  </a:lnTo>
                  <a:lnTo>
                    <a:pt x="40" y="2128"/>
                  </a:lnTo>
                  <a:lnTo>
                    <a:pt x="99" y="2187"/>
                  </a:lnTo>
                  <a:lnTo>
                    <a:pt x="178" y="2246"/>
                  </a:lnTo>
                  <a:lnTo>
                    <a:pt x="2975" y="3861"/>
                  </a:lnTo>
                  <a:lnTo>
                    <a:pt x="3073" y="3920"/>
                  </a:lnTo>
                  <a:lnTo>
                    <a:pt x="3192" y="3940"/>
                  </a:lnTo>
                  <a:lnTo>
                    <a:pt x="3349" y="3979"/>
                  </a:lnTo>
                  <a:lnTo>
                    <a:pt x="3526" y="3959"/>
                  </a:lnTo>
                  <a:lnTo>
                    <a:pt x="3704" y="3940"/>
                  </a:lnTo>
                  <a:lnTo>
                    <a:pt x="3861" y="3861"/>
                  </a:lnTo>
                  <a:lnTo>
                    <a:pt x="6678" y="2246"/>
                  </a:lnTo>
                  <a:lnTo>
                    <a:pt x="6757" y="2187"/>
                  </a:lnTo>
                  <a:lnTo>
                    <a:pt x="6796" y="2128"/>
                  </a:lnTo>
                  <a:lnTo>
                    <a:pt x="6836" y="2049"/>
                  </a:lnTo>
                  <a:lnTo>
                    <a:pt x="6855" y="1990"/>
                  </a:lnTo>
                  <a:lnTo>
                    <a:pt x="6836" y="1911"/>
                  </a:lnTo>
                  <a:lnTo>
                    <a:pt x="6796" y="1852"/>
                  </a:lnTo>
                  <a:lnTo>
                    <a:pt x="6757" y="1793"/>
                  </a:lnTo>
                  <a:lnTo>
                    <a:pt x="6678" y="1734"/>
                  </a:lnTo>
                  <a:lnTo>
                    <a:pt x="3861" y="118"/>
                  </a:lnTo>
                  <a:lnTo>
                    <a:pt x="3763" y="59"/>
                  </a:lnTo>
                  <a:lnTo>
                    <a:pt x="3664" y="40"/>
                  </a:lnTo>
                  <a:lnTo>
                    <a:pt x="3487"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3"/>
            <p:cNvSpPr/>
            <p:nvPr/>
          </p:nvSpPr>
          <p:spPr>
            <a:xfrm>
              <a:off x="4212300" y="2962375"/>
              <a:ext cx="170925" cy="99025"/>
            </a:xfrm>
            <a:custGeom>
              <a:avLst/>
              <a:gdLst/>
              <a:ahLst/>
              <a:cxnLst/>
              <a:rect l="l" t="t" r="r" b="b"/>
              <a:pathLst>
                <a:path w="6837" h="3961" extrusionOk="0">
                  <a:moveTo>
                    <a:pt x="3310" y="1"/>
                  </a:moveTo>
                  <a:lnTo>
                    <a:pt x="3192" y="20"/>
                  </a:lnTo>
                  <a:lnTo>
                    <a:pt x="3094" y="60"/>
                  </a:lnTo>
                  <a:lnTo>
                    <a:pt x="2995" y="99"/>
                  </a:lnTo>
                  <a:lnTo>
                    <a:pt x="178" y="1734"/>
                  </a:lnTo>
                  <a:lnTo>
                    <a:pt x="99" y="1774"/>
                  </a:lnTo>
                  <a:lnTo>
                    <a:pt x="40" y="1852"/>
                  </a:lnTo>
                  <a:lnTo>
                    <a:pt x="1" y="1911"/>
                  </a:lnTo>
                  <a:lnTo>
                    <a:pt x="1" y="1971"/>
                  </a:lnTo>
                  <a:lnTo>
                    <a:pt x="1" y="2049"/>
                  </a:lnTo>
                  <a:lnTo>
                    <a:pt x="40" y="2108"/>
                  </a:lnTo>
                  <a:lnTo>
                    <a:pt x="99" y="2168"/>
                  </a:lnTo>
                  <a:lnTo>
                    <a:pt x="178" y="2227"/>
                  </a:lnTo>
                  <a:lnTo>
                    <a:pt x="2975" y="3862"/>
                  </a:lnTo>
                  <a:lnTo>
                    <a:pt x="3074" y="3901"/>
                  </a:lnTo>
                  <a:lnTo>
                    <a:pt x="3172" y="3940"/>
                  </a:lnTo>
                  <a:lnTo>
                    <a:pt x="3291" y="3960"/>
                  </a:lnTo>
                  <a:lnTo>
                    <a:pt x="3527" y="3960"/>
                  </a:lnTo>
                  <a:lnTo>
                    <a:pt x="3645" y="3940"/>
                  </a:lnTo>
                  <a:lnTo>
                    <a:pt x="3744" y="3901"/>
                  </a:lnTo>
                  <a:lnTo>
                    <a:pt x="3842" y="3862"/>
                  </a:lnTo>
                  <a:lnTo>
                    <a:pt x="6659" y="2227"/>
                  </a:lnTo>
                  <a:lnTo>
                    <a:pt x="6777" y="2148"/>
                  </a:lnTo>
                  <a:lnTo>
                    <a:pt x="6817" y="2089"/>
                  </a:lnTo>
                  <a:lnTo>
                    <a:pt x="6836" y="2049"/>
                  </a:lnTo>
                  <a:lnTo>
                    <a:pt x="6836" y="1990"/>
                  </a:lnTo>
                  <a:lnTo>
                    <a:pt x="6836" y="1931"/>
                  </a:lnTo>
                  <a:lnTo>
                    <a:pt x="6817" y="1892"/>
                  </a:lnTo>
                  <a:lnTo>
                    <a:pt x="6797" y="1833"/>
                  </a:lnTo>
                  <a:lnTo>
                    <a:pt x="6738" y="1774"/>
                  </a:lnTo>
                  <a:lnTo>
                    <a:pt x="6659" y="1714"/>
                  </a:lnTo>
                  <a:lnTo>
                    <a:pt x="3862" y="99"/>
                  </a:lnTo>
                  <a:lnTo>
                    <a:pt x="3763" y="60"/>
                  </a:lnTo>
                  <a:lnTo>
                    <a:pt x="3665" y="20"/>
                  </a:lnTo>
                  <a:lnTo>
                    <a:pt x="3547"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3"/>
            <p:cNvSpPr/>
            <p:nvPr/>
          </p:nvSpPr>
          <p:spPr>
            <a:xfrm>
              <a:off x="4551125" y="3068750"/>
              <a:ext cx="500" cy="1500"/>
            </a:xfrm>
            <a:custGeom>
              <a:avLst/>
              <a:gdLst/>
              <a:ahLst/>
              <a:cxnLst/>
              <a:rect l="l" t="t" r="r" b="b"/>
              <a:pathLst>
                <a:path w="20" h="60" extrusionOk="0">
                  <a:moveTo>
                    <a:pt x="0" y="60"/>
                  </a:moveTo>
                  <a:lnTo>
                    <a:pt x="0" y="60"/>
                  </a:lnTo>
                  <a:lnTo>
                    <a:pt x="0" y="60"/>
                  </a:lnTo>
                  <a:lnTo>
                    <a:pt x="20" y="1"/>
                  </a:lnTo>
                  <a:lnTo>
                    <a:pt x="20" y="1"/>
                  </a:lnTo>
                  <a:lnTo>
                    <a:pt x="20" y="1"/>
                  </a:lnTo>
                  <a:lnTo>
                    <a:pt x="0" y="60"/>
                  </a:lnTo>
                  <a:lnTo>
                    <a:pt x="0" y="60"/>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3"/>
            <p:cNvSpPr/>
            <p:nvPr/>
          </p:nvSpPr>
          <p:spPr>
            <a:xfrm>
              <a:off x="4717075" y="3065800"/>
              <a:ext cx="3475" cy="2975"/>
            </a:xfrm>
            <a:custGeom>
              <a:avLst/>
              <a:gdLst/>
              <a:ahLst/>
              <a:cxnLst/>
              <a:rect l="l" t="t" r="r" b="b"/>
              <a:pathLst>
                <a:path w="139" h="119" extrusionOk="0">
                  <a:moveTo>
                    <a:pt x="1" y="0"/>
                  </a:moveTo>
                  <a:lnTo>
                    <a:pt x="1" y="0"/>
                  </a:lnTo>
                  <a:lnTo>
                    <a:pt x="79" y="59"/>
                  </a:lnTo>
                  <a:lnTo>
                    <a:pt x="138" y="119"/>
                  </a:lnTo>
                  <a:lnTo>
                    <a:pt x="138" y="119"/>
                  </a:lnTo>
                  <a:lnTo>
                    <a:pt x="138" y="119"/>
                  </a:lnTo>
                  <a:lnTo>
                    <a:pt x="79" y="59"/>
                  </a:lnTo>
                  <a:lnTo>
                    <a:pt x="1" y="0"/>
                  </a:lnTo>
                  <a:lnTo>
                    <a:pt x="1" y="0"/>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3"/>
            <p:cNvSpPr/>
            <p:nvPr/>
          </p:nvSpPr>
          <p:spPr>
            <a:xfrm>
              <a:off x="4721025" y="3070225"/>
              <a:ext cx="500" cy="2000"/>
            </a:xfrm>
            <a:custGeom>
              <a:avLst/>
              <a:gdLst/>
              <a:ahLst/>
              <a:cxnLst/>
              <a:rect l="l" t="t" r="r" b="b"/>
              <a:pathLst>
                <a:path w="20" h="80" extrusionOk="0">
                  <a:moveTo>
                    <a:pt x="0" y="1"/>
                  </a:moveTo>
                  <a:lnTo>
                    <a:pt x="0" y="1"/>
                  </a:lnTo>
                  <a:lnTo>
                    <a:pt x="0" y="1"/>
                  </a:lnTo>
                  <a:lnTo>
                    <a:pt x="20" y="40"/>
                  </a:lnTo>
                  <a:lnTo>
                    <a:pt x="20" y="79"/>
                  </a:lnTo>
                  <a:lnTo>
                    <a:pt x="20" y="79"/>
                  </a:lnTo>
                  <a:lnTo>
                    <a:pt x="20" y="40"/>
                  </a:lnTo>
                  <a:lnTo>
                    <a:pt x="0" y="1"/>
                  </a:lnTo>
                  <a:lnTo>
                    <a:pt x="0" y="1"/>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3"/>
            <p:cNvSpPr/>
            <p:nvPr/>
          </p:nvSpPr>
          <p:spPr>
            <a:xfrm>
              <a:off x="4550625" y="3022450"/>
              <a:ext cx="170900" cy="99500"/>
            </a:xfrm>
            <a:custGeom>
              <a:avLst/>
              <a:gdLst/>
              <a:ahLst/>
              <a:cxnLst/>
              <a:rect l="l" t="t" r="r" b="b"/>
              <a:pathLst>
                <a:path w="6836" h="3980" extrusionOk="0">
                  <a:moveTo>
                    <a:pt x="3428" y="1"/>
                  </a:moveTo>
                  <a:lnTo>
                    <a:pt x="3310" y="21"/>
                  </a:lnTo>
                  <a:lnTo>
                    <a:pt x="3192" y="40"/>
                  </a:lnTo>
                  <a:lnTo>
                    <a:pt x="3074" y="60"/>
                  </a:lnTo>
                  <a:lnTo>
                    <a:pt x="2995" y="119"/>
                  </a:lnTo>
                  <a:lnTo>
                    <a:pt x="178" y="1734"/>
                  </a:lnTo>
                  <a:lnTo>
                    <a:pt x="99" y="1793"/>
                  </a:lnTo>
                  <a:lnTo>
                    <a:pt x="40" y="1853"/>
                  </a:lnTo>
                  <a:lnTo>
                    <a:pt x="20" y="1912"/>
                  </a:lnTo>
                  <a:lnTo>
                    <a:pt x="1" y="1990"/>
                  </a:lnTo>
                  <a:lnTo>
                    <a:pt x="20" y="2089"/>
                  </a:lnTo>
                  <a:lnTo>
                    <a:pt x="79" y="2168"/>
                  </a:lnTo>
                  <a:lnTo>
                    <a:pt x="178" y="2247"/>
                  </a:lnTo>
                  <a:lnTo>
                    <a:pt x="2975" y="3881"/>
                  </a:lnTo>
                  <a:lnTo>
                    <a:pt x="3074" y="3921"/>
                  </a:lnTo>
                  <a:lnTo>
                    <a:pt x="3172" y="3960"/>
                  </a:lnTo>
                  <a:lnTo>
                    <a:pt x="3290" y="3980"/>
                  </a:lnTo>
                  <a:lnTo>
                    <a:pt x="3408" y="3980"/>
                  </a:lnTo>
                  <a:lnTo>
                    <a:pt x="3527" y="3960"/>
                  </a:lnTo>
                  <a:lnTo>
                    <a:pt x="3645" y="3941"/>
                  </a:lnTo>
                  <a:lnTo>
                    <a:pt x="3743" y="3921"/>
                  </a:lnTo>
                  <a:lnTo>
                    <a:pt x="3842" y="3862"/>
                  </a:lnTo>
                  <a:lnTo>
                    <a:pt x="6659" y="2247"/>
                  </a:lnTo>
                  <a:lnTo>
                    <a:pt x="6737" y="2187"/>
                  </a:lnTo>
                  <a:lnTo>
                    <a:pt x="6796" y="2128"/>
                  </a:lnTo>
                  <a:lnTo>
                    <a:pt x="6836" y="2069"/>
                  </a:lnTo>
                  <a:lnTo>
                    <a:pt x="6836" y="1990"/>
                  </a:lnTo>
                  <a:lnTo>
                    <a:pt x="6836" y="1951"/>
                  </a:lnTo>
                  <a:lnTo>
                    <a:pt x="6816" y="1912"/>
                  </a:lnTo>
                  <a:lnTo>
                    <a:pt x="6796" y="1853"/>
                  </a:lnTo>
                  <a:lnTo>
                    <a:pt x="6737" y="1793"/>
                  </a:lnTo>
                  <a:lnTo>
                    <a:pt x="6659" y="1734"/>
                  </a:lnTo>
                  <a:lnTo>
                    <a:pt x="3861" y="119"/>
                  </a:lnTo>
                  <a:lnTo>
                    <a:pt x="3763" y="60"/>
                  </a:lnTo>
                  <a:lnTo>
                    <a:pt x="3645" y="40"/>
                  </a:lnTo>
                  <a:lnTo>
                    <a:pt x="3546" y="21"/>
                  </a:lnTo>
                  <a:lnTo>
                    <a:pt x="3428"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3"/>
            <p:cNvSpPr/>
            <p:nvPr/>
          </p:nvSpPr>
          <p:spPr>
            <a:xfrm>
              <a:off x="4322625" y="3026400"/>
              <a:ext cx="171400" cy="99000"/>
            </a:xfrm>
            <a:custGeom>
              <a:avLst/>
              <a:gdLst/>
              <a:ahLst/>
              <a:cxnLst/>
              <a:rect l="l" t="t" r="r" b="b"/>
              <a:pathLst>
                <a:path w="6856" h="3960" extrusionOk="0">
                  <a:moveTo>
                    <a:pt x="3329" y="1"/>
                  </a:moveTo>
                  <a:lnTo>
                    <a:pt x="3211" y="20"/>
                  </a:lnTo>
                  <a:lnTo>
                    <a:pt x="3093" y="60"/>
                  </a:lnTo>
                  <a:lnTo>
                    <a:pt x="2994" y="99"/>
                  </a:lnTo>
                  <a:lnTo>
                    <a:pt x="178" y="1734"/>
                  </a:lnTo>
                  <a:lnTo>
                    <a:pt x="99" y="1793"/>
                  </a:lnTo>
                  <a:lnTo>
                    <a:pt x="40" y="1852"/>
                  </a:lnTo>
                  <a:lnTo>
                    <a:pt x="20" y="1911"/>
                  </a:lnTo>
                  <a:lnTo>
                    <a:pt x="0" y="1990"/>
                  </a:lnTo>
                  <a:lnTo>
                    <a:pt x="0" y="2049"/>
                  </a:lnTo>
                  <a:lnTo>
                    <a:pt x="40" y="2108"/>
                  </a:lnTo>
                  <a:lnTo>
                    <a:pt x="99" y="2187"/>
                  </a:lnTo>
                  <a:lnTo>
                    <a:pt x="178" y="2226"/>
                  </a:lnTo>
                  <a:lnTo>
                    <a:pt x="2975" y="3861"/>
                  </a:lnTo>
                  <a:lnTo>
                    <a:pt x="3073" y="3901"/>
                  </a:lnTo>
                  <a:lnTo>
                    <a:pt x="3191" y="3940"/>
                  </a:lnTo>
                  <a:lnTo>
                    <a:pt x="3290" y="3960"/>
                  </a:lnTo>
                  <a:lnTo>
                    <a:pt x="3526" y="3960"/>
                  </a:lnTo>
                  <a:lnTo>
                    <a:pt x="3645" y="3940"/>
                  </a:lnTo>
                  <a:lnTo>
                    <a:pt x="3763" y="3901"/>
                  </a:lnTo>
                  <a:lnTo>
                    <a:pt x="3841" y="3861"/>
                  </a:lnTo>
                  <a:lnTo>
                    <a:pt x="6658" y="2226"/>
                  </a:lnTo>
                  <a:lnTo>
                    <a:pt x="6757" y="2167"/>
                  </a:lnTo>
                  <a:lnTo>
                    <a:pt x="6796" y="2108"/>
                  </a:lnTo>
                  <a:lnTo>
                    <a:pt x="6836" y="2049"/>
                  </a:lnTo>
                  <a:lnTo>
                    <a:pt x="6855" y="1970"/>
                  </a:lnTo>
                  <a:lnTo>
                    <a:pt x="6836" y="1911"/>
                  </a:lnTo>
                  <a:lnTo>
                    <a:pt x="6796" y="1852"/>
                  </a:lnTo>
                  <a:lnTo>
                    <a:pt x="6757" y="1793"/>
                  </a:lnTo>
                  <a:lnTo>
                    <a:pt x="6678" y="1734"/>
                  </a:lnTo>
                  <a:lnTo>
                    <a:pt x="3881" y="99"/>
                  </a:lnTo>
                  <a:lnTo>
                    <a:pt x="3782" y="60"/>
                  </a:lnTo>
                  <a:lnTo>
                    <a:pt x="3664" y="20"/>
                  </a:lnTo>
                  <a:lnTo>
                    <a:pt x="3546"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3"/>
            <p:cNvSpPr/>
            <p:nvPr/>
          </p:nvSpPr>
          <p:spPr>
            <a:xfrm>
              <a:off x="4436875" y="3092875"/>
              <a:ext cx="70925" cy="41900"/>
            </a:xfrm>
            <a:custGeom>
              <a:avLst/>
              <a:gdLst/>
              <a:ahLst/>
              <a:cxnLst/>
              <a:rect l="l" t="t" r="r" b="b"/>
              <a:pathLst>
                <a:path w="2837" h="1676" extrusionOk="0">
                  <a:moveTo>
                    <a:pt x="40" y="1636"/>
                  </a:moveTo>
                  <a:lnTo>
                    <a:pt x="40" y="1636"/>
                  </a:lnTo>
                  <a:lnTo>
                    <a:pt x="0" y="1675"/>
                  </a:lnTo>
                  <a:lnTo>
                    <a:pt x="0" y="1675"/>
                  </a:lnTo>
                  <a:lnTo>
                    <a:pt x="40" y="1636"/>
                  </a:lnTo>
                  <a:lnTo>
                    <a:pt x="2837" y="1"/>
                  </a:lnTo>
                  <a:lnTo>
                    <a:pt x="40" y="1636"/>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3"/>
            <p:cNvSpPr/>
            <p:nvPr/>
          </p:nvSpPr>
          <p:spPr>
            <a:xfrm>
              <a:off x="4513200" y="3090425"/>
              <a:ext cx="86700" cy="43350"/>
            </a:xfrm>
            <a:custGeom>
              <a:avLst/>
              <a:gdLst/>
              <a:ahLst/>
              <a:cxnLst/>
              <a:rect l="l" t="t" r="r" b="b"/>
              <a:pathLst>
                <a:path w="3468" h="1734" extrusionOk="0">
                  <a:moveTo>
                    <a:pt x="670" y="99"/>
                  </a:moveTo>
                  <a:lnTo>
                    <a:pt x="670" y="99"/>
                  </a:lnTo>
                  <a:lnTo>
                    <a:pt x="513" y="40"/>
                  </a:lnTo>
                  <a:lnTo>
                    <a:pt x="355" y="0"/>
                  </a:lnTo>
                  <a:lnTo>
                    <a:pt x="178" y="0"/>
                  </a:lnTo>
                  <a:lnTo>
                    <a:pt x="1" y="20"/>
                  </a:lnTo>
                  <a:lnTo>
                    <a:pt x="1" y="20"/>
                  </a:lnTo>
                  <a:lnTo>
                    <a:pt x="178" y="0"/>
                  </a:lnTo>
                  <a:lnTo>
                    <a:pt x="355" y="0"/>
                  </a:lnTo>
                  <a:lnTo>
                    <a:pt x="513" y="40"/>
                  </a:lnTo>
                  <a:lnTo>
                    <a:pt x="670" y="99"/>
                  </a:lnTo>
                  <a:lnTo>
                    <a:pt x="3467" y="1734"/>
                  </a:lnTo>
                  <a:lnTo>
                    <a:pt x="670" y="99"/>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3"/>
            <p:cNvSpPr/>
            <p:nvPr/>
          </p:nvSpPr>
          <p:spPr>
            <a:xfrm>
              <a:off x="4433925" y="3136700"/>
              <a:ext cx="500" cy="1025"/>
            </a:xfrm>
            <a:custGeom>
              <a:avLst/>
              <a:gdLst/>
              <a:ahLst/>
              <a:cxnLst/>
              <a:rect l="l" t="t" r="r" b="b"/>
              <a:pathLst>
                <a:path w="20" h="41" extrusionOk="0">
                  <a:moveTo>
                    <a:pt x="0" y="40"/>
                  </a:moveTo>
                  <a:lnTo>
                    <a:pt x="0" y="40"/>
                  </a:lnTo>
                  <a:lnTo>
                    <a:pt x="0" y="40"/>
                  </a:lnTo>
                  <a:lnTo>
                    <a:pt x="20" y="1"/>
                  </a:lnTo>
                  <a:lnTo>
                    <a:pt x="20" y="1"/>
                  </a:lnTo>
                  <a:lnTo>
                    <a:pt x="0" y="40"/>
                  </a:lnTo>
                  <a:lnTo>
                    <a:pt x="0" y="40"/>
                  </a:lnTo>
                  <a:close/>
                </a:path>
              </a:pathLst>
            </a:custGeom>
            <a:solidFill>
              <a:srgbClr val="2B5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3"/>
            <p:cNvSpPr/>
            <p:nvPr/>
          </p:nvSpPr>
          <p:spPr>
            <a:xfrm>
              <a:off x="4432925" y="3090425"/>
              <a:ext cx="171400" cy="99000"/>
            </a:xfrm>
            <a:custGeom>
              <a:avLst/>
              <a:gdLst/>
              <a:ahLst/>
              <a:cxnLst/>
              <a:rect l="l" t="t" r="r" b="b"/>
              <a:pathLst>
                <a:path w="6856" h="3960" extrusionOk="0">
                  <a:moveTo>
                    <a:pt x="3389" y="0"/>
                  </a:moveTo>
                  <a:lnTo>
                    <a:pt x="3212" y="20"/>
                  </a:lnTo>
                  <a:lnTo>
                    <a:pt x="3093" y="59"/>
                  </a:lnTo>
                  <a:lnTo>
                    <a:pt x="2995" y="99"/>
                  </a:lnTo>
                  <a:lnTo>
                    <a:pt x="198" y="1734"/>
                  </a:lnTo>
                  <a:lnTo>
                    <a:pt x="119" y="1793"/>
                  </a:lnTo>
                  <a:lnTo>
                    <a:pt x="60" y="1852"/>
                  </a:lnTo>
                  <a:lnTo>
                    <a:pt x="40" y="1891"/>
                  </a:lnTo>
                  <a:lnTo>
                    <a:pt x="20" y="1931"/>
                  </a:lnTo>
                  <a:lnTo>
                    <a:pt x="1" y="1990"/>
                  </a:lnTo>
                  <a:lnTo>
                    <a:pt x="20" y="2049"/>
                  </a:lnTo>
                  <a:lnTo>
                    <a:pt x="60" y="2128"/>
                  </a:lnTo>
                  <a:lnTo>
                    <a:pt x="119" y="2187"/>
                  </a:lnTo>
                  <a:lnTo>
                    <a:pt x="198" y="2246"/>
                  </a:lnTo>
                  <a:lnTo>
                    <a:pt x="2995" y="3861"/>
                  </a:lnTo>
                  <a:lnTo>
                    <a:pt x="3093" y="3901"/>
                  </a:lnTo>
                  <a:lnTo>
                    <a:pt x="3192" y="3940"/>
                  </a:lnTo>
                  <a:lnTo>
                    <a:pt x="3310" y="3960"/>
                  </a:lnTo>
                  <a:lnTo>
                    <a:pt x="3546" y="3960"/>
                  </a:lnTo>
                  <a:lnTo>
                    <a:pt x="3665" y="3940"/>
                  </a:lnTo>
                  <a:lnTo>
                    <a:pt x="3763" y="3901"/>
                  </a:lnTo>
                  <a:lnTo>
                    <a:pt x="3862" y="3861"/>
                  </a:lnTo>
                  <a:lnTo>
                    <a:pt x="6678" y="2226"/>
                  </a:lnTo>
                  <a:lnTo>
                    <a:pt x="6757" y="2187"/>
                  </a:lnTo>
                  <a:lnTo>
                    <a:pt x="6816" y="2108"/>
                  </a:lnTo>
                  <a:lnTo>
                    <a:pt x="6856" y="2049"/>
                  </a:lnTo>
                  <a:lnTo>
                    <a:pt x="6856" y="1990"/>
                  </a:lnTo>
                  <a:lnTo>
                    <a:pt x="6856" y="1911"/>
                  </a:lnTo>
                  <a:lnTo>
                    <a:pt x="6816" y="1852"/>
                  </a:lnTo>
                  <a:lnTo>
                    <a:pt x="6757" y="1793"/>
                  </a:lnTo>
                  <a:lnTo>
                    <a:pt x="6678" y="1734"/>
                  </a:lnTo>
                  <a:lnTo>
                    <a:pt x="3881" y="99"/>
                  </a:lnTo>
                  <a:lnTo>
                    <a:pt x="3724" y="40"/>
                  </a:lnTo>
                  <a:lnTo>
                    <a:pt x="3566"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3"/>
            <p:cNvSpPr/>
            <p:nvPr/>
          </p:nvSpPr>
          <p:spPr>
            <a:xfrm>
              <a:off x="3981350" y="2616175"/>
              <a:ext cx="1065700" cy="617075"/>
            </a:xfrm>
            <a:custGeom>
              <a:avLst/>
              <a:gdLst/>
              <a:ahLst/>
              <a:cxnLst/>
              <a:rect l="l" t="t" r="r" b="b"/>
              <a:pathLst>
                <a:path w="42628" h="24683" extrusionOk="0">
                  <a:moveTo>
                    <a:pt x="27283" y="5516"/>
                  </a:moveTo>
                  <a:lnTo>
                    <a:pt x="27420" y="5536"/>
                  </a:lnTo>
                  <a:lnTo>
                    <a:pt x="27578" y="5556"/>
                  </a:lnTo>
                  <a:lnTo>
                    <a:pt x="27716" y="5595"/>
                  </a:lnTo>
                  <a:lnTo>
                    <a:pt x="27834" y="5654"/>
                  </a:lnTo>
                  <a:lnTo>
                    <a:pt x="33409" y="8904"/>
                  </a:lnTo>
                  <a:lnTo>
                    <a:pt x="33527" y="8964"/>
                  </a:lnTo>
                  <a:lnTo>
                    <a:pt x="33586" y="9042"/>
                  </a:lnTo>
                  <a:lnTo>
                    <a:pt x="33606" y="9101"/>
                  </a:lnTo>
                  <a:lnTo>
                    <a:pt x="33645" y="9161"/>
                  </a:lnTo>
                  <a:lnTo>
                    <a:pt x="33645" y="9220"/>
                  </a:lnTo>
                  <a:lnTo>
                    <a:pt x="33645" y="9298"/>
                  </a:lnTo>
                  <a:lnTo>
                    <a:pt x="33586" y="9397"/>
                  </a:lnTo>
                  <a:lnTo>
                    <a:pt x="33527" y="9476"/>
                  </a:lnTo>
                  <a:lnTo>
                    <a:pt x="33409" y="9535"/>
                  </a:lnTo>
                  <a:lnTo>
                    <a:pt x="30434" y="11268"/>
                  </a:lnTo>
                  <a:lnTo>
                    <a:pt x="30316" y="11327"/>
                  </a:lnTo>
                  <a:lnTo>
                    <a:pt x="30178" y="11367"/>
                  </a:lnTo>
                  <a:lnTo>
                    <a:pt x="30021" y="11386"/>
                  </a:lnTo>
                  <a:lnTo>
                    <a:pt x="29883" y="11406"/>
                  </a:lnTo>
                  <a:lnTo>
                    <a:pt x="29725" y="11386"/>
                  </a:lnTo>
                  <a:lnTo>
                    <a:pt x="29587" y="11367"/>
                  </a:lnTo>
                  <a:lnTo>
                    <a:pt x="29449" y="11327"/>
                  </a:lnTo>
                  <a:lnTo>
                    <a:pt x="29331" y="11268"/>
                  </a:lnTo>
                  <a:lnTo>
                    <a:pt x="23737" y="8018"/>
                  </a:lnTo>
                  <a:lnTo>
                    <a:pt x="23638" y="7959"/>
                  </a:lnTo>
                  <a:lnTo>
                    <a:pt x="23560" y="7880"/>
                  </a:lnTo>
                  <a:lnTo>
                    <a:pt x="23520" y="7782"/>
                  </a:lnTo>
                  <a:lnTo>
                    <a:pt x="23500" y="7703"/>
                  </a:lnTo>
                  <a:lnTo>
                    <a:pt x="23520" y="7604"/>
                  </a:lnTo>
                  <a:lnTo>
                    <a:pt x="23560" y="7526"/>
                  </a:lnTo>
                  <a:lnTo>
                    <a:pt x="23638" y="7447"/>
                  </a:lnTo>
                  <a:lnTo>
                    <a:pt x="23737" y="7388"/>
                  </a:lnTo>
                  <a:lnTo>
                    <a:pt x="26711" y="5654"/>
                  </a:lnTo>
                  <a:lnTo>
                    <a:pt x="26849" y="5595"/>
                  </a:lnTo>
                  <a:lnTo>
                    <a:pt x="26987" y="5556"/>
                  </a:lnTo>
                  <a:lnTo>
                    <a:pt x="27125" y="5536"/>
                  </a:lnTo>
                  <a:lnTo>
                    <a:pt x="27283" y="5516"/>
                  </a:lnTo>
                  <a:close/>
                  <a:moveTo>
                    <a:pt x="22043" y="8412"/>
                  </a:moveTo>
                  <a:lnTo>
                    <a:pt x="22161" y="8432"/>
                  </a:lnTo>
                  <a:lnTo>
                    <a:pt x="22279" y="8451"/>
                  </a:lnTo>
                  <a:lnTo>
                    <a:pt x="22378" y="8471"/>
                  </a:lnTo>
                  <a:lnTo>
                    <a:pt x="22476" y="8530"/>
                  </a:lnTo>
                  <a:lnTo>
                    <a:pt x="25273" y="10145"/>
                  </a:lnTo>
                  <a:lnTo>
                    <a:pt x="25352" y="10205"/>
                  </a:lnTo>
                  <a:lnTo>
                    <a:pt x="25411" y="10264"/>
                  </a:lnTo>
                  <a:lnTo>
                    <a:pt x="25431" y="10303"/>
                  </a:lnTo>
                  <a:lnTo>
                    <a:pt x="25451" y="10362"/>
                  </a:lnTo>
                  <a:lnTo>
                    <a:pt x="25451" y="10402"/>
                  </a:lnTo>
                  <a:lnTo>
                    <a:pt x="25451" y="10461"/>
                  </a:lnTo>
                  <a:lnTo>
                    <a:pt x="25411" y="10539"/>
                  </a:lnTo>
                  <a:lnTo>
                    <a:pt x="25352" y="10599"/>
                  </a:lnTo>
                  <a:lnTo>
                    <a:pt x="25273" y="10658"/>
                  </a:lnTo>
                  <a:lnTo>
                    <a:pt x="22456" y="12293"/>
                  </a:lnTo>
                  <a:lnTo>
                    <a:pt x="22358" y="12332"/>
                  </a:lnTo>
                  <a:lnTo>
                    <a:pt x="22240" y="12352"/>
                  </a:lnTo>
                  <a:lnTo>
                    <a:pt x="22141" y="12371"/>
                  </a:lnTo>
                  <a:lnTo>
                    <a:pt x="22023" y="12391"/>
                  </a:lnTo>
                  <a:lnTo>
                    <a:pt x="21905" y="12371"/>
                  </a:lnTo>
                  <a:lnTo>
                    <a:pt x="21787" y="12352"/>
                  </a:lnTo>
                  <a:lnTo>
                    <a:pt x="21688" y="12332"/>
                  </a:lnTo>
                  <a:lnTo>
                    <a:pt x="21590" y="12273"/>
                  </a:lnTo>
                  <a:lnTo>
                    <a:pt x="18793" y="10658"/>
                  </a:lnTo>
                  <a:lnTo>
                    <a:pt x="18773" y="10638"/>
                  </a:lnTo>
                  <a:lnTo>
                    <a:pt x="18694" y="10599"/>
                  </a:lnTo>
                  <a:lnTo>
                    <a:pt x="18655" y="10539"/>
                  </a:lnTo>
                  <a:lnTo>
                    <a:pt x="18635" y="10500"/>
                  </a:lnTo>
                  <a:lnTo>
                    <a:pt x="18615" y="10441"/>
                  </a:lnTo>
                  <a:lnTo>
                    <a:pt x="18615" y="10402"/>
                  </a:lnTo>
                  <a:lnTo>
                    <a:pt x="18615" y="10342"/>
                  </a:lnTo>
                  <a:lnTo>
                    <a:pt x="18655" y="10264"/>
                  </a:lnTo>
                  <a:lnTo>
                    <a:pt x="18714" y="10205"/>
                  </a:lnTo>
                  <a:lnTo>
                    <a:pt x="18793" y="10145"/>
                  </a:lnTo>
                  <a:lnTo>
                    <a:pt x="20112" y="9377"/>
                  </a:lnTo>
                  <a:lnTo>
                    <a:pt x="21609" y="8511"/>
                  </a:lnTo>
                  <a:lnTo>
                    <a:pt x="21708" y="8471"/>
                  </a:lnTo>
                  <a:lnTo>
                    <a:pt x="21806" y="8451"/>
                  </a:lnTo>
                  <a:lnTo>
                    <a:pt x="21925" y="8432"/>
                  </a:lnTo>
                  <a:lnTo>
                    <a:pt x="22043" y="8412"/>
                  </a:lnTo>
                  <a:close/>
                  <a:moveTo>
                    <a:pt x="19896" y="1183"/>
                  </a:moveTo>
                  <a:lnTo>
                    <a:pt x="20132" y="1202"/>
                  </a:lnTo>
                  <a:lnTo>
                    <a:pt x="20349" y="1242"/>
                  </a:lnTo>
                  <a:lnTo>
                    <a:pt x="20526" y="1301"/>
                  </a:lnTo>
                  <a:lnTo>
                    <a:pt x="20703" y="1380"/>
                  </a:lnTo>
                  <a:lnTo>
                    <a:pt x="20802" y="1419"/>
                  </a:lnTo>
                  <a:lnTo>
                    <a:pt x="20881" y="1459"/>
                  </a:lnTo>
                  <a:lnTo>
                    <a:pt x="24249" y="3409"/>
                  </a:lnTo>
                  <a:lnTo>
                    <a:pt x="24367" y="3487"/>
                  </a:lnTo>
                  <a:lnTo>
                    <a:pt x="24466" y="3566"/>
                  </a:lnTo>
                  <a:lnTo>
                    <a:pt x="24505" y="3625"/>
                  </a:lnTo>
                  <a:lnTo>
                    <a:pt x="24604" y="3724"/>
                  </a:lnTo>
                  <a:lnTo>
                    <a:pt x="24643" y="3783"/>
                  </a:lnTo>
                  <a:lnTo>
                    <a:pt x="24682" y="3881"/>
                  </a:lnTo>
                  <a:lnTo>
                    <a:pt x="24702" y="3980"/>
                  </a:lnTo>
                  <a:lnTo>
                    <a:pt x="24722" y="4059"/>
                  </a:lnTo>
                  <a:lnTo>
                    <a:pt x="24722" y="4078"/>
                  </a:lnTo>
                  <a:lnTo>
                    <a:pt x="24702" y="4177"/>
                  </a:lnTo>
                  <a:lnTo>
                    <a:pt x="24682" y="4236"/>
                  </a:lnTo>
                  <a:lnTo>
                    <a:pt x="24682" y="4256"/>
                  </a:lnTo>
                  <a:lnTo>
                    <a:pt x="24643" y="4334"/>
                  </a:lnTo>
                  <a:lnTo>
                    <a:pt x="24604" y="4413"/>
                  </a:lnTo>
                  <a:lnTo>
                    <a:pt x="24525" y="4492"/>
                  </a:lnTo>
                  <a:lnTo>
                    <a:pt x="24446" y="4571"/>
                  </a:lnTo>
                  <a:lnTo>
                    <a:pt x="24347" y="4650"/>
                  </a:lnTo>
                  <a:lnTo>
                    <a:pt x="24249" y="4728"/>
                  </a:lnTo>
                  <a:lnTo>
                    <a:pt x="8156" y="14026"/>
                  </a:lnTo>
                  <a:lnTo>
                    <a:pt x="7899" y="14144"/>
                  </a:lnTo>
                  <a:lnTo>
                    <a:pt x="7624" y="14243"/>
                  </a:lnTo>
                  <a:lnTo>
                    <a:pt x="7328" y="14282"/>
                  </a:lnTo>
                  <a:lnTo>
                    <a:pt x="7013" y="14302"/>
                  </a:lnTo>
                  <a:lnTo>
                    <a:pt x="6718" y="14282"/>
                  </a:lnTo>
                  <a:lnTo>
                    <a:pt x="6422" y="14243"/>
                  </a:lnTo>
                  <a:lnTo>
                    <a:pt x="6127" y="14144"/>
                  </a:lnTo>
                  <a:lnTo>
                    <a:pt x="5890" y="14026"/>
                  </a:lnTo>
                  <a:lnTo>
                    <a:pt x="2502" y="12076"/>
                  </a:lnTo>
                  <a:lnTo>
                    <a:pt x="2364" y="11977"/>
                  </a:lnTo>
                  <a:lnTo>
                    <a:pt x="2266" y="11879"/>
                  </a:lnTo>
                  <a:lnTo>
                    <a:pt x="2167" y="11780"/>
                  </a:lnTo>
                  <a:lnTo>
                    <a:pt x="2108" y="11682"/>
                  </a:lnTo>
                  <a:lnTo>
                    <a:pt x="2069" y="11564"/>
                  </a:lnTo>
                  <a:lnTo>
                    <a:pt x="2049" y="11465"/>
                  </a:lnTo>
                  <a:lnTo>
                    <a:pt x="2049" y="11347"/>
                  </a:lnTo>
                  <a:lnTo>
                    <a:pt x="2069" y="11229"/>
                  </a:lnTo>
                  <a:lnTo>
                    <a:pt x="2128" y="11130"/>
                  </a:lnTo>
                  <a:lnTo>
                    <a:pt x="2148" y="11071"/>
                  </a:lnTo>
                  <a:lnTo>
                    <a:pt x="2266" y="10953"/>
                  </a:lnTo>
                  <a:lnTo>
                    <a:pt x="2305" y="10894"/>
                  </a:lnTo>
                  <a:lnTo>
                    <a:pt x="2404" y="10835"/>
                  </a:lnTo>
                  <a:lnTo>
                    <a:pt x="2502" y="10756"/>
                  </a:lnTo>
                  <a:lnTo>
                    <a:pt x="18615" y="1459"/>
                  </a:lnTo>
                  <a:lnTo>
                    <a:pt x="18793" y="1360"/>
                  </a:lnTo>
                  <a:lnTo>
                    <a:pt x="18990" y="1281"/>
                  </a:lnTo>
                  <a:lnTo>
                    <a:pt x="19206" y="1222"/>
                  </a:lnTo>
                  <a:lnTo>
                    <a:pt x="19443" y="1202"/>
                  </a:lnTo>
                  <a:lnTo>
                    <a:pt x="19679" y="1183"/>
                  </a:lnTo>
                  <a:close/>
                  <a:moveTo>
                    <a:pt x="34413" y="9633"/>
                  </a:moveTo>
                  <a:lnTo>
                    <a:pt x="34531" y="9653"/>
                  </a:lnTo>
                  <a:lnTo>
                    <a:pt x="34669" y="9673"/>
                  </a:lnTo>
                  <a:lnTo>
                    <a:pt x="34788" y="9712"/>
                  </a:lnTo>
                  <a:lnTo>
                    <a:pt x="34906" y="9751"/>
                  </a:lnTo>
                  <a:lnTo>
                    <a:pt x="39161" y="12233"/>
                  </a:lnTo>
                  <a:lnTo>
                    <a:pt x="39259" y="12293"/>
                  </a:lnTo>
                  <a:lnTo>
                    <a:pt x="39318" y="12371"/>
                  </a:lnTo>
                  <a:lnTo>
                    <a:pt x="39358" y="12450"/>
                  </a:lnTo>
                  <a:lnTo>
                    <a:pt x="39377" y="12509"/>
                  </a:lnTo>
                  <a:lnTo>
                    <a:pt x="39358" y="12588"/>
                  </a:lnTo>
                  <a:lnTo>
                    <a:pt x="39318" y="12667"/>
                  </a:lnTo>
                  <a:lnTo>
                    <a:pt x="39259" y="12746"/>
                  </a:lnTo>
                  <a:lnTo>
                    <a:pt x="39161" y="12805"/>
                  </a:lnTo>
                  <a:lnTo>
                    <a:pt x="36048" y="14597"/>
                  </a:lnTo>
                  <a:lnTo>
                    <a:pt x="35891" y="14676"/>
                  </a:lnTo>
                  <a:lnTo>
                    <a:pt x="35694" y="14715"/>
                  </a:lnTo>
                  <a:lnTo>
                    <a:pt x="35497" y="14715"/>
                  </a:lnTo>
                  <a:lnTo>
                    <a:pt x="35300" y="14696"/>
                  </a:lnTo>
                  <a:lnTo>
                    <a:pt x="35181" y="14656"/>
                  </a:lnTo>
                  <a:lnTo>
                    <a:pt x="35063" y="14597"/>
                  </a:lnTo>
                  <a:lnTo>
                    <a:pt x="30808" y="12115"/>
                  </a:lnTo>
                  <a:lnTo>
                    <a:pt x="30710" y="12056"/>
                  </a:lnTo>
                  <a:lnTo>
                    <a:pt x="30651" y="11997"/>
                  </a:lnTo>
                  <a:lnTo>
                    <a:pt x="30612" y="11918"/>
                  </a:lnTo>
                  <a:lnTo>
                    <a:pt x="30612" y="11840"/>
                  </a:lnTo>
                  <a:lnTo>
                    <a:pt x="30612" y="11761"/>
                  </a:lnTo>
                  <a:lnTo>
                    <a:pt x="30651" y="11682"/>
                  </a:lnTo>
                  <a:lnTo>
                    <a:pt x="30710" y="11623"/>
                  </a:lnTo>
                  <a:lnTo>
                    <a:pt x="30808" y="11544"/>
                  </a:lnTo>
                  <a:lnTo>
                    <a:pt x="33921" y="9751"/>
                  </a:lnTo>
                  <a:lnTo>
                    <a:pt x="34019" y="9712"/>
                  </a:lnTo>
                  <a:lnTo>
                    <a:pt x="34137" y="9673"/>
                  </a:lnTo>
                  <a:lnTo>
                    <a:pt x="34275" y="9653"/>
                  </a:lnTo>
                  <a:lnTo>
                    <a:pt x="34413" y="9633"/>
                  </a:lnTo>
                  <a:close/>
                  <a:moveTo>
                    <a:pt x="26514" y="10992"/>
                  </a:moveTo>
                  <a:lnTo>
                    <a:pt x="26692" y="11012"/>
                  </a:lnTo>
                  <a:lnTo>
                    <a:pt x="26810" y="11052"/>
                  </a:lnTo>
                  <a:lnTo>
                    <a:pt x="26889" y="11091"/>
                  </a:lnTo>
                  <a:lnTo>
                    <a:pt x="29705" y="12706"/>
                  </a:lnTo>
                  <a:lnTo>
                    <a:pt x="29784" y="12765"/>
                  </a:lnTo>
                  <a:lnTo>
                    <a:pt x="29843" y="12824"/>
                  </a:lnTo>
                  <a:lnTo>
                    <a:pt x="29863" y="12903"/>
                  </a:lnTo>
                  <a:lnTo>
                    <a:pt x="29883" y="12962"/>
                  </a:lnTo>
                  <a:lnTo>
                    <a:pt x="29863" y="13041"/>
                  </a:lnTo>
                  <a:lnTo>
                    <a:pt x="29824" y="13100"/>
                  </a:lnTo>
                  <a:lnTo>
                    <a:pt x="29764" y="13159"/>
                  </a:lnTo>
                  <a:lnTo>
                    <a:pt x="29686" y="13218"/>
                  </a:lnTo>
                  <a:lnTo>
                    <a:pt x="26889" y="14853"/>
                  </a:lnTo>
                  <a:lnTo>
                    <a:pt x="26790" y="14893"/>
                  </a:lnTo>
                  <a:lnTo>
                    <a:pt x="26672" y="14932"/>
                  </a:lnTo>
                  <a:lnTo>
                    <a:pt x="26554" y="14952"/>
                  </a:lnTo>
                  <a:lnTo>
                    <a:pt x="26317" y="14952"/>
                  </a:lnTo>
                  <a:lnTo>
                    <a:pt x="26219" y="14932"/>
                  </a:lnTo>
                  <a:lnTo>
                    <a:pt x="26101" y="14893"/>
                  </a:lnTo>
                  <a:lnTo>
                    <a:pt x="26002" y="14853"/>
                  </a:lnTo>
                  <a:lnTo>
                    <a:pt x="23205" y="13218"/>
                  </a:lnTo>
                  <a:lnTo>
                    <a:pt x="23126" y="13159"/>
                  </a:lnTo>
                  <a:lnTo>
                    <a:pt x="23067" y="13100"/>
                  </a:lnTo>
                  <a:lnTo>
                    <a:pt x="23047" y="13041"/>
                  </a:lnTo>
                  <a:lnTo>
                    <a:pt x="23028" y="12962"/>
                  </a:lnTo>
                  <a:lnTo>
                    <a:pt x="23047" y="12903"/>
                  </a:lnTo>
                  <a:lnTo>
                    <a:pt x="23067" y="12824"/>
                  </a:lnTo>
                  <a:lnTo>
                    <a:pt x="23126" y="12765"/>
                  </a:lnTo>
                  <a:lnTo>
                    <a:pt x="23205" y="12706"/>
                  </a:lnTo>
                  <a:lnTo>
                    <a:pt x="26022" y="11091"/>
                  </a:lnTo>
                  <a:lnTo>
                    <a:pt x="26179" y="11032"/>
                  </a:lnTo>
                  <a:lnTo>
                    <a:pt x="26337" y="10992"/>
                  </a:lnTo>
                  <a:close/>
                  <a:moveTo>
                    <a:pt x="17414" y="11130"/>
                  </a:moveTo>
                  <a:lnTo>
                    <a:pt x="17591" y="11150"/>
                  </a:lnTo>
                  <a:lnTo>
                    <a:pt x="17689" y="11189"/>
                  </a:lnTo>
                  <a:lnTo>
                    <a:pt x="17788" y="11229"/>
                  </a:lnTo>
                  <a:lnTo>
                    <a:pt x="20585" y="12864"/>
                  </a:lnTo>
                  <a:lnTo>
                    <a:pt x="20664" y="12923"/>
                  </a:lnTo>
                  <a:lnTo>
                    <a:pt x="20723" y="12982"/>
                  </a:lnTo>
                  <a:lnTo>
                    <a:pt x="20762" y="13041"/>
                  </a:lnTo>
                  <a:lnTo>
                    <a:pt x="20762" y="13120"/>
                  </a:lnTo>
                  <a:lnTo>
                    <a:pt x="20762" y="13179"/>
                  </a:lnTo>
                  <a:lnTo>
                    <a:pt x="20723" y="13238"/>
                  </a:lnTo>
                  <a:lnTo>
                    <a:pt x="20664" y="13317"/>
                  </a:lnTo>
                  <a:lnTo>
                    <a:pt x="20585" y="13356"/>
                  </a:lnTo>
                  <a:lnTo>
                    <a:pt x="17768" y="14991"/>
                  </a:lnTo>
                  <a:lnTo>
                    <a:pt x="17670" y="15031"/>
                  </a:lnTo>
                  <a:lnTo>
                    <a:pt x="17571" y="15070"/>
                  </a:lnTo>
                  <a:lnTo>
                    <a:pt x="17453" y="15090"/>
                  </a:lnTo>
                  <a:lnTo>
                    <a:pt x="17217" y="15090"/>
                  </a:lnTo>
                  <a:lnTo>
                    <a:pt x="17099" y="15070"/>
                  </a:lnTo>
                  <a:lnTo>
                    <a:pt x="17000" y="15031"/>
                  </a:lnTo>
                  <a:lnTo>
                    <a:pt x="16902" y="14991"/>
                  </a:lnTo>
                  <a:lnTo>
                    <a:pt x="14104" y="13376"/>
                  </a:lnTo>
                  <a:lnTo>
                    <a:pt x="14026" y="13317"/>
                  </a:lnTo>
                  <a:lnTo>
                    <a:pt x="13967" y="13258"/>
                  </a:lnTo>
                  <a:lnTo>
                    <a:pt x="13927" y="13179"/>
                  </a:lnTo>
                  <a:lnTo>
                    <a:pt x="13927" y="13120"/>
                  </a:lnTo>
                  <a:lnTo>
                    <a:pt x="13927" y="13041"/>
                  </a:lnTo>
                  <a:lnTo>
                    <a:pt x="13967" y="12982"/>
                  </a:lnTo>
                  <a:lnTo>
                    <a:pt x="14026" y="12923"/>
                  </a:lnTo>
                  <a:lnTo>
                    <a:pt x="14104" y="12864"/>
                  </a:lnTo>
                  <a:lnTo>
                    <a:pt x="16921" y="11229"/>
                  </a:lnTo>
                  <a:lnTo>
                    <a:pt x="17059" y="11170"/>
                  </a:lnTo>
                  <a:lnTo>
                    <a:pt x="17236" y="11130"/>
                  </a:lnTo>
                  <a:close/>
                  <a:moveTo>
                    <a:pt x="31005" y="13553"/>
                  </a:moveTo>
                  <a:lnTo>
                    <a:pt x="31124" y="13573"/>
                  </a:lnTo>
                  <a:lnTo>
                    <a:pt x="31222" y="13612"/>
                  </a:lnTo>
                  <a:lnTo>
                    <a:pt x="31321" y="13652"/>
                  </a:lnTo>
                  <a:lnTo>
                    <a:pt x="34118" y="15287"/>
                  </a:lnTo>
                  <a:lnTo>
                    <a:pt x="34197" y="15326"/>
                  </a:lnTo>
                  <a:lnTo>
                    <a:pt x="34256" y="15405"/>
                  </a:lnTo>
                  <a:lnTo>
                    <a:pt x="34275" y="15444"/>
                  </a:lnTo>
                  <a:lnTo>
                    <a:pt x="34295" y="15484"/>
                  </a:lnTo>
                  <a:lnTo>
                    <a:pt x="34295" y="15523"/>
                  </a:lnTo>
                  <a:lnTo>
                    <a:pt x="34295" y="15602"/>
                  </a:lnTo>
                  <a:lnTo>
                    <a:pt x="34256" y="15661"/>
                  </a:lnTo>
                  <a:lnTo>
                    <a:pt x="34197" y="15720"/>
                  </a:lnTo>
                  <a:lnTo>
                    <a:pt x="34118" y="15779"/>
                  </a:lnTo>
                  <a:lnTo>
                    <a:pt x="31301" y="17414"/>
                  </a:lnTo>
                  <a:lnTo>
                    <a:pt x="31202" y="17454"/>
                  </a:lnTo>
                  <a:lnTo>
                    <a:pt x="31104" y="17493"/>
                  </a:lnTo>
                  <a:lnTo>
                    <a:pt x="30986" y="17513"/>
                  </a:lnTo>
                  <a:lnTo>
                    <a:pt x="30749" y="17513"/>
                  </a:lnTo>
                  <a:lnTo>
                    <a:pt x="30631" y="17493"/>
                  </a:lnTo>
                  <a:lnTo>
                    <a:pt x="30533" y="17454"/>
                  </a:lnTo>
                  <a:lnTo>
                    <a:pt x="30434" y="17414"/>
                  </a:lnTo>
                  <a:lnTo>
                    <a:pt x="27637" y="15779"/>
                  </a:lnTo>
                  <a:lnTo>
                    <a:pt x="27558" y="15740"/>
                  </a:lnTo>
                  <a:lnTo>
                    <a:pt x="27499" y="15661"/>
                  </a:lnTo>
                  <a:lnTo>
                    <a:pt x="27460" y="15602"/>
                  </a:lnTo>
                  <a:lnTo>
                    <a:pt x="27440" y="15543"/>
                  </a:lnTo>
                  <a:lnTo>
                    <a:pt x="27460" y="15464"/>
                  </a:lnTo>
                  <a:lnTo>
                    <a:pt x="27499" y="15405"/>
                  </a:lnTo>
                  <a:lnTo>
                    <a:pt x="27558" y="15346"/>
                  </a:lnTo>
                  <a:lnTo>
                    <a:pt x="27637" y="15287"/>
                  </a:lnTo>
                  <a:lnTo>
                    <a:pt x="30434" y="13652"/>
                  </a:lnTo>
                  <a:lnTo>
                    <a:pt x="30533" y="13612"/>
                  </a:lnTo>
                  <a:lnTo>
                    <a:pt x="30651" y="13573"/>
                  </a:lnTo>
                  <a:lnTo>
                    <a:pt x="30769" y="13553"/>
                  </a:lnTo>
                  <a:close/>
                  <a:moveTo>
                    <a:pt x="21826" y="13691"/>
                  </a:moveTo>
                  <a:lnTo>
                    <a:pt x="22003" y="13731"/>
                  </a:lnTo>
                  <a:lnTo>
                    <a:pt x="22102" y="13750"/>
                  </a:lnTo>
                  <a:lnTo>
                    <a:pt x="22200" y="13809"/>
                  </a:lnTo>
                  <a:lnTo>
                    <a:pt x="25017" y="15425"/>
                  </a:lnTo>
                  <a:lnTo>
                    <a:pt x="25096" y="15484"/>
                  </a:lnTo>
                  <a:lnTo>
                    <a:pt x="25135" y="15543"/>
                  </a:lnTo>
                  <a:lnTo>
                    <a:pt x="25175" y="15602"/>
                  </a:lnTo>
                  <a:lnTo>
                    <a:pt x="25194" y="15681"/>
                  </a:lnTo>
                  <a:lnTo>
                    <a:pt x="25175" y="15740"/>
                  </a:lnTo>
                  <a:lnTo>
                    <a:pt x="25135" y="15819"/>
                  </a:lnTo>
                  <a:lnTo>
                    <a:pt x="25096" y="15878"/>
                  </a:lnTo>
                  <a:lnTo>
                    <a:pt x="25017" y="15937"/>
                  </a:lnTo>
                  <a:lnTo>
                    <a:pt x="22200" y="17552"/>
                  </a:lnTo>
                  <a:lnTo>
                    <a:pt x="22043" y="17631"/>
                  </a:lnTo>
                  <a:lnTo>
                    <a:pt x="21865" y="17650"/>
                  </a:lnTo>
                  <a:lnTo>
                    <a:pt x="21688" y="17670"/>
                  </a:lnTo>
                  <a:lnTo>
                    <a:pt x="21531" y="17631"/>
                  </a:lnTo>
                  <a:lnTo>
                    <a:pt x="21412" y="17611"/>
                  </a:lnTo>
                  <a:lnTo>
                    <a:pt x="21314" y="17552"/>
                  </a:lnTo>
                  <a:lnTo>
                    <a:pt x="18517" y="15937"/>
                  </a:lnTo>
                  <a:lnTo>
                    <a:pt x="18438" y="15878"/>
                  </a:lnTo>
                  <a:lnTo>
                    <a:pt x="18379" y="15819"/>
                  </a:lnTo>
                  <a:lnTo>
                    <a:pt x="18359" y="15759"/>
                  </a:lnTo>
                  <a:lnTo>
                    <a:pt x="18359" y="15720"/>
                  </a:lnTo>
                  <a:lnTo>
                    <a:pt x="18340" y="15681"/>
                  </a:lnTo>
                  <a:lnTo>
                    <a:pt x="18359" y="15641"/>
                  </a:lnTo>
                  <a:lnTo>
                    <a:pt x="18379" y="15582"/>
                  </a:lnTo>
                  <a:lnTo>
                    <a:pt x="18379" y="15543"/>
                  </a:lnTo>
                  <a:lnTo>
                    <a:pt x="18438" y="15484"/>
                  </a:lnTo>
                  <a:lnTo>
                    <a:pt x="18517" y="15425"/>
                  </a:lnTo>
                  <a:lnTo>
                    <a:pt x="21334" y="13809"/>
                  </a:lnTo>
                  <a:lnTo>
                    <a:pt x="21491" y="13731"/>
                  </a:lnTo>
                  <a:lnTo>
                    <a:pt x="21649" y="13711"/>
                  </a:lnTo>
                  <a:lnTo>
                    <a:pt x="21826" y="13691"/>
                  </a:lnTo>
                  <a:close/>
                  <a:moveTo>
                    <a:pt x="12785" y="13849"/>
                  </a:moveTo>
                  <a:lnTo>
                    <a:pt x="12903" y="13868"/>
                  </a:lnTo>
                  <a:lnTo>
                    <a:pt x="13001" y="13908"/>
                  </a:lnTo>
                  <a:lnTo>
                    <a:pt x="13100" y="13947"/>
                  </a:lnTo>
                  <a:lnTo>
                    <a:pt x="15897" y="15562"/>
                  </a:lnTo>
                  <a:lnTo>
                    <a:pt x="15976" y="15622"/>
                  </a:lnTo>
                  <a:lnTo>
                    <a:pt x="16035" y="15681"/>
                  </a:lnTo>
                  <a:lnTo>
                    <a:pt x="16074" y="15740"/>
                  </a:lnTo>
                  <a:lnTo>
                    <a:pt x="16074" y="15779"/>
                  </a:lnTo>
                  <a:lnTo>
                    <a:pt x="16074" y="15838"/>
                  </a:lnTo>
                  <a:lnTo>
                    <a:pt x="16074" y="15897"/>
                  </a:lnTo>
                  <a:lnTo>
                    <a:pt x="16055" y="15937"/>
                  </a:lnTo>
                  <a:lnTo>
                    <a:pt x="16015" y="15996"/>
                  </a:lnTo>
                  <a:lnTo>
                    <a:pt x="15897" y="16075"/>
                  </a:lnTo>
                  <a:lnTo>
                    <a:pt x="13080" y="17710"/>
                  </a:lnTo>
                  <a:lnTo>
                    <a:pt x="12982" y="17749"/>
                  </a:lnTo>
                  <a:lnTo>
                    <a:pt x="12883" y="17788"/>
                  </a:lnTo>
                  <a:lnTo>
                    <a:pt x="12765" y="17808"/>
                  </a:lnTo>
                  <a:lnTo>
                    <a:pt x="12529" y="17808"/>
                  </a:lnTo>
                  <a:lnTo>
                    <a:pt x="12410" y="17788"/>
                  </a:lnTo>
                  <a:lnTo>
                    <a:pt x="12312" y="17749"/>
                  </a:lnTo>
                  <a:lnTo>
                    <a:pt x="12213" y="17710"/>
                  </a:lnTo>
                  <a:lnTo>
                    <a:pt x="9416" y="16075"/>
                  </a:lnTo>
                  <a:lnTo>
                    <a:pt x="9337" y="16016"/>
                  </a:lnTo>
                  <a:lnTo>
                    <a:pt x="9278" y="15956"/>
                  </a:lnTo>
                  <a:lnTo>
                    <a:pt x="9239" y="15897"/>
                  </a:lnTo>
                  <a:lnTo>
                    <a:pt x="9239" y="15819"/>
                  </a:lnTo>
                  <a:lnTo>
                    <a:pt x="9239" y="15759"/>
                  </a:lnTo>
                  <a:lnTo>
                    <a:pt x="9278" y="15700"/>
                  </a:lnTo>
                  <a:lnTo>
                    <a:pt x="9337" y="15622"/>
                  </a:lnTo>
                  <a:lnTo>
                    <a:pt x="9416" y="15582"/>
                  </a:lnTo>
                  <a:lnTo>
                    <a:pt x="12233" y="13947"/>
                  </a:lnTo>
                  <a:lnTo>
                    <a:pt x="12332" y="13908"/>
                  </a:lnTo>
                  <a:lnTo>
                    <a:pt x="12430" y="13868"/>
                  </a:lnTo>
                  <a:lnTo>
                    <a:pt x="12548" y="13849"/>
                  </a:lnTo>
                  <a:close/>
                  <a:moveTo>
                    <a:pt x="26199" y="16252"/>
                  </a:moveTo>
                  <a:lnTo>
                    <a:pt x="26317" y="16272"/>
                  </a:lnTo>
                  <a:lnTo>
                    <a:pt x="26416" y="16291"/>
                  </a:lnTo>
                  <a:lnTo>
                    <a:pt x="26534" y="16311"/>
                  </a:lnTo>
                  <a:lnTo>
                    <a:pt x="26632" y="16370"/>
                  </a:lnTo>
                  <a:lnTo>
                    <a:pt x="29430" y="17985"/>
                  </a:lnTo>
                  <a:lnTo>
                    <a:pt x="29508" y="18044"/>
                  </a:lnTo>
                  <a:lnTo>
                    <a:pt x="29567" y="18104"/>
                  </a:lnTo>
                  <a:lnTo>
                    <a:pt x="29587" y="18163"/>
                  </a:lnTo>
                  <a:lnTo>
                    <a:pt x="29607" y="18202"/>
                  </a:lnTo>
                  <a:lnTo>
                    <a:pt x="29607" y="18241"/>
                  </a:lnTo>
                  <a:lnTo>
                    <a:pt x="29607" y="18320"/>
                  </a:lnTo>
                  <a:lnTo>
                    <a:pt x="29567" y="18379"/>
                  </a:lnTo>
                  <a:lnTo>
                    <a:pt x="29508" y="18438"/>
                  </a:lnTo>
                  <a:lnTo>
                    <a:pt x="29430" y="18498"/>
                  </a:lnTo>
                  <a:lnTo>
                    <a:pt x="26613" y="20113"/>
                  </a:lnTo>
                  <a:lnTo>
                    <a:pt x="26514" y="20172"/>
                  </a:lnTo>
                  <a:lnTo>
                    <a:pt x="26416" y="20192"/>
                  </a:lnTo>
                  <a:lnTo>
                    <a:pt x="26298" y="20211"/>
                  </a:lnTo>
                  <a:lnTo>
                    <a:pt x="26179" y="20231"/>
                  </a:lnTo>
                  <a:lnTo>
                    <a:pt x="26061" y="20231"/>
                  </a:lnTo>
                  <a:lnTo>
                    <a:pt x="25943" y="20211"/>
                  </a:lnTo>
                  <a:lnTo>
                    <a:pt x="25845" y="20172"/>
                  </a:lnTo>
                  <a:lnTo>
                    <a:pt x="25746" y="20132"/>
                  </a:lnTo>
                  <a:lnTo>
                    <a:pt x="22949" y="18498"/>
                  </a:lnTo>
                  <a:lnTo>
                    <a:pt x="22850" y="18419"/>
                  </a:lnTo>
                  <a:lnTo>
                    <a:pt x="22791" y="18340"/>
                  </a:lnTo>
                  <a:lnTo>
                    <a:pt x="22772" y="18241"/>
                  </a:lnTo>
                  <a:lnTo>
                    <a:pt x="22791" y="18163"/>
                  </a:lnTo>
                  <a:lnTo>
                    <a:pt x="22811" y="18104"/>
                  </a:lnTo>
                  <a:lnTo>
                    <a:pt x="22870" y="18044"/>
                  </a:lnTo>
                  <a:lnTo>
                    <a:pt x="22949" y="17985"/>
                  </a:lnTo>
                  <a:lnTo>
                    <a:pt x="25766" y="16370"/>
                  </a:lnTo>
                  <a:lnTo>
                    <a:pt x="25845" y="16311"/>
                  </a:lnTo>
                  <a:lnTo>
                    <a:pt x="25963" y="16291"/>
                  </a:lnTo>
                  <a:lnTo>
                    <a:pt x="26081" y="16272"/>
                  </a:lnTo>
                  <a:lnTo>
                    <a:pt x="26199" y="16252"/>
                  </a:lnTo>
                  <a:close/>
                  <a:moveTo>
                    <a:pt x="17197" y="16410"/>
                  </a:moveTo>
                  <a:lnTo>
                    <a:pt x="17315" y="16429"/>
                  </a:lnTo>
                  <a:lnTo>
                    <a:pt x="17433" y="16469"/>
                  </a:lnTo>
                  <a:lnTo>
                    <a:pt x="17532" y="16508"/>
                  </a:lnTo>
                  <a:lnTo>
                    <a:pt x="20329" y="18143"/>
                  </a:lnTo>
                  <a:lnTo>
                    <a:pt x="20408" y="18202"/>
                  </a:lnTo>
                  <a:lnTo>
                    <a:pt x="20447" y="18261"/>
                  </a:lnTo>
                  <a:lnTo>
                    <a:pt x="20487" y="18320"/>
                  </a:lnTo>
                  <a:lnTo>
                    <a:pt x="20506" y="18379"/>
                  </a:lnTo>
                  <a:lnTo>
                    <a:pt x="20487" y="18458"/>
                  </a:lnTo>
                  <a:lnTo>
                    <a:pt x="20447" y="18517"/>
                  </a:lnTo>
                  <a:lnTo>
                    <a:pt x="20408" y="18576"/>
                  </a:lnTo>
                  <a:lnTo>
                    <a:pt x="20309" y="18635"/>
                  </a:lnTo>
                  <a:lnTo>
                    <a:pt x="17492" y="20270"/>
                  </a:lnTo>
                  <a:lnTo>
                    <a:pt x="17414" y="20310"/>
                  </a:lnTo>
                  <a:lnTo>
                    <a:pt x="17296" y="20349"/>
                  </a:lnTo>
                  <a:lnTo>
                    <a:pt x="17177" y="20369"/>
                  </a:lnTo>
                  <a:lnTo>
                    <a:pt x="16941" y="20369"/>
                  </a:lnTo>
                  <a:lnTo>
                    <a:pt x="16842" y="20349"/>
                  </a:lnTo>
                  <a:lnTo>
                    <a:pt x="16724" y="20310"/>
                  </a:lnTo>
                  <a:lnTo>
                    <a:pt x="16626" y="20270"/>
                  </a:lnTo>
                  <a:lnTo>
                    <a:pt x="13829" y="18635"/>
                  </a:lnTo>
                  <a:lnTo>
                    <a:pt x="13750" y="18596"/>
                  </a:lnTo>
                  <a:lnTo>
                    <a:pt x="13691" y="18517"/>
                  </a:lnTo>
                  <a:lnTo>
                    <a:pt x="13651" y="18458"/>
                  </a:lnTo>
                  <a:lnTo>
                    <a:pt x="13651" y="18399"/>
                  </a:lnTo>
                  <a:lnTo>
                    <a:pt x="13671" y="18320"/>
                  </a:lnTo>
                  <a:lnTo>
                    <a:pt x="13691" y="18261"/>
                  </a:lnTo>
                  <a:lnTo>
                    <a:pt x="13750" y="18202"/>
                  </a:lnTo>
                  <a:lnTo>
                    <a:pt x="13829" y="18143"/>
                  </a:lnTo>
                  <a:lnTo>
                    <a:pt x="16645" y="16508"/>
                  </a:lnTo>
                  <a:lnTo>
                    <a:pt x="16744" y="16469"/>
                  </a:lnTo>
                  <a:lnTo>
                    <a:pt x="16862" y="16429"/>
                  </a:lnTo>
                  <a:lnTo>
                    <a:pt x="16980" y="16410"/>
                  </a:lnTo>
                  <a:close/>
                  <a:moveTo>
                    <a:pt x="21629" y="18970"/>
                  </a:moveTo>
                  <a:lnTo>
                    <a:pt x="21787" y="19010"/>
                  </a:lnTo>
                  <a:lnTo>
                    <a:pt x="21944" y="19069"/>
                  </a:lnTo>
                  <a:lnTo>
                    <a:pt x="24741" y="20704"/>
                  </a:lnTo>
                  <a:lnTo>
                    <a:pt x="24820" y="20763"/>
                  </a:lnTo>
                  <a:lnTo>
                    <a:pt x="24879" y="20822"/>
                  </a:lnTo>
                  <a:lnTo>
                    <a:pt x="24919" y="20881"/>
                  </a:lnTo>
                  <a:lnTo>
                    <a:pt x="24919" y="20960"/>
                  </a:lnTo>
                  <a:lnTo>
                    <a:pt x="24919" y="21019"/>
                  </a:lnTo>
                  <a:lnTo>
                    <a:pt x="24879" y="21078"/>
                  </a:lnTo>
                  <a:lnTo>
                    <a:pt x="24820" y="21157"/>
                  </a:lnTo>
                  <a:lnTo>
                    <a:pt x="24741" y="21196"/>
                  </a:lnTo>
                  <a:lnTo>
                    <a:pt x="21925" y="22831"/>
                  </a:lnTo>
                  <a:lnTo>
                    <a:pt x="21826" y="22871"/>
                  </a:lnTo>
                  <a:lnTo>
                    <a:pt x="21728" y="22910"/>
                  </a:lnTo>
                  <a:lnTo>
                    <a:pt x="21609" y="22930"/>
                  </a:lnTo>
                  <a:lnTo>
                    <a:pt x="21373" y="22930"/>
                  </a:lnTo>
                  <a:lnTo>
                    <a:pt x="21255" y="22910"/>
                  </a:lnTo>
                  <a:lnTo>
                    <a:pt x="21156" y="22871"/>
                  </a:lnTo>
                  <a:lnTo>
                    <a:pt x="21058" y="22831"/>
                  </a:lnTo>
                  <a:lnTo>
                    <a:pt x="18261" y="21216"/>
                  </a:lnTo>
                  <a:lnTo>
                    <a:pt x="18182" y="21157"/>
                  </a:lnTo>
                  <a:lnTo>
                    <a:pt x="18123" y="21098"/>
                  </a:lnTo>
                  <a:lnTo>
                    <a:pt x="18083" y="21019"/>
                  </a:lnTo>
                  <a:lnTo>
                    <a:pt x="18064" y="20960"/>
                  </a:lnTo>
                  <a:lnTo>
                    <a:pt x="18083" y="20901"/>
                  </a:lnTo>
                  <a:lnTo>
                    <a:pt x="18103" y="20861"/>
                  </a:lnTo>
                  <a:lnTo>
                    <a:pt x="18123" y="20822"/>
                  </a:lnTo>
                  <a:lnTo>
                    <a:pt x="18182" y="20763"/>
                  </a:lnTo>
                  <a:lnTo>
                    <a:pt x="18261" y="20704"/>
                  </a:lnTo>
                  <a:lnTo>
                    <a:pt x="21058" y="19069"/>
                  </a:lnTo>
                  <a:lnTo>
                    <a:pt x="21156" y="19029"/>
                  </a:lnTo>
                  <a:lnTo>
                    <a:pt x="21275" y="18990"/>
                  </a:lnTo>
                  <a:lnTo>
                    <a:pt x="21452" y="18970"/>
                  </a:lnTo>
                  <a:close/>
                  <a:moveTo>
                    <a:pt x="19561" y="1"/>
                  </a:moveTo>
                  <a:lnTo>
                    <a:pt x="19285" y="21"/>
                  </a:lnTo>
                  <a:lnTo>
                    <a:pt x="19029" y="60"/>
                  </a:lnTo>
                  <a:lnTo>
                    <a:pt x="18753" y="119"/>
                  </a:lnTo>
                  <a:lnTo>
                    <a:pt x="18497" y="178"/>
                  </a:lnTo>
                  <a:lnTo>
                    <a:pt x="18261" y="277"/>
                  </a:lnTo>
                  <a:lnTo>
                    <a:pt x="18024" y="375"/>
                  </a:lnTo>
                  <a:lnTo>
                    <a:pt x="17808" y="493"/>
                  </a:lnTo>
                  <a:lnTo>
                    <a:pt x="848" y="10303"/>
                  </a:lnTo>
                  <a:lnTo>
                    <a:pt x="611" y="10441"/>
                  </a:lnTo>
                  <a:lnTo>
                    <a:pt x="434" y="10599"/>
                  </a:lnTo>
                  <a:lnTo>
                    <a:pt x="276" y="10756"/>
                  </a:lnTo>
                  <a:lnTo>
                    <a:pt x="158" y="10933"/>
                  </a:lnTo>
                  <a:lnTo>
                    <a:pt x="79" y="11111"/>
                  </a:lnTo>
                  <a:lnTo>
                    <a:pt x="20" y="11288"/>
                  </a:lnTo>
                  <a:lnTo>
                    <a:pt x="0" y="11465"/>
                  </a:lnTo>
                  <a:lnTo>
                    <a:pt x="20" y="11643"/>
                  </a:lnTo>
                  <a:lnTo>
                    <a:pt x="40" y="11780"/>
                  </a:lnTo>
                  <a:lnTo>
                    <a:pt x="99" y="11879"/>
                  </a:lnTo>
                  <a:lnTo>
                    <a:pt x="138" y="11977"/>
                  </a:lnTo>
                  <a:lnTo>
                    <a:pt x="197" y="12096"/>
                  </a:lnTo>
                  <a:lnTo>
                    <a:pt x="276" y="12194"/>
                  </a:lnTo>
                  <a:lnTo>
                    <a:pt x="375" y="12293"/>
                  </a:lnTo>
                  <a:lnTo>
                    <a:pt x="454" y="12371"/>
                  </a:lnTo>
                  <a:lnTo>
                    <a:pt x="631" y="12509"/>
                  </a:lnTo>
                  <a:lnTo>
                    <a:pt x="828" y="12647"/>
                  </a:lnTo>
                  <a:lnTo>
                    <a:pt x="20762" y="24210"/>
                  </a:lnTo>
                  <a:lnTo>
                    <a:pt x="20979" y="24328"/>
                  </a:lnTo>
                  <a:lnTo>
                    <a:pt x="21215" y="24427"/>
                  </a:lnTo>
                  <a:lnTo>
                    <a:pt x="21452" y="24505"/>
                  </a:lnTo>
                  <a:lnTo>
                    <a:pt x="21708" y="24565"/>
                  </a:lnTo>
                  <a:lnTo>
                    <a:pt x="21984" y="24624"/>
                  </a:lnTo>
                  <a:lnTo>
                    <a:pt x="22240" y="24663"/>
                  </a:lnTo>
                  <a:lnTo>
                    <a:pt x="22516" y="24683"/>
                  </a:lnTo>
                  <a:lnTo>
                    <a:pt x="23067" y="24683"/>
                  </a:lnTo>
                  <a:lnTo>
                    <a:pt x="23343" y="24663"/>
                  </a:lnTo>
                  <a:lnTo>
                    <a:pt x="23599" y="24624"/>
                  </a:lnTo>
                  <a:lnTo>
                    <a:pt x="23855" y="24565"/>
                  </a:lnTo>
                  <a:lnTo>
                    <a:pt x="24111" y="24505"/>
                  </a:lnTo>
                  <a:lnTo>
                    <a:pt x="24367" y="24427"/>
                  </a:lnTo>
                  <a:lnTo>
                    <a:pt x="24604" y="24328"/>
                  </a:lnTo>
                  <a:lnTo>
                    <a:pt x="24820" y="24210"/>
                  </a:lnTo>
                  <a:lnTo>
                    <a:pt x="41780" y="14400"/>
                  </a:lnTo>
                  <a:lnTo>
                    <a:pt x="41977" y="14262"/>
                  </a:lnTo>
                  <a:lnTo>
                    <a:pt x="42155" y="14125"/>
                  </a:lnTo>
                  <a:lnTo>
                    <a:pt x="42233" y="14046"/>
                  </a:lnTo>
                  <a:lnTo>
                    <a:pt x="42332" y="13947"/>
                  </a:lnTo>
                  <a:lnTo>
                    <a:pt x="42411" y="13849"/>
                  </a:lnTo>
                  <a:lnTo>
                    <a:pt x="42490" y="13711"/>
                  </a:lnTo>
                  <a:lnTo>
                    <a:pt x="42529" y="13632"/>
                  </a:lnTo>
                  <a:lnTo>
                    <a:pt x="42568" y="13534"/>
                  </a:lnTo>
                  <a:lnTo>
                    <a:pt x="42588" y="13396"/>
                  </a:lnTo>
                  <a:lnTo>
                    <a:pt x="42608" y="13317"/>
                  </a:lnTo>
                  <a:lnTo>
                    <a:pt x="42627" y="13218"/>
                  </a:lnTo>
                  <a:lnTo>
                    <a:pt x="42608" y="13061"/>
                  </a:lnTo>
                  <a:lnTo>
                    <a:pt x="42568" y="12903"/>
                  </a:lnTo>
                  <a:lnTo>
                    <a:pt x="42509" y="12746"/>
                  </a:lnTo>
                  <a:lnTo>
                    <a:pt x="42411" y="12608"/>
                  </a:lnTo>
                  <a:lnTo>
                    <a:pt x="42293" y="12450"/>
                  </a:lnTo>
                  <a:lnTo>
                    <a:pt x="42155" y="12312"/>
                  </a:lnTo>
                  <a:lnTo>
                    <a:pt x="41977" y="12174"/>
                  </a:lnTo>
                  <a:lnTo>
                    <a:pt x="41800" y="12056"/>
                  </a:lnTo>
                  <a:lnTo>
                    <a:pt x="21865" y="474"/>
                  </a:lnTo>
                  <a:lnTo>
                    <a:pt x="21649" y="375"/>
                  </a:lnTo>
                  <a:lnTo>
                    <a:pt x="21412" y="277"/>
                  </a:lnTo>
                  <a:lnTo>
                    <a:pt x="21156" y="178"/>
                  </a:lnTo>
                  <a:lnTo>
                    <a:pt x="20920" y="119"/>
                  </a:lnTo>
                  <a:lnTo>
                    <a:pt x="20644" y="60"/>
                  </a:lnTo>
                  <a:lnTo>
                    <a:pt x="20388" y="21"/>
                  </a:lnTo>
                  <a:lnTo>
                    <a:pt x="201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3"/>
            <p:cNvSpPr/>
            <p:nvPr/>
          </p:nvSpPr>
          <p:spPr>
            <a:xfrm>
              <a:off x="4446725" y="2826475"/>
              <a:ext cx="170900" cy="99500"/>
            </a:xfrm>
            <a:custGeom>
              <a:avLst/>
              <a:gdLst/>
              <a:ahLst/>
              <a:cxnLst/>
              <a:rect l="l" t="t" r="r" b="b"/>
              <a:pathLst>
                <a:path w="6836" h="3980" extrusionOk="0">
                  <a:moveTo>
                    <a:pt x="3428" y="0"/>
                  </a:moveTo>
                  <a:lnTo>
                    <a:pt x="3310" y="20"/>
                  </a:lnTo>
                  <a:lnTo>
                    <a:pt x="3191" y="39"/>
                  </a:lnTo>
                  <a:lnTo>
                    <a:pt x="3093" y="59"/>
                  </a:lnTo>
                  <a:lnTo>
                    <a:pt x="2994" y="99"/>
                  </a:lnTo>
                  <a:lnTo>
                    <a:pt x="1497" y="965"/>
                  </a:lnTo>
                  <a:lnTo>
                    <a:pt x="178" y="1733"/>
                  </a:lnTo>
                  <a:lnTo>
                    <a:pt x="138" y="1773"/>
                  </a:lnTo>
                  <a:lnTo>
                    <a:pt x="79" y="1812"/>
                  </a:lnTo>
                  <a:lnTo>
                    <a:pt x="40" y="1852"/>
                  </a:lnTo>
                  <a:lnTo>
                    <a:pt x="0" y="1930"/>
                  </a:lnTo>
                  <a:lnTo>
                    <a:pt x="0" y="1990"/>
                  </a:lnTo>
                  <a:lnTo>
                    <a:pt x="0" y="2029"/>
                  </a:lnTo>
                  <a:lnTo>
                    <a:pt x="20" y="2088"/>
                  </a:lnTo>
                  <a:lnTo>
                    <a:pt x="40" y="2127"/>
                  </a:lnTo>
                  <a:lnTo>
                    <a:pt x="99" y="2187"/>
                  </a:lnTo>
                  <a:lnTo>
                    <a:pt x="178" y="2246"/>
                  </a:lnTo>
                  <a:lnTo>
                    <a:pt x="2975" y="3861"/>
                  </a:lnTo>
                  <a:lnTo>
                    <a:pt x="3073" y="3920"/>
                  </a:lnTo>
                  <a:lnTo>
                    <a:pt x="3172" y="3940"/>
                  </a:lnTo>
                  <a:lnTo>
                    <a:pt x="3290" y="3959"/>
                  </a:lnTo>
                  <a:lnTo>
                    <a:pt x="3408" y="3979"/>
                  </a:lnTo>
                  <a:lnTo>
                    <a:pt x="3526" y="3959"/>
                  </a:lnTo>
                  <a:lnTo>
                    <a:pt x="3625" y="3940"/>
                  </a:lnTo>
                  <a:lnTo>
                    <a:pt x="3743" y="3920"/>
                  </a:lnTo>
                  <a:lnTo>
                    <a:pt x="3841" y="3881"/>
                  </a:lnTo>
                  <a:lnTo>
                    <a:pt x="6658" y="2246"/>
                  </a:lnTo>
                  <a:lnTo>
                    <a:pt x="6737" y="2187"/>
                  </a:lnTo>
                  <a:lnTo>
                    <a:pt x="6796" y="2127"/>
                  </a:lnTo>
                  <a:lnTo>
                    <a:pt x="6836" y="2049"/>
                  </a:lnTo>
                  <a:lnTo>
                    <a:pt x="6836" y="1990"/>
                  </a:lnTo>
                  <a:lnTo>
                    <a:pt x="6836" y="1950"/>
                  </a:lnTo>
                  <a:lnTo>
                    <a:pt x="6816" y="1891"/>
                  </a:lnTo>
                  <a:lnTo>
                    <a:pt x="6796" y="1852"/>
                  </a:lnTo>
                  <a:lnTo>
                    <a:pt x="6737" y="1793"/>
                  </a:lnTo>
                  <a:lnTo>
                    <a:pt x="6658" y="1733"/>
                  </a:lnTo>
                  <a:lnTo>
                    <a:pt x="3861" y="118"/>
                  </a:lnTo>
                  <a:lnTo>
                    <a:pt x="3763" y="59"/>
                  </a:lnTo>
                  <a:lnTo>
                    <a:pt x="3664" y="39"/>
                  </a:lnTo>
                  <a:lnTo>
                    <a:pt x="3546" y="20"/>
                  </a:lnTo>
                  <a:lnTo>
                    <a:pt x="3428"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3"/>
            <p:cNvSpPr/>
            <p:nvPr/>
          </p:nvSpPr>
          <p:spPr>
            <a:xfrm>
              <a:off x="4557025" y="2890975"/>
              <a:ext cx="171400" cy="99000"/>
            </a:xfrm>
            <a:custGeom>
              <a:avLst/>
              <a:gdLst/>
              <a:ahLst/>
              <a:cxnLst/>
              <a:rect l="l" t="t" r="r" b="b"/>
              <a:pathLst>
                <a:path w="6856" h="3960" extrusionOk="0">
                  <a:moveTo>
                    <a:pt x="3310" y="0"/>
                  </a:moveTo>
                  <a:lnTo>
                    <a:pt x="3152" y="40"/>
                  </a:lnTo>
                  <a:lnTo>
                    <a:pt x="2995" y="99"/>
                  </a:lnTo>
                  <a:lnTo>
                    <a:pt x="178" y="1714"/>
                  </a:lnTo>
                  <a:lnTo>
                    <a:pt x="99" y="1773"/>
                  </a:lnTo>
                  <a:lnTo>
                    <a:pt x="40" y="1832"/>
                  </a:lnTo>
                  <a:lnTo>
                    <a:pt x="20" y="1911"/>
                  </a:lnTo>
                  <a:lnTo>
                    <a:pt x="1" y="1970"/>
                  </a:lnTo>
                  <a:lnTo>
                    <a:pt x="20" y="2049"/>
                  </a:lnTo>
                  <a:lnTo>
                    <a:pt x="40" y="2108"/>
                  </a:lnTo>
                  <a:lnTo>
                    <a:pt x="99" y="2167"/>
                  </a:lnTo>
                  <a:lnTo>
                    <a:pt x="178" y="2226"/>
                  </a:lnTo>
                  <a:lnTo>
                    <a:pt x="2975" y="3861"/>
                  </a:lnTo>
                  <a:lnTo>
                    <a:pt x="3074" y="3901"/>
                  </a:lnTo>
                  <a:lnTo>
                    <a:pt x="3192" y="3940"/>
                  </a:lnTo>
                  <a:lnTo>
                    <a:pt x="3290" y="3960"/>
                  </a:lnTo>
                  <a:lnTo>
                    <a:pt x="3527" y="3960"/>
                  </a:lnTo>
                  <a:lnTo>
                    <a:pt x="3645" y="3940"/>
                  </a:lnTo>
                  <a:lnTo>
                    <a:pt x="3763" y="3901"/>
                  </a:lnTo>
                  <a:lnTo>
                    <a:pt x="3862" y="3861"/>
                  </a:lnTo>
                  <a:lnTo>
                    <a:pt x="6659" y="2226"/>
                  </a:lnTo>
                  <a:lnTo>
                    <a:pt x="6737" y="2167"/>
                  </a:lnTo>
                  <a:lnTo>
                    <a:pt x="6797" y="2108"/>
                  </a:lnTo>
                  <a:lnTo>
                    <a:pt x="6836" y="2049"/>
                  </a:lnTo>
                  <a:lnTo>
                    <a:pt x="6856" y="1970"/>
                  </a:lnTo>
                  <a:lnTo>
                    <a:pt x="6836" y="1911"/>
                  </a:lnTo>
                  <a:lnTo>
                    <a:pt x="6816" y="1832"/>
                  </a:lnTo>
                  <a:lnTo>
                    <a:pt x="6757" y="1773"/>
                  </a:lnTo>
                  <a:lnTo>
                    <a:pt x="6678" y="1714"/>
                  </a:lnTo>
                  <a:lnTo>
                    <a:pt x="3862" y="99"/>
                  </a:lnTo>
                  <a:lnTo>
                    <a:pt x="3783" y="60"/>
                  </a:lnTo>
                  <a:lnTo>
                    <a:pt x="3665" y="20"/>
                  </a:lnTo>
                  <a:lnTo>
                    <a:pt x="3487"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3"/>
            <p:cNvSpPr/>
            <p:nvPr/>
          </p:nvSpPr>
          <p:spPr>
            <a:xfrm>
              <a:off x="4329525" y="2894425"/>
              <a:ext cx="170900" cy="99000"/>
            </a:xfrm>
            <a:custGeom>
              <a:avLst/>
              <a:gdLst/>
              <a:ahLst/>
              <a:cxnLst/>
              <a:rect l="l" t="t" r="r" b="b"/>
              <a:pathLst>
                <a:path w="6836" h="3960" extrusionOk="0">
                  <a:moveTo>
                    <a:pt x="3309" y="0"/>
                  </a:moveTo>
                  <a:lnTo>
                    <a:pt x="3132" y="40"/>
                  </a:lnTo>
                  <a:lnTo>
                    <a:pt x="2994" y="99"/>
                  </a:lnTo>
                  <a:lnTo>
                    <a:pt x="177" y="1734"/>
                  </a:lnTo>
                  <a:lnTo>
                    <a:pt x="99" y="1793"/>
                  </a:lnTo>
                  <a:lnTo>
                    <a:pt x="40" y="1852"/>
                  </a:lnTo>
                  <a:lnTo>
                    <a:pt x="0" y="1911"/>
                  </a:lnTo>
                  <a:lnTo>
                    <a:pt x="0" y="1990"/>
                  </a:lnTo>
                  <a:lnTo>
                    <a:pt x="0" y="2049"/>
                  </a:lnTo>
                  <a:lnTo>
                    <a:pt x="40" y="2128"/>
                  </a:lnTo>
                  <a:lnTo>
                    <a:pt x="99" y="2187"/>
                  </a:lnTo>
                  <a:lnTo>
                    <a:pt x="177" y="2246"/>
                  </a:lnTo>
                  <a:lnTo>
                    <a:pt x="2975" y="3861"/>
                  </a:lnTo>
                  <a:lnTo>
                    <a:pt x="3073" y="3901"/>
                  </a:lnTo>
                  <a:lnTo>
                    <a:pt x="3172" y="3940"/>
                  </a:lnTo>
                  <a:lnTo>
                    <a:pt x="3290" y="3960"/>
                  </a:lnTo>
                  <a:lnTo>
                    <a:pt x="3526" y="3960"/>
                  </a:lnTo>
                  <a:lnTo>
                    <a:pt x="3644" y="3940"/>
                  </a:lnTo>
                  <a:lnTo>
                    <a:pt x="3743" y="3901"/>
                  </a:lnTo>
                  <a:lnTo>
                    <a:pt x="3841" y="3861"/>
                  </a:lnTo>
                  <a:lnTo>
                    <a:pt x="6658" y="2226"/>
                  </a:lnTo>
                  <a:lnTo>
                    <a:pt x="6737" y="2187"/>
                  </a:lnTo>
                  <a:lnTo>
                    <a:pt x="6796" y="2108"/>
                  </a:lnTo>
                  <a:lnTo>
                    <a:pt x="6835" y="2049"/>
                  </a:lnTo>
                  <a:lnTo>
                    <a:pt x="6835" y="1990"/>
                  </a:lnTo>
                  <a:lnTo>
                    <a:pt x="6835" y="1911"/>
                  </a:lnTo>
                  <a:lnTo>
                    <a:pt x="6796" y="1852"/>
                  </a:lnTo>
                  <a:lnTo>
                    <a:pt x="6737" y="1793"/>
                  </a:lnTo>
                  <a:lnTo>
                    <a:pt x="6658" y="1734"/>
                  </a:lnTo>
                  <a:lnTo>
                    <a:pt x="3861" y="99"/>
                  </a:lnTo>
                  <a:lnTo>
                    <a:pt x="3762" y="59"/>
                  </a:lnTo>
                  <a:lnTo>
                    <a:pt x="3664" y="20"/>
                  </a:lnTo>
                  <a:lnTo>
                    <a:pt x="3487"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3"/>
            <p:cNvSpPr/>
            <p:nvPr/>
          </p:nvSpPr>
          <p:spPr>
            <a:xfrm>
              <a:off x="4667350" y="2955000"/>
              <a:ext cx="171400" cy="99000"/>
            </a:xfrm>
            <a:custGeom>
              <a:avLst/>
              <a:gdLst/>
              <a:ahLst/>
              <a:cxnLst/>
              <a:rect l="l" t="t" r="r" b="b"/>
              <a:pathLst>
                <a:path w="6856" h="3960" extrusionOk="0">
                  <a:moveTo>
                    <a:pt x="3329" y="0"/>
                  </a:moveTo>
                  <a:lnTo>
                    <a:pt x="3211" y="20"/>
                  </a:lnTo>
                  <a:lnTo>
                    <a:pt x="3093" y="59"/>
                  </a:lnTo>
                  <a:lnTo>
                    <a:pt x="2994" y="99"/>
                  </a:lnTo>
                  <a:lnTo>
                    <a:pt x="197" y="1734"/>
                  </a:lnTo>
                  <a:lnTo>
                    <a:pt x="118" y="1793"/>
                  </a:lnTo>
                  <a:lnTo>
                    <a:pt x="59" y="1852"/>
                  </a:lnTo>
                  <a:lnTo>
                    <a:pt x="20" y="1911"/>
                  </a:lnTo>
                  <a:lnTo>
                    <a:pt x="0" y="1990"/>
                  </a:lnTo>
                  <a:lnTo>
                    <a:pt x="20" y="2049"/>
                  </a:lnTo>
                  <a:lnTo>
                    <a:pt x="59" y="2108"/>
                  </a:lnTo>
                  <a:lnTo>
                    <a:pt x="118" y="2187"/>
                  </a:lnTo>
                  <a:lnTo>
                    <a:pt x="197" y="2226"/>
                  </a:lnTo>
                  <a:lnTo>
                    <a:pt x="2994" y="3861"/>
                  </a:lnTo>
                  <a:lnTo>
                    <a:pt x="3093" y="3901"/>
                  </a:lnTo>
                  <a:lnTo>
                    <a:pt x="3191" y="3940"/>
                  </a:lnTo>
                  <a:lnTo>
                    <a:pt x="3309" y="3960"/>
                  </a:lnTo>
                  <a:lnTo>
                    <a:pt x="3546" y="3960"/>
                  </a:lnTo>
                  <a:lnTo>
                    <a:pt x="3664" y="3940"/>
                  </a:lnTo>
                  <a:lnTo>
                    <a:pt x="3762" y="3901"/>
                  </a:lnTo>
                  <a:lnTo>
                    <a:pt x="3861" y="3861"/>
                  </a:lnTo>
                  <a:lnTo>
                    <a:pt x="6678" y="2226"/>
                  </a:lnTo>
                  <a:lnTo>
                    <a:pt x="6757" y="2167"/>
                  </a:lnTo>
                  <a:lnTo>
                    <a:pt x="6816" y="2108"/>
                  </a:lnTo>
                  <a:lnTo>
                    <a:pt x="6855" y="2049"/>
                  </a:lnTo>
                  <a:lnTo>
                    <a:pt x="6855" y="1970"/>
                  </a:lnTo>
                  <a:lnTo>
                    <a:pt x="6855" y="1931"/>
                  </a:lnTo>
                  <a:lnTo>
                    <a:pt x="6816" y="1872"/>
                  </a:lnTo>
                  <a:lnTo>
                    <a:pt x="6816" y="1852"/>
                  </a:lnTo>
                  <a:lnTo>
                    <a:pt x="6757" y="1773"/>
                  </a:lnTo>
                  <a:lnTo>
                    <a:pt x="6678" y="1734"/>
                  </a:lnTo>
                  <a:lnTo>
                    <a:pt x="3881" y="99"/>
                  </a:lnTo>
                  <a:lnTo>
                    <a:pt x="3782" y="59"/>
                  </a:lnTo>
                  <a:lnTo>
                    <a:pt x="3684" y="20"/>
                  </a:lnTo>
                  <a:lnTo>
                    <a:pt x="3565"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2" name="Google Shape;2222;p33"/>
          <p:cNvGrpSpPr/>
          <p:nvPr/>
        </p:nvGrpSpPr>
        <p:grpSpPr>
          <a:xfrm>
            <a:off x="2155153" y="4154567"/>
            <a:ext cx="1142615" cy="785586"/>
            <a:chOff x="3057000" y="3451875"/>
            <a:chExt cx="652550" cy="448650"/>
          </a:xfrm>
        </p:grpSpPr>
        <p:sp>
          <p:nvSpPr>
            <p:cNvPr id="2223" name="Google Shape;2223;p33"/>
            <p:cNvSpPr/>
            <p:nvPr/>
          </p:nvSpPr>
          <p:spPr>
            <a:xfrm>
              <a:off x="3057000" y="3506050"/>
              <a:ext cx="641200" cy="394475"/>
            </a:xfrm>
            <a:custGeom>
              <a:avLst/>
              <a:gdLst/>
              <a:ahLst/>
              <a:cxnLst/>
              <a:rect l="l" t="t" r="r" b="b"/>
              <a:pathLst>
                <a:path w="25648" h="15779" extrusionOk="0">
                  <a:moveTo>
                    <a:pt x="12706" y="1"/>
                  </a:moveTo>
                  <a:lnTo>
                    <a:pt x="1636" y="6974"/>
                  </a:lnTo>
                  <a:lnTo>
                    <a:pt x="1400" y="7131"/>
                  </a:lnTo>
                  <a:lnTo>
                    <a:pt x="1183" y="7269"/>
                  </a:lnTo>
                  <a:lnTo>
                    <a:pt x="986" y="7427"/>
                  </a:lnTo>
                  <a:lnTo>
                    <a:pt x="809" y="7565"/>
                  </a:lnTo>
                  <a:lnTo>
                    <a:pt x="671" y="7722"/>
                  </a:lnTo>
                  <a:lnTo>
                    <a:pt x="533" y="7860"/>
                  </a:lnTo>
                  <a:lnTo>
                    <a:pt x="415" y="8018"/>
                  </a:lnTo>
                  <a:lnTo>
                    <a:pt x="316" y="8156"/>
                  </a:lnTo>
                  <a:lnTo>
                    <a:pt x="237" y="8313"/>
                  </a:lnTo>
                  <a:lnTo>
                    <a:pt x="178" y="8471"/>
                  </a:lnTo>
                  <a:lnTo>
                    <a:pt x="119" y="8609"/>
                  </a:lnTo>
                  <a:lnTo>
                    <a:pt x="80" y="8766"/>
                  </a:lnTo>
                  <a:lnTo>
                    <a:pt x="21" y="9062"/>
                  </a:lnTo>
                  <a:lnTo>
                    <a:pt x="1" y="9377"/>
                  </a:lnTo>
                  <a:lnTo>
                    <a:pt x="21" y="9633"/>
                  </a:lnTo>
                  <a:lnTo>
                    <a:pt x="99" y="9869"/>
                  </a:lnTo>
                  <a:lnTo>
                    <a:pt x="198" y="10086"/>
                  </a:lnTo>
                  <a:lnTo>
                    <a:pt x="336" y="10303"/>
                  </a:lnTo>
                  <a:lnTo>
                    <a:pt x="493" y="10519"/>
                  </a:lnTo>
                  <a:lnTo>
                    <a:pt x="710" y="10716"/>
                  </a:lnTo>
                  <a:lnTo>
                    <a:pt x="946" y="10894"/>
                  </a:lnTo>
                  <a:lnTo>
                    <a:pt x="1203" y="11071"/>
                  </a:lnTo>
                  <a:lnTo>
                    <a:pt x="1498" y="11229"/>
                  </a:lnTo>
                  <a:lnTo>
                    <a:pt x="1793" y="11366"/>
                  </a:lnTo>
                  <a:lnTo>
                    <a:pt x="2128" y="11485"/>
                  </a:lnTo>
                  <a:lnTo>
                    <a:pt x="2483" y="11583"/>
                  </a:lnTo>
                  <a:lnTo>
                    <a:pt x="2857" y="11662"/>
                  </a:lnTo>
                  <a:lnTo>
                    <a:pt x="3251" y="11721"/>
                  </a:lnTo>
                  <a:lnTo>
                    <a:pt x="3665" y="11760"/>
                  </a:lnTo>
                  <a:lnTo>
                    <a:pt x="4472" y="11760"/>
                  </a:lnTo>
                  <a:lnTo>
                    <a:pt x="4866" y="11721"/>
                  </a:lnTo>
                  <a:lnTo>
                    <a:pt x="5241" y="11662"/>
                  </a:lnTo>
                  <a:lnTo>
                    <a:pt x="5595" y="11603"/>
                  </a:lnTo>
                  <a:lnTo>
                    <a:pt x="5950" y="11504"/>
                  </a:lnTo>
                  <a:lnTo>
                    <a:pt x="6265" y="11386"/>
                  </a:lnTo>
                  <a:lnTo>
                    <a:pt x="6580" y="11268"/>
                  </a:lnTo>
                  <a:lnTo>
                    <a:pt x="6856" y="11110"/>
                  </a:lnTo>
                  <a:lnTo>
                    <a:pt x="6915" y="11150"/>
                  </a:lnTo>
                  <a:lnTo>
                    <a:pt x="7270" y="11366"/>
                  </a:lnTo>
                  <a:lnTo>
                    <a:pt x="7585" y="11583"/>
                  </a:lnTo>
                  <a:lnTo>
                    <a:pt x="7900" y="11839"/>
                  </a:lnTo>
                  <a:lnTo>
                    <a:pt x="8176" y="12135"/>
                  </a:lnTo>
                  <a:lnTo>
                    <a:pt x="8038" y="12273"/>
                  </a:lnTo>
                  <a:lnTo>
                    <a:pt x="7920" y="12411"/>
                  </a:lnTo>
                  <a:lnTo>
                    <a:pt x="7821" y="12568"/>
                  </a:lnTo>
                  <a:lnTo>
                    <a:pt x="7723" y="12726"/>
                  </a:lnTo>
                  <a:lnTo>
                    <a:pt x="7664" y="12883"/>
                  </a:lnTo>
                  <a:lnTo>
                    <a:pt x="7604" y="13041"/>
                  </a:lnTo>
                  <a:lnTo>
                    <a:pt x="7565" y="13218"/>
                  </a:lnTo>
                  <a:lnTo>
                    <a:pt x="7565" y="13395"/>
                  </a:lnTo>
                  <a:lnTo>
                    <a:pt x="7585" y="13632"/>
                  </a:lnTo>
                  <a:lnTo>
                    <a:pt x="7644" y="13868"/>
                  </a:lnTo>
                  <a:lnTo>
                    <a:pt x="7742" y="14105"/>
                  </a:lnTo>
                  <a:lnTo>
                    <a:pt x="7880" y="14321"/>
                  </a:lnTo>
                  <a:lnTo>
                    <a:pt x="8058" y="14538"/>
                  </a:lnTo>
                  <a:lnTo>
                    <a:pt x="8254" y="14735"/>
                  </a:lnTo>
                  <a:lnTo>
                    <a:pt x="8491" y="14912"/>
                  </a:lnTo>
                  <a:lnTo>
                    <a:pt x="8747" y="15070"/>
                  </a:lnTo>
                  <a:lnTo>
                    <a:pt x="9042" y="15227"/>
                  </a:lnTo>
                  <a:lnTo>
                    <a:pt x="9358" y="15365"/>
                  </a:lnTo>
                  <a:lnTo>
                    <a:pt x="9692" y="15483"/>
                  </a:lnTo>
                  <a:lnTo>
                    <a:pt x="10047" y="15582"/>
                  </a:lnTo>
                  <a:lnTo>
                    <a:pt x="10421" y="15680"/>
                  </a:lnTo>
                  <a:lnTo>
                    <a:pt x="10815" y="15740"/>
                  </a:lnTo>
                  <a:lnTo>
                    <a:pt x="11209" y="15759"/>
                  </a:lnTo>
                  <a:lnTo>
                    <a:pt x="11623" y="15779"/>
                  </a:lnTo>
                  <a:lnTo>
                    <a:pt x="12115" y="15759"/>
                  </a:lnTo>
                  <a:lnTo>
                    <a:pt x="12608" y="15740"/>
                  </a:lnTo>
                  <a:lnTo>
                    <a:pt x="13061" y="15680"/>
                  </a:lnTo>
                  <a:lnTo>
                    <a:pt x="13514" y="15602"/>
                  </a:lnTo>
                  <a:lnTo>
                    <a:pt x="13928" y="15503"/>
                  </a:lnTo>
                  <a:lnTo>
                    <a:pt x="14322" y="15365"/>
                  </a:lnTo>
                  <a:lnTo>
                    <a:pt x="14656" y="15208"/>
                  </a:lnTo>
                  <a:lnTo>
                    <a:pt x="14814" y="15109"/>
                  </a:lnTo>
                  <a:lnTo>
                    <a:pt x="14972" y="15011"/>
                  </a:lnTo>
                  <a:lnTo>
                    <a:pt x="25648" y="9239"/>
                  </a:lnTo>
                  <a:lnTo>
                    <a:pt x="24151" y="8609"/>
                  </a:lnTo>
                  <a:lnTo>
                    <a:pt x="23225" y="9081"/>
                  </a:lnTo>
                  <a:lnTo>
                    <a:pt x="20980" y="10263"/>
                  </a:lnTo>
                  <a:lnTo>
                    <a:pt x="19601" y="10992"/>
                  </a:lnTo>
                  <a:lnTo>
                    <a:pt x="18202" y="11760"/>
                  </a:lnTo>
                  <a:lnTo>
                    <a:pt x="16863" y="12509"/>
                  </a:lnTo>
                  <a:lnTo>
                    <a:pt x="15681" y="13198"/>
                  </a:lnTo>
                  <a:lnTo>
                    <a:pt x="15622" y="12962"/>
                  </a:lnTo>
                  <a:lnTo>
                    <a:pt x="15543" y="12745"/>
                  </a:lnTo>
                  <a:lnTo>
                    <a:pt x="15425" y="12529"/>
                  </a:lnTo>
                  <a:lnTo>
                    <a:pt x="15267" y="12332"/>
                  </a:lnTo>
                  <a:lnTo>
                    <a:pt x="15090" y="12135"/>
                  </a:lnTo>
                  <a:lnTo>
                    <a:pt x="14893" y="11957"/>
                  </a:lnTo>
                  <a:lnTo>
                    <a:pt x="14656" y="11800"/>
                  </a:lnTo>
                  <a:lnTo>
                    <a:pt x="14381" y="11642"/>
                  </a:lnTo>
                  <a:lnTo>
                    <a:pt x="14105" y="11504"/>
                  </a:lnTo>
                  <a:lnTo>
                    <a:pt x="13809" y="11366"/>
                  </a:lnTo>
                  <a:lnTo>
                    <a:pt x="13475" y="11268"/>
                  </a:lnTo>
                  <a:lnTo>
                    <a:pt x="13140" y="11170"/>
                  </a:lnTo>
                  <a:lnTo>
                    <a:pt x="12785" y="11110"/>
                  </a:lnTo>
                  <a:lnTo>
                    <a:pt x="12411" y="11051"/>
                  </a:lnTo>
                  <a:lnTo>
                    <a:pt x="12017" y="11012"/>
                  </a:lnTo>
                  <a:lnTo>
                    <a:pt x="11268" y="11012"/>
                  </a:lnTo>
                  <a:lnTo>
                    <a:pt x="10894" y="11051"/>
                  </a:lnTo>
                  <a:lnTo>
                    <a:pt x="10539" y="11091"/>
                  </a:lnTo>
                  <a:lnTo>
                    <a:pt x="10205" y="11150"/>
                  </a:lnTo>
                  <a:lnTo>
                    <a:pt x="9889" y="11229"/>
                  </a:lnTo>
                  <a:lnTo>
                    <a:pt x="9574" y="11327"/>
                  </a:lnTo>
                  <a:lnTo>
                    <a:pt x="9279" y="11445"/>
                  </a:lnTo>
                  <a:lnTo>
                    <a:pt x="9003" y="11563"/>
                  </a:lnTo>
                  <a:lnTo>
                    <a:pt x="8727" y="11248"/>
                  </a:lnTo>
                  <a:lnTo>
                    <a:pt x="8392" y="10953"/>
                  </a:lnTo>
                  <a:lnTo>
                    <a:pt x="8058" y="10697"/>
                  </a:lnTo>
                  <a:lnTo>
                    <a:pt x="7703" y="10460"/>
                  </a:lnTo>
                  <a:lnTo>
                    <a:pt x="7880" y="10204"/>
                  </a:lnTo>
                  <a:lnTo>
                    <a:pt x="7959" y="10086"/>
                  </a:lnTo>
                  <a:lnTo>
                    <a:pt x="8018" y="9948"/>
                  </a:lnTo>
                  <a:lnTo>
                    <a:pt x="8077" y="9810"/>
                  </a:lnTo>
                  <a:lnTo>
                    <a:pt x="8117" y="9672"/>
                  </a:lnTo>
                  <a:lnTo>
                    <a:pt x="8136" y="9535"/>
                  </a:lnTo>
                  <a:lnTo>
                    <a:pt x="8136" y="9377"/>
                  </a:lnTo>
                  <a:lnTo>
                    <a:pt x="8117" y="9141"/>
                  </a:lnTo>
                  <a:lnTo>
                    <a:pt x="8058" y="8904"/>
                  </a:lnTo>
                  <a:lnTo>
                    <a:pt x="7959" y="8668"/>
                  </a:lnTo>
                  <a:lnTo>
                    <a:pt x="7821" y="8451"/>
                  </a:lnTo>
                  <a:lnTo>
                    <a:pt x="7644" y="8234"/>
                  </a:lnTo>
                  <a:lnTo>
                    <a:pt x="7447" y="8037"/>
                  </a:lnTo>
                  <a:lnTo>
                    <a:pt x="7210" y="7860"/>
                  </a:lnTo>
                  <a:lnTo>
                    <a:pt x="6954" y="7703"/>
                  </a:lnTo>
                  <a:lnTo>
                    <a:pt x="6659" y="7545"/>
                  </a:lnTo>
                  <a:lnTo>
                    <a:pt x="6344" y="7407"/>
                  </a:lnTo>
                  <a:lnTo>
                    <a:pt x="6009" y="7289"/>
                  </a:lnTo>
                  <a:lnTo>
                    <a:pt x="5654" y="7190"/>
                  </a:lnTo>
                  <a:lnTo>
                    <a:pt x="5280" y="7092"/>
                  </a:lnTo>
                  <a:lnTo>
                    <a:pt x="4886" y="7033"/>
                  </a:lnTo>
                  <a:lnTo>
                    <a:pt x="4492" y="7013"/>
                  </a:lnTo>
                  <a:lnTo>
                    <a:pt x="4078" y="6993"/>
                  </a:lnTo>
                  <a:lnTo>
                    <a:pt x="14006" y="670"/>
                  </a:lnTo>
                  <a:lnTo>
                    <a:pt x="12706" y="1"/>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3"/>
            <p:cNvSpPr/>
            <p:nvPr/>
          </p:nvSpPr>
          <p:spPr>
            <a:xfrm>
              <a:off x="3432250" y="3663650"/>
              <a:ext cx="253150" cy="132000"/>
            </a:xfrm>
            <a:custGeom>
              <a:avLst/>
              <a:gdLst/>
              <a:ahLst/>
              <a:cxnLst/>
              <a:rect l="l" t="t" r="r" b="b"/>
              <a:pathLst>
                <a:path w="10126" h="5280" extrusionOk="0">
                  <a:moveTo>
                    <a:pt x="9983" y="941"/>
                  </a:moveTo>
                  <a:lnTo>
                    <a:pt x="10126" y="1024"/>
                  </a:lnTo>
                  <a:lnTo>
                    <a:pt x="10086" y="985"/>
                  </a:lnTo>
                  <a:lnTo>
                    <a:pt x="9983" y="941"/>
                  </a:lnTo>
                  <a:close/>
                  <a:moveTo>
                    <a:pt x="7545" y="0"/>
                  </a:moveTo>
                  <a:lnTo>
                    <a:pt x="7309" y="20"/>
                  </a:lnTo>
                  <a:lnTo>
                    <a:pt x="7073" y="39"/>
                  </a:lnTo>
                  <a:lnTo>
                    <a:pt x="6836" y="99"/>
                  </a:lnTo>
                  <a:lnTo>
                    <a:pt x="6600" y="158"/>
                  </a:lnTo>
                  <a:lnTo>
                    <a:pt x="6344" y="236"/>
                  </a:lnTo>
                  <a:lnTo>
                    <a:pt x="6088" y="335"/>
                  </a:lnTo>
                  <a:lnTo>
                    <a:pt x="5832" y="433"/>
                  </a:lnTo>
                  <a:lnTo>
                    <a:pt x="5576" y="571"/>
                  </a:lnTo>
                  <a:lnTo>
                    <a:pt x="5319" y="709"/>
                  </a:lnTo>
                  <a:lnTo>
                    <a:pt x="474" y="3506"/>
                  </a:lnTo>
                  <a:lnTo>
                    <a:pt x="375" y="3565"/>
                  </a:lnTo>
                  <a:lnTo>
                    <a:pt x="277" y="3664"/>
                  </a:lnTo>
                  <a:lnTo>
                    <a:pt x="198" y="3743"/>
                  </a:lnTo>
                  <a:lnTo>
                    <a:pt x="139" y="3861"/>
                  </a:lnTo>
                  <a:lnTo>
                    <a:pt x="80" y="3959"/>
                  </a:lnTo>
                  <a:lnTo>
                    <a:pt x="40" y="4078"/>
                  </a:lnTo>
                  <a:lnTo>
                    <a:pt x="21" y="4196"/>
                  </a:lnTo>
                  <a:lnTo>
                    <a:pt x="1" y="4314"/>
                  </a:lnTo>
                  <a:lnTo>
                    <a:pt x="21" y="4412"/>
                  </a:lnTo>
                  <a:lnTo>
                    <a:pt x="40" y="4491"/>
                  </a:lnTo>
                  <a:lnTo>
                    <a:pt x="80" y="4570"/>
                  </a:lnTo>
                  <a:lnTo>
                    <a:pt x="139" y="4609"/>
                  </a:lnTo>
                  <a:lnTo>
                    <a:pt x="1281" y="5279"/>
                  </a:lnTo>
                  <a:lnTo>
                    <a:pt x="1262" y="5259"/>
                  </a:lnTo>
                  <a:lnTo>
                    <a:pt x="1242" y="5240"/>
                  </a:lnTo>
                  <a:lnTo>
                    <a:pt x="1203" y="5200"/>
                  </a:lnTo>
                  <a:lnTo>
                    <a:pt x="1183" y="5161"/>
                  </a:lnTo>
                  <a:lnTo>
                    <a:pt x="1183" y="5102"/>
                  </a:lnTo>
                  <a:lnTo>
                    <a:pt x="1163" y="5082"/>
                  </a:lnTo>
                  <a:lnTo>
                    <a:pt x="1163" y="4984"/>
                  </a:lnTo>
                  <a:lnTo>
                    <a:pt x="1163" y="4866"/>
                  </a:lnTo>
                  <a:lnTo>
                    <a:pt x="1183" y="4747"/>
                  </a:lnTo>
                  <a:lnTo>
                    <a:pt x="1242" y="4629"/>
                  </a:lnTo>
                  <a:lnTo>
                    <a:pt x="1281" y="4531"/>
                  </a:lnTo>
                  <a:lnTo>
                    <a:pt x="1360" y="4412"/>
                  </a:lnTo>
                  <a:lnTo>
                    <a:pt x="1439" y="4334"/>
                  </a:lnTo>
                  <a:lnTo>
                    <a:pt x="1518" y="4235"/>
                  </a:lnTo>
                  <a:lnTo>
                    <a:pt x="1616" y="4176"/>
                  </a:lnTo>
                  <a:lnTo>
                    <a:pt x="6462" y="1379"/>
                  </a:lnTo>
                  <a:lnTo>
                    <a:pt x="6698" y="1261"/>
                  </a:lnTo>
                  <a:lnTo>
                    <a:pt x="6935" y="1143"/>
                  </a:lnTo>
                  <a:lnTo>
                    <a:pt x="7053" y="1083"/>
                  </a:lnTo>
                  <a:lnTo>
                    <a:pt x="7447" y="926"/>
                  </a:lnTo>
                  <a:lnTo>
                    <a:pt x="7506" y="906"/>
                  </a:lnTo>
                  <a:lnTo>
                    <a:pt x="7723" y="827"/>
                  </a:lnTo>
                  <a:lnTo>
                    <a:pt x="7939" y="768"/>
                  </a:lnTo>
                  <a:lnTo>
                    <a:pt x="8058" y="749"/>
                  </a:lnTo>
                  <a:lnTo>
                    <a:pt x="8412" y="689"/>
                  </a:lnTo>
                  <a:lnTo>
                    <a:pt x="8491" y="689"/>
                  </a:lnTo>
                  <a:lnTo>
                    <a:pt x="8688" y="670"/>
                  </a:lnTo>
                  <a:lnTo>
                    <a:pt x="8885" y="670"/>
                  </a:lnTo>
                  <a:lnTo>
                    <a:pt x="8983" y="689"/>
                  </a:lnTo>
                  <a:lnTo>
                    <a:pt x="9299" y="709"/>
                  </a:lnTo>
                  <a:lnTo>
                    <a:pt x="9377" y="729"/>
                  </a:lnTo>
                  <a:lnTo>
                    <a:pt x="9555" y="768"/>
                  </a:lnTo>
                  <a:lnTo>
                    <a:pt x="9732" y="827"/>
                  </a:lnTo>
                  <a:lnTo>
                    <a:pt x="9811" y="867"/>
                  </a:lnTo>
                  <a:lnTo>
                    <a:pt x="9983" y="941"/>
                  </a:lnTo>
                  <a:lnTo>
                    <a:pt x="9983" y="941"/>
                  </a:lnTo>
                  <a:lnTo>
                    <a:pt x="8983" y="355"/>
                  </a:lnTo>
                  <a:lnTo>
                    <a:pt x="8786" y="256"/>
                  </a:lnTo>
                  <a:lnTo>
                    <a:pt x="8609" y="177"/>
                  </a:lnTo>
                  <a:lnTo>
                    <a:pt x="8412" y="99"/>
                  </a:lnTo>
                  <a:lnTo>
                    <a:pt x="8195" y="59"/>
                  </a:lnTo>
                  <a:lnTo>
                    <a:pt x="7979" y="20"/>
                  </a:lnTo>
                  <a:lnTo>
                    <a:pt x="77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3"/>
            <p:cNvSpPr/>
            <p:nvPr/>
          </p:nvSpPr>
          <p:spPr>
            <a:xfrm>
              <a:off x="3461325" y="3680375"/>
              <a:ext cx="248225" cy="115750"/>
            </a:xfrm>
            <a:custGeom>
              <a:avLst/>
              <a:gdLst/>
              <a:ahLst/>
              <a:cxnLst/>
              <a:rect l="l" t="t" r="r" b="b"/>
              <a:pathLst>
                <a:path w="9929" h="4630" extrusionOk="0">
                  <a:moveTo>
                    <a:pt x="7525" y="1"/>
                  </a:moveTo>
                  <a:lnTo>
                    <a:pt x="7328" y="20"/>
                  </a:lnTo>
                  <a:lnTo>
                    <a:pt x="7249" y="20"/>
                  </a:lnTo>
                  <a:lnTo>
                    <a:pt x="6895" y="80"/>
                  </a:lnTo>
                  <a:lnTo>
                    <a:pt x="6776" y="99"/>
                  </a:lnTo>
                  <a:lnTo>
                    <a:pt x="6560" y="158"/>
                  </a:lnTo>
                  <a:lnTo>
                    <a:pt x="6343" y="237"/>
                  </a:lnTo>
                  <a:lnTo>
                    <a:pt x="6284" y="257"/>
                  </a:lnTo>
                  <a:lnTo>
                    <a:pt x="5890" y="414"/>
                  </a:lnTo>
                  <a:lnTo>
                    <a:pt x="5772" y="474"/>
                  </a:lnTo>
                  <a:lnTo>
                    <a:pt x="5535" y="592"/>
                  </a:lnTo>
                  <a:lnTo>
                    <a:pt x="5299" y="710"/>
                  </a:lnTo>
                  <a:lnTo>
                    <a:pt x="453" y="3507"/>
                  </a:lnTo>
                  <a:lnTo>
                    <a:pt x="355" y="3566"/>
                  </a:lnTo>
                  <a:lnTo>
                    <a:pt x="276" y="3665"/>
                  </a:lnTo>
                  <a:lnTo>
                    <a:pt x="197" y="3743"/>
                  </a:lnTo>
                  <a:lnTo>
                    <a:pt x="118" y="3862"/>
                  </a:lnTo>
                  <a:lnTo>
                    <a:pt x="79" y="3960"/>
                  </a:lnTo>
                  <a:lnTo>
                    <a:pt x="20" y="4078"/>
                  </a:lnTo>
                  <a:lnTo>
                    <a:pt x="0" y="4197"/>
                  </a:lnTo>
                  <a:lnTo>
                    <a:pt x="0" y="4315"/>
                  </a:lnTo>
                  <a:lnTo>
                    <a:pt x="0" y="4413"/>
                  </a:lnTo>
                  <a:lnTo>
                    <a:pt x="20" y="4433"/>
                  </a:lnTo>
                  <a:lnTo>
                    <a:pt x="20" y="4492"/>
                  </a:lnTo>
                  <a:lnTo>
                    <a:pt x="40" y="4531"/>
                  </a:lnTo>
                  <a:lnTo>
                    <a:pt x="79" y="4571"/>
                  </a:lnTo>
                  <a:lnTo>
                    <a:pt x="99" y="4590"/>
                  </a:lnTo>
                  <a:lnTo>
                    <a:pt x="177" y="4630"/>
                  </a:lnTo>
                  <a:lnTo>
                    <a:pt x="355" y="4630"/>
                  </a:lnTo>
                  <a:lnTo>
                    <a:pt x="453" y="4571"/>
                  </a:lnTo>
                  <a:lnTo>
                    <a:pt x="5319" y="1774"/>
                  </a:lnTo>
                  <a:lnTo>
                    <a:pt x="5634" y="1596"/>
                  </a:lnTo>
                  <a:lnTo>
                    <a:pt x="5949" y="1458"/>
                  </a:lnTo>
                  <a:lnTo>
                    <a:pt x="6245" y="1360"/>
                  </a:lnTo>
                  <a:lnTo>
                    <a:pt x="6560" y="1281"/>
                  </a:lnTo>
                  <a:lnTo>
                    <a:pt x="6855" y="1222"/>
                  </a:lnTo>
                  <a:lnTo>
                    <a:pt x="7131" y="1202"/>
                  </a:lnTo>
                  <a:lnTo>
                    <a:pt x="7407" y="1202"/>
                  </a:lnTo>
                  <a:lnTo>
                    <a:pt x="7663" y="1242"/>
                  </a:lnTo>
                  <a:lnTo>
                    <a:pt x="7840" y="1281"/>
                  </a:lnTo>
                  <a:lnTo>
                    <a:pt x="8017" y="1340"/>
                  </a:lnTo>
                  <a:lnTo>
                    <a:pt x="8175" y="1419"/>
                  </a:lnTo>
                  <a:lnTo>
                    <a:pt x="8333" y="1498"/>
                  </a:lnTo>
                  <a:lnTo>
                    <a:pt x="8451" y="1577"/>
                  </a:lnTo>
                  <a:lnTo>
                    <a:pt x="8549" y="1636"/>
                  </a:lnTo>
                  <a:lnTo>
                    <a:pt x="8648" y="1734"/>
                  </a:lnTo>
                  <a:lnTo>
                    <a:pt x="8726" y="1813"/>
                  </a:lnTo>
                  <a:lnTo>
                    <a:pt x="8845" y="1931"/>
                  </a:lnTo>
                  <a:lnTo>
                    <a:pt x="8904" y="1990"/>
                  </a:lnTo>
                  <a:lnTo>
                    <a:pt x="9061" y="2227"/>
                  </a:lnTo>
                  <a:lnTo>
                    <a:pt x="9101" y="2266"/>
                  </a:lnTo>
                  <a:lnTo>
                    <a:pt x="9140" y="2305"/>
                  </a:lnTo>
                  <a:lnTo>
                    <a:pt x="9199" y="2325"/>
                  </a:lnTo>
                  <a:lnTo>
                    <a:pt x="9278" y="2325"/>
                  </a:lnTo>
                  <a:lnTo>
                    <a:pt x="9377" y="2305"/>
                  </a:lnTo>
                  <a:lnTo>
                    <a:pt x="9475" y="2266"/>
                  </a:lnTo>
                  <a:lnTo>
                    <a:pt x="9574" y="2187"/>
                  </a:lnTo>
                  <a:lnTo>
                    <a:pt x="9672" y="2089"/>
                  </a:lnTo>
                  <a:lnTo>
                    <a:pt x="9751" y="1971"/>
                  </a:lnTo>
                  <a:lnTo>
                    <a:pt x="9830" y="1872"/>
                  </a:lnTo>
                  <a:lnTo>
                    <a:pt x="9869" y="1754"/>
                  </a:lnTo>
                  <a:lnTo>
                    <a:pt x="9908" y="1636"/>
                  </a:lnTo>
                  <a:lnTo>
                    <a:pt x="9928" y="1518"/>
                  </a:lnTo>
                  <a:lnTo>
                    <a:pt x="9928" y="1419"/>
                  </a:lnTo>
                  <a:lnTo>
                    <a:pt x="9908" y="1321"/>
                  </a:lnTo>
                  <a:lnTo>
                    <a:pt x="9869" y="1242"/>
                  </a:lnTo>
                  <a:lnTo>
                    <a:pt x="9672" y="966"/>
                  </a:lnTo>
                  <a:lnTo>
                    <a:pt x="9436" y="710"/>
                  </a:lnTo>
                  <a:lnTo>
                    <a:pt x="9180" y="493"/>
                  </a:lnTo>
                  <a:lnTo>
                    <a:pt x="8923" y="316"/>
                  </a:lnTo>
                  <a:lnTo>
                    <a:pt x="8648" y="198"/>
                  </a:lnTo>
                  <a:lnTo>
                    <a:pt x="8569" y="158"/>
                  </a:lnTo>
                  <a:lnTo>
                    <a:pt x="8392" y="99"/>
                  </a:lnTo>
                  <a:lnTo>
                    <a:pt x="8214" y="60"/>
                  </a:lnTo>
                  <a:lnTo>
                    <a:pt x="8136" y="40"/>
                  </a:lnTo>
                  <a:lnTo>
                    <a:pt x="7820" y="20"/>
                  </a:lnTo>
                  <a:lnTo>
                    <a:pt x="7722" y="1"/>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3"/>
            <p:cNvSpPr/>
            <p:nvPr/>
          </p:nvSpPr>
          <p:spPr>
            <a:xfrm>
              <a:off x="3141225" y="3451875"/>
              <a:ext cx="253150" cy="132000"/>
            </a:xfrm>
            <a:custGeom>
              <a:avLst/>
              <a:gdLst/>
              <a:ahLst/>
              <a:cxnLst/>
              <a:rect l="l" t="t" r="r" b="b"/>
              <a:pathLst>
                <a:path w="10126" h="5280" extrusionOk="0">
                  <a:moveTo>
                    <a:pt x="10030" y="970"/>
                  </a:moveTo>
                  <a:lnTo>
                    <a:pt x="10125" y="1025"/>
                  </a:lnTo>
                  <a:lnTo>
                    <a:pt x="10066" y="986"/>
                  </a:lnTo>
                  <a:lnTo>
                    <a:pt x="10030" y="970"/>
                  </a:lnTo>
                  <a:close/>
                  <a:moveTo>
                    <a:pt x="7545" y="1"/>
                  </a:moveTo>
                  <a:lnTo>
                    <a:pt x="7308" y="20"/>
                  </a:lnTo>
                  <a:lnTo>
                    <a:pt x="7072" y="40"/>
                  </a:lnTo>
                  <a:lnTo>
                    <a:pt x="6836" y="99"/>
                  </a:lnTo>
                  <a:lnTo>
                    <a:pt x="6580" y="158"/>
                  </a:lnTo>
                  <a:lnTo>
                    <a:pt x="6343" y="237"/>
                  </a:lnTo>
                  <a:lnTo>
                    <a:pt x="6087" y="336"/>
                  </a:lnTo>
                  <a:lnTo>
                    <a:pt x="5831" y="434"/>
                  </a:lnTo>
                  <a:lnTo>
                    <a:pt x="5575" y="572"/>
                  </a:lnTo>
                  <a:lnTo>
                    <a:pt x="5319" y="710"/>
                  </a:lnTo>
                  <a:lnTo>
                    <a:pt x="473" y="3507"/>
                  </a:lnTo>
                  <a:lnTo>
                    <a:pt x="375" y="3586"/>
                  </a:lnTo>
                  <a:lnTo>
                    <a:pt x="276" y="3665"/>
                  </a:lnTo>
                  <a:lnTo>
                    <a:pt x="197" y="3743"/>
                  </a:lnTo>
                  <a:lnTo>
                    <a:pt x="138" y="3862"/>
                  </a:lnTo>
                  <a:lnTo>
                    <a:pt x="79" y="3960"/>
                  </a:lnTo>
                  <a:lnTo>
                    <a:pt x="40" y="4078"/>
                  </a:lnTo>
                  <a:lnTo>
                    <a:pt x="0" y="4197"/>
                  </a:lnTo>
                  <a:lnTo>
                    <a:pt x="0" y="4315"/>
                  </a:lnTo>
                  <a:lnTo>
                    <a:pt x="0" y="4413"/>
                  </a:lnTo>
                  <a:lnTo>
                    <a:pt x="40" y="4492"/>
                  </a:lnTo>
                  <a:lnTo>
                    <a:pt x="79" y="4571"/>
                  </a:lnTo>
                  <a:lnTo>
                    <a:pt x="138" y="4610"/>
                  </a:lnTo>
                  <a:lnTo>
                    <a:pt x="1281" y="5280"/>
                  </a:lnTo>
                  <a:lnTo>
                    <a:pt x="1261" y="5260"/>
                  </a:lnTo>
                  <a:lnTo>
                    <a:pt x="1241" y="5241"/>
                  </a:lnTo>
                  <a:lnTo>
                    <a:pt x="1202" y="5201"/>
                  </a:lnTo>
                  <a:lnTo>
                    <a:pt x="1182" y="5162"/>
                  </a:lnTo>
                  <a:lnTo>
                    <a:pt x="1163" y="5122"/>
                  </a:lnTo>
                  <a:lnTo>
                    <a:pt x="1163" y="5083"/>
                  </a:lnTo>
                  <a:lnTo>
                    <a:pt x="1143" y="4984"/>
                  </a:lnTo>
                  <a:lnTo>
                    <a:pt x="1163" y="4866"/>
                  </a:lnTo>
                  <a:lnTo>
                    <a:pt x="1182" y="4748"/>
                  </a:lnTo>
                  <a:lnTo>
                    <a:pt x="1222" y="4630"/>
                  </a:lnTo>
                  <a:lnTo>
                    <a:pt x="1281" y="4531"/>
                  </a:lnTo>
                  <a:lnTo>
                    <a:pt x="1360" y="4413"/>
                  </a:lnTo>
                  <a:lnTo>
                    <a:pt x="1438" y="4334"/>
                  </a:lnTo>
                  <a:lnTo>
                    <a:pt x="1517" y="4256"/>
                  </a:lnTo>
                  <a:lnTo>
                    <a:pt x="1616" y="4177"/>
                  </a:lnTo>
                  <a:lnTo>
                    <a:pt x="6461" y="1380"/>
                  </a:lnTo>
                  <a:lnTo>
                    <a:pt x="6698" y="1261"/>
                  </a:lnTo>
                  <a:lnTo>
                    <a:pt x="6934" y="1143"/>
                  </a:lnTo>
                  <a:lnTo>
                    <a:pt x="7052" y="1084"/>
                  </a:lnTo>
                  <a:lnTo>
                    <a:pt x="7446" y="927"/>
                  </a:lnTo>
                  <a:lnTo>
                    <a:pt x="7505" y="907"/>
                  </a:lnTo>
                  <a:lnTo>
                    <a:pt x="7722" y="828"/>
                  </a:lnTo>
                  <a:lnTo>
                    <a:pt x="7939" y="769"/>
                  </a:lnTo>
                  <a:lnTo>
                    <a:pt x="8057" y="749"/>
                  </a:lnTo>
                  <a:lnTo>
                    <a:pt x="8411" y="690"/>
                  </a:lnTo>
                  <a:lnTo>
                    <a:pt x="8490" y="690"/>
                  </a:lnTo>
                  <a:lnTo>
                    <a:pt x="8687" y="671"/>
                  </a:lnTo>
                  <a:lnTo>
                    <a:pt x="8884" y="671"/>
                  </a:lnTo>
                  <a:lnTo>
                    <a:pt x="8983" y="690"/>
                  </a:lnTo>
                  <a:lnTo>
                    <a:pt x="9298" y="730"/>
                  </a:lnTo>
                  <a:lnTo>
                    <a:pt x="9377" y="730"/>
                  </a:lnTo>
                  <a:lnTo>
                    <a:pt x="9554" y="789"/>
                  </a:lnTo>
                  <a:lnTo>
                    <a:pt x="9731" y="828"/>
                  </a:lnTo>
                  <a:lnTo>
                    <a:pt x="9790" y="868"/>
                  </a:lnTo>
                  <a:lnTo>
                    <a:pt x="10030" y="970"/>
                  </a:lnTo>
                  <a:lnTo>
                    <a:pt x="8963" y="355"/>
                  </a:lnTo>
                  <a:lnTo>
                    <a:pt x="8786" y="257"/>
                  </a:lnTo>
                  <a:lnTo>
                    <a:pt x="8608" y="178"/>
                  </a:lnTo>
                  <a:lnTo>
                    <a:pt x="8392" y="99"/>
                  </a:lnTo>
                  <a:lnTo>
                    <a:pt x="8195" y="60"/>
                  </a:lnTo>
                  <a:lnTo>
                    <a:pt x="7978" y="20"/>
                  </a:lnTo>
                  <a:lnTo>
                    <a:pt x="77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3"/>
            <p:cNvSpPr/>
            <p:nvPr/>
          </p:nvSpPr>
          <p:spPr>
            <a:xfrm>
              <a:off x="3169775" y="3468625"/>
              <a:ext cx="248725" cy="115750"/>
            </a:xfrm>
            <a:custGeom>
              <a:avLst/>
              <a:gdLst/>
              <a:ahLst/>
              <a:cxnLst/>
              <a:rect l="l" t="t" r="r" b="b"/>
              <a:pathLst>
                <a:path w="9949" h="4630" extrusionOk="0">
                  <a:moveTo>
                    <a:pt x="7545" y="1"/>
                  </a:moveTo>
                  <a:lnTo>
                    <a:pt x="7348" y="20"/>
                  </a:lnTo>
                  <a:lnTo>
                    <a:pt x="7269" y="20"/>
                  </a:lnTo>
                  <a:lnTo>
                    <a:pt x="6915" y="79"/>
                  </a:lnTo>
                  <a:lnTo>
                    <a:pt x="6797" y="99"/>
                  </a:lnTo>
                  <a:lnTo>
                    <a:pt x="6580" y="158"/>
                  </a:lnTo>
                  <a:lnTo>
                    <a:pt x="6363" y="237"/>
                  </a:lnTo>
                  <a:lnTo>
                    <a:pt x="6304" y="257"/>
                  </a:lnTo>
                  <a:lnTo>
                    <a:pt x="5910" y="414"/>
                  </a:lnTo>
                  <a:lnTo>
                    <a:pt x="5792" y="473"/>
                  </a:lnTo>
                  <a:lnTo>
                    <a:pt x="5556" y="591"/>
                  </a:lnTo>
                  <a:lnTo>
                    <a:pt x="5319" y="710"/>
                  </a:lnTo>
                  <a:lnTo>
                    <a:pt x="474" y="3507"/>
                  </a:lnTo>
                  <a:lnTo>
                    <a:pt x="375" y="3586"/>
                  </a:lnTo>
                  <a:lnTo>
                    <a:pt x="296" y="3664"/>
                  </a:lnTo>
                  <a:lnTo>
                    <a:pt x="218" y="3743"/>
                  </a:lnTo>
                  <a:lnTo>
                    <a:pt x="139" y="3861"/>
                  </a:lnTo>
                  <a:lnTo>
                    <a:pt x="80" y="3960"/>
                  </a:lnTo>
                  <a:lnTo>
                    <a:pt x="40" y="4078"/>
                  </a:lnTo>
                  <a:lnTo>
                    <a:pt x="21" y="4196"/>
                  </a:lnTo>
                  <a:lnTo>
                    <a:pt x="1" y="4314"/>
                  </a:lnTo>
                  <a:lnTo>
                    <a:pt x="21" y="4413"/>
                  </a:lnTo>
                  <a:lnTo>
                    <a:pt x="21" y="4452"/>
                  </a:lnTo>
                  <a:lnTo>
                    <a:pt x="40" y="4492"/>
                  </a:lnTo>
                  <a:lnTo>
                    <a:pt x="60" y="4531"/>
                  </a:lnTo>
                  <a:lnTo>
                    <a:pt x="99" y="4571"/>
                  </a:lnTo>
                  <a:lnTo>
                    <a:pt x="119" y="4590"/>
                  </a:lnTo>
                  <a:lnTo>
                    <a:pt x="178" y="4630"/>
                  </a:lnTo>
                  <a:lnTo>
                    <a:pt x="375" y="4630"/>
                  </a:lnTo>
                  <a:lnTo>
                    <a:pt x="474" y="4571"/>
                  </a:lnTo>
                  <a:lnTo>
                    <a:pt x="5319" y="1773"/>
                  </a:lnTo>
                  <a:lnTo>
                    <a:pt x="5654" y="1596"/>
                  </a:lnTo>
                  <a:lnTo>
                    <a:pt x="5969" y="1458"/>
                  </a:lnTo>
                  <a:lnTo>
                    <a:pt x="6265" y="1360"/>
                  </a:lnTo>
                  <a:lnTo>
                    <a:pt x="6580" y="1281"/>
                  </a:lnTo>
                  <a:lnTo>
                    <a:pt x="6876" y="1222"/>
                  </a:lnTo>
                  <a:lnTo>
                    <a:pt x="7151" y="1202"/>
                  </a:lnTo>
                  <a:lnTo>
                    <a:pt x="7427" y="1202"/>
                  </a:lnTo>
                  <a:lnTo>
                    <a:pt x="7683" y="1242"/>
                  </a:lnTo>
                  <a:lnTo>
                    <a:pt x="7860" y="1281"/>
                  </a:lnTo>
                  <a:lnTo>
                    <a:pt x="8038" y="1340"/>
                  </a:lnTo>
                  <a:lnTo>
                    <a:pt x="8195" y="1419"/>
                  </a:lnTo>
                  <a:lnTo>
                    <a:pt x="8353" y="1498"/>
                  </a:lnTo>
                  <a:lnTo>
                    <a:pt x="8471" y="1576"/>
                  </a:lnTo>
                  <a:lnTo>
                    <a:pt x="8570" y="1635"/>
                  </a:lnTo>
                  <a:lnTo>
                    <a:pt x="8668" y="1734"/>
                  </a:lnTo>
                  <a:lnTo>
                    <a:pt x="8747" y="1813"/>
                  </a:lnTo>
                  <a:lnTo>
                    <a:pt x="8865" y="1931"/>
                  </a:lnTo>
                  <a:lnTo>
                    <a:pt x="8924" y="2010"/>
                  </a:lnTo>
                  <a:lnTo>
                    <a:pt x="9082" y="2226"/>
                  </a:lnTo>
                  <a:lnTo>
                    <a:pt x="9101" y="2266"/>
                  </a:lnTo>
                  <a:lnTo>
                    <a:pt x="9161" y="2305"/>
                  </a:lnTo>
                  <a:lnTo>
                    <a:pt x="9220" y="2325"/>
                  </a:lnTo>
                  <a:lnTo>
                    <a:pt x="9298" y="2325"/>
                  </a:lnTo>
                  <a:lnTo>
                    <a:pt x="9397" y="2305"/>
                  </a:lnTo>
                  <a:lnTo>
                    <a:pt x="9476" y="2266"/>
                  </a:lnTo>
                  <a:lnTo>
                    <a:pt x="9594" y="2187"/>
                  </a:lnTo>
                  <a:lnTo>
                    <a:pt x="9692" y="2089"/>
                  </a:lnTo>
                  <a:lnTo>
                    <a:pt x="9771" y="1970"/>
                  </a:lnTo>
                  <a:lnTo>
                    <a:pt x="9850" y="1872"/>
                  </a:lnTo>
                  <a:lnTo>
                    <a:pt x="9889" y="1754"/>
                  </a:lnTo>
                  <a:lnTo>
                    <a:pt x="9929" y="1635"/>
                  </a:lnTo>
                  <a:lnTo>
                    <a:pt x="9948" y="1517"/>
                  </a:lnTo>
                  <a:lnTo>
                    <a:pt x="9948" y="1419"/>
                  </a:lnTo>
                  <a:lnTo>
                    <a:pt x="9929" y="1320"/>
                  </a:lnTo>
                  <a:lnTo>
                    <a:pt x="9889" y="1242"/>
                  </a:lnTo>
                  <a:lnTo>
                    <a:pt x="9692" y="966"/>
                  </a:lnTo>
                  <a:lnTo>
                    <a:pt x="9456" y="710"/>
                  </a:lnTo>
                  <a:lnTo>
                    <a:pt x="9200" y="493"/>
                  </a:lnTo>
                  <a:lnTo>
                    <a:pt x="8924" y="316"/>
                  </a:lnTo>
                  <a:lnTo>
                    <a:pt x="8648" y="198"/>
                  </a:lnTo>
                  <a:lnTo>
                    <a:pt x="8589" y="158"/>
                  </a:lnTo>
                  <a:lnTo>
                    <a:pt x="8412" y="119"/>
                  </a:lnTo>
                  <a:lnTo>
                    <a:pt x="8235" y="60"/>
                  </a:lnTo>
                  <a:lnTo>
                    <a:pt x="8156" y="60"/>
                  </a:lnTo>
                  <a:lnTo>
                    <a:pt x="7841" y="20"/>
                  </a:lnTo>
                  <a:lnTo>
                    <a:pt x="7742" y="1"/>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3"/>
            <p:cNvSpPr/>
            <p:nvPr/>
          </p:nvSpPr>
          <p:spPr>
            <a:xfrm>
              <a:off x="3094450" y="3594700"/>
              <a:ext cx="500" cy="4450"/>
            </a:xfrm>
            <a:custGeom>
              <a:avLst/>
              <a:gdLst/>
              <a:ahLst/>
              <a:cxnLst/>
              <a:rect l="l" t="t" r="r" b="b"/>
              <a:pathLst>
                <a:path w="20" h="178" extrusionOk="0">
                  <a:moveTo>
                    <a:pt x="20" y="0"/>
                  </a:moveTo>
                  <a:lnTo>
                    <a:pt x="20" y="0"/>
                  </a:lnTo>
                  <a:lnTo>
                    <a:pt x="20" y="0"/>
                  </a:lnTo>
                  <a:lnTo>
                    <a:pt x="0" y="178"/>
                  </a:lnTo>
                  <a:lnTo>
                    <a:pt x="0" y="178"/>
                  </a:lnTo>
                  <a:lnTo>
                    <a:pt x="0" y="178"/>
                  </a:lnTo>
                  <a:lnTo>
                    <a:pt x="20" y="0"/>
                  </a:lnTo>
                  <a:lnTo>
                    <a:pt x="20" y="0"/>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3"/>
            <p:cNvSpPr/>
            <p:nvPr/>
          </p:nvSpPr>
          <p:spPr>
            <a:xfrm>
              <a:off x="3099850" y="3578925"/>
              <a:ext cx="1500" cy="2500"/>
            </a:xfrm>
            <a:custGeom>
              <a:avLst/>
              <a:gdLst/>
              <a:ahLst/>
              <a:cxnLst/>
              <a:rect l="l" t="t" r="r" b="b"/>
              <a:pathLst>
                <a:path w="60" h="100" extrusionOk="0">
                  <a:moveTo>
                    <a:pt x="60" y="1"/>
                  </a:moveTo>
                  <a:lnTo>
                    <a:pt x="60" y="1"/>
                  </a:lnTo>
                  <a:lnTo>
                    <a:pt x="60" y="1"/>
                  </a:lnTo>
                  <a:lnTo>
                    <a:pt x="1" y="99"/>
                  </a:lnTo>
                  <a:lnTo>
                    <a:pt x="1" y="99"/>
                  </a:lnTo>
                  <a:lnTo>
                    <a:pt x="1" y="99"/>
                  </a:lnTo>
                  <a:lnTo>
                    <a:pt x="60" y="1"/>
                  </a:lnTo>
                  <a:lnTo>
                    <a:pt x="60" y="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3"/>
            <p:cNvSpPr/>
            <p:nvPr/>
          </p:nvSpPr>
          <p:spPr>
            <a:xfrm>
              <a:off x="3102325" y="3574500"/>
              <a:ext cx="1975" cy="2500"/>
            </a:xfrm>
            <a:custGeom>
              <a:avLst/>
              <a:gdLst/>
              <a:ahLst/>
              <a:cxnLst/>
              <a:rect l="l" t="t" r="r" b="b"/>
              <a:pathLst>
                <a:path w="79" h="100" extrusionOk="0">
                  <a:moveTo>
                    <a:pt x="79" y="1"/>
                  </a:moveTo>
                  <a:lnTo>
                    <a:pt x="0" y="99"/>
                  </a:lnTo>
                  <a:lnTo>
                    <a:pt x="20" y="99"/>
                  </a:lnTo>
                  <a:lnTo>
                    <a:pt x="79" y="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3"/>
            <p:cNvSpPr/>
            <p:nvPr/>
          </p:nvSpPr>
          <p:spPr>
            <a:xfrm>
              <a:off x="3095425" y="3588775"/>
              <a:ext cx="1000" cy="3475"/>
            </a:xfrm>
            <a:custGeom>
              <a:avLst/>
              <a:gdLst/>
              <a:ahLst/>
              <a:cxnLst/>
              <a:rect l="l" t="t" r="r" b="b"/>
              <a:pathLst>
                <a:path w="40" h="139" extrusionOk="0">
                  <a:moveTo>
                    <a:pt x="40" y="1"/>
                  </a:moveTo>
                  <a:lnTo>
                    <a:pt x="40" y="1"/>
                  </a:lnTo>
                  <a:lnTo>
                    <a:pt x="40" y="1"/>
                  </a:lnTo>
                  <a:lnTo>
                    <a:pt x="0" y="139"/>
                  </a:lnTo>
                  <a:lnTo>
                    <a:pt x="0" y="139"/>
                  </a:lnTo>
                  <a:lnTo>
                    <a:pt x="0" y="139"/>
                  </a:lnTo>
                  <a:lnTo>
                    <a:pt x="40" y="1"/>
                  </a:lnTo>
                  <a:lnTo>
                    <a:pt x="40" y="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3"/>
            <p:cNvSpPr/>
            <p:nvPr/>
          </p:nvSpPr>
          <p:spPr>
            <a:xfrm>
              <a:off x="3097400" y="3583375"/>
              <a:ext cx="1000" cy="2975"/>
            </a:xfrm>
            <a:custGeom>
              <a:avLst/>
              <a:gdLst/>
              <a:ahLst/>
              <a:cxnLst/>
              <a:rect l="l" t="t" r="r" b="b"/>
              <a:pathLst>
                <a:path w="40" h="119" extrusionOk="0">
                  <a:moveTo>
                    <a:pt x="40" y="0"/>
                  </a:moveTo>
                  <a:lnTo>
                    <a:pt x="40" y="0"/>
                  </a:lnTo>
                  <a:lnTo>
                    <a:pt x="40" y="0"/>
                  </a:lnTo>
                  <a:lnTo>
                    <a:pt x="0" y="118"/>
                  </a:lnTo>
                  <a:lnTo>
                    <a:pt x="0" y="118"/>
                  </a:lnTo>
                  <a:lnTo>
                    <a:pt x="0" y="118"/>
                  </a:lnTo>
                  <a:lnTo>
                    <a:pt x="40" y="0"/>
                  </a:lnTo>
                  <a:lnTo>
                    <a:pt x="40" y="0"/>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3"/>
            <p:cNvSpPr/>
            <p:nvPr/>
          </p:nvSpPr>
          <p:spPr>
            <a:xfrm>
              <a:off x="3105775" y="3571050"/>
              <a:ext cx="1975" cy="2000"/>
            </a:xfrm>
            <a:custGeom>
              <a:avLst/>
              <a:gdLst/>
              <a:ahLst/>
              <a:cxnLst/>
              <a:rect l="l" t="t" r="r" b="b"/>
              <a:pathLst>
                <a:path w="79" h="80" extrusionOk="0">
                  <a:moveTo>
                    <a:pt x="79" y="1"/>
                  </a:moveTo>
                  <a:lnTo>
                    <a:pt x="79" y="1"/>
                  </a:lnTo>
                  <a:lnTo>
                    <a:pt x="79" y="1"/>
                  </a:lnTo>
                  <a:lnTo>
                    <a:pt x="0" y="80"/>
                  </a:lnTo>
                  <a:lnTo>
                    <a:pt x="0" y="80"/>
                  </a:lnTo>
                  <a:lnTo>
                    <a:pt x="0" y="80"/>
                  </a:lnTo>
                  <a:lnTo>
                    <a:pt x="79" y="1"/>
                  </a:lnTo>
                  <a:lnTo>
                    <a:pt x="79" y="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3"/>
            <p:cNvSpPr/>
            <p:nvPr/>
          </p:nvSpPr>
          <p:spPr>
            <a:xfrm>
              <a:off x="3093950" y="3601100"/>
              <a:ext cx="25" cy="6925"/>
            </a:xfrm>
            <a:custGeom>
              <a:avLst/>
              <a:gdLst/>
              <a:ahLst/>
              <a:cxnLst/>
              <a:rect l="l" t="t" r="r" b="b"/>
              <a:pathLst>
                <a:path w="1" h="277" extrusionOk="0">
                  <a:moveTo>
                    <a:pt x="0" y="0"/>
                  </a:moveTo>
                  <a:lnTo>
                    <a:pt x="0" y="0"/>
                  </a:lnTo>
                  <a:lnTo>
                    <a:pt x="0" y="276"/>
                  </a:lnTo>
                  <a:lnTo>
                    <a:pt x="0" y="276"/>
                  </a:lnTo>
                  <a:lnTo>
                    <a:pt x="0" y="276"/>
                  </a:lnTo>
                  <a:lnTo>
                    <a:pt x="0" y="0"/>
                  </a:lnTo>
                  <a:lnTo>
                    <a:pt x="0" y="0"/>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3"/>
            <p:cNvSpPr/>
            <p:nvPr/>
          </p:nvSpPr>
          <p:spPr>
            <a:xfrm>
              <a:off x="3118575" y="3565150"/>
              <a:ext cx="2475" cy="525"/>
            </a:xfrm>
            <a:custGeom>
              <a:avLst/>
              <a:gdLst/>
              <a:ahLst/>
              <a:cxnLst/>
              <a:rect l="l" t="t" r="r" b="b"/>
              <a:pathLst>
                <a:path w="99" h="21" extrusionOk="0">
                  <a:moveTo>
                    <a:pt x="99" y="0"/>
                  </a:moveTo>
                  <a:lnTo>
                    <a:pt x="99" y="0"/>
                  </a:lnTo>
                  <a:lnTo>
                    <a:pt x="99" y="0"/>
                  </a:lnTo>
                  <a:lnTo>
                    <a:pt x="0" y="20"/>
                  </a:lnTo>
                  <a:lnTo>
                    <a:pt x="0" y="20"/>
                  </a:lnTo>
                  <a:lnTo>
                    <a:pt x="0" y="20"/>
                  </a:lnTo>
                  <a:lnTo>
                    <a:pt x="99" y="0"/>
                  </a:lnTo>
                  <a:lnTo>
                    <a:pt x="99" y="0"/>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3"/>
            <p:cNvSpPr/>
            <p:nvPr/>
          </p:nvSpPr>
          <p:spPr>
            <a:xfrm>
              <a:off x="3123500" y="3564650"/>
              <a:ext cx="2475" cy="25"/>
            </a:xfrm>
            <a:custGeom>
              <a:avLst/>
              <a:gdLst/>
              <a:ahLst/>
              <a:cxnLst/>
              <a:rect l="l" t="t" r="r" b="b"/>
              <a:pathLst>
                <a:path w="99" h="1" extrusionOk="0">
                  <a:moveTo>
                    <a:pt x="99" y="1"/>
                  </a:moveTo>
                  <a:lnTo>
                    <a:pt x="99" y="1"/>
                  </a:lnTo>
                  <a:lnTo>
                    <a:pt x="99" y="1"/>
                  </a:lnTo>
                  <a:lnTo>
                    <a:pt x="0" y="1"/>
                  </a:lnTo>
                  <a:lnTo>
                    <a:pt x="0" y="1"/>
                  </a:lnTo>
                  <a:lnTo>
                    <a:pt x="0" y="1"/>
                  </a:lnTo>
                  <a:lnTo>
                    <a:pt x="99" y="1"/>
                  </a:lnTo>
                  <a:lnTo>
                    <a:pt x="99" y="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3"/>
            <p:cNvSpPr/>
            <p:nvPr/>
          </p:nvSpPr>
          <p:spPr>
            <a:xfrm>
              <a:off x="3114125" y="3566625"/>
              <a:ext cx="2000" cy="1000"/>
            </a:xfrm>
            <a:custGeom>
              <a:avLst/>
              <a:gdLst/>
              <a:ahLst/>
              <a:cxnLst/>
              <a:rect l="l" t="t" r="r" b="b"/>
              <a:pathLst>
                <a:path w="80" h="40" extrusionOk="0">
                  <a:moveTo>
                    <a:pt x="80" y="0"/>
                  </a:moveTo>
                  <a:lnTo>
                    <a:pt x="80" y="0"/>
                  </a:lnTo>
                  <a:lnTo>
                    <a:pt x="80" y="0"/>
                  </a:lnTo>
                  <a:lnTo>
                    <a:pt x="1" y="40"/>
                  </a:lnTo>
                  <a:lnTo>
                    <a:pt x="1" y="40"/>
                  </a:lnTo>
                  <a:lnTo>
                    <a:pt x="1" y="40"/>
                  </a:lnTo>
                  <a:lnTo>
                    <a:pt x="80" y="0"/>
                  </a:lnTo>
                  <a:lnTo>
                    <a:pt x="80" y="0"/>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3"/>
            <p:cNvSpPr/>
            <p:nvPr/>
          </p:nvSpPr>
          <p:spPr>
            <a:xfrm>
              <a:off x="3109700" y="3568600"/>
              <a:ext cx="2000" cy="1500"/>
            </a:xfrm>
            <a:custGeom>
              <a:avLst/>
              <a:gdLst/>
              <a:ahLst/>
              <a:cxnLst/>
              <a:rect l="l" t="t" r="r" b="b"/>
              <a:pathLst>
                <a:path w="80" h="60" extrusionOk="0">
                  <a:moveTo>
                    <a:pt x="79" y="0"/>
                  </a:moveTo>
                  <a:lnTo>
                    <a:pt x="79" y="0"/>
                  </a:lnTo>
                  <a:lnTo>
                    <a:pt x="79" y="0"/>
                  </a:lnTo>
                  <a:lnTo>
                    <a:pt x="1" y="59"/>
                  </a:lnTo>
                  <a:lnTo>
                    <a:pt x="1" y="59"/>
                  </a:lnTo>
                  <a:lnTo>
                    <a:pt x="1" y="59"/>
                  </a:lnTo>
                  <a:lnTo>
                    <a:pt x="79" y="0"/>
                  </a:lnTo>
                  <a:lnTo>
                    <a:pt x="79" y="0"/>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3"/>
            <p:cNvSpPr/>
            <p:nvPr/>
          </p:nvSpPr>
          <p:spPr>
            <a:xfrm>
              <a:off x="3095425" y="3517875"/>
              <a:ext cx="191575" cy="182725"/>
            </a:xfrm>
            <a:custGeom>
              <a:avLst/>
              <a:gdLst/>
              <a:ahLst/>
              <a:cxnLst/>
              <a:rect l="l" t="t" r="r" b="b"/>
              <a:pathLst>
                <a:path w="7663" h="7309" extrusionOk="0">
                  <a:moveTo>
                    <a:pt x="156" y="815"/>
                  </a:moveTo>
                  <a:lnTo>
                    <a:pt x="119" y="828"/>
                  </a:lnTo>
                  <a:lnTo>
                    <a:pt x="0" y="906"/>
                  </a:lnTo>
                  <a:lnTo>
                    <a:pt x="0" y="906"/>
                  </a:lnTo>
                  <a:lnTo>
                    <a:pt x="156" y="815"/>
                  </a:lnTo>
                  <a:close/>
                  <a:moveTo>
                    <a:pt x="1931" y="0"/>
                  </a:moveTo>
                  <a:lnTo>
                    <a:pt x="1655" y="40"/>
                  </a:lnTo>
                  <a:lnTo>
                    <a:pt x="1379" y="119"/>
                  </a:lnTo>
                  <a:lnTo>
                    <a:pt x="1143" y="237"/>
                  </a:lnTo>
                  <a:lnTo>
                    <a:pt x="156" y="815"/>
                  </a:lnTo>
                  <a:lnTo>
                    <a:pt x="237" y="788"/>
                  </a:lnTo>
                  <a:lnTo>
                    <a:pt x="375" y="749"/>
                  </a:lnTo>
                  <a:lnTo>
                    <a:pt x="493" y="710"/>
                  </a:lnTo>
                  <a:lnTo>
                    <a:pt x="650" y="690"/>
                  </a:lnTo>
                  <a:lnTo>
                    <a:pt x="788" y="670"/>
                  </a:lnTo>
                  <a:lnTo>
                    <a:pt x="1084" y="670"/>
                  </a:lnTo>
                  <a:lnTo>
                    <a:pt x="1261" y="710"/>
                  </a:lnTo>
                  <a:lnTo>
                    <a:pt x="1399" y="729"/>
                  </a:lnTo>
                  <a:lnTo>
                    <a:pt x="1596" y="788"/>
                  </a:lnTo>
                  <a:lnTo>
                    <a:pt x="1714" y="828"/>
                  </a:lnTo>
                  <a:lnTo>
                    <a:pt x="1951" y="906"/>
                  </a:lnTo>
                  <a:lnTo>
                    <a:pt x="2049" y="946"/>
                  </a:lnTo>
                  <a:lnTo>
                    <a:pt x="2404" y="1143"/>
                  </a:lnTo>
                  <a:lnTo>
                    <a:pt x="2719" y="1340"/>
                  </a:lnTo>
                  <a:lnTo>
                    <a:pt x="3014" y="1557"/>
                  </a:lnTo>
                  <a:lnTo>
                    <a:pt x="3329" y="1813"/>
                  </a:lnTo>
                  <a:lnTo>
                    <a:pt x="3605" y="2088"/>
                  </a:lnTo>
                  <a:lnTo>
                    <a:pt x="3881" y="2384"/>
                  </a:lnTo>
                  <a:lnTo>
                    <a:pt x="4157" y="2699"/>
                  </a:lnTo>
                  <a:lnTo>
                    <a:pt x="4393" y="3034"/>
                  </a:lnTo>
                  <a:lnTo>
                    <a:pt x="4629" y="3388"/>
                  </a:lnTo>
                  <a:lnTo>
                    <a:pt x="4846" y="3743"/>
                  </a:lnTo>
                  <a:lnTo>
                    <a:pt x="5043" y="4117"/>
                  </a:lnTo>
                  <a:lnTo>
                    <a:pt x="5201" y="4492"/>
                  </a:lnTo>
                  <a:lnTo>
                    <a:pt x="5358" y="4886"/>
                  </a:lnTo>
                  <a:lnTo>
                    <a:pt x="5496" y="5260"/>
                  </a:lnTo>
                  <a:lnTo>
                    <a:pt x="5595" y="5654"/>
                  </a:lnTo>
                  <a:lnTo>
                    <a:pt x="5673" y="6048"/>
                  </a:lnTo>
                  <a:lnTo>
                    <a:pt x="5733" y="6422"/>
                  </a:lnTo>
                  <a:lnTo>
                    <a:pt x="7289" y="7308"/>
                  </a:lnTo>
                  <a:lnTo>
                    <a:pt x="7348" y="6993"/>
                  </a:lnTo>
                  <a:lnTo>
                    <a:pt x="7427" y="6698"/>
                  </a:lnTo>
                  <a:lnTo>
                    <a:pt x="7525" y="6442"/>
                  </a:lnTo>
                  <a:lnTo>
                    <a:pt x="7663" y="6205"/>
                  </a:lnTo>
                  <a:lnTo>
                    <a:pt x="6895" y="5752"/>
                  </a:lnTo>
                  <a:lnTo>
                    <a:pt x="6836" y="5378"/>
                  </a:lnTo>
                  <a:lnTo>
                    <a:pt x="6757" y="4984"/>
                  </a:lnTo>
                  <a:lnTo>
                    <a:pt x="6639" y="4590"/>
                  </a:lnTo>
                  <a:lnTo>
                    <a:pt x="6521" y="4216"/>
                  </a:lnTo>
                  <a:lnTo>
                    <a:pt x="6363" y="3822"/>
                  </a:lnTo>
                  <a:lnTo>
                    <a:pt x="6186" y="3448"/>
                  </a:lnTo>
                  <a:lnTo>
                    <a:pt x="5989" y="3073"/>
                  </a:lnTo>
                  <a:lnTo>
                    <a:pt x="5772" y="2719"/>
                  </a:lnTo>
                  <a:lnTo>
                    <a:pt x="5555" y="2364"/>
                  </a:lnTo>
                  <a:lnTo>
                    <a:pt x="5299" y="2029"/>
                  </a:lnTo>
                  <a:lnTo>
                    <a:pt x="5043" y="1714"/>
                  </a:lnTo>
                  <a:lnTo>
                    <a:pt x="4767" y="1419"/>
                  </a:lnTo>
                  <a:lnTo>
                    <a:pt x="4472" y="1143"/>
                  </a:lnTo>
                  <a:lnTo>
                    <a:pt x="4176" y="887"/>
                  </a:lnTo>
                  <a:lnTo>
                    <a:pt x="3861" y="670"/>
                  </a:lnTo>
                  <a:lnTo>
                    <a:pt x="3546" y="473"/>
                  </a:lnTo>
                  <a:lnTo>
                    <a:pt x="3211" y="276"/>
                  </a:lnTo>
                  <a:lnTo>
                    <a:pt x="2857" y="158"/>
                  </a:lnTo>
                  <a:lnTo>
                    <a:pt x="2541" y="59"/>
                  </a:lnTo>
                  <a:lnTo>
                    <a:pt x="2226"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3"/>
            <p:cNvSpPr/>
            <p:nvPr/>
          </p:nvSpPr>
          <p:spPr>
            <a:xfrm>
              <a:off x="3299800" y="3719775"/>
              <a:ext cx="25" cy="7425"/>
            </a:xfrm>
            <a:custGeom>
              <a:avLst/>
              <a:gdLst/>
              <a:ahLst/>
              <a:cxnLst/>
              <a:rect l="l" t="t" r="r" b="b"/>
              <a:pathLst>
                <a:path w="1" h="297" extrusionOk="0">
                  <a:moveTo>
                    <a:pt x="0" y="1"/>
                  </a:moveTo>
                  <a:lnTo>
                    <a:pt x="0" y="1"/>
                  </a:lnTo>
                  <a:lnTo>
                    <a:pt x="0" y="296"/>
                  </a:lnTo>
                  <a:lnTo>
                    <a:pt x="0" y="296"/>
                  </a:lnTo>
                  <a:lnTo>
                    <a:pt x="0" y="296"/>
                  </a:lnTo>
                  <a:lnTo>
                    <a:pt x="0" y="1"/>
                  </a:lnTo>
                  <a:lnTo>
                    <a:pt x="0" y="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3"/>
            <p:cNvSpPr/>
            <p:nvPr/>
          </p:nvSpPr>
          <p:spPr>
            <a:xfrm>
              <a:off x="3303250" y="3702550"/>
              <a:ext cx="1500" cy="2975"/>
            </a:xfrm>
            <a:custGeom>
              <a:avLst/>
              <a:gdLst/>
              <a:ahLst/>
              <a:cxnLst/>
              <a:rect l="l" t="t" r="r" b="b"/>
              <a:pathLst>
                <a:path w="60" h="119" extrusionOk="0">
                  <a:moveTo>
                    <a:pt x="59" y="0"/>
                  </a:moveTo>
                  <a:lnTo>
                    <a:pt x="59" y="0"/>
                  </a:lnTo>
                  <a:lnTo>
                    <a:pt x="59" y="0"/>
                  </a:lnTo>
                  <a:lnTo>
                    <a:pt x="0" y="118"/>
                  </a:lnTo>
                  <a:lnTo>
                    <a:pt x="0" y="118"/>
                  </a:lnTo>
                  <a:lnTo>
                    <a:pt x="0" y="118"/>
                  </a:lnTo>
                  <a:lnTo>
                    <a:pt x="59" y="0"/>
                  </a:lnTo>
                  <a:lnTo>
                    <a:pt x="59" y="0"/>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3"/>
            <p:cNvSpPr/>
            <p:nvPr/>
          </p:nvSpPr>
          <p:spPr>
            <a:xfrm>
              <a:off x="3329825" y="3683325"/>
              <a:ext cx="2000" cy="525"/>
            </a:xfrm>
            <a:custGeom>
              <a:avLst/>
              <a:gdLst/>
              <a:ahLst/>
              <a:cxnLst/>
              <a:rect l="l" t="t" r="r" b="b"/>
              <a:pathLst>
                <a:path w="80" h="21" extrusionOk="0">
                  <a:moveTo>
                    <a:pt x="80" y="1"/>
                  </a:moveTo>
                  <a:lnTo>
                    <a:pt x="80" y="1"/>
                  </a:lnTo>
                  <a:lnTo>
                    <a:pt x="80" y="1"/>
                  </a:lnTo>
                  <a:lnTo>
                    <a:pt x="1" y="21"/>
                  </a:lnTo>
                  <a:lnTo>
                    <a:pt x="1" y="21"/>
                  </a:lnTo>
                  <a:lnTo>
                    <a:pt x="1" y="21"/>
                  </a:lnTo>
                  <a:lnTo>
                    <a:pt x="80" y="1"/>
                  </a:lnTo>
                  <a:lnTo>
                    <a:pt x="80" y="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3"/>
            <p:cNvSpPr/>
            <p:nvPr/>
          </p:nvSpPr>
          <p:spPr>
            <a:xfrm>
              <a:off x="3315550" y="3687275"/>
              <a:ext cx="2000" cy="1500"/>
            </a:xfrm>
            <a:custGeom>
              <a:avLst/>
              <a:gdLst/>
              <a:ahLst/>
              <a:cxnLst/>
              <a:rect l="l" t="t" r="r" b="b"/>
              <a:pathLst>
                <a:path w="80" h="60" extrusionOk="0">
                  <a:moveTo>
                    <a:pt x="79" y="1"/>
                  </a:moveTo>
                  <a:lnTo>
                    <a:pt x="79" y="1"/>
                  </a:lnTo>
                  <a:lnTo>
                    <a:pt x="79" y="1"/>
                  </a:lnTo>
                  <a:lnTo>
                    <a:pt x="1" y="60"/>
                  </a:lnTo>
                  <a:lnTo>
                    <a:pt x="1" y="60"/>
                  </a:lnTo>
                  <a:lnTo>
                    <a:pt x="1" y="60"/>
                  </a:lnTo>
                  <a:lnTo>
                    <a:pt x="79" y="1"/>
                  </a:lnTo>
                  <a:lnTo>
                    <a:pt x="79" y="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3"/>
            <p:cNvSpPr/>
            <p:nvPr/>
          </p:nvSpPr>
          <p:spPr>
            <a:xfrm>
              <a:off x="3319975" y="3685300"/>
              <a:ext cx="2000" cy="1025"/>
            </a:xfrm>
            <a:custGeom>
              <a:avLst/>
              <a:gdLst/>
              <a:ahLst/>
              <a:cxnLst/>
              <a:rect l="l" t="t" r="r" b="b"/>
              <a:pathLst>
                <a:path w="80" h="41" extrusionOk="0">
                  <a:moveTo>
                    <a:pt x="80" y="1"/>
                  </a:moveTo>
                  <a:lnTo>
                    <a:pt x="80" y="1"/>
                  </a:lnTo>
                  <a:lnTo>
                    <a:pt x="80" y="1"/>
                  </a:lnTo>
                  <a:lnTo>
                    <a:pt x="1" y="40"/>
                  </a:lnTo>
                  <a:lnTo>
                    <a:pt x="1" y="40"/>
                  </a:lnTo>
                  <a:lnTo>
                    <a:pt x="1" y="40"/>
                  </a:lnTo>
                  <a:lnTo>
                    <a:pt x="80" y="1"/>
                  </a:lnTo>
                  <a:lnTo>
                    <a:pt x="80" y="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3"/>
            <p:cNvSpPr/>
            <p:nvPr/>
          </p:nvSpPr>
          <p:spPr>
            <a:xfrm>
              <a:off x="3305700" y="3697625"/>
              <a:ext cx="1500" cy="2475"/>
            </a:xfrm>
            <a:custGeom>
              <a:avLst/>
              <a:gdLst/>
              <a:ahLst/>
              <a:cxnLst/>
              <a:rect l="l" t="t" r="r" b="b"/>
              <a:pathLst>
                <a:path w="60" h="99" extrusionOk="0">
                  <a:moveTo>
                    <a:pt x="60" y="0"/>
                  </a:moveTo>
                  <a:lnTo>
                    <a:pt x="60" y="0"/>
                  </a:lnTo>
                  <a:lnTo>
                    <a:pt x="60" y="0"/>
                  </a:lnTo>
                  <a:lnTo>
                    <a:pt x="1" y="99"/>
                  </a:lnTo>
                  <a:lnTo>
                    <a:pt x="1" y="99"/>
                  </a:lnTo>
                  <a:lnTo>
                    <a:pt x="1" y="99"/>
                  </a:lnTo>
                  <a:lnTo>
                    <a:pt x="60" y="0"/>
                  </a:lnTo>
                  <a:lnTo>
                    <a:pt x="60" y="0"/>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3"/>
            <p:cNvSpPr/>
            <p:nvPr/>
          </p:nvSpPr>
          <p:spPr>
            <a:xfrm>
              <a:off x="3311600" y="3690225"/>
              <a:ext cx="2000" cy="2000"/>
            </a:xfrm>
            <a:custGeom>
              <a:avLst/>
              <a:gdLst/>
              <a:ahLst/>
              <a:cxnLst/>
              <a:rect l="l" t="t" r="r" b="b"/>
              <a:pathLst>
                <a:path w="80" h="80" extrusionOk="0">
                  <a:moveTo>
                    <a:pt x="80" y="1"/>
                  </a:moveTo>
                  <a:lnTo>
                    <a:pt x="1" y="80"/>
                  </a:lnTo>
                  <a:lnTo>
                    <a:pt x="21" y="80"/>
                  </a:lnTo>
                  <a:lnTo>
                    <a:pt x="80" y="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3"/>
            <p:cNvSpPr/>
            <p:nvPr/>
          </p:nvSpPr>
          <p:spPr>
            <a:xfrm>
              <a:off x="3302250" y="3749325"/>
              <a:ext cx="3975" cy="12825"/>
            </a:xfrm>
            <a:custGeom>
              <a:avLst/>
              <a:gdLst/>
              <a:ahLst/>
              <a:cxnLst/>
              <a:rect l="l" t="t" r="r" b="b"/>
              <a:pathLst>
                <a:path w="159" h="513" extrusionOk="0">
                  <a:moveTo>
                    <a:pt x="158" y="513"/>
                  </a:moveTo>
                  <a:lnTo>
                    <a:pt x="158" y="513"/>
                  </a:lnTo>
                  <a:lnTo>
                    <a:pt x="79" y="257"/>
                  </a:lnTo>
                  <a:lnTo>
                    <a:pt x="1" y="1"/>
                  </a:lnTo>
                  <a:lnTo>
                    <a:pt x="1" y="1"/>
                  </a:lnTo>
                  <a:lnTo>
                    <a:pt x="79" y="257"/>
                  </a:lnTo>
                  <a:lnTo>
                    <a:pt x="158" y="513"/>
                  </a:lnTo>
                  <a:lnTo>
                    <a:pt x="158" y="513"/>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3"/>
            <p:cNvSpPr/>
            <p:nvPr/>
          </p:nvSpPr>
          <p:spPr>
            <a:xfrm>
              <a:off x="3331800" y="3807425"/>
              <a:ext cx="10850" cy="11850"/>
            </a:xfrm>
            <a:custGeom>
              <a:avLst/>
              <a:gdLst/>
              <a:ahLst/>
              <a:cxnLst/>
              <a:rect l="l" t="t" r="r" b="b"/>
              <a:pathLst>
                <a:path w="434" h="474" extrusionOk="0">
                  <a:moveTo>
                    <a:pt x="434" y="474"/>
                  </a:moveTo>
                  <a:lnTo>
                    <a:pt x="434" y="474"/>
                  </a:lnTo>
                  <a:lnTo>
                    <a:pt x="217" y="237"/>
                  </a:lnTo>
                  <a:lnTo>
                    <a:pt x="1" y="1"/>
                  </a:lnTo>
                  <a:lnTo>
                    <a:pt x="1" y="1"/>
                  </a:lnTo>
                  <a:lnTo>
                    <a:pt x="217" y="237"/>
                  </a:lnTo>
                  <a:lnTo>
                    <a:pt x="434" y="474"/>
                  </a:lnTo>
                  <a:lnTo>
                    <a:pt x="434" y="474"/>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3"/>
            <p:cNvSpPr/>
            <p:nvPr/>
          </p:nvSpPr>
          <p:spPr>
            <a:xfrm>
              <a:off x="3308650" y="3693675"/>
              <a:ext cx="1500" cy="2000"/>
            </a:xfrm>
            <a:custGeom>
              <a:avLst/>
              <a:gdLst/>
              <a:ahLst/>
              <a:cxnLst/>
              <a:rect l="l" t="t" r="r" b="b"/>
              <a:pathLst>
                <a:path w="60" h="80" extrusionOk="0">
                  <a:moveTo>
                    <a:pt x="60" y="1"/>
                  </a:moveTo>
                  <a:lnTo>
                    <a:pt x="60" y="1"/>
                  </a:lnTo>
                  <a:lnTo>
                    <a:pt x="60" y="1"/>
                  </a:lnTo>
                  <a:lnTo>
                    <a:pt x="1" y="79"/>
                  </a:lnTo>
                  <a:lnTo>
                    <a:pt x="1" y="79"/>
                  </a:lnTo>
                  <a:lnTo>
                    <a:pt x="1" y="79"/>
                  </a:lnTo>
                  <a:lnTo>
                    <a:pt x="60" y="1"/>
                  </a:lnTo>
                  <a:lnTo>
                    <a:pt x="60" y="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3"/>
            <p:cNvSpPr/>
            <p:nvPr/>
          </p:nvSpPr>
          <p:spPr>
            <a:xfrm>
              <a:off x="3300275" y="3713375"/>
              <a:ext cx="525" cy="4450"/>
            </a:xfrm>
            <a:custGeom>
              <a:avLst/>
              <a:gdLst/>
              <a:ahLst/>
              <a:cxnLst/>
              <a:rect l="l" t="t" r="r" b="b"/>
              <a:pathLst>
                <a:path w="21" h="178" extrusionOk="0">
                  <a:moveTo>
                    <a:pt x="21" y="1"/>
                  </a:moveTo>
                  <a:lnTo>
                    <a:pt x="21" y="1"/>
                  </a:lnTo>
                  <a:lnTo>
                    <a:pt x="21" y="1"/>
                  </a:lnTo>
                  <a:lnTo>
                    <a:pt x="1" y="178"/>
                  </a:lnTo>
                  <a:lnTo>
                    <a:pt x="1" y="178"/>
                  </a:lnTo>
                  <a:lnTo>
                    <a:pt x="1" y="178"/>
                  </a:lnTo>
                  <a:lnTo>
                    <a:pt x="21" y="1"/>
                  </a:lnTo>
                  <a:lnTo>
                    <a:pt x="21" y="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3"/>
            <p:cNvSpPr/>
            <p:nvPr/>
          </p:nvSpPr>
          <p:spPr>
            <a:xfrm>
              <a:off x="3301750" y="3707475"/>
              <a:ext cx="525" cy="3950"/>
            </a:xfrm>
            <a:custGeom>
              <a:avLst/>
              <a:gdLst/>
              <a:ahLst/>
              <a:cxnLst/>
              <a:rect l="l" t="t" r="r" b="b"/>
              <a:pathLst>
                <a:path w="21" h="158" extrusionOk="0">
                  <a:moveTo>
                    <a:pt x="21" y="0"/>
                  </a:moveTo>
                  <a:lnTo>
                    <a:pt x="1" y="138"/>
                  </a:lnTo>
                  <a:lnTo>
                    <a:pt x="1" y="158"/>
                  </a:lnTo>
                  <a:lnTo>
                    <a:pt x="21" y="0"/>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3"/>
            <p:cNvSpPr/>
            <p:nvPr/>
          </p:nvSpPr>
          <p:spPr>
            <a:xfrm>
              <a:off x="3307675" y="3767050"/>
              <a:ext cx="7900" cy="16275"/>
            </a:xfrm>
            <a:custGeom>
              <a:avLst/>
              <a:gdLst/>
              <a:ahLst/>
              <a:cxnLst/>
              <a:rect l="l" t="t" r="r" b="b"/>
              <a:pathLst>
                <a:path w="316" h="651" extrusionOk="0">
                  <a:moveTo>
                    <a:pt x="316" y="651"/>
                  </a:moveTo>
                  <a:lnTo>
                    <a:pt x="316" y="651"/>
                  </a:lnTo>
                  <a:lnTo>
                    <a:pt x="158" y="336"/>
                  </a:lnTo>
                  <a:lnTo>
                    <a:pt x="0" y="1"/>
                  </a:lnTo>
                  <a:lnTo>
                    <a:pt x="0" y="1"/>
                  </a:lnTo>
                  <a:lnTo>
                    <a:pt x="158" y="336"/>
                  </a:lnTo>
                  <a:lnTo>
                    <a:pt x="316" y="651"/>
                  </a:lnTo>
                  <a:lnTo>
                    <a:pt x="316" y="65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3"/>
            <p:cNvSpPr/>
            <p:nvPr/>
          </p:nvSpPr>
          <p:spPr>
            <a:xfrm>
              <a:off x="3324425" y="3683825"/>
              <a:ext cx="2475" cy="1025"/>
            </a:xfrm>
            <a:custGeom>
              <a:avLst/>
              <a:gdLst/>
              <a:ahLst/>
              <a:cxnLst/>
              <a:rect l="l" t="t" r="r" b="b"/>
              <a:pathLst>
                <a:path w="99" h="41" extrusionOk="0">
                  <a:moveTo>
                    <a:pt x="99" y="1"/>
                  </a:moveTo>
                  <a:lnTo>
                    <a:pt x="0" y="40"/>
                  </a:lnTo>
                  <a:lnTo>
                    <a:pt x="20" y="40"/>
                  </a:lnTo>
                  <a:lnTo>
                    <a:pt x="99" y="1"/>
                  </a:lnTo>
                  <a:close/>
                </a:path>
              </a:pathLst>
            </a:custGeom>
            <a:solidFill>
              <a:srgbClr val="098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3"/>
            <p:cNvSpPr/>
            <p:nvPr/>
          </p:nvSpPr>
          <p:spPr>
            <a:xfrm>
              <a:off x="3299800" y="3683325"/>
              <a:ext cx="122650" cy="158125"/>
            </a:xfrm>
            <a:custGeom>
              <a:avLst/>
              <a:gdLst/>
              <a:ahLst/>
              <a:cxnLst/>
              <a:rect l="l" t="t" r="r" b="b"/>
              <a:pathLst>
                <a:path w="4906" h="6325" extrusionOk="0">
                  <a:moveTo>
                    <a:pt x="1281" y="1"/>
                  </a:moveTo>
                  <a:lnTo>
                    <a:pt x="1202" y="21"/>
                  </a:lnTo>
                  <a:lnTo>
                    <a:pt x="1084" y="21"/>
                  </a:lnTo>
                  <a:lnTo>
                    <a:pt x="985" y="60"/>
                  </a:lnTo>
                  <a:lnTo>
                    <a:pt x="1005" y="60"/>
                  </a:lnTo>
                  <a:lnTo>
                    <a:pt x="887" y="80"/>
                  </a:lnTo>
                  <a:lnTo>
                    <a:pt x="808" y="119"/>
                  </a:lnTo>
                  <a:lnTo>
                    <a:pt x="709" y="159"/>
                  </a:lnTo>
                  <a:lnTo>
                    <a:pt x="631" y="218"/>
                  </a:lnTo>
                  <a:lnTo>
                    <a:pt x="552" y="277"/>
                  </a:lnTo>
                  <a:lnTo>
                    <a:pt x="473" y="356"/>
                  </a:lnTo>
                  <a:lnTo>
                    <a:pt x="414" y="415"/>
                  </a:lnTo>
                  <a:lnTo>
                    <a:pt x="355" y="493"/>
                  </a:lnTo>
                  <a:lnTo>
                    <a:pt x="296" y="572"/>
                  </a:lnTo>
                  <a:lnTo>
                    <a:pt x="237" y="671"/>
                  </a:lnTo>
                  <a:lnTo>
                    <a:pt x="197" y="769"/>
                  </a:lnTo>
                  <a:lnTo>
                    <a:pt x="138" y="887"/>
                  </a:lnTo>
                  <a:lnTo>
                    <a:pt x="99" y="966"/>
                  </a:lnTo>
                  <a:lnTo>
                    <a:pt x="79" y="1124"/>
                  </a:lnTo>
                  <a:lnTo>
                    <a:pt x="40" y="1203"/>
                  </a:lnTo>
                  <a:lnTo>
                    <a:pt x="20" y="1380"/>
                  </a:lnTo>
                  <a:lnTo>
                    <a:pt x="0" y="1459"/>
                  </a:lnTo>
                  <a:lnTo>
                    <a:pt x="0" y="1754"/>
                  </a:lnTo>
                  <a:lnTo>
                    <a:pt x="0" y="2030"/>
                  </a:lnTo>
                  <a:lnTo>
                    <a:pt x="40" y="2345"/>
                  </a:lnTo>
                  <a:lnTo>
                    <a:pt x="99" y="2641"/>
                  </a:lnTo>
                  <a:lnTo>
                    <a:pt x="177" y="2897"/>
                  </a:lnTo>
                  <a:lnTo>
                    <a:pt x="256" y="3153"/>
                  </a:lnTo>
                  <a:lnTo>
                    <a:pt x="315" y="3350"/>
                  </a:lnTo>
                  <a:lnTo>
                    <a:pt x="473" y="3685"/>
                  </a:lnTo>
                  <a:lnTo>
                    <a:pt x="631" y="4000"/>
                  </a:lnTo>
                  <a:lnTo>
                    <a:pt x="827" y="4354"/>
                  </a:lnTo>
                  <a:lnTo>
                    <a:pt x="1064" y="4709"/>
                  </a:lnTo>
                  <a:lnTo>
                    <a:pt x="1281" y="4965"/>
                  </a:lnTo>
                  <a:lnTo>
                    <a:pt x="1497" y="5201"/>
                  </a:lnTo>
                  <a:lnTo>
                    <a:pt x="1714" y="5438"/>
                  </a:lnTo>
                  <a:lnTo>
                    <a:pt x="1891" y="5595"/>
                  </a:lnTo>
                  <a:lnTo>
                    <a:pt x="2068" y="5733"/>
                  </a:lnTo>
                  <a:lnTo>
                    <a:pt x="2246" y="5871"/>
                  </a:lnTo>
                  <a:lnTo>
                    <a:pt x="2443" y="5989"/>
                  </a:lnTo>
                  <a:lnTo>
                    <a:pt x="2699" y="6107"/>
                  </a:lnTo>
                  <a:lnTo>
                    <a:pt x="2935" y="6206"/>
                  </a:lnTo>
                  <a:lnTo>
                    <a:pt x="3172" y="6285"/>
                  </a:lnTo>
                  <a:lnTo>
                    <a:pt x="3408" y="6304"/>
                  </a:lnTo>
                  <a:lnTo>
                    <a:pt x="3605" y="6324"/>
                  </a:lnTo>
                  <a:lnTo>
                    <a:pt x="3822" y="6285"/>
                  </a:lnTo>
                  <a:lnTo>
                    <a:pt x="3999" y="6245"/>
                  </a:lnTo>
                  <a:lnTo>
                    <a:pt x="4176" y="6167"/>
                  </a:lnTo>
                  <a:lnTo>
                    <a:pt x="4334" y="6048"/>
                  </a:lnTo>
                  <a:lnTo>
                    <a:pt x="4491" y="5910"/>
                  </a:lnTo>
                  <a:lnTo>
                    <a:pt x="4610" y="5753"/>
                  </a:lnTo>
                  <a:lnTo>
                    <a:pt x="4708" y="5556"/>
                  </a:lnTo>
                  <a:lnTo>
                    <a:pt x="4787" y="5359"/>
                  </a:lnTo>
                  <a:lnTo>
                    <a:pt x="4866" y="5123"/>
                  </a:lnTo>
                  <a:lnTo>
                    <a:pt x="4885" y="4866"/>
                  </a:lnTo>
                  <a:lnTo>
                    <a:pt x="4905" y="4571"/>
                  </a:lnTo>
                  <a:lnTo>
                    <a:pt x="4905" y="4275"/>
                  </a:lnTo>
                  <a:lnTo>
                    <a:pt x="4866" y="3980"/>
                  </a:lnTo>
                  <a:lnTo>
                    <a:pt x="4807" y="3685"/>
                  </a:lnTo>
                  <a:lnTo>
                    <a:pt x="4708" y="3369"/>
                  </a:lnTo>
                  <a:lnTo>
                    <a:pt x="4610" y="3054"/>
                  </a:lnTo>
                  <a:lnTo>
                    <a:pt x="4491" y="2759"/>
                  </a:lnTo>
                  <a:lnTo>
                    <a:pt x="4353" y="2463"/>
                  </a:lnTo>
                  <a:lnTo>
                    <a:pt x="4196" y="2168"/>
                  </a:lnTo>
                  <a:lnTo>
                    <a:pt x="4019" y="1892"/>
                  </a:lnTo>
                  <a:lnTo>
                    <a:pt x="3822" y="1616"/>
                  </a:lnTo>
                  <a:lnTo>
                    <a:pt x="3625" y="1360"/>
                  </a:lnTo>
                  <a:lnTo>
                    <a:pt x="3408" y="1104"/>
                  </a:lnTo>
                  <a:lnTo>
                    <a:pt x="3191" y="887"/>
                  </a:lnTo>
                  <a:lnTo>
                    <a:pt x="2955" y="690"/>
                  </a:lnTo>
                  <a:lnTo>
                    <a:pt x="2719" y="493"/>
                  </a:lnTo>
                  <a:lnTo>
                    <a:pt x="2462" y="336"/>
                  </a:lnTo>
                  <a:lnTo>
                    <a:pt x="2206" y="198"/>
                  </a:lnTo>
                  <a:lnTo>
                    <a:pt x="2128" y="178"/>
                  </a:lnTo>
                  <a:lnTo>
                    <a:pt x="2147" y="178"/>
                  </a:lnTo>
                  <a:lnTo>
                    <a:pt x="1970" y="119"/>
                  </a:lnTo>
                  <a:lnTo>
                    <a:pt x="1871" y="80"/>
                  </a:lnTo>
                  <a:lnTo>
                    <a:pt x="1734" y="40"/>
                  </a:lnTo>
                  <a:lnTo>
                    <a:pt x="1635" y="21"/>
                  </a:lnTo>
                  <a:lnTo>
                    <a:pt x="1497" y="1"/>
                  </a:lnTo>
                  <a:close/>
                </a:path>
              </a:pathLst>
            </a:custGeom>
            <a:solidFill>
              <a:srgbClr val="D9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3"/>
            <p:cNvSpPr/>
            <p:nvPr/>
          </p:nvSpPr>
          <p:spPr>
            <a:xfrm>
              <a:off x="3301275" y="3637050"/>
              <a:ext cx="173375" cy="228525"/>
            </a:xfrm>
            <a:custGeom>
              <a:avLst/>
              <a:gdLst/>
              <a:ahLst/>
              <a:cxnLst/>
              <a:rect l="l" t="t" r="r" b="b"/>
              <a:pathLst>
                <a:path w="6935" h="9141" extrusionOk="0">
                  <a:moveTo>
                    <a:pt x="1931" y="0"/>
                  </a:moveTo>
                  <a:lnTo>
                    <a:pt x="1655" y="40"/>
                  </a:lnTo>
                  <a:lnTo>
                    <a:pt x="1399" y="99"/>
                  </a:lnTo>
                  <a:lnTo>
                    <a:pt x="1162" y="217"/>
                  </a:lnTo>
                  <a:lnTo>
                    <a:pt x="0" y="887"/>
                  </a:lnTo>
                  <a:lnTo>
                    <a:pt x="79" y="847"/>
                  </a:lnTo>
                  <a:lnTo>
                    <a:pt x="217" y="788"/>
                  </a:lnTo>
                  <a:lnTo>
                    <a:pt x="315" y="749"/>
                  </a:lnTo>
                  <a:lnTo>
                    <a:pt x="453" y="709"/>
                  </a:lnTo>
                  <a:lnTo>
                    <a:pt x="572" y="690"/>
                  </a:lnTo>
                  <a:lnTo>
                    <a:pt x="729" y="670"/>
                  </a:lnTo>
                  <a:lnTo>
                    <a:pt x="1123" y="670"/>
                  </a:lnTo>
                  <a:lnTo>
                    <a:pt x="1300" y="709"/>
                  </a:lnTo>
                  <a:lnTo>
                    <a:pt x="1438" y="729"/>
                  </a:lnTo>
                  <a:lnTo>
                    <a:pt x="1616" y="788"/>
                  </a:lnTo>
                  <a:lnTo>
                    <a:pt x="1753" y="828"/>
                  </a:lnTo>
                  <a:lnTo>
                    <a:pt x="1970" y="906"/>
                  </a:lnTo>
                  <a:lnTo>
                    <a:pt x="2069" y="946"/>
                  </a:lnTo>
                  <a:lnTo>
                    <a:pt x="2403" y="1123"/>
                  </a:lnTo>
                  <a:lnTo>
                    <a:pt x="2758" y="1340"/>
                  </a:lnTo>
                  <a:lnTo>
                    <a:pt x="3093" y="1596"/>
                  </a:lnTo>
                  <a:lnTo>
                    <a:pt x="3408" y="1872"/>
                  </a:lnTo>
                  <a:lnTo>
                    <a:pt x="3723" y="2187"/>
                  </a:lnTo>
                  <a:lnTo>
                    <a:pt x="4019" y="2522"/>
                  </a:lnTo>
                  <a:lnTo>
                    <a:pt x="4294" y="2876"/>
                  </a:lnTo>
                  <a:lnTo>
                    <a:pt x="4551" y="3251"/>
                  </a:lnTo>
                  <a:lnTo>
                    <a:pt x="4787" y="3645"/>
                  </a:lnTo>
                  <a:lnTo>
                    <a:pt x="5004" y="4038"/>
                  </a:lnTo>
                  <a:lnTo>
                    <a:pt x="5201" y="4452"/>
                  </a:lnTo>
                  <a:lnTo>
                    <a:pt x="5378" y="4886"/>
                  </a:lnTo>
                  <a:lnTo>
                    <a:pt x="5516" y="5299"/>
                  </a:lnTo>
                  <a:lnTo>
                    <a:pt x="5634" y="5733"/>
                  </a:lnTo>
                  <a:lnTo>
                    <a:pt x="5713" y="6146"/>
                  </a:lnTo>
                  <a:lnTo>
                    <a:pt x="5752" y="6560"/>
                  </a:lnTo>
                  <a:lnTo>
                    <a:pt x="5772" y="6974"/>
                  </a:lnTo>
                  <a:lnTo>
                    <a:pt x="5752" y="7348"/>
                  </a:lnTo>
                  <a:lnTo>
                    <a:pt x="5752" y="7466"/>
                  </a:lnTo>
                  <a:lnTo>
                    <a:pt x="5713" y="7702"/>
                  </a:lnTo>
                  <a:lnTo>
                    <a:pt x="5673" y="7840"/>
                  </a:lnTo>
                  <a:lnTo>
                    <a:pt x="5614" y="8037"/>
                  </a:lnTo>
                  <a:lnTo>
                    <a:pt x="5575" y="8155"/>
                  </a:lnTo>
                  <a:lnTo>
                    <a:pt x="5516" y="8313"/>
                  </a:lnTo>
                  <a:lnTo>
                    <a:pt x="5437" y="8431"/>
                  </a:lnTo>
                  <a:lnTo>
                    <a:pt x="5358" y="8569"/>
                  </a:lnTo>
                  <a:lnTo>
                    <a:pt x="5279" y="8687"/>
                  </a:lnTo>
                  <a:lnTo>
                    <a:pt x="5201" y="8805"/>
                  </a:lnTo>
                  <a:lnTo>
                    <a:pt x="5102" y="8884"/>
                  </a:lnTo>
                  <a:lnTo>
                    <a:pt x="5004" y="8983"/>
                  </a:lnTo>
                  <a:lnTo>
                    <a:pt x="4905" y="9062"/>
                  </a:lnTo>
                  <a:lnTo>
                    <a:pt x="4787" y="9140"/>
                  </a:lnTo>
                  <a:lnTo>
                    <a:pt x="4787" y="9140"/>
                  </a:lnTo>
                  <a:lnTo>
                    <a:pt x="5949" y="8471"/>
                  </a:lnTo>
                  <a:lnTo>
                    <a:pt x="6166" y="8313"/>
                  </a:lnTo>
                  <a:lnTo>
                    <a:pt x="6343" y="8136"/>
                  </a:lnTo>
                  <a:lnTo>
                    <a:pt x="6520" y="7899"/>
                  </a:lnTo>
                  <a:lnTo>
                    <a:pt x="6658" y="7643"/>
                  </a:lnTo>
                  <a:lnTo>
                    <a:pt x="6776" y="7367"/>
                  </a:lnTo>
                  <a:lnTo>
                    <a:pt x="6855" y="7033"/>
                  </a:lnTo>
                  <a:lnTo>
                    <a:pt x="6914" y="6678"/>
                  </a:lnTo>
                  <a:lnTo>
                    <a:pt x="6934" y="6304"/>
                  </a:lnTo>
                  <a:lnTo>
                    <a:pt x="6914" y="5890"/>
                  </a:lnTo>
                  <a:lnTo>
                    <a:pt x="6855" y="5476"/>
                  </a:lnTo>
                  <a:lnTo>
                    <a:pt x="6776" y="5063"/>
                  </a:lnTo>
                  <a:lnTo>
                    <a:pt x="6678" y="4629"/>
                  </a:lnTo>
                  <a:lnTo>
                    <a:pt x="6520" y="4216"/>
                  </a:lnTo>
                  <a:lnTo>
                    <a:pt x="6363" y="3782"/>
                  </a:lnTo>
                  <a:lnTo>
                    <a:pt x="6166" y="3369"/>
                  </a:lnTo>
                  <a:lnTo>
                    <a:pt x="5949" y="2975"/>
                  </a:lnTo>
                  <a:lnTo>
                    <a:pt x="5713" y="2581"/>
                  </a:lnTo>
                  <a:lnTo>
                    <a:pt x="5437" y="2207"/>
                  </a:lnTo>
                  <a:lnTo>
                    <a:pt x="5161" y="1852"/>
                  </a:lnTo>
                  <a:lnTo>
                    <a:pt x="4866" y="1517"/>
                  </a:lnTo>
                  <a:lnTo>
                    <a:pt x="4570" y="1202"/>
                  </a:lnTo>
                  <a:lnTo>
                    <a:pt x="4235" y="926"/>
                  </a:lnTo>
                  <a:lnTo>
                    <a:pt x="3901" y="670"/>
                  </a:lnTo>
                  <a:lnTo>
                    <a:pt x="3566" y="453"/>
                  </a:lnTo>
                  <a:lnTo>
                    <a:pt x="3211" y="276"/>
                  </a:lnTo>
                  <a:lnTo>
                    <a:pt x="2876" y="138"/>
                  </a:lnTo>
                  <a:lnTo>
                    <a:pt x="2541" y="40"/>
                  </a:lnTo>
                  <a:lnTo>
                    <a:pt x="2226"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3"/>
            <p:cNvSpPr/>
            <p:nvPr/>
          </p:nvSpPr>
          <p:spPr>
            <a:xfrm>
              <a:off x="3070300" y="3534625"/>
              <a:ext cx="375275" cy="336350"/>
            </a:xfrm>
            <a:custGeom>
              <a:avLst/>
              <a:gdLst/>
              <a:ahLst/>
              <a:cxnLst/>
              <a:rect l="l" t="t" r="r" b="b"/>
              <a:pathLst>
                <a:path w="15011" h="13454" extrusionOk="0">
                  <a:moveTo>
                    <a:pt x="2443" y="1202"/>
                  </a:moveTo>
                  <a:lnTo>
                    <a:pt x="2581" y="1221"/>
                  </a:lnTo>
                  <a:lnTo>
                    <a:pt x="2640" y="1221"/>
                  </a:lnTo>
                  <a:lnTo>
                    <a:pt x="2818" y="1280"/>
                  </a:lnTo>
                  <a:lnTo>
                    <a:pt x="3015" y="1340"/>
                  </a:lnTo>
                  <a:lnTo>
                    <a:pt x="3212" y="1418"/>
                  </a:lnTo>
                  <a:lnTo>
                    <a:pt x="3409" y="1537"/>
                  </a:lnTo>
                  <a:lnTo>
                    <a:pt x="3645" y="1694"/>
                  </a:lnTo>
                  <a:lnTo>
                    <a:pt x="3901" y="1871"/>
                  </a:lnTo>
                  <a:lnTo>
                    <a:pt x="4137" y="2068"/>
                  </a:lnTo>
                  <a:lnTo>
                    <a:pt x="4354" y="2305"/>
                  </a:lnTo>
                  <a:lnTo>
                    <a:pt x="4571" y="2541"/>
                  </a:lnTo>
                  <a:lnTo>
                    <a:pt x="4768" y="2797"/>
                  </a:lnTo>
                  <a:lnTo>
                    <a:pt x="4965" y="3073"/>
                  </a:lnTo>
                  <a:lnTo>
                    <a:pt x="5142" y="3369"/>
                  </a:lnTo>
                  <a:lnTo>
                    <a:pt x="5300" y="3644"/>
                  </a:lnTo>
                  <a:lnTo>
                    <a:pt x="5437" y="3959"/>
                  </a:lnTo>
                  <a:lnTo>
                    <a:pt x="5556" y="4255"/>
                  </a:lnTo>
                  <a:lnTo>
                    <a:pt x="5654" y="4570"/>
                  </a:lnTo>
                  <a:lnTo>
                    <a:pt x="5733" y="4866"/>
                  </a:lnTo>
                  <a:lnTo>
                    <a:pt x="5792" y="5181"/>
                  </a:lnTo>
                  <a:lnTo>
                    <a:pt x="5831" y="5476"/>
                  </a:lnTo>
                  <a:lnTo>
                    <a:pt x="5851" y="5772"/>
                  </a:lnTo>
                  <a:lnTo>
                    <a:pt x="5831" y="6047"/>
                  </a:lnTo>
                  <a:lnTo>
                    <a:pt x="5792" y="6304"/>
                  </a:lnTo>
                  <a:lnTo>
                    <a:pt x="5733" y="6540"/>
                  </a:lnTo>
                  <a:lnTo>
                    <a:pt x="5654" y="6757"/>
                  </a:lnTo>
                  <a:lnTo>
                    <a:pt x="5556" y="6934"/>
                  </a:lnTo>
                  <a:lnTo>
                    <a:pt x="5418" y="7111"/>
                  </a:lnTo>
                  <a:lnTo>
                    <a:pt x="5280" y="7249"/>
                  </a:lnTo>
                  <a:lnTo>
                    <a:pt x="5122" y="7348"/>
                  </a:lnTo>
                  <a:lnTo>
                    <a:pt x="4945" y="7426"/>
                  </a:lnTo>
                  <a:lnTo>
                    <a:pt x="4768" y="7485"/>
                  </a:lnTo>
                  <a:lnTo>
                    <a:pt x="4551" y="7505"/>
                  </a:lnTo>
                  <a:lnTo>
                    <a:pt x="4334" y="7505"/>
                  </a:lnTo>
                  <a:lnTo>
                    <a:pt x="4118" y="7466"/>
                  </a:lnTo>
                  <a:lnTo>
                    <a:pt x="3881" y="7407"/>
                  </a:lnTo>
                  <a:lnTo>
                    <a:pt x="3645" y="7308"/>
                  </a:lnTo>
                  <a:lnTo>
                    <a:pt x="3389" y="7170"/>
                  </a:lnTo>
                  <a:lnTo>
                    <a:pt x="3133" y="7013"/>
                  </a:lnTo>
                  <a:lnTo>
                    <a:pt x="2896" y="6835"/>
                  </a:lnTo>
                  <a:lnTo>
                    <a:pt x="2719" y="6678"/>
                  </a:lnTo>
                  <a:lnTo>
                    <a:pt x="2542" y="6520"/>
                  </a:lnTo>
                  <a:lnTo>
                    <a:pt x="2207" y="6166"/>
                  </a:lnTo>
                  <a:lnTo>
                    <a:pt x="1912" y="5772"/>
                  </a:lnTo>
                  <a:lnTo>
                    <a:pt x="1655" y="5338"/>
                  </a:lnTo>
                  <a:lnTo>
                    <a:pt x="1498" y="5063"/>
                  </a:lnTo>
                  <a:lnTo>
                    <a:pt x="1360" y="4747"/>
                  </a:lnTo>
                  <a:lnTo>
                    <a:pt x="1222" y="4452"/>
                  </a:lnTo>
                  <a:lnTo>
                    <a:pt x="1124" y="4137"/>
                  </a:lnTo>
                  <a:lnTo>
                    <a:pt x="1045" y="3841"/>
                  </a:lnTo>
                  <a:lnTo>
                    <a:pt x="1005" y="3605"/>
                  </a:lnTo>
                  <a:lnTo>
                    <a:pt x="966" y="3388"/>
                  </a:lnTo>
                  <a:lnTo>
                    <a:pt x="946" y="3152"/>
                  </a:lnTo>
                  <a:lnTo>
                    <a:pt x="946" y="2935"/>
                  </a:lnTo>
                  <a:lnTo>
                    <a:pt x="946" y="2659"/>
                  </a:lnTo>
                  <a:lnTo>
                    <a:pt x="966" y="2581"/>
                  </a:lnTo>
                  <a:lnTo>
                    <a:pt x="986" y="2403"/>
                  </a:lnTo>
                  <a:lnTo>
                    <a:pt x="1005" y="2305"/>
                  </a:lnTo>
                  <a:lnTo>
                    <a:pt x="1045" y="2167"/>
                  </a:lnTo>
                  <a:lnTo>
                    <a:pt x="1084" y="2068"/>
                  </a:lnTo>
                  <a:lnTo>
                    <a:pt x="1124" y="1950"/>
                  </a:lnTo>
                  <a:lnTo>
                    <a:pt x="1183" y="1871"/>
                  </a:lnTo>
                  <a:lnTo>
                    <a:pt x="1242" y="1773"/>
                  </a:lnTo>
                  <a:lnTo>
                    <a:pt x="1301" y="1694"/>
                  </a:lnTo>
                  <a:lnTo>
                    <a:pt x="1360" y="1596"/>
                  </a:lnTo>
                  <a:lnTo>
                    <a:pt x="1419" y="1537"/>
                  </a:lnTo>
                  <a:lnTo>
                    <a:pt x="1498" y="1458"/>
                  </a:lnTo>
                  <a:lnTo>
                    <a:pt x="1577" y="1418"/>
                  </a:lnTo>
                  <a:lnTo>
                    <a:pt x="1655" y="1359"/>
                  </a:lnTo>
                  <a:lnTo>
                    <a:pt x="1754" y="1320"/>
                  </a:lnTo>
                  <a:lnTo>
                    <a:pt x="1833" y="1280"/>
                  </a:lnTo>
                  <a:lnTo>
                    <a:pt x="1931" y="1241"/>
                  </a:lnTo>
                  <a:lnTo>
                    <a:pt x="2030" y="1221"/>
                  </a:lnTo>
                  <a:lnTo>
                    <a:pt x="2128" y="1202"/>
                  </a:lnTo>
                  <a:close/>
                  <a:moveTo>
                    <a:pt x="10677" y="5949"/>
                  </a:moveTo>
                  <a:lnTo>
                    <a:pt x="10815" y="5969"/>
                  </a:lnTo>
                  <a:lnTo>
                    <a:pt x="10914" y="5988"/>
                  </a:lnTo>
                  <a:lnTo>
                    <a:pt x="11051" y="6028"/>
                  </a:lnTo>
                  <a:lnTo>
                    <a:pt x="11150" y="6067"/>
                  </a:lnTo>
                  <a:lnTo>
                    <a:pt x="11327" y="6126"/>
                  </a:lnTo>
                  <a:lnTo>
                    <a:pt x="11386" y="6146"/>
                  </a:lnTo>
                  <a:lnTo>
                    <a:pt x="11642" y="6284"/>
                  </a:lnTo>
                  <a:lnTo>
                    <a:pt x="11899" y="6441"/>
                  </a:lnTo>
                  <a:lnTo>
                    <a:pt x="12135" y="6638"/>
                  </a:lnTo>
                  <a:lnTo>
                    <a:pt x="12371" y="6835"/>
                  </a:lnTo>
                  <a:lnTo>
                    <a:pt x="12588" y="7052"/>
                  </a:lnTo>
                  <a:lnTo>
                    <a:pt x="12805" y="7308"/>
                  </a:lnTo>
                  <a:lnTo>
                    <a:pt x="13002" y="7564"/>
                  </a:lnTo>
                  <a:lnTo>
                    <a:pt x="13199" y="7840"/>
                  </a:lnTo>
                  <a:lnTo>
                    <a:pt x="13376" y="8116"/>
                  </a:lnTo>
                  <a:lnTo>
                    <a:pt x="13533" y="8411"/>
                  </a:lnTo>
                  <a:lnTo>
                    <a:pt x="13671" y="8707"/>
                  </a:lnTo>
                  <a:lnTo>
                    <a:pt x="13790" y="9002"/>
                  </a:lnTo>
                  <a:lnTo>
                    <a:pt x="13888" y="9317"/>
                  </a:lnTo>
                  <a:lnTo>
                    <a:pt x="13987" y="9633"/>
                  </a:lnTo>
                  <a:lnTo>
                    <a:pt x="14046" y="9928"/>
                  </a:lnTo>
                  <a:lnTo>
                    <a:pt x="14085" y="10223"/>
                  </a:lnTo>
                  <a:lnTo>
                    <a:pt x="14085" y="10519"/>
                  </a:lnTo>
                  <a:lnTo>
                    <a:pt x="14065" y="10814"/>
                  </a:lnTo>
                  <a:lnTo>
                    <a:pt x="14046" y="11071"/>
                  </a:lnTo>
                  <a:lnTo>
                    <a:pt x="13967" y="11307"/>
                  </a:lnTo>
                  <a:lnTo>
                    <a:pt x="13888" y="11504"/>
                  </a:lnTo>
                  <a:lnTo>
                    <a:pt x="13790" y="11701"/>
                  </a:lnTo>
                  <a:lnTo>
                    <a:pt x="13671" y="11858"/>
                  </a:lnTo>
                  <a:lnTo>
                    <a:pt x="13514" y="11996"/>
                  </a:lnTo>
                  <a:lnTo>
                    <a:pt x="13356" y="12115"/>
                  </a:lnTo>
                  <a:lnTo>
                    <a:pt x="13179" y="12193"/>
                  </a:lnTo>
                  <a:lnTo>
                    <a:pt x="13002" y="12233"/>
                  </a:lnTo>
                  <a:lnTo>
                    <a:pt x="12785" y="12272"/>
                  </a:lnTo>
                  <a:lnTo>
                    <a:pt x="12588" y="12252"/>
                  </a:lnTo>
                  <a:lnTo>
                    <a:pt x="12352" y="12233"/>
                  </a:lnTo>
                  <a:lnTo>
                    <a:pt x="12115" y="12154"/>
                  </a:lnTo>
                  <a:lnTo>
                    <a:pt x="11879" y="12055"/>
                  </a:lnTo>
                  <a:lnTo>
                    <a:pt x="11623" y="11937"/>
                  </a:lnTo>
                  <a:lnTo>
                    <a:pt x="11426" y="11819"/>
                  </a:lnTo>
                  <a:lnTo>
                    <a:pt x="11248" y="11681"/>
                  </a:lnTo>
                  <a:lnTo>
                    <a:pt x="11071" y="11543"/>
                  </a:lnTo>
                  <a:lnTo>
                    <a:pt x="10894" y="11386"/>
                  </a:lnTo>
                  <a:lnTo>
                    <a:pt x="10677" y="11149"/>
                  </a:lnTo>
                  <a:lnTo>
                    <a:pt x="10461" y="10913"/>
                  </a:lnTo>
                  <a:lnTo>
                    <a:pt x="10244" y="10657"/>
                  </a:lnTo>
                  <a:lnTo>
                    <a:pt x="10007" y="10302"/>
                  </a:lnTo>
                  <a:lnTo>
                    <a:pt x="9811" y="9948"/>
                  </a:lnTo>
                  <a:lnTo>
                    <a:pt x="9653" y="9633"/>
                  </a:lnTo>
                  <a:lnTo>
                    <a:pt x="9495" y="9298"/>
                  </a:lnTo>
                  <a:lnTo>
                    <a:pt x="9436" y="9101"/>
                  </a:lnTo>
                  <a:lnTo>
                    <a:pt x="9357" y="8845"/>
                  </a:lnTo>
                  <a:lnTo>
                    <a:pt x="9279" y="8589"/>
                  </a:lnTo>
                  <a:lnTo>
                    <a:pt x="9220" y="8293"/>
                  </a:lnTo>
                  <a:lnTo>
                    <a:pt x="9180" y="7978"/>
                  </a:lnTo>
                  <a:lnTo>
                    <a:pt x="9180" y="7702"/>
                  </a:lnTo>
                  <a:lnTo>
                    <a:pt x="9180" y="7407"/>
                  </a:lnTo>
                  <a:lnTo>
                    <a:pt x="9200" y="7328"/>
                  </a:lnTo>
                  <a:lnTo>
                    <a:pt x="9220" y="7151"/>
                  </a:lnTo>
                  <a:lnTo>
                    <a:pt x="9259" y="7052"/>
                  </a:lnTo>
                  <a:lnTo>
                    <a:pt x="9279" y="6914"/>
                  </a:lnTo>
                  <a:lnTo>
                    <a:pt x="9318" y="6835"/>
                  </a:lnTo>
                  <a:lnTo>
                    <a:pt x="9377" y="6717"/>
                  </a:lnTo>
                  <a:lnTo>
                    <a:pt x="9417" y="6619"/>
                  </a:lnTo>
                  <a:lnTo>
                    <a:pt x="9476" y="6520"/>
                  </a:lnTo>
                  <a:lnTo>
                    <a:pt x="9535" y="6441"/>
                  </a:lnTo>
                  <a:lnTo>
                    <a:pt x="9594" y="6363"/>
                  </a:lnTo>
                  <a:lnTo>
                    <a:pt x="9673" y="6304"/>
                  </a:lnTo>
                  <a:lnTo>
                    <a:pt x="9732" y="6225"/>
                  </a:lnTo>
                  <a:lnTo>
                    <a:pt x="9811" y="6166"/>
                  </a:lnTo>
                  <a:lnTo>
                    <a:pt x="9889" y="6107"/>
                  </a:lnTo>
                  <a:lnTo>
                    <a:pt x="9988" y="6067"/>
                  </a:lnTo>
                  <a:lnTo>
                    <a:pt x="10067" y="6028"/>
                  </a:lnTo>
                  <a:lnTo>
                    <a:pt x="10185" y="6008"/>
                  </a:lnTo>
                  <a:lnTo>
                    <a:pt x="10264" y="5969"/>
                  </a:lnTo>
                  <a:lnTo>
                    <a:pt x="10382" y="5969"/>
                  </a:lnTo>
                  <a:lnTo>
                    <a:pt x="10461" y="5949"/>
                  </a:lnTo>
                  <a:close/>
                  <a:moveTo>
                    <a:pt x="1793" y="0"/>
                  </a:moveTo>
                  <a:lnTo>
                    <a:pt x="1655" y="20"/>
                  </a:lnTo>
                  <a:lnTo>
                    <a:pt x="1498" y="40"/>
                  </a:lnTo>
                  <a:lnTo>
                    <a:pt x="1380" y="79"/>
                  </a:lnTo>
                  <a:lnTo>
                    <a:pt x="1242" y="118"/>
                  </a:lnTo>
                  <a:lnTo>
                    <a:pt x="1124" y="158"/>
                  </a:lnTo>
                  <a:lnTo>
                    <a:pt x="1005" y="236"/>
                  </a:lnTo>
                  <a:lnTo>
                    <a:pt x="789" y="374"/>
                  </a:lnTo>
                  <a:lnTo>
                    <a:pt x="592" y="571"/>
                  </a:lnTo>
                  <a:lnTo>
                    <a:pt x="414" y="788"/>
                  </a:lnTo>
                  <a:lnTo>
                    <a:pt x="277" y="1044"/>
                  </a:lnTo>
                  <a:lnTo>
                    <a:pt x="158" y="1340"/>
                  </a:lnTo>
                  <a:lnTo>
                    <a:pt x="80" y="1655"/>
                  </a:lnTo>
                  <a:lnTo>
                    <a:pt x="20" y="2009"/>
                  </a:lnTo>
                  <a:lnTo>
                    <a:pt x="1" y="2403"/>
                  </a:lnTo>
                  <a:lnTo>
                    <a:pt x="20" y="2797"/>
                  </a:lnTo>
                  <a:lnTo>
                    <a:pt x="80" y="3231"/>
                  </a:lnTo>
                  <a:lnTo>
                    <a:pt x="158" y="3644"/>
                  </a:lnTo>
                  <a:lnTo>
                    <a:pt x="277" y="4058"/>
                  </a:lnTo>
                  <a:lnTo>
                    <a:pt x="414" y="4491"/>
                  </a:lnTo>
                  <a:lnTo>
                    <a:pt x="572" y="4905"/>
                  </a:lnTo>
                  <a:lnTo>
                    <a:pt x="769" y="5319"/>
                  </a:lnTo>
                  <a:lnTo>
                    <a:pt x="986" y="5713"/>
                  </a:lnTo>
                  <a:lnTo>
                    <a:pt x="1242" y="6107"/>
                  </a:lnTo>
                  <a:lnTo>
                    <a:pt x="1498" y="6481"/>
                  </a:lnTo>
                  <a:lnTo>
                    <a:pt x="1774" y="6835"/>
                  </a:lnTo>
                  <a:lnTo>
                    <a:pt x="2069" y="7170"/>
                  </a:lnTo>
                  <a:lnTo>
                    <a:pt x="2384" y="7485"/>
                  </a:lnTo>
                  <a:lnTo>
                    <a:pt x="2699" y="7761"/>
                  </a:lnTo>
                  <a:lnTo>
                    <a:pt x="3034" y="8017"/>
                  </a:lnTo>
                  <a:lnTo>
                    <a:pt x="3389" y="8234"/>
                  </a:lnTo>
                  <a:lnTo>
                    <a:pt x="3743" y="8431"/>
                  </a:lnTo>
                  <a:lnTo>
                    <a:pt x="4078" y="8549"/>
                  </a:lnTo>
                  <a:lnTo>
                    <a:pt x="4413" y="8648"/>
                  </a:lnTo>
                  <a:lnTo>
                    <a:pt x="4728" y="8687"/>
                  </a:lnTo>
                  <a:lnTo>
                    <a:pt x="5024" y="8707"/>
                  </a:lnTo>
                  <a:lnTo>
                    <a:pt x="5300" y="8667"/>
                  </a:lnTo>
                  <a:lnTo>
                    <a:pt x="5556" y="8569"/>
                  </a:lnTo>
                  <a:lnTo>
                    <a:pt x="5812" y="8451"/>
                  </a:lnTo>
                  <a:lnTo>
                    <a:pt x="5891" y="8411"/>
                  </a:lnTo>
                  <a:lnTo>
                    <a:pt x="5989" y="8332"/>
                  </a:lnTo>
                  <a:lnTo>
                    <a:pt x="6068" y="8254"/>
                  </a:lnTo>
                  <a:lnTo>
                    <a:pt x="6166" y="8155"/>
                  </a:lnTo>
                  <a:lnTo>
                    <a:pt x="6225" y="8076"/>
                  </a:lnTo>
                  <a:lnTo>
                    <a:pt x="6324" y="7978"/>
                  </a:lnTo>
                  <a:lnTo>
                    <a:pt x="6383" y="7879"/>
                  </a:lnTo>
                  <a:lnTo>
                    <a:pt x="6462" y="7742"/>
                  </a:lnTo>
                  <a:lnTo>
                    <a:pt x="6501" y="7663"/>
                  </a:lnTo>
                  <a:lnTo>
                    <a:pt x="6560" y="7505"/>
                  </a:lnTo>
                  <a:lnTo>
                    <a:pt x="6600" y="7407"/>
                  </a:lnTo>
                  <a:lnTo>
                    <a:pt x="6659" y="7210"/>
                  </a:lnTo>
                  <a:lnTo>
                    <a:pt x="6678" y="7131"/>
                  </a:lnTo>
                  <a:lnTo>
                    <a:pt x="6738" y="6816"/>
                  </a:lnTo>
                  <a:lnTo>
                    <a:pt x="7506" y="7249"/>
                  </a:lnTo>
                  <a:lnTo>
                    <a:pt x="8274" y="7702"/>
                  </a:lnTo>
                  <a:lnTo>
                    <a:pt x="8333" y="8096"/>
                  </a:lnTo>
                  <a:lnTo>
                    <a:pt x="8412" y="8470"/>
                  </a:lnTo>
                  <a:lnTo>
                    <a:pt x="8530" y="8864"/>
                  </a:lnTo>
                  <a:lnTo>
                    <a:pt x="8648" y="9258"/>
                  </a:lnTo>
                  <a:lnTo>
                    <a:pt x="8806" y="9633"/>
                  </a:lnTo>
                  <a:lnTo>
                    <a:pt x="8983" y="10007"/>
                  </a:lnTo>
                  <a:lnTo>
                    <a:pt x="9180" y="10381"/>
                  </a:lnTo>
                  <a:lnTo>
                    <a:pt x="9397" y="10736"/>
                  </a:lnTo>
                  <a:lnTo>
                    <a:pt x="9633" y="11090"/>
                  </a:lnTo>
                  <a:lnTo>
                    <a:pt x="9870" y="11425"/>
                  </a:lnTo>
                  <a:lnTo>
                    <a:pt x="10126" y="11740"/>
                  </a:lnTo>
                  <a:lnTo>
                    <a:pt x="10401" y="12036"/>
                  </a:lnTo>
                  <a:lnTo>
                    <a:pt x="10697" y="12312"/>
                  </a:lnTo>
                  <a:lnTo>
                    <a:pt x="10992" y="12568"/>
                  </a:lnTo>
                  <a:lnTo>
                    <a:pt x="11308" y="12804"/>
                  </a:lnTo>
                  <a:lnTo>
                    <a:pt x="11623" y="13001"/>
                  </a:lnTo>
                  <a:lnTo>
                    <a:pt x="11997" y="13178"/>
                  </a:lnTo>
                  <a:lnTo>
                    <a:pt x="12352" y="13336"/>
                  </a:lnTo>
                  <a:lnTo>
                    <a:pt x="12686" y="13415"/>
                  </a:lnTo>
                  <a:lnTo>
                    <a:pt x="13021" y="13454"/>
                  </a:lnTo>
                  <a:lnTo>
                    <a:pt x="13336" y="13454"/>
                  </a:lnTo>
                  <a:lnTo>
                    <a:pt x="13474" y="13434"/>
                  </a:lnTo>
                  <a:lnTo>
                    <a:pt x="13632" y="13395"/>
                  </a:lnTo>
                  <a:lnTo>
                    <a:pt x="13770" y="13356"/>
                  </a:lnTo>
                  <a:lnTo>
                    <a:pt x="13888" y="13296"/>
                  </a:lnTo>
                  <a:lnTo>
                    <a:pt x="14026" y="13237"/>
                  </a:lnTo>
                  <a:lnTo>
                    <a:pt x="14144" y="13159"/>
                  </a:lnTo>
                  <a:lnTo>
                    <a:pt x="14243" y="13080"/>
                  </a:lnTo>
                  <a:lnTo>
                    <a:pt x="14341" y="12981"/>
                  </a:lnTo>
                  <a:lnTo>
                    <a:pt x="14440" y="12902"/>
                  </a:lnTo>
                  <a:lnTo>
                    <a:pt x="14518" y="12784"/>
                  </a:lnTo>
                  <a:lnTo>
                    <a:pt x="14597" y="12666"/>
                  </a:lnTo>
                  <a:lnTo>
                    <a:pt x="14676" y="12528"/>
                  </a:lnTo>
                  <a:lnTo>
                    <a:pt x="14755" y="12410"/>
                  </a:lnTo>
                  <a:lnTo>
                    <a:pt x="14814" y="12252"/>
                  </a:lnTo>
                  <a:lnTo>
                    <a:pt x="14853" y="12134"/>
                  </a:lnTo>
                  <a:lnTo>
                    <a:pt x="14912" y="11937"/>
                  </a:lnTo>
                  <a:lnTo>
                    <a:pt x="14952" y="11799"/>
                  </a:lnTo>
                  <a:lnTo>
                    <a:pt x="14991" y="11563"/>
                  </a:lnTo>
                  <a:lnTo>
                    <a:pt x="14991" y="11445"/>
                  </a:lnTo>
                  <a:lnTo>
                    <a:pt x="15011" y="11071"/>
                  </a:lnTo>
                  <a:lnTo>
                    <a:pt x="14991" y="10657"/>
                  </a:lnTo>
                  <a:lnTo>
                    <a:pt x="14952" y="10243"/>
                  </a:lnTo>
                  <a:lnTo>
                    <a:pt x="14873" y="9830"/>
                  </a:lnTo>
                  <a:lnTo>
                    <a:pt x="14755" y="9396"/>
                  </a:lnTo>
                  <a:lnTo>
                    <a:pt x="14617" y="8983"/>
                  </a:lnTo>
                  <a:lnTo>
                    <a:pt x="14440" y="8549"/>
                  </a:lnTo>
                  <a:lnTo>
                    <a:pt x="14243" y="8135"/>
                  </a:lnTo>
                  <a:lnTo>
                    <a:pt x="14026" y="7742"/>
                  </a:lnTo>
                  <a:lnTo>
                    <a:pt x="13790" y="7348"/>
                  </a:lnTo>
                  <a:lnTo>
                    <a:pt x="13533" y="6973"/>
                  </a:lnTo>
                  <a:lnTo>
                    <a:pt x="13258" y="6619"/>
                  </a:lnTo>
                  <a:lnTo>
                    <a:pt x="12962" y="6284"/>
                  </a:lnTo>
                  <a:lnTo>
                    <a:pt x="12647" y="5969"/>
                  </a:lnTo>
                  <a:lnTo>
                    <a:pt x="12332" y="5693"/>
                  </a:lnTo>
                  <a:lnTo>
                    <a:pt x="11997" y="5437"/>
                  </a:lnTo>
                  <a:lnTo>
                    <a:pt x="11642" y="5220"/>
                  </a:lnTo>
                  <a:lnTo>
                    <a:pt x="11308" y="5043"/>
                  </a:lnTo>
                  <a:lnTo>
                    <a:pt x="11209" y="5003"/>
                  </a:lnTo>
                  <a:lnTo>
                    <a:pt x="10992" y="4925"/>
                  </a:lnTo>
                  <a:lnTo>
                    <a:pt x="10855" y="4885"/>
                  </a:lnTo>
                  <a:lnTo>
                    <a:pt x="10677" y="4826"/>
                  </a:lnTo>
                  <a:lnTo>
                    <a:pt x="10539" y="4806"/>
                  </a:lnTo>
                  <a:lnTo>
                    <a:pt x="10362" y="4767"/>
                  </a:lnTo>
                  <a:lnTo>
                    <a:pt x="9968" y="4767"/>
                  </a:lnTo>
                  <a:lnTo>
                    <a:pt x="9811" y="4787"/>
                  </a:lnTo>
                  <a:lnTo>
                    <a:pt x="9692" y="4806"/>
                  </a:lnTo>
                  <a:lnTo>
                    <a:pt x="9554" y="4846"/>
                  </a:lnTo>
                  <a:lnTo>
                    <a:pt x="9456" y="4885"/>
                  </a:lnTo>
                  <a:lnTo>
                    <a:pt x="9318" y="4944"/>
                  </a:lnTo>
                  <a:lnTo>
                    <a:pt x="9121" y="5063"/>
                  </a:lnTo>
                  <a:lnTo>
                    <a:pt x="8963" y="5200"/>
                  </a:lnTo>
                  <a:lnTo>
                    <a:pt x="8806" y="5358"/>
                  </a:lnTo>
                  <a:lnTo>
                    <a:pt x="8668" y="5535"/>
                  </a:lnTo>
                  <a:lnTo>
                    <a:pt x="8530" y="5772"/>
                  </a:lnTo>
                  <a:lnTo>
                    <a:pt x="8432" y="6028"/>
                  </a:lnTo>
                  <a:lnTo>
                    <a:pt x="8353" y="6323"/>
                  </a:lnTo>
                  <a:lnTo>
                    <a:pt x="8294" y="6638"/>
                  </a:lnTo>
                  <a:lnTo>
                    <a:pt x="6738" y="5752"/>
                  </a:lnTo>
                  <a:lnTo>
                    <a:pt x="6678" y="5378"/>
                  </a:lnTo>
                  <a:lnTo>
                    <a:pt x="6600" y="4984"/>
                  </a:lnTo>
                  <a:lnTo>
                    <a:pt x="6501" y="4590"/>
                  </a:lnTo>
                  <a:lnTo>
                    <a:pt x="6363" y="4216"/>
                  </a:lnTo>
                  <a:lnTo>
                    <a:pt x="6206" y="3822"/>
                  </a:lnTo>
                  <a:lnTo>
                    <a:pt x="6048" y="3447"/>
                  </a:lnTo>
                  <a:lnTo>
                    <a:pt x="5851" y="3073"/>
                  </a:lnTo>
                  <a:lnTo>
                    <a:pt x="5634" y="2718"/>
                  </a:lnTo>
                  <a:lnTo>
                    <a:pt x="5398" y="2364"/>
                  </a:lnTo>
                  <a:lnTo>
                    <a:pt x="5162" y="2029"/>
                  </a:lnTo>
                  <a:lnTo>
                    <a:pt x="4886" y="1714"/>
                  </a:lnTo>
                  <a:lnTo>
                    <a:pt x="4610" y="1418"/>
                  </a:lnTo>
                  <a:lnTo>
                    <a:pt x="4334" y="1143"/>
                  </a:lnTo>
                  <a:lnTo>
                    <a:pt x="4019" y="887"/>
                  </a:lnTo>
                  <a:lnTo>
                    <a:pt x="3724" y="670"/>
                  </a:lnTo>
                  <a:lnTo>
                    <a:pt x="3409" y="473"/>
                  </a:lnTo>
                  <a:lnTo>
                    <a:pt x="3054" y="276"/>
                  </a:lnTo>
                  <a:lnTo>
                    <a:pt x="2956" y="236"/>
                  </a:lnTo>
                  <a:lnTo>
                    <a:pt x="2719" y="158"/>
                  </a:lnTo>
                  <a:lnTo>
                    <a:pt x="2601" y="118"/>
                  </a:lnTo>
                  <a:lnTo>
                    <a:pt x="2404" y="59"/>
                  </a:lnTo>
                  <a:lnTo>
                    <a:pt x="2266" y="40"/>
                  </a:lnTo>
                  <a:lnTo>
                    <a:pt x="20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3"/>
            <p:cNvSpPr/>
            <p:nvPr/>
          </p:nvSpPr>
          <p:spPr>
            <a:xfrm>
              <a:off x="3093950" y="3564650"/>
              <a:ext cx="122650" cy="157625"/>
            </a:xfrm>
            <a:custGeom>
              <a:avLst/>
              <a:gdLst/>
              <a:ahLst/>
              <a:cxnLst/>
              <a:rect l="l" t="t" r="r" b="b"/>
              <a:pathLst>
                <a:path w="4906" h="6305" extrusionOk="0">
                  <a:moveTo>
                    <a:pt x="1182" y="1"/>
                  </a:moveTo>
                  <a:lnTo>
                    <a:pt x="1084" y="20"/>
                  </a:lnTo>
                  <a:lnTo>
                    <a:pt x="985" y="40"/>
                  </a:lnTo>
                  <a:lnTo>
                    <a:pt x="887" y="79"/>
                  </a:lnTo>
                  <a:lnTo>
                    <a:pt x="808" y="119"/>
                  </a:lnTo>
                  <a:lnTo>
                    <a:pt x="709" y="158"/>
                  </a:lnTo>
                  <a:lnTo>
                    <a:pt x="631" y="217"/>
                  </a:lnTo>
                  <a:lnTo>
                    <a:pt x="552" y="257"/>
                  </a:lnTo>
                  <a:lnTo>
                    <a:pt x="473" y="336"/>
                  </a:lnTo>
                  <a:lnTo>
                    <a:pt x="414" y="395"/>
                  </a:lnTo>
                  <a:lnTo>
                    <a:pt x="335" y="493"/>
                  </a:lnTo>
                  <a:lnTo>
                    <a:pt x="296" y="572"/>
                  </a:lnTo>
                  <a:lnTo>
                    <a:pt x="237" y="670"/>
                  </a:lnTo>
                  <a:lnTo>
                    <a:pt x="178" y="749"/>
                  </a:lnTo>
                  <a:lnTo>
                    <a:pt x="138" y="867"/>
                  </a:lnTo>
                  <a:lnTo>
                    <a:pt x="99" y="966"/>
                  </a:lnTo>
                  <a:lnTo>
                    <a:pt x="59" y="1104"/>
                  </a:lnTo>
                  <a:lnTo>
                    <a:pt x="40" y="1202"/>
                  </a:lnTo>
                  <a:lnTo>
                    <a:pt x="20" y="1380"/>
                  </a:lnTo>
                  <a:lnTo>
                    <a:pt x="0" y="1458"/>
                  </a:lnTo>
                  <a:lnTo>
                    <a:pt x="0" y="1734"/>
                  </a:lnTo>
                  <a:lnTo>
                    <a:pt x="0" y="1951"/>
                  </a:lnTo>
                  <a:lnTo>
                    <a:pt x="20" y="2187"/>
                  </a:lnTo>
                  <a:lnTo>
                    <a:pt x="59" y="2404"/>
                  </a:lnTo>
                  <a:lnTo>
                    <a:pt x="99" y="2640"/>
                  </a:lnTo>
                  <a:lnTo>
                    <a:pt x="178" y="2936"/>
                  </a:lnTo>
                  <a:lnTo>
                    <a:pt x="276" y="3251"/>
                  </a:lnTo>
                  <a:lnTo>
                    <a:pt x="414" y="3546"/>
                  </a:lnTo>
                  <a:lnTo>
                    <a:pt x="552" y="3862"/>
                  </a:lnTo>
                  <a:lnTo>
                    <a:pt x="709" y="4137"/>
                  </a:lnTo>
                  <a:lnTo>
                    <a:pt x="966" y="4571"/>
                  </a:lnTo>
                  <a:lnTo>
                    <a:pt x="1261" y="4965"/>
                  </a:lnTo>
                  <a:lnTo>
                    <a:pt x="1596" y="5319"/>
                  </a:lnTo>
                  <a:lnTo>
                    <a:pt x="1773" y="5477"/>
                  </a:lnTo>
                  <a:lnTo>
                    <a:pt x="1950" y="5634"/>
                  </a:lnTo>
                  <a:lnTo>
                    <a:pt x="2187" y="5812"/>
                  </a:lnTo>
                  <a:lnTo>
                    <a:pt x="2443" y="5969"/>
                  </a:lnTo>
                  <a:lnTo>
                    <a:pt x="2699" y="6107"/>
                  </a:lnTo>
                  <a:lnTo>
                    <a:pt x="2935" y="6206"/>
                  </a:lnTo>
                  <a:lnTo>
                    <a:pt x="3172" y="6265"/>
                  </a:lnTo>
                  <a:lnTo>
                    <a:pt x="3388" y="6304"/>
                  </a:lnTo>
                  <a:lnTo>
                    <a:pt x="3605" y="6304"/>
                  </a:lnTo>
                  <a:lnTo>
                    <a:pt x="3822" y="6284"/>
                  </a:lnTo>
                  <a:lnTo>
                    <a:pt x="3999" y="6225"/>
                  </a:lnTo>
                  <a:lnTo>
                    <a:pt x="4176" y="6147"/>
                  </a:lnTo>
                  <a:lnTo>
                    <a:pt x="4334" y="6048"/>
                  </a:lnTo>
                  <a:lnTo>
                    <a:pt x="4472" y="5910"/>
                  </a:lnTo>
                  <a:lnTo>
                    <a:pt x="4610" y="5733"/>
                  </a:lnTo>
                  <a:lnTo>
                    <a:pt x="4708" y="5556"/>
                  </a:lnTo>
                  <a:lnTo>
                    <a:pt x="4787" y="5339"/>
                  </a:lnTo>
                  <a:lnTo>
                    <a:pt x="4846" y="5103"/>
                  </a:lnTo>
                  <a:lnTo>
                    <a:pt x="4885" y="4846"/>
                  </a:lnTo>
                  <a:lnTo>
                    <a:pt x="4905" y="4571"/>
                  </a:lnTo>
                  <a:lnTo>
                    <a:pt x="4885" y="4275"/>
                  </a:lnTo>
                  <a:lnTo>
                    <a:pt x="4846" y="3980"/>
                  </a:lnTo>
                  <a:lnTo>
                    <a:pt x="4787" y="3665"/>
                  </a:lnTo>
                  <a:lnTo>
                    <a:pt x="4708" y="3369"/>
                  </a:lnTo>
                  <a:lnTo>
                    <a:pt x="4610" y="3054"/>
                  </a:lnTo>
                  <a:lnTo>
                    <a:pt x="4491" y="2758"/>
                  </a:lnTo>
                  <a:lnTo>
                    <a:pt x="4354" y="2443"/>
                  </a:lnTo>
                  <a:lnTo>
                    <a:pt x="4196" y="2168"/>
                  </a:lnTo>
                  <a:lnTo>
                    <a:pt x="4019" y="1872"/>
                  </a:lnTo>
                  <a:lnTo>
                    <a:pt x="3822" y="1596"/>
                  </a:lnTo>
                  <a:lnTo>
                    <a:pt x="3625" y="1340"/>
                  </a:lnTo>
                  <a:lnTo>
                    <a:pt x="3408" y="1104"/>
                  </a:lnTo>
                  <a:lnTo>
                    <a:pt x="3191" y="867"/>
                  </a:lnTo>
                  <a:lnTo>
                    <a:pt x="2955" y="670"/>
                  </a:lnTo>
                  <a:lnTo>
                    <a:pt x="2699" y="493"/>
                  </a:lnTo>
                  <a:lnTo>
                    <a:pt x="2463" y="336"/>
                  </a:lnTo>
                  <a:lnTo>
                    <a:pt x="2266" y="217"/>
                  </a:lnTo>
                  <a:lnTo>
                    <a:pt x="2069" y="139"/>
                  </a:lnTo>
                  <a:lnTo>
                    <a:pt x="1872" y="79"/>
                  </a:lnTo>
                  <a:lnTo>
                    <a:pt x="1694" y="20"/>
                  </a:lnTo>
                  <a:lnTo>
                    <a:pt x="1635" y="20"/>
                  </a:lnTo>
                  <a:lnTo>
                    <a:pt x="1497" y="1"/>
                  </a:lnTo>
                  <a:close/>
                </a:path>
              </a:pathLst>
            </a:custGeom>
            <a:solidFill>
              <a:srgbClr val="D9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8" name="Google Shape;2258;p33"/>
          <p:cNvGrpSpPr/>
          <p:nvPr/>
        </p:nvGrpSpPr>
        <p:grpSpPr>
          <a:xfrm>
            <a:off x="8464925" y="1589630"/>
            <a:ext cx="491063" cy="553299"/>
            <a:chOff x="2625625" y="2522625"/>
            <a:chExt cx="431400" cy="486075"/>
          </a:xfrm>
        </p:grpSpPr>
        <p:sp>
          <p:nvSpPr>
            <p:cNvPr id="2259" name="Google Shape;2259;p33"/>
            <p:cNvSpPr/>
            <p:nvPr/>
          </p:nvSpPr>
          <p:spPr>
            <a:xfrm>
              <a:off x="2625625" y="2746675"/>
              <a:ext cx="431400" cy="262025"/>
            </a:xfrm>
            <a:custGeom>
              <a:avLst/>
              <a:gdLst/>
              <a:ahLst/>
              <a:cxnLst/>
              <a:rect l="l" t="t" r="r" b="b"/>
              <a:pathLst>
                <a:path w="17256" h="10481" extrusionOk="0">
                  <a:moveTo>
                    <a:pt x="8569" y="1"/>
                  </a:moveTo>
                  <a:lnTo>
                    <a:pt x="1320" y="4019"/>
                  </a:lnTo>
                  <a:lnTo>
                    <a:pt x="0" y="4788"/>
                  </a:lnTo>
                  <a:lnTo>
                    <a:pt x="8490" y="10480"/>
                  </a:lnTo>
                  <a:lnTo>
                    <a:pt x="17256" y="4669"/>
                  </a:lnTo>
                  <a:lnTo>
                    <a:pt x="8569" y="1"/>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3"/>
            <p:cNvSpPr/>
            <p:nvPr/>
          </p:nvSpPr>
          <p:spPr>
            <a:xfrm>
              <a:off x="2677825" y="2633900"/>
              <a:ext cx="164500" cy="314725"/>
            </a:xfrm>
            <a:custGeom>
              <a:avLst/>
              <a:gdLst/>
              <a:ahLst/>
              <a:cxnLst/>
              <a:rect l="l" t="t" r="r" b="b"/>
              <a:pathLst>
                <a:path w="6580" h="12589" extrusionOk="0">
                  <a:moveTo>
                    <a:pt x="0" y="1"/>
                  </a:moveTo>
                  <a:lnTo>
                    <a:pt x="0" y="8038"/>
                  </a:lnTo>
                  <a:lnTo>
                    <a:pt x="6580" y="12588"/>
                  </a:lnTo>
                  <a:lnTo>
                    <a:pt x="6580" y="457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3"/>
            <p:cNvSpPr/>
            <p:nvPr/>
          </p:nvSpPr>
          <p:spPr>
            <a:xfrm>
              <a:off x="2838350" y="2634900"/>
              <a:ext cx="168450" cy="313725"/>
            </a:xfrm>
            <a:custGeom>
              <a:avLst/>
              <a:gdLst/>
              <a:ahLst/>
              <a:cxnLst/>
              <a:rect l="l" t="t" r="r" b="b"/>
              <a:pathLst>
                <a:path w="6738" h="12549" extrusionOk="0">
                  <a:moveTo>
                    <a:pt x="6738" y="0"/>
                  </a:moveTo>
                  <a:lnTo>
                    <a:pt x="1" y="4413"/>
                  </a:lnTo>
                  <a:lnTo>
                    <a:pt x="159" y="12548"/>
                  </a:lnTo>
                  <a:lnTo>
                    <a:pt x="6738" y="7840"/>
                  </a:lnTo>
                  <a:lnTo>
                    <a:pt x="67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3"/>
            <p:cNvSpPr/>
            <p:nvPr/>
          </p:nvSpPr>
          <p:spPr>
            <a:xfrm>
              <a:off x="2677825" y="2522625"/>
              <a:ext cx="328975" cy="224075"/>
            </a:xfrm>
            <a:custGeom>
              <a:avLst/>
              <a:gdLst/>
              <a:ahLst/>
              <a:cxnLst/>
              <a:rect l="l" t="t" r="r" b="b"/>
              <a:pathLst>
                <a:path w="13159" h="8963" extrusionOk="0">
                  <a:moveTo>
                    <a:pt x="6422" y="0"/>
                  </a:moveTo>
                  <a:lnTo>
                    <a:pt x="0" y="4511"/>
                  </a:lnTo>
                  <a:lnTo>
                    <a:pt x="6422" y="8963"/>
                  </a:lnTo>
                  <a:lnTo>
                    <a:pt x="13159" y="4550"/>
                  </a:lnTo>
                  <a:lnTo>
                    <a:pt x="64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3" name="Google Shape;2263;p33"/>
          <p:cNvGrpSpPr/>
          <p:nvPr/>
        </p:nvGrpSpPr>
        <p:grpSpPr>
          <a:xfrm>
            <a:off x="8249450" y="1913480"/>
            <a:ext cx="491063" cy="553299"/>
            <a:chOff x="2625625" y="2522625"/>
            <a:chExt cx="431400" cy="486075"/>
          </a:xfrm>
        </p:grpSpPr>
        <p:sp>
          <p:nvSpPr>
            <p:cNvPr id="2264" name="Google Shape;2264;p33"/>
            <p:cNvSpPr/>
            <p:nvPr/>
          </p:nvSpPr>
          <p:spPr>
            <a:xfrm>
              <a:off x="2625625" y="2746675"/>
              <a:ext cx="431400" cy="262025"/>
            </a:xfrm>
            <a:custGeom>
              <a:avLst/>
              <a:gdLst/>
              <a:ahLst/>
              <a:cxnLst/>
              <a:rect l="l" t="t" r="r" b="b"/>
              <a:pathLst>
                <a:path w="17256" h="10481" extrusionOk="0">
                  <a:moveTo>
                    <a:pt x="8569" y="1"/>
                  </a:moveTo>
                  <a:lnTo>
                    <a:pt x="1320" y="4019"/>
                  </a:lnTo>
                  <a:lnTo>
                    <a:pt x="0" y="4788"/>
                  </a:lnTo>
                  <a:lnTo>
                    <a:pt x="8490" y="10480"/>
                  </a:lnTo>
                  <a:lnTo>
                    <a:pt x="17256" y="4669"/>
                  </a:lnTo>
                  <a:lnTo>
                    <a:pt x="8569" y="1"/>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3"/>
            <p:cNvSpPr/>
            <p:nvPr/>
          </p:nvSpPr>
          <p:spPr>
            <a:xfrm>
              <a:off x="2677825" y="2633900"/>
              <a:ext cx="164500" cy="314725"/>
            </a:xfrm>
            <a:custGeom>
              <a:avLst/>
              <a:gdLst/>
              <a:ahLst/>
              <a:cxnLst/>
              <a:rect l="l" t="t" r="r" b="b"/>
              <a:pathLst>
                <a:path w="6580" h="12589" extrusionOk="0">
                  <a:moveTo>
                    <a:pt x="0" y="1"/>
                  </a:moveTo>
                  <a:lnTo>
                    <a:pt x="0" y="8038"/>
                  </a:lnTo>
                  <a:lnTo>
                    <a:pt x="6580" y="12588"/>
                  </a:lnTo>
                  <a:lnTo>
                    <a:pt x="6580" y="457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3"/>
            <p:cNvSpPr/>
            <p:nvPr/>
          </p:nvSpPr>
          <p:spPr>
            <a:xfrm>
              <a:off x="2838350" y="2634900"/>
              <a:ext cx="168450" cy="313725"/>
            </a:xfrm>
            <a:custGeom>
              <a:avLst/>
              <a:gdLst/>
              <a:ahLst/>
              <a:cxnLst/>
              <a:rect l="l" t="t" r="r" b="b"/>
              <a:pathLst>
                <a:path w="6738" h="12549" extrusionOk="0">
                  <a:moveTo>
                    <a:pt x="6738" y="0"/>
                  </a:moveTo>
                  <a:lnTo>
                    <a:pt x="1" y="4413"/>
                  </a:lnTo>
                  <a:lnTo>
                    <a:pt x="159" y="12548"/>
                  </a:lnTo>
                  <a:lnTo>
                    <a:pt x="6738" y="7840"/>
                  </a:lnTo>
                  <a:lnTo>
                    <a:pt x="67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3"/>
            <p:cNvSpPr/>
            <p:nvPr/>
          </p:nvSpPr>
          <p:spPr>
            <a:xfrm>
              <a:off x="2677825" y="2522625"/>
              <a:ext cx="328975" cy="224075"/>
            </a:xfrm>
            <a:custGeom>
              <a:avLst/>
              <a:gdLst/>
              <a:ahLst/>
              <a:cxnLst/>
              <a:rect l="l" t="t" r="r" b="b"/>
              <a:pathLst>
                <a:path w="13159" h="8963" extrusionOk="0">
                  <a:moveTo>
                    <a:pt x="6422" y="0"/>
                  </a:moveTo>
                  <a:lnTo>
                    <a:pt x="0" y="4511"/>
                  </a:lnTo>
                  <a:lnTo>
                    <a:pt x="6422" y="8963"/>
                  </a:lnTo>
                  <a:lnTo>
                    <a:pt x="13159" y="4550"/>
                  </a:lnTo>
                  <a:lnTo>
                    <a:pt x="64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8" name="Google Shape;2268;p33"/>
          <p:cNvGrpSpPr/>
          <p:nvPr/>
        </p:nvGrpSpPr>
        <p:grpSpPr>
          <a:xfrm>
            <a:off x="8508225" y="2286380"/>
            <a:ext cx="491063" cy="553299"/>
            <a:chOff x="2625625" y="2522625"/>
            <a:chExt cx="431400" cy="486075"/>
          </a:xfrm>
        </p:grpSpPr>
        <p:sp>
          <p:nvSpPr>
            <p:cNvPr id="2269" name="Google Shape;2269;p33"/>
            <p:cNvSpPr/>
            <p:nvPr/>
          </p:nvSpPr>
          <p:spPr>
            <a:xfrm>
              <a:off x="2625625" y="2746675"/>
              <a:ext cx="431400" cy="262025"/>
            </a:xfrm>
            <a:custGeom>
              <a:avLst/>
              <a:gdLst/>
              <a:ahLst/>
              <a:cxnLst/>
              <a:rect l="l" t="t" r="r" b="b"/>
              <a:pathLst>
                <a:path w="17256" h="10481" extrusionOk="0">
                  <a:moveTo>
                    <a:pt x="8569" y="1"/>
                  </a:moveTo>
                  <a:lnTo>
                    <a:pt x="1320" y="4019"/>
                  </a:lnTo>
                  <a:lnTo>
                    <a:pt x="0" y="4788"/>
                  </a:lnTo>
                  <a:lnTo>
                    <a:pt x="8490" y="10480"/>
                  </a:lnTo>
                  <a:lnTo>
                    <a:pt x="17256" y="4669"/>
                  </a:lnTo>
                  <a:lnTo>
                    <a:pt x="8569" y="1"/>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3"/>
            <p:cNvSpPr/>
            <p:nvPr/>
          </p:nvSpPr>
          <p:spPr>
            <a:xfrm>
              <a:off x="2677825" y="2633900"/>
              <a:ext cx="164500" cy="314725"/>
            </a:xfrm>
            <a:custGeom>
              <a:avLst/>
              <a:gdLst/>
              <a:ahLst/>
              <a:cxnLst/>
              <a:rect l="l" t="t" r="r" b="b"/>
              <a:pathLst>
                <a:path w="6580" h="12589" extrusionOk="0">
                  <a:moveTo>
                    <a:pt x="0" y="1"/>
                  </a:moveTo>
                  <a:lnTo>
                    <a:pt x="0" y="8038"/>
                  </a:lnTo>
                  <a:lnTo>
                    <a:pt x="6580" y="12588"/>
                  </a:lnTo>
                  <a:lnTo>
                    <a:pt x="6580" y="457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3"/>
            <p:cNvSpPr/>
            <p:nvPr/>
          </p:nvSpPr>
          <p:spPr>
            <a:xfrm>
              <a:off x="2838350" y="2634900"/>
              <a:ext cx="168450" cy="313725"/>
            </a:xfrm>
            <a:custGeom>
              <a:avLst/>
              <a:gdLst/>
              <a:ahLst/>
              <a:cxnLst/>
              <a:rect l="l" t="t" r="r" b="b"/>
              <a:pathLst>
                <a:path w="6738" h="12549" extrusionOk="0">
                  <a:moveTo>
                    <a:pt x="6738" y="0"/>
                  </a:moveTo>
                  <a:lnTo>
                    <a:pt x="1" y="4413"/>
                  </a:lnTo>
                  <a:lnTo>
                    <a:pt x="159" y="12548"/>
                  </a:lnTo>
                  <a:lnTo>
                    <a:pt x="6738" y="7840"/>
                  </a:lnTo>
                  <a:lnTo>
                    <a:pt x="67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3"/>
            <p:cNvSpPr/>
            <p:nvPr/>
          </p:nvSpPr>
          <p:spPr>
            <a:xfrm>
              <a:off x="2677825" y="2522625"/>
              <a:ext cx="328975" cy="224075"/>
            </a:xfrm>
            <a:custGeom>
              <a:avLst/>
              <a:gdLst/>
              <a:ahLst/>
              <a:cxnLst/>
              <a:rect l="l" t="t" r="r" b="b"/>
              <a:pathLst>
                <a:path w="13159" h="8963" extrusionOk="0">
                  <a:moveTo>
                    <a:pt x="6422" y="0"/>
                  </a:moveTo>
                  <a:lnTo>
                    <a:pt x="0" y="4511"/>
                  </a:lnTo>
                  <a:lnTo>
                    <a:pt x="6422" y="8963"/>
                  </a:lnTo>
                  <a:lnTo>
                    <a:pt x="13159" y="4550"/>
                  </a:lnTo>
                  <a:lnTo>
                    <a:pt x="64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3" name="Google Shape;2273;p33"/>
          <p:cNvGrpSpPr/>
          <p:nvPr/>
        </p:nvGrpSpPr>
        <p:grpSpPr>
          <a:xfrm>
            <a:off x="354825" y="3029330"/>
            <a:ext cx="491063" cy="553299"/>
            <a:chOff x="2625625" y="2522625"/>
            <a:chExt cx="431400" cy="486075"/>
          </a:xfrm>
        </p:grpSpPr>
        <p:sp>
          <p:nvSpPr>
            <p:cNvPr id="2274" name="Google Shape;2274;p33"/>
            <p:cNvSpPr/>
            <p:nvPr/>
          </p:nvSpPr>
          <p:spPr>
            <a:xfrm>
              <a:off x="2625625" y="2746675"/>
              <a:ext cx="431400" cy="262025"/>
            </a:xfrm>
            <a:custGeom>
              <a:avLst/>
              <a:gdLst/>
              <a:ahLst/>
              <a:cxnLst/>
              <a:rect l="l" t="t" r="r" b="b"/>
              <a:pathLst>
                <a:path w="17256" h="10481" extrusionOk="0">
                  <a:moveTo>
                    <a:pt x="8569" y="1"/>
                  </a:moveTo>
                  <a:lnTo>
                    <a:pt x="1320" y="4019"/>
                  </a:lnTo>
                  <a:lnTo>
                    <a:pt x="0" y="4788"/>
                  </a:lnTo>
                  <a:lnTo>
                    <a:pt x="8490" y="10480"/>
                  </a:lnTo>
                  <a:lnTo>
                    <a:pt x="17256" y="4669"/>
                  </a:lnTo>
                  <a:lnTo>
                    <a:pt x="8569" y="1"/>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3"/>
            <p:cNvSpPr/>
            <p:nvPr/>
          </p:nvSpPr>
          <p:spPr>
            <a:xfrm>
              <a:off x="2677825" y="2633900"/>
              <a:ext cx="164500" cy="314725"/>
            </a:xfrm>
            <a:custGeom>
              <a:avLst/>
              <a:gdLst/>
              <a:ahLst/>
              <a:cxnLst/>
              <a:rect l="l" t="t" r="r" b="b"/>
              <a:pathLst>
                <a:path w="6580" h="12589" extrusionOk="0">
                  <a:moveTo>
                    <a:pt x="0" y="1"/>
                  </a:moveTo>
                  <a:lnTo>
                    <a:pt x="0" y="8038"/>
                  </a:lnTo>
                  <a:lnTo>
                    <a:pt x="6580" y="12588"/>
                  </a:lnTo>
                  <a:lnTo>
                    <a:pt x="6580" y="457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3"/>
            <p:cNvSpPr/>
            <p:nvPr/>
          </p:nvSpPr>
          <p:spPr>
            <a:xfrm>
              <a:off x="2838350" y="2634900"/>
              <a:ext cx="168450" cy="313725"/>
            </a:xfrm>
            <a:custGeom>
              <a:avLst/>
              <a:gdLst/>
              <a:ahLst/>
              <a:cxnLst/>
              <a:rect l="l" t="t" r="r" b="b"/>
              <a:pathLst>
                <a:path w="6738" h="12549" extrusionOk="0">
                  <a:moveTo>
                    <a:pt x="6738" y="0"/>
                  </a:moveTo>
                  <a:lnTo>
                    <a:pt x="1" y="4413"/>
                  </a:lnTo>
                  <a:lnTo>
                    <a:pt x="159" y="12548"/>
                  </a:lnTo>
                  <a:lnTo>
                    <a:pt x="6738" y="7840"/>
                  </a:lnTo>
                  <a:lnTo>
                    <a:pt x="67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3"/>
            <p:cNvSpPr/>
            <p:nvPr/>
          </p:nvSpPr>
          <p:spPr>
            <a:xfrm>
              <a:off x="2677825" y="2522625"/>
              <a:ext cx="328975" cy="224075"/>
            </a:xfrm>
            <a:custGeom>
              <a:avLst/>
              <a:gdLst/>
              <a:ahLst/>
              <a:cxnLst/>
              <a:rect l="l" t="t" r="r" b="b"/>
              <a:pathLst>
                <a:path w="13159" h="8963" extrusionOk="0">
                  <a:moveTo>
                    <a:pt x="6422" y="0"/>
                  </a:moveTo>
                  <a:lnTo>
                    <a:pt x="0" y="4511"/>
                  </a:lnTo>
                  <a:lnTo>
                    <a:pt x="6422" y="8963"/>
                  </a:lnTo>
                  <a:lnTo>
                    <a:pt x="13159" y="4550"/>
                  </a:lnTo>
                  <a:lnTo>
                    <a:pt x="64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8" name="Google Shape;2278;p33"/>
          <p:cNvGrpSpPr/>
          <p:nvPr/>
        </p:nvGrpSpPr>
        <p:grpSpPr>
          <a:xfrm>
            <a:off x="209375" y="2476030"/>
            <a:ext cx="491063" cy="553299"/>
            <a:chOff x="2625625" y="2522625"/>
            <a:chExt cx="431400" cy="486075"/>
          </a:xfrm>
        </p:grpSpPr>
        <p:sp>
          <p:nvSpPr>
            <p:cNvPr id="2279" name="Google Shape;2279;p33"/>
            <p:cNvSpPr/>
            <p:nvPr/>
          </p:nvSpPr>
          <p:spPr>
            <a:xfrm>
              <a:off x="2625625" y="2746675"/>
              <a:ext cx="431400" cy="262025"/>
            </a:xfrm>
            <a:custGeom>
              <a:avLst/>
              <a:gdLst/>
              <a:ahLst/>
              <a:cxnLst/>
              <a:rect l="l" t="t" r="r" b="b"/>
              <a:pathLst>
                <a:path w="17256" h="10481" extrusionOk="0">
                  <a:moveTo>
                    <a:pt x="8569" y="1"/>
                  </a:moveTo>
                  <a:lnTo>
                    <a:pt x="1320" y="4019"/>
                  </a:lnTo>
                  <a:lnTo>
                    <a:pt x="0" y="4788"/>
                  </a:lnTo>
                  <a:lnTo>
                    <a:pt x="8490" y="10480"/>
                  </a:lnTo>
                  <a:lnTo>
                    <a:pt x="17256" y="4669"/>
                  </a:lnTo>
                  <a:lnTo>
                    <a:pt x="8569" y="1"/>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3"/>
            <p:cNvSpPr/>
            <p:nvPr/>
          </p:nvSpPr>
          <p:spPr>
            <a:xfrm>
              <a:off x="2677825" y="2633900"/>
              <a:ext cx="164500" cy="314725"/>
            </a:xfrm>
            <a:custGeom>
              <a:avLst/>
              <a:gdLst/>
              <a:ahLst/>
              <a:cxnLst/>
              <a:rect l="l" t="t" r="r" b="b"/>
              <a:pathLst>
                <a:path w="6580" h="12589" extrusionOk="0">
                  <a:moveTo>
                    <a:pt x="0" y="1"/>
                  </a:moveTo>
                  <a:lnTo>
                    <a:pt x="0" y="8038"/>
                  </a:lnTo>
                  <a:lnTo>
                    <a:pt x="6580" y="12588"/>
                  </a:lnTo>
                  <a:lnTo>
                    <a:pt x="6580" y="457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3"/>
            <p:cNvSpPr/>
            <p:nvPr/>
          </p:nvSpPr>
          <p:spPr>
            <a:xfrm>
              <a:off x="2838350" y="2634900"/>
              <a:ext cx="168450" cy="313725"/>
            </a:xfrm>
            <a:custGeom>
              <a:avLst/>
              <a:gdLst/>
              <a:ahLst/>
              <a:cxnLst/>
              <a:rect l="l" t="t" r="r" b="b"/>
              <a:pathLst>
                <a:path w="6738" h="12549" extrusionOk="0">
                  <a:moveTo>
                    <a:pt x="6738" y="0"/>
                  </a:moveTo>
                  <a:lnTo>
                    <a:pt x="1" y="4413"/>
                  </a:lnTo>
                  <a:lnTo>
                    <a:pt x="159" y="12548"/>
                  </a:lnTo>
                  <a:lnTo>
                    <a:pt x="6738" y="7840"/>
                  </a:lnTo>
                  <a:lnTo>
                    <a:pt x="67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33"/>
            <p:cNvSpPr/>
            <p:nvPr/>
          </p:nvSpPr>
          <p:spPr>
            <a:xfrm>
              <a:off x="2677825" y="2522625"/>
              <a:ext cx="328975" cy="224075"/>
            </a:xfrm>
            <a:custGeom>
              <a:avLst/>
              <a:gdLst/>
              <a:ahLst/>
              <a:cxnLst/>
              <a:rect l="l" t="t" r="r" b="b"/>
              <a:pathLst>
                <a:path w="13159" h="8963" extrusionOk="0">
                  <a:moveTo>
                    <a:pt x="6422" y="0"/>
                  </a:moveTo>
                  <a:lnTo>
                    <a:pt x="0" y="4511"/>
                  </a:lnTo>
                  <a:lnTo>
                    <a:pt x="6422" y="8963"/>
                  </a:lnTo>
                  <a:lnTo>
                    <a:pt x="13159" y="4550"/>
                  </a:lnTo>
                  <a:lnTo>
                    <a:pt x="64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3" name="Google Shape;2283;p33"/>
          <p:cNvGrpSpPr/>
          <p:nvPr/>
        </p:nvGrpSpPr>
        <p:grpSpPr>
          <a:xfrm>
            <a:off x="780875" y="2637955"/>
            <a:ext cx="491063" cy="553299"/>
            <a:chOff x="2625625" y="2522625"/>
            <a:chExt cx="431400" cy="486075"/>
          </a:xfrm>
        </p:grpSpPr>
        <p:sp>
          <p:nvSpPr>
            <p:cNvPr id="2284" name="Google Shape;2284;p33"/>
            <p:cNvSpPr/>
            <p:nvPr/>
          </p:nvSpPr>
          <p:spPr>
            <a:xfrm>
              <a:off x="2625625" y="2746675"/>
              <a:ext cx="431400" cy="262025"/>
            </a:xfrm>
            <a:custGeom>
              <a:avLst/>
              <a:gdLst/>
              <a:ahLst/>
              <a:cxnLst/>
              <a:rect l="l" t="t" r="r" b="b"/>
              <a:pathLst>
                <a:path w="17256" h="10481" extrusionOk="0">
                  <a:moveTo>
                    <a:pt x="8569" y="1"/>
                  </a:moveTo>
                  <a:lnTo>
                    <a:pt x="1320" y="4019"/>
                  </a:lnTo>
                  <a:lnTo>
                    <a:pt x="0" y="4788"/>
                  </a:lnTo>
                  <a:lnTo>
                    <a:pt x="8490" y="10480"/>
                  </a:lnTo>
                  <a:lnTo>
                    <a:pt x="17256" y="4669"/>
                  </a:lnTo>
                  <a:lnTo>
                    <a:pt x="8569" y="1"/>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3"/>
            <p:cNvSpPr/>
            <p:nvPr/>
          </p:nvSpPr>
          <p:spPr>
            <a:xfrm>
              <a:off x="2677825" y="2633900"/>
              <a:ext cx="164500" cy="314725"/>
            </a:xfrm>
            <a:custGeom>
              <a:avLst/>
              <a:gdLst/>
              <a:ahLst/>
              <a:cxnLst/>
              <a:rect l="l" t="t" r="r" b="b"/>
              <a:pathLst>
                <a:path w="6580" h="12589" extrusionOk="0">
                  <a:moveTo>
                    <a:pt x="0" y="1"/>
                  </a:moveTo>
                  <a:lnTo>
                    <a:pt x="0" y="8038"/>
                  </a:lnTo>
                  <a:lnTo>
                    <a:pt x="6580" y="12588"/>
                  </a:lnTo>
                  <a:lnTo>
                    <a:pt x="6580" y="457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3"/>
            <p:cNvSpPr/>
            <p:nvPr/>
          </p:nvSpPr>
          <p:spPr>
            <a:xfrm>
              <a:off x="2838350" y="2634900"/>
              <a:ext cx="168450" cy="313725"/>
            </a:xfrm>
            <a:custGeom>
              <a:avLst/>
              <a:gdLst/>
              <a:ahLst/>
              <a:cxnLst/>
              <a:rect l="l" t="t" r="r" b="b"/>
              <a:pathLst>
                <a:path w="6738" h="12549" extrusionOk="0">
                  <a:moveTo>
                    <a:pt x="6738" y="0"/>
                  </a:moveTo>
                  <a:lnTo>
                    <a:pt x="1" y="4413"/>
                  </a:lnTo>
                  <a:lnTo>
                    <a:pt x="159" y="12548"/>
                  </a:lnTo>
                  <a:lnTo>
                    <a:pt x="6738" y="7840"/>
                  </a:lnTo>
                  <a:lnTo>
                    <a:pt x="67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3"/>
            <p:cNvSpPr/>
            <p:nvPr/>
          </p:nvSpPr>
          <p:spPr>
            <a:xfrm>
              <a:off x="2677825" y="2522625"/>
              <a:ext cx="328975" cy="224075"/>
            </a:xfrm>
            <a:custGeom>
              <a:avLst/>
              <a:gdLst/>
              <a:ahLst/>
              <a:cxnLst/>
              <a:rect l="l" t="t" r="r" b="b"/>
              <a:pathLst>
                <a:path w="13159" h="8963" extrusionOk="0">
                  <a:moveTo>
                    <a:pt x="6422" y="0"/>
                  </a:moveTo>
                  <a:lnTo>
                    <a:pt x="0" y="4511"/>
                  </a:lnTo>
                  <a:lnTo>
                    <a:pt x="6422" y="8963"/>
                  </a:lnTo>
                  <a:lnTo>
                    <a:pt x="13159" y="4550"/>
                  </a:lnTo>
                  <a:lnTo>
                    <a:pt x="64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75000">
              <a:srgbClr val="EAF2FF"/>
            </a:gs>
            <a:gs pos="100000">
              <a:schemeClr val="lt1"/>
            </a:gs>
          </a:gsLst>
          <a:lin ang="5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7750" y="539496"/>
            <a:ext cx="7708500" cy="457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2800"/>
              <a:buFont typeface="Dosis"/>
              <a:buNone/>
              <a:defRPr sz="2800" b="1">
                <a:solidFill>
                  <a:schemeClr val="accent1"/>
                </a:solidFill>
                <a:latin typeface="Dosis"/>
                <a:ea typeface="Dosis"/>
                <a:cs typeface="Dosis"/>
                <a:sym typeface="Dosi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692700" y="1351875"/>
            <a:ext cx="7711800" cy="32475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2"/>
              </a:buClr>
              <a:buSzPts val="1400"/>
              <a:buFont typeface="Assistant"/>
              <a:buChar char="●"/>
              <a:defRPr>
                <a:solidFill>
                  <a:schemeClr val="lt2"/>
                </a:solidFill>
                <a:latin typeface="Assistant"/>
                <a:ea typeface="Assistant"/>
                <a:cs typeface="Assistant"/>
                <a:sym typeface="Assistant"/>
              </a:defRPr>
            </a:lvl1pPr>
            <a:lvl2pPr marL="914400" lvl="1" indent="-317500">
              <a:lnSpc>
                <a:spcPct val="100000"/>
              </a:lnSpc>
              <a:spcBef>
                <a:spcPts val="0"/>
              </a:spcBef>
              <a:spcAft>
                <a:spcPts val="0"/>
              </a:spcAft>
              <a:buClr>
                <a:schemeClr val="lt2"/>
              </a:buClr>
              <a:buSzPts val="1400"/>
              <a:buFont typeface="Assistant"/>
              <a:buChar char="○"/>
              <a:defRPr>
                <a:solidFill>
                  <a:schemeClr val="lt2"/>
                </a:solidFill>
                <a:latin typeface="Assistant"/>
                <a:ea typeface="Assistant"/>
                <a:cs typeface="Assistant"/>
                <a:sym typeface="Assistant"/>
              </a:defRPr>
            </a:lvl2pPr>
            <a:lvl3pPr marL="1371600" lvl="2" indent="-317500">
              <a:lnSpc>
                <a:spcPct val="100000"/>
              </a:lnSpc>
              <a:spcBef>
                <a:spcPts val="0"/>
              </a:spcBef>
              <a:spcAft>
                <a:spcPts val="0"/>
              </a:spcAft>
              <a:buClr>
                <a:schemeClr val="lt2"/>
              </a:buClr>
              <a:buSzPts val="1400"/>
              <a:buFont typeface="Assistant"/>
              <a:buChar char="■"/>
              <a:defRPr>
                <a:solidFill>
                  <a:schemeClr val="lt2"/>
                </a:solidFill>
                <a:latin typeface="Assistant"/>
                <a:ea typeface="Assistant"/>
                <a:cs typeface="Assistant"/>
                <a:sym typeface="Assistant"/>
              </a:defRPr>
            </a:lvl3pPr>
            <a:lvl4pPr marL="1828800" lvl="3" indent="-317500">
              <a:lnSpc>
                <a:spcPct val="100000"/>
              </a:lnSpc>
              <a:spcBef>
                <a:spcPts val="0"/>
              </a:spcBef>
              <a:spcAft>
                <a:spcPts val="0"/>
              </a:spcAft>
              <a:buClr>
                <a:schemeClr val="lt2"/>
              </a:buClr>
              <a:buSzPts val="1400"/>
              <a:buFont typeface="Assistant"/>
              <a:buChar char="●"/>
              <a:defRPr>
                <a:solidFill>
                  <a:schemeClr val="lt2"/>
                </a:solidFill>
                <a:latin typeface="Assistant"/>
                <a:ea typeface="Assistant"/>
                <a:cs typeface="Assistant"/>
                <a:sym typeface="Assistant"/>
              </a:defRPr>
            </a:lvl4pPr>
            <a:lvl5pPr marL="2286000" lvl="4" indent="-317500">
              <a:lnSpc>
                <a:spcPct val="100000"/>
              </a:lnSpc>
              <a:spcBef>
                <a:spcPts val="0"/>
              </a:spcBef>
              <a:spcAft>
                <a:spcPts val="0"/>
              </a:spcAft>
              <a:buClr>
                <a:schemeClr val="lt2"/>
              </a:buClr>
              <a:buSzPts val="1400"/>
              <a:buFont typeface="Assistant"/>
              <a:buChar char="○"/>
              <a:defRPr>
                <a:solidFill>
                  <a:schemeClr val="lt2"/>
                </a:solidFill>
                <a:latin typeface="Assistant"/>
                <a:ea typeface="Assistant"/>
                <a:cs typeface="Assistant"/>
                <a:sym typeface="Assistant"/>
              </a:defRPr>
            </a:lvl5pPr>
            <a:lvl6pPr marL="2743200" lvl="5" indent="-317500">
              <a:lnSpc>
                <a:spcPct val="100000"/>
              </a:lnSpc>
              <a:spcBef>
                <a:spcPts val="0"/>
              </a:spcBef>
              <a:spcAft>
                <a:spcPts val="0"/>
              </a:spcAft>
              <a:buClr>
                <a:schemeClr val="lt2"/>
              </a:buClr>
              <a:buSzPts val="1400"/>
              <a:buFont typeface="Assistant"/>
              <a:buChar char="■"/>
              <a:defRPr>
                <a:solidFill>
                  <a:schemeClr val="lt2"/>
                </a:solidFill>
                <a:latin typeface="Assistant"/>
                <a:ea typeface="Assistant"/>
                <a:cs typeface="Assistant"/>
                <a:sym typeface="Assistant"/>
              </a:defRPr>
            </a:lvl6pPr>
            <a:lvl7pPr marL="3200400" lvl="6" indent="-317500">
              <a:lnSpc>
                <a:spcPct val="100000"/>
              </a:lnSpc>
              <a:spcBef>
                <a:spcPts val="0"/>
              </a:spcBef>
              <a:spcAft>
                <a:spcPts val="0"/>
              </a:spcAft>
              <a:buClr>
                <a:schemeClr val="lt2"/>
              </a:buClr>
              <a:buSzPts val="1400"/>
              <a:buFont typeface="Assistant"/>
              <a:buChar char="●"/>
              <a:defRPr>
                <a:solidFill>
                  <a:schemeClr val="lt2"/>
                </a:solidFill>
                <a:latin typeface="Assistant"/>
                <a:ea typeface="Assistant"/>
                <a:cs typeface="Assistant"/>
                <a:sym typeface="Assistant"/>
              </a:defRPr>
            </a:lvl7pPr>
            <a:lvl8pPr marL="3657600" lvl="7" indent="-317500">
              <a:lnSpc>
                <a:spcPct val="100000"/>
              </a:lnSpc>
              <a:spcBef>
                <a:spcPts val="0"/>
              </a:spcBef>
              <a:spcAft>
                <a:spcPts val="0"/>
              </a:spcAft>
              <a:buClr>
                <a:schemeClr val="lt2"/>
              </a:buClr>
              <a:buSzPts val="1400"/>
              <a:buFont typeface="Assistant"/>
              <a:buChar char="○"/>
              <a:defRPr>
                <a:solidFill>
                  <a:schemeClr val="lt2"/>
                </a:solidFill>
                <a:latin typeface="Assistant"/>
                <a:ea typeface="Assistant"/>
                <a:cs typeface="Assistant"/>
                <a:sym typeface="Assistant"/>
              </a:defRPr>
            </a:lvl8pPr>
            <a:lvl9pPr marL="4114800" lvl="8" indent="-317500">
              <a:lnSpc>
                <a:spcPct val="100000"/>
              </a:lnSpc>
              <a:spcBef>
                <a:spcPts val="0"/>
              </a:spcBef>
              <a:spcAft>
                <a:spcPts val="0"/>
              </a:spcAft>
              <a:buClr>
                <a:schemeClr val="lt2"/>
              </a:buClr>
              <a:buSzPts val="1400"/>
              <a:buFont typeface="Assistant"/>
              <a:buChar char="■"/>
              <a:defRPr>
                <a:solidFill>
                  <a:schemeClr val="lt2"/>
                </a:solidFill>
                <a:latin typeface="Assistant"/>
                <a:ea typeface="Assistant"/>
                <a:cs typeface="Assistant"/>
                <a:sym typeface="Assistan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59" r:id="rId5"/>
    <p:sldLayoutId id="2147483660" r:id="rId6"/>
    <p:sldLayoutId id="2147483678" r:id="rId7"/>
    <p:sldLayoutId id="2147483679"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image" Target="../media/image14.png"/><Relationship Id="rId7" Type="http://schemas.openxmlformats.org/officeDocument/2006/relationships/image" Target="../media/image16.png"/><Relationship Id="rId12"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5.png"/><Relationship Id="rId11" Type="http://schemas.openxmlformats.org/officeDocument/2006/relationships/diagramColors" Target="../diagrams/colors1.xml"/><Relationship Id="rId5" Type="http://schemas.openxmlformats.org/officeDocument/2006/relationships/image" Target="../media/image7.png"/><Relationship Id="rId10" Type="http://schemas.openxmlformats.org/officeDocument/2006/relationships/diagramQuickStyle" Target="../diagrams/quickStyle1.xml"/><Relationship Id="rId4" Type="http://schemas.openxmlformats.org/officeDocument/2006/relationships/image" Target="../media/image8.png"/><Relationship Id="rId9"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97"/>
        <p:cNvGrpSpPr/>
        <p:nvPr/>
      </p:nvGrpSpPr>
      <p:grpSpPr>
        <a:xfrm>
          <a:off x="0" y="0"/>
          <a:ext cx="0" cy="0"/>
          <a:chOff x="0" y="0"/>
          <a:chExt cx="0" cy="0"/>
        </a:xfrm>
      </p:grpSpPr>
      <p:sp>
        <p:nvSpPr>
          <p:cNvPr id="2298" name="Google Shape;2298;p37"/>
          <p:cNvSpPr txBox="1">
            <a:spLocks noGrp="1"/>
          </p:cNvSpPr>
          <p:nvPr>
            <p:ph type="ctrTitle"/>
          </p:nvPr>
        </p:nvSpPr>
        <p:spPr>
          <a:xfrm>
            <a:off x="1380224" y="929929"/>
            <a:ext cx="6350100" cy="1610100"/>
          </a:xfrm>
          <a:prstGeom prst="rect">
            <a:avLst/>
          </a:prstGeom>
        </p:spPr>
        <p:txBody>
          <a:bodyPr spcFirstLastPara="1" wrap="square" lIns="91425" tIns="91425" rIns="91425" bIns="91425" anchor="b" anchorCtr="0">
            <a:noAutofit/>
          </a:bodyPr>
          <a:lstStyle/>
          <a:p>
            <a:r>
              <a:rPr lang="en-US" sz="4000">
                <a:solidFill>
                  <a:schemeClr val="dk1"/>
                </a:solidFill>
              </a:rPr>
              <a:t>German Traffic Sign</a:t>
            </a:r>
            <a:r>
              <a:rPr lang="en" sz="6000">
                <a:solidFill>
                  <a:schemeClr val="accent1"/>
                </a:solidFill>
              </a:rPr>
              <a:t> </a:t>
            </a:r>
            <a:r>
              <a:rPr lang="en-US" sz="5000">
                <a:solidFill>
                  <a:schemeClr val="accent1"/>
                </a:solidFill>
              </a:rPr>
              <a:t>Recognition Benchmark</a:t>
            </a:r>
            <a:endParaRPr sz="5000">
              <a:solidFill>
                <a:schemeClr val="accent1"/>
              </a:solidFill>
            </a:endParaRPr>
          </a:p>
        </p:txBody>
      </p:sp>
      <p:sp>
        <p:nvSpPr>
          <p:cNvPr id="2299" name="Google Shape;2299;p37"/>
          <p:cNvSpPr txBox="1">
            <a:spLocks noGrp="1"/>
          </p:cNvSpPr>
          <p:nvPr>
            <p:ph type="subTitle" idx="1"/>
          </p:nvPr>
        </p:nvSpPr>
        <p:spPr>
          <a:xfrm>
            <a:off x="166095" y="4583439"/>
            <a:ext cx="4528800" cy="475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a:solidFill>
                  <a:schemeClr val="accent1"/>
                </a:solidFill>
              </a:rPr>
              <a:t>SVTH: </a:t>
            </a:r>
            <a:r>
              <a:rPr lang="en" b="1">
                <a:solidFill>
                  <a:schemeClr val="tx2"/>
                </a:solidFill>
              </a:rPr>
              <a:t>Nhóm 19</a:t>
            </a:r>
            <a:endParaRPr b="1" i="1">
              <a:solidFill>
                <a:schemeClr val="tx2"/>
              </a:solidFill>
              <a:latin typeface="Nunito" pitchFamily="2" charset="-93"/>
            </a:endParaRPr>
          </a:p>
        </p:txBody>
      </p:sp>
      <p:sp>
        <p:nvSpPr>
          <p:cNvPr id="2300" name="Google Shape;2300;p37"/>
          <p:cNvSpPr txBox="1">
            <a:spLocks noGrp="1"/>
          </p:cNvSpPr>
          <p:nvPr>
            <p:ph type="ctrTitle"/>
          </p:nvPr>
        </p:nvSpPr>
        <p:spPr>
          <a:xfrm>
            <a:off x="6561572" y="479212"/>
            <a:ext cx="1929491" cy="4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chemeClr val="accent1"/>
                </a:solidFill>
              </a:rPr>
              <a:t>IE221.M21.CNCL</a:t>
            </a:r>
            <a:endParaRPr sz="2000">
              <a:solidFill>
                <a:schemeClr val="accent1"/>
              </a:solidFill>
            </a:endParaRPr>
          </a:p>
        </p:txBody>
      </p:sp>
      <p:grpSp>
        <p:nvGrpSpPr>
          <p:cNvPr id="2301" name="Google Shape;2301;p37"/>
          <p:cNvGrpSpPr/>
          <p:nvPr/>
        </p:nvGrpSpPr>
        <p:grpSpPr>
          <a:xfrm>
            <a:off x="172252" y="74727"/>
            <a:ext cx="1825029" cy="1452352"/>
            <a:chOff x="4189650" y="1358950"/>
            <a:chExt cx="1222800" cy="973100"/>
          </a:xfrm>
        </p:grpSpPr>
        <p:sp>
          <p:nvSpPr>
            <p:cNvPr id="2302" name="Google Shape;2302;p37"/>
            <p:cNvSpPr/>
            <p:nvPr/>
          </p:nvSpPr>
          <p:spPr>
            <a:xfrm>
              <a:off x="4189650" y="1455475"/>
              <a:ext cx="1222800" cy="723925"/>
            </a:xfrm>
            <a:custGeom>
              <a:avLst/>
              <a:gdLst/>
              <a:ahLst/>
              <a:cxnLst/>
              <a:rect l="l" t="t" r="r" b="b"/>
              <a:pathLst>
                <a:path w="48912" h="28957" extrusionOk="0">
                  <a:moveTo>
                    <a:pt x="28169" y="0"/>
                  </a:moveTo>
                  <a:lnTo>
                    <a:pt x="3822" y="13946"/>
                  </a:lnTo>
                  <a:lnTo>
                    <a:pt x="296" y="16034"/>
                  </a:lnTo>
                  <a:lnTo>
                    <a:pt x="158" y="16133"/>
                  </a:lnTo>
                  <a:lnTo>
                    <a:pt x="80" y="16271"/>
                  </a:lnTo>
                  <a:lnTo>
                    <a:pt x="21" y="16409"/>
                  </a:lnTo>
                  <a:lnTo>
                    <a:pt x="1" y="16566"/>
                  </a:lnTo>
                  <a:lnTo>
                    <a:pt x="21" y="16704"/>
                  </a:lnTo>
                  <a:lnTo>
                    <a:pt x="80" y="16842"/>
                  </a:lnTo>
                  <a:lnTo>
                    <a:pt x="158" y="16980"/>
                  </a:lnTo>
                  <a:lnTo>
                    <a:pt x="296" y="17078"/>
                  </a:lnTo>
                  <a:lnTo>
                    <a:pt x="20566" y="28858"/>
                  </a:lnTo>
                  <a:lnTo>
                    <a:pt x="20704" y="28917"/>
                  </a:lnTo>
                  <a:lnTo>
                    <a:pt x="20861" y="28957"/>
                  </a:lnTo>
                  <a:lnTo>
                    <a:pt x="21019" y="28917"/>
                  </a:lnTo>
                  <a:lnTo>
                    <a:pt x="21176" y="28858"/>
                  </a:lnTo>
                  <a:lnTo>
                    <a:pt x="48616" y="12765"/>
                  </a:lnTo>
                  <a:lnTo>
                    <a:pt x="48754" y="12666"/>
                  </a:lnTo>
                  <a:lnTo>
                    <a:pt x="48833" y="12548"/>
                  </a:lnTo>
                  <a:lnTo>
                    <a:pt x="48892" y="12390"/>
                  </a:lnTo>
                  <a:lnTo>
                    <a:pt x="48911" y="12252"/>
                  </a:lnTo>
                  <a:lnTo>
                    <a:pt x="48892" y="12095"/>
                  </a:lnTo>
                  <a:lnTo>
                    <a:pt x="48833" y="11957"/>
                  </a:lnTo>
                  <a:lnTo>
                    <a:pt x="48734" y="11819"/>
                  </a:lnTo>
                  <a:lnTo>
                    <a:pt x="48616" y="11721"/>
                  </a:lnTo>
                  <a:lnTo>
                    <a:pt x="28169"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7"/>
            <p:cNvSpPr/>
            <p:nvPr/>
          </p:nvSpPr>
          <p:spPr>
            <a:xfrm>
              <a:off x="4285200" y="1804625"/>
              <a:ext cx="33500" cy="11350"/>
            </a:xfrm>
            <a:custGeom>
              <a:avLst/>
              <a:gdLst/>
              <a:ahLst/>
              <a:cxnLst/>
              <a:rect l="l" t="t" r="r" b="b"/>
              <a:pathLst>
                <a:path w="1340" h="454" extrusionOk="0">
                  <a:moveTo>
                    <a:pt x="473" y="0"/>
                  </a:moveTo>
                  <a:lnTo>
                    <a:pt x="0" y="276"/>
                  </a:lnTo>
                  <a:lnTo>
                    <a:pt x="138" y="355"/>
                  </a:lnTo>
                  <a:lnTo>
                    <a:pt x="256" y="394"/>
                  </a:lnTo>
                  <a:lnTo>
                    <a:pt x="375" y="434"/>
                  </a:lnTo>
                  <a:lnTo>
                    <a:pt x="493" y="453"/>
                  </a:lnTo>
                  <a:lnTo>
                    <a:pt x="591" y="453"/>
                  </a:lnTo>
                  <a:lnTo>
                    <a:pt x="690" y="434"/>
                  </a:lnTo>
                  <a:lnTo>
                    <a:pt x="788" y="414"/>
                  </a:lnTo>
                  <a:lnTo>
                    <a:pt x="867" y="374"/>
                  </a:lnTo>
                  <a:lnTo>
                    <a:pt x="1340" y="99"/>
                  </a:lnTo>
                  <a:lnTo>
                    <a:pt x="1340" y="99"/>
                  </a:lnTo>
                  <a:lnTo>
                    <a:pt x="1261" y="138"/>
                  </a:lnTo>
                  <a:lnTo>
                    <a:pt x="1162" y="158"/>
                  </a:lnTo>
                  <a:lnTo>
                    <a:pt x="1064" y="177"/>
                  </a:lnTo>
                  <a:lnTo>
                    <a:pt x="946" y="177"/>
                  </a:lnTo>
                  <a:lnTo>
                    <a:pt x="847" y="158"/>
                  </a:lnTo>
                  <a:lnTo>
                    <a:pt x="729" y="118"/>
                  </a:lnTo>
                  <a:lnTo>
                    <a:pt x="611" y="7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7"/>
            <p:cNvSpPr/>
            <p:nvPr/>
          </p:nvSpPr>
          <p:spPr>
            <a:xfrm>
              <a:off x="4254650" y="1732225"/>
              <a:ext cx="42400" cy="79300"/>
            </a:xfrm>
            <a:custGeom>
              <a:avLst/>
              <a:gdLst/>
              <a:ahLst/>
              <a:cxnLst/>
              <a:rect l="l" t="t" r="r" b="b"/>
              <a:pathLst>
                <a:path w="1696" h="3172" extrusionOk="0">
                  <a:moveTo>
                    <a:pt x="828" y="0"/>
                  </a:moveTo>
                  <a:lnTo>
                    <a:pt x="356" y="276"/>
                  </a:lnTo>
                  <a:lnTo>
                    <a:pt x="277" y="335"/>
                  </a:lnTo>
                  <a:lnTo>
                    <a:pt x="218" y="394"/>
                  </a:lnTo>
                  <a:lnTo>
                    <a:pt x="159" y="473"/>
                  </a:lnTo>
                  <a:lnTo>
                    <a:pt x="99" y="572"/>
                  </a:lnTo>
                  <a:lnTo>
                    <a:pt x="60" y="670"/>
                  </a:lnTo>
                  <a:lnTo>
                    <a:pt x="40" y="788"/>
                  </a:lnTo>
                  <a:lnTo>
                    <a:pt x="21" y="926"/>
                  </a:lnTo>
                  <a:lnTo>
                    <a:pt x="1" y="1064"/>
                  </a:lnTo>
                  <a:lnTo>
                    <a:pt x="21" y="1202"/>
                  </a:lnTo>
                  <a:lnTo>
                    <a:pt x="40" y="1360"/>
                  </a:lnTo>
                  <a:lnTo>
                    <a:pt x="99" y="1675"/>
                  </a:lnTo>
                  <a:lnTo>
                    <a:pt x="218" y="1970"/>
                  </a:lnTo>
                  <a:lnTo>
                    <a:pt x="356" y="2266"/>
                  </a:lnTo>
                  <a:lnTo>
                    <a:pt x="553" y="2542"/>
                  </a:lnTo>
                  <a:lnTo>
                    <a:pt x="750" y="2798"/>
                  </a:lnTo>
                  <a:lnTo>
                    <a:pt x="986" y="3014"/>
                  </a:lnTo>
                  <a:lnTo>
                    <a:pt x="1104" y="3093"/>
                  </a:lnTo>
                  <a:lnTo>
                    <a:pt x="1222" y="3172"/>
                  </a:lnTo>
                  <a:lnTo>
                    <a:pt x="1695" y="2896"/>
                  </a:lnTo>
                  <a:lnTo>
                    <a:pt x="1577" y="2817"/>
                  </a:lnTo>
                  <a:lnTo>
                    <a:pt x="1459" y="2739"/>
                  </a:lnTo>
                  <a:lnTo>
                    <a:pt x="1222" y="2522"/>
                  </a:lnTo>
                  <a:lnTo>
                    <a:pt x="1025" y="2266"/>
                  </a:lnTo>
                  <a:lnTo>
                    <a:pt x="828" y="1990"/>
                  </a:lnTo>
                  <a:lnTo>
                    <a:pt x="690" y="1695"/>
                  </a:lnTo>
                  <a:lnTo>
                    <a:pt x="572" y="1399"/>
                  </a:lnTo>
                  <a:lnTo>
                    <a:pt x="513" y="1084"/>
                  </a:lnTo>
                  <a:lnTo>
                    <a:pt x="493" y="946"/>
                  </a:lnTo>
                  <a:lnTo>
                    <a:pt x="474" y="788"/>
                  </a:lnTo>
                  <a:lnTo>
                    <a:pt x="493" y="651"/>
                  </a:lnTo>
                  <a:lnTo>
                    <a:pt x="513" y="513"/>
                  </a:lnTo>
                  <a:lnTo>
                    <a:pt x="533" y="394"/>
                  </a:lnTo>
                  <a:lnTo>
                    <a:pt x="572" y="296"/>
                  </a:lnTo>
                  <a:lnTo>
                    <a:pt x="631" y="197"/>
                  </a:lnTo>
                  <a:lnTo>
                    <a:pt x="690" y="119"/>
                  </a:lnTo>
                  <a:lnTo>
                    <a:pt x="750" y="60"/>
                  </a:lnTo>
                  <a:lnTo>
                    <a:pt x="828" y="0"/>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7"/>
            <p:cNvSpPr/>
            <p:nvPr/>
          </p:nvSpPr>
          <p:spPr>
            <a:xfrm>
              <a:off x="4257625" y="1719425"/>
              <a:ext cx="76850" cy="66000"/>
            </a:xfrm>
            <a:custGeom>
              <a:avLst/>
              <a:gdLst/>
              <a:ahLst/>
              <a:cxnLst/>
              <a:rect l="l" t="t" r="r" b="b"/>
              <a:pathLst>
                <a:path w="3074" h="2640" extrusionOk="0">
                  <a:moveTo>
                    <a:pt x="847" y="0"/>
                  </a:moveTo>
                  <a:lnTo>
                    <a:pt x="709" y="20"/>
                  </a:lnTo>
                  <a:lnTo>
                    <a:pt x="591" y="59"/>
                  </a:lnTo>
                  <a:lnTo>
                    <a:pt x="473" y="99"/>
                  </a:lnTo>
                  <a:lnTo>
                    <a:pt x="0" y="375"/>
                  </a:lnTo>
                  <a:lnTo>
                    <a:pt x="118" y="335"/>
                  </a:lnTo>
                  <a:lnTo>
                    <a:pt x="237" y="296"/>
                  </a:lnTo>
                  <a:lnTo>
                    <a:pt x="374" y="276"/>
                  </a:lnTo>
                  <a:lnTo>
                    <a:pt x="512" y="276"/>
                  </a:lnTo>
                  <a:lnTo>
                    <a:pt x="650" y="296"/>
                  </a:lnTo>
                  <a:lnTo>
                    <a:pt x="808" y="335"/>
                  </a:lnTo>
                  <a:lnTo>
                    <a:pt x="965" y="414"/>
                  </a:lnTo>
                  <a:lnTo>
                    <a:pt x="1123" y="493"/>
                  </a:lnTo>
                  <a:lnTo>
                    <a:pt x="1379" y="670"/>
                  </a:lnTo>
                  <a:lnTo>
                    <a:pt x="1615" y="887"/>
                  </a:lnTo>
                  <a:lnTo>
                    <a:pt x="1852" y="1123"/>
                  </a:lnTo>
                  <a:lnTo>
                    <a:pt x="2049" y="1399"/>
                  </a:lnTo>
                  <a:lnTo>
                    <a:pt x="2246" y="1694"/>
                  </a:lnTo>
                  <a:lnTo>
                    <a:pt x="2403" y="1990"/>
                  </a:lnTo>
                  <a:lnTo>
                    <a:pt x="2522" y="2305"/>
                  </a:lnTo>
                  <a:lnTo>
                    <a:pt x="2600" y="2640"/>
                  </a:lnTo>
                  <a:lnTo>
                    <a:pt x="3073" y="2364"/>
                  </a:lnTo>
                  <a:lnTo>
                    <a:pt x="2994" y="2049"/>
                  </a:lnTo>
                  <a:lnTo>
                    <a:pt x="2876" y="1714"/>
                  </a:lnTo>
                  <a:lnTo>
                    <a:pt x="2719" y="1419"/>
                  </a:lnTo>
                  <a:lnTo>
                    <a:pt x="2522" y="1123"/>
                  </a:lnTo>
                  <a:lnTo>
                    <a:pt x="2325" y="847"/>
                  </a:lnTo>
                  <a:lnTo>
                    <a:pt x="2088" y="611"/>
                  </a:lnTo>
                  <a:lnTo>
                    <a:pt x="1852" y="394"/>
                  </a:lnTo>
                  <a:lnTo>
                    <a:pt x="1596" y="217"/>
                  </a:lnTo>
                  <a:lnTo>
                    <a:pt x="1438" y="138"/>
                  </a:lnTo>
                  <a:lnTo>
                    <a:pt x="1281" y="79"/>
                  </a:lnTo>
                  <a:lnTo>
                    <a:pt x="1123" y="20"/>
                  </a:lnTo>
                  <a:lnTo>
                    <a:pt x="985"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7"/>
            <p:cNvSpPr/>
            <p:nvPr/>
          </p:nvSpPr>
          <p:spPr>
            <a:xfrm>
              <a:off x="4246300" y="1726325"/>
              <a:ext cx="76350" cy="100475"/>
            </a:xfrm>
            <a:custGeom>
              <a:avLst/>
              <a:gdLst/>
              <a:ahLst/>
              <a:cxnLst/>
              <a:rect l="l" t="t" r="r" b="b"/>
              <a:pathLst>
                <a:path w="3054" h="4019" extrusionOk="0">
                  <a:moveTo>
                    <a:pt x="827" y="0"/>
                  </a:moveTo>
                  <a:lnTo>
                    <a:pt x="690" y="20"/>
                  </a:lnTo>
                  <a:lnTo>
                    <a:pt x="571" y="59"/>
                  </a:lnTo>
                  <a:lnTo>
                    <a:pt x="473" y="99"/>
                  </a:lnTo>
                  <a:lnTo>
                    <a:pt x="374" y="177"/>
                  </a:lnTo>
                  <a:lnTo>
                    <a:pt x="276" y="256"/>
                  </a:lnTo>
                  <a:lnTo>
                    <a:pt x="197" y="355"/>
                  </a:lnTo>
                  <a:lnTo>
                    <a:pt x="138" y="473"/>
                  </a:lnTo>
                  <a:lnTo>
                    <a:pt x="79" y="611"/>
                  </a:lnTo>
                  <a:lnTo>
                    <a:pt x="40" y="768"/>
                  </a:lnTo>
                  <a:lnTo>
                    <a:pt x="20" y="926"/>
                  </a:lnTo>
                  <a:lnTo>
                    <a:pt x="0" y="1103"/>
                  </a:lnTo>
                  <a:lnTo>
                    <a:pt x="20" y="1300"/>
                  </a:lnTo>
                  <a:lnTo>
                    <a:pt x="40" y="1477"/>
                  </a:lnTo>
                  <a:lnTo>
                    <a:pt x="79" y="1674"/>
                  </a:lnTo>
                  <a:lnTo>
                    <a:pt x="118" y="1871"/>
                  </a:lnTo>
                  <a:lnTo>
                    <a:pt x="197" y="2068"/>
                  </a:lnTo>
                  <a:lnTo>
                    <a:pt x="276" y="2265"/>
                  </a:lnTo>
                  <a:lnTo>
                    <a:pt x="453" y="2640"/>
                  </a:lnTo>
                  <a:lnTo>
                    <a:pt x="690" y="2994"/>
                  </a:lnTo>
                  <a:lnTo>
                    <a:pt x="808" y="3152"/>
                  </a:lnTo>
                  <a:lnTo>
                    <a:pt x="946" y="3309"/>
                  </a:lnTo>
                  <a:lnTo>
                    <a:pt x="1103" y="3447"/>
                  </a:lnTo>
                  <a:lnTo>
                    <a:pt x="1241" y="3585"/>
                  </a:lnTo>
                  <a:lnTo>
                    <a:pt x="1399" y="3703"/>
                  </a:lnTo>
                  <a:lnTo>
                    <a:pt x="1556" y="3802"/>
                  </a:lnTo>
                  <a:lnTo>
                    <a:pt x="1793" y="3920"/>
                  </a:lnTo>
                  <a:lnTo>
                    <a:pt x="2029" y="3979"/>
                  </a:lnTo>
                  <a:lnTo>
                    <a:pt x="2226" y="4019"/>
                  </a:lnTo>
                  <a:lnTo>
                    <a:pt x="2423" y="3999"/>
                  </a:lnTo>
                  <a:lnTo>
                    <a:pt x="2600" y="3940"/>
                  </a:lnTo>
                  <a:lnTo>
                    <a:pt x="2758" y="3841"/>
                  </a:lnTo>
                  <a:lnTo>
                    <a:pt x="2896" y="3723"/>
                  </a:lnTo>
                  <a:lnTo>
                    <a:pt x="2994" y="3546"/>
                  </a:lnTo>
                  <a:lnTo>
                    <a:pt x="2620" y="3329"/>
                  </a:lnTo>
                  <a:lnTo>
                    <a:pt x="2521" y="3428"/>
                  </a:lnTo>
                  <a:lnTo>
                    <a:pt x="2423" y="3506"/>
                  </a:lnTo>
                  <a:lnTo>
                    <a:pt x="2305" y="3546"/>
                  </a:lnTo>
                  <a:lnTo>
                    <a:pt x="2167" y="3585"/>
                  </a:lnTo>
                  <a:lnTo>
                    <a:pt x="2029" y="3585"/>
                  </a:lnTo>
                  <a:lnTo>
                    <a:pt x="1891" y="3546"/>
                  </a:lnTo>
                  <a:lnTo>
                    <a:pt x="1734" y="3506"/>
                  </a:lnTo>
                  <a:lnTo>
                    <a:pt x="1556" y="3408"/>
                  </a:lnTo>
                  <a:lnTo>
                    <a:pt x="1438" y="3329"/>
                  </a:lnTo>
                  <a:lnTo>
                    <a:pt x="1320" y="3250"/>
                  </a:lnTo>
                  <a:lnTo>
                    <a:pt x="1084" y="3034"/>
                  </a:lnTo>
                  <a:lnTo>
                    <a:pt x="887" y="2778"/>
                  </a:lnTo>
                  <a:lnTo>
                    <a:pt x="690" y="2502"/>
                  </a:lnTo>
                  <a:lnTo>
                    <a:pt x="552" y="2206"/>
                  </a:lnTo>
                  <a:lnTo>
                    <a:pt x="433" y="1911"/>
                  </a:lnTo>
                  <a:lnTo>
                    <a:pt x="374" y="1596"/>
                  </a:lnTo>
                  <a:lnTo>
                    <a:pt x="355" y="1438"/>
                  </a:lnTo>
                  <a:lnTo>
                    <a:pt x="335" y="1300"/>
                  </a:lnTo>
                  <a:lnTo>
                    <a:pt x="355" y="1162"/>
                  </a:lnTo>
                  <a:lnTo>
                    <a:pt x="374" y="1024"/>
                  </a:lnTo>
                  <a:lnTo>
                    <a:pt x="394" y="906"/>
                  </a:lnTo>
                  <a:lnTo>
                    <a:pt x="433" y="808"/>
                  </a:lnTo>
                  <a:lnTo>
                    <a:pt x="493" y="709"/>
                  </a:lnTo>
                  <a:lnTo>
                    <a:pt x="552" y="630"/>
                  </a:lnTo>
                  <a:lnTo>
                    <a:pt x="630" y="571"/>
                  </a:lnTo>
                  <a:lnTo>
                    <a:pt x="709" y="512"/>
                  </a:lnTo>
                  <a:lnTo>
                    <a:pt x="788" y="473"/>
                  </a:lnTo>
                  <a:lnTo>
                    <a:pt x="887" y="433"/>
                  </a:lnTo>
                  <a:lnTo>
                    <a:pt x="1084" y="433"/>
                  </a:lnTo>
                  <a:lnTo>
                    <a:pt x="1202" y="453"/>
                  </a:lnTo>
                  <a:lnTo>
                    <a:pt x="1320" y="493"/>
                  </a:lnTo>
                  <a:lnTo>
                    <a:pt x="1438" y="532"/>
                  </a:lnTo>
                  <a:lnTo>
                    <a:pt x="1576" y="591"/>
                  </a:lnTo>
                  <a:lnTo>
                    <a:pt x="1753" y="729"/>
                  </a:lnTo>
                  <a:lnTo>
                    <a:pt x="1950" y="887"/>
                  </a:lnTo>
                  <a:lnTo>
                    <a:pt x="2108" y="1064"/>
                  </a:lnTo>
                  <a:lnTo>
                    <a:pt x="2265" y="1261"/>
                  </a:lnTo>
                  <a:lnTo>
                    <a:pt x="2403" y="1458"/>
                  </a:lnTo>
                  <a:lnTo>
                    <a:pt x="2521" y="1694"/>
                  </a:lnTo>
                  <a:lnTo>
                    <a:pt x="2620" y="1911"/>
                  </a:lnTo>
                  <a:lnTo>
                    <a:pt x="2699" y="2147"/>
                  </a:lnTo>
                  <a:lnTo>
                    <a:pt x="3053" y="2364"/>
                  </a:lnTo>
                  <a:lnTo>
                    <a:pt x="2975" y="2029"/>
                  </a:lnTo>
                  <a:lnTo>
                    <a:pt x="2856" y="1714"/>
                  </a:lnTo>
                  <a:lnTo>
                    <a:pt x="2699" y="1418"/>
                  </a:lnTo>
                  <a:lnTo>
                    <a:pt x="2502" y="1123"/>
                  </a:lnTo>
                  <a:lnTo>
                    <a:pt x="2305" y="847"/>
                  </a:lnTo>
                  <a:lnTo>
                    <a:pt x="2068" y="611"/>
                  </a:lnTo>
                  <a:lnTo>
                    <a:pt x="1832" y="394"/>
                  </a:lnTo>
                  <a:lnTo>
                    <a:pt x="1576" y="217"/>
                  </a:lnTo>
                  <a:lnTo>
                    <a:pt x="1418" y="138"/>
                  </a:lnTo>
                  <a:lnTo>
                    <a:pt x="1261" y="59"/>
                  </a:lnTo>
                  <a:lnTo>
                    <a:pt x="1103" y="20"/>
                  </a:lnTo>
                  <a:lnTo>
                    <a:pt x="9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7"/>
            <p:cNvSpPr/>
            <p:nvPr/>
          </p:nvSpPr>
          <p:spPr>
            <a:xfrm>
              <a:off x="4362025" y="1757350"/>
              <a:ext cx="33500" cy="10850"/>
            </a:xfrm>
            <a:custGeom>
              <a:avLst/>
              <a:gdLst/>
              <a:ahLst/>
              <a:cxnLst/>
              <a:rect l="l" t="t" r="r" b="b"/>
              <a:pathLst>
                <a:path w="1340" h="434" extrusionOk="0">
                  <a:moveTo>
                    <a:pt x="473" y="0"/>
                  </a:moveTo>
                  <a:lnTo>
                    <a:pt x="0" y="276"/>
                  </a:lnTo>
                  <a:lnTo>
                    <a:pt x="118" y="335"/>
                  </a:lnTo>
                  <a:lnTo>
                    <a:pt x="237" y="394"/>
                  </a:lnTo>
                  <a:lnTo>
                    <a:pt x="355" y="414"/>
                  </a:lnTo>
                  <a:lnTo>
                    <a:pt x="473" y="433"/>
                  </a:lnTo>
                  <a:lnTo>
                    <a:pt x="690" y="433"/>
                  </a:lnTo>
                  <a:lnTo>
                    <a:pt x="768" y="394"/>
                  </a:lnTo>
                  <a:lnTo>
                    <a:pt x="867" y="355"/>
                  </a:lnTo>
                  <a:lnTo>
                    <a:pt x="1340" y="79"/>
                  </a:lnTo>
                  <a:lnTo>
                    <a:pt x="1241" y="118"/>
                  </a:lnTo>
                  <a:lnTo>
                    <a:pt x="1162" y="158"/>
                  </a:lnTo>
                  <a:lnTo>
                    <a:pt x="828" y="158"/>
                  </a:lnTo>
                  <a:lnTo>
                    <a:pt x="709" y="118"/>
                  </a:lnTo>
                  <a:lnTo>
                    <a:pt x="591" y="5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7"/>
            <p:cNvSpPr/>
            <p:nvPr/>
          </p:nvSpPr>
          <p:spPr>
            <a:xfrm>
              <a:off x="4331475" y="1684950"/>
              <a:ext cx="42375" cy="79300"/>
            </a:xfrm>
            <a:custGeom>
              <a:avLst/>
              <a:gdLst/>
              <a:ahLst/>
              <a:cxnLst/>
              <a:rect l="l" t="t" r="r" b="b"/>
              <a:pathLst>
                <a:path w="1695" h="3172" extrusionOk="0">
                  <a:moveTo>
                    <a:pt x="828" y="0"/>
                  </a:moveTo>
                  <a:lnTo>
                    <a:pt x="749" y="40"/>
                  </a:lnTo>
                  <a:lnTo>
                    <a:pt x="741" y="52"/>
                  </a:lnTo>
                  <a:lnTo>
                    <a:pt x="828" y="0"/>
                  </a:lnTo>
                  <a:close/>
                  <a:moveTo>
                    <a:pt x="741" y="52"/>
                  </a:moveTo>
                  <a:lnTo>
                    <a:pt x="355" y="276"/>
                  </a:lnTo>
                  <a:lnTo>
                    <a:pt x="277" y="316"/>
                  </a:lnTo>
                  <a:lnTo>
                    <a:pt x="218" y="394"/>
                  </a:lnTo>
                  <a:lnTo>
                    <a:pt x="139" y="473"/>
                  </a:lnTo>
                  <a:lnTo>
                    <a:pt x="99" y="572"/>
                  </a:lnTo>
                  <a:lnTo>
                    <a:pt x="60" y="670"/>
                  </a:lnTo>
                  <a:lnTo>
                    <a:pt x="21" y="788"/>
                  </a:lnTo>
                  <a:lnTo>
                    <a:pt x="1" y="926"/>
                  </a:lnTo>
                  <a:lnTo>
                    <a:pt x="1" y="1064"/>
                  </a:lnTo>
                  <a:lnTo>
                    <a:pt x="1" y="1202"/>
                  </a:lnTo>
                  <a:lnTo>
                    <a:pt x="21" y="1360"/>
                  </a:lnTo>
                  <a:lnTo>
                    <a:pt x="99" y="1655"/>
                  </a:lnTo>
                  <a:lnTo>
                    <a:pt x="198" y="1970"/>
                  </a:lnTo>
                  <a:lnTo>
                    <a:pt x="355" y="2266"/>
                  </a:lnTo>
                  <a:lnTo>
                    <a:pt x="533" y="2542"/>
                  </a:lnTo>
                  <a:lnTo>
                    <a:pt x="749" y="2778"/>
                  </a:lnTo>
                  <a:lnTo>
                    <a:pt x="966" y="2995"/>
                  </a:lnTo>
                  <a:lnTo>
                    <a:pt x="1084" y="3093"/>
                  </a:lnTo>
                  <a:lnTo>
                    <a:pt x="1222" y="3172"/>
                  </a:lnTo>
                  <a:lnTo>
                    <a:pt x="1695" y="2896"/>
                  </a:lnTo>
                  <a:lnTo>
                    <a:pt x="1557" y="2817"/>
                  </a:lnTo>
                  <a:lnTo>
                    <a:pt x="1439" y="2719"/>
                  </a:lnTo>
                  <a:lnTo>
                    <a:pt x="1222" y="2502"/>
                  </a:lnTo>
                  <a:lnTo>
                    <a:pt x="1006" y="2266"/>
                  </a:lnTo>
                  <a:lnTo>
                    <a:pt x="828" y="1990"/>
                  </a:lnTo>
                  <a:lnTo>
                    <a:pt x="671" y="1695"/>
                  </a:lnTo>
                  <a:lnTo>
                    <a:pt x="572" y="1379"/>
                  </a:lnTo>
                  <a:lnTo>
                    <a:pt x="493" y="1084"/>
                  </a:lnTo>
                  <a:lnTo>
                    <a:pt x="474" y="926"/>
                  </a:lnTo>
                  <a:lnTo>
                    <a:pt x="474" y="788"/>
                  </a:lnTo>
                  <a:lnTo>
                    <a:pt x="474" y="651"/>
                  </a:lnTo>
                  <a:lnTo>
                    <a:pt x="493" y="513"/>
                  </a:lnTo>
                  <a:lnTo>
                    <a:pt x="533" y="394"/>
                  </a:lnTo>
                  <a:lnTo>
                    <a:pt x="572" y="296"/>
                  </a:lnTo>
                  <a:lnTo>
                    <a:pt x="612" y="197"/>
                  </a:lnTo>
                  <a:lnTo>
                    <a:pt x="690" y="119"/>
                  </a:lnTo>
                  <a:lnTo>
                    <a:pt x="741" y="52"/>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7"/>
            <p:cNvSpPr/>
            <p:nvPr/>
          </p:nvSpPr>
          <p:spPr>
            <a:xfrm>
              <a:off x="4334450" y="1672150"/>
              <a:ext cx="76850" cy="65525"/>
            </a:xfrm>
            <a:custGeom>
              <a:avLst/>
              <a:gdLst/>
              <a:ahLst/>
              <a:cxnLst/>
              <a:rect l="l" t="t" r="r" b="b"/>
              <a:pathLst>
                <a:path w="3074" h="2621" extrusionOk="0">
                  <a:moveTo>
                    <a:pt x="827" y="0"/>
                  </a:moveTo>
                  <a:lnTo>
                    <a:pt x="709" y="20"/>
                  </a:lnTo>
                  <a:lnTo>
                    <a:pt x="591" y="40"/>
                  </a:lnTo>
                  <a:lnTo>
                    <a:pt x="473" y="99"/>
                  </a:lnTo>
                  <a:lnTo>
                    <a:pt x="0" y="375"/>
                  </a:lnTo>
                  <a:lnTo>
                    <a:pt x="0" y="375"/>
                  </a:lnTo>
                  <a:lnTo>
                    <a:pt x="118" y="315"/>
                  </a:lnTo>
                  <a:lnTo>
                    <a:pt x="236" y="296"/>
                  </a:lnTo>
                  <a:lnTo>
                    <a:pt x="355" y="276"/>
                  </a:lnTo>
                  <a:lnTo>
                    <a:pt x="493" y="276"/>
                  </a:lnTo>
                  <a:lnTo>
                    <a:pt x="650" y="296"/>
                  </a:lnTo>
                  <a:lnTo>
                    <a:pt x="788" y="335"/>
                  </a:lnTo>
                  <a:lnTo>
                    <a:pt x="946" y="394"/>
                  </a:lnTo>
                  <a:lnTo>
                    <a:pt x="1103" y="473"/>
                  </a:lnTo>
                  <a:lnTo>
                    <a:pt x="1359" y="650"/>
                  </a:lnTo>
                  <a:lnTo>
                    <a:pt x="1615" y="867"/>
                  </a:lnTo>
                  <a:lnTo>
                    <a:pt x="1852" y="1123"/>
                  </a:lnTo>
                  <a:lnTo>
                    <a:pt x="2049" y="1379"/>
                  </a:lnTo>
                  <a:lnTo>
                    <a:pt x="2226" y="1675"/>
                  </a:lnTo>
                  <a:lnTo>
                    <a:pt x="2384" y="1990"/>
                  </a:lnTo>
                  <a:lnTo>
                    <a:pt x="2521" y="2305"/>
                  </a:lnTo>
                  <a:lnTo>
                    <a:pt x="2600" y="2620"/>
                  </a:lnTo>
                  <a:lnTo>
                    <a:pt x="3073" y="2344"/>
                  </a:lnTo>
                  <a:lnTo>
                    <a:pt x="2994" y="2029"/>
                  </a:lnTo>
                  <a:lnTo>
                    <a:pt x="2856" y="1714"/>
                  </a:lnTo>
                  <a:lnTo>
                    <a:pt x="2699" y="1399"/>
                  </a:lnTo>
                  <a:lnTo>
                    <a:pt x="2521" y="1123"/>
                  </a:lnTo>
                  <a:lnTo>
                    <a:pt x="2324" y="847"/>
                  </a:lnTo>
                  <a:lnTo>
                    <a:pt x="2088" y="591"/>
                  </a:lnTo>
                  <a:lnTo>
                    <a:pt x="1832" y="375"/>
                  </a:lnTo>
                  <a:lnTo>
                    <a:pt x="1576" y="217"/>
                  </a:lnTo>
                  <a:lnTo>
                    <a:pt x="1418" y="119"/>
                  </a:lnTo>
                  <a:lnTo>
                    <a:pt x="1261" y="59"/>
                  </a:lnTo>
                  <a:lnTo>
                    <a:pt x="1123" y="20"/>
                  </a:lnTo>
                  <a:lnTo>
                    <a:pt x="965"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7"/>
            <p:cNvSpPr/>
            <p:nvPr/>
          </p:nvSpPr>
          <p:spPr>
            <a:xfrm>
              <a:off x="4323125" y="1679050"/>
              <a:ext cx="76350" cy="99975"/>
            </a:xfrm>
            <a:custGeom>
              <a:avLst/>
              <a:gdLst/>
              <a:ahLst/>
              <a:cxnLst/>
              <a:rect l="l" t="t" r="r" b="b"/>
              <a:pathLst>
                <a:path w="3054" h="3999" extrusionOk="0">
                  <a:moveTo>
                    <a:pt x="689" y="0"/>
                  </a:moveTo>
                  <a:lnTo>
                    <a:pt x="571" y="39"/>
                  </a:lnTo>
                  <a:lnTo>
                    <a:pt x="453" y="99"/>
                  </a:lnTo>
                  <a:lnTo>
                    <a:pt x="355" y="158"/>
                  </a:lnTo>
                  <a:lnTo>
                    <a:pt x="276" y="256"/>
                  </a:lnTo>
                  <a:lnTo>
                    <a:pt x="197" y="355"/>
                  </a:lnTo>
                  <a:lnTo>
                    <a:pt x="118" y="473"/>
                  </a:lnTo>
                  <a:lnTo>
                    <a:pt x="59" y="611"/>
                  </a:lnTo>
                  <a:lnTo>
                    <a:pt x="20" y="749"/>
                  </a:lnTo>
                  <a:lnTo>
                    <a:pt x="0" y="926"/>
                  </a:lnTo>
                  <a:lnTo>
                    <a:pt x="0" y="1103"/>
                  </a:lnTo>
                  <a:lnTo>
                    <a:pt x="0" y="1280"/>
                  </a:lnTo>
                  <a:lnTo>
                    <a:pt x="20" y="1477"/>
                  </a:lnTo>
                  <a:lnTo>
                    <a:pt x="59" y="1674"/>
                  </a:lnTo>
                  <a:lnTo>
                    <a:pt x="118" y="1871"/>
                  </a:lnTo>
                  <a:lnTo>
                    <a:pt x="177" y="2068"/>
                  </a:lnTo>
                  <a:lnTo>
                    <a:pt x="256" y="2246"/>
                  </a:lnTo>
                  <a:lnTo>
                    <a:pt x="453" y="2640"/>
                  </a:lnTo>
                  <a:lnTo>
                    <a:pt x="689" y="2975"/>
                  </a:lnTo>
                  <a:lnTo>
                    <a:pt x="808" y="3152"/>
                  </a:lnTo>
                  <a:lnTo>
                    <a:pt x="946" y="3309"/>
                  </a:lnTo>
                  <a:lnTo>
                    <a:pt x="1083" y="3447"/>
                  </a:lnTo>
                  <a:lnTo>
                    <a:pt x="1241" y="3565"/>
                  </a:lnTo>
                  <a:lnTo>
                    <a:pt x="1399" y="3684"/>
                  </a:lnTo>
                  <a:lnTo>
                    <a:pt x="1556" y="3802"/>
                  </a:lnTo>
                  <a:lnTo>
                    <a:pt x="1793" y="3900"/>
                  </a:lnTo>
                  <a:lnTo>
                    <a:pt x="2009" y="3979"/>
                  </a:lnTo>
                  <a:lnTo>
                    <a:pt x="2226" y="3999"/>
                  </a:lnTo>
                  <a:lnTo>
                    <a:pt x="2423" y="3999"/>
                  </a:lnTo>
                  <a:lnTo>
                    <a:pt x="2600" y="3940"/>
                  </a:lnTo>
                  <a:lnTo>
                    <a:pt x="2758" y="3841"/>
                  </a:lnTo>
                  <a:lnTo>
                    <a:pt x="2876" y="3703"/>
                  </a:lnTo>
                  <a:lnTo>
                    <a:pt x="2994" y="3546"/>
                  </a:lnTo>
                  <a:lnTo>
                    <a:pt x="2600" y="3329"/>
                  </a:lnTo>
                  <a:lnTo>
                    <a:pt x="2521" y="3428"/>
                  </a:lnTo>
                  <a:lnTo>
                    <a:pt x="2423" y="3487"/>
                  </a:lnTo>
                  <a:lnTo>
                    <a:pt x="2305" y="3546"/>
                  </a:lnTo>
                  <a:lnTo>
                    <a:pt x="2167" y="3565"/>
                  </a:lnTo>
                  <a:lnTo>
                    <a:pt x="2029" y="3565"/>
                  </a:lnTo>
                  <a:lnTo>
                    <a:pt x="1871" y="3546"/>
                  </a:lnTo>
                  <a:lnTo>
                    <a:pt x="1714" y="3487"/>
                  </a:lnTo>
                  <a:lnTo>
                    <a:pt x="1556" y="3408"/>
                  </a:lnTo>
                  <a:lnTo>
                    <a:pt x="1418" y="3329"/>
                  </a:lnTo>
                  <a:lnTo>
                    <a:pt x="1300" y="3231"/>
                  </a:lnTo>
                  <a:lnTo>
                    <a:pt x="1083" y="3014"/>
                  </a:lnTo>
                  <a:lnTo>
                    <a:pt x="867" y="2778"/>
                  </a:lnTo>
                  <a:lnTo>
                    <a:pt x="689" y="2502"/>
                  </a:lnTo>
                  <a:lnTo>
                    <a:pt x="532" y="2206"/>
                  </a:lnTo>
                  <a:lnTo>
                    <a:pt x="433" y="1891"/>
                  </a:lnTo>
                  <a:lnTo>
                    <a:pt x="355" y="1596"/>
                  </a:lnTo>
                  <a:lnTo>
                    <a:pt x="335" y="1438"/>
                  </a:lnTo>
                  <a:lnTo>
                    <a:pt x="335" y="1300"/>
                  </a:lnTo>
                  <a:lnTo>
                    <a:pt x="335" y="1143"/>
                  </a:lnTo>
                  <a:lnTo>
                    <a:pt x="355" y="1024"/>
                  </a:lnTo>
                  <a:lnTo>
                    <a:pt x="394" y="906"/>
                  </a:lnTo>
                  <a:lnTo>
                    <a:pt x="433" y="808"/>
                  </a:lnTo>
                  <a:lnTo>
                    <a:pt x="473" y="709"/>
                  </a:lnTo>
                  <a:lnTo>
                    <a:pt x="552" y="630"/>
                  </a:lnTo>
                  <a:lnTo>
                    <a:pt x="611" y="552"/>
                  </a:lnTo>
                  <a:lnTo>
                    <a:pt x="689" y="512"/>
                  </a:lnTo>
                  <a:lnTo>
                    <a:pt x="788" y="453"/>
                  </a:lnTo>
                  <a:lnTo>
                    <a:pt x="867" y="433"/>
                  </a:lnTo>
                  <a:lnTo>
                    <a:pt x="985" y="414"/>
                  </a:lnTo>
                  <a:lnTo>
                    <a:pt x="1083" y="433"/>
                  </a:lnTo>
                  <a:lnTo>
                    <a:pt x="1202" y="433"/>
                  </a:lnTo>
                  <a:lnTo>
                    <a:pt x="1320" y="473"/>
                  </a:lnTo>
                  <a:lnTo>
                    <a:pt x="1438" y="532"/>
                  </a:lnTo>
                  <a:lnTo>
                    <a:pt x="1556" y="591"/>
                  </a:lnTo>
                  <a:lnTo>
                    <a:pt x="1753" y="709"/>
                  </a:lnTo>
                  <a:lnTo>
                    <a:pt x="1930" y="867"/>
                  </a:lnTo>
                  <a:lnTo>
                    <a:pt x="2108" y="1044"/>
                  </a:lnTo>
                  <a:lnTo>
                    <a:pt x="2265" y="1241"/>
                  </a:lnTo>
                  <a:lnTo>
                    <a:pt x="2403" y="1458"/>
                  </a:lnTo>
                  <a:lnTo>
                    <a:pt x="2521" y="1674"/>
                  </a:lnTo>
                  <a:lnTo>
                    <a:pt x="2620" y="1911"/>
                  </a:lnTo>
                  <a:lnTo>
                    <a:pt x="2699" y="2147"/>
                  </a:lnTo>
                  <a:lnTo>
                    <a:pt x="3053" y="2344"/>
                  </a:lnTo>
                  <a:lnTo>
                    <a:pt x="2974" y="2029"/>
                  </a:lnTo>
                  <a:lnTo>
                    <a:pt x="2837" y="1714"/>
                  </a:lnTo>
                  <a:lnTo>
                    <a:pt x="2679" y="1399"/>
                  </a:lnTo>
                  <a:lnTo>
                    <a:pt x="2502" y="1103"/>
                  </a:lnTo>
                  <a:lnTo>
                    <a:pt x="2305" y="847"/>
                  </a:lnTo>
                  <a:lnTo>
                    <a:pt x="2068" y="591"/>
                  </a:lnTo>
                  <a:lnTo>
                    <a:pt x="1812" y="374"/>
                  </a:lnTo>
                  <a:lnTo>
                    <a:pt x="1556" y="197"/>
                  </a:lnTo>
                  <a:lnTo>
                    <a:pt x="1399" y="118"/>
                  </a:lnTo>
                  <a:lnTo>
                    <a:pt x="1241" y="59"/>
                  </a:lnTo>
                  <a:lnTo>
                    <a:pt x="1103"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37"/>
            <p:cNvSpPr/>
            <p:nvPr/>
          </p:nvSpPr>
          <p:spPr>
            <a:xfrm>
              <a:off x="4438350" y="1710075"/>
              <a:ext cx="33500" cy="10850"/>
            </a:xfrm>
            <a:custGeom>
              <a:avLst/>
              <a:gdLst/>
              <a:ahLst/>
              <a:cxnLst/>
              <a:rect l="l" t="t" r="r" b="b"/>
              <a:pathLst>
                <a:path w="1340" h="434" extrusionOk="0">
                  <a:moveTo>
                    <a:pt x="473" y="0"/>
                  </a:moveTo>
                  <a:lnTo>
                    <a:pt x="0" y="276"/>
                  </a:lnTo>
                  <a:lnTo>
                    <a:pt x="138" y="335"/>
                  </a:lnTo>
                  <a:lnTo>
                    <a:pt x="256" y="374"/>
                  </a:lnTo>
                  <a:lnTo>
                    <a:pt x="375" y="414"/>
                  </a:lnTo>
                  <a:lnTo>
                    <a:pt x="493" y="433"/>
                  </a:lnTo>
                  <a:lnTo>
                    <a:pt x="591" y="433"/>
                  </a:lnTo>
                  <a:lnTo>
                    <a:pt x="690" y="414"/>
                  </a:lnTo>
                  <a:lnTo>
                    <a:pt x="788" y="394"/>
                  </a:lnTo>
                  <a:lnTo>
                    <a:pt x="867" y="355"/>
                  </a:lnTo>
                  <a:lnTo>
                    <a:pt x="1340" y="79"/>
                  </a:lnTo>
                  <a:lnTo>
                    <a:pt x="1340" y="79"/>
                  </a:lnTo>
                  <a:lnTo>
                    <a:pt x="1261" y="118"/>
                  </a:lnTo>
                  <a:lnTo>
                    <a:pt x="1163" y="138"/>
                  </a:lnTo>
                  <a:lnTo>
                    <a:pt x="1064" y="158"/>
                  </a:lnTo>
                  <a:lnTo>
                    <a:pt x="966" y="158"/>
                  </a:lnTo>
                  <a:lnTo>
                    <a:pt x="847" y="138"/>
                  </a:lnTo>
                  <a:lnTo>
                    <a:pt x="729" y="99"/>
                  </a:lnTo>
                  <a:lnTo>
                    <a:pt x="611" y="5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7"/>
            <p:cNvSpPr/>
            <p:nvPr/>
          </p:nvSpPr>
          <p:spPr>
            <a:xfrm>
              <a:off x="4407825" y="1637175"/>
              <a:ext cx="42375" cy="79800"/>
            </a:xfrm>
            <a:custGeom>
              <a:avLst/>
              <a:gdLst/>
              <a:ahLst/>
              <a:cxnLst/>
              <a:rect l="l" t="t" r="r" b="b"/>
              <a:pathLst>
                <a:path w="1695" h="3192" extrusionOk="0">
                  <a:moveTo>
                    <a:pt x="847" y="1"/>
                  </a:moveTo>
                  <a:lnTo>
                    <a:pt x="374" y="277"/>
                  </a:lnTo>
                  <a:lnTo>
                    <a:pt x="296" y="336"/>
                  </a:lnTo>
                  <a:lnTo>
                    <a:pt x="217" y="395"/>
                  </a:lnTo>
                  <a:lnTo>
                    <a:pt x="158" y="493"/>
                  </a:lnTo>
                  <a:lnTo>
                    <a:pt x="99" y="572"/>
                  </a:lnTo>
                  <a:lnTo>
                    <a:pt x="59" y="690"/>
                  </a:lnTo>
                  <a:lnTo>
                    <a:pt x="40" y="808"/>
                  </a:lnTo>
                  <a:lnTo>
                    <a:pt x="20" y="927"/>
                  </a:lnTo>
                  <a:lnTo>
                    <a:pt x="0" y="1064"/>
                  </a:lnTo>
                  <a:lnTo>
                    <a:pt x="20" y="1222"/>
                  </a:lnTo>
                  <a:lnTo>
                    <a:pt x="40" y="1360"/>
                  </a:lnTo>
                  <a:lnTo>
                    <a:pt x="99" y="1675"/>
                  </a:lnTo>
                  <a:lnTo>
                    <a:pt x="217" y="1971"/>
                  </a:lnTo>
                  <a:lnTo>
                    <a:pt x="374" y="2266"/>
                  </a:lnTo>
                  <a:lnTo>
                    <a:pt x="552" y="2542"/>
                  </a:lnTo>
                  <a:lnTo>
                    <a:pt x="749" y="2798"/>
                  </a:lnTo>
                  <a:lnTo>
                    <a:pt x="985" y="3015"/>
                  </a:lnTo>
                  <a:lnTo>
                    <a:pt x="1103" y="3113"/>
                  </a:lnTo>
                  <a:lnTo>
                    <a:pt x="1221" y="3192"/>
                  </a:lnTo>
                  <a:lnTo>
                    <a:pt x="1694" y="2916"/>
                  </a:lnTo>
                  <a:lnTo>
                    <a:pt x="1576" y="2837"/>
                  </a:lnTo>
                  <a:lnTo>
                    <a:pt x="1458" y="2739"/>
                  </a:lnTo>
                  <a:lnTo>
                    <a:pt x="1221" y="2522"/>
                  </a:lnTo>
                  <a:lnTo>
                    <a:pt x="1024" y="2266"/>
                  </a:lnTo>
                  <a:lnTo>
                    <a:pt x="847" y="1990"/>
                  </a:lnTo>
                  <a:lnTo>
                    <a:pt x="690" y="1695"/>
                  </a:lnTo>
                  <a:lnTo>
                    <a:pt x="571" y="1399"/>
                  </a:lnTo>
                  <a:lnTo>
                    <a:pt x="512" y="1084"/>
                  </a:lnTo>
                  <a:lnTo>
                    <a:pt x="493" y="946"/>
                  </a:lnTo>
                  <a:lnTo>
                    <a:pt x="473" y="789"/>
                  </a:lnTo>
                  <a:lnTo>
                    <a:pt x="493" y="651"/>
                  </a:lnTo>
                  <a:lnTo>
                    <a:pt x="512" y="533"/>
                  </a:lnTo>
                  <a:lnTo>
                    <a:pt x="532" y="414"/>
                  </a:lnTo>
                  <a:lnTo>
                    <a:pt x="571" y="296"/>
                  </a:lnTo>
                  <a:lnTo>
                    <a:pt x="630" y="217"/>
                  </a:lnTo>
                  <a:lnTo>
                    <a:pt x="690" y="139"/>
                  </a:lnTo>
                  <a:lnTo>
                    <a:pt x="768" y="60"/>
                  </a:lnTo>
                  <a:lnTo>
                    <a:pt x="847" y="1"/>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7"/>
            <p:cNvSpPr/>
            <p:nvPr/>
          </p:nvSpPr>
          <p:spPr>
            <a:xfrm>
              <a:off x="4411275" y="1624375"/>
              <a:ext cx="76825" cy="66025"/>
            </a:xfrm>
            <a:custGeom>
              <a:avLst/>
              <a:gdLst/>
              <a:ahLst/>
              <a:cxnLst/>
              <a:rect l="l" t="t" r="r" b="b"/>
              <a:pathLst>
                <a:path w="3073" h="2641" extrusionOk="0">
                  <a:moveTo>
                    <a:pt x="105" y="333"/>
                  </a:moveTo>
                  <a:lnTo>
                    <a:pt x="99" y="335"/>
                  </a:lnTo>
                  <a:lnTo>
                    <a:pt x="0" y="395"/>
                  </a:lnTo>
                  <a:lnTo>
                    <a:pt x="105" y="333"/>
                  </a:lnTo>
                  <a:close/>
                  <a:moveTo>
                    <a:pt x="827" y="1"/>
                  </a:moveTo>
                  <a:lnTo>
                    <a:pt x="689" y="20"/>
                  </a:lnTo>
                  <a:lnTo>
                    <a:pt x="571" y="60"/>
                  </a:lnTo>
                  <a:lnTo>
                    <a:pt x="473" y="119"/>
                  </a:lnTo>
                  <a:lnTo>
                    <a:pt x="105" y="333"/>
                  </a:lnTo>
                  <a:lnTo>
                    <a:pt x="217" y="296"/>
                  </a:lnTo>
                  <a:lnTo>
                    <a:pt x="355" y="276"/>
                  </a:lnTo>
                  <a:lnTo>
                    <a:pt x="492" y="276"/>
                  </a:lnTo>
                  <a:lnTo>
                    <a:pt x="630" y="316"/>
                  </a:lnTo>
                  <a:lnTo>
                    <a:pt x="788" y="355"/>
                  </a:lnTo>
                  <a:lnTo>
                    <a:pt x="946" y="414"/>
                  </a:lnTo>
                  <a:lnTo>
                    <a:pt x="1103" y="493"/>
                  </a:lnTo>
                  <a:lnTo>
                    <a:pt x="1359" y="670"/>
                  </a:lnTo>
                  <a:lnTo>
                    <a:pt x="1615" y="887"/>
                  </a:lnTo>
                  <a:lnTo>
                    <a:pt x="1832" y="1123"/>
                  </a:lnTo>
                  <a:lnTo>
                    <a:pt x="2049" y="1399"/>
                  </a:lnTo>
                  <a:lnTo>
                    <a:pt x="2226" y="1695"/>
                  </a:lnTo>
                  <a:lnTo>
                    <a:pt x="2384" y="2010"/>
                  </a:lnTo>
                  <a:lnTo>
                    <a:pt x="2502" y="2325"/>
                  </a:lnTo>
                  <a:lnTo>
                    <a:pt x="2600" y="2640"/>
                  </a:lnTo>
                  <a:lnTo>
                    <a:pt x="3073" y="2364"/>
                  </a:lnTo>
                  <a:lnTo>
                    <a:pt x="2974" y="2049"/>
                  </a:lnTo>
                  <a:lnTo>
                    <a:pt x="2856" y="1734"/>
                  </a:lnTo>
                  <a:lnTo>
                    <a:pt x="2699" y="1419"/>
                  </a:lnTo>
                  <a:lnTo>
                    <a:pt x="2521" y="1123"/>
                  </a:lnTo>
                  <a:lnTo>
                    <a:pt x="2305" y="848"/>
                  </a:lnTo>
                  <a:lnTo>
                    <a:pt x="2088" y="611"/>
                  </a:lnTo>
                  <a:lnTo>
                    <a:pt x="1832" y="395"/>
                  </a:lnTo>
                  <a:lnTo>
                    <a:pt x="1576" y="217"/>
                  </a:lnTo>
                  <a:lnTo>
                    <a:pt x="1418" y="138"/>
                  </a:lnTo>
                  <a:lnTo>
                    <a:pt x="1261" y="79"/>
                  </a:lnTo>
                  <a:lnTo>
                    <a:pt x="1103" y="40"/>
                  </a:lnTo>
                  <a:lnTo>
                    <a:pt x="965"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7"/>
            <p:cNvSpPr/>
            <p:nvPr/>
          </p:nvSpPr>
          <p:spPr>
            <a:xfrm>
              <a:off x="4399450" y="1631275"/>
              <a:ext cx="76850" cy="100475"/>
            </a:xfrm>
            <a:custGeom>
              <a:avLst/>
              <a:gdLst/>
              <a:ahLst/>
              <a:cxnLst/>
              <a:rect l="l" t="t" r="r" b="b"/>
              <a:pathLst>
                <a:path w="3074" h="4019" extrusionOk="0">
                  <a:moveTo>
                    <a:pt x="828" y="0"/>
                  </a:moveTo>
                  <a:lnTo>
                    <a:pt x="709" y="20"/>
                  </a:lnTo>
                  <a:lnTo>
                    <a:pt x="572" y="59"/>
                  </a:lnTo>
                  <a:lnTo>
                    <a:pt x="473" y="99"/>
                  </a:lnTo>
                  <a:lnTo>
                    <a:pt x="375" y="178"/>
                  </a:lnTo>
                  <a:lnTo>
                    <a:pt x="276" y="256"/>
                  </a:lnTo>
                  <a:lnTo>
                    <a:pt x="197" y="355"/>
                  </a:lnTo>
                  <a:lnTo>
                    <a:pt x="138" y="493"/>
                  </a:lnTo>
                  <a:lnTo>
                    <a:pt x="79" y="611"/>
                  </a:lnTo>
                  <a:lnTo>
                    <a:pt x="40" y="769"/>
                  </a:lnTo>
                  <a:lnTo>
                    <a:pt x="20" y="926"/>
                  </a:lnTo>
                  <a:lnTo>
                    <a:pt x="0" y="1103"/>
                  </a:lnTo>
                  <a:lnTo>
                    <a:pt x="20" y="1300"/>
                  </a:lnTo>
                  <a:lnTo>
                    <a:pt x="40" y="1497"/>
                  </a:lnTo>
                  <a:lnTo>
                    <a:pt x="79" y="1694"/>
                  </a:lnTo>
                  <a:lnTo>
                    <a:pt x="138" y="1872"/>
                  </a:lnTo>
                  <a:lnTo>
                    <a:pt x="197" y="2069"/>
                  </a:lnTo>
                  <a:lnTo>
                    <a:pt x="276" y="2266"/>
                  </a:lnTo>
                  <a:lnTo>
                    <a:pt x="453" y="2640"/>
                  </a:lnTo>
                  <a:lnTo>
                    <a:pt x="690" y="2994"/>
                  </a:lnTo>
                  <a:lnTo>
                    <a:pt x="828" y="3152"/>
                  </a:lnTo>
                  <a:lnTo>
                    <a:pt x="965" y="3310"/>
                  </a:lnTo>
                  <a:lnTo>
                    <a:pt x="1103" y="3448"/>
                  </a:lnTo>
                  <a:lnTo>
                    <a:pt x="1241" y="3585"/>
                  </a:lnTo>
                  <a:lnTo>
                    <a:pt x="1399" y="3704"/>
                  </a:lnTo>
                  <a:lnTo>
                    <a:pt x="1556" y="3802"/>
                  </a:lnTo>
                  <a:lnTo>
                    <a:pt x="1793" y="3920"/>
                  </a:lnTo>
                  <a:lnTo>
                    <a:pt x="2029" y="3999"/>
                  </a:lnTo>
                  <a:lnTo>
                    <a:pt x="2226" y="4019"/>
                  </a:lnTo>
                  <a:lnTo>
                    <a:pt x="2423" y="3999"/>
                  </a:lnTo>
                  <a:lnTo>
                    <a:pt x="2600" y="3940"/>
                  </a:lnTo>
                  <a:lnTo>
                    <a:pt x="2758" y="3861"/>
                  </a:lnTo>
                  <a:lnTo>
                    <a:pt x="2896" y="3723"/>
                  </a:lnTo>
                  <a:lnTo>
                    <a:pt x="2994" y="3566"/>
                  </a:lnTo>
                  <a:lnTo>
                    <a:pt x="2620" y="3329"/>
                  </a:lnTo>
                  <a:lnTo>
                    <a:pt x="2522" y="3428"/>
                  </a:lnTo>
                  <a:lnTo>
                    <a:pt x="2423" y="3507"/>
                  </a:lnTo>
                  <a:lnTo>
                    <a:pt x="2305" y="3566"/>
                  </a:lnTo>
                  <a:lnTo>
                    <a:pt x="2187" y="3585"/>
                  </a:lnTo>
                  <a:lnTo>
                    <a:pt x="2049" y="3585"/>
                  </a:lnTo>
                  <a:lnTo>
                    <a:pt x="1891" y="3566"/>
                  </a:lnTo>
                  <a:lnTo>
                    <a:pt x="1734" y="3507"/>
                  </a:lnTo>
                  <a:lnTo>
                    <a:pt x="1556" y="3428"/>
                  </a:lnTo>
                  <a:lnTo>
                    <a:pt x="1438" y="3349"/>
                  </a:lnTo>
                  <a:lnTo>
                    <a:pt x="1320" y="3251"/>
                  </a:lnTo>
                  <a:lnTo>
                    <a:pt x="1084" y="3034"/>
                  </a:lnTo>
                  <a:lnTo>
                    <a:pt x="887" y="2778"/>
                  </a:lnTo>
                  <a:lnTo>
                    <a:pt x="709" y="2502"/>
                  </a:lnTo>
                  <a:lnTo>
                    <a:pt x="552" y="2207"/>
                  </a:lnTo>
                  <a:lnTo>
                    <a:pt x="434" y="1911"/>
                  </a:lnTo>
                  <a:lnTo>
                    <a:pt x="375" y="1596"/>
                  </a:lnTo>
                  <a:lnTo>
                    <a:pt x="355" y="1458"/>
                  </a:lnTo>
                  <a:lnTo>
                    <a:pt x="335" y="1300"/>
                  </a:lnTo>
                  <a:lnTo>
                    <a:pt x="355" y="1163"/>
                  </a:lnTo>
                  <a:lnTo>
                    <a:pt x="375" y="1044"/>
                  </a:lnTo>
                  <a:lnTo>
                    <a:pt x="394" y="926"/>
                  </a:lnTo>
                  <a:lnTo>
                    <a:pt x="434" y="808"/>
                  </a:lnTo>
                  <a:lnTo>
                    <a:pt x="493" y="709"/>
                  </a:lnTo>
                  <a:lnTo>
                    <a:pt x="552" y="631"/>
                  </a:lnTo>
                  <a:lnTo>
                    <a:pt x="631" y="572"/>
                  </a:lnTo>
                  <a:lnTo>
                    <a:pt x="709" y="513"/>
                  </a:lnTo>
                  <a:lnTo>
                    <a:pt x="788" y="473"/>
                  </a:lnTo>
                  <a:lnTo>
                    <a:pt x="887" y="453"/>
                  </a:lnTo>
                  <a:lnTo>
                    <a:pt x="985" y="434"/>
                  </a:lnTo>
                  <a:lnTo>
                    <a:pt x="1103" y="434"/>
                  </a:lnTo>
                  <a:lnTo>
                    <a:pt x="1202" y="453"/>
                  </a:lnTo>
                  <a:lnTo>
                    <a:pt x="1320" y="493"/>
                  </a:lnTo>
                  <a:lnTo>
                    <a:pt x="1438" y="532"/>
                  </a:lnTo>
                  <a:lnTo>
                    <a:pt x="1576" y="611"/>
                  </a:lnTo>
                  <a:lnTo>
                    <a:pt x="1773" y="729"/>
                  </a:lnTo>
                  <a:lnTo>
                    <a:pt x="1950" y="887"/>
                  </a:lnTo>
                  <a:lnTo>
                    <a:pt x="2108" y="1064"/>
                  </a:lnTo>
                  <a:lnTo>
                    <a:pt x="2266" y="1261"/>
                  </a:lnTo>
                  <a:lnTo>
                    <a:pt x="2403" y="1478"/>
                  </a:lnTo>
                  <a:lnTo>
                    <a:pt x="2541" y="1694"/>
                  </a:lnTo>
                  <a:lnTo>
                    <a:pt x="2640" y="1931"/>
                  </a:lnTo>
                  <a:lnTo>
                    <a:pt x="2719" y="2167"/>
                  </a:lnTo>
                  <a:lnTo>
                    <a:pt x="3073" y="2364"/>
                  </a:lnTo>
                  <a:lnTo>
                    <a:pt x="2975" y="2049"/>
                  </a:lnTo>
                  <a:lnTo>
                    <a:pt x="2857" y="1734"/>
                  </a:lnTo>
                  <a:lnTo>
                    <a:pt x="2699" y="1419"/>
                  </a:lnTo>
                  <a:lnTo>
                    <a:pt x="2522" y="1123"/>
                  </a:lnTo>
                  <a:lnTo>
                    <a:pt x="2305" y="847"/>
                  </a:lnTo>
                  <a:lnTo>
                    <a:pt x="2088" y="611"/>
                  </a:lnTo>
                  <a:lnTo>
                    <a:pt x="1832" y="394"/>
                  </a:lnTo>
                  <a:lnTo>
                    <a:pt x="1576" y="217"/>
                  </a:lnTo>
                  <a:lnTo>
                    <a:pt x="1419" y="138"/>
                  </a:lnTo>
                  <a:lnTo>
                    <a:pt x="1261" y="79"/>
                  </a:lnTo>
                  <a:lnTo>
                    <a:pt x="1103" y="40"/>
                  </a:lnTo>
                  <a:lnTo>
                    <a:pt x="9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7"/>
            <p:cNvSpPr/>
            <p:nvPr/>
          </p:nvSpPr>
          <p:spPr>
            <a:xfrm>
              <a:off x="4515175" y="1662300"/>
              <a:ext cx="33500" cy="11350"/>
            </a:xfrm>
            <a:custGeom>
              <a:avLst/>
              <a:gdLst/>
              <a:ahLst/>
              <a:cxnLst/>
              <a:rect l="l" t="t" r="r" b="b"/>
              <a:pathLst>
                <a:path w="1340" h="454" extrusionOk="0">
                  <a:moveTo>
                    <a:pt x="473" y="0"/>
                  </a:moveTo>
                  <a:lnTo>
                    <a:pt x="0" y="276"/>
                  </a:lnTo>
                  <a:lnTo>
                    <a:pt x="119" y="355"/>
                  </a:lnTo>
                  <a:lnTo>
                    <a:pt x="256" y="394"/>
                  </a:lnTo>
                  <a:lnTo>
                    <a:pt x="375" y="434"/>
                  </a:lnTo>
                  <a:lnTo>
                    <a:pt x="473" y="453"/>
                  </a:lnTo>
                  <a:lnTo>
                    <a:pt x="591" y="453"/>
                  </a:lnTo>
                  <a:lnTo>
                    <a:pt x="690" y="434"/>
                  </a:lnTo>
                  <a:lnTo>
                    <a:pt x="788" y="414"/>
                  </a:lnTo>
                  <a:lnTo>
                    <a:pt x="867" y="355"/>
                  </a:lnTo>
                  <a:lnTo>
                    <a:pt x="1340" y="99"/>
                  </a:lnTo>
                  <a:lnTo>
                    <a:pt x="1340" y="99"/>
                  </a:lnTo>
                  <a:lnTo>
                    <a:pt x="1261" y="138"/>
                  </a:lnTo>
                  <a:lnTo>
                    <a:pt x="1163" y="158"/>
                  </a:lnTo>
                  <a:lnTo>
                    <a:pt x="1064" y="178"/>
                  </a:lnTo>
                  <a:lnTo>
                    <a:pt x="946" y="178"/>
                  </a:lnTo>
                  <a:lnTo>
                    <a:pt x="847" y="158"/>
                  </a:lnTo>
                  <a:lnTo>
                    <a:pt x="729" y="119"/>
                  </a:lnTo>
                  <a:lnTo>
                    <a:pt x="591" y="7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7"/>
            <p:cNvSpPr/>
            <p:nvPr/>
          </p:nvSpPr>
          <p:spPr>
            <a:xfrm>
              <a:off x="4484650" y="1589900"/>
              <a:ext cx="42375" cy="79325"/>
            </a:xfrm>
            <a:custGeom>
              <a:avLst/>
              <a:gdLst/>
              <a:ahLst/>
              <a:cxnLst/>
              <a:rect l="l" t="t" r="r" b="b"/>
              <a:pathLst>
                <a:path w="1695" h="3173" extrusionOk="0">
                  <a:moveTo>
                    <a:pt x="827" y="1"/>
                  </a:moveTo>
                  <a:lnTo>
                    <a:pt x="355" y="276"/>
                  </a:lnTo>
                  <a:lnTo>
                    <a:pt x="276" y="336"/>
                  </a:lnTo>
                  <a:lnTo>
                    <a:pt x="217" y="395"/>
                  </a:lnTo>
                  <a:lnTo>
                    <a:pt x="158" y="473"/>
                  </a:lnTo>
                  <a:lnTo>
                    <a:pt x="99" y="572"/>
                  </a:lnTo>
                  <a:lnTo>
                    <a:pt x="59" y="670"/>
                  </a:lnTo>
                  <a:lnTo>
                    <a:pt x="20" y="789"/>
                  </a:lnTo>
                  <a:lnTo>
                    <a:pt x="0" y="927"/>
                  </a:lnTo>
                  <a:lnTo>
                    <a:pt x="0" y="1064"/>
                  </a:lnTo>
                  <a:lnTo>
                    <a:pt x="0" y="1202"/>
                  </a:lnTo>
                  <a:lnTo>
                    <a:pt x="20" y="1360"/>
                  </a:lnTo>
                  <a:lnTo>
                    <a:pt x="99" y="1655"/>
                  </a:lnTo>
                  <a:lnTo>
                    <a:pt x="217" y="1971"/>
                  </a:lnTo>
                  <a:lnTo>
                    <a:pt x="355" y="2266"/>
                  </a:lnTo>
                  <a:lnTo>
                    <a:pt x="532" y="2542"/>
                  </a:lnTo>
                  <a:lnTo>
                    <a:pt x="749" y="2798"/>
                  </a:lnTo>
                  <a:lnTo>
                    <a:pt x="985" y="3015"/>
                  </a:lnTo>
                  <a:lnTo>
                    <a:pt x="1103" y="3093"/>
                  </a:lnTo>
                  <a:lnTo>
                    <a:pt x="1221" y="3172"/>
                  </a:lnTo>
                  <a:lnTo>
                    <a:pt x="1694" y="2896"/>
                  </a:lnTo>
                  <a:lnTo>
                    <a:pt x="1576" y="2818"/>
                  </a:lnTo>
                  <a:lnTo>
                    <a:pt x="1458" y="2739"/>
                  </a:lnTo>
                  <a:lnTo>
                    <a:pt x="1221" y="2522"/>
                  </a:lnTo>
                  <a:lnTo>
                    <a:pt x="1005" y="2266"/>
                  </a:lnTo>
                  <a:lnTo>
                    <a:pt x="827" y="1990"/>
                  </a:lnTo>
                  <a:lnTo>
                    <a:pt x="689" y="1695"/>
                  </a:lnTo>
                  <a:lnTo>
                    <a:pt x="571" y="1399"/>
                  </a:lnTo>
                  <a:lnTo>
                    <a:pt x="493" y="1084"/>
                  </a:lnTo>
                  <a:lnTo>
                    <a:pt x="473" y="927"/>
                  </a:lnTo>
                  <a:lnTo>
                    <a:pt x="473" y="789"/>
                  </a:lnTo>
                  <a:lnTo>
                    <a:pt x="473" y="651"/>
                  </a:lnTo>
                  <a:lnTo>
                    <a:pt x="493" y="513"/>
                  </a:lnTo>
                  <a:lnTo>
                    <a:pt x="532" y="395"/>
                  </a:lnTo>
                  <a:lnTo>
                    <a:pt x="571" y="296"/>
                  </a:lnTo>
                  <a:lnTo>
                    <a:pt x="630" y="198"/>
                  </a:lnTo>
                  <a:lnTo>
                    <a:pt x="689" y="119"/>
                  </a:lnTo>
                  <a:lnTo>
                    <a:pt x="749" y="60"/>
                  </a:lnTo>
                  <a:lnTo>
                    <a:pt x="827" y="1"/>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7"/>
            <p:cNvSpPr/>
            <p:nvPr/>
          </p:nvSpPr>
          <p:spPr>
            <a:xfrm>
              <a:off x="4487600" y="1577100"/>
              <a:ext cx="76850" cy="66025"/>
            </a:xfrm>
            <a:custGeom>
              <a:avLst/>
              <a:gdLst/>
              <a:ahLst/>
              <a:cxnLst/>
              <a:rect l="l" t="t" r="r" b="b"/>
              <a:pathLst>
                <a:path w="3074" h="2641" extrusionOk="0">
                  <a:moveTo>
                    <a:pt x="847" y="1"/>
                  </a:moveTo>
                  <a:lnTo>
                    <a:pt x="709" y="20"/>
                  </a:lnTo>
                  <a:lnTo>
                    <a:pt x="591" y="60"/>
                  </a:lnTo>
                  <a:lnTo>
                    <a:pt x="473" y="99"/>
                  </a:lnTo>
                  <a:lnTo>
                    <a:pt x="0" y="375"/>
                  </a:lnTo>
                  <a:lnTo>
                    <a:pt x="118" y="335"/>
                  </a:lnTo>
                  <a:lnTo>
                    <a:pt x="237" y="296"/>
                  </a:lnTo>
                  <a:lnTo>
                    <a:pt x="375" y="276"/>
                  </a:lnTo>
                  <a:lnTo>
                    <a:pt x="493" y="276"/>
                  </a:lnTo>
                  <a:lnTo>
                    <a:pt x="650" y="296"/>
                  </a:lnTo>
                  <a:lnTo>
                    <a:pt x="788" y="335"/>
                  </a:lnTo>
                  <a:lnTo>
                    <a:pt x="946" y="395"/>
                  </a:lnTo>
                  <a:lnTo>
                    <a:pt x="1123" y="493"/>
                  </a:lnTo>
                  <a:lnTo>
                    <a:pt x="1379" y="670"/>
                  </a:lnTo>
                  <a:lnTo>
                    <a:pt x="1615" y="867"/>
                  </a:lnTo>
                  <a:lnTo>
                    <a:pt x="1852" y="1123"/>
                  </a:lnTo>
                  <a:lnTo>
                    <a:pt x="2049" y="1399"/>
                  </a:lnTo>
                  <a:lnTo>
                    <a:pt x="2246" y="1695"/>
                  </a:lnTo>
                  <a:lnTo>
                    <a:pt x="2384" y="1990"/>
                  </a:lnTo>
                  <a:lnTo>
                    <a:pt x="2522" y="2305"/>
                  </a:lnTo>
                  <a:lnTo>
                    <a:pt x="2600" y="2640"/>
                  </a:lnTo>
                  <a:lnTo>
                    <a:pt x="3073" y="2364"/>
                  </a:lnTo>
                  <a:lnTo>
                    <a:pt x="2994" y="2029"/>
                  </a:lnTo>
                  <a:lnTo>
                    <a:pt x="2856" y="1714"/>
                  </a:lnTo>
                  <a:lnTo>
                    <a:pt x="2719" y="1419"/>
                  </a:lnTo>
                  <a:lnTo>
                    <a:pt x="2522" y="1123"/>
                  </a:lnTo>
                  <a:lnTo>
                    <a:pt x="2325" y="848"/>
                  </a:lnTo>
                  <a:lnTo>
                    <a:pt x="2088" y="591"/>
                  </a:lnTo>
                  <a:lnTo>
                    <a:pt x="1852" y="395"/>
                  </a:lnTo>
                  <a:lnTo>
                    <a:pt x="1576" y="217"/>
                  </a:lnTo>
                  <a:lnTo>
                    <a:pt x="1419" y="138"/>
                  </a:lnTo>
                  <a:lnTo>
                    <a:pt x="1261" y="60"/>
                  </a:lnTo>
                  <a:lnTo>
                    <a:pt x="1123" y="20"/>
                  </a:lnTo>
                  <a:lnTo>
                    <a:pt x="965"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7"/>
            <p:cNvSpPr/>
            <p:nvPr/>
          </p:nvSpPr>
          <p:spPr>
            <a:xfrm>
              <a:off x="4476275" y="1584000"/>
              <a:ext cx="76350" cy="100475"/>
            </a:xfrm>
            <a:custGeom>
              <a:avLst/>
              <a:gdLst/>
              <a:ahLst/>
              <a:cxnLst/>
              <a:rect l="l" t="t" r="r" b="b"/>
              <a:pathLst>
                <a:path w="3054" h="4019" extrusionOk="0">
                  <a:moveTo>
                    <a:pt x="828" y="0"/>
                  </a:moveTo>
                  <a:lnTo>
                    <a:pt x="690" y="20"/>
                  </a:lnTo>
                  <a:lnTo>
                    <a:pt x="571" y="40"/>
                  </a:lnTo>
                  <a:lnTo>
                    <a:pt x="453" y="99"/>
                  </a:lnTo>
                  <a:lnTo>
                    <a:pt x="355" y="178"/>
                  </a:lnTo>
                  <a:lnTo>
                    <a:pt x="276" y="256"/>
                  </a:lnTo>
                  <a:lnTo>
                    <a:pt x="197" y="355"/>
                  </a:lnTo>
                  <a:lnTo>
                    <a:pt x="118" y="473"/>
                  </a:lnTo>
                  <a:lnTo>
                    <a:pt x="79" y="611"/>
                  </a:lnTo>
                  <a:lnTo>
                    <a:pt x="40" y="769"/>
                  </a:lnTo>
                  <a:lnTo>
                    <a:pt x="0" y="926"/>
                  </a:lnTo>
                  <a:lnTo>
                    <a:pt x="0" y="1103"/>
                  </a:lnTo>
                  <a:lnTo>
                    <a:pt x="0" y="1300"/>
                  </a:lnTo>
                  <a:lnTo>
                    <a:pt x="40" y="1478"/>
                  </a:lnTo>
                  <a:lnTo>
                    <a:pt x="79" y="1675"/>
                  </a:lnTo>
                  <a:lnTo>
                    <a:pt x="118" y="1872"/>
                  </a:lnTo>
                  <a:lnTo>
                    <a:pt x="177" y="2069"/>
                  </a:lnTo>
                  <a:lnTo>
                    <a:pt x="256" y="2266"/>
                  </a:lnTo>
                  <a:lnTo>
                    <a:pt x="453" y="2640"/>
                  </a:lnTo>
                  <a:lnTo>
                    <a:pt x="690" y="2994"/>
                  </a:lnTo>
                  <a:lnTo>
                    <a:pt x="808" y="3152"/>
                  </a:lnTo>
                  <a:lnTo>
                    <a:pt x="946" y="3310"/>
                  </a:lnTo>
                  <a:lnTo>
                    <a:pt x="1084" y="3448"/>
                  </a:lnTo>
                  <a:lnTo>
                    <a:pt x="1241" y="3585"/>
                  </a:lnTo>
                  <a:lnTo>
                    <a:pt x="1399" y="3704"/>
                  </a:lnTo>
                  <a:lnTo>
                    <a:pt x="1556" y="3802"/>
                  </a:lnTo>
                  <a:lnTo>
                    <a:pt x="1793" y="3920"/>
                  </a:lnTo>
                  <a:lnTo>
                    <a:pt x="2009" y="3979"/>
                  </a:lnTo>
                  <a:lnTo>
                    <a:pt x="2226" y="4019"/>
                  </a:lnTo>
                  <a:lnTo>
                    <a:pt x="2423" y="3999"/>
                  </a:lnTo>
                  <a:lnTo>
                    <a:pt x="2600" y="3940"/>
                  </a:lnTo>
                  <a:lnTo>
                    <a:pt x="2758" y="3841"/>
                  </a:lnTo>
                  <a:lnTo>
                    <a:pt x="2876" y="3723"/>
                  </a:lnTo>
                  <a:lnTo>
                    <a:pt x="2994" y="3546"/>
                  </a:lnTo>
                  <a:lnTo>
                    <a:pt x="2600" y="3329"/>
                  </a:lnTo>
                  <a:lnTo>
                    <a:pt x="2522" y="3428"/>
                  </a:lnTo>
                  <a:lnTo>
                    <a:pt x="2423" y="3507"/>
                  </a:lnTo>
                  <a:lnTo>
                    <a:pt x="2305" y="3546"/>
                  </a:lnTo>
                  <a:lnTo>
                    <a:pt x="2167" y="3585"/>
                  </a:lnTo>
                  <a:lnTo>
                    <a:pt x="2029" y="3585"/>
                  </a:lnTo>
                  <a:lnTo>
                    <a:pt x="1872" y="3546"/>
                  </a:lnTo>
                  <a:lnTo>
                    <a:pt x="1714" y="3487"/>
                  </a:lnTo>
                  <a:lnTo>
                    <a:pt x="1556" y="3408"/>
                  </a:lnTo>
                  <a:lnTo>
                    <a:pt x="1438" y="3329"/>
                  </a:lnTo>
                  <a:lnTo>
                    <a:pt x="1320" y="3251"/>
                  </a:lnTo>
                  <a:lnTo>
                    <a:pt x="1084" y="3034"/>
                  </a:lnTo>
                  <a:lnTo>
                    <a:pt x="867" y="2778"/>
                  </a:lnTo>
                  <a:lnTo>
                    <a:pt x="690" y="2502"/>
                  </a:lnTo>
                  <a:lnTo>
                    <a:pt x="552" y="2207"/>
                  </a:lnTo>
                  <a:lnTo>
                    <a:pt x="434" y="1891"/>
                  </a:lnTo>
                  <a:lnTo>
                    <a:pt x="355" y="1596"/>
                  </a:lnTo>
                  <a:lnTo>
                    <a:pt x="335" y="1438"/>
                  </a:lnTo>
                  <a:lnTo>
                    <a:pt x="335" y="1300"/>
                  </a:lnTo>
                  <a:lnTo>
                    <a:pt x="335" y="1163"/>
                  </a:lnTo>
                  <a:lnTo>
                    <a:pt x="355" y="1025"/>
                  </a:lnTo>
                  <a:lnTo>
                    <a:pt x="394" y="906"/>
                  </a:lnTo>
                  <a:lnTo>
                    <a:pt x="434" y="808"/>
                  </a:lnTo>
                  <a:lnTo>
                    <a:pt x="493" y="709"/>
                  </a:lnTo>
                  <a:lnTo>
                    <a:pt x="552" y="631"/>
                  </a:lnTo>
                  <a:lnTo>
                    <a:pt x="611" y="572"/>
                  </a:lnTo>
                  <a:lnTo>
                    <a:pt x="690" y="512"/>
                  </a:lnTo>
                  <a:lnTo>
                    <a:pt x="788" y="473"/>
                  </a:lnTo>
                  <a:lnTo>
                    <a:pt x="887" y="434"/>
                  </a:lnTo>
                  <a:lnTo>
                    <a:pt x="1084" y="434"/>
                  </a:lnTo>
                  <a:lnTo>
                    <a:pt x="1202" y="453"/>
                  </a:lnTo>
                  <a:lnTo>
                    <a:pt x="1320" y="473"/>
                  </a:lnTo>
                  <a:lnTo>
                    <a:pt x="1438" y="532"/>
                  </a:lnTo>
                  <a:lnTo>
                    <a:pt x="1556" y="591"/>
                  </a:lnTo>
                  <a:lnTo>
                    <a:pt x="1753" y="729"/>
                  </a:lnTo>
                  <a:lnTo>
                    <a:pt x="1931" y="867"/>
                  </a:lnTo>
                  <a:lnTo>
                    <a:pt x="2108" y="1044"/>
                  </a:lnTo>
                  <a:lnTo>
                    <a:pt x="2265" y="1241"/>
                  </a:lnTo>
                  <a:lnTo>
                    <a:pt x="2403" y="1458"/>
                  </a:lnTo>
                  <a:lnTo>
                    <a:pt x="2522" y="1694"/>
                  </a:lnTo>
                  <a:lnTo>
                    <a:pt x="2620" y="1911"/>
                  </a:lnTo>
                  <a:lnTo>
                    <a:pt x="2699" y="2147"/>
                  </a:lnTo>
                  <a:lnTo>
                    <a:pt x="3053" y="2364"/>
                  </a:lnTo>
                  <a:lnTo>
                    <a:pt x="2975" y="2029"/>
                  </a:lnTo>
                  <a:lnTo>
                    <a:pt x="2837" y="1714"/>
                  </a:lnTo>
                  <a:lnTo>
                    <a:pt x="2699" y="1419"/>
                  </a:lnTo>
                  <a:lnTo>
                    <a:pt x="2502" y="1123"/>
                  </a:lnTo>
                  <a:lnTo>
                    <a:pt x="2305" y="847"/>
                  </a:lnTo>
                  <a:lnTo>
                    <a:pt x="2068" y="591"/>
                  </a:lnTo>
                  <a:lnTo>
                    <a:pt x="1832" y="394"/>
                  </a:lnTo>
                  <a:lnTo>
                    <a:pt x="1576" y="217"/>
                  </a:lnTo>
                  <a:lnTo>
                    <a:pt x="1399" y="138"/>
                  </a:lnTo>
                  <a:lnTo>
                    <a:pt x="1261" y="59"/>
                  </a:lnTo>
                  <a:lnTo>
                    <a:pt x="1103" y="20"/>
                  </a:lnTo>
                  <a:lnTo>
                    <a:pt x="9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7"/>
            <p:cNvSpPr/>
            <p:nvPr/>
          </p:nvSpPr>
          <p:spPr>
            <a:xfrm>
              <a:off x="4592000" y="1615025"/>
              <a:ext cx="33500" cy="10850"/>
            </a:xfrm>
            <a:custGeom>
              <a:avLst/>
              <a:gdLst/>
              <a:ahLst/>
              <a:cxnLst/>
              <a:rect l="l" t="t" r="r" b="b"/>
              <a:pathLst>
                <a:path w="1340" h="434" extrusionOk="0">
                  <a:moveTo>
                    <a:pt x="473" y="0"/>
                  </a:moveTo>
                  <a:lnTo>
                    <a:pt x="0" y="276"/>
                  </a:lnTo>
                  <a:lnTo>
                    <a:pt x="118" y="335"/>
                  </a:lnTo>
                  <a:lnTo>
                    <a:pt x="237" y="394"/>
                  </a:lnTo>
                  <a:lnTo>
                    <a:pt x="355" y="414"/>
                  </a:lnTo>
                  <a:lnTo>
                    <a:pt x="473" y="434"/>
                  </a:lnTo>
                  <a:lnTo>
                    <a:pt x="670" y="434"/>
                  </a:lnTo>
                  <a:lnTo>
                    <a:pt x="768" y="394"/>
                  </a:lnTo>
                  <a:lnTo>
                    <a:pt x="867" y="355"/>
                  </a:lnTo>
                  <a:lnTo>
                    <a:pt x="1340" y="79"/>
                  </a:lnTo>
                  <a:lnTo>
                    <a:pt x="1241" y="119"/>
                  </a:lnTo>
                  <a:lnTo>
                    <a:pt x="1143" y="158"/>
                  </a:lnTo>
                  <a:lnTo>
                    <a:pt x="946" y="158"/>
                  </a:lnTo>
                  <a:lnTo>
                    <a:pt x="828" y="138"/>
                  </a:lnTo>
                  <a:lnTo>
                    <a:pt x="709" y="119"/>
                  </a:lnTo>
                  <a:lnTo>
                    <a:pt x="591" y="5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7"/>
            <p:cNvSpPr/>
            <p:nvPr/>
          </p:nvSpPr>
          <p:spPr>
            <a:xfrm>
              <a:off x="4561450" y="1542625"/>
              <a:ext cx="42400" cy="79325"/>
            </a:xfrm>
            <a:custGeom>
              <a:avLst/>
              <a:gdLst/>
              <a:ahLst/>
              <a:cxnLst/>
              <a:rect l="l" t="t" r="r" b="b"/>
              <a:pathLst>
                <a:path w="1696" h="3173" extrusionOk="0">
                  <a:moveTo>
                    <a:pt x="828" y="1"/>
                  </a:moveTo>
                  <a:lnTo>
                    <a:pt x="750" y="40"/>
                  </a:lnTo>
                  <a:lnTo>
                    <a:pt x="742" y="47"/>
                  </a:lnTo>
                  <a:lnTo>
                    <a:pt x="828" y="1"/>
                  </a:lnTo>
                  <a:close/>
                  <a:moveTo>
                    <a:pt x="742" y="47"/>
                  </a:moveTo>
                  <a:lnTo>
                    <a:pt x="356" y="257"/>
                  </a:lnTo>
                  <a:lnTo>
                    <a:pt x="277" y="316"/>
                  </a:lnTo>
                  <a:lnTo>
                    <a:pt x="198" y="395"/>
                  </a:lnTo>
                  <a:lnTo>
                    <a:pt x="139" y="473"/>
                  </a:lnTo>
                  <a:lnTo>
                    <a:pt x="99" y="572"/>
                  </a:lnTo>
                  <a:lnTo>
                    <a:pt x="60" y="670"/>
                  </a:lnTo>
                  <a:lnTo>
                    <a:pt x="21" y="789"/>
                  </a:lnTo>
                  <a:lnTo>
                    <a:pt x="1" y="907"/>
                  </a:lnTo>
                  <a:lnTo>
                    <a:pt x="1" y="1045"/>
                  </a:lnTo>
                  <a:lnTo>
                    <a:pt x="1" y="1202"/>
                  </a:lnTo>
                  <a:lnTo>
                    <a:pt x="21" y="1360"/>
                  </a:lnTo>
                  <a:lnTo>
                    <a:pt x="99" y="1655"/>
                  </a:lnTo>
                  <a:lnTo>
                    <a:pt x="198" y="1970"/>
                  </a:lnTo>
                  <a:lnTo>
                    <a:pt x="356" y="2266"/>
                  </a:lnTo>
                  <a:lnTo>
                    <a:pt x="533" y="2542"/>
                  </a:lnTo>
                  <a:lnTo>
                    <a:pt x="730" y="2778"/>
                  </a:lnTo>
                  <a:lnTo>
                    <a:pt x="966" y="2995"/>
                  </a:lnTo>
                  <a:lnTo>
                    <a:pt x="1084" y="3093"/>
                  </a:lnTo>
                  <a:lnTo>
                    <a:pt x="1222" y="3172"/>
                  </a:lnTo>
                  <a:lnTo>
                    <a:pt x="1695" y="2896"/>
                  </a:lnTo>
                  <a:lnTo>
                    <a:pt x="1557" y="2818"/>
                  </a:lnTo>
                  <a:lnTo>
                    <a:pt x="1439" y="2719"/>
                  </a:lnTo>
                  <a:lnTo>
                    <a:pt x="1203" y="2502"/>
                  </a:lnTo>
                  <a:lnTo>
                    <a:pt x="1006" y="2266"/>
                  </a:lnTo>
                  <a:lnTo>
                    <a:pt x="828" y="1990"/>
                  </a:lnTo>
                  <a:lnTo>
                    <a:pt x="671" y="1695"/>
                  </a:lnTo>
                  <a:lnTo>
                    <a:pt x="553" y="1380"/>
                  </a:lnTo>
                  <a:lnTo>
                    <a:pt x="493" y="1084"/>
                  </a:lnTo>
                  <a:lnTo>
                    <a:pt x="474" y="926"/>
                  </a:lnTo>
                  <a:lnTo>
                    <a:pt x="474" y="789"/>
                  </a:lnTo>
                  <a:lnTo>
                    <a:pt x="474" y="631"/>
                  </a:lnTo>
                  <a:lnTo>
                    <a:pt x="493" y="513"/>
                  </a:lnTo>
                  <a:lnTo>
                    <a:pt x="533" y="395"/>
                  </a:lnTo>
                  <a:lnTo>
                    <a:pt x="572" y="296"/>
                  </a:lnTo>
                  <a:lnTo>
                    <a:pt x="612" y="198"/>
                  </a:lnTo>
                  <a:lnTo>
                    <a:pt x="671" y="119"/>
                  </a:lnTo>
                  <a:lnTo>
                    <a:pt x="742" y="47"/>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7"/>
            <p:cNvSpPr/>
            <p:nvPr/>
          </p:nvSpPr>
          <p:spPr>
            <a:xfrm>
              <a:off x="4564425" y="1529825"/>
              <a:ext cx="76850" cy="65525"/>
            </a:xfrm>
            <a:custGeom>
              <a:avLst/>
              <a:gdLst/>
              <a:ahLst/>
              <a:cxnLst/>
              <a:rect l="l" t="t" r="r" b="b"/>
              <a:pathLst>
                <a:path w="3074" h="2621" extrusionOk="0">
                  <a:moveTo>
                    <a:pt x="104" y="314"/>
                  </a:moveTo>
                  <a:lnTo>
                    <a:pt x="99" y="316"/>
                  </a:lnTo>
                  <a:lnTo>
                    <a:pt x="0" y="375"/>
                  </a:lnTo>
                  <a:lnTo>
                    <a:pt x="104" y="314"/>
                  </a:lnTo>
                  <a:close/>
                  <a:moveTo>
                    <a:pt x="709" y="1"/>
                  </a:moveTo>
                  <a:lnTo>
                    <a:pt x="571" y="40"/>
                  </a:lnTo>
                  <a:lnTo>
                    <a:pt x="473" y="99"/>
                  </a:lnTo>
                  <a:lnTo>
                    <a:pt x="104" y="314"/>
                  </a:lnTo>
                  <a:lnTo>
                    <a:pt x="104" y="314"/>
                  </a:lnTo>
                  <a:lnTo>
                    <a:pt x="237" y="276"/>
                  </a:lnTo>
                  <a:lnTo>
                    <a:pt x="493" y="276"/>
                  </a:lnTo>
                  <a:lnTo>
                    <a:pt x="631" y="296"/>
                  </a:lnTo>
                  <a:lnTo>
                    <a:pt x="788" y="335"/>
                  </a:lnTo>
                  <a:lnTo>
                    <a:pt x="946" y="394"/>
                  </a:lnTo>
                  <a:lnTo>
                    <a:pt x="1103" y="473"/>
                  </a:lnTo>
                  <a:lnTo>
                    <a:pt x="1359" y="651"/>
                  </a:lnTo>
                  <a:lnTo>
                    <a:pt x="1615" y="867"/>
                  </a:lnTo>
                  <a:lnTo>
                    <a:pt x="1832" y="1104"/>
                  </a:lnTo>
                  <a:lnTo>
                    <a:pt x="2049" y="1379"/>
                  </a:lnTo>
                  <a:lnTo>
                    <a:pt x="2226" y="1675"/>
                  </a:lnTo>
                  <a:lnTo>
                    <a:pt x="2384" y="1990"/>
                  </a:lnTo>
                  <a:lnTo>
                    <a:pt x="2502" y="2305"/>
                  </a:lnTo>
                  <a:lnTo>
                    <a:pt x="2600" y="2620"/>
                  </a:lnTo>
                  <a:lnTo>
                    <a:pt x="3073" y="2345"/>
                  </a:lnTo>
                  <a:lnTo>
                    <a:pt x="2975" y="2029"/>
                  </a:lnTo>
                  <a:lnTo>
                    <a:pt x="2856" y="1714"/>
                  </a:lnTo>
                  <a:lnTo>
                    <a:pt x="2699" y="1399"/>
                  </a:lnTo>
                  <a:lnTo>
                    <a:pt x="2522" y="1104"/>
                  </a:lnTo>
                  <a:lnTo>
                    <a:pt x="2305" y="848"/>
                  </a:lnTo>
                  <a:lnTo>
                    <a:pt x="2088" y="591"/>
                  </a:lnTo>
                  <a:lnTo>
                    <a:pt x="1832" y="375"/>
                  </a:lnTo>
                  <a:lnTo>
                    <a:pt x="1576" y="197"/>
                  </a:lnTo>
                  <a:lnTo>
                    <a:pt x="1418" y="119"/>
                  </a:lnTo>
                  <a:lnTo>
                    <a:pt x="1261" y="60"/>
                  </a:lnTo>
                  <a:lnTo>
                    <a:pt x="1103" y="20"/>
                  </a:lnTo>
                  <a:lnTo>
                    <a:pt x="965"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7"/>
            <p:cNvSpPr/>
            <p:nvPr/>
          </p:nvSpPr>
          <p:spPr>
            <a:xfrm>
              <a:off x="4553100" y="1536725"/>
              <a:ext cx="76350" cy="100000"/>
            </a:xfrm>
            <a:custGeom>
              <a:avLst/>
              <a:gdLst/>
              <a:ahLst/>
              <a:cxnLst/>
              <a:rect l="l" t="t" r="r" b="b"/>
              <a:pathLst>
                <a:path w="3054" h="4000" extrusionOk="0">
                  <a:moveTo>
                    <a:pt x="690" y="0"/>
                  </a:moveTo>
                  <a:lnTo>
                    <a:pt x="571" y="40"/>
                  </a:lnTo>
                  <a:lnTo>
                    <a:pt x="453" y="99"/>
                  </a:lnTo>
                  <a:lnTo>
                    <a:pt x="355" y="158"/>
                  </a:lnTo>
                  <a:lnTo>
                    <a:pt x="256" y="256"/>
                  </a:lnTo>
                  <a:lnTo>
                    <a:pt x="177" y="355"/>
                  </a:lnTo>
                  <a:lnTo>
                    <a:pt x="118" y="473"/>
                  </a:lnTo>
                  <a:lnTo>
                    <a:pt x="59" y="611"/>
                  </a:lnTo>
                  <a:lnTo>
                    <a:pt x="20" y="749"/>
                  </a:lnTo>
                  <a:lnTo>
                    <a:pt x="0" y="926"/>
                  </a:lnTo>
                  <a:lnTo>
                    <a:pt x="0" y="1103"/>
                  </a:lnTo>
                  <a:lnTo>
                    <a:pt x="0" y="1281"/>
                  </a:lnTo>
                  <a:lnTo>
                    <a:pt x="20" y="1478"/>
                  </a:lnTo>
                  <a:lnTo>
                    <a:pt x="59" y="1675"/>
                  </a:lnTo>
                  <a:lnTo>
                    <a:pt x="118" y="1872"/>
                  </a:lnTo>
                  <a:lnTo>
                    <a:pt x="177" y="2069"/>
                  </a:lnTo>
                  <a:lnTo>
                    <a:pt x="256" y="2246"/>
                  </a:lnTo>
                  <a:lnTo>
                    <a:pt x="453" y="2620"/>
                  </a:lnTo>
                  <a:lnTo>
                    <a:pt x="670" y="2975"/>
                  </a:lnTo>
                  <a:lnTo>
                    <a:pt x="808" y="3152"/>
                  </a:lnTo>
                  <a:lnTo>
                    <a:pt x="946" y="3290"/>
                  </a:lnTo>
                  <a:lnTo>
                    <a:pt x="1084" y="3447"/>
                  </a:lnTo>
                  <a:lnTo>
                    <a:pt x="1241" y="3566"/>
                  </a:lnTo>
                  <a:lnTo>
                    <a:pt x="1399" y="3684"/>
                  </a:lnTo>
                  <a:lnTo>
                    <a:pt x="1556" y="3782"/>
                  </a:lnTo>
                  <a:lnTo>
                    <a:pt x="1793" y="3901"/>
                  </a:lnTo>
                  <a:lnTo>
                    <a:pt x="2009" y="3979"/>
                  </a:lnTo>
                  <a:lnTo>
                    <a:pt x="2226" y="3999"/>
                  </a:lnTo>
                  <a:lnTo>
                    <a:pt x="2423" y="3979"/>
                  </a:lnTo>
                  <a:lnTo>
                    <a:pt x="2600" y="3940"/>
                  </a:lnTo>
                  <a:lnTo>
                    <a:pt x="2738" y="3841"/>
                  </a:lnTo>
                  <a:lnTo>
                    <a:pt x="2876" y="3704"/>
                  </a:lnTo>
                  <a:lnTo>
                    <a:pt x="2975" y="3546"/>
                  </a:lnTo>
                  <a:lnTo>
                    <a:pt x="2600" y="3329"/>
                  </a:lnTo>
                  <a:lnTo>
                    <a:pt x="2521" y="3428"/>
                  </a:lnTo>
                  <a:lnTo>
                    <a:pt x="2403" y="3487"/>
                  </a:lnTo>
                  <a:lnTo>
                    <a:pt x="2285" y="3546"/>
                  </a:lnTo>
                  <a:lnTo>
                    <a:pt x="2167" y="3566"/>
                  </a:lnTo>
                  <a:lnTo>
                    <a:pt x="2029" y="3566"/>
                  </a:lnTo>
                  <a:lnTo>
                    <a:pt x="1871" y="3546"/>
                  </a:lnTo>
                  <a:lnTo>
                    <a:pt x="1714" y="3487"/>
                  </a:lnTo>
                  <a:lnTo>
                    <a:pt x="1556" y="3408"/>
                  </a:lnTo>
                  <a:lnTo>
                    <a:pt x="1418" y="3329"/>
                  </a:lnTo>
                  <a:lnTo>
                    <a:pt x="1300" y="3231"/>
                  </a:lnTo>
                  <a:lnTo>
                    <a:pt x="1064" y="3014"/>
                  </a:lnTo>
                  <a:lnTo>
                    <a:pt x="867" y="2778"/>
                  </a:lnTo>
                  <a:lnTo>
                    <a:pt x="690" y="2502"/>
                  </a:lnTo>
                  <a:lnTo>
                    <a:pt x="532" y="2206"/>
                  </a:lnTo>
                  <a:lnTo>
                    <a:pt x="433" y="1891"/>
                  </a:lnTo>
                  <a:lnTo>
                    <a:pt x="355" y="1596"/>
                  </a:lnTo>
                  <a:lnTo>
                    <a:pt x="335" y="1438"/>
                  </a:lnTo>
                  <a:lnTo>
                    <a:pt x="335" y="1281"/>
                  </a:lnTo>
                  <a:lnTo>
                    <a:pt x="335" y="1143"/>
                  </a:lnTo>
                  <a:lnTo>
                    <a:pt x="355" y="1025"/>
                  </a:lnTo>
                  <a:lnTo>
                    <a:pt x="394" y="906"/>
                  </a:lnTo>
                  <a:lnTo>
                    <a:pt x="433" y="788"/>
                  </a:lnTo>
                  <a:lnTo>
                    <a:pt x="473" y="709"/>
                  </a:lnTo>
                  <a:lnTo>
                    <a:pt x="532" y="631"/>
                  </a:lnTo>
                  <a:lnTo>
                    <a:pt x="611" y="552"/>
                  </a:lnTo>
                  <a:lnTo>
                    <a:pt x="690" y="493"/>
                  </a:lnTo>
                  <a:lnTo>
                    <a:pt x="768" y="453"/>
                  </a:lnTo>
                  <a:lnTo>
                    <a:pt x="867" y="434"/>
                  </a:lnTo>
                  <a:lnTo>
                    <a:pt x="965" y="414"/>
                  </a:lnTo>
                  <a:lnTo>
                    <a:pt x="1084" y="414"/>
                  </a:lnTo>
                  <a:lnTo>
                    <a:pt x="1202" y="434"/>
                  </a:lnTo>
                  <a:lnTo>
                    <a:pt x="1320" y="473"/>
                  </a:lnTo>
                  <a:lnTo>
                    <a:pt x="1438" y="532"/>
                  </a:lnTo>
                  <a:lnTo>
                    <a:pt x="1556" y="591"/>
                  </a:lnTo>
                  <a:lnTo>
                    <a:pt x="1753" y="709"/>
                  </a:lnTo>
                  <a:lnTo>
                    <a:pt x="1931" y="867"/>
                  </a:lnTo>
                  <a:lnTo>
                    <a:pt x="2108" y="1044"/>
                  </a:lnTo>
                  <a:lnTo>
                    <a:pt x="2246" y="1241"/>
                  </a:lnTo>
                  <a:lnTo>
                    <a:pt x="2403" y="1458"/>
                  </a:lnTo>
                  <a:lnTo>
                    <a:pt x="2521" y="1675"/>
                  </a:lnTo>
                  <a:lnTo>
                    <a:pt x="2620" y="1911"/>
                  </a:lnTo>
                  <a:lnTo>
                    <a:pt x="2699" y="2147"/>
                  </a:lnTo>
                  <a:lnTo>
                    <a:pt x="3053" y="2344"/>
                  </a:lnTo>
                  <a:lnTo>
                    <a:pt x="2955" y="2029"/>
                  </a:lnTo>
                  <a:lnTo>
                    <a:pt x="2837" y="1714"/>
                  </a:lnTo>
                  <a:lnTo>
                    <a:pt x="2679" y="1399"/>
                  </a:lnTo>
                  <a:lnTo>
                    <a:pt x="2502" y="1103"/>
                  </a:lnTo>
                  <a:lnTo>
                    <a:pt x="2285" y="828"/>
                  </a:lnTo>
                  <a:lnTo>
                    <a:pt x="2068" y="591"/>
                  </a:lnTo>
                  <a:lnTo>
                    <a:pt x="1812" y="375"/>
                  </a:lnTo>
                  <a:lnTo>
                    <a:pt x="1556" y="197"/>
                  </a:lnTo>
                  <a:lnTo>
                    <a:pt x="1399" y="118"/>
                  </a:lnTo>
                  <a:lnTo>
                    <a:pt x="1241" y="59"/>
                  </a:lnTo>
                  <a:lnTo>
                    <a:pt x="1103"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7"/>
            <p:cNvSpPr/>
            <p:nvPr/>
          </p:nvSpPr>
          <p:spPr>
            <a:xfrm>
              <a:off x="4674225" y="1571200"/>
              <a:ext cx="33525" cy="10850"/>
            </a:xfrm>
            <a:custGeom>
              <a:avLst/>
              <a:gdLst/>
              <a:ahLst/>
              <a:cxnLst/>
              <a:rect l="l" t="t" r="r" b="b"/>
              <a:pathLst>
                <a:path w="1341" h="434" extrusionOk="0">
                  <a:moveTo>
                    <a:pt x="474" y="0"/>
                  </a:moveTo>
                  <a:lnTo>
                    <a:pt x="1" y="256"/>
                  </a:lnTo>
                  <a:lnTo>
                    <a:pt x="119" y="335"/>
                  </a:lnTo>
                  <a:lnTo>
                    <a:pt x="237" y="374"/>
                  </a:lnTo>
                  <a:lnTo>
                    <a:pt x="355" y="414"/>
                  </a:lnTo>
                  <a:lnTo>
                    <a:pt x="474" y="434"/>
                  </a:lnTo>
                  <a:lnTo>
                    <a:pt x="572" y="434"/>
                  </a:lnTo>
                  <a:lnTo>
                    <a:pt x="690" y="414"/>
                  </a:lnTo>
                  <a:lnTo>
                    <a:pt x="769" y="394"/>
                  </a:lnTo>
                  <a:lnTo>
                    <a:pt x="868" y="355"/>
                  </a:lnTo>
                  <a:lnTo>
                    <a:pt x="1340" y="79"/>
                  </a:lnTo>
                  <a:lnTo>
                    <a:pt x="1340" y="79"/>
                  </a:lnTo>
                  <a:lnTo>
                    <a:pt x="1242" y="118"/>
                  </a:lnTo>
                  <a:lnTo>
                    <a:pt x="1163" y="138"/>
                  </a:lnTo>
                  <a:lnTo>
                    <a:pt x="1045" y="158"/>
                  </a:lnTo>
                  <a:lnTo>
                    <a:pt x="946" y="158"/>
                  </a:lnTo>
                  <a:lnTo>
                    <a:pt x="828" y="138"/>
                  </a:lnTo>
                  <a:lnTo>
                    <a:pt x="710" y="99"/>
                  </a:lnTo>
                  <a:lnTo>
                    <a:pt x="592" y="59"/>
                  </a:lnTo>
                  <a:lnTo>
                    <a:pt x="474"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7"/>
            <p:cNvSpPr/>
            <p:nvPr/>
          </p:nvSpPr>
          <p:spPr>
            <a:xfrm>
              <a:off x="4635325" y="1492400"/>
              <a:ext cx="76350" cy="100475"/>
            </a:xfrm>
            <a:custGeom>
              <a:avLst/>
              <a:gdLst/>
              <a:ahLst/>
              <a:cxnLst/>
              <a:rect l="l" t="t" r="r" b="b"/>
              <a:pathLst>
                <a:path w="3054" h="4019" extrusionOk="0">
                  <a:moveTo>
                    <a:pt x="828" y="0"/>
                  </a:moveTo>
                  <a:lnTo>
                    <a:pt x="690" y="20"/>
                  </a:lnTo>
                  <a:lnTo>
                    <a:pt x="572" y="60"/>
                  </a:lnTo>
                  <a:lnTo>
                    <a:pt x="454" y="99"/>
                  </a:lnTo>
                  <a:lnTo>
                    <a:pt x="355" y="178"/>
                  </a:lnTo>
                  <a:lnTo>
                    <a:pt x="257" y="257"/>
                  </a:lnTo>
                  <a:lnTo>
                    <a:pt x="178" y="355"/>
                  </a:lnTo>
                  <a:lnTo>
                    <a:pt x="119" y="473"/>
                  </a:lnTo>
                  <a:lnTo>
                    <a:pt x="60" y="611"/>
                  </a:lnTo>
                  <a:lnTo>
                    <a:pt x="20" y="769"/>
                  </a:lnTo>
                  <a:lnTo>
                    <a:pt x="1" y="926"/>
                  </a:lnTo>
                  <a:lnTo>
                    <a:pt x="1" y="1104"/>
                  </a:lnTo>
                  <a:lnTo>
                    <a:pt x="1" y="1301"/>
                  </a:lnTo>
                  <a:lnTo>
                    <a:pt x="20" y="1478"/>
                  </a:lnTo>
                  <a:lnTo>
                    <a:pt x="60" y="1675"/>
                  </a:lnTo>
                  <a:lnTo>
                    <a:pt x="119" y="1872"/>
                  </a:lnTo>
                  <a:lnTo>
                    <a:pt x="178" y="2069"/>
                  </a:lnTo>
                  <a:lnTo>
                    <a:pt x="257" y="2266"/>
                  </a:lnTo>
                  <a:lnTo>
                    <a:pt x="454" y="2640"/>
                  </a:lnTo>
                  <a:lnTo>
                    <a:pt x="690" y="2995"/>
                  </a:lnTo>
                  <a:lnTo>
                    <a:pt x="808" y="3152"/>
                  </a:lnTo>
                  <a:lnTo>
                    <a:pt x="946" y="3310"/>
                  </a:lnTo>
                  <a:lnTo>
                    <a:pt x="1084" y="3448"/>
                  </a:lnTo>
                  <a:lnTo>
                    <a:pt x="1242" y="3586"/>
                  </a:lnTo>
                  <a:lnTo>
                    <a:pt x="1399" y="3704"/>
                  </a:lnTo>
                  <a:lnTo>
                    <a:pt x="1557" y="3802"/>
                  </a:lnTo>
                  <a:lnTo>
                    <a:pt x="1793" y="3920"/>
                  </a:lnTo>
                  <a:lnTo>
                    <a:pt x="2010" y="3979"/>
                  </a:lnTo>
                  <a:lnTo>
                    <a:pt x="2227" y="4019"/>
                  </a:lnTo>
                  <a:lnTo>
                    <a:pt x="2424" y="3999"/>
                  </a:lnTo>
                  <a:lnTo>
                    <a:pt x="2601" y="3940"/>
                  </a:lnTo>
                  <a:lnTo>
                    <a:pt x="2758" y="3861"/>
                  </a:lnTo>
                  <a:lnTo>
                    <a:pt x="2877" y="3723"/>
                  </a:lnTo>
                  <a:lnTo>
                    <a:pt x="2995" y="3546"/>
                  </a:lnTo>
                  <a:lnTo>
                    <a:pt x="2601" y="3329"/>
                  </a:lnTo>
                  <a:lnTo>
                    <a:pt x="2522" y="3428"/>
                  </a:lnTo>
                  <a:lnTo>
                    <a:pt x="2424" y="3507"/>
                  </a:lnTo>
                  <a:lnTo>
                    <a:pt x="2305" y="3546"/>
                  </a:lnTo>
                  <a:lnTo>
                    <a:pt x="2168" y="3586"/>
                  </a:lnTo>
                  <a:lnTo>
                    <a:pt x="2030" y="3586"/>
                  </a:lnTo>
                  <a:lnTo>
                    <a:pt x="1872" y="3546"/>
                  </a:lnTo>
                  <a:lnTo>
                    <a:pt x="1714" y="3507"/>
                  </a:lnTo>
                  <a:lnTo>
                    <a:pt x="1557" y="3408"/>
                  </a:lnTo>
                  <a:lnTo>
                    <a:pt x="1419" y="3329"/>
                  </a:lnTo>
                  <a:lnTo>
                    <a:pt x="1301" y="3251"/>
                  </a:lnTo>
                  <a:lnTo>
                    <a:pt x="1084" y="3034"/>
                  </a:lnTo>
                  <a:lnTo>
                    <a:pt x="867" y="2778"/>
                  </a:lnTo>
                  <a:lnTo>
                    <a:pt x="690" y="2502"/>
                  </a:lnTo>
                  <a:lnTo>
                    <a:pt x="533" y="2207"/>
                  </a:lnTo>
                  <a:lnTo>
                    <a:pt x="434" y="1911"/>
                  </a:lnTo>
                  <a:lnTo>
                    <a:pt x="355" y="1596"/>
                  </a:lnTo>
                  <a:lnTo>
                    <a:pt x="336" y="1458"/>
                  </a:lnTo>
                  <a:lnTo>
                    <a:pt x="336" y="1301"/>
                  </a:lnTo>
                  <a:lnTo>
                    <a:pt x="336" y="1163"/>
                  </a:lnTo>
                  <a:lnTo>
                    <a:pt x="355" y="1025"/>
                  </a:lnTo>
                  <a:lnTo>
                    <a:pt x="395" y="907"/>
                  </a:lnTo>
                  <a:lnTo>
                    <a:pt x="434" y="808"/>
                  </a:lnTo>
                  <a:lnTo>
                    <a:pt x="473" y="710"/>
                  </a:lnTo>
                  <a:lnTo>
                    <a:pt x="552" y="631"/>
                  </a:lnTo>
                  <a:lnTo>
                    <a:pt x="611" y="572"/>
                  </a:lnTo>
                  <a:lnTo>
                    <a:pt x="690" y="513"/>
                  </a:lnTo>
                  <a:lnTo>
                    <a:pt x="789" y="473"/>
                  </a:lnTo>
                  <a:lnTo>
                    <a:pt x="867" y="454"/>
                  </a:lnTo>
                  <a:lnTo>
                    <a:pt x="986" y="434"/>
                  </a:lnTo>
                  <a:lnTo>
                    <a:pt x="1084" y="434"/>
                  </a:lnTo>
                  <a:lnTo>
                    <a:pt x="1202" y="454"/>
                  </a:lnTo>
                  <a:lnTo>
                    <a:pt x="1320" y="493"/>
                  </a:lnTo>
                  <a:lnTo>
                    <a:pt x="1439" y="532"/>
                  </a:lnTo>
                  <a:lnTo>
                    <a:pt x="1557" y="591"/>
                  </a:lnTo>
                  <a:lnTo>
                    <a:pt x="1754" y="729"/>
                  </a:lnTo>
                  <a:lnTo>
                    <a:pt x="1931" y="887"/>
                  </a:lnTo>
                  <a:lnTo>
                    <a:pt x="2108" y="1064"/>
                  </a:lnTo>
                  <a:lnTo>
                    <a:pt x="2266" y="1261"/>
                  </a:lnTo>
                  <a:lnTo>
                    <a:pt x="2404" y="1458"/>
                  </a:lnTo>
                  <a:lnTo>
                    <a:pt x="2522" y="1694"/>
                  </a:lnTo>
                  <a:lnTo>
                    <a:pt x="2621" y="1911"/>
                  </a:lnTo>
                  <a:lnTo>
                    <a:pt x="2699" y="2148"/>
                  </a:lnTo>
                  <a:lnTo>
                    <a:pt x="3054" y="2364"/>
                  </a:lnTo>
                  <a:lnTo>
                    <a:pt x="2955" y="2049"/>
                  </a:lnTo>
                  <a:lnTo>
                    <a:pt x="2837" y="1714"/>
                  </a:lnTo>
                  <a:lnTo>
                    <a:pt x="2680" y="1419"/>
                  </a:lnTo>
                  <a:lnTo>
                    <a:pt x="2502" y="1123"/>
                  </a:lnTo>
                  <a:lnTo>
                    <a:pt x="2286" y="847"/>
                  </a:lnTo>
                  <a:lnTo>
                    <a:pt x="2069" y="611"/>
                  </a:lnTo>
                  <a:lnTo>
                    <a:pt x="1813" y="394"/>
                  </a:lnTo>
                  <a:lnTo>
                    <a:pt x="1557" y="217"/>
                  </a:lnTo>
                  <a:lnTo>
                    <a:pt x="1399" y="138"/>
                  </a:lnTo>
                  <a:lnTo>
                    <a:pt x="1242" y="79"/>
                  </a:lnTo>
                  <a:lnTo>
                    <a:pt x="1104"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7"/>
            <p:cNvSpPr/>
            <p:nvPr/>
          </p:nvSpPr>
          <p:spPr>
            <a:xfrm>
              <a:off x="4748100" y="1523425"/>
              <a:ext cx="33525" cy="11350"/>
            </a:xfrm>
            <a:custGeom>
              <a:avLst/>
              <a:gdLst/>
              <a:ahLst/>
              <a:cxnLst/>
              <a:rect l="l" t="t" r="r" b="b"/>
              <a:pathLst>
                <a:path w="1341" h="454" extrusionOk="0">
                  <a:moveTo>
                    <a:pt x="1340" y="79"/>
                  </a:moveTo>
                  <a:lnTo>
                    <a:pt x="1237" y="139"/>
                  </a:lnTo>
                  <a:lnTo>
                    <a:pt x="1237" y="139"/>
                  </a:lnTo>
                  <a:lnTo>
                    <a:pt x="1242" y="138"/>
                  </a:lnTo>
                  <a:lnTo>
                    <a:pt x="1340" y="79"/>
                  </a:lnTo>
                  <a:close/>
                  <a:moveTo>
                    <a:pt x="473" y="0"/>
                  </a:moveTo>
                  <a:lnTo>
                    <a:pt x="1" y="276"/>
                  </a:lnTo>
                  <a:lnTo>
                    <a:pt x="119" y="335"/>
                  </a:lnTo>
                  <a:lnTo>
                    <a:pt x="237" y="394"/>
                  </a:lnTo>
                  <a:lnTo>
                    <a:pt x="355" y="434"/>
                  </a:lnTo>
                  <a:lnTo>
                    <a:pt x="473" y="434"/>
                  </a:lnTo>
                  <a:lnTo>
                    <a:pt x="572" y="453"/>
                  </a:lnTo>
                  <a:lnTo>
                    <a:pt x="670" y="434"/>
                  </a:lnTo>
                  <a:lnTo>
                    <a:pt x="769" y="394"/>
                  </a:lnTo>
                  <a:lnTo>
                    <a:pt x="867" y="355"/>
                  </a:lnTo>
                  <a:lnTo>
                    <a:pt x="1237" y="139"/>
                  </a:lnTo>
                  <a:lnTo>
                    <a:pt x="1237" y="139"/>
                  </a:lnTo>
                  <a:lnTo>
                    <a:pt x="1143" y="158"/>
                  </a:lnTo>
                  <a:lnTo>
                    <a:pt x="1045" y="178"/>
                  </a:lnTo>
                  <a:lnTo>
                    <a:pt x="946" y="158"/>
                  </a:lnTo>
                  <a:lnTo>
                    <a:pt x="828" y="158"/>
                  </a:lnTo>
                  <a:lnTo>
                    <a:pt x="710" y="119"/>
                  </a:lnTo>
                  <a:lnTo>
                    <a:pt x="592" y="7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7"/>
            <p:cNvSpPr/>
            <p:nvPr/>
          </p:nvSpPr>
          <p:spPr>
            <a:xfrm>
              <a:off x="4709200" y="1445125"/>
              <a:ext cx="76350" cy="100000"/>
            </a:xfrm>
            <a:custGeom>
              <a:avLst/>
              <a:gdLst/>
              <a:ahLst/>
              <a:cxnLst/>
              <a:rect l="l" t="t" r="r" b="b"/>
              <a:pathLst>
                <a:path w="3054" h="4000" extrusionOk="0">
                  <a:moveTo>
                    <a:pt x="808" y="0"/>
                  </a:moveTo>
                  <a:lnTo>
                    <a:pt x="690" y="20"/>
                  </a:lnTo>
                  <a:lnTo>
                    <a:pt x="572" y="40"/>
                  </a:lnTo>
                  <a:lnTo>
                    <a:pt x="453" y="99"/>
                  </a:lnTo>
                  <a:lnTo>
                    <a:pt x="355" y="158"/>
                  </a:lnTo>
                  <a:lnTo>
                    <a:pt x="257" y="256"/>
                  </a:lnTo>
                  <a:lnTo>
                    <a:pt x="178" y="355"/>
                  </a:lnTo>
                  <a:lnTo>
                    <a:pt x="119" y="473"/>
                  </a:lnTo>
                  <a:lnTo>
                    <a:pt x="60" y="611"/>
                  </a:lnTo>
                  <a:lnTo>
                    <a:pt x="20" y="749"/>
                  </a:lnTo>
                  <a:lnTo>
                    <a:pt x="0" y="926"/>
                  </a:lnTo>
                  <a:lnTo>
                    <a:pt x="0" y="1104"/>
                  </a:lnTo>
                  <a:lnTo>
                    <a:pt x="0" y="1281"/>
                  </a:lnTo>
                  <a:lnTo>
                    <a:pt x="20" y="1478"/>
                  </a:lnTo>
                  <a:lnTo>
                    <a:pt x="60" y="1675"/>
                  </a:lnTo>
                  <a:lnTo>
                    <a:pt x="119" y="1872"/>
                  </a:lnTo>
                  <a:lnTo>
                    <a:pt x="178" y="2069"/>
                  </a:lnTo>
                  <a:lnTo>
                    <a:pt x="257" y="2266"/>
                  </a:lnTo>
                  <a:lnTo>
                    <a:pt x="453" y="2640"/>
                  </a:lnTo>
                  <a:lnTo>
                    <a:pt x="670" y="2995"/>
                  </a:lnTo>
                  <a:lnTo>
                    <a:pt x="808" y="3152"/>
                  </a:lnTo>
                  <a:lnTo>
                    <a:pt x="946" y="3310"/>
                  </a:lnTo>
                  <a:lnTo>
                    <a:pt x="1084" y="3448"/>
                  </a:lnTo>
                  <a:lnTo>
                    <a:pt x="1241" y="3585"/>
                  </a:lnTo>
                  <a:lnTo>
                    <a:pt x="1379" y="3684"/>
                  </a:lnTo>
                  <a:lnTo>
                    <a:pt x="1557" y="3802"/>
                  </a:lnTo>
                  <a:lnTo>
                    <a:pt x="1793" y="3901"/>
                  </a:lnTo>
                  <a:lnTo>
                    <a:pt x="2010" y="3979"/>
                  </a:lnTo>
                  <a:lnTo>
                    <a:pt x="2226" y="3999"/>
                  </a:lnTo>
                  <a:lnTo>
                    <a:pt x="2423" y="3999"/>
                  </a:lnTo>
                  <a:lnTo>
                    <a:pt x="2601" y="3940"/>
                  </a:lnTo>
                  <a:lnTo>
                    <a:pt x="2738" y="3842"/>
                  </a:lnTo>
                  <a:lnTo>
                    <a:pt x="2876" y="3723"/>
                  </a:lnTo>
                  <a:lnTo>
                    <a:pt x="2975" y="3546"/>
                  </a:lnTo>
                  <a:lnTo>
                    <a:pt x="2601" y="3329"/>
                  </a:lnTo>
                  <a:lnTo>
                    <a:pt x="2522" y="3428"/>
                  </a:lnTo>
                  <a:lnTo>
                    <a:pt x="2404" y="3507"/>
                  </a:lnTo>
                  <a:lnTo>
                    <a:pt x="2285" y="3546"/>
                  </a:lnTo>
                  <a:lnTo>
                    <a:pt x="2167" y="3566"/>
                  </a:lnTo>
                  <a:lnTo>
                    <a:pt x="2029" y="3566"/>
                  </a:lnTo>
                  <a:lnTo>
                    <a:pt x="1872" y="3546"/>
                  </a:lnTo>
                  <a:lnTo>
                    <a:pt x="1714" y="3487"/>
                  </a:lnTo>
                  <a:lnTo>
                    <a:pt x="1557" y="3408"/>
                  </a:lnTo>
                  <a:lnTo>
                    <a:pt x="1419" y="3329"/>
                  </a:lnTo>
                  <a:lnTo>
                    <a:pt x="1301" y="3231"/>
                  </a:lnTo>
                  <a:lnTo>
                    <a:pt x="1064" y="3034"/>
                  </a:lnTo>
                  <a:lnTo>
                    <a:pt x="867" y="2778"/>
                  </a:lnTo>
                  <a:lnTo>
                    <a:pt x="690" y="2502"/>
                  </a:lnTo>
                  <a:lnTo>
                    <a:pt x="532" y="2207"/>
                  </a:lnTo>
                  <a:lnTo>
                    <a:pt x="414" y="1891"/>
                  </a:lnTo>
                  <a:lnTo>
                    <a:pt x="355" y="1596"/>
                  </a:lnTo>
                  <a:lnTo>
                    <a:pt x="335" y="1438"/>
                  </a:lnTo>
                  <a:lnTo>
                    <a:pt x="335" y="1301"/>
                  </a:lnTo>
                  <a:lnTo>
                    <a:pt x="335" y="1163"/>
                  </a:lnTo>
                  <a:lnTo>
                    <a:pt x="355" y="1025"/>
                  </a:lnTo>
                  <a:lnTo>
                    <a:pt x="394" y="907"/>
                  </a:lnTo>
                  <a:lnTo>
                    <a:pt x="434" y="808"/>
                  </a:lnTo>
                  <a:lnTo>
                    <a:pt x="473" y="710"/>
                  </a:lnTo>
                  <a:lnTo>
                    <a:pt x="532" y="631"/>
                  </a:lnTo>
                  <a:lnTo>
                    <a:pt x="611" y="552"/>
                  </a:lnTo>
                  <a:lnTo>
                    <a:pt x="690" y="513"/>
                  </a:lnTo>
                  <a:lnTo>
                    <a:pt x="769" y="473"/>
                  </a:lnTo>
                  <a:lnTo>
                    <a:pt x="867" y="434"/>
                  </a:lnTo>
                  <a:lnTo>
                    <a:pt x="1084" y="434"/>
                  </a:lnTo>
                  <a:lnTo>
                    <a:pt x="1202" y="453"/>
                  </a:lnTo>
                  <a:lnTo>
                    <a:pt x="1320" y="473"/>
                  </a:lnTo>
                  <a:lnTo>
                    <a:pt x="1438" y="532"/>
                  </a:lnTo>
                  <a:lnTo>
                    <a:pt x="1557" y="591"/>
                  </a:lnTo>
                  <a:lnTo>
                    <a:pt x="1754" y="729"/>
                  </a:lnTo>
                  <a:lnTo>
                    <a:pt x="1931" y="867"/>
                  </a:lnTo>
                  <a:lnTo>
                    <a:pt x="2108" y="1044"/>
                  </a:lnTo>
                  <a:lnTo>
                    <a:pt x="2246" y="1241"/>
                  </a:lnTo>
                  <a:lnTo>
                    <a:pt x="2404" y="1458"/>
                  </a:lnTo>
                  <a:lnTo>
                    <a:pt x="2522" y="1675"/>
                  </a:lnTo>
                  <a:lnTo>
                    <a:pt x="2620" y="1911"/>
                  </a:lnTo>
                  <a:lnTo>
                    <a:pt x="2699" y="2148"/>
                  </a:lnTo>
                  <a:lnTo>
                    <a:pt x="3054" y="2345"/>
                  </a:lnTo>
                  <a:lnTo>
                    <a:pt x="3054" y="2345"/>
                  </a:lnTo>
                  <a:lnTo>
                    <a:pt x="2955" y="2029"/>
                  </a:lnTo>
                  <a:lnTo>
                    <a:pt x="2837" y="1714"/>
                  </a:lnTo>
                  <a:lnTo>
                    <a:pt x="2679" y="1399"/>
                  </a:lnTo>
                  <a:lnTo>
                    <a:pt x="2502" y="1123"/>
                  </a:lnTo>
                  <a:lnTo>
                    <a:pt x="2285" y="847"/>
                  </a:lnTo>
                  <a:lnTo>
                    <a:pt x="2069" y="591"/>
                  </a:lnTo>
                  <a:lnTo>
                    <a:pt x="1813" y="375"/>
                  </a:lnTo>
                  <a:lnTo>
                    <a:pt x="1557" y="217"/>
                  </a:lnTo>
                  <a:lnTo>
                    <a:pt x="1399" y="119"/>
                  </a:lnTo>
                  <a:lnTo>
                    <a:pt x="1241" y="60"/>
                  </a:lnTo>
                  <a:lnTo>
                    <a:pt x="1104"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7"/>
            <p:cNvSpPr/>
            <p:nvPr/>
          </p:nvSpPr>
          <p:spPr>
            <a:xfrm>
              <a:off x="4827400" y="1480575"/>
              <a:ext cx="33500" cy="10875"/>
            </a:xfrm>
            <a:custGeom>
              <a:avLst/>
              <a:gdLst/>
              <a:ahLst/>
              <a:cxnLst/>
              <a:rect l="l" t="t" r="r" b="b"/>
              <a:pathLst>
                <a:path w="1340" h="435" extrusionOk="0">
                  <a:moveTo>
                    <a:pt x="473" y="1"/>
                  </a:moveTo>
                  <a:lnTo>
                    <a:pt x="0" y="276"/>
                  </a:lnTo>
                  <a:lnTo>
                    <a:pt x="118" y="336"/>
                  </a:lnTo>
                  <a:lnTo>
                    <a:pt x="256" y="375"/>
                  </a:lnTo>
                  <a:lnTo>
                    <a:pt x="374" y="414"/>
                  </a:lnTo>
                  <a:lnTo>
                    <a:pt x="473" y="434"/>
                  </a:lnTo>
                  <a:lnTo>
                    <a:pt x="591" y="434"/>
                  </a:lnTo>
                  <a:lnTo>
                    <a:pt x="689" y="414"/>
                  </a:lnTo>
                  <a:lnTo>
                    <a:pt x="788" y="395"/>
                  </a:lnTo>
                  <a:lnTo>
                    <a:pt x="867" y="355"/>
                  </a:lnTo>
                  <a:lnTo>
                    <a:pt x="1339" y="79"/>
                  </a:lnTo>
                  <a:lnTo>
                    <a:pt x="1339" y="79"/>
                  </a:lnTo>
                  <a:lnTo>
                    <a:pt x="1261" y="119"/>
                  </a:lnTo>
                  <a:lnTo>
                    <a:pt x="1162" y="139"/>
                  </a:lnTo>
                  <a:lnTo>
                    <a:pt x="1064" y="158"/>
                  </a:lnTo>
                  <a:lnTo>
                    <a:pt x="946" y="158"/>
                  </a:lnTo>
                  <a:lnTo>
                    <a:pt x="847" y="139"/>
                  </a:lnTo>
                  <a:lnTo>
                    <a:pt x="729" y="119"/>
                  </a:lnTo>
                  <a:lnTo>
                    <a:pt x="591" y="60"/>
                  </a:lnTo>
                  <a:lnTo>
                    <a:pt x="473" y="1"/>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7"/>
            <p:cNvSpPr/>
            <p:nvPr/>
          </p:nvSpPr>
          <p:spPr>
            <a:xfrm>
              <a:off x="4788475" y="1401775"/>
              <a:ext cx="76375" cy="100500"/>
            </a:xfrm>
            <a:custGeom>
              <a:avLst/>
              <a:gdLst/>
              <a:ahLst/>
              <a:cxnLst/>
              <a:rect l="l" t="t" r="r" b="b"/>
              <a:pathLst>
                <a:path w="3055" h="4020" extrusionOk="0">
                  <a:moveTo>
                    <a:pt x="828" y="1"/>
                  </a:moveTo>
                  <a:lnTo>
                    <a:pt x="690" y="21"/>
                  </a:lnTo>
                  <a:lnTo>
                    <a:pt x="572" y="60"/>
                  </a:lnTo>
                  <a:lnTo>
                    <a:pt x="454" y="99"/>
                  </a:lnTo>
                  <a:lnTo>
                    <a:pt x="355" y="178"/>
                  </a:lnTo>
                  <a:lnTo>
                    <a:pt x="277" y="257"/>
                  </a:lnTo>
                  <a:lnTo>
                    <a:pt x="198" y="375"/>
                  </a:lnTo>
                  <a:lnTo>
                    <a:pt x="119" y="493"/>
                  </a:lnTo>
                  <a:lnTo>
                    <a:pt x="80" y="612"/>
                  </a:lnTo>
                  <a:lnTo>
                    <a:pt x="40" y="769"/>
                  </a:lnTo>
                  <a:lnTo>
                    <a:pt x="1" y="927"/>
                  </a:lnTo>
                  <a:lnTo>
                    <a:pt x="1" y="1104"/>
                  </a:lnTo>
                  <a:lnTo>
                    <a:pt x="1" y="1301"/>
                  </a:lnTo>
                  <a:lnTo>
                    <a:pt x="40" y="1498"/>
                  </a:lnTo>
                  <a:lnTo>
                    <a:pt x="60" y="1695"/>
                  </a:lnTo>
                  <a:lnTo>
                    <a:pt x="119" y="1872"/>
                  </a:lnTo>
                  <a:lnTo>
                    <a:pt x="178" y="2069"/>
                  </a:lnTo>
                  <a:lnTo>
                    <a:pt x="257" y="2266"/>
                  </a:lnTo>
                  <a:lnTo>
                    <a:pt x="454" y="2641"/>
                  </a:lnTo>
                  <a:lnTo>
                    <a:pt x="690" y="2995"/>
                  </a:lnTo>
                  <a:lnTo>
                    <a:pt x="808" y="3153"/>
                  </a:lnTo>
                  <a:lnTo>
                    <a:pt x="946" y="3310"/>
                  </a:lnTo>
                  <a:lnTo>
                    <a:pt x="1084" y="3448"/>
                  </a:lnTo>
                  <a:lnTo>
                    <a:pt x="1242" y="3586"/>
                  </a:lnTo>
                  <a:lnTo>
                    <a:pt x="1399" y="3704"/>
                  </a:lnTo>
                  <a:lnTo>
                    <a:pt x="1557" y="3803"/>
                  </a:lnTo>
                  <a:lnTo>
                    <a:pt x="1793" y="3921"/>
                  </a:lnTo>
                  <a:lnTo>
                    <a:pt x="2010" y="4000"/>
                  </a:lnTo>
                  <a:lnTo>
                    <a:pt x="2227" y="4019"/>
                  </a:lnTo>
                  <a:lnTo>
                    <a:pt x="2424" y="4000"/>
                  </a:lnTo>
                  <a:lnTo>
                    <a:pt x="2601" y="3941"/>
                  </a:lnTo>
                  <a:lnTo>
                    <a:pt x="2759" y="3862"/>
                  </a:lnTo>
                  <a:lnTo>
                    <a:pt x="2877" y="3724"/>
                  </a:lnTo>
                  <a:lnTo>
                    <a:pt x="2995" y="3566"/>
                  </a:lnTo>
                  <a:lnTo>
                    <a:pt x="2601" y="3330"/>
                  </a:lnTo>
                  <a:lnTo>
                    <a:pt x="2522" y="3428"/>
                  </a:lnTo>
                  <a:lnTo>
                    <a:pt x="2424" y="3507"/>
                  </a:lnTo>
                  <a:lnTo>
                    <a:pt x="2306" y="3566"/>
                  </a:lnTo>
                  <a:lnTo>
                    <a:pt x="2168" y="3586"/>
                  </a:lnTo>
                  <a:lnTo>
                    <a:pt x="2030" y="3586"/>
                  </a:lnTo>
                  <a:lnTo>
                    <a:pt x="1872" y="3566"/>
                  </a:lnTo>
                  <a:lnTo>
                    <a:pt x="1715" y="3507"/>
                  </a:lnTo>
                  <a:lnTo>
                    <a:pt x="1557" y="3428"/>
                  </a:lnTo>
                  <a:lnTo>
                    <a:pt x="1439" y="3350"/>
                  </a:lnTo>
                  <a:lnTo>
                    <a:pt x="1301" y="3251"/>
                  </a:lnTo>
                  <a:lnTo>
                    <a:pt x="1084" y="3035"/>
                  </a:lnTo>
                  <a:lnTo>
                    <a:pt x="868" y="2778"/>
                  </a:lnTo>
                  <a:lnTo>
                    <a:pt x="690" y="2503"/>
                  </a:lnTo>
                  <a:lnTo>
                    <a:pt x="552" y="2207"/>
                  </a:lnTo>
                  <a:lnTo>
                    <a:pt x="434" y="1912"/>
                  </a:lnTo>
                  <a:lnTo>
                    <a:pt x="355" y="1597"/>
                  </a:lnTo>
                  <a:lnTo>
                    <a:pt x="336" y="1459"/>
                  </a:lnTo>
                  <a:lnTo>
                    <a:pt x="336" y="1301"/>
                  </a:lnTo>
                  <a:lnTo>
                    <a:pt x="336" y="1163"/>
                  </a:lnTo>
                  <a:lnTo>
                    <a:pt x="355" y="1045"/>
                  </a:lnTo>
                  <a:lnTo>
                    <a:pt x="395" y="927"/>
                  </a:lnTo>
                  <a:lnTo>
                    <a:pt x="434" y="809"/>
                  </a:lnTo>
                  <a:lnTo>
                    <a:pt x="493" y="710"/>
                  </a:lnTo>
                  <a:lnTo>
                    <a:pt x="552" y="631"/>
                  </a:lnTo>
                  <a:lnTo>
                    <a:pt x="611" y="572"/>
                  </a:lnTo>
                  <a:lnTo>
                    <a:pt x="690" y="513"/>
                  </a:lnTo>
                  <a:lnTo>
                    <a:pt x="789" y="474"/>
                  </a:lnTo>
                  <a:lnTo>
                    <a:pt x="887" y="454"/>
                  </a:lnTo>
                  <a:lnTo>
                    <a:pt x="986" y="434"/>
                  </a:lnTo>
                  <a:lnTo>
                    <a:pt x="1084" y="434"/>
                  </a:lnTo>
                  <a:lnTo>
                    <a:pt x="1202" y="454"/>
                  </a:lnTo>
                  <a:lnTo>
                    <a:pt x="1321" y="493"/>
                  </a:lnTo>
                  <a:lnTo>
                    <a:pt x="1439" y="533"/>
                  </a:lnTo>
                  <a:lnTo>
                    <a:pt x="1557" y="612"/>
                  </a:lnTo>
                  <a:lnTo>
                    <a:pt x="1754" y="730"/>
                  </a:lnTo>
                  <a:lnTo>
                    <a:pt x="1931" y="887"/>
                  </a:lnTo>
                  <a:lnTo>
                    <a:pt x="2109" y="1065"/>
                  </a:lnTo>
                  <a:lnTo>
                    <a:pt x="2266" y="1262"/>
                  </a:lnTo>
                  <a:lnTo>
                    <a:pt x="2404" y="1478"/>
                  </a:lnTo>
                  <a:lnTo>
                    <a:pt x="2522" y="1695"/>
                  </a:lnTo>
                  <a:lnTo>
                    <a:pt x="2621" y="1931"/>
                  </a:lnTo>
                  <a:lnTo>
                    <a:pt x="2700" y="2168"/>
                  </a:lnTo>
                  <a:lnTo>
                    <a:pt x="3054" y="2365"/>
                  </a:lnTo>
                  <a:lnTo>
                    <a:pt x="2975" y="2050"/>
                  </a:lnTo>
                  <a:lnTo>
                    <a:pt x="2837" y="1734"/>
                  </a:lnTo>
                  <a:lnTo>
                    <a:pt x="2680" y="1419"/>
                  </a:lnTo>
                  <a:lnTo>
                    <a:pt x="2503" y="1124"/>
                  </a:lnTo>
                  <a:lnTo>
                    <a:pt x="2306" y="848"/>
                  </a:lnTo>
                  <a:lnTo>
                    <a:pt x="2069" y="612"/>
                  </a:lnTo>
                  <a:lnTo>
                    <a:pt x="1833" y="395"/>
                  </a:lnTo>
                  <a:lnTo>
                    <a:pt x="1557" y="218"/>
                  </a:lnTo>
                  <a:lnTo>
                    <a:pt x="1399" y="139"/>
                  </a:lnTo>
                  <a:lnTo>
                    <a:pt x="1262" y="80"/>
                  </a:lnTo>
                  <a:lnTo>
                    <a:pt x="1104" y="40"/>
                  </a:lnTo>
                  <a:lnTo>
                    <a:pt x="9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7"/>
            <p:cNvSpPr/>
            <p:nvPr/>
          </p:nvSpPr>
          <p:spPr>
            <a:xfrm>
              <a:off x="4904200" y="1437250"/>
              <a:ext cx="33525" cy="11350"/>
            </a:xfrm>
            <a:custGeom>
              <a:avLst/>
              <a:gdLst/>
              <a:ahLst/>
              <a:cxnLst/>
              <a:rect l="l" t="t" r="r" b="b"/>
              <a:pathLst>
                <a:path w="1341" h="454" extrusionOk="0">
                  <a:moveTo>
                    <a:pt x="1340" y="79"/>
                  </a:moveTo>
                  <a:lnTo>
                    <a:pt x="1238" y="139"/>
                  </a:lnTo>
                  <a:lnTo>
                    <a:pt x="1238" y="139"/>
                  </a:lnTo>
                  <a:lnTo>
                    <a:pt x="1242" y="138"/>
                  </a:lnTo>
                  <a:lnTo>
                    <a:pt x="1340" y="79"/>
                  </a:lnTo>
                  <a:close/>
                  <a:moveTo>
                    <a:pt x="474" y="0"/>
                  </a:moveTo>
                  <a:lnTo>
                    <a:pt x="1" y="276"/>
                  </a:lnTo>
                  <a:lnTo>
                    <a:pt x="119" y="355"/>
                  </a:lnTo>
                  <a:lnTo>
                    <a:pt x="237" y="394"/>
                  </a:lnTo>
                  <a:lnTo>
                    <a:pt x="355" y="434"/>
                  </a:lnTo>
                  <a:lnTo>
                    <a:pt x="474" y="434"/>
                  </a:lnTo>
                  <a:lnTo>
                    <a:pt x="572" y="453"/>
                  </a:lnTo>
                  <a:lnTo>
                    <a:pt x="671" y="434"/>
                  </a:lnTo>
                  <a:lnTo>
                    <a:pt x="769" y="414"/>
                  </a:lnTo>
                  <a:lnTo>
                    <a:pt x="868" y="355"/>
                  </a:lnTo>
                  <a:lnTo>
                    <a:pt x="1238" y="139"/>
                  </a:lnTo>
                  <a:lnTo>
                    <a:pt x="1238" y="139"/>
                  </a:lnTo>
                  <a:lnTo>
                    <a:pt x="1143" y="158"/>
                  </a:lnTo>
                  <a:lnTo>
                    <a:pt x="1045" y="178"/>
                  </a:lnTo>
                  <a:lnTo>
                    <a:pt x="946" y="178"/>
                  </a:lnTo>
                  <a:lnTo>
                    <a:pt x="828" y="158"/>
                  </a:lnTo>
                  <a:lnTo>
                    <a:pt x="710" y="118"/>
                  </a:lnTo>
                  <a:lnTo>
                    <a:pt x="592" y="79"/>
                  </a:lnTo>
                  <a:lnTo>
                    <a:pt x="474"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7"/>
            <p:cNvSpPr/>
            <p:nvPr/>
          </p:nvSpPr>
          <p:spPr>
            <a:xfrm>
              <a:off x="4865300" y="1358950"/>
              <a:ext cx="76350" cy="100475"/>
            </a:xfrm>
            <a:custGeom>
              <a:avLst/>
              <a:gdLst/>
              <a:ahLst/>
              <a:cxnLst/>
              <a:rect l="l" t="t" r="r" b="b"/>
              <a:pathLst>
                <a:path w="3054" h="4019" extrusionOk="0">
                  <a:moveTo>
                    <a:pt x="808" y="0"/>
                  </a:moveTo>
                  <a:lnTo>
                    <a:pt x="690" y="20"/>
                  </a:lnTo>
                  <a:lnTo>
                    <a:pt x="572" y="40"/>
                  </a:lnTo>
                  <a:lnTo>
                    <a:pt x="454" y="99"/>
                  </a:lnTo>
                  <a:lnTo>
                    <a:pt x="355" y="158"/>
                  </a:lnTo>
                  <a:lnTo>
                    <a:pt x="257" y="256"/>
                  </a:lnTo>
                  <a:lnTo>
                    <a:pt x="178" y="355"/>
                  </a:lnTo>
                  <a:lnTo>
                    <a:pt x="119" y="473"/>
                  </a:lnTo>
                  <a:lnTo>
                    <a:pt x="60" y="611"/>
                  </a:lnTo>
                  <a:lnTo>
                    <a:pt x="20" y="749"/>
                  </a:lnTo>
                  <a:lnTo>
                    <a:pt x="1" y="926"/>
                  </a:lnTo>
                  <a:lnTo>
                    <a:pt x="1" y="1103"/>
                  </a:lnTo>
                  <a:lnTo>
                    <a:pt x="1" y="1281"/>
                  </a:lnTo>
                  <a:lnTo>
                    <a:pt x="20" y="1478"/>
                  </a:lnTo>
                  <a:lnTo>
                    <a:pt x="60" y="1675"/>
                  </a:lnTo>
                  <a:lnTo>
                    <a:pt x="119" y="1872"/>
                  </a:lnTo>
                  <a:lnTo>
                    <a:pt x="178" y="2069"/>
                  </a:lnTo>
                  <a:lnTo>
                    <a:pt x="257" y="2266"/>
                  </a:lnTo>
                  <a:lnTo>
                    <a:pt x="454" y="2640"/>
                  </a:lnTo>
                  <a:lnTo>
                    <a:pt x="671" y="2994"/>
                  </a:lnTo>
                  <a:lnTo>
                    <a:pt x="808" y="3152"/>
                  </a:lnTo>
                  <a:lnTo>
                    <a:pt x="946" y="3310"/>
                  </a:lnTo>
                  <a:lnTo>
                    <a:pt x="1084" y="3447"/>
                  </a:lnTo>
                  <a:lnTo>
                    <a:pt x="1242" y="3585"/>
                  </a:lnTo>
                  <a:lnTo>
                    <a:pt x="1380" y="3703"/>
                  </a:lnTo>
                  <a:lnTo>
                    <a:pt x="1557" y="3802"/>
                  </a:lnTo>
                  <a:lnTo>
                    <a:pt x="1793" y="3920"/>
                  </a:lnTo>
                  <a:lnTo>
                    <a:pt x="2010" y="3979"/>
                  </a:lnTo>
                  <a:lnTo>
                    <a:pt x="2227" y="4019"/>
                  </a:lnTo>
                  <a:lnTo>
                    <a:pt x="2424" y="3999"/>
                  </a:lnTo>
                  <a:lnTo>
                    <a:pt x="2581" y="3940"/>
                  </a:lnTo>
                  <a:lnTo>
                    <a:pt x="2739" y="3841"/>
                  </a:lnTo>
                  <a:lnTo>
                    <a:pt x="2877" y="3723"/>
                  </a:lnTo>
                  <a:lnTo>
                    <a:pt x="2975" y="3546"/>
                  </a:lnTo>
                  <a:lnTo>
                    <a:pt x="2601" y="3329"/>
                  </a:lnTo>
                  <a:lnTo>
                    <a:pt x="2522" y="3428"/>
                  </a:lnTo>
                  <a:lnTo>
                    <a:pt x="2404" y="3507"/>
                  </a:lnTo>
                  <a:lnTo>
                    <a:pt x="2286" y="3546"/>
                  </a:lnTo>
                  <a:lnTo>
                    <a:pt x="2168" y="3566"/>
                  </a:lnTo>
                  <a:lnTo>
                    <a:pt x="2030" y="3566"/>
                  </a:lnTo>
                  <a:lnTo>
                    <a:pt x="1872" y="3546"/>
                  </a:lnTo>
                  <a:lnTo>
                    <a:pt x="1715" y="3487"/>
                  </a:lnTo>
                  <a:lnTo>
                    <a:pt x="1557" y="3408"/>
                  </a:lnTo>
                  <a:lnTo>
                    <a:pt x="1419" y="3329"/>
                  </a:lnTo>
                  <a:lnTo>
                    <a:pt x="1301" y="3250"/>
                  </a:lnTo>
                  <a:lnTo>
                    <a:pt x="1064" y="3034"/>
                  </a:lnTo>
                  <a:lnTo>
                    <a:pt x="867" y="2778"/>
                  </a:lnTo>
                  <a:lnTo>
                    <a:pt x="690" y="2502"/>
                  </a:lnTo>
                  <a:lnTo>
                    <a:pt x="533" y="2206"/>
                  </a:lnTo>
                  <a:lnTo>
                    <a:pt x="414" y="1891"/>
                  </a:lnTo>
                  <a:lnTo>
                    <a:pt x="355" y="1596"/>
                  </a:lnTo>
                  <a:lnTo>
                    <a:pt x="336" y="1438"/>
                  </a:lnTo>
                  <a:lnTo>
                    <a:pt x="336" y="1300"/>
                  </a:lnTo>
                  <a:lnTo>
                    <a:pt x="336" y="1162"/>
                  </a:lnTo>
                  <a:lnTo>
                    <a:pt x="355" y="1025"/>
                  </a:lnTo>
                  <a:lnTo>
                    <a:pt x="395" y="906"/>
                  </a:lnTo>
                  <a:lnTo>
                    <a:pt x="434" y="808"/>
                  </a:lnTo>
                  <a:lnTo>
                    <a:pt x="474" y="709"/>
                  </a:lnTo>
                  <a:lnTo>
                    <a:pt x="533" y="631"/>
                  </a:lnTo>
                  <a:lnTo>
                    <a:pt x="611" y="552"/>
                  </a:lnTo>
                  <a:lnTo>
                    <a:pt x="690" y="512"/>
                  </a:lnTo>
                  <a:lnTo>
                    <a:pt x="769" y="473"/>
                  </a:lnTo>
                  <a:lnTo>
                    <a:pt x="867" y="434"/>
                  </a:lnTo>
                  <a:lnTo>
                    <a:pt x="1084" y="434"/>
                  </a:lnTo>
                  <a:lnTo>
                    <a:pt x="1202" y="453"/>
                  </a:lnTo>
                  <a:lnTo>
                    <a:pt x="1301" y="473"/>
                  </a:lnTo>
                  <a:lnTo>
                    <a:pt x="1439" y="532"/>
                  </a:lnTo>
                  <a:lnTo>
                    <a:pt x="1557" y="591"/>
                  </a:lnTo>
                  <a:lnTo>
                    <a:pt x="1754" y="729"/>
                  </a:lnTo>
                  <a:lnTo>
                    <a:pt x="1931" y="867"/>
                  </a:lnTo>
                  <a:lnTo>
                    <a:pt x="2108" y="1044"/>
                  </a:lnTo>
                  <a:lnTo>
                    <a:pt x="2246" y="1241"/>
                  </a:lnTo>
                  <a:lnTo>
                    <a:pt x="2384" y="1458"/>
                  </a:lnTo>
                  <a:lnTo>
                    <a:pt x="2522" y="1675"/>
                  </a:lnTo>
                  <a:lnTo>
                    <a:pt x="2621" y="1911"/>
                  </a:lnTo>
                  <a:lnTo>
                    <a:pt x="2699" y="2147"/>
                  </a:lnTo>
                  <a:lnTo>
                    <a:pt x="3054" y="2364"/>
                  </a:lnTo>
                  <a:lnTo>
                    <a:pt x="2956" y="2029"/>
                  </a:lnTo>
                  <a:lnTo>
                    <a:pt x="2837" y="1714"/>
                  </a:lnTo>
                  <a:lnTo>
                    <a:pt x="2680" y="1418"/>
                  </a:lnTo>
                  <a:lnTo>
                    <a:pt x="2502" y="1123"/>
                  </a:lnTo>
                  <a:lnTo>
                    <a:pt x="2286" y="847"/>
                  </a:lnTo>
                  <a:lnTo>
                    <a:pt x="2069" y="591"/>
                  </a:lnTo>
                  <a:lnTo>
                    <a:pt x="1813" y="374"/>
                  </a:lnTo>
                  <a:lnTo>
                    <a:pt x="1557" y="217"/>
                  </a:lnTo>
                  <a:lnTo>
                    <a:pt x="1399" y="118"/>
                  </a:lnTo>
                  <a:lnTo>
                    <a:pt x="1242" y="59"/>
                  </a:lnTo>
                  <a:lnTo>
                    <a:pt x="1104"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7"/>
            <p:cNvSpPr/>
            <p:nvPr/>
          </p:nvSpPr>
          <p:spPr>
            <a:xfrm>
              <a:off x="4264025" y="1711050"/>
              <a:ext cx="1138075" cy="382175"/>
            </a:xfrm>
            <a:custGeom>
              <a:avLst/>
              <a:gdLst/>
              <a:ahLst/>
              <a:cxnLst/>
              <a:rect l="l" t="t" r="r" b="b"/>
              <a:pathLst>
                <a:path w="45523" h="15287" extrusionOk="0">
                  <a:moveTo>
                    <a:pt x="45464" y="0"/>
                  </a:moveTo>
                  <a:lnTo>
                    <a:pt x="45247" y="40"/>
                  </a:lnTo>
                  <a:lnTo>
                    <a:pt x="45089" y="79"/>
                  </a:lnTo>
                  <a:lnTo>
                    <a:pt x="44912" y="138"/>
                  </a:lnTo>
                  <a:lnTo>
                    <a:pt x="44676" y="257"/>
                  </a:lnTo>
                  <a:lnTo>
                    <a:pt x="44420" y="394"/>
                  </a:lnTo>
                  <a:lnTo>
                    <a:pt x="23264" y="12686"/>
                  </a:lnTo>
                  <a:lnTo>
                    <a:pt x="22968" y="12844"/>
                  </a:lnTo>
                  <a:lnTo>
                    <a:pt x="22673" y="12962"/>
                  </a:lnTo>
                  <a:lnTo>
                    <a:pt x="22338" y="13080"/>
                  </a:lnTo>
                  <a:lnTo>
                    <a:pt x="22003" y="13179"/>
                  </a:lnTo>
                  <a:lnTo>
                    <a:pt x="21649" y="13238"/>
                  </a:lnTo>
                  <a:lnTo>
                    <a:pt x="21294" y="13297"/>
                  </a:lnTo>
                  <a:lnTo>
                    <a:pt x="20939" y="13316"/>
                  </a:lnTo>
                  <a:lnTo>
                    <a:pt x="20565" y="13336"/>
                  </a:lnTo>
                  <a:lnTo>
                    <a:pt x="20211" y="13316"/>
                  </a:lnTo>
                  <a:lnTo>
                    <a:pt x="19836" y="13297"/>
                  </a:lnTo>
                  <a:lnTo>
                    <a:pt x="19482" y="13238"/>
                  </a:lnTo>
                  <a:lnTo>
                    <a:pt x="19127" y="13179"/>
                  </a:lnTo>
                  <a:lnTo>
                    <a:pt x="18792" y="13080"/>
                  </a:lnTo>
                  <a:lnTo>
                    <a:pt x="18477" y="12962"/>
                  </a:lnTo>
                  <a:lnTo>
                    <a:pt x="18162" y="12844"/>
                  </a:lnTo>
                  <a:lnTo>
                    <a:pt x="17867" y="12686"/>
                  </a:lnTo>
                  <a:lnTo>
                    <a:pt x="847" y="2975"/>
                  </a:lnTo>
                  <a:lnTo>
                    <a:pt x="0" y="3546"/>
                  </a:lnTo>
                  <a:lnTo>
                    <a:pt x="0" y="4314"/>
                  </a:lnTo>
                  <a:lnTo>
                    <a:pt x="17867" y="14636"/>
                  </a:lnTo>
                  <a:lnTo>
                    <a:pt x="18162" y="14794"/>
                  </a:lnTo>
                  <a:lnTo>
                    <a:pt x="18457" y="14912"/>
                  </a:lnTo>
                  <a:lnTo>
                    <a:pt x="18792" y="15030"/>
                  </a:lnTo>
                  <a:lnTo>
                    <a:pt x="19127" y="15129"/>
                  </a:lnTo>
                  <a:lnTo>
                    <a:pt x="19482" y="15188"/>
                  </a:lnTo>
                  <a:lnTo>
                    <a:pt x="19836" y="15247"/>
                  </a:lnTo>
                  <a:lnTo>
                    <a:pt x="20191" y="15267"/>
                  </a:lnTo>
                  <a:lnTo>
                    <a:pt x="20565" y="15286"/>
                  </a:lnTo>
                  <a:lnTo>
                    <a:pt x="20920" y="15267"/>
                  </a:lnTo>
                  <a:lnTo>
                    <a:pt x="21294" y="15247"/>
                  </a:lnTo>
                  <a:lnTo>
                    <a:pt x="21649" y="15188"/>
                  </a:lnTo>
                  <a:lnTo>
                    <a:pt x="22003" y="15129"/>
                  </a:lnTo>
                  <a:lnTo>
                    <a:pt x="22338" y="15030"/>
                  </a:lnTo>
                  <a:lnTo>
                    <a:pt x="22653" y="14912"/>
                  </a:lnTo>
                  <a:lnTo>
                    <a:pt x="22968" y="14794"/>
                  </a:lnTo>
                  <a:lnTo>
                    <a:pt x="23264" y="14636"/>
                  </a:lnTo>
                  <a:lnTo>
                    <a:pt x="44420" y="2345"/>
                  </a:lnTo>
                  <a:lnTo>
                    <a:pt x="44676" y="2167"/>
                  </a:lnTo>
                  <a:lnTo>
                    <a:pt x="44892" y="1990"/>
                  </a:lnTo>
                  <a:lnTo>
                    <a:pt x="45089" y="1813"/>
                  </a:lnTo>
                  <a:lnTo>
                    <a:pt x="45247" y="1616"/>
                  </a:lnTo>
                  <a:lnTo>
                    <a:pt x="45365" y="1419"/>
                  </a:lnTo>
                  <a:lnTo>
                    <a:pt x="45444" y="1202"/>
                  </a:lnTo>
                  <a:lnTo>
                    <a:pt x="45503" y="1005"/>
                  </a:lnTo>
                  <a:lnTo>
                    <a:pt x="45523" y="788"/>
                  </a:lnTo>
                  <a:lnTo>
                    <a:pt x="45523"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7"/>
            <p:cNvSpPr/>
            <p:nvPr/>
          </p:nvSpPr>
          <p:spPr>
            <a:xfrm>
              <a:off x="4264025" y="1414100"/>
              <a:ext cx="1138075" cy="659425"/>
            </a:xfrm>
            <a:custGeom>
              <a:avLst/>
              <a:gdLst/>
              <a:ahLst/>
              <a:cxnLst/>
              <a:rect l="l" t="t" r="r" b="b"/>
              <a:pathLst>
                <a:path w="45523" h="26377" extrusionOk="0">
                  <a:moveTo>
                    <a:pt x="26534" y="0"/>
                  </a:moveTo>
                  <a:lnTo>
                    <a:pt x="2206" y="13927"/>
                  </a:lnTo>
                  <a:lnTo>
                    <a:pt x="0" y="15424"/>
                  </a:lnTo>
                  <a:lnTo>
                    <a:pt x="17867" y="25726"/>
                  </a:lnTo>
                  <a:lnTo>
                    <a:pt x="18162" y="25884"/>
                  </a:lnTo>
                  <a:lnTo>
                    <a:pt x="18477" y="26022"/>
                  </a:lnTo>
                  <a:lnTo>
                    <a:pt x="18792" y="26120"/>
                  </a:lnTo>
                  <a:lnTo>
                    <a:pt x="19127" y="26219"/>
                  </a:lnTo>
                  <a:lnTo>
                    <a:pt x="19482" y="26278"/>
                  </a:lnTo>
                  <a:lnTo>
                    <a:pt x="19836" y="26337"/>
                  </a:lnTo>
                  <a:lnTo>
                    <a:pt x="20211" y="26376"/>
                  </a:lnTo>
                  <a:lnTo>
                    <a:pt x="20939" y="26376"/>
                  </a:lnTo>
                  <a:lnTo>
                    <a:pt x="21294" y="26337"/>
                  </a:lnTo>
                  <a:lnTo>
                    <a:pt x="21649" y="26278"/>
                  </a:lnTo>
                  <a:lnTo>
                    <a:pt x="22003" y="26219"/>
                  </a:lnTo>
                  <a:lnTo>
                    <a:pt x="22338" y="26120"/>
                  </a:lnTo>
                  <a:lnTo>
                    <a:pt x="22673" y="26022"/>
                  </a:lnTo>
                  <a:lnTo>
                    <a:pt x="22968" y="25884"/>
                  </a:lnTo>
                  <a:lnTo>
                    <a:pt x="23264" y="25726"/>
                  </a:lnTo>
                  <a:lnTo>
                    <a:pt x="44420" y="13435"/>
                  </a:lnTo>
                  <a:lnTo>
                    <a:pt x="44676" y="13257"/>
                  </a:lnTo>
                  <a:lnTo>
                    <a:pt x="44912" y="13080"/>
                  </a:lnTo>
                  <a:lnTo>
                    <a:pt x="45109" y="12903"/>
                  </a:lnTo>
                  <a:lnTo>
                    <a:pt x="45247" y="12706"/>
                  </a:lnTo>
                  <a:lnTo>
                    <a:pt x="45385" y="12509"/>
                  </a:lnTo>
                  <a:lnTo>
                    <a:pt x="45464" y="12292"/>
                  </a:lnTo>
                  <a:lnTo>
                    <a:pt x="45523" y="12075"/>
                  </a:lnTo>
                  <a:lnTo>
                    <a:pt x="45523" y="11878"/>
                  </a:lnTo>
                  <a:lnTo>
                    <a:pt x="45503" y="11662"/>
                  </a:lnTo>
                  <a:lnTo>
                    <a:pt x="45464" y="11445"/>
                  </a:lnTo>
                  <a:lnTo>
                    <a:pt x="45365" y="11248"/>
                  </a:lnTo>
                  <a:lnTo>
                    <a:pt x="45247" y="11051"/>
                  </a:lnTo>
                  <a:lnTo>
                    <a:pt x="45089" y="10854"/>
                  </a:lnTo>
                  <a:lnTo>
                    <a:pt x="44892" y="10657"/>
                  </a:lnTo>
                  <a:lnTo>
                    <a:pt x="44676" y="10480"/>
                  </a:lnTo>
                  <a:lnTo>
                    <a:pt x="44400" y="10303"/>
                  </a:lnTo>
                  <a:lnTo>
                    <a:pt x="26534" y="0"/>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7"/>
            <p:cNvSpPr/>
            <p:nvPr/>
          </p:nvSpPr>
          <p:spPr>
            <a:xfrm>
              <a:off x="4264025" y="1687400"/>
              <a:ext cx="1138075" cy="382175"/>
            </a:xfrm>
            <a:custGeom>
              <a:avLst/>
              <a:gdLst/>
              <a:ahLst/>
              <a:cxnLst/>
              <a:rect l="l" t="t" r="r" b="b"/>
              <a:pathLst>
                <a:path w="45523" h="15287" extrusionOk="0">
                  <a:moveTo>
                    <a:pt x="45464" y="1"/>
                  </a:moveTo>
                  <a:lnTo>
                    <a:pt x="45247" y="40"/>
                  </a:lnTo>
                  <a:lnTo>
                    <a:pt x="45089" y="80"/>
                  </a:lnTo>
                  <a:lnTo>
                    <a:pt x="44912" y="159"/>
                  </a:lnTo>
                  <a:lnTo>
                    <a:pt x="44676" y="257"/>
                  </a:lnTo>
                  <a:lnTo>
                    <a:pt x="44420" y="395"/>
                  </a:lnTo>
                  <a:lnTo>
                    <a:pt x="23264" y="12706"/>
                  </a:lnTo>
                  <a:lnTo>
                    <a:pt x="22968" y="12844"/>
                  </a:lnTo>
                  <a:lnTo>
                    <a:pt x="22673" y="12982"/>
                  </a:lnTo>
                  <a:lnTo>
                    <a:pt x="22338" y="13100"/>
                  </a:lnTo>
                  <a:lnTo>
                    <a:pt x="22003" y="13179"/>
                  </a:lnTo>
                  <a:lnTo>
                    <a:pt x="21649" y="13258"/>
                  </a:lnTo>
                  <a:lnTo>
                    <a:pt x="21294" y="13297"/>
                  </a:lnTo>
                  <a:lnTo>
                    <a:pt x="20939" y="13337"/>
                  </a:lnTo>
                  <a:lnTo>
                    <a:pt x="20211" y="13337"/>
                  </a:lnTo>
                  <a:lnTo>
                    <a:pt x="19836" y="13297"/>
                  </a:lnTo>
                  <a:lnTo>
                    <a:pt x="19482" y="13258"/>
                  </a:lnTo>
                  <a:lnTo>
                    <a:pt x="19127" y="13179"/>
                  </a:lnTo>
                  <a:lnTo>
                    <a:pt x="18792" y="13100"/>
                  </a:lnTo>
                  <a:lnTo>
                    <a:pt x="18477" y="12982"/>
                  </a:lnTo>
                  <a:lnTo>
                    <a:pt x="18162" y="12844"/>
                  </a:lnTo>
                  <a:lnTo>
                    <a:pt x="17867" y="12706"/>
                  </a:lnTo>
                  <a:lnTo>
                    <a:pt x="847" y="2995"/>
                  </a:lnTo>
                  <a:lnTo>
                    <a:pt x="0" y="3547"/>
                  </a:lnTo>
                  <a:lnTo>
                    <a:pt x="0" y="4335"/>
                  </a:lnTo>
                  <a:lnTo>
                    <a:pt x="17867" y="14656"/>
                  </a:lnTo>
                  <a:lnTo>
                    <a:pt x="18162" y="14794"/>
                  </a:lnTo>
                  <a:lnTo>
                    <a:pt x="18457" y="14932"/>
                  </a:lnTo>
                  <a:lnTo>
                    <a:pt x="18792" y="15050"/>
                  </a:lnTo>
                  <a:lnTo>
                    <a:pt x="19127" y="15129"/>
                  </a:lnTo>
                  <a:lnTo>
                    <a:pt x="19482" y="15208"/>
                  </a:lnTo>
                  <a:lnTo>
                    <a:pt x="19836" y="15247"/>
                  </a:lnTo>
                  <a:lnTo>
                    <a:pt x="20191" y="15287"/>
                  </a:lnTo>
                  <a:lnTo>
                    <a:pt x="20920" y="15287"/>
                  </a:lnTo>
                  <a:lnTo>
                    <a:pt x="21294" y="15247"/>
                  </a:lnTo>
                  <a:lnTo>
                    <a:pt x="21649" y="15208"/>
                  </a:lnTo>
                  <a:lnTo>
                    <a:pt x="22003" y="15129"/>
                  </a:lnTo>
                  <a:lnTo>
                    <a:pt x="22338" y="15050"/>
                  </a:lnTo>
                  <a:lnTo>
                    <a:pt x="22653" y="14932"/>
                  </a:lnTo>
                  <a:lnTo>
                    <a:pt x="22968" y="14794"/>
                  </a:lnTo>
                  <a:lnTo>
                    <a:pt x="23264" y="14656"/>
                  </a:lnTo>
                  <a:lnTo>
                    <a:pt x="44420" y="2345"/>
                  </a:lnTo>
                  <a:lnTo>
                    <a:pt x="44676" y="2187"/>
                  </a:lnTo>
                  <a:lnTo>
                    <a:pt x="44892" y="2010"/>
                  </a:lnTo>
                  <a:lnTo>
                    <a:pt x="45089" y="1813"/>
                  </a:lnTo>
                  <a:lnTo>
                    <a:pt x="45247" y="1616"/>
                  </a:lnTo>
                  <a:lnTo>
                    <a:pt x="45365" y="1419"/>
                  </a:lnTo>
                  <a:lnTo>
                    <a:pt x="45444" y="1222"/>
                  </a:lnTo>
                  <a:lnTo>
                    <a:pt x="45503" y="1006"/>
                  </a:lnTo>
                  <a:lnTo>
                    <a:pt x="45523" y="809"/>
                  </a:lnTo>
                  <a:lnTo>
                    <a:pt x="45523"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7"/>
            <p:cNvSpPr/>
            <p:nvPr/>
          </p:nvSpPr>
          <p:spPr>
            <a:xfrm>
              <a:off x="4264025" y="1390450"/>
              <a:ext cx="1138075" cy="659925"/>
            </a:xfrm>
            <a:custGeom>
              <a:avLst/>
              <a:gdLst/>
              <a:ahLst/>
              <a:cxnLst/>
              <a:rect l="l" t="t" r="r" b="b"/>
              <a:pathLst>
                <a:path w="45523" h="26397" extrusionOk="0">
                  <a:moveTo>
                    <a:pt x="26534" y="1"/>
                  </a:moveTo>
                  <a:lnTo>
                    <a:pt x="2206" y="13947"/>
                  </a:lnTo>
                  <a:lnTo>
                    <a:pt x="0" y="15425"/>
                  </a:lnTo>
                  <a:lnTo>
                    <a:pt x="17867" y="25747"/>
                  </a:lnTo>
                  <a:lnTo>
                    <a:pt x="18162" y="25904"/>
                  </a:lnTo>
                  <a:lnTo>
                    <a:pt x="18477" y="26022"/>
                  </a:lnTo>
                  <a:lnTo>
                    <a:pt x="18792" y="26140"/>
                  </a:lnTo>
                  <a:lnTo>
                    <a:pt x="19127" y="26219"/>
                  </a:lnTo>
                  <a:lnTo>
                    <a:pt x="19482" y="26298"/>
                  </a:lnTo>
                  <a:lnTo>
                    <a:pt x="19836" y="26357"/>
                  </a:lnTo>
                  <a:lnTo>
                    <a:pt x="20211" y="26377"/>
                  </a:lnTo>
                  <a:lnTo>
                    <a:pt x="20565" y="26397"/>
                  </a:lnTo>
                  <a:lnTo>
                    <a:pt x="20939" y="26377"/>
                  </a:lnTo>
                  <a:lnTo>
                    <a:pt x="21294" y="26357"/>
                  </a:lnTo>
                  <a:lnTo>
                    <a:pt x="21649" y="26298"/>
                  </a:lnTo>
                  <a:lnTo>
                    <a:pt x="22003" y="26219"/>
                  </a:lnTo>
                  <a:lnTo>
                    <a:pt x="22338" y="26140"/>
                  </a:lnTo>
                  <a:lnTo>
                    <a:pt x="22673" y="26022"/>
                  </a:lnTo>
                  <a:lnTo>
                    <a:pt x="22968" y="25904"/>
                  </a:lnTo>
                  <a:lnTo>
                    <a:pt x="23264" y="25747"/>
                  </a:lnTo>
                  <a:lnTo>
                    <a:pt x="44420" y="13455"/>
                  </a:lnTo>
                  <a:lnTo>
                    <a:pt x="44676" y="13278"/>
                  </a:lnTo>
                  <a:lnTo>
                    <a:pt x="44912" y="13100"/>
                  </a:lnTo>
                  <a:lnTo>
                    <a:pt x="45109" y="12903"/>
                  </a:lnTo>
                  <a:lnTo>
                    <a:pt x="45247" y="12706"/>
                  </a:lnTo>
                  <a:lnTo>
                    <a:pt x="45385" y="12509"/>
                  </a:lnTo>
                  <a:lnTo>
                    <a:pt x="45464" y="12312"/>
                  </a:lnTo>
                  <a:lnTo>
                    <a:pt x="45523" y="12096"/>
                  </a:lnTo>
                  <a:lnTo>
                    <a:pt x="45523" y="11879"/>
                  </a:lnTo>
                  <a:lnTo>
                    <a:pt x="45503" y="11682"/>
                  </a:lnTo>
                  <a:lnTo>
                    <a:pt x="45464" y="11465"/>
                  </a:lnTo>
                  <a:lnTo>
                    <a:pt x="45365" y="11249"/>
                  </a:lnTo>
                  <a:lnTo>
                    <a:pt x="45247" y="11052"/>
                  </a:lnTo>
                  <a:lnTo>
                    <a:pt x="45089" y="10855"/>
                  </a:lnTo>
                  <a:lnTo>
                    <a:pt x="44892" y="10677"/>
                  </a:lnTo>
                  <a:lnTo>
                    <a:pt x="44676" y="10500"/>
                  </a:lnTo>
                  <a:lnTo>
                    <a:pt x="44400" y="10323"/>
                  </a:lnTo>
                  <a:lnTo>
                    <a:pt x="2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7"/>
            <p:cNvSpPr/>
            <p:nvPr/>
          </p:nvSpPr>
          <p:spPr>
            <a:xfrm>
              <a:off x="4308350" y="1371750"/>
              <a:ext cx="1061250" cy="616075"/>
            </a:xfrm>
            <a:custGeom>
              <a:avLst/>
              <a:gdLst/>
              <a:ahLst/>
              <a:cxnLst/>
              <a:rect l="l" t="t" r="r" b="b"/>
              <a:pathLst>
                <a:path w="42450" h="24643" extrusionOk="0">
                  <a:moveTo>
                    <a:pt x="25411" y="0"/>
                  </a:moveTo>
                  <a:lnTo>
                    <a:pt x="0" y="14715"/>
                  </a:lnTo>
                  <a:lnTo>
                    <a:pt x="16094" y="24013"/>
                  </a:lnTo>
                  <a:lnTo>
                    <a:pt x="16369" y="24170"/>
                  </a:lnTo>
                  <a:lnTo>
                    <a:pt x="16665" y="24288"/>
                  </a:lnTo>
                  <a:lnTo>
                    <a:pt x="16980" y="24387"/>
                  </a:lnTo>
                  <a:lnTo>
                    <a:pt x="17295" y="24485"/>
                  </a:lnTo>
                  <a:lnTo>
                    <a:pt x="17630" y="24544"/>
                  </a:lnTo>
                  <a:lnTo>
                    <a:pt x="17965" y="24603"/>
                  </a:lnTo>
                  <a:lnTo>
                    <a:pt x="18319" y="24623"/>
                  </a:lnTo>
                  <a:lnTo>
                    <a:pt x="18674" y="24643"/>
                  </a:lnTo>
                  <a:lnTo>
                    <a:pt x="19009" y="24623"/>
                  </a:lnTo>
                  <a:lnTo>
                    <a:pt x="19363" y="24603"/>
                  </a:lnTo>
                  <a:lnTo>
                    <a:pt x="19698" y="24544"/>
                  </a:lnTo>
                  <a:lnTo>
                    <a:pt x="20033" y="24485"/>
                  </a:lnTo>
                  <a:lnTo>
                    <a:pt x="20348" y="24387"/>
                  </a:lnTo>
                  <a:lnTo>
                    <a:pt x="20664" y="24288"/>
                  </a:lnTo>
                  <a:lnTo>
                    <a:pt x="20959" y="24170"/>
                  </a:lnTo>
                  <a:lnTo>
                    <a:pt x="21235" y="24013"/>
                  </a:lnTo>
                  <a:lnTo>
                    <a:pt x="41406" y="12292"/>
                  </a:lnTo>
                  <a:lnTo>
                    <a:pt x="41642" y="12135"/>
                  </a:lnTo>
                  <a:lnTo>
                    <a:pt x="41859" y="11977"/>
                  </a:lnTo>
                  <a:lnTo>
                    <a:pt x="42036" y="11780"/>
                  </a:lnTo>
                  <a:lnTo>
                    <a:pt x="42194" y="11603"/>
                  </a:lnTo>
                  <a:lnTo>
                    <a:pt x="42312" y="11406"/>
                  </a:lnTo>
                  <a:lnTo>
                    <a:pt x="42391" y="11209"/>
                  </a:lnTo>
                  <a:lnTo>
                    <a:pt x="42430" y="11012"/>
                  </a:lnTo>
                  <a:lnTo>
                    <a:pt x="42450" y="10815"/>
                  </a:lnTo>
                  <a:lnTo>
                    <a:pt x="42430" y="10618"/>
                  </a:lnTo>
                  <a:lnTo>
                    <a:pt x="42391" y="10401"/>
                  </a:lnTo>
                  <a:lnTo>
                    <a:pt x="42312" y="10204"/>
                  </a:lnTo>
                  <a:lnTo>
                    <a:pt x="42194" y="10027"/>
                  </a:lnTo>
                  <a:lnTo>
                    <a:pt x="42036" y="9830"/>
                  </a:lnTo>
                  <a:lnTo>
                    <a:pt x="41859" y="9653"/>
                  </a:lnTo>
                  <a:lnTo>
                    <a:pt x="41642" y="9475"/>
                  </a:lnTo>
                  <a:lnTo>
                    <a:pt x="41386" y="9318"/>
                  </a:lnTo>
                  <a:lnTo>
                    <a:pt x="254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7"/>
            <p:cNvSpPr/>
            <p:nvPr/>
          </p:nvSpPr>
          <p:spPr>
            <a:xfrm>
              <a:off x="4308350" y="1642100"/>
              <a:ext cx="1061250" cy="392025"/>
            </a:xfrm>
            <a:custGeom>
              <a:avLst/>
              <a:gdLst/>
              <a:ahLst/>
              <a:cxnLst/>
              <a:rect l="l" t="t" r="r" b="b"/>
              <a:pathLst>
                <a:path w="42450" h="15681" extrusionOk="0">
                  <a:moveTo>
                    <a:pt x="42450" y="1"/>
                  </a:moveTo>
                  <a:lnTo>
                    <a:pt x="42430" y="198"/>
                  </a:lnTo>
                  <a:lnTo>
                    <a:pt x="42391" y="414"/>
                  </a:lnTo>
                  <a:lnTo>
                    <a:pt x="42312" y="592"/>
                  </a:lnTo>
                  <a:lnTo>
                    <a:pt x="42194" y="789"/>
                  </a:lnTo>
                  <a:lnTo>
                    <a:pt x="42036" y="986"/>
                  </a:lnTo>
                  <a:lnTo>
                    <a:pt x="41859" y="1163"/>
                  </a:lnTo>
                  <a:lnTo>
                    <a:pt x="41642" y="1321"/>
                  </a:lnTo>
                  <a:lnTo>
                    <a:pt x="41406" y="1478"/>
                  </a:lnTo>
                  <a:lnTo>
                    <a:pt x="21235" y="13199"/>
                  </a:lnTo>
                  <a:lnTo>
                    <a:pt x="20959" y="13356"/>
                  </a:lnTo>
                  <a:lnTo>
                    <a:pt x="20664" y="13474"/>
                  </a:lnTo>
                  <a:lnTo>
                    <a:pt x="20348" y="13573"/>
                  </a:lnTo>
                  <a:lnTo>
                    <a:pt x="20033" y="13671"/>
                  </a:lnTo>
                  <a:lnTo>
                    <a:pt x="19698" y="13730"/>
                  </a:lnTo>
                  <a:lnTo>
                    <a:pt x="19363" y="13789"/>
                  </a:lnTo>
                  <a:lnTo>
                    <a:pt x="19009" y="13809"/>
                  </a:lnTo>
                  <a:lnTo>
                    <a:pt x="18674" y="13829"/>
                  </a:lnTo>
                  <a:lnTo>
                    <a:pt x="18319" y="13809"/>
                  </a:lnTo>
                  <a:lnTo>
                    <a:pt x="17965" y="13789"/>
                  </a:lnTo>
                  <a:lnTo>
                    <a:pt x="17630" y="13730"/>
                  </a:lnTo>
                  <a:lnTo>
                    <a:pt x="17295" y="13671"/>
                  </a:lnTo>
                  <a:lnTo>
                    <a:pt x="16980" y="13573"/>
                  </a:lnTo>
                  <a:lnTo>
                    <a:pt x="16665" y="13474"/>
                  </a:lnTo>
                  <a:lnTo>
                    <a:pt x="16369" y="13356"/>
                  </a:lnTo>
                  <a:lnTo>
                    <a:pt x="16094" y="13199"/>
                  </a:lnTo>
                  <a:lnTo>
                    <a:pt x="0" y="3901"/>
                  </a:lnTo>
                  <a:lnTo>
                    <a:pt x="0" y="5753"/>
                  </a:lnTo>
                  <a:lnTo>
                    <a:pt x="16094" y="15070"/>
                  </a:lnTo>
                  <a:lnTo>
                    <a:pt x="16369" y="15208"/>
                  </a:lnTo>
                  <a:lnTo>
                    <a:pt x="16665" y="15326"/>
                  </a:lnTo>
                  <a:lnTo>
                    <a:pt x="16960" y="15444"/>
                  </a:lnTo>
                  <a:lnTo>
                    <a:pt x="17295" y="15523"/>
                  </a:lnTo>
                  <a:lnTo>
                    <a:pt x="17630" y="15582"/>
                  </a:lnTo>
                  <a:lnTo>
                    <a:pt x="17965" y="15641"/>
                  </a:lnTo>
                  <a:lnTo>
                    <a:pt x="18319" y="15661"/>
                  </a:lnTo>
                  <a:lnTo>
                    <a:pt x="18654" y="15681"/>
                  </a:lnTo>
                  <a:lnTo>
                    <a:pt x="19009" y="15661"/>
                  </a:lnTo>
                  <a:lnTo>
                    <a:pt x="19363" y="15641"/>
                  </a:lnTo>
                  <a:lnTo>
                    <a:pt x="19698" y="15582"/>
                  </a:lnTo>
                  <a:lnTo>
                    <a:pt x="20033" y="15523"/>
                  </a:lnTo>
                  <a:lnTo>
                    <a:pt x="20348" y="15444"/>
                  </a:lnTo>
                  <a:lnTo>
                    <a:pt x="20664" y="15326"/>
                  </a:lnTo>
                  <a:lnTo>
                    <a:pt x="20959" y="15208"/>
                  </a:lnTo>
                  <a:lnTo>
                    <a:pt x="21235" y="15070"/>
                  </a:lnTo>
                  <a:lnTo>
                    <a:pt x="41386" y="3349"/>
                  </a:lnTo>
                  <a:lnTo>
                    <a:pt x="41642" y="3172"/>
                  </a:lnTo>
                  <a:lnTo>
                    <a:pt x="41859" y="3015"/>
                  </a:lnTo>
                  <a:lnTo>
                    <a:pt x="42036" y="2837"/>
                  </a:lnTo>
                  <a:lnTo>
                    <a:pt x="42194" y="2640"/>
                  </a:lnTo>
                  <a:lnTo>
                    <a:pt x="42292" y="2463"/>
                  </a:lnTo>
                  <a:lnTo>
                    <a:pt x="42391" y="2266"/>
                  </a:lnTo>
                  <a:lnTo>
                    <a:pt x="42430" y="2069"/>
                  </a:lnTo>
                  <a:lnTo>
                    <a:pt x="42450" y="1872"/>
                  </a:lnTo>
                  <a:lnTo>
                    <a:pt x="42450" y="1"/>
                  </a:lnTo>
                  <a:close/>
                </a:path>
              </a:pathLst>
            </a:custGeom>
            <a:solidFill>
              <a:srgbClr val="D9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7"/>
            <p:cNvSpPr/>
            <p:nvPr/>
          </p:nvSpPr>
          <p:spPr>
            <a:xfrm>
              <a:off x="4837225" y="1975500"/>
              <a:ext cx="425525" cy="294500"/>
            </a:xfrm>
            <a:custGeom>
              <a:avLst/>
              <a:gdLst/>
              <a:ahLst/>
              <a:cxnLst/>
              <a:rect l="l" t="t" r="r" b="b"/>
              <a:pathLst>
                <a:path w="17021" h="11780" extrusionOk="0">
                  <a:moveTo>
                    <a:pt x="17020" y="0"/>
                  </a:moveTo>
                  <a:lnTo>
                    <a:pt x="16213" y="60"/>
                  </a:lnTo>
                  <a:lnTo>
                    <a:pt x="14696" y="138"/>
                  </a:lnTo>
                  <a:lnTo>
                    <a:pt x="730" y="9495"/>
                  </a:lnTo>
                  <a:lnTo>
                    <a:pt x="671" y="9456"/>
                  </a:lnTo>
                  <a:lnTo>
                    <a:pt x="592" y="9436"/>
                  </a:lnTo>
                  <a:lnTo>
                    <a:pt x="513" y="9475"/>
                  </a:lnTo>
                  <a:lnTo>
                    <a:pt x="434" y="9515"/>
                  </a:lnTo>
                  <a:lnTo>
                    <a:pt x="395" y="9574"/>
                  </a:lnTo>
                  <a:lnTo>
                    <a:pt x="375" y="9653"/>
                  </a:lnTo>
                  <a:lnTo>
                    <a:pt x="395" y="9712"/>
                  </a:lnTo>
                  <a:lnTo>
                    <a:pt x="415" y="9731"/>
                  </a:lnTo>
                  <a:lnTo>
                    <a:pt x="237" y="9909"/>
                  </a:lnTo>
                  <a:lnTo>
                    <a:pt x="119" y="10086"/>
                  </a:lnTo>
                  <a:lnTo>
                    <a:pt x="40" y="10283"/>
                  </a:lnTo>
                  <a:lnTo>
                    <a:pt x="1" y="10480"/>
                  </a:lnTo>
                  <a:lnTo>
                    <a:pt x="21" y="10697"/>
                  </a:lnTo>
                  <a:lnTo>
                    <a:pt x="40" y="10874"/>
                  </a:lnTo>
                  <a:lnTo>
                    <a:pt x="119" y="11071"/>
                  </a:lnTo>
                  <a:lnTo>
                    <a:pt x="218" y="11248"/>
                  </a:lnTo>
                  <a:lnTo>
                    <a:pt x="336" y="11406"/>
                  </a:lnTo>
                  <a:lnTo>
                    <a:pt x="493" y="11544"/>
                  </a:lnTo>
                  <a:lnTo>
                    <a:pt x="651" y="11642"/>
                  </a:lnTo>
                  <a:lnTo>
                    <a:pt x="828" y="11721"/>
                  </a:lnTo>
                  <a:lnTo>
                    <a:pt x="1025" y="11780"/>
                  </a:lnTo>
                  <a:lnTo>
                    <a:pt x="1242" y="11780"/>
                  </a:lnTo>
                  <a:lnTo>
                    <a:pt x="1459" y="11741"/>
                  </a:lnTo>
                  <a:lnTo>
                    <a:pt x="1675" y="11662"/>
                  </a:lnTo>
                  <a:lnTo>
                    <a:pt x="1675" y="11681"/>
                  </a:lnTo>
                  <a:lnTo>
                    <a:pt x="3921" y="10184"/>
                  </a:lnTo>
                  <a:lnTo>
                    <a:pt x="8826" y="6895"/>
                  </a:lnTo>
                  <a:lnTo>
                    <a:pt x="15976" y="2088"/>
                  </a:lnTo>
                  <a:lnTo>
                    <a:pt x="16666" y="749"/>
                  </a:lnTo>
                  <a:lnTo>
                    <a:pt x="17020"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7"/>
            <p:cNvSpPr/>
            <p:nvPr/>
          </p:nvSpPr>
          <p:spPr>
            <a:xfrm>
              <a:off x="5209525" y="1946450"/>
              <a:ext cx="58150" cy="51725"/>
            </a:xfrm>
            <a:custGeom>
              <a:avLst/>
              <a:gdLst/>
              <a:ahLst/>
              <a:cxnLst/>
              <a:rect l="l" t="t" r="r" b="b"/>
              <a:pathLst>
                <a:path w="2326" h="2069" extrusionOk="0">
                  <a:moveTo>
                    <a:pt x="2325" y="0"/>
                  </a:moveTo>
                  <a:lnTo>
                    <a:pt x="1" y="118"/>
                  </a:lnTo>
                  <a:lnTo>
                    <a:pt x="1281" y="2069"/>
                  </a:lnTo>
                  <a:lnTo>
                    <a:pt x="2325" y="0"/>
                  </a:lnTo>
                  <a:close/>
                </a:path>
              </a:pathLst>
            </a:custGeom>
            <a:solidFill>
              <a:srgbClr val="FEC7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7"/>
            <p:cNvSpPr/>
            <p:nvPr/>
          </p:nvSpPr>
          <p:spPr>
            <a:xfrm>
              <a:off x="5247450" y="1946450"/>
              <a:ext cx="20225" cy="18250"/>
            </a:xfrm>
            <a:custGeom>
              <a:avLst/>
              <a:gdLst/>
              <a:ahLst/>
              <a:cxnLst/>
              <a:rect l="l" t="t" r="r" b="b"/>
              <a:pathLst>
                <a:path w="809" h="730" extrusionOk="0">
                  <a:moveTo>
                    <a:pt x="808" y="0"/>
                  </a:moveTo>
                  <a:lnTo>
                    <a:pt x="1" y="40"/>
                  </a:lnTo>
                  <a:lnTo>
                    <a:pt x="138" y="197"/>
                  </a:lnTo>
                  <a:lnTo>
                    <a:pt x="257" y="355"/>
                  </a:lnTo>
                  <a:lnTo>
                    <a:pt x="355" y="532"/>
                  </a:lnTo>
                  <a:lnTo>
                    <a:pt x="454" y="729"/>
                  </a:lnTo>
                  <a:lnTo>
                    <a:pt x="808" y="0"/>
                  </a:lnTo>
                  <a:close/>
                </a:path>
              </a:pathLst>
            </a:custGeom>
            <a:solidFill>
              <a:srgbClr val="3B3B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7"/>
            <p:cNvSpPr/>
            <p:nvPr/>
          </p:nvSpPr>
          <p:spPr>
            <a:xfrm>
              <a:off x="5247450" y="1946450"/>
              <a:ext cx="20225" cy="1000"/>
            </a:xfrm>
            <a:custGeom>
              <a:avLst/>
              <a:gdLst/>
              <a:ahLst/>
              <a:cxnLst/>
              <a:rect l="l" t="t" r="r" b="b"/>
              <a:pathLst>
                <a:path w="809" h="40" extrusionOk="0">
                  <a:moveTo>
                    <a:pt x="808" y="0"/>
                  </a:moveTo>
                  <a:lnTo>
                    <a:pt x="1" y="40"/>
                  </a:lnTo>
                  <a:lnTo>
                    <a:pt x="808" y="0"/>
                  </a:lnTo>
                  <a:close/>
                </a:path>
              </a:pathLst>
            </a:custGeom>
            <a:solidFill>
              <a:srgbClr val="3C3B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7"/>
            <p:cNvSpPr/>
            <p:nvPr/>
          </p:nvSpPr>
          <p:spPr>
            <a:xfrm>
              <a:off x="5247450" y="1946450"/>
              <a:ext cx="20225" cy="18250"/>
            </a:xfrm>
            <a:custGeom>
              <a:avLst/>
              <a:gdLst/>
              <a:ahLst/>
              <a:cxnLst/>
              <a:rect l="l" t="t" r="r" b="b"/>
              <a:pathLst>
                <a:path w="809" h="730" extrusionOk="0">
                  <a:moveTo>
                    <a:pt x="808" y="0"/>
                  </a:moveTo>
                  <a:lnTo>
                    <a:pt x="1" y="40"/>
                  </a:lnTo>
                  <a:lnTo>
                    <a:pt x="158" y="237"/>
                  </a:lnTo>
                  <a:lnTo>
                    <a:pt x="296" y="434"/>
                  </a:lnTo>
                  <a:lnTo>
                    <a:pt x="454" y="729"/>
                  </a:lnTo>
                  <a:lnTo>
                    <a:pt x="808"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7"/>
            <p:cNvSpPr/>
            <p:nvPr/>
          </p:nvSpPr>
          <p:spPr>
            <a:xfrm>
              <a:off x="4854975" y="1949400"/>
              <a:ext cx="386600" cy="286625"/>
            </a:xfrm>
            <a:custGeom>
              <a:avLst/>
              <a:gdLst/>
              <a:ahLst/>
              <a:cxnLst/>
              <a:rect l="l" t="t" r="r" b="b"/>
              <a:pathLst>
                <a:path w="15464" h="11465" extrusionOk="0">
                  <a:moveTo>
                    <a:pt x="14183" y="0"/>
                  </a:moveTo>
                  <a:lnTo>
                    <a:pt x="0" y="9515"/>
                  </a:lnTo>
                  <a:lnTo>
                    <a:pt x="276" y="9672"/>
                  </a:lnTo>
                  <a:lnTo>
                    <a:pt x="512" y="9850"/>
                  </a:lnTo>
                  <a:lnTo>
                    <a:pt x="729" y="10066"/>
                  </a:lnTo>
                  <a:lnTo>
                    <a:pt x="906" y="10322"/>
                  </a:lnTo>
                  <a:lnTo>
                    <a:pt x="1064" y="10578"/>
                  </a:lnTo>
                  <a:lnTo>
                    <a:pt x="1162" y="10854"/>
                  </a:lnTo>
                  <a:lnTo>
                    <a:pt x="1241" y="11150"/>
                  </a:lnTo>
                  <a:lnTo>
                    <a:pt x="1280" y="11465"/>
                  </a:lnTo>
                  <a:lnTo>
                    <a:pt x="15463" y="1951"/>
                  </a:lnTo>
                  <a:lnTo>
                    <a:pt x="15424" y="1655"/>
                  </a:lnTo>
                  <a:lnTo>
                    <a:pt x="15345" y="1360"/>
                  </a:lnTo>
                  <a:lnTo>
                    <a:pt x="15227" y="1084"/>
                  </a:lnTo>
                  <a:lnTo>
                    <a:pt x="15089" y="808"/>
                  </a:lnTo>
                  <a:lnTo>
                    <a:pt x="14912" y="572"/>
                  </a:lnTo>
                  <a:lnTo>
                    <a:pt x="14695" y="355"/>
                  </a:lnTo>
                  <a:lnTo>
                    <a:pt x="14439" y="158"/>
                  </a:lnTo>
                  <a:lnTo>
                    <a:pt x="14183"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7"/>
            <p:cNvSpPr/>
            <p:nvPr/>
          </p:nvSpPr>
          <p:spPr>
            <a:xfrm>
              <a:off x="4842150" y="2187250"/>
              <a:ext cx="44850" cy="53225"/>
            </a:xfrm>
            <a:custGeom>
              <a:avLst/>
              <a:gdLst/>
              <a:ahLst/>
              <a:cxnLst/>
              <a:rect l="l" t="t" r="r" b="b"/>
              <a:pathLst>
                <a:path w="1794" h="2129" extrusionOk="0">
                  <a:moveTo>
                    <a:pt x="513" y="1"/>
                  </a:moveTo>
                  <a:lnTo>
                    <a:pt x="415" y="60"/>
                  </a:lnTo>
                  <a:lnTo>
                    <a:pt x="336" y="158"/>
                  </a:lnTo>
                  <a:lnTo>
                    <a:pt x="257" y="237"/>
                  </a:lnTo>
                  <a:lnTo>
                    <a:pt x="178" y="336"/>
                  </a:lnTo>
                  <a:lnTo>
                    <a:pt x="119" y="434"/>
                  </a:lnTo>
                  <a:lnTo>
                    <a:pt x="40" y="651"/>
                  </a:lnTo>
                  <a:lnTo>
                    <a:pt x="1" y="848"/>
                  </a:lnTo>
                  <a:lnTo>
                    <a:pt x="1" y="1045"/>
                  </a:lnTo>
                  <a:lnTo>
                    <a:pt x="60" y="1261"/>
                  </a:lnTo>
                  <a:lnTo>
                    <a:pt x="119" y="1439"/>
                  </a:lnTo>
                  <a:lnTo>
                    <a:pt x="237" y="1616"/>
                  </a:lnTo>
                  <a:lnTo>
                    <a:pt x="356" y="1774"/>
                  </a:lnTo>
                  <a:lnTo>
                    <a:pt x="513" y="1911"/>
                  </a:lnTo>
                  <a:lnTo>
                    <a:pt x="690" y="2030"/>
                  </a:lnTo>
                  <a:lnTo>
                    <a:pt x="887" y="2089"/>
                  </a:lnTo>
                  <a:lnTo>
                    <a:pt x="1084" y="2128"/>
                  </a:lnTo>
                  <a:lnTo>
                    <a:pt x="1301" y="2128"/>
                  </a:lnTo>
                  <a:lnTo>
                    <a:pt x="1419" y="2108"/>
                  </a:lnTo>
                  <a:lnTo>
                    <a:pt x="1537" y="2069"/>
                  </a:lnTo>
                  <a:lnTo>
                    <a:pt x="1656" y="2030"/>
                  </a:lnTo>
                  <a:lnTo>
                    <a:pt x="1754" y="1971"/>
                  </a:lnTo>
                  <a:lnTo>
                    <a:pt x="1793" y="1951"/>
                  </a:lnTo>
                  <a:lnTo>
                    <a:pt x="1754" y="1636"/>
                  </a:lnTo>
                  <a:lnTo>
                    <a:pt x="1675" y="1340"/>
                  </a:lnTo>
                  <a:lnTo>
                    <a:pt x="1577" y="1064"/>
                  </a:lnTo>
                  <a:lnTo>
                    <a:pt x="1419" y="808"/>
                  </a:lnTo>
                  <a:lnTo>
                    <a:pt x="1242" y="552"/>
                  </a:lnTo>
                  <a:lnTo>
                    <a:pt x="1025" y="336"/>
                  </a:lnTo>
                  <a:lnTo>
                    <a:pt x="789" y="158"/>
                  </a:lnTo>
                  <a:lnTo>
                    <a:pt x="513" y="1"/>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7"/>
            <p:cNvSpPr/>
            <p:nvPr/>
          </p:nvSpPr>
          <p:spPr>
            <a:xfrm>
              <a:off x="4851525" y="2182325"/>
              <a:ext cx="41375" cy="57150"/>
            </a:xfrm>
            <a:custGeom>
              <a:avLst/>
              <a:gdLst/>
              <a:ahLst/>
              <a:cxnLst/>
              <a:rect l="l" t="t" r="r" b="b"/>
              <a:pathLst>
                <a:path w="1655" h="2286" extrusionOk="0">
                  <a:moveTo>
                    <a:pt x="217" y="1"/>
                  </a:moveTo>
                  <a:lnTo>
                    <a:pt x="138" y="20"/>
                  </a:lnTo>
                  <a:lnTo>
                    <a:pt x="59" y="79"/>
                  </a:lnTo>
                  <a:lnTo>
                    <a:pt x="20" y="119"/>
                  </a:lnTo>
                  <a:lnTo>
                    <a:pt x="0" y="198"/>
                  </a:lnTo>
                  <a:lnTo>
                    <a:pt x="20" y="276"/>
                  </a:lnTo>
                  <a:lnTo>
                    <a:pt x="79" y="316"/>
                  </a:lnTo>
                  <a:lnTo>
                    <a:pt x="315" y="473"/>
                  </a:lnTo>
                  <a:lnTo>
                    <a:pt x="552" y="651"/>
                  </a:lnTo>
                  <a:lnTo>
                    <a:pt x="749" y="848"/>
                  </a:lnTo>
                  <a:lnTo>
                    <a:pt x="926" y="1084"/>
                  </a:lnTo>
                  <a:lnTo>
                    <a:pt x="1064" y="1320"/>
                  </a:lnTo>
                  <a:lnTo>
                    <a:pt x="1162" y="1596"/>
                  </a:lnTo>
                  <a:lnTo>
                    <a:pt x="1241" y="1872"/>
                  </a:lnTo>
                  <a:lnTo>
                    <a:pt x="1281" y="2148"/>
                  </a:lnTo>
                  <a:lnTo>
                    <a:pt x="1300" y="2227"/>
                  </a:lnTo>
                  <a:lnTo>
                    <a:pt x="1359" y="2266"/>
                  </a:lnTo>
                  <a:lnTo>
                    <a:pt x="1438" y="2286"/>
                  </a:lnTo>
                  <a:lnTo>
                    <a:pt x="1497" y="2266"/>
                  </a:lnTo>
                  <a:lnTo>
                    <a:pt x="1576" y="2207"/>
                  </a:lnTo>
                  <a:lnTo>
                    <a:pt x="1635" y="2148"/>
                  </a:lnTo>
                  <a:lnTo>
                    <a:pt x="1655" y="2089"/>
                  </a:lnTo>
                  <a:lnTo>
                    <a:pt x="1615" y="1754"/>
                  </a:lnTo>
                  <a:lnTo>
                    <a:pt x="1517" y="1439"/>
                  </a:lnTo>
                  <a:lnTo>
                    <a:pt x="1399" y="1143"/>
                  </a:lnTo>
                  <a:lnTo>
                    <a:pt x="1241" y="867"/>
                  </a:lnTo>
                  <a:lnTo>
                    <a:pt x="1044" y="611"/>
                  </a:lnTo>
                  <a:lnTo>
                    <a:pt x="828" y="375"/>
                  </a:lnTo>
                  <a:lnTo>
                    <a:pt x="571" y="178"/>
                  </a:lnTo>
                  <a:lnTo>
                    <a:pt x="2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7"/>
            <p:cNvSpPr/>
            <p:nvPr/>
          </p:nvSpPr>
          <p:spPr>
            <a:xfrm>
              <a:off x="5030275" y="1975000"/>
              <a:ext cx="375775" cy="357050"/>
            </a:xfrm>
            <a:custGeom>
              <a:avLst/>
              <a:gdLst/>
              <a:ahLst/>
              <a:cxnLst/>
              <a:rect l="l" t="t" r="r" b="b"/>
              <a:pathLst>
                <a:path w="15031" h="14282" extrusionOk="0">
                  <a:moveTo>
                    <a:pt x="15030" y="1"/>
                  </a:moveTo>
                  <a:lnTo>
                    <a:pt x="14223" y="178"/>
                  </a:lnTo>
                  <a:lnTo>
                    <a:pt x="12745" y="513"/>
                  </a:lnTo>
                  <a:lnTo>
                    <a:pt x="552" y="12095"/>
                  </a:lnTo>
                  <a:lnTo>
                    <a:pt x="473" y="12056"/>
                  </a:lnTo>
                  <a:lnTo>
                    <a:pt x="414" y="12056"/>
                  </a:lnTo>
                  <a:lnTo>
                    <a:pt x="336" y="12095"/>
                  </a:lnTo>
                  <a:lnTo>
                    <a:pt x="276" y="12155"/>
                  </a:lnTo>
                  <a:lnTo>
                    <a:pt x="237" y="12214"/>
                  </a:lnTo>
                  <a:lnTo>
                    <a:pt x="217" y="12292"/>
                  </a:lnTo>
                  <a:lnTo>
                    <a:pt x="257" y="12371"/>
                  </a:lnTo>
                  <a:lnTo>
                    <a:pt x="276" y="12371"/>
                  </a:lnTo>
                  <a:lnTo>
                    <a:pt x="139" y="12568"/>
                  </a:lnTo>
                  <a:lnTo>
                    <a:pt x="60" y="12785"/>
                  </a:lnTo>
                  <a:lnTo>
                    <a:pt x="20" y="12982"/>
                  </a:lnTo>
                  <a:lnTo>
                    <a:pt x="1" y="13179"/>
                  </a:lnTo>
                  <a:lnTo>
                    <a:pt x="40" y="13376"/>
                  </a:lnTo>
                  <a:lnTo>
                    <a:pt x="119" y="13573"/>
                  </a:lnTo>
                  <a:lnTo>
                    <a:pt x="217" y="13750"/>
                  </a:lnTo>
                  <a:lnTo>
                    <a:pt x="336" y="13888"/>
                  </a:lnTo>
                  <a:lnTo>
                    <a:pt x="493" y="14026"/>
                  </a:lnTo>
                  <a:lnTo>
                    <a:pt x="651" y="14144"/>
                  </a:lnTo>
                  <a:lnTo>
                    <a:pt x="828" y="14223"/>
                  </a:lnTo>
                  <a:lnTo>
                    <a:pt x="1025" y="14262"/>
                  </a:lnTo>
                  <a:lnTo>
                    <a:pt x="1222" y="14282"/>
                  </a:lnTo>
                  <a:lnTo>
                    <a:pt x="1439" y="14262"/>
                  </a:lnTo>
                  <a:lnTo>
                    <a:pt x="1636" y="14183"/>
                  </a:lnTo>
                  <a:lnTo>
                    <a:pt x="1852" y="14065"/>
                  </a:lnTo>
                  <a:lnTo>
                    <a:pt x="3802" y="12233"/>
                  </a:lnTo>
                  <a:lnTo>
                    <a:pt x="8097" y="8156"/>
                  </a:lnTo>
                  <a:lnTo>
                    <a:pt x="14341" y="2227"/>
                  </a:lnTo>
                  <a:lnTo>
                    <a:pt x="14794" y="789"/>
                  </a:lnTo>
                  <a:lnTo>
                    <a:pt x="15030" y="1"/>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7"/>
            <p:cNvSpPr/>
            <p:nvPr/>
          </p:nvSpPr>
          <p:spPr>
            <a:xfrm>
              <a:off x="5339050" y="1948900"/>
              <a:ext cx="56650" cy="55675"/>
            </a:xfrm>
            <a:custGeom>
              <a:avLst/>
              <a:gdLst/>
              <a:ahLst/>
              <a:cxnLst/>
              <a:rect l="l" t="t" r="r" b="b"/>
              <a:pathLst>
                <a:path w="2266" h="2227" extrusionOk="0">
                  <a:moveTo>
                    <a:pt x="2266" y="1"/>
                  </a:moveTo>
                  <a:lnTo>
                    <a:pt x="0" y="533"/>
                  </a:lnTo>
                  <a:lnTo>
                    <a:pt x="1596" y="2227"/>
                  </a:lnTo>
                  <a:lnTo>
                    <a:pt x="2266" y="1"/>
                  </a:lnTo>
                  <a:close/>
                </a:path>
              </a:pathLst>
            </a:custGeom>
            <a:solidFill>
              <a:srgbClr val="FEC7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7"/>
            <p:cNvSpPr/>
            <p:nvPr/>
          </p:nvSpPr>
          <p:spPr>
            <a:xfrm>
              <a:off x="5375975" y="1948900"/>
              <a:ext cx="19725" cy="19725"/>
            </a:xfrm>
            <a:custGeom>
              <a:avLst/>
              <a:gdLst/>
              <a:ahLst/>
              <a:cxnLst/>
              <a:rect l="l" t="t" r="r" b="b"/>
              <a:pathLst>
                <a:path w="789" h="789" extrusionOk="0">
                  <a:moveTo>
                    <a:pt x="789" y="1"/>
                  </a:moveTo>
                  <a:lnTo>
                    <a:pt x="1" y="178"/>
                  </a:lnTo>
                  <a:lnTo>
                    <a:pt x="158" y="316"/>
                  </a:lnTo>
                  <a:lnTo>
                    <a:pt x="296" y="454"/>
                  </a:lnTo>
                  <a:lnTo>
                    <a:pt x="434" y="611"/>
                  </a:lnTo>
                  <a:lnTo>
                    <a:pt x="552" y="789"/>
                  </a:lnTo>
                  <a:lnTo>
                    <a:pt x="789" y="1"/>
                  </a:lnTo>
                  <a:close/>
                </a:path>
              </a:pathLst>
            </a:custGeom>
            <a:solidFill>
              <a:srgbClr val="3B3B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7"/>
            <p:cNvSpPr/>
            <p:nvPr/>
          </p:nvSpPr>
          <p:spPr>
            <a:xfrm>
              <a:off x="5375975" y="1948900"/>
              <a:ext cx="19725" cy="4475"/>
            </a:xfrm>
            <a:custGeom>
              <a:avLst/>
              <a:gdLst/>
              <a:ahLst/>
              <a:cxnLst/>
              <a:rect l="l" t="t" r="r" b="b"/>
              <a:pathLst>
                <a:path w="789" h="179" extrusionOk="0">
                  <a:moveTo>
                    <a:pt x="789" y="1"/>
                  </a:moveTo>
                  <a:lnTo>
                    <a:pt x="1" y="178"/>
                  </a:lnTo>
                  <a:lnTo>
                    <a:pt x="789" y="1"/>
                  </a:lnTo>
                  <a:close/>
                </a:path>
              </a:pathLst>
            </a:custGeom>
            <a:solidFill>
              <a:srgbClr val="3C3B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7"/>
            <p:cNvSpPr/>
            <p:nvPr/>
          </p:nvSpPr>
          <p:spPr>
            <a:xfrm>
              <a:off x="5375975" y="1948900"/>
              <a:ext cx="19725" cy="19725"/>
            </a:xfrm>
            <a:custGeom>
              <a:avLst/>
              <a:gdLst/>
              <a:ahLst/>
              <a:cxnLst/>
              <a:rect l="l" t="t" r="r" b="b"/>
              <a:pathLst>
                <a:path w="789" h="789" extrusionOk="0">
                  <a:moveTo>
                    <a:pt x="789" y="1"/>
                  </a:moveTo>
                  <a:lnTo>
                    <a:pt x="1" y="178"/>
                  </a:lnTo>
                  <a:lnTo>
                    <a:pt x="198" y="355"/>
                  </a:lnTo>
                  <a:lnTo>
                    <a:pt x="375" y="533"/>
                  </a:lnTo>
                  <a:lnTo>
                    <a:pt x="552" y="789"/>
                  </a:lnTo>
                  <a:lnTo>
                    <a:pt x="789"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7"/>
            <p:cNvSpPr/>
            <p:nvPr/>
          </p:nvSpPr>
          <p:spPr>
            <a:xfrm>
              <a:off x="5030275" y="1962200"/>
              <a:ext cx="348675" cy="336875"/>
            </a:xfrm>
            <a:custGeom>
              <a:avLst/>
              <a:gdLst/>
              <a:ahLst/>
              <a:cxnLst/>
              <a:rect l="l" t="t" r="r" b="b"/>
              <a:pathLst>
                <a:path w="13947" h="13475" extrusionOk="0">
                  <a:moveTo>
                    <a:pt x="12351" y="1"/>
                  </a:moveTo>
                  <a:lnTo>
                    <a:pt x="1" y="11780"/>
                  </a:lnTo>
                  <a:lnTo>
                    <a:pt x="276" y="11879"/>
                  </a:lnTo>
                  <a:lnTo>
                    <a:pt x="552" y="12036"/>
                  </a:lnTo>
                  <a:lnTo>
                    <a:pt x="808" y="12213"/>
                  </a:lnTo>
                  <a:lnTo>
                    <a:pt x="1025" y="12410"/>
                  </a:lnTo>
                  <a:lnTo>
                    <a:pt x="1202" y="12647"/>
                  </a:lnTo>
                  <a:lnTo>
                    <a:pt x="1380" y="12903"/>
                  </a:lnTo>
                  <a:lnTo>
                    <a:pt x="1498" y="13179"/>
                  </a:lnTo>
                  <a:lnTo>
                    <a:pt x="1596" y="13474"/>
                  </a:lnTo>
                  <a:lnTo>
                    <a:pt x="13947" y="1695"/>
                  </a:lnTo>
                  <a:lnTo>
                    <a:pt x="13849" y="1399"/>
                  </a:lnTo>
                  <a:lnTo>
                    <a:pt x="13730" y="1123"/>
                  </a:lnTo>
                  <a:lnTo>
                    <a:pt x="13573" y="867"/>
                  </a:lnTo>
                  <a:lnTo>
                    <a:pt x="13376" y="631"/>
                  </a:lnTo>
                  <a:lnTo>
                    <a:pt x="13159" y="434"/>
                  </a:lnTo>
                  <a:lnTo>
                    <a:pt x="12903" y="257"/>
                  </a:lnTo>
                  <a:lnTo>
                    <a:pt x="12647" y="99"/>
                  </a:lnTo>
                  <a:lnTo>
                    <a:pt x="12351"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7"/>
            <p:cNvSpPr/>
            <p:nvPr/>
          </p:nvSpPr>
          <p:spPr>
            <a:xfrm>
              <a:off x="5021425" y="2256700"/>
              <a:ext cx="48775" cy="50250"/>
            </a:xfrm>
            <a:custGeom>
              <a:avLst/>
              <a:gdLst/>
              <a:ahLst/>
              <a:cxnLst/>
              <a:rect l="l" t="t" r="r" b="b"/>
              <a:pathLst>
                <a:path w="1951" h="2010" extrusionOk="0">
                  <a:moveTo>
                    <a:pt x="355" y="0"/>
                  </a:moveTo>
                  <a:lnTo>
                    <a:pt x="276" y="79"/>
                  </a:lnTo>
                  <a:lnTo>
                    <a:pt x="197" y="177"/>
                  </a:lnTo>
                  <a:lnTo>
                    <a:pt x="118" y="296"/>
                  </a:lnTo>
                  <a:lnTo>
                    <a:pt x="79" y="394"/>
                  </a:lnTo>
                  <a:lnTo>
                    <a:pt x="39" y="493"/>
                  </a:lnTo>
                  <a:lnTo>
                    <a:pt x="0" y="709"/>
                  </a:lnTo>
                  <a:lnTo>
                    <a:pt x="0" y="926"/>
                  </a:lnTo>
                  <a:lnTo>
                    <a:pt x="20" y="1123"/>
                  </a:lnTo>
                  <a:lnTo>
                    <a:pt x="99" y="1320"/>
                  </a:lnTo>
                  <a:lnTo>
                    <a:pt x="217" y="1497"/>
                  </a:lnTo>
                  <a:lnTo>
                    <a:pt x="335" y="1655"/>
                  </a:lnTo>
                  <a:lnTo>
                    <a:pt x="493" y="1773"/>
                  </a:lnTo>
                  <a:lnTo>
                    <a:pt x="670" y="1891"/>
                  </a:lnTo>
                  <a:lnTo>
                    <a:pt x="867" y="1970"/>
                  </a:lnTo>
                  <a:lnTo>
                    <a:pt x="1064" y="2009"/>
                  </a:lnTo>
                  <a:lnTo>
                    <a:pt x="1280" y="2009"/>
                  </a:lnTo>
                  <a:lnTo>
                    <a:pt x="1497" y="1950"/>
                  </a:lnTo>
                  <a:lnTo>
                    <a:pt x="1596" y="1911"/>
                  </a:lnTo>
                  <a:lnTo>
                    <a:pt x="1694" y="1871"/>
                  </a:lnTo>
                  <a:lnTo>
                    <a:pt x="1812" y="1812"/>
                  </a:lnTo>
                  <a:lnTo>
                    <a:pt x="1911" y="1734"/>
                  </a:lnTo>
                  <a:lnTo>
                    <a:pt x="1950" y="1694"/>
                  </a:lnTo>
                  <a:lnTo>
                    <a:pt x="1852" y="1399"/>
                  </a:lnTo>
                  <a:lnTo>
                    <a:pt x="1734" y="1123"/>
                  </a:lnTo>
                  <a:lnTo>
                    <a:pt x="1556" y="867"/>
                  </a:lnTo>
                  <a:lnTo>
                    <a:pt x="1379" y="630"/>
                  </a:lnTo>
                  <a:lnTo>
                    <a:pt x="1162" y="433"/>
                  </a:lnTo>
                  <a:lnTo>
                    <a:pt x="906" y="256"/>
                  </a:lnTo>
                  <a:lnTo>
                    <a:pt x="630" y="99"/>
                  </a:lnTo>
                  <a:lnTo>
                    <a:pt x="355" y="0"/>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7"/>
            <p:cNvSpPr/>
            <p:nvPr/>
          </p:nvSpPr>
          <p:spPr>
            <a:xfrm>
              <a:off x="5026350" y="2251275"/>
              <a:ext cx="48775" cy="51250"/>
            </a:xfrm>
            <a:custGeom>
              <a:avLst/>
              <a:gdLst/>
              <a:ahLst/>
              <a:cxnLst/>
              <a:rect l="l" t="t" r="r" b="b"/>
              <a:pathLst>
                <a:path w="1951" h="2050" extrusionOk="0">
                  <a:moveTo>
                    <a:pt x="197" y="0"/>
                  </a:moveTo>
                  <a:lnTo>
                    <a:pt x="118" y="40"/>
                  </a:lnTo>
                  <a:lnTo>
                    <a:pt x="59" y="99"/>
                  </a:lnTo>
                  <a:lnTo>
                    <a:pt x="20" y="158"/>
                  </a:lnTo>
                  <a:lnTo>
                    <a:pt x="0" y="237"/>
                  </a:lnTo>
                  <a:lnTo>
                    <a:pt x="39" y="316"/>
                  </a:lnTo>
                  <a:lnTo>
                    <a:pt x="99" y="355"/>
                  </a:lnTo>
                  <a:lnTo>
                    <a:pt x="374" y="454"/>
                  </a:lnTo>
                  <a:lnTo>
                    <a:pt x="630" y="591"/>
                  </a:lnTo>
                  <a:lnTo>
                    <a:pt x="867" y="749"/>
                  </a:lnTo>
                  <a:lnTo>
                    <a:pt x="1064" y="946"/>
                  </a:lnTo>
                  <a:lnTo>
                    <a:pt x="1261" y="1163"/>
                  </a:lnTo>
                  <a:lnTo>
                    <a:pt x="1399" y="1419"/>
                  </a:lnTo>
                  <a:lnTo>
                    <a:pt x="1517" y="1675"/>
                  </a:lnTo>
                  <a:lnTo>
                    <a:pt x="1596" y="1951"/>
                  </a:lnTo>
                  <a:lnTo>
                    <a:pt x="1635" y="2010"/>
                  </a:lnTo>
                  <a:lnTo>
                    <a:pt x="1694" y="2049"/>
                  </a:lnTo>
                  <a:lnTo>
                    <a:pt x="1773" y="2049"/>
                  </a:lnTo>
                  <a:lnTo>
                    <a:pt x="1852" y="2029"/>
                  </a:lnTo>
                  <a:lnTo>
                    <a:pt x="1911" y="1951"/>
                  </a:lnTo>
                  <a:lnTo>
                    <a:pt x="1950" y="1891"/>
                  </a:lnTo>
                  <a:lnTo>
                    <a:pt x="1950" y="1813"/>
                  </a:lnTo>
                  <a:lnTo>
                    <a:pt x="1871" y="1498"/>
                  </a:lnTo>
                  <a:lnTo>
                    <a:pt x="1734" y="1202"/>
                  </a:lnTo>
                  <a:lnTo>
                    <a:pt x="1556" y="926"/>
                  </a:lnTo>
                  <a:lnTo>
                    <a:pt x="1359" y="690"/>
                  </a:lnTo>
                  <a:lnTo>
                    <a:pt x="1123" y="454"/>
                  </a:lnTo>
                  <a:lnTo>
                    <a:pt x="847" y="276"/>
                  </a:lnTo>
                  <a:lnTo>
                    <a:pt x="571" y="119"/>
                  </a:lnTo>
                  <a:lnTo>
                    <a:pt x="2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3" name="Google Shape;2353;p37"/>
          <p:cNvGrpSpPr/>
          <p:nvPr/>
        </p:nvGrpSpPr>
        <p:grpSpPr>
          <a:xfrm>
            <a:off x="2430495" y="122351"/>
            <a:ext cx="959426" cy="929600"/>
            <a:chOff x="10401025" y="944500"/>
            <a:chExt cx="1235100" cy="1196704"/>
          </a:xfrm>
        </p:grpSpPr>
        <p:sp>
          <p:nvSpPr>
            <p:cNvPr id="2354" name="Google Shape;2354;p37"/>
            <p:cNvSpPr/>
            <p:nvPr/>
          </p:nvSpPr>
          <p:spPr>
            <a:xfrm>
              <a:off x="10463150" y="1980704"/>
              <a:ext cx="1091400" cy="160500"/>
            </a:xfrm>
            <a:prstGeom prst="ellipse">
              <a:avLst/>
            </a:pr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5" name="Google Shape;2355;p37"/>
            <p:cNvGrpSpPr/>
            <p:nvPr/>
          </p:nvGrpSpPr>
          <p:grpSpPr>
            <a:xfrm>
              <a:off x="10401025" y="944500"/>
              <a:ext cx="1235100" cy="1128725"/>
              <a:chOff x="2439475" y="238125"/>
              <a:chExt cx="1235100" cy="1128725"/>
            </a:xfrm>
          </p:grpSpPr>
          <p:sp>
            <p:nvSpPr>
              <p:cNvPr id="2356" name="Google Shape;2356;p37"/>
              <p:cNvSpPr/>
              <p:nvPr/>
            </p:nvSpPr>
            <p:spPr>
              <a:xfrm>
                <a:off x="2439475" y="516850"/>
                <a:ext cx="1235100" cy="571275"/>
              </a:xfrm>
              <a:custGeom>
                <a:avLst/>
                <a:gdLst/>
                <a:ahLst/>
                <a:cxnLst/>
                <a:rect l="l" t="t" r="r" b="b"/>
                <a:pathLst>
                  <a:path w="49404" h="22851" extrusionOk="0">
                    <a:moveTo>
                      <a:pt x="12371" y="1202"/>
                    </a:moveTo>
                    <a:lnTo>
                      <a:pt x="13159" y="1222"/>
                    </a:lnTo>
                    <a:lnTo>
                      <a:pt x="13966" y="1241"/>
                    </a:lnTo>
                    <a:lnTo>
                      <a:pt x="14813" y="1281"/>
                    </a:lnTo>
                    <a:lnTo>
                      <a:pt x="15660" y="1340"/>
                    </a:lnTo>
                    <a:lnTo>
                      <a:pt x="16527" y="1399"/>
                    </a:lnTo>
                    <a:lnTo>
                      <a:pt x="17414" y="1497"/>
                    </a:lnTo>
                    <a:lnTo>
                      <a:pt x="18300" y="1596"/>
                    </a:lnTo>
                    <a:lnTo>
                      <a:pt x="19226" y="1734"/>
                    </a:lnTo>
                    <a:lnTo>
                      <a:pt x="20152" y="1872"/>
                    </a:lnTo>
                    <a:lnTo>
                      <a:pt x="21077" y="2009"/>
                    </a:lnTo>
                    <a:lnTo>
                      <a:pt x="22023" y="2187"/>
                    </a:lnTo>
                    <a:lnTo>
                      <a:pt x="22988" y="2384"/>
                    </a:lnTo>
                    <a:lnTo>
                      <a:pt x="23953" y="2581"/>
                    </a:lnTo>
                    <a:lnTo>
                      <a:pt x="24919" y="2797"/>
                    </a:lnTo>
                    <a:lnTo>
                      <a:pt x="25904" y="3053"/>
                    </a:lnTo>
                    <a:lnTo>
                      <a:pt x="26888" y="3310"/>
                    </a:lnTo>
                    <a:lnTo>
                      <a:pt x="28031" y="3625"/>
                    </a:lnTo>
                    <a:lnTo>
                      <a:pt x="29173" y="3960"/>
                    </a:lnTo>
                    <a:lnTo>
                      <a:pt x="30277" y="4294"/>
                    </a:lnTo>
                    <a:lnTo>
                      <a:pt x="31360" y="4669"/>
                    </a:lnTo>
                    <a:lnTo>
                      <a:pt x="32424" y="5043"/>
                    </a:lnTo>
                    <a:lnTo>
                      <a:pt x="33468" y="5437"/>
                    </a:lnTo>
                    <a:lnTo>
                      <a:pt x="34472" y="5831"/>
                    </a:lnTo>
                    <a:lnTo>
                      <a:pt x="35457" y="6245"/>
                    </a:lnTo>
                    <a:lnTo>
                      <a:pt x="36895" y="6875"/>
                    </a:lnTo>
                    <a:lnTo>
                      <a:pt x="38254" y="7545"/>
                    </a:lnTo>
                    <a:lnTo>
                      <a:pt x="39554" y="8214"/>
                    </a:lnTo>
                    <a:lnTo>
                      <a:pt x="40165" y="8549"/>
                    </a:lnTo>
                    <a:lnTo>
                      <a:pt x="40756" y="8904"/>
                    </a:lnTo>
                    <a:lnTo>
                      <a:pt x="41623" y="9416"/>
                    </a:lnTo>
                    <a:lnTo>
                      <a:pt x="42450" y="9948"/>
                    </a:lnTo>
                    <a:lnTo>
                      <a:pt x="43218" y="10480"/>
                    </a:lnTo>
                    <a:lnTo>
                      <a:pt x="43927" y="11012"/>
                    </a:lnTo>
                    <a:lnTo>
                      <a:pt x="44597" y="11543"/>
                    </a:lnTo>
                    <a:lnTo>
                      <a:pt x="45227" y="12075"/>
                    </a:lnTo>
                    <a:lnTo>
                      <a:pt x="45779" y="12607"/>
                    </a:lnTo>
                    <a:lnTo>
                      <a:pt x="46291" y="13139"/>
                    </a:lnTo>
                    <a:lnTo>
                      <a:pt x="46744" y="13671"/>
                    </a:lnTo>
                    <a:lnTo>
                      <a:pt x="47138" y="14183"/>
                    </a:lnTo>
                    <a:lnTo>
                      <a:pt x="47473" y="14675"/>
                    </a:lnTo>
                    <a:lnTo>
                      <a:pt x="47611" y="14931"/>
                    </a:lnTo>
                    <a:lnTo>
                      <a:pt x="47729" y="15168"/>
                    </a:lnTo>
                    <a:lnTo>
                      <a:pt x="47847" y="15404"/>
                    </a:lnTo>
                    <a:lnTo>
                      <a:pt x="47946" y="15641"/>
                    </a:lnTo>
                    <a:lnTo>
                      <a:pt x="48025" y="15877"/>
                    </a:lnTo>
                    <a:lnTo>
                      <a:pt x="48084" y="16113"/>
                    </a:lnTo>
                    <a:lnTo>
                      <a:pt x="48143" y="16330"/>
                    </a:lnTo>
                    <a:lnTo>
                      <a:pt x="48182" y="16547"/>
                    </a:lnTo>
                    <a:lnTo>
                      <a:pt x="48202" y="16763"/>
                    </a:lnTo>
                    <a:lnTo>
                      <a:pt x="48202" y="16980"/>
                    </a:lnTo>
                    <a:lnTo>
                      <a:pt x="48202" y="17157"/>
                    </a:lnTo>
                    <a:lnTo>
                      <a:pt x="48182" y="17335"/>
                    </a:lnTo>
                    <a:lnTo>
                      <a:pt x="48163" y="17512"/>
                    </a:lnTo>
                    <a:lnTo>
                      <a:pt x="48123" y="17709"/>
                    </a:lnTo>
                    <a:lnTo>
                      <a:pt x="48044" y="17926"/>
                    </a:lnTo>
                    <a:lnTo>
                      <a:pt x="47966" y="18123"/>
                    </a:lnTo>
                    <a:lnTo>
                      <a:pt x="47847" y="18339"/>
                    </a:lnTo>
                    <a:lnTo>
                      <a:pt x="47729" y="18536"/>
                    </a:lnTo>
                    <a:lnTo>
                      <a:pt x="47611" y="18714"/>
                    </a:lnTo>
                    <a:lnTo>
                      <a:pt x="47473" y="18871"/>
                    </a:lnTo>
                    <a:lnTo>
                      <a:pt x="47315" y="19048"/>
                    </a:lnTo>
                    <a:lnTo>
                      <a:pt x="47158" y="19206"/>
                    </a:lnTo>
                    <a:lnTo>
                      <a:pt x="46961" y="19364"/>
                    </a:lnTo>
                    <a:lnTo>
                      <a:pt x="46764" y="19521"/>
                    </a:lnTo>
                    <a:lnTo>
                      <a:pt x="46567" y="19679"/>
                    </a:lnTo>
                    <a:lnTo>
                      <a:pt x="46331" y="19817"/>
                    </a:lnTo>
                    <a:lnTo>
                      <a:pt x="45956" y="20033"/>
                    </a:lnTo>
                    <a:lnTo>
                      <a:pt x="45562" y="20230"/>
                    </a:lnTo>
                    <a:lnTo>
                      <a:pt x="45129" y="20427"/>
                    </a:lnTo>
                    <a:lnTo>
                      <a:pt x="44676" y="20605"/>
                    </a:lnTo>
                    <a:lnTo>
                      <a:pt x="44183" y="20762"/>
                    </a:lnTo>
                    <a:lnTo>
                      <a:pt x="43652" y="20920"/>
                    </a:lnTo>
                    <a:lnTo>
                      <a:pt x="43100" y="21058"/>
                    </a:lnTo>
                    <a:lnTo>
                      <a:pt x="42529" y="21176"/>
                    </a:lnTo>
                    <a:lnTo>
                      <a:pt x="41918" y="21294"/>
                    </a:lnTo>
                    <a:lnTo>
                      <a:pt x="41308" y="21373"/>
                    </a:lnTo>
                    <a:lnTo>
                      <a:pt x="40657" y="21471"/>
                    </a:lnTo>
                    <a:lnTo>
                      <a:pt x="39968" y="21530"/>
                    </a:lnTo>
                    <a:lnTo>
                      <a:pt x="39279" y="21589"/>
                    </a:lnTo>
                    <a:lnTo>
                      <a:pt x="38550" y="21629"/>
                    </a:lnTo>
                    <a:lnTo>
                      <a:pt x="37821" y="21649"/>
                    </a:lnTo>
                    <a:lnTo>
                      <a:pt x="36265" y="21649"/>
                    </a:lnTo>
                    <a:lnTo>
                      <a:pt x="35437" y="21609"/>
                    </a:lnTo>
                    <a:lnTo>
                      <a:pt x="34610" y="21570"/>
                    </a:lnTo>
                    <a:lnTo>
                      <a:pt x="33763" y="21530"/>
                    </a:lnTo>
                    <a:lnTo>
                      <a:pt x="32896" y="21452"/>
                    </a:lnTo>
                    <a:lnTo>
                      <a:pt x="32010" y="21353"/>
                    </a:lnTo>
                    <a:lnTo>
                      <a:pt x="31104" y="21255"/>
                    </a:lnTo>
                    <a:lnTo>
                      <a:pt x="30198" y="21136"/>
                    </a:lnTo>
                    <a:lnTo>
                      <a:pt x="29272" y="20999"/>
                    </a:lnTo>
                    <a:lnTo>
                      <a:pt x="28346" y="20841"/>
                    </a:lnTo>
                    <a:lnTo>
                      <a:pt x="27401" y="20664"/>
                    </a:lnTo>
                    <a:lnTo>
                      <a:pt x="26435" y="20486"/>
                    </a:lnTo>
                    <a:lnTo>
                      <a:pt x="25470" y="20270"/>
                    </a:lnTo>
                    <a:lnTo>
                      <a:pt x="24505" y="20053"/>
                    </a:lnTo>
                    <a:lnTo>
                      <a:pt x="23520" y="19817"/>
                    </a:lnTo>
                    <a:lnTo>
                      <a:pt x="22535" y="19561"/>
                    </a:lnTo>
                    <a:lnTo>
                      <a:pt x="21393" y="19245"/>
                    </a:lnTo>
                    <a:lnTo>
                      <a:pt x="20250" y="18911"/>
                    </a:lnTo>
                    <a:lnTo>
                      <a:pt x="19147" y="18556"/>
                    </a:lnTo>
                    <a:lnTo>
                      <a:pt x="18064" y="18182"/>
                    </a:lnTo>
                    <a:lnTo>
                      <a:pt x="17000" y="17807"/>
                    </a:lnTo>
                    <a:lnTo>
                      <a:pt x="15956" y="17433"/>
                    </a:lnTo>
                    <a:lnTo>
                      <a:pt x="14951" y="17020"/>
                    </a:lnTo>
                    <a:lnTo>
                      <a:pt x="13966" y="16606"/>
                    </a:lnTo>
                    <a:lnTo>
                      <a:pt x="12528" y="15975"/>
                    </a:lnTo>
                    <a:lnTo>
                      <a:pt x="11169" y="15325"/>
                    </a:lnTo>
                    <a:lnTo>
                      <a:pt x="9869" y="14656"/>
                    </a:lnTo>
                    <a:lnTo>
                      <a:pt x="9259" y="14301"/>
                    </a:lnTo>
                    <a:lnTo>
                      <a:pt x="8648" y="13966"/>
                    </a:lnTo>
                    <a:lnTo>
                      <a:pt x="7801" y="13434"/>
                    </a:lnTo>
                    <a:lnTo>
                      <a:pt x="6974" y="12903"/>
                    </a:lnTo>
                    <a:lnTo>
                      <a:pt x="6205" y="12371"/>
                    </a:lnTo>
                    <a:lnTo>
                      <a:pt x="5476" y="11839"/>
                    </a:lnTo>
                    <a:lnTo>
                      <a:pt x="4807" y="11307"/>
                    </a:lnTo>
                    <a:lnTo>
                      <a:pt x="4196" y="10775"/>
                    </a:lnTo>
                    <a:lnTo>
                      <a:pt x="3645" y="10243"/>
                    </a:lnTo>
                    <a:lnTo>
                      <a:pt x="3132" y="9711"/>
                    </a:lnTo>
                    <a:lnTo>
                      <a:pt x="2679" y="9199"/>
                    </a:lnTo>
                    <a:lnTo>
                      <a:pt x="2285" y="8687"/>
                    </a:lnTo>
                    <a:lnTo>
                      <a:pt x="1951" y="8175"/>
                    </a:lnTo>
                    <a:lnTo>
                      <a:pt x="1813" y="7939"/>
                    </a:lnTo>
                    <a:lnTo>
                      <a:pt x="1694" y="7683"/>
                    </a:lnTo>
                    <a:lnTo>
                      <a:pt x="1576" y="7446"/>
                    </a:lnTo>
                    <a:lnTo>
                      <a:pt x="1478" y="7210"/>
                    </a:lnTo>
                    <a:lnTo>
                      <a:pt x="1399" y="6973"/>
                    </a:lnTo>
                    <a:lnTo>
                      <a:pt x="1320" y="6757"/>
                    </a:lnTo>
                    <a:lnTo>
                      <a:pt x="1281" y="6520"/>
                    </a:lnTo>
                    <a:lnTo>
                      <a:pt x="1241" y="6304"/>
                    </a:lnTo>
                    <a:lnTo>
                      <a:pt x="1222" y="6087"/>
                    </a:lnTo>
                    <a:lnTo>
                      <a:pt x="1222" y="5890"/>
                    </a:lnTo>
                    <a:lnTo>
                      <a:pt x="1222" y="5693"/>
                    </a:lnTo>
                    <a:lnTo>
                      <a:pt x="1241" y="5516"/>
                    </a:lnTo>
                    <a:lnTo>
                      <a:pt x="1261" y="5338"/>
                    </a:lnTo>
                    <a:lnTo>
                      <a:pt x="1300" y="5161"/>
                    </a:lnTo>
                    <a:lnTo>
                      <a:pt x="1379" y="4944"/>
                    </a:lnTo>
                    <a:lnTo>
                      <a:pt x="1458" y="4728"/>
                    </a:lnTo>
                    <a:lnTo>
                      <a:pt x="1557" y="4531"/>
                    </a:lnTo>
                    <a:lnTo>
                      <a:pt x="1694" y="4314"/>
                    </a:lnTo>
                    <a:lnTo>
                      <a:pt x="1813" y="4157"/>
                    </a:lnTo>
                    <a:lnTo>
                      <a:pt x="1951" y="3979"/>
                    </a:lnTo>
                    <a:lnTo>
                      <a:pt x="2108" y="3802"/>
                    </a:lnTo>
                    <a:lnTo>
                      <a:pt x="2266" y="3644"/>
                    </a:lnTo>
                    <a:lnTo>
                      <a:pt x="2443" y="3487"/>
                    </a:lnTo>
                    <a:lnTo>
                      <a:pt x="2640" y="3329"/>
                    </a:lnTo>
                    <a:lnTo>
                      <a:pt x="2857" y="3191"/>
                    </a:lnTo>
                    <a:lnTo>
                      <a:pt x="3093" y="3034"/>
                    </a:lnTo>
                    <a:lnTo>
                      <a:pt x="3448" y="2817"/>
                    </a:lnTo>
                    <a:lnTo>
                      <a:pt x="3861" y="2620"/>
                    </a:lnTo>
                    <a:lnTo>
                      <a:pt x="4295" y="2443"/>
                    </a:lnTo>
                    <a:lnTo>
                      <a:pt x="4748" y="2266"/>
                    </a:lnTo>
                    <a:lnTo>
                      <a:pt x="5240" y="2088"/>
                    </a:lnTo>
                    <a:lnTo>
                      <a:pt x="5772" y="1950"/>
                    </a:lnTo>
                    <a:lnTo>
                      <a:pt x="6324" y="1812"/>
                    </a:lnTo>
                    <a:lnTo>
                      <a:pt x="6895" y="1675"/>
                    </a:lnTo>
                    <a:lnTo>
                      <a:pt x="7486" y="1576"/>
                    </a:lnTo>
                    <a:lnTo>
                      <a:pt x="8116" y="1478"/>
                    </a:lnTo>
                    <a:lnTo>
                      <a:pt x="8766" y="1399"/>
                    </a:lnTo>
                    <a:lnTo>
                      <a:pt x="9456" y="1320"/>
                    </a:lnTo>
                    <a:lnTo>
                      <a:pt x="10145" y="1281"/>
                    </a:lnTo>
                    <a:lnTo>
                      <a:pt x="10854" y="1241"/>
                    </a:lnTo>
                    <a:lnTo>
                      <a:pt x="11603" y="1222"/>
                    </a:lnTo>
                    <a:lnTo>
                      <a:pt x="12371" y="1202"/>
                    </a:lnTo>
                    <a:close/>
                    <a:moveTo>
                      <a:pt x="12371" y="0"/>
                    </a:moveTo>
                    <a:lnTo>
                      <a:pt x="11169" y="20"/>
                    </a:lnTo>
                    <a:lnTo>
                      <a:pt x="10027" y="79"/>
                    </a:lnTo>
                    <a:lnTo>
                      <a:pt x="8943" y="158"/>
                    </a:lnTo>
                    <a:lnTo>
                      <a:pt x="7899" y="296"/>
                    </a:lnTo>
                    <a:lnTo>
                      <a:pt x="7131" y="414"/>
                    </a:lnTo>
                    <a:lnTo>
                      <a:pt x="6422" y="552"/>
                    </a:lnTo>
                    <a:lnTo>
                      <a:pt x="5733" y="709"/>
                    </a:lnTo>
                    <a:lnTo>
                      <a:pt x="5063" y="887"/>
                    </a:lnTo>
                    <a:lnTo>
                      <a:pt x="4590" y="1044"/>
                    </a:lnTo>
                    <a:lnTo>
                      <a:pt x="4157" y="1202"/>
                    </a:lnTo>
                    <a:lnTo>
                      <a:pt x="3723" y="1359"/>
                    </a:lnTo>
                    <a:lnTo>
                      <a:pt x="3310" y="1556"/>
                    </a:lnTo>
                    <a:lnTo>
                      <a:pt x="2916" y="1753"/>
                    </a:lnTo>
                    <a:lnTo>
                      <a:pt x="2541" y="1970"/>
                    </a:lnTo>
                    <a:lnTo>
                      <a:pt x="2187" y="2187"/>
                    </a:lnTo>
                    <a:lnTo>
                      <a:pt x="1852" y="2423"/>
                    </a:lnTo>
                    <a:lnTo>
                      <a:pt x="1557" y="2679"/>
                    </a:lnTo>
                    <a:lnTo>
                      <a:pt x="1261" y="2935"/>
                    </a:lnTo>
                    <a:lnTo>
                      <a:pt x="1005" y="3231"/>
                    </a:lnTo>
                    <a:lnTo>
                      <a:pt x="769" y="3526"/>
                    </a:lnTo>
                    <a:lnTo>
                      <a:pt x="572" y="3822"/>
                    </a:lnTo>
                    <a:lnTo>
                      <a:pt x="394" y="4157"/>
                    </a:lnTo>
                    <a:lnTo>
                      <a:pt x="256" y="4491"/>
                    </a:lnTo>
                    <a:lnTo>
                      <a:pt x="138" y="4846"/>
                    </a:lnTo>
                    <a:lnTo>
                      <a:pt x="79" y="5102"/>
                    </a:lnTo>
                    <a:lnTo>
                      <a:pt x="40" y="5358"/>
                    </a:lnTo>
                    <a:lnTo>
                      <a:pt x="20" y="5614"/>
                    </a:lnTo>
                    <a:lnTo>
                      <a:pt x="0" y="5890"/>
                    </a:lnTo>
                    <a:lnTo>
                      <a:pt x="20" y="6146"/>
                    </a:lnTo>
                    <a:lnTo>
                      <a:pt x="40" y="6402"/>
                    </a:lnTo>
                    <a:lnTo>
                      <a:pt x="79" y="6658"/>
                    </a:lnTo>
                    <a:lnTo>
                      <a:pt x="138" y="6934"/>
                    </a:lnTo>
                    <a:lnTo>
                      <a:pt x="197" y="7190"/>
                    </a:lnTo>
                    <a:lnTo>
                      <a:pt x="276" y="7446"/>
                    </a:lnTo>
                    <a:lnTo>
                      <a:pt x="375" y="7702"/>
                    </a:lnTo>
                    <a:lnTo>
                      <a:pt x="493" y="7958"/>
                    </a:lnTo>
                    <a:lnTo>
                      <a:pt x="710" y="8411"/>
                    </a:lnTo>
                    <a:lnTo>
                      <a:pt x="966" y="8864"/>
                    </a:lnTo>
                    <a:lnTo>
                      <a:pt x="1261" y="9317"/>
                    </a:lnTo>
                    <a:lnTo>
                      <a:pt x="1596" y="9771"/>
                    </a:lnTo>
                    <a:lnTo>
                      <a:pt x="1911" y="10165"/>
                    </a:lnTo>
                    <a:lnTo>
                      <a:pt x="2246" y="10539"/>
                    </a:lnTo>
                    <a:lnTo>
                      <a:pt x="2620" y="10933"/>
                    </a:lnTo>
                    <a:lnTo>
                      <a:pt x="3014" y="11327"/>
                    </a:lnTo>
                    <a:lnTo>
                      <a:pt x="3428" y="11721"/>
                    </a:lnTo>
                    <a:lnTo>
                      <a:pt x="3881" y="12095"/>
                    </a:lnTo>
                    <a:lnTo>
                      <a:pt x="4354" y="12489"/>
                    </a:lnTo>
                    <a:lnTo>
                      <a:pt x="4826" y="12863"/>
                    </a:lnTo>
                    <a:lnTo>
                      <a:pt x="5614" y="13434"/>
                    </a:lnTo>
                    <a:lnTo>
                      <a:pt x="6442" y="14006"/>
                    </a:lnTo>
                    <a:lnTo>
                      <a:pt x="7308" y="14557"/>
                    </a:lnTo>
                    <a:lnTo>
                      <a:pt x="8234" y="15109"/>
                    </a:lnTo>
                    <a:lnTo>
                      <a:pt x="9180" y="15641"/>
                    </a:lnTo>
                    <a:lnTo>
                      <a:pt x="10184" y="16172"/>
                    </a:lnTo>
                    <a:lnTo>
                      <a:pt x="11228" y="16704"/>
                    </a:lnTo>
                    <a:lnTo>
                      <a:pt x="12331" y="17216"/>
                    </a:lnTo>
                    <a:lnTo>
                      <a:pt x="13454" y="17709"/>
                    </a:lnTo>
                    <a:lnTo>
                      <a:pt x="14597" y="18182"/>
                    </a:lnTo>
                    <a:lnTo>
                      <a:pt x="15798" y="18654"/>
                    </a:lnTo>
                    <a:lnTo>
                      <a:pt x="17020" y="19108"/>
                    </a:lnTo>
                    <a:lnTo>
                      <a:pt x="18280" y="19541"/>
                    </a:lnTo>
                    <a:lnTo>
                      <a:pt x="19561" y="19955"/>
                    </a:lnTo>
                    <a:lnTo>
                      <a:pt x="20880" y="20349"/>
                    </a:lnTo>
                    <a:lnTo>
                      <a:pt x="22220" y="20723"/>
                    </a:lnTo>
                    <a:lnTo>
                      <a:pt x="23225" y="20979"/>
                    </a:lnTo>
                    <a:lnTo>
                      <a:pt x="24229" y="21215"/>
                    </a:lnTo>
                    <a:lnTo>
                      <a:pt x="25214" y="21452"/>
                    </a:lnTo>
                    <a:lnTo>
                      <a:pt x="26199" y="21668"/>
                    </a:lnTo>
                    <a:lnTo>
                      <a:pt x="27164" y="21846"/>
                    </a:lnTo>
                    <a:lnTo>
                      <a:pt x="28129" y="22023"/>
                    </a:lnTo>
                    <a:lnTo>
                      <a:pt x="29095" y="22180"/>
                    </a:lnTo>
                    <a:lnTo>
                      <a:pt x="30040" y="22318"/>
                    </a:lnTo>
                    <a:lnTo>
                      <a:pt x="30966" y="22456"/>
                    </a:lnTo>
                    <a:lnTo>
                      <a:pt x="31872" y="22555"/>
                    </a:lnTo>
                    <a:lnTo>
                      <a:pt x="32778" y="22653"/>
                    </a:lnTo>
                    <a:lnTo>
                      <a:pt x="33665" y="22732"/>
                    </a:lnTo>
                    <a:lnTo>
                      <a:pt x="34551" y="22791"/>
                    </a:lnTo>
                    <a:lnTo>
                      <a:pt x="35398" y="22830"/>
                    </a:lnTo>
                    <a:lnTo>
                      <a:pt x="36245" y="22850"/>
                    </a:lnTo>
                    <a:lnTo>
                      <a:pt x="37053" y="22850"/>
                    </a:lnTo>
                    <a:lnTo>
                      <a:pt x="38254" y="22830"/>
                    </a:lnTo>
                    <a:lnTo>
                      <a:pt x="39397" y="22791"/>
                    </a:lnTo>
                    <a:lnTo>
                      <a:pt x="40480" y="22693"/>
                    </a:lnTo>
                    <a:lnTo>
                      <a:pt x="41524" y="22574"/>
                    </a:lnTo>
                    <a:lnTo>
                      <a:pt x="42273" y="22456"/>
                    </a:lnTo>
                    <a:lnTo>
                      <a:pt x="43002" y="22318"/>
                    </a:lnTo>
                    <a:lnTo>
                      <a:pt x="43691" y="22141"/>
                    </a:lnTo>
                    <a:lnTo>
                      <a:pt x="44341" y="21964"/>
                    </a:lnTo>
                    <a:lnTo>
                      <a:pt x="44814" y="21826"/>
                    </a:lnTo>
                    <a:lnTo>
                      <a:pt x="45267" y="21668"/>
                    </a:lnTo>
                    <a:lnTo>
                      <a:pt x="45700" y="21491"/>
                    </a:lnTo>
                    <a:lnTo>
                      <a:pt x="46114" y="21314"/>
                    </a:lnTo>
                    <a:lnTo>
                      <a:pt x="46508" y="21097"/>
                    </a:lnTo>
                    <a:lnTo>
                      <a:pt x="46882" y="20900"/>
                    </a:lnTo>
                    <a:lnTo>
                      <a:pt x="47237" y="20664"/>
                    </a:lnTo>
                    <a:lnTo>
                      <a:pt x="47572" y="20427"/>
                    </a:lnTo>
                    <a:lnTo>
                      <a:pt x="47867" y="20191"/>
                    </a:lnTo>
                    <a:lnTo>
                      <a:pt x="48163" y="19915"/>
                    </a:lnTo>
                    <a:lnTo>
                      <a:pt x="48419" y="19639"/>
                    </a:lnTo>
                    <a:lnTo>
                      <a:pt x="48635" y="19344"/>
                    </a:lnTo>
                    <a:lnTo>
                      <a:pt x="48852" y="19029"/>
                    </a:lnTo>
                    <a:lnTo>
                      <a:pt x="49029" y="18694"/>
                    </a:lnTo>
                    <a:lnTo>
                      <a:pt x="49167" y="18359"/>
                    </a:lnTo>
                    <a:lnTo>
                      <a:pt x="49285" y="18004"/>
                    </a:lnTo>
                    <a:lnTo>
                      <a:pt x="49344" y="17748"/>
                    </a:lnTo>
                    <a:lnTo>
                      <a:pt x="49384" y="17492"/>
                    </a:lnTo>
                    <a:lnTo>
                      <a:pt x="49404" y="17236"/>
                    </a:lnTo>
                    <a:lnTo>
                      <a:pt x="49404" y="16980"/>
                    </a:lnTo>
                    <a:lnTo>
                      <a:pt x="49404" y="16704"/>
                    </a:lnTo>
                    <a:lnTo>
                      <a:pt x="49384" y="16448"/>
                    </a:lnTo>
                    <a:lnTo>
                      <a:pt x="49344" y="16192"/>
                    </a:lnTo>
                    <a:lnTo>
                      <a:pt x="49285" y="15936"/>
                    </a:lnTo>
                    <a:lnTo>
                      <a:pt x="49226" y="15680"/>
                    </a:lnTo>
                    <a:lnTo>
                      <a:pt x="49147" y="15404"/>
                    </a:lnTo>
                    <a:lnTo>
                      <a:pt x="49049" y="15148"/>
                    </a:lnTo>
                    <a:lnTo>
                      <a:pt x="48931" y="14892"/>
                    </a:lnTo>
                    <a:lnTo>
                      <a:pt x="48714" y="14439"/>
                    </a:lnTo>
                    <a:lnTo>
                      <a:pt x="48458" y="13986"/>
                    </a:lnTo>
                    <a:lnTo>
                      <a:pt x="48163" y="13533"/>
                    </a:lnTo>
                    <a:lnTo>
                      <a:pt x="47828" y="13100"/>
                    </a:lnTo>
                    <a:lnTo>
                      <a:pt x="47512" y="12706"/>
                    </a:lnTo>
                    <a:lnTo>
                      <a:pt x="47178" y="12312"/>
                    </a:lnTo>
                    <a:lnTo>
                      <a:pt x="46803" y="11918"/>
                    </a:lnTo>
                    <a:lnTo>
                      <a:pt x="46409" y="11524"/>
                    </a:lnTo>
                    <a:lnTo>
                      <a:pt x="45976" y="11149"/>
                    </a:lnTo>
                    <a:lnTo>
                      <a:pt x="45543" y="10755"/>
                    </a:lnTo>
                    <a:lnTo>
                      <a:pt x="45070" y="10381"/>
                    </a:lnTo>
                    <a:lnTo>
                      <a:pt x="44577" y="9987"/>
                    </a:lnTo>
                    <a:lnTo>
                      <a:pt x="43809" y="9416"/>
                    </a:lnTo>
                    <a:lnTo>
                      <a:pt x="42982" y="8864"/>
                    </a:lnTo>
                    <a:lnTo>
                      <a:pt x="42115" y="8293"/>
                    </a:lnTo>
                    <a:lnTo>
                      <a:pt x="41189" y="7761"/>
                    </a:lnTo>
                    <a:lnTo>
                      <a:pt x="40224" y="7210"/>
                    </a:lnTo>
                    <a:lnTo>
                      <a:pt x="39220" y="6678"/>
                    </a:lnTo>
                    <a:lnTo>
                      <a:pt x="38176" y="6166"/>
                    </a:lnTo>
                    <a:lnTo>
                      <a:pt x="37092" y="5654"/>
                    </a:lnTo>
                    <a:lnTo>
                      <a:pt x="35969" y="5161"/>
                    </a:lnTo>
                    <a:lnTo>
                      <a:pt x="34807" y="4669"/>
                    </a:lnTo>
                    <a:lnTo>
                      <a:pt x="33625" y="4196"/>
                    </a:lnTo>
                    <a:lnTo>
                      <a:pt x="32404" y="3763"/>
                    </a:lnTo>
                    <a:lnTo>
                      <a:pt x="31143" y="3329"/>
                    </a:lnTo>
                    <a:lnTo>
                      <a:pt x="29863" y="2916"/>
                    </a:lnTo>
                    <a:lnTo>
                      <a:pt x="28543" y="2502"/>
                    </a:lnTo>
                    <a:lnTo>
                      <a:pt x="27204" y="2147"/>
                    </a:lnTo>
                    <a:lnTo>
                      <a:pt x="26199" y="1872"/>
                    </a:lnTo>
                    <a:lnTo>
                      <a:pt x="25194" y="1635"/>
                    </a:lnTo>
                    <a:lnTo>
                      <a:pt x="24209" y="1399"/>
                    </a:lnTo>
                    <a:lnTo>
                      <a:pt x="23225" y="1202"/>
                    </a:lnTo>
                    <a:lnTo>
                      <a:pt x="22240" y="1005"/>
                    </a:lnTo>
                    <a:lnTo>
                      <a:pt x="21294" y="828"/>
                    </a:lnTo>
                    <a:lnTo>
                      <a:pt x="20329" y="670"/>
                    </a:lnTo>
                    <a:lnTo>
                      <a:pt x="19383" y="532"/>
                    </a:lnTo>
                    <a:lnTo>
                      <a:pt x="18458" y="414"/>
                    </a:lnTo>
                    <a:lnTo>
                      <a:pt x="17551" y="296"/>
                    </a:lnTo>
                    <a:lnTo>
                      <a:pt x="16645" y="217"/>
                    </a:lnTo>
                    <a:lnTo>
                      <a:pt x="15759" y="138"/>
                    </a:lnTo>
                    <a:lnTo>
                      <a:pt x="14873" y="79"/>
                    </a:lnTo>
                    <a:lnTo>
                      <a:pt x="14026" y="40"/>
                    </a:lnTo>
                    <a:lnTo>
                      <a:pt x="13178" y="20"/>
                    </a:lnTo>
                    <a:lnTo>
                      <a:pt x="123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7"/>
              <p:cNvSpPr/>
              <p:nvPr/>
            </p:nvSpPr>
            <p:spPr>
              <a:xfrm>
                <a:off x="2675350" y="238125"/>
                <a:ext cx="763825" cy="1128725"/>
              </a:xfrm>
              <a:custGeom>
                <a:avLst/>
                <a:gdLst/>
                <a:ahLst/>
                <a:cxnLst/>
                <a:rect l="l" t="t" r="r" b="b"/>
                <a:pathLst>
                  <a:path w="30553" h="45149" extrusionOk="0">
                    <a:moveTo>
                      <a:pt x="4728" y="1202"/>
                    </a:moveTo>
                    <a:lnTo>
                      <a:pt x="5122" y="1221"/>
                    </a:lnTo>
                    <a:lnTo>
                      <a:pt x="5556" y="1280"/>
                    </a:lnTo>
                    <a:lnTo>
                      <a:pt x="5989" y="1379"/>
                    </a:lnTo>
                    <a:lnTo>
                      <a:pt x="6442" y="1497"/>
                    </a:lnTo>
                    <a:lnTo>
                      <a:pt x="6876" y="1655"/>
                    </a:lnTo>
                    <a:lnTo>
                      <a:pt x="7289" y="1812"/>
                    </a:lnTo>
                    <a:lnTo>
                      <a:pt x="7742" y="2029"/>
                    </a:lnTo>
                    <a:lnTo>
                      <a:pt x="8195" y="2246"/>
                    </a:lnTo>
                    <a:lnTo>
                      <a:pt x="8648" y="2521"/>
                    </a:lnTo>
                    <a:lnTo>
                      <a:pt x="9121" y="2797"/>
                    </a:lnTo>
                    <a:lnTo>
                      <a:pt x="9614" y="3112"/>
                    </a:lnTo>
                    <a:lnTo>
                      <a:pt x="10106" y="3447"/>
                    </a:lnTo>
                    <a:lnTo>
                      <a:pt x="10855" y="4018"/>
                    </a:lnTo>
                    <a:lnTo>
                      <a:pt x="11623" y="4629"/>
                    </a:lnTo>
                    <a:lnTo>
                      <a:pt x="12391" y="5299"/>
                    </a:lnTo>
                    <a:lnTo>
                      <a:pt x="13179" y="6028"/>
                    </a:lnTo>
                    <a:lnTo>
                      <a:pt x="13967" y="6816"/>
                    </a:lnTo>
                    <a:lnTo>
                      <a:pt x="14755" y="7643"/>
                    </a:lnTo>
                    <a:lnTo>
                      <a:pt x="15562" y="8529"/>
                    </a:lnTo>
                    <a:lnTo>
                      <a:pt x="16350" y="9455"/>
                    </a:lnTo>
                    <a:lnTo>
                      <a:pt x="17158" y="10420"/>
                    </a:lnTo>
                    <a:lnTo>
                      <a:pt x="17946" y="11445"/>
                    </a:lnTo>
                    <a:lnTo>
                      <a:pt x="18754" y="12489"/>
                    </a:lnTo>
                    <a:lnTo>
                      <a:pt x="19522" y="13592"/>
                    </a:lnTo>
                    <a:lnTo>
                      <a:pt x="20310" y="14734"/>
                    </a:lnTo>
                    <a:lnTo>
                      <a:pt x="21078" y="15916"/>
                    </a:lnTo>
                    <a:lnTo>
                      <a:pt x="21826" y="17118"/>
                    </a:lnTo>
                    <a:lnTo>
                      <a:pt x="22555" y="18378"/>
                    </a:lnTo>
                    <a:lnTo>
                      <a:pt x="23363" y="19797"/>
                    </a:lnTo>
                    <a:lnTo>
                      <a:pt x="24111" y="21215"/>
                    </a:lnTo>
                    <a:lnTo>
                      <a:pt x="24821" y="22633"/>
                    </a:lnTo>
                    <a:lnTo>
                      <a:pt x="25471" y="24012"/>
                    </a:lnTo>
                    <a:lnTo>
                      <a:pt x="26081" y="25391"/>
                    </a:lnTo>
                    <a:lnTo>
                      <a:pt x="26633" y="26750"/>
                    </a:lnTo>
                    <a:lnTo>
                      <a:pt x="27145" y="28090"/>
                    </a:lnTo>
                    <a:lnTo>
                      <a:pt x="27598" y="29409"/>
                    </a:lnTo>
                    <a:lnTo>
                      <a:pt x="28012" y="30670"/>
                    </a:lnTo>
                    <a:lnTo>
                      <a:pt x="28366" y="31911"/>
                    </a:lnTo>
                    <a:lnTo>
                      <a:pt x="28662" y="33113"/>
                    </a:lnTo>
                    <a:lnTo>
                      <a:pt x="28898" y="34275"/>
                    </a:lnTo>
                    <a:lnTo>
                      <a:pt x="29095" y="35378"/>
                    </a:lnTo>
                    <a:lnTo>
                      <a:pt x="29174" y="35930"/>
                    </a:lnTo>
                    <a:lnTo>
                      <a:pt x="29233" y="36442"/>
                    </a:lnTo>
                    <a:lnTo>
                      <a:pt x="29272" y="36954"/>
                    </a:lnTo>
                    <a:lnTo>
                      <a:pt x="29312" y="37446"/>
                    </a:lnTo>
                    <a:lnTo>
                      <a:pt x="29331" y="37939"/>
                    </a:lnTo>
                    <a:lnTo>
                      <a:pt x="29331" y="38392"/>
                    </a:lnTo>
                    <a:lnTo>
                      <a:pt x="29331" y="38884"/>
                    </a:lnTo>
                    <a:lnTo>
                      <a:pt x="29312" y="39357"/>
                    </a:lnTo>
                    <a:lnTo>
                      <a:pt x="29272" y="39810"/>
                    </a:lnTo>
                    <a:lnTo>
                      <a:pt x="29213" y="40244"/>
                    </a:lnTo>
                    <a:lnTo>
                      <a:pt x="29134" y="40657"/>
                    </a:lnTo>
                    <a:lnTo>
                      <a:pt x="29056" y="41031"/>
                    </a:lnTo>
                    <a:lnTo>
                      <a:pt x="28938" y="41406"/>
                    </a:lnTo>
                    <a:lnTo>
                      <a:pt x="28819" y="41741"/>
                    </a:lnTo>
                    <a:lnTo>
                      <a:pt x="28701" y="42056"/>
                    </a:lnTo>
                    <a:lnTo>
                      <a:pt x="28544" y="42332"/>
                    </a:lnTo>
                    <a:lnTo>
                      <a:pt x="28386" y="42607"/>
                    </a:lnTo>
                    <a:lnTo>
                      <a:pt x="28209" y="42844"/>
                    </a:lnTo>
                    <a:lnTo>
                      <a:pt x="28031" y="43060"/>
                    </a:lnTo>
                    <a:lnTo>
                      <a:pt x="27834" y="43238"/>
                    </a:lnTo>
                    <a:lnTo>
                      <a:pt x="27618" y="43415"/>
                    </a:lnTo>
                    <a:lnTo>
                      <a:pt x="27381" y="43553"/>
                    </a:lnTo>
                    <a:lnTo>
                      <a:pt x="27224" y="43651"/>
                    </a:lnTo>
                    <a:lnTo>
                      <a:pt x="27046" y="43730"/>
                    </a:lnTo>
                    <a:lnTo>
                      <a:pt x="26849" y="43789"/>
                    </a:lnTo>
                    <a:lnTo>
                      <a:pt x="26653" y="43848"/>
                    </a:lnTo>
                    <a:lnTo>
                      <a:pt x="26456" y="43888"/>
                    </a:lnTo>
                    <a:lnTo>
                      <a:pt x="26259" y="43927"/>
                    </a:lnTo>
                    <a:lnTo>
                      <a:pt x="26042" y="43947"/>
                    </a:lnTo>
                    <a:lnTo>
                      <a:pt x="25825" y="43947"/>
                    </a:lnTo>
                    <a:lnTo>
                      <a:pt x="25412" y="43927"/>
                    </a:lnTo>
                    <a:lnTo>
                      <a:pt x="24998" y="43888"/>
                    </a:lnTo>
                    <a:lnTo>
                      <a:pt x="24565" y="43789"/>
                    </a:lnTo>
                    <a:lnTo>
                      <a:pt x="24092" y="43651"/>
                    </a:lnTo>
                    <a:lnTo>
                      <a:pt x="23678" y="43513"/>
                    </a:lnTo>
                    <a:lnTo>
                      <a:pt x="23245" y="43336"/>
                    </a:lnTo>
                    <a:lnTo>
                      <a:pt x="22811" y="43139"/>
                    </a:lnTo>
                    <a:lnTo>
                      <a:pt x="22358" y="42903"/>
                    </a:lnTo>
                    <a:lnTo>
                      <a:pt x="21886" y="42647"/>
                    </a:lnTo>
                    <a:lnTo>
                      <a:pt x="21413" y="42351"/>
                    </a:lnTo>
                    <a:lnTo>
                      <a:pt x="20940" y="42036"/>
                    </a:lnTo>
                    <a:lnTo>
                      <a:pt x="20448" y="41701"/>
                    </a:lnTo>
                    <a:lnTo>
                      <a:pt x="19699" y="41150"/>
                    </a:lnTo>
                    <a:lnTo>
                      <a:pt x="18931" y="40519"/>
                    </a:lnTo>
                    <a:lnTo>
                      <a:pt x="18163" y="39850"/>
                    </a:lnTo>
                    <a:lnTo>
                      <a:pt x="17375" y="39121"/>
                    </a:lnTo>
                    <a:lnTo>
                      <a:pt x="16587" y="38352"/>
                    </a:lnTo>
                    <a:lnTo>
                      <a:pt x="15799" y="37505"/>
                    </a:lnTo>
                    <a:lnTo>
                      <a:pt x="14991" y="36639"/>
                    </a:lnTo>
                    <a:lnTo>
                      <a:pt x="14184" y="35713"/>
                    </a:lnTo>
                    <a:lnTo>
                      <a:pt x="13396" y="34728"/>
                    </a:lnTo>
                    <a:lnTo>
                      <a:pt x="12588" y="33723"/>
                    </a:lnTo>
                    <a:lnTo>
                      <a:pt x="11800" y="32660"/>
                    </a:lnTo>
                    <a:lnTo>
                      <a:pt x="11012" y="31557"/>
                    </a:lnTo>
                    <a:lnTo>
                      <a:pt x="10244" y="30414"/>
                    </a:lnTo>
                    <a:lnTo>
                      <a:pt x="9476" y="29252"/>
                    </a:lnTo>
                    <a:lnTo>
                      <a:pt x="8727" y="28031"/>
                    </a:lnTo>
                    <a:lnTo>
                      <a:pt x="7998" y="26790"/>
                    </a:lnTo>
                    <a:lnTo>
                      <a:pt x="7191" y="25352"/>
                    </a:lnTo>
                    <a:lnTo>
                      <a:pt x="6442" y="23933"/>
                    </a:lnTo>
                    <a:lnTo>
                      <a:pt x="5733" y="22535"/>
                    </a:lnTo>
                    <a:lnTo>
                      <a:pt x="5083" y="21136"/>
                    </a:lnTo>
                    <a:lnTo>
                      <a:pt x="4472" y="19757"/>
                    </a:lnTo>
                    <a:lnTo>
                      <a:pt x="3901" y="18398"/>
                    </a:lnTo>
                    <a:lnTo>
                      <a:pt x="3409" y="17059"/>
                    </a:lnTo>
                    <a:lnTo>
                      <a:pt x="2956" y="15759"/>
                    </a:lnTo>
                    <a:lnTo>
                      <a:pt x="2542" y="14478"/>
                    </a:lnTo>
                    <a:lnTo>
                      <a:pt x="2187" y="13237"/>
                    </a:lnTo>
                    <a:lnTo>
                      <a:pt x="1892" y="12036"/>
                    </a:lnTo>
                    <a:lnTo>
                      <a:pt x="1655" y="10873"/>
                    </a:lnTo>
                    <a:lnTo>
                      <a:pt x="1458" y="9770"/>
                    </a:lnTo>
                    <a:lnTo>
                      <a:pt x="1380" y="9238"/>
                    </a:lnTo>
                    <a:lnTo>
                      <a:pt x="1321" y="8707"/>
                    </a:lnTo>
                    <a:lnTo>
                      <a:pt x="1262" y="8194"/>
                    </a:lnTo>
                    <a:lnTo>
                      <a:pt x="1242" y="7702"/>
                    </a:lnTo>
                    <a:lnTo>
                      <a:pt x="1222" y="7229"/>
                    </a:lnTo>
                    <a:lnTo>
                      <a:pt x="1202" y="6757"/>
                    </a:lnTo>
                    <a:lnTo>
                      <a:pt x="1222" y="6264"/>
                    </a:lnTo>
                    <a:lnTo>
                      <a:pt x="1242" y="5791"/>
                    </a:lnTo>
                    <a:lnTo>
                      <a:pt x="1281" y="5338"/>
                    </a:lnTo>
                    <a:lnTo>
                      <a:pt x="1340" y="4905"/>
                    </a:lnTo>
                    <a:lnTo>
                      <a:pt x="1419" y="4511"/>
                    </a:lnTo>
                    <a:lnTo>
                      <a:pt x="1498" y="4117"/>
                    </a:lnTo>
                    <a:lnTo>
                      <a:pt x="1596" y="3762"/>
                    </a:lnTo>
                    <a:lnTo>
                      <a:pt x="1715" y="3427"/>
                    </a:lnTo>
                    <a:lnTo>
                      <a:pt x="1852" y="3112"/>
                    </a:lnTo>
                    <a:lnTo>
                      <a:pt x="2010" y="2817"/>
                    </a:lnTo>
                    <a:lnTo>
                      <a:pt x="2168" y="2561"/>
                    </a:lnTo>
                    <a:lnTo>
                      <a:pt x="2345" y="2324"/>
                    </a:lnTo>
                    <a:lnTo>
                      <a:pt x="2522" y="2108"/>
                    </a:lnTo>
                    <a:lnTo>
                      <a:pt x="2719" y="1911"/>
                    </a:lnTo>
                    <a:lnTo>
                      <a:pt x="2936" y="1733"/>
                    </a:lnTo>
                    <a:lnTo>
                      <a:pt x="3153" y="1596"/>
                    </a:lnTo>
                    <a:lnTo>
                      <a:pt x="3330" y="1497"/>
                    </a:lnTo>
                    <a:lnTo>
                      <a:pt x="3507" y="1418"/>
                    </a:lnTo>
                    <a:lnTo>
                      <a:pt x="3704" y="1359"/>
                    </a:lnTo>
                    <a:lnTo>
                      <a:pt x="3881" y="1300"/>
                    </a:lnTo>
                    <a:lnTo>
                      <a:pt x="4098" y="1261"/>
                    </a:lnTo>
                    <a:lnTo>
                      <a:pt x="4295" y="1221"/>
                    </a:lnTo>
                    <a:lnTo>
                      <a:pt x="4512" y="1202"/>
                    </a:lnTo>
                    <a:close/>
                    <a:moveTo>
                      <a:pt x="4453" y="0"/>
                    </a:moveTo>
                    <a:lnTo>
                      <a:pt x="4157" y="39"/>
                    </a:lnTo>
                    <a:lnTo>
                      <a:pt x="3881" y="79"/>
                    </a:lnTo>
                    <a:lnTo>
                      <a:pt x="3606" y="138"/>
                    </a:lnTo>
                    <a:lnTo>
                      <a:pt x="3330" y="217"/>
                    </a:lnTo>
                    <a:lnTo>
                      <a:pt x="3054" y="315"/>
                    </a:lnTo>
                    <a:lnTo>
                      <a:pt x="2798" y="414"/>
                    </a:lnTo>
                    <a:lnTo>
                      <a:pt x="2562" y="552"/>
                    </a:lnTo>
                    <a:lnTo>
                      <a:pt x="2227" y="768"/>
                    </a:lnTo>
                    <a:lnTo>
                      <a:pt x="1931" y="1005"/>
                    </a:lnTo>
                    <a:lnTo>
                      <a:pt x="1655" y="1280"/>
                    </a:lnTo>
                    <a:lnTo>
                      <a:pt x="1399" y="1576"/>
                    </a:lnTo>
                    <a:lnTo>
                      <a:pt x="1222" y="1812"/>
                    </a:lnTo>
                    <a:lnTo>
                      <a:pt x="1045" y="2068"/>
                    </a:lnTo>
                    <a:lnTo>
                      <a:pt x="907" y="2324"/>
                    </a:lnTo>
                    <a:lnTo>
                      <a:pt x="769" y="2600"/>
                    </a:lnTo>
                    <a:lnTo>
                      <a:pt x="631" y="2896"/>
                    </a:lnTo>
                    <a:lnTo>
                      <a:pt x="533" y="3191"/>
                    </a:lnTo>
                    <a:lnTo>
                      <a:pt x="414" y="3506"/>
                    </a:lnTo>
                    <a:lnTo>
                      <a:pt x="336" y="3821"/>
                    </a:lnTo>
                    <a:lnTo>
                      <a:pt x="257" y="4156"/>
                    </a:lnTo>
                    <a:lnTo>
                      <a:pt x="178" y="4491"/>
                    </a:lnTo>
                    <a:lnTo>
                      <a:pt x="139" y="4846"/>
                    </a:lnTo>
                    <a:lnTo>
                      <a:pt x="80" y="5220"/>
                    </a:lnTo>
                    <a:lnTo>
                      <a:pt x="21" y="5969"/>
                    </a:lnTo>
                    <a:lnTo>
                      <a:pt x="1" y="6757"/>
                    </a:lnTo>
                    <a:lnTo>
                      <a:pt x="21" y="7249"/>
                    </a:lnTo>
                    <a:lnTo>
                      <a:pt x="40" y="7781"/>
                    </a:lnTo>
                    <a:lnTo>
                      <a:pt x="80" y="8293"/>
                    </a:lnTo>
                    <a:lnTo>
                      <a:pt x="119" y="8845"/>
                    </a:lnTo>
                    <a:lnTo>
                      <a:pt x="178" y="9396"/>
                    </a:lnTo>
                    <a:lnTo>
                      <a:pt x="257" y="9948"/>
                    </a:lnTo>
                    <a:lnTo>
                      <a:pt x="454" y="11110"/>
                    </a:lnTo>
                    <a:lnTo>
                      <a:pt x="651" y="11996"/>
                    </a:lnTo>
                    <a:lnTo>
                      <a:pt x="868" y="12922"/>
                    </a:lnTo>
                    <a:lnTo>
                      <a:pt x="1104" y="13868"/>
                    </a:lnTo>
                    <a:lnTo>
                      <a:pt x="1380" y="14833"/>
                    </a:lnTo>
                    <a:lnTo>
                      <a:pt x="1695" y="15798"/>
                    </a:lnTo>
                    <a:lnTo>
                      <a:pt x="2030" y="16803"/>
                    </a:lnTo>
                    <a:lnTo>
                      <a:pt x="2404" y="17807"/>
                    </a:lnTo>
                    <a:lnTo>
                      <a:pt x="2798" y="18832"/>
                    </a:lnTo>
                    <a:lnTo>
                      <a:pt x="3212" y="19876"/>
                    </a:lnTo>
                    <a:lnTo>
                      <a:pt x="3665" y="20920"/>
                    </a:lnTo>
                    <a:lnTo>
                      <a:pt x="4137" y="21983"/>
                    </a:lnTo>
                    <a:lnTo>
                      <a:pt x="4650" y="23067"/>
                    </a:lnTo>
                    <a:lnTo>
                      <a:pt x="5181" y="24130"/>
                    </a:lnTo>
                    <a:lnTo>
                      <a:pt x="5733" y="25214"/>
                    </a:lnTo>
                    <a:lnTo>
                      <a:pt x="6324" y="26297"/>
                    </a:lnTo>
                    <a:lnTo>
                      <a:pt x="6954" y="27381"/>
                    </a:lnTo>
                    <a:lnTo>
                      <a:pt x="7526" y="28365"/>
                    </a:lnTo>
                    <a:lnTo>
                      <a:pt x="8097" y="29311"/>
                    </a:lnTo>
                    <a:lnTo>
                      <a:pt x="8688" y="30237"/>
                    </a:lnTo>
                    <a:lnTo>
                      <a:pt x="9279" y="31143"/>
                    </a:lnTo>
                    <a:lnTo>
                      <a:pt x="9870" y="32029"/>
                    </a:lnTo>
                    <a:lnTo>
                      <a:pt x="10480" y="32896"/>
                    </a:lnTo>
                    <a:lnTo>
                      <a:pt x="11091" y="33743"/>
                    </a:lnTo>
                    <a:lnTo>
                      <a:pt x="11721" y="34551"/>
                    </a:lnTo>
                    <a:lnTo>
                      <a:pt x="12332" y="35339"/>
                    </a:lnTo>
                    <a:lnTo>
                      <a:pt x="12962" y="36107"/>
                    </a:lnTo>
                    <a:lnTo>
                      <a:pt x="13573" y="36855"/>
                    </a:lnTo>
                    <a:lnTo>
                      <a:pt x="14203" y="37565"/>
                    </a:lnTo>
                    <a:lnTo>
                      <a:pt x="14834" y="38254"/>
                    </a:lnTo>
                    <a:lnTo>
                      <a:pt x="15464" y="38904"/>
                    </a:lnTo>
                    <a:lnTo>
                      <a:pt x="16075" y="39534"/>
                    </a:lnTo>
                    <a:lnTo>
                      <a:pt x="16705" y="40145"/>
                    </a:lnTo>
                    <a:lnTo>
                      <a:pt x="17316" y="40716"/>
                    </a:lnTo>
                    <a:lnTo>
                      <a:pt x="17926" y="41248"/>
                    </a:lnTo>
                    <a:lnTo>
                      <a:pt x="18537" y="41760"/>
                    </a:lnTo>
                    <a:lnTo>
                      <a:pt x="19147" y="42233"/>
                    </a:lnTo>
                    <a:lnTo>
                      <a:pt x="19738" y="42686"/>
                    </a:lnTo>
                    <a:lnTo>
                      <a:pt x="20349" y="43100"/>
                    </a:lnTo>
                    <a:lnTo>
                      <a:pt x="20920" y="43474"/>
                    </a:lnTo>
                    <a:lnTo>
                      <a:pt x="21511" y="43809"/>
                    </a:lnTo>
                    <a:lnTo>
                      <a:pt x="22083" y="44104"/>
                    </a:lnTo>
                    <a:lnTo>
                      <a:pt x="22634" y="44380"/>
                    </a:lnTo>
                    <a:lnTo>
                      <a:pt x="23186" y="44617"/>
                    </a:lnTo>
                    <a:lnTo>
                      <a:pt x="23737" y="44794"/>
                    </a:lnTo>
                    <a:lnTo>
                      <a:pt x="24269" y="44951"/>
                    </a:lnTo>
                    <a:lnTo>
                      <a:pt x="24801" y="45070"/>
                    </a:lnTo>
                    <a:lnTo>
                      <a:pt x="25313" y="45129"/>
                    </a:lnTo>
                    <a:lnTo>
                      <a:pt x="25825" y="45148"/>
                    </a:lnTo>
                    <a:lnTo>
                      <a:pt x="26101" y="45148"/>
                    </a:lnTo>
                    <a:lnTo>
                      <a:pt x="26396" y="45129"/>
                    </a:lnTo>
                    <a:lnTo>
                      <a:pt x="26672" y="45089"/>
                    </a:lnTo>
                    <a:lnTo>
                      <a:pt x="26948" y="45030"/>
                    </a:lnTo>
                    <a:lnTo>
                      <a:pt x="27224" y="44951"/>
                    </a:lnTo>
                    <a:lnTo>
                      <a:pt x="27480" y="44853"/>
                    </a:lnTo>
                    <a:lnTo>
                      <a:pt x="27736" y="44735"/>
                    </a:lnTo>
                    <a:lnTo>
                      <a:pt x="27992" y="44597"/>
                    </a:lnTo>
                    <a:lnTo>
                      <a:pt x="28327" y="44400"/>
                    </a:lnTo>
                    <a:lnTo>
                      <a:pt x="28622" y="44144"/>
                    </a:lnTo>
                    <a:lnTo>
                      <a:pt x="28898" y="43888"/>
                    </a:lnTo>
                    <a:lnTo>
                      <a:pt x="29154" y="43592"/>
                    </a:lnTo>
                    <a:lnTo>
                      <a:pt x="29331" y="43356"/>
                    </a:lnTo>
                    <a:lnTo>
                      <a:pt x="29489" y="43100"/>
                    </a:lnTo>
                    <a:lnTo>
                      <a:pt x="29647" y="42824"/>
                    </a:lnTo>
                    <a:lnTo>
                      <a:pt x="29785" y="42548"/>
                    </a:lnTo>
                    <a:lnTo>
                      <a:pt x="29903" y="42272"/>
                    </a:lnTo>
                    <a:lnTo>
                      <a:pt x="30021" y="41977"/>
                    </a:lnTo>
                    <a:lnTo>
                      <a:pt x="30119" y="41662"/>
                    </a:lnTo>
                    <a:lnTo>
                      <a:pt x="30218" y="41327"/>
                    </a:lnTo>
                    <a:lnTo>
                      <a:pt x="30297" y="41012"/>
                    </a:lnTo>
                    <a:lnTo>
                      <a:pt x="30356" y="40657"/>
                    </a:lnTo>
                    <a:lnTo>
                      <a:pt x="30415" y="40303"/>
                    </a:lnTo>
                    <a:lnTo>
                      <a:pt x="30474" y="39948"/>
                    </a:lnTo>
                    <a:lnTo>
                      <a:pt x="30533" y="39200"/>
                    </a:lnTo>
                    <a:lnTo>
                      <a:pt x="30553" y="38392"/>
                    </a:lnTo>
                    <a:lnTo>
                      <a:pt x="30533" y="37899"/>
                    </a:lnTo>
                    <a:lnTo>
                      <a:pt x="30513" y="37387"/>
                    </a:lnTo>
                    <a:lnTo>
                      <a:pt x="30474" y="36855"/>
                    </a:lnTo>
                    <a:lnTo>
                      <a:pt x="30435" y="36324"/>
                    </a:lnTo>
                    <a:lnTo>
                      <a:pt x="30356" y="35772"/>
                    </a:lnTo>
                    <a:lnTo>
                      <a:pt x="30277" y="35201"/>
                    </a:lnTo>
                    <a:lnTo>
                      <a:pt x="30080" y="34039"/>
                    </a:lnTo>
                    <a:lnTo>
                      <a:pt x="29903" y="33152"/>
                    </a:lnTo>
                    <a:lnTo>
                      <a:pt x="29686" y="32226"/>
                    </a:lnTo>
                    <a:lnTo>
                      <a:pt x="29430" y="31281"/>
                    </a:lnTo>
                    <a:lnTo>
                      <a:pt x="29154" y="30335"/>
                    </a:lnTo>
                    <a:lnTo>
                      <a:pt x="28859" y="29350"/>
                    </a:lnTo>
                    <a:lnTo>
                      <a:pt x="28524" y="28346"/>
                    </a:lnTo>
                    <a:lnTo>
                      <a:pt x="28150" y="27341"/>
                    </a:lnTo>
                    <a:lnTo>
                      <a:pt x="27756" y="26317"/>
                    </a:lnTo>
                    <a:lnTo>
                      <a:pt x="27342" y="25273"/>
                    </a:lnTo>
                    <a:lnTo>
                      <a:pt x="26889" y="24229"/>
                    </a:lnTo>
                    <a:lnTo>
                      <a:pt x="26416" y="23165"/>
                    </a:lnTo>
                    <a:lnTo>
                      <a:pt x="25904" y="22101"/>
                    </a:lnTo>
                    <a:lnTo>
                      <a:pt x="25372" y="21018"/>
                    </a:lnTo>
                    <a:lnTo>
                      <a:pt x="24801" y="19935"/>
                    </a:lnTo>
                    <a:lnTo>
                      <a:pt x="24230" y="18851"/>
                    </a:lnTo>
                    <a:lnTo>
                      <a:pt x="23599" y="17768"/>
                    </a:lnTo>
                    <a:lnTo>
                      <a:pt x="23028" y="16803"/>
                    </a:lnTo>
                    <a:lnTo>
                      <a:pt x="22457" y="15857"/>
                    </a:lnTo>
                    <a:lnTo>
                      <a:pt x="21866" y="14912"/>
                    </a:lnTo>
                    <a:lnTo>
                      <a:pt x="21275" y="14005"/>
                    </a:lnTo>
                    <a:lnTo>
                      <a:pt x="20664" y="13119"/>
                    </a:lnTo>
                    <a:lnTo>
                      <a:pt x="20073" y="12252"/>
                    </a:lnTo>
                    <a:lnTo>
                      <a:pt x="19443" y="11425"/>
                    </a:lnTo>
                    <a:lnTo>
                      <a:pt x="18832" y="10598"/>
                    </a:lnTo>
                    <a:lnTo>
                      <a:pt x="18222" y="9810"/>
                    </a:lnTo>
                    <a:lnTo>
                      <a:pt x="17591" y="9041"/>
                    </a:lnTo>
                    <a:lnTo>
                      <a:pt x="16961" y="8313"/>
                    </a:lnTo>
                    <a:lnTo>
                      <a:pt x="16350" y="7584"/>
                    </a:lnTo>
                    <a:lnTo>
                      <a:pt x="15720" y="6894"/>
                    </a:lnTo>
                    <a:lnTo>
                      <a:pt x="15090" y="6244"/>
                    </a:lnTo>
                    <a:lnTo>
                      <a:pt x="14479" y="5614"/>
                    </a:lnTo>
                    <a:lnTo>
                      <a:pt x="13849" y="5023"/>
                    </a:lnTo>
                    <a:lnTo>
                      <a:pt x="13238" y="4452"/>
                    </a:lnTo>
                    <a:lnTo>
                      <a:pt x="12627" y="3900"/>
                    </a:lnTo>
                    <a:lnTo>
                      <a:pt x="12017" y="3388"/>
                    </a:lnTo>
                    <a:lnTo>
                      <a:pt x="11406" y="2915"/>
                    </a:lnTo>
                    <a:lnTo>
                      <a:pt x="10795" y="2482"/>
                    </a:lnTo>
                    <a:lnTo>
                      <a:pt x="10205" y="2068"/>
                    </a:lnTo>
                    <a:lnTo>
                      <a:pt x="9633" y="1694"/>
                    </a:lnTo>
                    <a:lnTo>
                      <a:pt x="9042" y="1359"/>
                    </a:lnTo>
                    <a:lnTo>
                      <a:pt x="8471" y="1044"/>
                    </a:lnTo>
                    <a:lnTo>
                      <a:pt x="7920" y="768"/>
                    </a:lnTo>
                    <a:lnTo>
                      <a:pt x="7368" y="552"/>
                    </a:lnTo>
                    <a:lnTo>
                      <a:pt x="6816" y="355"/>
                    </a:lnTo>
                    <a:lnTo>
                      <a:pt x="6285" y="197"/>
                    </a:lnTo>
                    <a:lnTo>
                      <a:pt x="5753" y="98"/>
                    </a:lnTo>
                    <a:lnTo>
                      <a:pt x="5241" y="20"/>
                    </a:lnTo>
                    <a:lnTo>
                      <a:pt x="47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7"/>
              <p:cNvSpPr/>
              <p:nvPr/>
            </p:nvSpPr>
            <p:spPr>
              <a:xfrm>
                <a:off x="2492650" y="420825"/>
                <a:ext cx="1129225" cy="763325"/>
              </a:xfrm>
              <a:custGeom>
                <a:avLst/>
                <a:gdLst/>
                <a:ahLst/>
                <a:cxnLst/>
                <a:rect l="l" t="t" r="r" b="b"/>
                <a:pathLst>
                  <a:path w="45169" h="30533" extrusionOk="0">
                    <a:moveTo>
                      <a:pt x="38412" y="1202"/>
                    </a:moveTo>
                    <a:lnTo>
                      <a:pt x="38905" y="1221"/>
                    </a:lnTo>
                    <a:lnTo>
                      <a:pt x="39358" y="1241"/>
                    </a:lnTo>
                    <a:lnTo>
                      <a:pt x="39811" y="1280"/>
                    </a:lnTo>
                    <a:lnTo>
                      <a:pt x="40244" y="1340"/>
                    </a:lnTo>
                    <a:lnTo>
                      <a:pt x="40658" y="1399"/>
                    </a:lnTo>
                    <a:lnTo>
                      <a:pt x="41032" y="1497"/>
                    </a:lnTo>
                    <a:lnTo>
                      <a:pt x="41406" y="1596"/>
                    </a:lnTo>
                    <a:lnTo>
                      <a:pt x="41741" y="1714"/>
                    </a:lnTo>
                    <a:lnTo>
                      <a:pt x="42056" y="1852"/>
                    </a:lnTo>
                    <a:lnTo>
                      <a:pt x="42332" y="1990"/>
                    </a:lnTo>
                    <a:lnTo>
                      <a:pt x="42608" y="2167"/>
                    </a:lnTo>
                    <a:lnTo>
                      <a:pt x="42844" y="2324"/>
                    </a:lnTo>
                    <a:lnTo>
                      <a:pt x="43061" y="2521"/>
                    </a:lnTo>
                    <a:lnTo>
                      <a:pt x="43258" y="2718"/>
                    </a:lnTo>
                    <a:lnTo>
                      <a:pt x="43416" y="2935"/>
                    </a:lnTo>
                    <a:lnTo>
                      <a:pt x="43573" y="3152"/>
                    </a:lnTo>
                    <a:lnTo>
                      <a:pt x="43652" y="3329"/>
                    </a:lnTo>
                    <a:lnTo>
                      <a:pt x="43731" y="3506"/>
                    </a:lnTo>
                    <a:lnTo>
                      <a:pt x="43810" y="3684"/>
                    </a:lnTo>
                    <a:lnTo>
                      <a:pt x="43849" y="3881"/>
                    </a:lnTo>
                    <a:lnTo>
                      <a:pt x="43908" y="4078"/>
                    </a:lnTo>
                    <a:lnTo>
                      <a:pt x="43928" y="4294"/>
                    </a:lnTo>
                    <a:lnTo>
                      <a:pt x="43948" y="4511"/>
                    </a:lnTo>
                    <a:lnTo>
                      <a:pt x="43948" y="4728"/>
                    </a:lnTo>
                    <a:lnTo>
                      <a:pt x="43948" y="5122"/>
                    </a:lnTo>
                    <a:lnTo>
                      <a:pt x="43888" y="5535"/>
                    </a:lnTo>
                    <a:lnTo>
                      <a:pt x="43790" y="5988"/>
                    </a:lnTo>
                    <a:lnTo>
                      <a:pt x="43652" y="6441"/>
                    </a:lnTo>
                    <a:lnTo>
                      <a:pt x="43514" y="6855"/>
                    </a:lnTo>
                    <a:lnTo>
                      <a:pt x="43337" y="7288"/>
                    </a:lnTo>
                    <a:lnTo>
                      <a:pt x="43140" y="7741"/>
                    </a:lnTo>
                    <a:lnTo>
                      <a:pt x="42903" y="8195"/>
                    </a:lnTo>
                    <a:lnTo>
                      <a:pt x="42647" y="8648"/>
                    </a:lnTo>
                    <a:lnTo>
                      <a:pt x="42352" y="9120"/>
                    </a:lnTo>
                    <a:lnTo>
                      <a:pt x="42037" y="9613"/>
                    </a:lnTo>
                    <a:lnTo>
                      <a:pt x="41702" y="10105"/>
                    </a:lnTo>
                    <a:lnTo>
                      <a:pt x="41150" y="10854"/>
                    </a:lnTo>
                    <a:lnTo>
                      <a:pt x="40520" y="11602"/>
                    </a:lnTo>
                    <a:lnTo>
                      <a:pt x="39850" y="12390"/>
                    </a:lnTo>
                    <a:lnTo>
                      <a:pt x="39121" y="13158"/>
                    </a:lnTo>
                    <a:lnTo>
                      <a:pt x="38353" y="13966"/>
                    </a:lnTo>
                    <a:lnTo>
                      <a:pt x="37526" y="14754"/>
                    </a:lnTo>
                    <a:lnTo>
                      <a:pt x="36639" y="15562"/>
                    </a:lnTo>
                    <a:lnTo>
                      <a:pt x="35714" y="16350"/>
                    </a:lnTo>
                    <a:lnTo>
                      <a:pt x="34748" y="17157"/>
                    </a:lnTo>
                    <a:lnTo>
                      <a:pt x="33724" y="17945"/>
                    </a:lnTo>
                    <a:lnTo>
                      <a:pt x="32660" y="18733"/>
                    </a:lnTo>
                    <a:lnTo>
                      <a:pt x="31557" y="19521"/>
                    </a:lnTo>
                    <a:lnTo>
                      <a:pt x="30435" y="20309"/>
                    </a:lnTo>
                    <a:lnTo>
                      <a:pt x="29253" y="21057"/>
                    </a:lnTo>
                    <a:lnTo>
                      <a:pt x="28031" y="21826"/>
                    </a:lnTo>
                    <a:lnTo>
                      <a:pt x="26790" y="22555"/>
                    </a:lnTo>
                    <a:lnTo>
                      <a:pt x="25372" y="23362"/>
                    </a:lnTo>
                    <a:lnTo>
                      <a:pt x="23954" y="24111"/>
                    </a:lnTo>
                    <a:lnTo>
                      <a:pt x="22536" y="24820"/>
                    </a:lnTo>
                    <a:lnTo>
                      <a:pt x="21137" y="25470"/>
                    </a:lnTo>
                    <a:lnTo>
                      <a:pt x="19758" y="26081"/>
                    </a:lnTo>
                    <a:lnTo>
                      <a:pt x="18399" y="26632"/>
                    </a:lnTo>
                    <a:lnTo>
                      <a:pt x="17059" y="27144"/>
                    </a:lnTo>
                    <a:lnTo>
                      <a:pt x="15759" y="27597"/>
                    </a:lnTo>
                    <a:lnTo>
                      <a:pt x="14479" y="28011"/>
                    </a:lnTo>
                    <a:lnTo>
                      <a:pt x="13238" y="28346"/>
                    </a:lnTo>
                    <a:lnTo>
                      <a:pt x="12036" y="28661"/>
                    </a:lnTo>
                    <a:lnTo>
                      <a:pt x="10894" y="28897"/>
                    </a:lnTo>
                    <a:lnTo>
                      <a:pt x="9771" y="29094"/>
                    </a:lnTo>
                    <a:lnTo>
                      <a:pt x="9239" y="29173"/>
                    </a:lnTo>
                    <a:lnTo>
                      <a:pt x="8707" y="29232"/>
                    </a:lnTo>
                    <a:lnTo>
                      <a:pt x="8195" y="29272"/>
                    </a:lnTo>
                    <a:lnTo>
                      <a:pt x="7703" y="29311"/>
                    </a:lnTo>
                    <a:lnTo>
                      <a:pt x="7230" y="29331"/>
                    </a:lnTo>
                    <a:lnTo>
                      <a:pt x="6265" y="29331"/>
                    </a:lnTo>
                    <a:lnTo>
                      <a:pt x="5792" y="29311"/>
                    </a:lnTo>
                    <a:lnTo>
                      <a:pt x="5339" y="29272"/>
                    </a:lnTo>
                    <a:lnTo>
                      <a:pt x="4925" y="29213"/>
                    </a:lnTo>
                    <a:lnTo>
                      <a:pt x="4512" y="29134"/>
                    </a:lnTo>
                    <a:lnTo>
                      <a:pt x="4118" y="29035"/>
                    </a:lnTo>
                    <a:lnTo>
                      <a:pt x="3763" y="28937"/>
                    </a:lnTo>
                    <a:lnTo>
                      <a:pt x="3428" y="28819"/>
                    </a:lnTo>
                    <a:lnTo>
                      <a:pt x="3113" y="28681"/>
                    </a:lnTo>
                    <a:lnTo>
                      <a:pt x="2818" y="28543"/>
                    </a:lnTo>
                    <a:lnTo>
                      <a:pt x="2562" y="28385"/>
                    </a:lnTo>
                    <a:lnTo>
                      <a:pt x="2325" y="28208"/>
                    </a:lnTo>
                    <a:lnTo>
                      <a:pt x="2109" y="28031"/>
                    </a:lnTo>
                    <a:lnTo>
                      <a:pt x="1912" y="27814"/>
                    </a:lnTo>
                    <a:lnTo>
                      <a:pt x="1754" y="27617"/>
                    </a:lnTo>
                    <a:lnTo>
                      <a:pt x="1596" y="27381"/>
                    </a:lnTo>
                    <a:lnTo>
                      <a:pt x="1518" y="27203"/>
                    </a:lnTo>
                    <a:lnTo>
                      <a:pt x="1439" y="27026"/>
                    </a:lnTo>
                    <a:lnTo>
                      <a:pt x="1360" y="26849"/>
                    </a:lnTo>
                    <a:lnTo>
                      <a:pt x="1301" y="26652"/>
                    </a:lnTo>
                    <a:lnTo>
                      <a:pt x="1261" y="26455"/>
                    </a:lnTo>
                    <a:lnTo>
                      <a:pt x="1242" y="26258"/>
                    </a:lnTo>
                    <a:lnTo>
                      <a:pt x="1222" y="26041"/>
                    </a:lnTo>
                    <a:lnTo>
                      <a:pt x="1202" y="25805"/>
                    </a:lnTo>
                    <a:lnTo>
                      <a:pt x="1222" y="25411"/>
                    </a:lnTo>
                    <a:lnTo>
                      <a:pt x="1281" y="24997"/>
                    </a:lnTo>
                    <a:lnTo>
                      <a:pt x="1380" y="24564"/>
                    </a:lnTo>
                    <a:lnTo>
                      <a:pt x="1498" y="24091"/>
                    </a:lnTo>
                    <a:lnTo>
                      <a:pt x="1655" y="23677"/>
                    </a:lnTo>
                    <a:lnTo>
                      <a:pt x="1833" y="23244"/>
                    </a:lnTo>
                    <a:lnTo>
                      <a:pt x="2030" y="22811"/>
                    </a:lnTo>
                    <a:lnTo>
                      <a:pt x="2266" y="22358"/>
                    </a:lnTo>
                    <a:lnTo>
                      <a:pt x="2522" y="21885"/>
                    </a:lnTo>
                    <a:lnTo>
                      <a:pt x="2798" y="21412"/>
                    </a:lnTo>
                    <a:lnTo>
                      <a:pt x="3113" y="20939"/>
                    </a:lnTo>
                    <a:lnTo>
                      <a:pt x="3468" y="20447"/>
                    </a:lnTo>
                    <a:lnTo>
                      <a:pt x="4019" y="19698"/>
                    </a:lnTo>
                    <a:lnTo>
                      <a:pt x="4630" y="18930"/>
                    </a:lnTo>
                    <a:lnTo>
                      <a:pt x="5319" y="18162"/>
                    </a:lnTo>
                    <a:lnTo>
                      <a:pt x="6028" y="17374"/>
                    </a:lnTo>
                    <a:lnTo>
                      <a:pt x="6816" y="16586"/>
                    </a:lnTo>
                    <a:lnTo>
                      <a:pt x="7644" y="15778"/>
                    </a:lnTo>
                    <a:lnTo>
                      <a:pt x="8530" y="14990"/>
                    </a:lnTo>
                    <a:lnTo>
                      <a:pt x="9456" y="14183"/>
                    </a:lnTo>
                    <a:lnTo>
                      <a:pt x="10421" y="13395"/>
                    </a:lnTo>
                    <a:lnTo>
                      <a:pt x="11445" y="12587"/>
                    </a:lnTo>
                    <a:lnTo>
                      <a:pt x="12509" y="11799"/>
                    </a:lnTo>
                    <a:lnTo>
                      <a:pt x="13593" y="11011"/>
                    </a:lnTo>
                    <a:lnTo>
                      <a:pt x="14735" y="10243"/>
                    </a:lnTo>
                    <a:lnTo>
                      <a:pt x="15917" y="9475"/>
                    </a:lnTo>
                    <a:lnTo>
                      <a:pt x="17138" y="8726"/>
                    </a:lnTo>
                    <a:lnTo>
                      <a:pt x="18379" y="7978"/>
                    </a:lnTo>
                    <a:lnTo>
                      <a:pt x="19797" y="7190"/>
                    </a:lnTo>
                    <a:lnTo>
                      <a:pt x="21216" y="6422"/>
                    </a:lnTo>
                    <a:lnTo>
                      <a:pt x="22634" y="5732"/>
                    </a:lnTo>
                    <a:lnTo>
                      <a:pt x="24033" y="5063"/>
                    </a:lnTo>
                    <a:lnTo>
                      <a:pt x="25411" y="4452"/>
                    </a:lnTo>
                    <a:lnTo>
                      <a:pt x="26771" y="3900"/>
                    </a:lnTo>
                    <a:lnTo>
                      <a:pt x="28090" y="3388"/>
                    </a:lnTo>
                    <a:lnTo>
                      <a:pt x="29410" y="2935"/>
                    </a:lnTo>
                    <a:lnTo>
                      <a:pt x="30691" y="2541"/>
                    </a:lnTo>
                    <a:lnTo>
                      <a:pt x="31912" y="2187"/>
                    </a:lnTo>
                    <a:lnTo>
                      <a:pt x="33113" y="1891"/>
                    </a:lnTo>
                    <a:lnTo>
                      <a:pt x="34276" y="1635"/>
                    </a:lnTo>
                    <a:lnTo>
                      <a:pt x="35398" y="1458"/>
                    </a:lnTo>
                    <a:lnTo>
                      <a:pt x="35930" y="1379"/>
                    </a:lnTo>
                    <a:lnTo>
                      <a:pt x="36442" y="1320"/>
                    </a:lnTo>
                    <a:lnTo>
                      <a:pt x="36955" y="1261"/>
                    </a:lnTo>
                    <a:lnTo>
                      <a:pt x="37467" y="1221"/>
                    </a:lnTo>
                    <a:lnTo>
                      <a:pt x="37940" y="1202"/>
                    </a:lnTo>
                    <a:close/>
                    <a:moveTo>
                      <a:pt x="37900" y="0"/>
                    </a:moveTo>
                    <a:lnTo>
                      <a:pt x="37388" y="20"/>
                    </a:lnTo>
                    <a:lnTo>
                      <a:pt x="36856" y="59"/>
                    </a:lnTo>
                    <a:lnTo>
                      <a:pt x="36324" y="118"/>
                    </a:lnTo>
                    <a:lnTo>
                      <a:pt x="35773" y="177"/>
                    </a:lnTo>
                    <a:lnTo>
                      <a:pt x="35221" y="256"/>
                    </a:lnTo>
                    <a:lnTo>
                      <a:pt x="34059" y="453"/>
                    </a:lnTo>
                    <a:lnTo>
                      <a:pt x="33153" y="650"/>
                    </a:lnTo>
                    <a:lnTo>
                      <a:pt x="32227" y="867"/>
                    </a:lnTo>
                    <a:lnTo>
                      <a:pt x="31301" y="1103"/>
                    </a:lnTo>
                    <a:lnTo>
                      <a:pt x="30336" y="1379"/>
                    </a:lnTo>
                    <a:lnTo>
                      <a:pt x="29351" y="1694"/>
                    </a:lnTo>
                    <a:lnTo>
                      <a:pt x="28366" y="2029"/>
                    </a:lnTo>
                    <a:lnTo>
                      <a:pt x="27342" y="2384"/>
                    </a:lnTo>
                    <a:lnTo>
                      <a:pt x="26318" y="2778"/>
                    </a:lnTo>
                    <a:lnTo>
                      <a:pt x="25274" y="3211"/>
                    </a:lnTo>
                    <a:lnTo>
                      <a:pt x="24230" y="3664"/>
                    </a:lnTo>
                    <a:lnTo>
                      <a:pt x="23166" y="4137"/>
                    </a:lnTo>
                    <a:lnTo>
                      <a:pt x="22102" y="4649"/>
                    </a:lnTo>
                    <a:lnTo>
                      <a:pt x="21019" y="5181"/>
                    </a:lnTo>
                    <a:lnTo>
                      <a:pt x="19955" y="5732"/>
                    </a:lnTo>
                    <a:lnTo>
                      <a:pt x="18872" y="6323"/>
                    </a:lnTo>
                    <a:lnTo>
                      <a:pt x="17769" y="6934"/>
                    </a:lnTo>
                    <a:lnTo>
                      <a:pt x="16803" y="7505"/>
                    </a:lnTo>
                    <a:lnTo>
                      <a:pt x="15858" y="8096"/>
                    </a:lnTo>
                    <a:lnTo>
                      <a:pt x="14932" y="8687"/>
                    </a:lnTo>
                    <a:lnTo>
                      <a:pt x="14026" y="9278"/>
                    </a:lnTo>
                    <a:lnTo>
                      <a:pt x="13140" y="9869"/>
                    </a:lnTo>
                    <a:lnTo>
                      <a:pt x="12273" y="10480"/>
                    </a:lnTo>
                    <a:lnTo>
                      <a:pt x="11426" y="11090"/>
                    </a:lnTo>
                    <a:lnTo>
                      <a:pt x="10618" y="11701"/>
                    </a:lnTo>
                    <a:lnTo>
                      <a:pt x="9811" y="12331"/>
                    </a:lnTo>
                    <a:lnTo>
                      <a:pt x="9042" y="12962"/>
                    </a:lnTo>
                    <a:lnTo>
                      <a:pt x="8313" y="13572"/>
                    </a:lnTo>
                    <a:lnTo>
                      <a:pt x="7604" y="14202"/>
                    </a:lnTo>
                    <a:lnTo>
                      <a:pt x="6915" y="14833"/>
                    </a:lnTo>
                    <a:lnTo>
                      <a:pt x="6245" y="15443"/>
                    </a:lnTo>
                    <a:lnTo>
                      <a:pt x="5615" y="16074"/>
                    </a:lnTo>
                    <a:lnTo>
                      <a:pt x="5024" y="16704"/>
                    </a:lnTo>
                    <a:lnTo>
                      <a:pt x="4453" y="17315"/>
                    </a:lnTo>
                    <a:lnTo>
                      <a:pt x="3901" y="17925"/>
                    </a:lnTo>
                    <a:lnTo>
                      <a:pt x="3409" y="18536"/>
                    </a:lnTo>
                    <a:lnTo>
                      <a:pt x="2916" y="19147"/>
                    </a:lnTo>
                    <a:lnTo>
                      <a:pt x="2483" y="19738"/>
                    </a:lnTo>
                    <a:lnTo>
                      <a:pt x="2069" y="20329"/>
                    </a:lnTo>
                    <a:lnTo>
                      <a:pt x="1695" y="20920"/>
                    </a:lnTo>
                    <a:lnTo>
                      <a:pt x="1360" y="21491"/>
                    </a:lnTo>
                    <a:lnTo>
                      <a:pt x="1045" y="22062"/>
                    </a:lnTo>
                    <a:lnTo>
                      <a:pt x="789" y="22633"/>
                    </a:lnTo>
                    <a:lnTo>
                      <a:pt x="552" y="23185"/>
                    </a:lnTo>
                    <a:lnTo>
                      <a:pt x="355" y="23736"/>
                    </a:lnTo>
                    <a:lnTo>
                      <a:pt x="198" y="24268"/>
                    </a:lnTo>
                    <a:lnTo>
                      <a:pt x="99" y="24800"/>
                    </a:lnTo>
                    <a:lnTo>
                      <a:pt x="20" y="25312"/>
                    </a:lnTo>
                    <a:lnTo>
                      <a:pt x="1" y="25805"/>
                    </a:lnTo>
                    <a:lnTo>
                      <a:pt x="20" y="26100"/>
                    </a:lnTo>
                    <a:lnTo>
                      <a:pt x="40" y="26396"/>
                    </a:lnTo>
                    <a:lnTo>
                      <a:pt x="80" y="26671"/>
                    </a:lnTo>
                    <a:lnTo>
                      <a:pt x="139" y="26947"/>
                    </a:lnTo>
                    <a:lnTo>
                      <a:pt x="217" y="27223"/>
                    </a:lnTo>
                    <a:lnTo>
                      <a:pt x="316" y="27479"/>
                    </a:lnTo>
                    <a:lnTo>
                      <a:pt x="434" y="27735"/>
                    </a:lnTo>
                    <a:lnTo>
                      <a:pt x="552" y="27991"/>
                    </a:lnTo>
                    <a:lnTo>
                      <a:pt x="769" y="28306"/>
                    </a:lnTo>
                    <a:lnTo>
                      <a:pt x="1005" y="28622"/>
                    </a:lnTo>
                    <a:lnTo>
                      <a:pt x="1281" y="28897"/>
                    </a:lnTo>
                    <a:lnTo>
                      <a:pt x="1577" y="29153"/>
                    </a:lnTo>
                    <a:lnTo>
                      <a:pt x="1813" y="29331"/>
                    </a:lnTo>
                    <a:lnTo>
                      <a:pt x="2069" y="29488"/>
                    </a:lnTo>
                    <a:lnTo>
                      <a:pt x="2325" y="29646"/>
                    </a:lnTo>
                    <a:lnTo>
                      <a:pt x="2601" y="29784"/>
                    </a:lnTo>
                    <a:lnTo>
                      <a:pt x="2896" y="29902"/>
                    </a:lnTo>
                    <a:lnTo>
                      <a:pt x="3192" y="30020"/>
                    </a:lnTo>
                    <a:lnTo>
                      <a:pt x="3507" y="30119"/>
                    </a:lnTo>
                    <a:lnTo>
                      <a:pt x="3822" y="30217"/>
                    </a:lnTo>
                    <a:lnTo>
                      <a:pt x="4157" y="30296"/>
                    </a:lnTo>
                    <a:lnTo>
                      <a:pt x="4492" y="30355"/>
                    </a:lnTo>
                    <a:lnTo>
                      <a:pt x="4847" y="30414"/>
                    </a:lnTo>
                    <a:lnTo>
                      <a:pt x="5221" y="30454"/>
                    </a:lnTo>
                    <a:lnTo>
                      <a:pt x="5969" y="30513"/>
                    </a:lnTo>
                    <a:lnTo>
                      <a:pt x="6757" y="30532"/>
                    </a:lnTo>
                    <a:lnTo>
                      <a:pt x="7269" y="30532"/>
                    </a:lnTo>
                    <a:lnTo>
                      <a:pt x="7782" y="30513"/>
                    </a:lnTo>
                    <a:lnTo>
                      <a:pt x="8294" y="30473"/>
                    </a:lnTo>
                    <a:lnTo>
                      <a:pt x="8845" y="30434"/>
                    </a:lnTo>
                    <a:lnTo>
                      <a:pt x="9397" y="30355"/>
                    </a:lnTo>
                    <a:lnTo>
                      <a:pt x="9948" y="30276"/>
                    </a:lnTo>
                    <a:lnTo>
                      <a:pt x="11111" y="30079"/>
                    </a:lnTo>
                    <a:lnTo>
                      <a:pt x="12017" y="29902"/>
                    </a:lnTo>
                    <a:lnTo>
                      <a:pt x="12923" y="29685"/>
                    </a:lnTo>
                    <a:lnTo>
                      <a:pt x="13868" y="29429"/>
                    </a:lnTo>
                    <a:lnTo>
                      <a:pt x="14834" y="29153"/>
                    </a:lnTo>
                    <a:lnTo>
                      <a:pt x="15818" y="28858"/>
                    </a:lnTo>
                    <a:lnTo>
                      <a:pt x="16803" y="28523"/>
                    </a:lnTo>
                    <a:lnTo>
                      <a:pt x="17828" y="28149"/>
                    </a:lnTo>
                    <a:lnTo>
                      <a:pt x="18852" y="27755"/>
                    </a:lnTo>
                    <a:lnTo>
                      <a:pt x="19876" y="27341"/>
                    </a:lnTo>
                    <a:lnTo>
                      <a:pt x="20940" y="26888"/>
                    </a:lnTo>
                    <a:lnTo>
                      <a:pt x="22004" y="26396"/>
                    </a:lnTo>
                    <a:lnTo>
                      <a:pt x="23067" y="25903"/>
                    </a:lnTo>
                    <a:lnTo>
                      <a:pt x="24131" y="25371"/>
                    </a:lnTo>
                    <a:lnTo>
                      <a:pt x="25215" y="24800"/>
                    </a:lnTo>
                    <a:lnTo>
                      <a:pt x="26298" y="24209"/>
                    </a:lnTo>
                    <a:lnTo>
                      <a:pt x="27401" y="23599"/>
                    </a:lnTo>
                    <a:lnTo>
                      <a:pt x="28366" y="23027"/>
                    </a:lnTo>
                    <a:lnTo>
                      <a:pt x="29312" y="22456"/>
                    </a:lnTo>
                    <a:lnTo>
                      <a:pt x="30238" y="21865"/>
                    </a:lnTo>
                    <a:lnTo>
                      <a:pt x="31144" y="21274"/>
                    </a:lnTo>
                    <a:lnTo>
                      <a:pt x="32030" y="20664"/>
                    </a:lnTo>
                    <a:lnTo>
                      <a:pt x="32897" y="20053"/>
                    </a:lnTo>
                    <a:lnTo>
                      <a:pt x="33744" y="19442"/>
                    </a:lnTo>
                    <a:lnTo>
                      <a:pt x="34551" y="18832"/>
                    </a:lnTo>
                    <a:lnTo>
                      <a:pt x="35339" y="18201"/>
                    </a:lnTo>
                    <a:lnTo>
                      <a:pt x="36108" y="17591"/>
                    </a:lnTo>
                    <a:lnTo>
                      <a:pt x="36856" y="16960"/>
                    </a:lnTo>
                    <a:lnTo>
                      <a:pt x="37565" y="16330"/>
                    </a:lnTo>
                    <a:lnTo>
                      <a:pt x="38255" y="15719"/>
                    </a:lnTo>
                    <a:lnTo>
                      <a:pt x="38924" y="15089"/>
                    </a:lnTo>
                    <a:lnTo>
                      <a:pt x="39555" y="14459"/>
                    </a:lnTo>
                    <a:lnTo>
                      <a:pt x="40146" y="13848"/>
                    </a:lnTo>
                    <a:lnTo>
                      <a:pt x="40717" y="13218"/>
                    </a:lnTo>
                    <a:lnTo>
                      <a:pt x="41249" y="12607"/>
                    </a:lnTo>
                    <a:lnTo>
                      <a:pt x="41761" y="11996"/>
                    </a:lnTo>
                    <a:lnTo>
                      <a:pt x="42234" y="11405"/>
                    </a:lnTo>
                    <a:lnTo>
                      <a:pt x="42687" y="10795"/>
                    </a:lnTo>
                    <a:lnTo>
                      <a:pt x="43100" y="10204"/>
                    </a:lnTo>
                    <a:lnTo>
                      <a:pt x="43475" y="9613"/>
                    </a:lnTo>
                    <a:lnTo>
                      <a:pt x="43810" y="9042"/>
                    </a:lnTo>
                    <a:lnTo>
                      <a:pt x="44125" y="8470"/>
                    </a:lnTo>
                    <a:lnTo>
                      <a:pt x="44381" y="7899"/>
                    </a:lnTo>
                    <a:lnTo>
                      <a:pt x="44617" y="7348"/>
                    </a:lnTo>
                    <a:lnTo>
                      <a:pt x="44814" y="6816"/>
                    </a:lnTo>
                    <a:lnTo>
                      <a:pt x="44952" y="6284"/>
                    </a:lnTo>
                    <a:lnTo>
                      <a:pt x="45070" y="5752"/>
                    </a:lnTo>
                    <a:lnTo>
                      <a:pt x="45129" y="5240"/>
                    </a:lnTo>
                    <a:lnTo>
                      <a:pt x="45169" y="4728"/>
                    </a:lnTo>
                    <a:lnTo>
                      <a:pt x="45149" y="4432"/>
                    </a:lnTo>
                    <a:lnTo>
                      <a:pt x="45129" y="4156"/>
                    </a:lnTo>
                    <a:lnTo>
                      <a:pt x="45090" y="3861"/>
                    </a:lnTo>
                    <a:lnTo>
                      <a:pt x="45031" y="3585"/>
                    </a:lnTo>
                    <a:lnTo>
                      <a:pt x="44952" y="3329"/>
                    </a:lnTo>
                    <a:lnTo>
                      <a:pt x="44854" y="3053"/>
                    </a:lnTo>
                    <a:lnTo>
                      <a:pt x="44735" y="2797"/>
                    </a:lnTo>
                    <a:lnTo>
                      <a:pt x="44617" y="2561"/>
                    </a:lnTo>
                    <a:lnTo>
                      <a:pt x="44401" y="2226"/>
                    </a:lnTo>
                    <a:lnTo>
                      <a:pt x="44164" y="1930"/>
                    </a:lnTo>
                    <a:lnTo>
                      <a:pt x="43888" y="1635"/>
                    </a:lnTo>
                    <a:lnTo>
                      <a:pt x="43593" y="1379"/>
                    </a:lnTo>
                    <a:lnTo>
                      <a:pt x="43357" y="1202"/>
                    </a:lnTo>
                    <a:lnTo>
                      <a:pt x="43100" y="1044"/>
                    </a:lnTo>
                    <a:lnTo>
                      <a:pt x="42844" y="886"/>
                    </a:lnTo>
                    <a:lnTo>
                      <a:pt x="42569" y="749"/>
                    </a:lnTo>
                    <a:lnTo>
                      <a:pt x="42273" y="630"/>
                    </a:lnTo>
                    <a:lnTo>
                      <a:pt x="41978" y="512"/>
                    </a:lnTo>
                    <a:lnTo>
                      <a:pt x="41663" y="414"/>
                    </a:lnTo>
                    <a:lnTo>
                      <a:pt x="41347" y="335"/>
                    </a:lnTo>
                    <a:lnTo>
                      <a:pt x="41012" y="256"/>
                    </a:lnTo>
                    <a:lnTo>
                      <a:pt x="40658" y="177"/>
                    </a:lnTo>
                    <a:lnTo>
                      <a:pt x="40303" y="118"/>
                    </a:lnTo>
                    <a:lnTo>
                      <a:pt x="39949" y="79"/>
                    </a:lnTo>
                    <a:lnTo>
                      <a:pt x="39200" y="20"/>
                    </a:lnTo>
                    <a:lnTo>
                      <a:pt x="384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7"/>
              <p:cNvSpPr/>
              <p:nvPr/>
            </p:nvSpPr>
            <p:spPr>
              <a:xfrm>
                <a:off x="2752175" y="478425"/>
                <a:ext cx="638750" cy="638750"/>
              </a:xfrm>
              <a:custGeom>
                <a:avLst/>
                <a:gdLst/>
                <a:ahLst/>
                <a:cxnLst/>
                <a:rect l="l" t="t" r="r" b="b"/>
                <a:pathLst>
                  <a:path w="25550" h="25550" extrusionOk="0">
                    <a:moveTo>
                      <a:pt x="12411" y="1"/>
                    </a:moveTo>
                    <a:lnTo>
                      <a:pt x="11800" y="20"/>
                    </a:lnTo>
                    <a:lnTo>
                      <a:pt x="11189" y="99"/>
                    </a:lnTo>
                    <a:lnTo>
                      <a:pt x="10579" y="178"/>
                    </a:lnTo>
                    <a:lnTo>
                      <a:pt x="9968" y="296"/>
                    </a:lnTo>
                    <a:lnTo>
                      <a:pt x="9377" y="454"/>
                    </a:lnTo>
                    <a:lnTo>
                      <a:pt x="8786" y="631"/>
                    </a:lnTo>
                    <a:lnTo>
                      <a:pt x="8215" y="828"/>
                    </a:lnTo>
                    <a:lnTo>
                      <a:pt x="7644" y="1064"/>
                    </a:lnTo>
                    <a:lnTo>
                      <a:pt x="7092" y="1321"/>
                    </a:lnTo>
                    <a:lnTo>
                      <a:pt x="6541" y="1616"/>
                    </a:lnTo>
                    <a:lnTo>
                      <a:pt x="6028" y="1911"/>
                    </a:lnTo>
                    <a:lnTo>
                      <a:pt x="5497" y="2266"/>
                    </a:lnTo>
                    <a:lnTo>
                      <a:pt x="5004" y="2621"/>
                    </a:lnTo>
                    <a:lnTo>
                      <a:pt x="4531" y="3015"/>
                    </a:lnTo>
                    <a:lnTo>
                      <a:pt x="4059" y="3428"/>
                    </a:lnTo>
                    <a:lnTo>
                      <a:pt x="3606" y="3862"/>
                    </a:lnTo>
                    <a:lnTo>
                      <a:pt x="3192" y="4315"/>
                    </a:lnTo>
                    <a:lnTo>
                      <a:pt x="2778" y="4807"/>
                    </a:lnTo>
                    <a:lnTo>
                      <a:pt x="2404" y="5300"/>
                    </a:lnTo>
                    <a:lnTo>
                      <a:pt x="2049" y="5831"/>
                    </a:lnTo>
                    <a:lnTo>
                      <a:pt x="1695" y="6383"/>
                    </a:lnTo>
                    <a:lnTo>
                      <a:pt x="1399" y="6954"/>
                    </a:lnTo>
                    <a:lnTo>
                      <a:pt x="1104" y="7545"/>
                    </a:lnTo>
                    <a:lnTo>
                      <a:pt x="848" y="8156"/>
                    </a:lnTo>
                    <a:lnTo>
                      <a:pt x="631" y="8766"/>
                    </a:lnTo>
                    <a:lnTo>
                      <a:pt x="454" y="9377"/>
                    </a:lnTo>
                    <a:lnTo>
                      <a:pt x="296" y="10007"/>
                    </a:lnTo>
                    <a:lnTo>
                      <a:pt x="178" y="10618"/>
                    </a:lnTo>
                    <a:lnTo>
                      <a:pt x="80" y="11248"/>
                    </a:lnTo>
                    <a:lnTo>
                      <a:pt x="20" y="11879"/>
                    </a:lnTo>
                    <a:lnTo>
                      <a:pt x="1" y="12489"/>
                    </a:lnTo>
                    <a:lnTo>
                      <a:pt x="1" y="13120"/>
                    </a:lnTo>
                    <a:lnTo>
                      <a:pt x="20" y="13730"/>
                    </a:lnTo>
                    <a:lnTo>
                      <a:pt x="99" y="14341"/>
                    </a:lnTo>
                    <a:lnTo>
                      <a:pt x="178" y="14952"/>
                    </a:lnTo>
                    <a:lnTo>
                      <a:pt x="296" y="15562"/>
                    </a:lnTo>
                    <a:lnTo>
                      <a:pt x="454" y="16153"/>
                    </a:lnTo>
                    <a:lnTo>
                      <a:pt x="631" y="16744"/>
                    </a:lnTo>
                    <a:lnTo>
                      <a:pt x="828" y="17316"/>
                    </a:lnTo>
                    <a:lnTo>
                      <a:pt x="1064" y="17887"/>
                    </a:lnTo>
                    <a:lnTo>
                      <a:pt x="1321" y="18438"/>
                    </a:lnTo>
                    <a:lnTo>
                      <a:pt x="1616" y="18990"/>
                    </a:lnTo>
                    <a:lnTo>
                      <a:pt x="1931" y="19522"/>
                    </a:lnTo>
                    <a:lnTo>
                      <a:pt x="2266" y="20034"/>
                    </a:lnTo>
                    <a:lnTo>
                      <a:pt x="2621" y="20526"/>
                    </a:lnTo>
                    <a:lnTo>
                      <a:pt x="3015" y="21019"/>
                    </a:lnTo>
                    <a:lnTo>
                      <a:pt x="3428" y="21472"/>
                    </a:lnTo>
                    <a:lnTo>
                      <a:pt x="3862" y="21925"/>
                    </a:lnTo>
                    <a:lnTo>
                      <a:pt x="4315" y="22339"/>
                    </a:lnTo>
                    <a:lnTo>
                      <a:pt x="4807" y="22752"/>
                    </a:lnTo>
                    <a:lnTo>
                      <a:pt x="5300" y="23126"/>
                    </a:lnTo>
                    <a:lnTo>
                      <a:pt x="5831" y="23501"/>
                    </a:lnTo>
                    <a:lnTo>
                      <a:pt x="6383" y="23836"/>
                    </a:lnTo>
                    <a:lnTo>
                      <a:pt x="6954" y="24131"/>
                    </a:lnTo>
                    <a:lnTo>
                      <a:pt x="7545" y="24427"/>
                    </a:lnTo>
                    <a:lnTo>
                      <a:pt x="8156" y="24683"/>
                    </a:lnTo>
                    <a:lnTo>
                      <a:pt x="8766" y="24899"/>
                    </a:lnTo>
                    <a:lnTo>
                      <a:pt x="9377" y="25077"/>
                    </a:lnTo>
                    <a:lnTo>
                      <a:pt x="10007" y="25234"/>
                    </a:lnTo>
                    <a:lnTo>
                      <a:pt x="10618" y="25352"/>
                    </a:lnTo>
                    <a:lnTo>
                      <a:pt x="11248" y="25451"/>
                    </a:lnTo>
                    <a:lnTo>
                      <a:pt x="11879" y="25510"/>
                    </a:lnTo>
                    <a:lnTo>
                      <a:pt x="12489" y="25549"/>
                    </a:lnTo>
                    <a:lnTo>
                      <a:pt x="13120" y="25530"/>
                    </a:lnTo>
                    <a:lnTo>
                      <a:pt x="13730" y="25510"/>
                    </a:lnTo>
                    <a:lnTo>
                      <a:pt x="14341" y="25451"/>
                    </a:lnTo>
                    <a:lnTo>
                      <a:pt x="14952" y="25352"/>
                    </a:lnTo>
                    <a:lnTo>
                      <a:pt x="15562" y="25234"/>
                    </a:lnTo>
                    <a:lnTo>
                      <a:pt x="16153" y="25077"/>
                    </a:lnTo>
                    <a:lnTo>
                      <a:pt x="16744" y="24899"/>
                    </a:lnTo>
                    <a:lnTo>
                      <a:pt x="17315" y="24702"/>
                    </a:lnTo>
                    <a:lnTo>
                      <a:pt x="17887" y="24466"/>
                    </a:lnTo>
                    <a:lnTo>
                      <a:pt x="18438" y="24210"/>
                    </a:lnTo>
                    <a:lnTo>
                      <a:pt x="18990" y="23934"/>
                    </a:lnTo>
                    <a:lnTo>
                      <a:pt x="19522" y="23619"/>
                    </a:lnTo>
                    <a:lnTo>
                      <a:pt x="20034" y="23284"/>
                    </a:lnTo>
                    <a:lnTo>
                      <a:pt x="20526" y="22910"/>
                    </a:lnTo>
                    <a:lnTo>
                      <a:pt x="21019" y="22536"/>
                    </a:lnTo>
                    <a:lnTo>
                      <a:pt x="21472" y="22122"/>
                    </a:lnTo>
                    <a:lnTo>
                      <a:pt x="21925" y="21669"/>
                    </a:lnTo>
                    <a:lnTo>
                      <a:pt x="22358" y="21216"/>
                    </a:lnTo>
                    <a:lnTo>
                      <a:pt x="22752" y="20743"/>
                    </a:lnTo>
                    <a:lnTo>
                      <a:pt x="23126" y="20231"/>
                    </a:lnTo>
                    <a:lnTo>
                      <a:pt x="23501" y="19699"/>
                    </a:lnTo>
                    <a:lnTo>
                      <a:pt x="23836" y="19147"/>
                    </a:lnTo>
                    <a:lnTo>
                      <a:pt x="24151" y="18576"/>
                    </a:lnTo>
                    <a:lnTo>
                      <a:pt x="24427" y="17985"/>
                    </a:lnTo>
                    <a:lnTo>
                      <a:pt x="24683" y="17375"/>
                    </a:lnTo>
                    <a:lnTo>
                      <a:pt x="24899" y="16764"/>
                    </a:lnTo>
                    <a:lnTo>
                      <a:pt x="25077" y="16153"/>
                    </a:lnTo>
                    <a:lnTo>
                      <a:pt x="25234" y="15523"/>
                    </a:lnTo>
                    <a:lnTo>
                      <a:pt x="25372" y="14912"/>
                    </a:lnTo>
                    <a:lnTo>
                      <a:pt x="25451" y="14282"/>
                    </a:lnTo>
                    <a:lnTo>
                      <a:pt x="25510" y="13671"/>
                    </a:lnTo>
                    <a:lnTo>
                      <a:pt x="25549" y="13041"/>
                    </a:lnTo>
                    <a:lnTo>
                      <a:pt x="25530" y="12411"/>
                    </a:lnTo>
                    <a:lnTo>
                      <a:pt x="25510" y="11800"/>
                    </a:lnTo>
                    <a:lnTo>
                      <a:pt x="25451" y="11189"/>
                    </a:lnTo>
                    <a:lnTo>
                      <a:pt x="25352" y="10579"/>
                    </a:lnTo>
                    <a:lnTo>
                      <a:pt x="25234" y="9968"/>
                    </a:lnTo>
                    <a:lnTo>
                      <a:pt x="25077" y="9377"/>
                    </a:lnTo>
                    <a:lnTo>
                      <a:pt x="24899" y="8786"/>
                    </a:lnTo>
                    <a:lnTo>
                      <a:pt x="24702" y="8215"/>
                    </a:lnTo>
                    <a:lnTo>
                      <a:pt x="24466" y="7644"/>
                    </a:lnTo>
                    <a:lnTo>
                      <a:pt x="24210" y="7092"/>
                    </a:lnTo>
                    <a:lnTo>
                      <a:pt x="23934" y="6541"/>
                    </a:lnTo>
                    <a:lnTo>
                      <a:pt x="23619" y="6028"/>
                    </a:lnTo>
                    <a:lnTo>
                      <a:pt x="23284" y="5497"/>
                    </a:lnTo>
                    <a:lnTo>
                      <a:pt x="22910" y="5004"/>
                    </a:lnTo>
                    <a:lnTo>
                      <a:pt x="22536" y="4531"/>
                    </a:lnTo>
                    <a:lnTo>
                      <a:pt x="22122" y="4059"/>
                    </a:lnTo>
                    <a:lnTo>
                      <a:pt x="21688" y="3606"/>
                    </a:lnTo>
                    <a:lnTo>
                      <a:pt x="21216" y="3192"/>
                    </a:lnTo>
                    <a:lnTo>
                      <a:pt x="20743" y="2778"/>
                    </a:lnTo>
                    <a:lnTo>
                      <a:pt x="20231" y="2404"/>
                    </a:lnTo>
                    <a:lnTo>
                      <a:pt x="19699" y="2030"/>
                    </a:lnTo>
                    <a:lnTo>
                      <a:pt x="19147" y="1695"/>
                    </a:lnTo>
                    <a:lnTo>
                      <a:pt x="18576" y="1399"/>
                    </a:lnTo>
                    <a:lnTo>
                      <a:pt x="17985" y="1104"/>
                    </a:lnTo>
                    <a:lnTo>
                      <a:pt x="17375" y="848"/>
                    </a:lnTo>
                    <a:lnTo>
                      <a:pt x="16764" y="631"/>
                    </a:lnTo>
                    <a:lnTo>
                      <a:pt x="16153" y="454"/>
                    </a:lnTo>
                    <a:lnTo>
                      <a:pt x="15523" y="296"/>
                    </a:lnTo>
                    <a:lnTo>
                      <a:pt x="14912" y="178"/>
                    </a:lnTo>
                    <a:lnTo>
                      <a:pt x="14282" y="80"/>
                    </a:lnTo>
                    <a:lnTo>
                      <a:pt x="13671" y="20"/>
                    </a:lnTo>
                    <a:lnTo>
                      <a:pt x="13041" y="1"/>
                    </a:lnTo>
                    <a:close/>
                  </a:path>
                </a:pathLst>
              </a:custGeom>
              <a:solidFill>
                <a:srgbClr val="D9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7"/>
              <p:cNvSpPr/>
              <p:nvPr/>
            </p:nvSpPr>
            <p:spPr>
              <a:xfrm>
                <a:off x="2709350" y="435575"/>
                <a:ext cx="723925" cy="723950"/>
              </a:xfrm>
              <a:custGeom>
                <a:avLst/>
                <a:gdLst/>
                <a:ahLst/>
                <a:cxnLst/>
                <a:rect l="l" t="t" r="r" b="b"/>
                <a:pathLst>
                  <a:path w="28957" h="28958" extrusionOk="0">
                    <a:moveTo>
                      <a:pt x="14754" y="1715"/>
                    </a:moveTo>
                    <a:lnTo>
                      <a:pt x="15384" y="1734"/>
                    </a:lnTo>
                    <a:lnTo>
                      <a:pt x="15995" y="1794"/>
                    </a:lnTo>
                    <a:lnTo>
                      <a:pt x="16625" y="1892"/>
                    </a:lnTo>
                    <a:lnTo>
                      <a:pt x="17236" y="2010"/>
                    </a:lnTo>
                    <a:lnTo>
                      <a:pt x="17866" y="2168"/>
                    </a:lnTo>
                    <a:lnTo>
                      <a:pt x="18477" y="2345"/>
                    </a:lnTo>
                    <a:lnTo>
                      <a:pt x="19088" y="2562"/>
                    </a:lnTo>
                    <a:lnTo>
                      <a:pt x="19698" y="2818"/>
                    </a:lnTo>
                    <a:lnTo>
                      <a:pt x="20289" y="3113"/>
                    </a:lnTo>
                    <a:lnTo>
                      <a:pt x="20860" y="3409"/>
                    </a:lnTo>
                    <a:lnTo>
                      <a:pt x="21412" y="3744"/>
                    </a:lnTo>
                    <a:lnTo>
                      <a:pt x="21944" y="4118"/>
                    </a:lnTo>
                    <a:lnTo>
                      <a:pt x="22456" y="4492"/>
                    </a:lnTo>
                    <a:lnTo>
                      <a:pt x="22929" y="4906"/>
                    </a:lnTo>
                    <a:lnTo>
                      <a:pt x="23401" y="5320"/>
                    </a:lnTo>
                    <a:lnTo>
                      <a:pt x="23835" y="5773"/>
                    </a:lnTo>
                    <a:lnTo>
                      <a:pt x="24249" y="6245"/>
                    </a:lnTo>
                    <a:lnTo>
                      <a:pt x="24623" y="6718"/>
                    </a:lnTo>
                    <a:lnTo>
                      <a:pt x="24997" y="7211"/>
                    </a:lnTo>
                    <a:lnTo>
                      <a:pt x="25332" y="7742"/>
                    </a:lnTo>
                    <a:lnTo>
                      <a:pt x="25647" y="8255"/>
                    </a:lnTo>
                    <a:lnTo>
                      <a:pt x="25923" y="8806"/>
                    </a:lnTo>
                    <a:lnTo>
                      <a:pt x="26179" y="9358"/>
                    </a:lnTo>
                    <a:lnTo>
                      <a:pt x="26415" y="9929"/>
                    </a:lnTo>
                    <a:lnTo>
                      <a:pt x="26612" y="10500"/>
                    </a:lnTo>
                    <a:lnTo>
                      <a:pt x="26790" y="11091"/>
                    </a:lnTo>
                    <a:lnTo>
                      <a:pt x="26947" y="11682"/>
                    </a:lnTo>
                    <a:lnTo>
                      <a:pt x="27065" y="12293"/>
                    </a:lnTo>
                    <a:lnTo>
                      <a:pt x="27164" y="12903"/>
                    </a:lnTo>
                    <a:lnTo>
                      <a:pt x="27223" y="13514"/>
                    </a:lnTo>
                    <a:lnTo>
                      <a:pt x="27243" y="14125"/>
                    </a:lnTo>
                    <a:lnTo>
                      <a:pt x="27262" y="14755"/>
                    </a:lnTo>
                    <a:lnTo>
                      <a:pt x="27223" y="15385"/>
                    </a:lnTo>
                    <a:lnTo>
                      <a:pt x="27164" y="15996"/>
                    </a:lnTo>
                    <a:lnTo>
                      <a:pt x="27085" y="16626"/>
                    </a:lnTo>
                    <a:lnTo>
                      <a:pt x="26947" y="17237"/>
                    </a:lnTo>
                    <a:lnTo>
                      <a:pt x="26790" y="17867"/>
                    </a:lnTo>
                    <a:lnTo>
                      <a:pt x="26612" y="18478"/>
                    </a:lnTo>
                    <a:lnTo>
                      <a:pt x="26396" y="19089"/>
                    </a:lnTo>
                    <a:lnTo>
                      <a:pt x="26140" y="19699"/>
                    </a:lnTo>
                    <a:lnTo>
                      <a:pt x="25864" y="20290"/>
                    </a:lnTo>
                    <a:lnTo>
                      <a:pt x="25549" y="20861"/>
                    </a:lnTo>
                    <a:lnTo>
                      <a:pt x="25214" y="21413"/>
                    </a:lnTo>
                    <a:lnTo>
                      <a:pt x="24839" y="21945"/>
                    </a:lnTo>
                    <a:lnTo>
                      <a:pt x="24465" y="22457"/>
                    </a:lnTo>
                    <a:lnTo>
                      <a:pt x="24071" y="22930"/>
                    </a:lnTo>
                    <a:lnTo>
                      <a:pt x="23638" y="23383"/>
                    </a:lnTo>
                    <a:lnTo>
                      <a:pt x="23185" y="23836"/>
                    </a:lnTo>
                    <a:lnTo>
                      <a:pt x="22732" y="24250"/>
                    </a:lnTo>
                    <a:lnTo>
                      <a:pt x="22239" y="24624"/>
                    </a:lnTo>
                    <a:lnTo>
                      <a:pt x="21747" y="24998"/>
                    </a:lnTo>
                    <a:lnTo>
                      <a:pt x="21235" y="25333"/>
                    </a:lnTo>
                    <a:lnTo>
                      <a:pt x="20703" y="25648"/>
                    </a:lnTo>
                    <a:lnTo>
                      <a:pt x="20151" y="25924"/>
                    </a:lnTo>
                    <a:lnTo>
                      <a:pt x="19600" y="26180"/>
                    </a:lnTo>
                    <a:lnTo>
                      <a:pt x="19028" y="26416"/>
                    </a:lnTo>
                    <a:lnTo>
                      <a:pt x="18457" y="26613"/>
                    </a:lnTo>
                    <a:lnTo>
                      <a:pt x="17866" y="26791"/>
                    </a:lnTo>
                    <a:lnTo>
                      <a:pt x="17275" y="26948"/>
                    </a:lnTo>
                    <a:lnTo>
                      <a:pt x="16665" y="27066"/>
                    </a:lnTo>
                    <a:lnTo>
                      <a:pt x="16054" y="27165"/>
                    </a:lnTo>
                    <a:lnTo>
                      <a:pt x="15443" y="27224"/>
                    </a:lnTo>
                    <a:lnTo>
                      <a:pt x="14833" y="27244"/>
                    </a:lnTo>
                    <a:lnTo>
                      <a:pt x="14202" y="27263"/>
                    </a:lnTo>
                    <a:lnTo>
                      <a:pt x="13592" y="27224"/>
                    </a:lnTo>
                    <a:lnTo>
                      <a:pt x="12961" y="27165"/>
                    </a:lnTo>
                    <a:lnTo>
                      <a:pt x="12331" y="27066"/>
                    </a:lnTo>
                    <a:lnTo>
                      <a:pt x="11720" y="26948"/>
                    </a:lnTo>
                    <a:lnTo>
                      <a:pt x="11090" y="26791"/>
                    </a:lnTo>
                    <a:lnTo>
                      <a:pt x="10479" y="26613"/>
                    </a:lnTo>
                    <a:lnTo>
                      <a:pt x="9869" y="26397"/>
                    </a:lnTo>
                    <a:lnTo>
                      <a:pt x="9258" y="26141"/>
                    </a:lnTo>
                    <a:lnTo>
                      <a:pt x="8667" y="25845"/>
                    </a:lnTo>
                    <a:lnTo>
                      <a:pt x="8096" y="25550"/>
                    </a:lnTo>
                    <a:lnTo>
                      <a:pt x="7544" y="25215"/>
                    </a:lnTo>
                    <a:lnTo>
                      <a:pt x="7013" y="24840"/>
                    </a:lnTo>
                    <a:lnTo>
                      <a:pt x="6520" y="24466"/>
                    </a:lnTo>
                    <a:lnTo>
                      <a:pt x="6028" y="24053"/>
                    </a:lnTo>
                    <a:lnTo>
                      <a:pt x="5575" y="23639"/>
                    </a:lnTo>
                    <a:lnTo>
                      <a:pt x="5141" y="23186"/>
                    </a:lnTo>
                    <a:lnTo>
                      <a:pt x="4728" y="22733"/>
                    </a:lnTo>
                    <a:lnTo>
                      <a:pt x="4334" y="22240"/>
                    </a:lnTo>
                    <a:lnTo>
                      <a:pt x="3979" y="21748"/>
                    </a:lnTo>
                    <a:lnTo>
                      <a:pt x="3644" y="21236"/>
                    </a:lnTo>
                    <a:lnTo>
                      <a:pt x="3329" y="20704"/>
                    </a:lnTo>
                    <a:lnTo>
                      <a:pt x="3034" y="20152"/>
                    </a:lnTo>
                    <a:lnTo>
                      <a:pt x="2777" y="19601"/>
                    </a:lnTo>
                    <a:lnTo>
                      <a:pt x="2541" y="19030"/>
                    </a:lnTo>
                    <a:lnTo>
                      <a:pt x="2344" y="18458"/>
                    </a:lnTo>
                    <a:lnTo>
                      <a:pt x="2167" y="17867"/>
                    </a:lnTo>
                    <a:lnTo>
                      <a:pt x="2009" y="17276"/>
                    </a:lnTo>
                    <a:lnTo>
                      <a:pt x="1891" y="16666"/>
                    </a:lnTo>
                    <a:lnTo>
                      <a:pt x="1812" y="16055"/>
                    </a:lnTo>
                    <a:lnTo>
                      <a:pt x="1733" y="15444"/>
                    </a:lnTo>
                    <a:lnTo>
                      <a:pt x="1714" y="14834"/>
                    </a:lnTo>
                    <a:lnTo>
                      <a:pt x="1714" y="14203"/>
                    </a:lnTo>
                    <a:lnTo>
                      <a:pt x="1733" y="13593"/>
                    </a:lnTo>
                    <a:lnTo>
                      <a:pt x="1793" y="12962"/>
                    </a:lnTo>
                    <a:lnTo>
                      <a:pt x="1891" y="12332"/>
                    </a:lnTo>
                    <a:lnTo>
                      <a:pt x="2009" y="11721"/>
                    </a:lnTo>
                    <a:lnTo>
                      <a:pt x="2167" y="11091"/>
                    </a:lnTo>
                    <a:lnTo>
                      <a:pt x="2344" y="10480"/>
                    </a:lnTo>
                    <a:lnTo>
                      <a:pt x="2561" y="9870"/>
                    </a:lnTo>
                    <a:lnTo>
                      <a:pt x="2817" y="9259"/>
                    </a:lnTo>
                    <a:lnTo>
                      <a:pt x="3112" y="8668"/>
                    </a:lnTo>
                    <a:lnTo>
                      <a:pt x="3408" y="8097"/>
                    </a:lnTo>
                    <a:lnTo>
                      <a:pt x="3762" y="7545"/>
                    </a:lnTo>
                    <a:lnTo>
                      <a:pt x="4117" y="7014"/>
                    </a:lnTo>
                    <a:lnTo>
                      <a:pt x="4491" y="6521"/>
                    </a:lnTo>
                    <a:lnTo>
                      <a:pt x="4905" y="6029"/>
                    </a:lnTo>
                    <a:lnTo>
                      <a:pt x="5319" y="5576"/>
                    </a:lnTo>
                    <a:lnTo>
                      <a:pt x="5772" y="5142"/>
                    </a:lnTo>
                    <a:lnTo>
                      <a:pt x="6244" y="4729"/>
                    </a:lnTo>
                    <a:lnTo>
                      <a:pt x="6717" y="4335"/>
                    </a:lnTo>
                    <a:lnTo>
                      <a:pt x="7210" y="3980"/>
                    </a:lnTo>
                    <a:lnTo>
                      <a:pt x="7741" y="3625"/>
                    </a:lnTo>
                    <a:lnTo>
                      <a:pt x="8254" y="3330"/>
                    </a:lnTo>
                    <a:lnTo>
                      <a:pt x="8805" y="3035"/>
                    </a:lnTo>
                    <a:lnTo>
                      <a:pt x="9357" y="2778"/>
                    </a:lnTo>
                    <a:lnTo>
                      <a:pt x="9928" y="2542"/>
                    </a:lnTo>
                    <a:lnTo>
                      <a:pt x="10499" y="2345"/>
                    </a:lnTo>
                    <a:lnTo>
                      <a:pt x="11090" y="2168"/>
                    </a:lnTo>
                    <a:lnTo>
                      <a:pt x="11681" y="2010"/>
                    </a:lnTo>
                    <a:lnTo>
                      <a:pt x="12292" y="1892"/>
                    </a:lnTo>
                    <a:lnTo>
                      <a:pt x="12902" y="1813"/>
                    </a:lnTo>
                    <a:lnTo>
                      <a:pt x="13513" y="1734"/>
                    </a:lnTo>
                    <a:lnTo>
                      <a:pt x="14124" y="1715"/>
                    </a:lnTo>
                    <a:close/>
                    <a:moveTo>
                      <a:pt x="14084" y="1"/>
                    </a:moveTo>
                    <a:lnTo>
                      <a:pt x="13375" y="40"/>
                    </a:lnTo>
                    <a:lnTo>
                      <a:pt x="12686" y="99"/>
                    </a:lnTo>
                    <a:lnTo>
                      <a:pt x="11996" y="218"/>
                    </a:lnTo>
                    <a:lnTo>
                      <a:pt x="11307" y="356"/>
                    </a:lnTo>
                    <a:lnTo>
                      <a:pt x="10637" y="513"/>
                    </a:lnTo>
                    <a:lnTo>
                      <a:pt x="9967" y="710"/>
                    </a:lnTo>
                    <a:lnTo>
                      <a:pt x="9317" y="947"/>
                    </a:lnTo>
                    <a:lnTo>
                      <a:pt x="8667" y="1222"/>
                    </a:lnTo>
                    <a:lnTo>
                      <a:pt x="8037" y="1498"/>
                    </a:lnTo>
                    <a:lnTo>
                      <a:pt x="7426" y="1833"/>
                    </a:lnTo>
                    <a:lnTo>
                      <a:pt x="6835" y="2188"/>
                    </a:lnTo>
                    <a:lnTo>
                      <a:pt x="6244" y="2562"/>
                    </a:lnTo>
                    <a:lnTo>
                      <a:pt x="5673" y="2975"/>
                    </a:lnTo>
                    <a:lnTo>
                      <a:pt x="5141" y="3409"/>
                    </a:lnTo>
                    <a:lnTo>
                      <a:pt x="4609" y="3882"/>
                    </a:lnTo>
                    <a:lnTo>
                      <a:pt x="4097" y="4374"/>
                    </a:lnTo>
                    <a:lnTo>
                      <a:pt x="3624" y="4906"/>
                    </a:lnTo>
                    <a:lnTo>
                      <a:pt x="3152" y="5438"/>
                    </a:lnTo>
                    <a:lnTo>
                      <a:pt x="2718" y="6009"/>
                    </a:lnTo>
                    <a:lnTo>
                      <a:pt x="2324" y="6620"/>
                    </a:lnTo>
                    <a:lnTo>
                      <a:pt x="1930" y="7250"/>
                    </a:lnTo>
                    <a:lnTo>
                      <a:pt x="1576" y="7880"/>
                    </a:lnTo>
                    <a:lnTo>
                      <a:pt x="1261" y="8570"/>
                    </a:lnTo>
                    <a:lnTo>
                      <a:pt x="985" y="9259"/>
                    </a:lnTo>
                    <a:lnTo>
                      <a:pt x="729" y="9949"/>
                    </a:lnTo>
                    <a:lnTo>
                      <a:pt x="512" y="10638"/>
                    </a:lnTo>
                    <a:lnTo>
                      <a:pt x="335" y="11347"/>
                    </a:lnTo>
                    <a:lnTo>
                      <a:pt x="197" y="12056"/>
                    </a:lnTo>
                    <a:lnTo>
                      <a:pt x="98" y="12765"/>
                    </a:lnTo>
                    <a:lnTo>
                      <a:pt x="39" y="13475"/>
                    </a:lnTo>
                    <a:lnTo>
                      <a:pt x="0" y="14164"/>
                    </a:lnTo>
                    <a:lnTo>
                      <a:pt x="0" y="14873"/>
                    </a:lnTo>
                    <a:lnTo>
                      <a:pt x="39" y="15582"/>
                    </a:lnTo>
                    <a:lnTo>
                      <a:pt x="98" y="16272"/>
                    </a:lnTo>
                    <a:lnTo>
                      <a:pt x="217" y="16961"/>
                    </a:lnTo>
                    <a:lnTo>
                      <a:pt x="355" y="17651"/>
                    </a:lnTo>
                    <a:lnTo>
                      <a:pt x="512" y="18320"/>
                    </a:lnTo>
                    <a:lnTo>
                      <a:pt x="709" y="18990"/>
                    </a:lnTo>
                    <a:lnTo>
                      <a:pt x="946" y="19640"/>
                    </a:lnTo>
                    <a:lnTo>
                      <a:pt x="1221" y="20290"/>
                    </a:lnTo>
                    <a:lnTo>
                      <a:pt x="1497" y="20921"/>
                    </a:lnTo>
                    <a:lnTo>
                      <a:pt x="1832" y="21531"/>
                    </a:lnTo>
                    <a:lnTo>
                      <a:pt x="2187" y="22142"/>
                    </a:lnTo>
                    <a:lnTo>
                      <a:pt x="2561" y="22713"/>
                    </a:lnTo>
                    <a:lnTo>
                      <a:pt x="2974" y="23284"/>
                    </a:lnTo>
                    <a:lnTo>
                      <a:pt x="3408" y="23836"/>
                    </a:lnTo>
                    <a:lnTo>
                      <a:pt x="3881" y="24348"/>
                    </a:lnTo>
                    <a:lnTo>
                      <a:pt x="4373" y="24860"/>
                    </a:lnTo>
                    <a:lnTo>
                      <a:pt x="4905" y="25353"/>
                    </a:lnTo>
                    <a:lnTo>
                      <a:pt x="5437" y="25806"/>
                    </a:lnTo>
                    <a:lnTo>
                      <a:pt x="6028" y="26239"/>
                    </a:lnTo>
                    <a:lnTo>
                      <a:pt x="6619" y="26653"/>
                    </a:lnTo>
                    <a:lnTo>
                      <a:pt x="7249" y="27027"/>
                    </a:lnTo>
                    <a:lnTo>
                      <a:pt x="7899" y="27382"/>
                    </a:lnTo>
                    <a:lnTo>
                      <a:pt x="8569" y="27697"/>
                    </a:lnTo>
                    <a:lnTo>
                      <a:pt x="9258" y="27992"/>
                    </a:lnTo>
                    <a:lnTo>
                      <a:pt x="9948" y="28229"/>
                    </a:lnTo>
                    <a:lnTo>
                      <a:pt x="10637" y="28445"/>
                    </a:lnTo>
                    <a:lnTo>
                      <a:pt x="11346" y="28623"/>
                    </a:lnTo>
                    <a:lnTo>
                      <a:pt x="12055" y="28760"/>
                    </a:lnTo>
                    <a:lnTo>
                      <a:pt x="12764" y="28859"/>
                    </a:lnTo>
                    <a:lnTo>
                      <a:pt x="13474" y="28938"/>
                    </a:lnTo>
                    <a:lnTo>
                      <a:pt x="14163" y="28957"/>
                    </a:lnTo>
                    <a:lnTo>
                      <a:pt x="14872" y="28957"/>
                    </a:lnTo>
                    <a:lnTo>
                      <a:pt x="15581" y="28918"/>
                    </a:lnTo>
                    <a:lnTo>
                      <a:pt x="16271" y="28859"/>
                    </a:lnTo>
                    <a:lnTo>
                      <a:pt x="16960" y="28760"/>
                    </a:lnTo>
                    <a:lnTo>
                      <a:pt x="17650" y="28623"/>
                    </a:lnTo>
                    <a:lnTo>
                      <a:pt x="18319" y="28445"/>
                    </a:lnTo>
                    <a:lnTo>
                      <a:pt x="18989" y="28248"/>
                    </a:lnTo>
                    <a:lnTo>
                      <a:pt x="19639" y="28012"/>
                    </a:lnTo>
                    <a:lnTo>
                      <a:pt x="20289" y="27756"/>
                    </a:lnTo>
                    <a:lnTo>
                      <a:pt x="20920" y="27460"/>
                    </a:lnTo>
                    <a:lnTo>
                      <a:pt x="21530" y="27125"/>
                    </a:lnTo>
                    <a:lnTo>
                      <a:pt x="22141" y="26771"/>
                    </a:lnTo>
                    <a:lnTo>
                      <a:pt x="22712" y="26397"/>
                    </a:lnTo>
                    <a:lnTo>
                      <a:pt x="23283" y="25983"/>
                    </a:lnTo>
                    <a:lnTo>
                      <a:pt x="23835" y="25550"/>
                    </a:lnTo>
                    <a:lnTo>
                      <a:pt x="24347" y="25077"/>
                    </a:lnTo>
                    <a:lnTo>
                      <a:pt x="24859" y="24584"/>
                    </a:lnTo>
                    <a:lnTo>
                      <a:pt x="25352" y="24072"/>
                    </a:lnTo>
                    <a:lnTo>
                      <a:pt x="25805" y="23521"/>
                    </a:lnTo>
                    <a:lnTo>
                      <a:pt x="26238" y="22949"/>
                    </a:lnTo>
                    <a:lnTo>
                      <a:pt x="26652" y="22339"/>
                    </a:lnTo>
                    <a:lnTo>
                      <a:pt x="27026" y="21728"/>
                    </a:lnTo>
                    <a:lnTo>
                      <a:pt x="27381" y="21078"/>
                    </a:lnTo>
                    <a:lnTo>
                      <a:pt x="27696" y="20408"/>
                    </a:lnTo>
                    <a:lnTo>
                      <a:pt x="27991" y="19719"/>
                    </a:lnTo>
                    <a:lnTo>
                      <a:pt x="28228" y="19010"/>
                    </a:lnTo>
                    <a:lnTo>
                      <a:pt x="28444" y="18320"/>
                    </a:lnTo>
                    <a:lnTo>
                      <a:pt x="28622" y="17611"/>
                    </a:lnTo>
                    <a:lnTo>
                      <a:pt x="28759" y="16902"/>
                    </a:lnTo>
                    <a:lnTo>
                      <a:pt x="28858" y="16213"/>
                    </a:lnTo>
                    <a:lnTo>
                      <a:pt x="28937" y="15504"/>
                    </a:lnTo>
                    <a:lnTo>
                      <a:pt x="28956" y="14794"/>
                    </a:lnTo>
                    <a:lnTo>
                      <a:pt x="28956" y="14085"/>
                    </a:lnTo>
                    <a:lnTo>
                      <a:pt x="28917" y="13376"/>
                    </a:lnTo>
                    <a:lnTo>
                      <a:pt x="28858" y="12687"/>
                    </a:lnTo>
                    <a:lnTo>
                      <a:pt x="28759" y="11997"/>
                    </a:lnTo>
                    <a:lnTo>
                      <a:pt x="28622" y="11308"/>
                    </a:lnTo>
                    <a:lnTo>
                      <a:pt x="28444" y="10638"/>
                    </a:lnTo>
                    <a:lnTo>
                      <a:pt x="28247" y="9968"/>
                    </a:lnTo>
                    <a:lnTo>
                      <a:pt x="28011" y="9318"/>
                    </a:lnTo>
                    <a:lnTo>
                      <a:pt x="27755" y="8668"/>
                    </a:lnTo>
                    <a:lnTo>
                      <a:pt x="27459" y="8038"/>
                    </a:lnTo>
                    <a:lnTo>
                      <a:pt x="27124" y="7427"/>
                    </a:lnTo>
                    <a:lnTo>
                      <a:pt x="26770" y="6836"/>
                    </a:lnTo>
                    <a:lnTo>
                      <a:pt x="26396" y="6245"/>
                    </a:lnTo>
                    <a:lnTo>
                      <a:pt x="25982" y="5674"/>
                    </a:lnTo>
                    <a:lnTo>
                      <a:pt x="25549" y="5142"/>
                    </a:lnTo>
                    <a:lnTo>
                      <a:pt x="25076" y="4610"/>
                    </a:lnTo>
                    <a:lnTo>
                      <a:pt x="24583" y="4098"/>
                    </a:lnTo>
                    <a:lnTo>
                      <a:pt x="24071" y="3625"/>
                    </a:lnTo>
                    <a:lnTo>
                      <a:pt x="23520" y="3153"/>
                    </a:lnTo>
                    <a:lnTo>
                      <a:pt x="22948" y="2719"/>
                    </a:lnTo>
                    <a:lnTo>
                      <a:pt x="22338" y="2325"/>
                    </a:lnTo>
                    <a:lnTo>
                      <a:pt x="21727" y="1931"/>
                    </a:lnTo>
                    <a:lnTo>
                      <a:pt x="21077" y="1577"/>
                    </a:lnTo>
                    <a:lnTo>
                      <a:pt x="20407" y="1262"/>
                    </a:lnTo>
                    <a:lnTo>
                      <a:pt x="19718" y="966"/>
                    </a:lnTo>
                    <a:lnTo>
                      <a:pt x="19009" y="730"/>
                    </a:lnTo>
                    <a:lnTo>
                      <a:pt x="18319" y="513"/>
                    </a:lnTo>
                    <a:lnTo>
                      <a:pt x="17610" y="336"/>
                    </a:lnTo>
                    <a:lnTo>
                      <a:pt x="16901" y="198"/>
                    </a:lnTo>
                    <a:lnTo>
                      <a:pt x="16212" y="99"/>
                    </a:lnTo>
                    <a:lnTo>
                      <a:pt x="15502" y="21"/>
                    </a:lnTo>
                    <a:lnTo>
                      <a:pt x="14793"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7"/>
              <p:cNvSpPr/>
              <p:nvPr/>
            </p:nvSpPr>
            <p:spPr>
              <a:xfrm>
                <a:off x="2506450" y="484825"/>
                <a:ext cx="1115425" cy="701775"/>
              </a:xfrm>
              <a:custGeom>
                <a:avLst/>
                <a:gdLst/>
                <a:ahLst/>
                <a:cxnLst/>
                <a:rect l="l" t="t" r="r" b="b"/>
                <a:pathLst>
                  <a:path w="44617" h="28071" extrusionOk="0">
                    <a:moveTo>
                      <a:pt x="44065" y="1"/>
                    </a:moveTo>
                    <a:lnTo>
                      <a:pt x="43021" y="592"/>
                    </a:lnTo>
                    <a:lnTo>
                      <a:pt x="43100" y="769"/>
                    </a:lnTo>
                    <a:lnTo>
                      <a:pt x="43179" y="946"/>
                    </a:lnTo>
                    <a:lnTo>
                      <a:pt x="43258" y="1124"/>
                    </a:lnTo>
                    <a:lnTo>
                      <a:pt x="43297" y="1321"/>
                    </a:lnTo>
                    <a:lnTo>
                      <a:pt x="43356" y="1518"/>
                    </a:lnTo>
                    <a:lnTo>
                      <a:pt x="43376" y="1734"/>
                    </a:lnTo>
                    <a:lnTo>
                      <a:pt x="43396" y="1951"/>
                    </a:lnTo>
                    <a:lnTo>
                      <a:pt x="43396" y="2168"/>
                    </a:lnTo>
                    <a:lnTo>
                      <a:pt x="43396" y="2562"/>
                    </a:lnTo>
                    <a:lnTo>
                      <a:pt x="43336" y="2975"/>
                    </a:lnTo>
                    <a:lnTo>
                      <a:pt x="43238" y="3428"/>
                    </a:lnTo>
                    <a:lnTo>
                      <a:pt x="43100" y="3881"/>
                    </a:lnTo>
                    <a:lnTo>
                      <a:pt x="42962" y="4295"/>
                    </a:lnTo>
                    <a:lnTo>
                      <a:pt x="42785" y="4728"/>
                    </a:lnTo>
                    <a:lnTo>
                      <a:pt x="42588" y="5181"/>
                    </a:lnTo>
                    <a:lnTo>
                      <a:pt x="42351" y="5635"/>
                    </a:lnTo>
                    <a:lnTo>
                      <a:pt x="42095" y="6088"/>
                    </a:lnTo>
                    <a:lnTo>
                      <a:pt x="41800" y="6560"/>
                    </a:lnTo>
                    <a:lnTo>
                      <a:pt x="41485" y="7053"/>
                    </a:lnTo>
                    <a:lnTo>
                      <a:pt x="41150" y="7545"/>
                    </a:lnTo>
                    <a:lnTo>
                      <a:pt x="40598" y="8294"/>
                    </a:lnTo>
                    <a:lnTo>
                      <a:pt x="39968" y="9042"/>
                    </a:lnTo>
                    <a:lnTo>
                      <a:pt x="39298" y="9830"/>
                    </a:lnTo>
                    <a:lnTo>
                      <a:pt x="38569" y="10598"/>
                    </a:lnTo>
                    <a:lnTo>
                      <a:pt x="37801" y="11406"/>
                    </a:lnTo>
                    <a:lnTo>
                      <a:pt x="36974" y="12194"/>
                    </a:lnTo>
                    <a:lnTo>
                      <a:pt x="36087" y="13002"/>
                    </a:lnTo>
                    <a:lnTo>
                      <a:pt x="35162" y="13790"/>
                    </a:lnTo>
                    <a:lnTo>
                      <a:pt x="34196" y="14597"/>
                    </a:lnTo>
                    <a:lnTo>
                      <a:pt x="33172" y="15385"/>
                    </a:lnTo>
                    <a:lnTo>
                      <a:pt x="32108" y="16173"/>
                    </a:lnTo>
                    <a:lnTo>
                      <a:pt x="31005" y="16961"/>
                    </a:lnTo>
                    <a:lnTo>
                      <a:pt x="29883" y="17749"/>
                    </a:lnTo>
                    <a:lnTo>
                      <a:pt x="28701" y="18497"/>
                    </a:lnTo>
                    <a:lnTo>
                      <a:pt x="27479" y="19266"/>
                    </a:lnTo>
                    <a:lnTo>
                      <a:pt x="26238" y="19995"/>
                    </a:lnTo>
                    <a:lnTo>
                      <a:pt x="24879" y="20763"/>
                    </a:lnTo>
                    <a:lnTo>
                      <a:pt x="23500" y="21492"/>
                    </a:lnTo>
                    <a:lnTo>
                      <a:pt x="22141" y="22181"/>
                    </a:lnTo>
                    <a:lnTo>
                      <a:pt x="20762" y="22831"/>
                    </a:lnTo>
                    <a:lnTo>
                      <a:pt x="19403" y="23442"/>
                    </a:lnTo>
                    <a:lnTo>
                      <a:pt x="18044" y="24013"/>
                    </a:lnTo>
                    <a:lnTo>
                      <a:pt x="16704" y="24545"/>
                    </a:lnTo>
                    <a:lnTo>
                      <a:pt x="15404" y="25018"/>
                    </a:lnTo>
                    <a:lnTo>
                      <a:pt x="14104" y="25431"/>
                    </a:lnTo>
                    <a:lnTo>
                      <a:pt x="12844" y="25806"/>
                    </a:lnTo>
                    <a:lnTo>
                      <a:pt x="11622" y="26121"/>
                    </a:lnTo>
                    <a:lnTo>
                      <a:pt x="10440" y="26396"/>
                    </a:lnTo>
                    <a:lnTo>
                      <a:pt x="9869" y="26495"/>
                    </a:lnTo>
                    <a:lnTo>
                      <a:pt x="9298" y="26593"/>
                    </a:lnTo>
                    <a:lnTo>
                      <a:pt x="8746" y="26692"/>
                    </a:lnTo>
                    <a:lnTo>
                      <a:pt x="8195" y="26751"/>
                    </a:lnTo>
                    <a:lnTo>
                      <a:pt x="7683" y="26810"/>
                    </a:lnTo>
                    <a:lnTo>
                      <a:pt x="7170" y="26850"/>
                    </a:lnTo>
                    <a:lnTo>
                      <a:pt x="6678" y="26869"/>
                    </a:lnTo>
                    <a:lnTo>
                      <a:pt x="5713" y="26869"/>
                    </a:lnTo>
                    <a:lnTo>
                      <a:pt x="5260" y="26850"/>
                    </a:lnTo>
                    <a:lnTo>
                      <a:pt x="4807" y="26790"/>
                    </a:lnTo>
                    <a:lnTo>
                      <a:pt x="4393" y="26751"/>
                    </a:lnTo>
                    <a:lnTo>
                      <a:pt x="3999" y="26672"/>
                    </a:lnTo>
                    <a:lnTo>
                      <a:pt x="3605" y="26574"/>
                    </a:lnTo>
                    <a:lnTo>
                      <a:pt x="3251" y="26475"/>
                    </a:lnTo>
                    <a:lnTo>
                      <a:pt x="2916" y="26357"/>
                    </a:lnTo>
                    <a:lnTo>
                      <a:pt x="2601" y="26219"/>
                    </a:lnTo>
                    <a:lnTo>
                      <a:pt x="2325" y="26062"/>
                    </a:lnTo>
                    <a:lnTo>
                      <a:pt x="2049" y="25884"/>
                    </a:lnTo>
                    <a:lnTo>
                      <a:pt x="1813" y="25707"/>
                    </a:lnTo>
                    <a:lnTo>
                      <a:pt x="1576" y="25510"/>
                    </a:lnTo>
                    <a:lnTo>
                      <a:pt x="1379" y="25293"/>
                    </a:lnTo>
                    <a:lnTo>
                      <a:pt x="1202" y="25077"/>
                    </a:lnTo>
                    <a:lnTo>
                      <a:pt x="1044" y="24821"/>
                    </a:lnTo>
                    <a:lnTo>
                      <a:pt x="0" y="25431"/>
                    </a:lnTo>
                    <a:lnTo>
                      <a:pt x="217" y="25766"/>
                    </a:lnTo>
                    <a:lnTo>
                      <a:pt x="473" y="26081"/>
                    </a:lnTo>
                    <a:lnTo>
                      <a:pt x="749" y="26377"/>
                    </a:lnTo>
                    <a:lnTo>
                      <a:pt x="1044" y="26653"/>
                    </a:lnTo>
                    <a:lnTo>
                      <a:pt x="1281" y="26830"/>
                    </a:lnTo>
                    <a:lnTo>
                      <a:pt x="1537" y="27007"/>
                    </a:lnTo>
                    <a:lnTo>
                      <a:pt x="1813" y="27165"/>
                    </a:lnTo>
                    <a:lnTo>
                      <a:pt x="2088" y="27303"/>
                    </a:lnTo>
                    <a:lnTo>
                      <a:pt x="2384" y="27421"/>
                    </a:lnTo>
                    <a:lnTo>
                      <a:pt x="2679" y="27539"/>
                    </a:lnTo>
                    <a:lnTo>
                      <a:pt x="2994" y="27657"/>
                    </a:lnTo>
                    <a:lnTo>
                      <a:pt x="3310" y="27736"/>
                    </a:lnTo>
                    <a:lnTo>
                      <a:pt x="3625" y="27815"/>
                    </a:lnTo>
                    <a:lnTo>
                      <a:pt x="3979" y="27894"/>
                    </a:lnTo>
                    <a:lnTo>
                      <a:pt x="4314" y="27953"/>
                    </a:lnTo>
                    <a:lnTo>
                      <a:pt x="4669" y="27992"/>
                    </a:lnTo>
                    <a:lnTo>
                      <a:pt x="5417" y="28051"/>
                    </a:lnTo>
                    <a:lnTo>
                      <a:pt x="6186" y="28071"/>
                    </a:lnTo>
                    <a:lnTo>
                      <a:pt x="6717" y="28071"/>
                    </a:lnTo>
                    <a:lnTo>
                      <a:pt x="7249" y="28051"/>
                    </a:lnTo>
                    <a:lnTo>
                      <a:pt x="7781" y="28012"/>
                    </a:lnTo>
                    <a:lnTo>
                      <a:pt x="8333" y="27953"/>
                    </a:lnTo>
                    <a:lnTo>
                      <a:pt x="8904" y="27874"/>
                    </a:lnTo>
                    <a:lnTo>
                      <a:pt x="9495" y="27795"/>
                    </a:lnTo>
                    <a:lnTo>
                      <a:pt x="10086" y="27697"/>
                    </a:lnTo>
                    <a:lnTo>
                      <a:pt x="10677" y="27578"/>
                    </a:lnTo>
                    <a:lnTo>
                      <a:pt x="11603" y="27362"/>
                    </a:lnTo>
                    <a:lnTo>
                      <a:pt x="12528" y="27145"/>
                    </a:lnTo>
                    <a:lnTo>
                      <a:pt x="13494" y="26869"/>
                    </a:lnTo>
                    <a:lnTo>
                      <a:pt x="14459" y="26574"/>
                    </a:lnTo>
                    <a:lnTo>
                      <a:pt x="15463" y="26259"/>
                    </a:lnTo>
                    <a:lnTo>
                      <a:pt x="16468" y="25904"/>
                    </a:lnTo>
                    <a:lnTo>
                      <a:pt x="17473" y="25530"/>
                    </a:lnTo>
                    <a:lnTo>
                      <a:pt x="18497" y="25136"/>
                    </a:lnTo>
                    <a:lnTo>
                      <a:pt x="19541" y="24702"/>
                    </a:lnTo>
                    <a:lnTo>
                      <a:pt x="20565" y="24249"/>
                    </a:lnTo>
                    <a:lnTo>
                      <a:pt x="21609" y="23777"/>
                    </a:lnTo>
                    <a:lnTo>
                      <a:pt x="22653" y="23264"/>
                    </a:lnTo>
                    <a:lnTo>
                      <a:pt x="23717" y="22752"/>
                    </a:lnTo>
                    <a:lnTo>
                      <a:pt x="24761" y="22201"/>
                    </a:lnTo>
                    <a:lnTo>
                      <a:pt x="25805" y="21630"/>
                    </a:lnTo>
                    <a:lnTo>
                      <a:pt x="26849" y="21039"/>
                    </a:lnTo>
                    <a:lnTo>
                      <a:pt x="27814" y="20467"/>
                    </a:lnTo>
                    <a:lnTo>
                      <a:pt x="28760" y="19896"/>
                    </a:lnTo>
                    <a:lnTo>
                      <a:pt x="29686" y="19305"/>
                    </a:lnTo>
                    <a:lnTo>
                      <a:pt x="30592" y="18714"/>
                    </a:lnTo>
                    <a:lnTo>
                      <a:pt x="31478" y="18104"/>
                    </a:lnTo>
                    <a:lnTo>
                      <a:pt x="32345" y="17493"/>
                    </a:lnTo>
                    <a:lnTo>
                      <a:pt x="33192" y="16882"/>
                    </a:lnTo>
                    <a:lnTo>
                      <a:pt x="33999" y="16272"/>
                    </a:lnTo>
                    <a:lnTo>
                      <a:pt x="34787" y="15641"/>
                    </a:lnTo>
                    <a:lnTo>
                      <a:pt x="35556" y="15031"/>
                    </a:lnTo>
                    <a:lnTo>
                      <a:pt x="36304" y="14400"/>
                    </a:lnTo>
                    <a:lnTo>
                      <a:pt x="37013" y="13770"/>
                    </a:lnTo>
                    <a:lnTo>
                      <a:pt x="37703" y="13159"/>
                    </a:lnTo>
                    <a:lnTo>
                      <a:pt x="38372" y="12529"/>
                    </a:lnTo>
                    <a:lnTo>
                      <a:pt x="39003" y="11899"/>
                    </a:lnTo>
                    <a:lnTo>
                      <a:pt x="39594" y="11288"/>
                    </a:lnTo>
                    <a:lnTo>
                      <a:pt x="40165" y="10658"/>
                    </a:lnTo>
                    <a:lnTo>
                      <a:pt x="40697" y="10047"/>
                    </a:lnTo>
                    <a:lnTo>
                      <a:pt x="41209" y="9436"/>
                    </a:lnTo>
                    <a:lnTo>
                      <a:pt x="41682" y="8845"/>
                    </a:lnTo>
                    <a:lnTo>
                      <a:pt x="42135" y="8235"/>
                    </a:lnTo>
                    <a:lnTo>
                      <a:pt x="42548" y="7644"/>
                    </a:lnTo>
                    <a:lnTo>
                      <a:pt x="42923" y="7053"/>
                    </a:lnTo>
                    <a:lnTo>
                      <a:pt x="43258" y="6482"/>
                    </a:lnTo>
                    <a:lnTo>
                      <a:pt x="43573" y="5910"/>
                    </a:lnTo>
                    <a:lnTo>
                      <a:pt x="43829" y="5339"/>
                    </a:lnTo>
                    <a:lnTo>
                      <a:pt x="44065" y="4788"/>
                    </a:lnTo>
                    <a:lnTo>
                      <a:pt x="44262" y="4256"/>
                    </a:lnTo>
                    <a:lnTo>
                      <a:pt x="44400" y="3724"/>
                    </a:lnTo>
                    <a:lnTo>
                      <a:pt x="44518" y="3192"/>
                    </a:lnTo>
                    <a:lnTo>
                      <a:pt x="44577" y="2680"/>
                    </a:lnTo>
                    <a:lnTo>
                      <a:pt x="44617" y="2168"/>
                    </a:lnTo>
                    <a:lnTo>
                      <a:pt x="44597" y="1872"/>
                    </a:lnTo>
                    <a:lnTo>
                      <a:pt x="44577" y="1596"/>
                    </a:lnTo>
                    <a:lnTo>
                      <a:pt x="44538" y="1301"/>
                    </a:lnTo>
                    <a:lnTo>
                      <a:pt x="44479" y="1025"/>
                    </a:lnTo>
                    <a:lnTo>
                      <a:pt x="44400" y="769"/>
                    </a:lnTo>
                    <a:lnTo>
                      <a:pt x="44302" y="493"/>
                    </a:lnTo>
                    <a:lnTo>
                      <a:pt x="44183" y="237"/>
                    </a:lnTo>
                    <a:lnTo>
                      <a:pt x="440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7"/>
              <p:cNvSpPr/>
              <p:nvPr/>
            </p:nvSpPr>
            <p:spPr>
              <a:xfrm>
                <a:off x="2439975" y="637975"/>
                <a:ext cx="1231650" cy="450150"/>
              </a:xfrm>
              <a:custGeom>
                <a:avLst/>
                <a:gdLst/>
                <a:ahLst/>
                <a:cxnLst/>
                <a:rect l="l" t="t" r="r" b="b"/>
                <a:pathLst>
                  <a:path w="49266" h="18006" extrusionOk="0">
                    <a:moveTo>
                      <a:pt x="118" y="1"/>
                    </a:moveTo>
                    <a:lnTo>
                      <a:pt x="79" y="218"/>
                    </a:lnTo>
                    <a:lnTo>
                      <a:pt x="39" y="454"/>
                    </a:lnTo>
                    <a:lnTo>
                      <a:pt x="20" y="671"/>
                    </a:lnTo>
                    <a:lnTo>
                      <a:pt x="0" y="887"/>
                    </a:lnTo>
                    <a:lnTo>
                      <a:pt x="20" y="1143"/>
                    </a:lnTo>
                    <a:lnTo>
                      <a:pt x="39" y="1400"/>
                    </a:lnTo>
                    <a:lnTo>
                      <a:pt x="79" y="1675"/>
                    </a:lnTo>
                    <a:lnTo>
                      <a:pt x="138" y="1931"/>
                    </a:lnTo>
                    <a:lnTo>
                      <a:pt x="217" y="2187"/>
                    </a:lnTo>
                    <a:lnTo>
                      <a:pt x="296" y="2444"/>
                    </a:lnTo>
                    <a:lnTo>
                      <a:pt x="414" y="2700"/>
                    </a:lnTo>
                    <a:lnTo>
                      <a:pt x="532" y="2956"/>
                    </a:lnTo>
                    <a:lnTo>
                      <a:pt x="768" y="3409"/>
                    </a:lnTo>
                    <a:lnTo>
                      <a:pt x="1044" y="3862"/>
                    </a:lnTo>
                    <a:lnTo>
                      <a:pt x="1359" y="4315"/>
                    </a:lnTo>
                    <a:lnTo>
                      <a:pt x="1694" y="4768"/>
                    </a:lnTo>
                    <a:lnTo>
                      <a:pt x="2029" y="5162"/>
                    </a:lnTo>
                    <a:lnTo>
                      <a:pt x="2403" y="5556"/>
                    </a:lnTo>
                    <a:lnTo>
                      <a:pt x="2797" y="5950"/>
                    </a:lnTo>
                    <a:lnTo>
                      <a:pt x="3211" y="6344"/>
                    </a:lnTo>
                    <a:lnTo>
                      <a:pt x="3644" y="6757"/>
                    </a:lnTo>
                    <a:lnTo>
                      <a:pt x="4097" y="7151"/>
                    </a:lnTo>
                    <a:lnTo>
                      <a:pt x="4590" y="7545"/>
                    </a:lnTo>
                    <a:lnTo>
                      <a:pt x="5102" y="7939"/>
                    </a:lnTo>
                    <a:lnTo>
                      <a:pt x="5890" y="8511"/>
                    </a:lnTo>
                    <a:lnTo>
                      <a:pt x="6737" y="9102"/>
                    </a:lnTo>
                    <a:lnTo>
                      <a:pt x="7623" y="9673"/>
                    </a:lnTo>
                    <a:lnTo>
                      <a:pt x="8569" y="10244"/>
                    </a:lnTo>
                    <a:lnTo>
                      <a:pt x="9534" y="10796"/>
                    </a:lnTo>
                    <a:lnTo>
                      <a:pt x="10558" y="11347"/>
                    </a:lnTo>
                    <a:lnTo>
                      <a:pt x="11602" y="11879"/>
                    </a:lnTo>
                    <a:lnTo>
                      <a:pt x="12666" y="12411"/>
                    </a:lnTo>
                    <a:lnTo>
                      <a:pt x="13789" y="12903"/>
                    </a:lnTo>
                    <a:lnTo>
                      <a:pt x="14912" y="13396"/>
                    </a:lnTo>
                    <a:lnTo>
                      <a:pt x="16074" y="13869"/>
                    </a:lnTo>
                    <a:lnTo>
                      <a:pt x="17275" y="14322"/>
                    </a:lnTo>
                    <a:lnTo>
                      <a:pt x="18477" y="14735"/>
                    </a:lnTo>
                    <a:lnTo>
                      <a:pt x="19698" y="15149"/>
                    </a:lnTo>
                    <a:lnTo>
                      <a:pt x="20939" y="15523"/>
                    </a:lnTo>
                    <a:lnTo>
                      <a:pt x="22200" y="15878"/>
                    </a:lnTo>
                    <a:lnTo>
                      <a:pt x="23205" y="16134"/>
                    </a:lnTo>
                    <a:lnTo>
                      <a:pt x="24209" y="16370"/>
                    </a:lnTo>
                    <a:lnTo>
                      <a:pt x="25194" y="16607"/>
                    </a:lnTo>
                    <a:lnTo>
                      <a:pt x="26179" y="16823"/>
                    </a:lnTo>
                    <a:lnTo>
                      <a:pt x="27144" y="17001"/>
                    </a:lnTo>
                    <a:lnTo>
                      <a:pt x="28109" y="17178"/>
                    </a:lnTo>
                    <a:lnTo>
                      <a:pt x="29075" y="17335"/>
                    </a:lnTo>
                    <a:lnTo>
                      <a:pt x="30020" y="17473"/>
                    </a:lnTo>
                    <a:lnTo>
                      <a:pt x="30946" y="17611"/>
                    </a:lnTo>
                    <a:lnTo>
                      <a:pt x="31852" y="17710"/>
                    </a:lnTo>
                    <a:lnTo>
                      <a:pt x="32758" y="17808"/>
                    </a:lnTo>
                    <a:lnTo>
                      <a:pt x="33645" y="17887"/>
                    </a:lnTo>
                    <a:lnTo>
                      <a:pt x="34531" y="17946"/>
                    </a:lnTo>
                    <a:lnTo>
                      <a:pt x="35378" y="17985"/>
                    </a:lnTo>
                    <a:lnTo>
                      <a:pt x="36225" y="18005"/>
                    </a:lnTo>
                    <a:lnTo>
                      <a:pt x="37033" y="18005"/>
                    </a:lnTo>
                    <a:lnTo>
                      <a:pt x="38234" y="17985"/>
                    </a:lnTo>
                    <a:lnTo>
                      <a:pt x="39377" y="17946"/>
                    </a:lnTo>
                    <a:lnTo>
                      <a:pt x="40460" y="17848"/>
                    </a:lnTo>
                    <a:lnTo>
                      <a:pt x="41504" y="17729"/>
                    </a:lnTo>
                    <a:lnTo>
                      <a:pt x="42253" y="17611"/>
                    </a:lnTo>
                    <a:lnTo>
                      <a:pt x="42982" y="17473"/>
                    </a:lnTo>
                    <a:lnTo>
                      <a:pt x="43671" y="17296"/>
                    </a:lnTo>
                    <a:lnTo>
                      <a:pt x="44321" y="17119"/>
                    </a:lnTo>
                    <a:lnTo>
                      <a:pt x="44794" y="16981"/>
                    </a:lnTo>
                    <a:lnTo>
                      <a:pt x="45247" y="16823"/>
                    </a:lnTo>
                    <a:lnTo>
                      <a:pt x="45680" y="16646"/>
                    </a:lnTo>
                    <a:lnTo>
                      <a:pt x="46094" y="16469"/>
                    </a:lnTo>
                    <a:lnTo>
                      <a:pt x="46488" y="16252"/>
                    </a:lnTo>
                    <a:lnTo>
                      <a:pt x="46862" y="16055"/>
                    </a:lnTo>
                    <a:lnTo>
                      <a:pt x="47217" y="15819"/>
                    </a:lnTo>
                    <a:lnTo>
                      <a:pt x="47552" y="15582"/>
                    </a:lnTo>
                    <a:lnTo>
                      <a:pt x="47847" y="15346"/>
                    </a:lnTo>
                    <a:lnTo>
                      <a:pt x="48143" y="15070"/>
                    </a:lnTo>
                    <a:lnTo>
                      <a:pt x="48399" y="14794"/>
                    </a:lnTo>
                    <a:lnTo>
                      <a:pt x="48615" y="14499"/>
                    </a:lnTo>
                    <a:lnTo>
                      <a:pt x="48832" y="14184"/>
                    </a:lnTo>
                    <a:lnTo>
                      <a:pt x="49009" y="13849"/>
                    </a:lnTo>
                    <a:lnTo>
                      <a:pt x="49147" y="13514"/>
                    </a:lnTo>
                    <a:lnTo>
                      <a:pt x="49265" y="13159"/>
                    </a:lnTo>
                    <a:lnTo>
                      <a:pt x="48103" y="12864"/>
                    </a:lnTo>
                    <a:lnTo>
                      <a:pt x="48024" y="13081"/>
                    </a:lnTo>
                    <a:lnTo>
                      <a:pt x="47946" y="13278"/>
                    </a:lnTo>
                    <a:lnTo>
                      <a:pt x="47827" y="13494"/>
                    </a:lnTo>
                    <a:lnTo>
                      <a:pt x="47709" y="13691"/>
                    </a:lnTo>
                    <a:lnTo>
                      <a:pt x="47591" y="13869"/>
                    </a:lnTo>
                    <a:lnTo>
                      <a:pt x="47453" y="14026"/>
                    </a:lnTo>
                    <a:lnTo>
                      <a:pt x="47295" y="14203"/>
                    </a:lnTo>
                    <a:lnTo>
                      <a:pt x="47138" y="14361"/>
                    </a:lnTo>
                    <a:lnTo>
                      <a:pt x="46941" y="14519"/>
                    </a:lnTo>
                    <a:lnTo>
                      <a:pt x="46744" y="14676"/>
                    </a:lnTo>
                    <a:lnTo>
                      <a:pt x="46547" y="14834"/>
                    </a:lnTo>
                    <a:lnTo>
                      <a:pt x="46311" y="14972"/>
                    </a:lnTo>
                    <a:lnTo>
                      <a:pt x="45936" y="15188"/>
                    </a:lnTo>
                    <a:lnTo>
                      <a:pt x="45542" y="15385"/>
                    </a:lnTo>
                    <a:lnTo>
                      <a:pt x="45109" y="15582"/>
                    </a:lnTo>
                    <a:lnTo>
                      <a:pt x="44656" y="15760"/>
                    </a:lnTo>
                    <a:lnTo>
                      <a:pt x="44163" y="15917"/>
                    </a:lnTo>
                    <a:lnTo>
                      <a:pt x="43632" y="16075"/>
                    </a:lnTo>
                    <a:lnTo>
                      <a:pt x="43080" y="16213"/>
                    </a:lnTo>
                    <a:lnTo>
                      <a:pt x="42509" y="16331"/>
                    </a:lnTo>
                    <a:lnTo>
                      <a:pt x="41898" y="16449"/>
                    </a:lnTo>
                    <a:lnTo>
                      <a:pt x="41288" y="16528"/>
                    </a:lnTo>
                    <a:lnTo>
                      <a:pt x="40637" y="16626"/>
                    </a:lnTo>
                    <a:lnTo>
                      <a:pt x="39948" y="16685"/>
                    </a:lnTo>
                    <a:lnTo>
                      <a:pt x="39259" y="16744"/>
                    </a:lnTo>
                    <a:lnTo>
                      <a:pt x="38530" y="16784"/>
                    </a:lnTo>
                    <a:lnTo>
                      <a:pt x="37801" y="16804"/>
                    </a:lnTo>
                    <a:lnTo>
                      <a:pt x="36245" y="16804"/>
                    </a:lnTo>
                    <a:lnTo>
                      <a:pt x="35417" y="16764"/>
                    </a:lnTo>
                    <a:lnTo>
                      <a:pt x="34590" y="16725"/>
                    </a:lnTo>
                    <a:lnTo>
                      <a:pt x="33743" y="16685"/>
                    </a:lnTo>
                    <a:lnTo>
                      <a:pt x="32876" y="16607"/>
                    </a:lnTo>
                    <a:lnTo>
                      <a:pt x="31990" y="16508"/>
                    </a:lnTo>
                    <a:lnTo>
                      <a:pt x="31084" y="16410"/>
                    </a:lnTo>
                    <a:lnTo>
                      <a:pt x="30178" y="16291"/>
                    </a:lnTo>
                    <a:lnTo>
                      <a:pt x="29252" y="16154"/>
                    </a:lnTo>
                    <a:lnTo>
                      <a:pt x="28326" y="15996"/>
                    </a:lnTo>
                    <a:lnTo>
                      <a:pt x="27381" y="15819"/>
                    </a:lnTo>
                    <a:lnTo>
                      <a:pt x="26415" y="15641"/>
                    </a:lnTo>
                    <a:lnTo>
                      <a:pt x="25450" y="15425"/>
                    </a:lnTo>
                    <a:lnTo>
                      <a:pt x="24485" y="15208"/>
                    </a:lnTo>
                    <a:lnTo>
                      <a:pt x="23500" y="14972"/>
                    </a:lnTo>
                    <a:lnTo>
                      <a:pt x="22515" y="14716"/>
                    </a:lnTo>
                    <a:lnTo>
                      <a:pt x="21432" y="14420"/>
                    </a:lnTo>
                    <a:lnTo>
                      <a:pt x="20388" y="14085"/>
                    </a:lnTo>
                    <a:lnTo>
                      <a:pt x="19324" y="13750"/>
                    </a:lnTo>
                    <a:lnTo>
                      <a:pt x="18300" y="13396"/>
                    </a:lnTo>
                    <a:lnTo>
                      <a:pt x="17275" y="13022"/>
                    </a:lnTo>
                    <a:lnTo>
                      <a:pt x="16271" y="12647"/>
                    </a:lnTo>
                    <a:lnTo>
                      <a:pt x="15266" y="12234"/>
                    </a:lnTo>
                    <a:lnTo>
                      <a:pt x="14301" y="11820"/>
                    </a:lnTo>
                    <a:lnTo>
                      <a:pt x="12902" y="11170"/>
                    </a:lnTo>
                    <a:lnTo>
                      <a:pt x="11543" y="10500"/>
                    </a:lnTo>
                    <a:lnTo>
                      <a:pt x="10243" y="9811"/>
                    </a:lnTo>
                    <a:lnTo>
                      <a:pt x="9002" y="9102"/>
                    </a:lnTo>
                    <a:lnTo>
                      <a:pt x="8116" y="8570"/>
                    </a:lnTo>
                    <a:lnTo>
                      <a:pt x="7288" y="8018"/>
                    </a:lnTo>
                    <a:lnTo>
                      <a:pt x="6481" y="7467"/>
                    </a:lnTo>
                    <a:lnTo>
                      <a:pt x="5732" y="6915"/>
                    </a:lnTo>
                    <a:lnTo>
                      <a:pt x="5043" y="6364"/>
                    </a:lnTo>
                    <a:lnTo>
                      <a:pt x="4393" y="5812"/>
                    </a:lnTo>
                    <a:lnTo>
                      <a:pt x="3802" y="5260"/>
                    </a:lnTo>
                    <a:lnTo>
                      <a:pt x="3270" y="4709"/>
                    </a:lnTo>
                    <a:lnTo>
                      <a:pt x="2778" y="4177"/>
                    </a:lnTo>
                    <a:lnTo>
                      <a:pt x="2364" y="3665"/>
                    </a:lnTo>
                    <a:lnTo>
                      <a:pt x="2009" y="3153"/>
                    </a:lnTo>
                    <a:lnTo>
                      <a:pt x="1852" y="2897"/>
                    </a:lnTo>
                    <a:lnTo>
                      <a:pt x="1714" y="2641"/>
                    </a:lnTo>
                    <a:lnTo>
                      <a:pt x="1596" y="2404"/>
                    </a:lnTo>
                    <a:lnTo>
                      <a:pt x="1497" y="2168"/>
                    </a:lnTo>
                    <a:lnTo>
                      <a:pt x="1399" y="1951"/>
                    </a:lnTo>
                    <a:lnTo>
                      <a:pt x="1340" y="1715"/>
                    </a:lnTo>
                    <a:lnTo>
                      <a:pt x="1280" y="1498"/>
                    </a:lnTo>
                    <a:lnTo>
                      <a:pt x="1241" y="1301"/>
                    </a:lnTo>
                    <a:lnTo>
                      <a:pt x="1221" y="1084"/>
                    </a:lnTo>
                    <a:lnTo>
                      <a:pt x="1221" y="887"/>
                    </a:lnTo>
                    <a:lnTo>
                      <a:pt x="1221" y="592"/>
                    </a:lnTo>
                    <a:lnTo>
                      <a:pt x="1280" y="316"/>
                    </a:lnTo>
                    <a:lnTo>
                      <a:pt x="1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7"/>
              <p:cNvSpPr/>
              <p:nvPr/>
            </p:nvSpPr>
            <p:spPr>
              <a:xfrm>
                <a:off x="2675350" y="251900"/>
                <a:ext cx="699800" cy="1114950"/>
              </a:xfrm>
              <a:custGeom>
                <a:avLst/>
                <a:gdLst/>
                <a:ahLst/>
                <a:cxnLst/>
                <a:rect l="l" t="t" r="r" b="b"/>
                <a:pathLst>
                  <a:path w="27992" h="44598" extrusionOk="0">
                    <a:moveTo>
                      <a:pt x="2562" y="1"/>
                    </a:moveTo>
                    <a:lnTo>
                      <a:pt x="2227" y="217"/>
                    </a:lnTo>
                    <a:lnTo>
                      <a:pt x="1931" y="454"/>
                    </a:lnTo>
                    <a:lnTo>
                      <a:pt x="1655" y="729"/>
                    </a:lnTo>
                    <a:lnTo>
                      <a:pt x="1399" y="1025"/>
                    </a:lnTo>
                    <a:lnTo>
                      <a:pt x="1222" y="1261"/>
                    </a:lnTo>
                    <a:lnTo>
                      <a:pt x="1045" y="1517"/>
                    </a:lnTo>
                    <a:lnTo>
                      <a:pt x="907" y="1773"/>
                    </a:lnTo>
                    <a:lnTo>
                      <a:pt x="769" y="2049"/>
                    </a:lnTo>
                    <a:lnTo>
                      <a:pt x="631" y="2345"/>
                    </a:lnTo>
                    <a:lnTo>
                      <a:pt x="533" y="2640"/>
                    </a:lnTo>
                    <a:lnTo>
                      <a:pt x="414" y="2955"/>
                    </a:lnTo>
                    <a:lnTo>
                      <a:pt x="336" y="3270"/>
                    </a:lnTo>
                    <a:lnTo>
                      <a:pt x="257" y="3605"/>
                    </a:lnTo>
                    <a:lnTo>
                      <a:pt x="178" y="3940"/>
                    </a:lnTo>
                    <a:lnTo>
                      <a:pt x="139" y="4295"/>
                    </a:lnTo>
                    <a:lnTo>
                      <a:pt x="80" y="4669"/>
                    </a:lnTo>
                    <a:lnTo>
                      <a:pt x="21" y="5418"/>
                    </a:lnTo>
                    <a:lnTo>
                      <a:pt x="1" y="6206"/>
                    </a:lnTo>
                    <a:lnTo>
                      <a:pt x="21" y="6698"/>
                    </a:lnTo>
                    <a:lnTo>
                      <a:pt x="40" y="7230"/>
                    </a:lnTo>
                    <a:lnTo>
                      <a:pt x="80" y="7742"/>
                    </a:lnTo>
                    <a:lnTo>
                      <a:pt x="119" y="8294"/>
                    </a:lnTo>
                    <a:lnTo>
                      <a:pt x="178" y="8845"/>
                    </a:lnTo>
                    <a:lnTo>
                      <a:pt x="257" y="9397"/>
                    </a:lnTo>
                    <a:lnTo>
                      <a:pt x="454" y="10559"/>
                    </a:lnTo>
                    <a:lnTo>
                      <a:pt x="651" y="11445"/>
                    </a:lnTo>
                    <a:lnTo>
                      <a:pt x="868" y="12371"/>
                    </a:lnTo>
                    <a:lnTo>
                      <a:pt x="1104" y="13317"/>
                    </a:lnTo>
                    <a:lnTo>
                      <a:pt x="1380" y="14282"/>
                    </a:lnTo>
                    <a:lnTo>
                      <a:pt x="1695" y="15247"/>
                    </a:lnTo>
                    <a:lnTo>
                      <a:pt x="2030" y="16252"/>
                    </a:lnTo>
                    <a:lnTo>
                      <a:pt x="2404" y="17256"/>
                    </a:lnTo>
                    <a:lnTo>
                      <a:pt x="2798" y="18281"/>
                    </a:lnTo>
                    <a:lnTo>
                      <a:pt x="3212" y="19325"/>
                    </a:lnTo>
                    <a:lnTo>
                      <a:pt x="3665" y="20369"/>
                    </a:lnTo>
                    <a:lnTo>
                      <a:pt x="4137" y="21432"/>
                    </a:lnTo>
                    <a:lnTo>
                      <a:pt x="4650" y="22516"/>
                    </a:lnTo>
                    <a:lnTo>
                      <a:pt x="5181" y="23579"/>
                    </a:lnTo>
                    <a:lnTo>
                      <a:pt x="5733" y="24663"/>
                    </a:lnTo>
                    <a:lnTo>
                      <a:pt x="6324" y="25746"/>
                    </a:lnTo>
                    <a:lnTo>
                      <a:pt x="6954" y="26830"/>
                    </a:lnTo>
                    <a:lnTo>
                      <a:pt x="7526" y="27814"/>
                    </a:lnTo>
                    <a:lnTo>
                      <a:pt x="8097" y="28760"/>
                    </a:lnTo>
                    <a:lnTo>
                      <a:pt x="8688" y="29686"/>
                    </a:lnTo>
                    <a:lnTo>
                      <a:pt x="9279" y="30592"/>
                    </a:lnTo>
                    <a:lnTo>
                      <a:pt x="9870" y="31478"/>
                    </a:lnTo>
                    <a:lnTo>
                      <a:pt x="10480" y="32345"/>
                    </a:lnTo>
                    <a:lnTo>
                      <a:pt x="11091" y="33192"/>
                    </a:lnTo>
                    <a:lnTo>
                      <a:pt x="11721" y="34000"/>
                    </a:lnTo>
                    <a:lnTo>
                      <a:pt x="12332" y="34788"/>
                    </a:lnTo>
                    <a:lnTo>
                      <a:pt x="12962" y="35556"/>
                    </a:lnTo>
                    <a:lnTo>
                      <a:pt x="13573" y="36304"/>
                    </a:lnTo>
                    <a:lnTo>
                      <a:pt x="14203" y="37014"/>
                    </a:lnTo>
                    <a:lnTo>
                      <a:pt x="14834" y="37703"/>
                    </a:lnTo>
                    <a:lnTo>
                      <a:pt x="15464" y="38353"/>
                    </a:lnTo>
                    <a:lnTo>
                      <a:pt x="16075" y="38983"/>
                    </a:lnTo>
                    <a:lnTo>
                      <a:pt x="16705" y="39594"/>
                    </a:lnTo>
                    <a:lnTo>
                      <a:pt x="17316" y="40165"/>
                    </a:lnTo>
                    <a:lnTo>
                      <a:pt x="17926" y="40697"/>
                    </a:lnTo>
                    <a:lnTo>
                      <a:pt x="18537" y="41209"/>
                    </a:lnTo>
                    <a:lnTo>
                      <a:pt x="19147" y="41682"/>
                    </a:lnTo>
                    <a:lnTo>
                      <a:pt x="19738" y="42135"/>
                    </a:lnTo>
                    <a:lnTo>
                      <a:pt x="20349" y="42549"/>
                    </a:lnTo>
                    <a:lnTo>
                      <a:pt x="20920" y="42923"/>
                    </a:lnTo>
                    <a:lnTo>
                      <a:pt x="21511" y="43258"/>
                    </a:lnTo>
                    <a:lnTo>
                      <a:pt x="22083" y="43553"/>
                    </a:lnTo>
                    <a:lnTo>
                      <a:pt x="22634" y="43829"/>
                    </a:lnTo>
                    <a:lnTo>
                      <a:pt x="23186" y="44066"/>
                    </a:lnTo>
                    <a:lnTo>
                      <a:pt x="23737" y="44243"/>
                    </a:lnTo>
                    <a:lnTo>
                      <a:pt x="24269" y="44400"/>
                    </a:lnTo>
                    <a:lnTo>
                      <a:pt x="24801" y="44519"/>
                    </a:lnTo>
                    <a:lnTo>
                      <a:pt x="25313" y="44578"/>
                    </a:lnTo>
                    <a:lnTo>
                      <a:pt x="25825" y="44597"/>
                    </a:lnTo>
                    <a:lnTo>
                      <a:pt x="26101" y="44597"/>
                    </a:lnTo>
                    <a:lnTo>
                      <a:pt x="26396" y="44578"/>
                    </a:lnTo>
                    <a:lnTo>
                      <a:pt x="26672" y="44538"/>
                    </a:lnTo>
                    <a:lnTo>
                      <a:pt x="26948" y="44479"/>
                    </a:lnTo>
                    <a:lnTo>
                      <a:pt x="27224" y="44400"/>
                    </a:lnTo>
                    <a:lnTo>
                      <a:pt x="27480" y="44302"/>
                    </a:lnTo>
                    <a:lnTo>
                      <a:pt x="27736" y="44184"/>
                    </a:lnTo>
                    <a:lnTo>
                      <a:pt x="27992" y="44046"/>
                    </a:lnTo>
                    <a:lnTo>
                      <a:pt x="27381" y="43002"/>
                    </a:lnTo>
                    <a:lnTo>
                      <a:pt x="27224" y="43100"/>
                    </a:lnTo>
                    <a:lnTo>
                      <a:pt x="27046" y="43179"/>
                    </a:lnTo>
                    <a:lnTo>
                      <a:pt x="26849" y="43238"/>
                    </a:lnTo>
                    <a:lnTo>
                      <a:pt x="26653" y="43297"/>
                    </a:lnTo>
                    <a:lnTo>
                      <a:pt x="26456" y="43337"/>
                    </a:lnTo>
                    <a:lnTo>
                      <a:pt x="26259" y="43376"/>
                    </a:lnTo>
                    <a:lnTo>
                      <a:pt x="26042" y="43396"/>
                    </a:lnTo>
                    <a:lnTo>
                      <a:pt x="25825" y="43396"/>
                    </a:lnTo>
                    <a:lnTo>
                      <a:pt x="25412" y="43376"/>
                    </a:lnTo>
                    <a:lnTo>
                      <a:pt x="24998" y="43337"/>
                    </a:lnTo>
                    <a:lnTo>
                      <a:pt x="24565" y="43238"/>
                    </a:lnTo>
                    <a:lnTo>
                      <a:pt x="24092" y="43100"/>
                    </a:lnTo>
                    <a:lnTo>
                      <a:pt x="23678" y="42962"/>
                    </a:lnTo>
                    <a:lnTo>
                      <a:pt x="23245" y="42785"/>
                    </a:lnTo>
                    <a:lnTo>
                      <a:pt x="22811" y="42588"/>
                    </a:lnTo>
                    <a:lnTo>
                      <a:pt x="22358" y="42352"/>
                    </a:lnTo>
                    <a:lnTo>
                      <a:pt x="21886" y="42096"/>
                    </a:lnTo>
                    <a:lnTo>
                      <a:pt x="21413" y="41800"/>
                    </a:lnTo>
                    <a:lnTo>
                      <a:pt x="20940" y="41485"/>
                    </a:lnTo>
                    <a:lnTo>
                      <a:pt x="20448" y="41150"/>
                    </a:lnTo>
                    <a:lnTo>
                      <a:pt x="19699" y="40599"/>
                    </a:lnTo>
                    <a:lnTo>
                      <a:pt x="18931" y="39968"/>
                    </a:lnTo>
                    <a:lnTo>
                      <a:pt x="18163" y="39299"/>
                    </a:lnTo>
                    <a:lnTo>
                      <a:pt x="17375" y="38570"/>
                    </a:lnTo>
                    <a:lnTo>
                      <a:pt x="16587" y="37801"/>
                    </a:lnTo>
                    <a:lnTo>
                      <a:pt x="15799" y="36954"/>
                    </a:lnTo>
                    <a:lnTo>
                      <a:pt x="14991" y="36088"/>
                    </a:lnTo>
                    <a:lnTo>
                      <a:pt x="14184" y="35162"/>
                    </a:lnTo>
                    <a:lnTo>
                      <a:pt x="13396" y="34177"/>
                    </a:lnTo>
                    <a:lnTo>
                      <a:pt x="12588" y="33172"/>
                    </a:lnTo>
                    <a:lnTo>
                      <a:pt x="11800" y="32109"/>
                    </a:lnTo>
                    <a:lnTo>
                      <a:pt x="11012" y="31006"/>
                    </a:lnTo>
                    <a:lnTo>
                      <a:pt x="10244" y="29863"/>
                    </a:lnTo>
                    <a:lnTo>
                      <a:pt x="9476" y="28701"/>
                    </a:lnTo>
                    <a:lnTo>
                      <a:pt x="8727" y="27480"/>
                    </a:lnTo>
                    <a:lnTo>
                      <a:pt x="7998" y="26239"/>
                    </a:lnTo>
                    <a:lnTo>
                      <a:pt x="7191" y="24801"/>
                    </a:lnTo>
                    <a:lnTo>
                      <a:pt x="6442" y="23382"/>
                    </a:lnTo>
                    <a:lnTo>
                      <a:pt x="5733" y="21984"/>
                    </a:lnTo>
                    <a:lnTo>
                      <a:pt x="5083" y="20585"/>
                    </a:lnTo>
                    <a:lnTo>
                      <a:pt x="4472" y="19206"/>
                    </a:lnTo>
                    <a:lnTo>
                      <a:pt x="3901" y="17847"/>
                    </a:lnTo>
                    <a:lnTo>
                      <a:pt x="3409" y="16508"/>
                    </a:lnTo>
                    <a:lnTo>
                      <a:pt x="2956" y="15208"/>
                    </a:lnTo>
                    <a:lnTo>
                      <a:pt x="2542" y="13927"/>
                    </a:lnTo>
                    <a:lnTo>
                      <a:pt x="2187" y="12686"/>
                    </a:lnTo>
                    <a:lnTo>
                      <a:pt x="1892" y="11485"/>
                    </a:lnTo>
                    <a:lnTo>
                      <a:pt x="1655" y="10322"/>
                    </a:lnTo>
                    <a:lnTo>
                      <a:pt x="1458" y="9219"/>
                    </a:lnTo>
                    <a:lnTo>
                      <a:pt x="1380" y="8687"/>
                    </a:lnTo>
                    <a:lnTo>
                      <a:pt x="1321" y="8156"/>
                    </a:lnTo>
                    <a:lnTo>
                      <a:pt x="1262" y="7643"/>
                    </a:lnTo>
                    <a:lnTo>
                      <a:pt x="1242" y="7151"/>
                    </a:lnTo>
                    <a:lnTo>
                      <a:pt x="1222" y="6678"/>
                    </a:lnTo>
                    <a:lnTo>
                      <a:pt x="1202" y="6206"/>
                    </a:lnTo>
                    <a:lnTo>
                      <a:pt x="1222" y="5713"/>
                    </a:lnTo>
                    <a:lnTo>
                      <a:pt x="1242" y="5240"/>
                    </a:lnTo>
                    <a:lnTo>
                      <a:pt x="1281" y="4787"/>
                    </a:lnTo>
                    <a:lnTo>
                      <a:pt x="1340" y="4354"/>
                    </a:lnTo>
                    <a:lnTo>
                      <a:pt x="1419" y="3960"/>
                    </a:lnTo>
                    <a:lnTo>
                      <a:pt x="1498" y="3566"/>
                    </a:lnTo>
                    <a:lnTo>
                      <a:pt x="1596" y="3211"/>
                    </a:lnTo>
                    <a:lnTo>
                      <a:pt x="1715" y="2876"/>
                    </a:lnTo>
                    <a:lnTo>
                      <a:pt x="1852" y="2561"/>
                    </a:lnTo>
                    <a:lnTo>
                      <a:pt x="2010" y="2266"/>
                    </a:lnTo>
                    <a:lnTo>
                      <a:pt x="2168" y="2010"/>
                    </a:lnTo>
                    <a:lnTo>
                      <a:pt x="2345" y="1773"/>
                    </a:lnTo>
                    <a:lnTo>
                      <a:pt x="2522" y="1557"/>
                    </a:lnTo>
                    <a:lnTo>
                      <a:pt x="2719" y="1360"/>
                    </a:lnTo>
                    <a:lnTo>
                      <a:pt x="2936" y="1182"/>
                    </a:lnTo>
                    <a:lnTo>
                      <a:pt x="3153" y="1045"/>
                    </a:lnTo>
                    <a:lnTo>
                      <a:pt x="25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a:extLst>
              <a:ext uri="{FF2B5EF4-FFF2-40B4-BE49-F238E27FC236}">
                <a16:creationId xmlns:a16="http://schemas.microsoft.com/office/drawing/2014/main" id="{613E5212-6A70-3431-24F4-A9FC536D2E34}"/>
              </a:ext>
            </a:extLst>
          </p:cNvPr>
          <p:cNvPicPr>
            <a:picLocks noChangeAspect="1"/>
          </p:cNvPicPr>
          <p:nvPr/>
        </p:nvPicPr>
        <p:blipFill>
          <a:blip r:embed="rId3"/>
          <a:stretch>
            <a:fillRect/>
          </a:stretch>
        </p:blipFill>
        <p:spPr>
          <a:xfrm>
            <a:off x="1380224" y="2639735"/>
            <a:ext cx="3481118" cy="768163"/>
          </a:xfrm>
          <a:prstGeom prst="rect">
            <a:avLst/>
          </a:prstGeom>
        </p:spPr>
      </p:pic>
      <p:pic>
        <p:nvPicPr>
          <p:cNvPr id="3" name="Picture 2">
            <a:extLst>
              <a:ext uri="{FF2B5EF4-FFF2-40B4-BE49-F238E27FC236}">
                <a16:creationId xmlns:a16="http://schemas.microsoft.com/office/drawing/2014/main" id="{27DDB823-42BB-C3CF-BAB4-28FFDC039819}"/>
              </a:ext>
            </a:extLst>
          </p:cNvPr>
          <p:cNvPicPr>
            <a:picLocks noChangeAspect="1"/>
          </p:cNvPicPr>
          <p:nvPr/>
        </p:nvPicPr>
        <p:blipFill>
          <a:blip r:embed="rId4"/>
          <a:stretch>
            <a:fillRect/>
          </a:stretch>
        </p:blipFill>
        <p:spPr>
          <a:xfrm>
            <a:off x="4582048" y="3214778"/>
            <a:ext cx="3462828" cy="76816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04"/>
        <p:cNvGrpSpPr/>
        <p:nvPr/>
      </p:nvGrpSpPr>
      <p:grpSpPr>
        <a:xfrm>
          <a:off x="0" y="0"/>
          <a:ext cx="0" cy="0"/>
          <a:chOff x="0" y="0"/>
          <a:chExt cx="0" cy="0"/>
        </a:xfrm>
      </p:grpSpPr>
      <p:sp>
        <p:nvSpPr>
          <p:cNvPr id="2505" name="Google Shape;2505;p41"/>
          <p:cNvSpPr txBox="1">
            <a:spLocks noGrp="1"/>
          </p:cNvSpPr>
          <p:nvPr>
            <p:ph type="title"/>
          </p:nvPr>
        </p:nvSpPr>
        <p:spPr>
          <a:xfrm>
            <a:off x="3108145" y="2302842"/>
            <a:ext cx="5738675" cy="841800"/>
          </a:xfrm>
          <a:prstGeom prst="rect">
            <a:avLst/>
          </a:prstGeom>
        </p:spPr>
        <p:txBody>
          <a:bodyPr spcFirstLastPara="1" wrap="square" lIns="91425" tIns="91425" rIns="91425" bIns="91425" anchor="ctr" anchorCtr="0">
            <a:noAutofit/>
          </a:bodyPr>
          <a:lstStyle/>
          <a:p>
            <a:pPr lvl="0"/>
            <a:r>
              <a:rPr lang="en-US" sz="4000" err="1">
                <a:latin typeface="Nunito Black" pitchFamily="2" charset="-93"/>
              </a:rPr>
              <a:t>Công</a:t>
            </a:r>
            <a:r>
              <a:rPr lang="en-US" sz="4000">
                <a:latin typeface="Nunito Black" pitchFamily="2" charset="-93"/>
              </a:rPr>
              <a:t> </a:t>
            </a:r>
            <a:r>
              <a:rPr lang="en-US" sz="4000" err="1">
                <a:latin typeface="Nunito Black" pitchFamily="2" charset="-93"/>
              </a:rPr>
              <a:t>cụ</a:t>
            </a:r>
            <a:r>
              <a:rPr lang="en-US" sz="4000">
                <a:latin typeface="Nunito Black" pitchFamily="2" charset="-93"/>
              </a:rPr>
              <a:t> </a:t>
            </a:r>
            <a:r>
              <a:rPr lang="en-US" sz="4000" err="1">
                <a:latin typeface="Nunito Black" pitchFamily="2" charset="-93"/>
              </a:rPr>
              <a:t>và</a:t>
            </a:r>
            <a:r>
              <a:rPr lang="en-US" sz="4000">
                <a:latin typeface="Nunito Black" pitchFamily="2" charset="-93"/>
              </a:rPr>
              <a:t> framework </a:t>
            </a:r>
            <a:r>
              <a:rPr lang="en-US" sz="4000" err="1">
                <a:latin typeface="Nunito Black" pitchFamily="2" charset="-93"/>
              </a:rPr>
              <a:t>hỗ</a:t>
            </a:r>
            <a:r>
              <a:rPr lang="en-US" sz="4000">
                <a:latin typeface="Nunito Black" pitchFamily="2" charset="-93"/>
              </a:rPr>
              <a:t> </a:t>
            </a:r>
            <a:r>
              <a:rPr lang="en-US" sz="4000" err="1">
                <a:latin typeface="Nunito Black" pitchFamily="2" charset="-93"/>
              </a:rPr>
              <a:t>trợ</a:t>
            </a:r>
            <a:endParaRPr lang="en-US" sz="4000">
              <a:latin typeface="Nunito Black" pitchFamily="2" charset="-93"/>
            </a:endParaRPr>
          </a:p>
        </p:txBody>
      </p:sp>
      <p:sp>
        <p:nvSpPr>
          <p:cNvPr id="2507" name="Google Shape;2507;p41"/>
          <p:cNvSpPr/>
          <p:nvPr/>
        </p:nvSpPr>
        <p:spPr>
          <a:xfrm>
            <a:off x="1869751" y="2066860"/>
            <a:ext cx="1009800" cy="10098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1"/>
          <p:cNvSpPr txBox="1">
            <a:spLocks noGrp="1"/>
          </p:cNvSpPr>
          <p:nvPr>
            <p:ph type="title" idx="2"/>
          </p:nvPr>
        </p:nvSpPr>
        <p:spPr>
          <a:xfrm>
            <a:off x="1871696" y="2068809"/>
            <a:ext cx="1005900" cy="100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2509" name="Google Shape;2509;p41"/>
          <p:cNvGrpSpPr/>
          <p:nvPr/>
        </p:nvGrpSpPr>
        <p:grpSpPr>
          <a:xfrm>
            <a:off x="1391453" y="2749279"/>
            <a:ext cx="749848" cy="1182972"/>
            <a:chOff x="1527950" y="2052325"/>
            <a:chExt cx="440750" cy="695375"/>
          </a:xfrm>
        </p:grpSpPr>
        <p:sp>
          <p:nvSpPr>
            <p:cNvPr id="2510" name="Google Shape;2510;p41"/>
            <p:cNvSpPr/>
            <p:nvPr/>
          </p:nvSpPr>
          <p:spPr>
            <a:xfrm>
              <a:off x="1542225" y="2609300"/>
              <a:ext cx="411700" cy="138400"/>
            </a:xfrm>
            <a:custGeom>
              <a:avLst/>
              <a:gdLst/>
              <a:ahLst/>
              <a:cxnLst/>
              <a:rect l="l" t="t" r="r" b="b"/>
              <a:pathLst>
                <a:path w="16468" h="5536" extrusionOk="0">
                  <a:moveTo>
                    <a:pt x="7407" y="0"/>
                  </a:moveTo>
                  <a:lnTo>
                    <a:pt x="6579" y="39"/>
                  </a:lnTo>
                  <a:lnTo>
                    <a:pt x="5792" y="118"/>
                  </a:lnTo>
                  <a:lnTo>
                    <a:pt x="5043" y="217"/>
                  </a:lnTo>
                  <a:lnTo>
                    <a:pt x="4314" y="315"/>
                  </a:lnTo>
                  <a:lnTo>
                    <a:pt x="3644" y="473"/>
                  </a:lnTo>
                  <a:lnTo>
                    <a:pt x="2994" y="630"/>
                  </a:lnTo>
                  <a:lnTo>
                    <a:pt x="2423" y="808"/>
                  </a:lnTo>
                  <a:lnTo>
                    <a:pt x="1891" y="1005"/>
                  </a:lnTo>
                  <a:lnTo>
                    <a:pt x="1419" y="1221"/>
                  </a:lnTo>
                  <a:lnTo>
                    <a:pt x="1005" y="1438"/>
                  </a:lnTo>
                  <a:lnTo>
                    <a:pt x="828" y="1556"/>
                  </a:lnTo>
                  <a:lnTo>
                    <a:pt x="650" y="1674"/>
                  </a:lnTo>
                  <a:lnTo>
                    <a:pt x="512" y="1812"/>
                  </a:lnTo>
                  <a:lnTo>
                    <a:pt x="375" y="1931"/>
                  </a:lnTo>
                  <a:lnTo>
                    <a:pt x="276" y="2068"/>
                  </a:lnTo>
                  <a:lnTo>
                    <a:pt x="178" y="2206"/>
                  </a:lnTo>
                  <a:lnTo>
                    <a:pt x="99" y="2344"/>
                  </a:lnTo>
                  <a:lnTo>
                    <a:pt x="59" y="2482"/>
                  </a:lnTo>
                  <a:lnTo>
                    <a:pt x="20" y="2620"/>
                  </a:lnTo>
                  <a:lnTo>
                    <a:pt x="0" y="2758"/>
                  </a:lnTo>
                  <a:lnTo>
                    <a:pt x="20" y="2896"/>
                  </a:lnTo>
                  <a:lnTo>
                    <a:pt x="59" y="3053"/>
                  </a:lnTo>
                  <a:lnTo>
                    <a:pt x="99" y="3191"/>
                  </a:lnTo>
                  <a:lnTo>
                    <a:pt x="178" y="3329"/>
                  </a:lnTo>
                  <a:lnTo>
                    <a:pt x="276" y="3447"/>
                  </a:lnTo>
                  <a:lnTo>
                    <a:pt x="375" y="3585"/>
                  </a:lnTo>
                  <a:lnTo>
                    <a:pt x="512" y="3723"/>
                  </a:lnTo>
                  <a:lnTo>
                    <a:pt x="650" y="3841"/>
                  </a:lnTo>
                  <a:lnTo>
                    <a:pt x="828" y="3959"/>
                  </a:lnTo>
                  <a:lnTo>
                    <a:pt x="1005" y="4078"/>
                  </a:lnTo>
                  <a:lnTo>
                    <a:pt x="1419" y="4314"/>
                  </a:lnTo>
                  <a:lnTo>
                    <a:pt x="1891" y="4531"/>
                  </a:lnTo>
                  <a:lnTo>
                    <a:pt x="2423" y="4728"/>
                  </a:lnTo>
                  <a:lnTo>
                    <a:pt x="2994" y="4905"/>
                  </a:lnTo>
                  <a:lnTo>
                    <a:pt x="3644" y="5063"/>
                  </a:lnTo>
                  <a:lnTo>
                    <a:pt x="4314" y="5200"/>
                  </a:lnTo>
                  <a:lnTo>
                    <a:pt x="5043" y="5319"/>
                  </a:lnTo>
                  <a:lnTo>
                    <a:pt x="5792" y="5417"/>
                  </a:lnTo>
                  <a:lnTo>
                    <a:pt x="6579" y="5476"/>
                  </a:lnTo>
                  <a:lnTo>
                    <a:pt x="7407" y="5516"/>
                  </a:lnTo>
                  <a:lnTo>
                    <a:pt x="8234" y="5535"/>
                  </a:lnTo>
                  <a:lnTo>
                    <a:pt x="9081" y="5516"/>
                  </a:lnTo>
                  <a:lnTo>
                    <a:pt x="9908" y="5476"/>
                  </a:lnTo>
                  <a:lnTo>
                    <a:pt x="10696" y="5417"/>
                  </a:lnTo>
                  <a:lnTo>
                    <a:pt x="11445" y="5319"/>
                  </a:lnTo>
                  <a:lnTo>
                    <a:pt x="12174" y="5200"/>
                  </a:lnTo>
                  <a:lnTo>
                    <a:pt x="12843" y="5063"/>
                  </a:lnTo>
                  <a:lnTo>
                    <a:pt x="13474" y="4905"/>
                  </a:lnTo>
                  <a:lnTo>
                    <a:pt x="14065" y="4728"/>
                  </a:lnTo>
                  <a:lnTo>
                    <a:pt x="14597" y="4531"/>
                  </a:lnTo>
                  <a:lnTo>
                    <a:pt x="15069" y="4314"/>
                  </a:lnTo>
                  <a:lnTo>
                    <a:pt x="15483" y="4078"/>
                  </a:lnTo>
                  <a:lnTo>
                    <a:pt x="15660" y="3959"/>
                  </a:lnTo>
                  <a:lnTo>
                    <a:pt x="15818" y="3841"/>
                  </a:lnTo>
                  <a:lnTo>
                    <a:pt x="15975" y="3723"/>
                  </a:lnTo>
                  <a:lnTo>
                    <a:pt x="16094" y="3585"/>
                  </a:lnTo>
                  <a:lnTo>
                    <a:pt x="16212" y="3447"/>
                  </a:lnTo>
                  <a:lnTo>
                    <a:pt x="16310" y="3329"/>
                  </a:lnTo>
                  <a:lnTo>
                    <a:pt x="16369" y="3191"/>
                  </a:lnTo>
                  <a:lnTo>
                    <a:pt x="16429" y="3053"/>
                  </a:lnTo>
                  <a:lnTo>
                    <a:pt x="16468" y="2896"/>
                  </a:lnTo>
                  <a:lnTo>
                    <a:pt x="16468" y="2758"/>
                  </a:lnTo>
                  <a:lnTo>
                    <a:pt x="16468" y="2620"/>
                  </a:lnTo>
                  <a:lnTo>
                    <a:pt x="16429" y="2482"/>
                  </a:lnTo>
                  <a:lnTo>
                    <a:pt x="16369" y="2344"/>
                  </a:lnTo>
                  <a:lnTo>
                    <a:pt x="16310" y="2206"/>
                  </a:lnTo>
                  <a:lnTo>
                    <a:pt x="16212" y="2068"/>
                  </a:lnTo>
                  <a:lnTo>
                    <a:pt x="16094" y="1931"/>
                  </a:lnTo>
                  <a:lnTo>
                    <a:pt x="15975" y="1812"/>
                  </a:lnTo>
                  <a:lnTo>
                    <a:pt x="15818" y="1674"/>
                  </a:lnTo>
                  <a:lnTo>
                    <a:pt x="15660" y="1556"/>
                  </a:lnTo>
                  <a:lnTo>
                    <a:pt x="15483" y="1438"/>
                  </a:lnTo>
                  <a:lnTo>
                    <a:pt x="15069" y="1221"/>
                  </a:lnTo>
                  <a:lnTo>
                    <a:pt x="14597" y="1005"/>
                  </a:lnTo>
                  <a:lnTo>
                    <a:pt x="14065" y="808"/>
                  </a:lnTo>
                  <a:lnTo>
                    <a:pt x="13474" y="630"/>
                  </a:lnTo>
                  <a:lnTo>
                    <a:pt x="12843" y="473"/>
                  </a:lnTo>
                  <a:lnTo>
                    <a:pt x="12174" y="315"/>
                  </a:lnTo>
                  <a:lnTo>
                    <a:pt x="11445" y="217"/>
                  </a:lnTo>
                  <a:lnTo>
                    <a:pt x="10696" y="118"/>
                  </a:lnTo>
                  <a:lnTo>
                    <a:pt x="9908" y="39"/>
                  </a:lnTo>
                  <a:lnTo>
                    <a:pt x="9081"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1"/>
            <p:cNvSpPr/>
            <p:nvPr/>
          </p:nvSpPr>
          <p:spPr>
            <a:xfrm>
              <a:off x="1660400" y="2478300"/>
              <a:ext cx="72425" cy="72400"/>
            </a:xfrm>
            <a:custGeom>
              <a:avLst/>
              <a:gdLst/>
              <a:ahLst/>
              <a:cxnLst/>
              <a:rect l="l" t="t" r="r" b="b"/>
              <a:pathLst>
                <a:path w="2897" h="2896" extrusionOk="0">
                  <a:moveTo>
                    <a:pt x="1025" y="0"/>
                  </a:moveTo>
                  <a:lnTo>
                    <a:pt x="946" y="20"/>
                  </a:lnTo>
                  <a:lnTo>
                    <a:pt x="868" y="59"/>
                  </a:lnTo>
                  <a:lnTo>
                    <a:pt x="730" y="138"/>
                  </a:lnTo>
                  <a:lnTo>
                    <a:pt x="454" y="355"/>
                  </a:lnTo>
                  <a:lnTo>
                    <a:pt x="316" y="493"/>
                  </a:lnTo>
                  <a:lnTo>
                    <a:pt x="198" y="650"/>
                  </a:lnTo>
                  <a:lnTo>
                    <a:pt x="119" y="808"/>
                  </a:lnTo>
                  <a:lnTo>
                    <a:pt x="80" y="966"/>
                  </a:lnTo>
                  <a:lnTo>
                    <a:pt x="40" y="1103"/>
                  </a:lnTo>
                  <a:lnTo>
                    <a:pt x="21" y="1222"/>
                  </a:lnTo>
                  <a:lnTo>
                    <a:pt x="1" y="1340"/>
                  </a:lnTo>
                  <a:lnTo>
                    <a:pt x="80" y="1734"/>
                  </a:lnTo>
                  <a:lnTo>
                    <a:pt x="139" y="1931"/>
                  </a:lnTo>
                  <a:lnTo>
                    <a:pt x="218" y="2108"/>
                  </a:lnTo>
                  <a:lnTo>
                    <a:pt x="355" y="2266"/>
                  </a:lnTo>
                  <a:lnTo>
                    <a:pt x="513" y="2423"/>
                  </a:lnTo>
                  <a:lnTo>
                    <a:pt x="671" y="2581"/>
                  </a:lnTo>
                  <a:lnTo>
                    <a:pt x="848" y="2719"/>
                  </a:lnTo>
                  <a:lnTo>
                    <a:pt x="946" y="2758"/>
                  </a:lnTo>
                  <a:lnTo>
                    <a:pt x="1084" y="2817"/>
                  </a:lnTo>
                  <a:lnTo>
                    <a:pt x="1399" y="2857"/>
                  </a:lnTo>
                  <a:lnTo>
                    <a:pt x="1655" y="2876"/>
                  </a:lnTo>
                  <a:lnTo>
                    <a:pt x="1774" y="2896"/>
                  </a:lnTo>
                  <a:lnTo>
                    <a:pt x="1912" y="2857"/>
                  </a:lnTo>
                  <a:lnTo>
                    <a:pt x="2089" y="2798"/>
                  </a:lnTo>
                  <a:lnTo>
                    <a:pt x="2384" y="2620"/>
                  </a:lnTo>
                  <a:lnTo>
                    <a:pt x="2443" y="2581"/>
                  </a:lnTo>
                  <a:lnTo>
                    <a:pt x="2522" y="2502"/>
                  </a:lnTo>
                  <a:lnTo>
                    <a:pt x="2621" y="2344"/>
                  </a:lnTo>
                  <a:lnTo>
                    <a:pt x="2798" y="1950"/>
                  </a:lnTo>
                  <a:lnTo>
                    <a:pt x="2857" y="1753"/>
                  </a:lnTo>
                  <a:lnTo>
                    <a:pt x="2896" y="1557"/>
                  </a:lnTo>
                  <a:lnTo>
                    <a:pt x="2877" y="1360"/>
                  </a:lnTo>
                  <a:lnTo>
                    <a:pt x="2837" y="1143"/>
                  </a:lnTo>
                  <a:lnTo>
                    <a:pt x="2778" y="946"/>
                  </a:lnTo>
                  <a:lnTo>
                    <a:pt x="2680" y="788"/>
                  </a:lnTo>
                  <a:lnTo>
                    <a:pt x="2542" y="591"/>
                  </a:lnTo>
                  <a:lnTo>
                    <a:pt x="2365" y="394"/>
                  </a:lnTo>
                  <a:lnTo>
                    <a:pt x="2168" y="237"/>
                  </a:lnTo>
                  <a:lnTo>
                    <a:pt x="1971" y="99"/>
                  </a:lnTo>
                  <a:lnTo>
                    <a:pt x="1912" y="79"/>
                  </a:lnTo>
                  <a:lnTo>
                    <a:pt x="1774" y="59"/>
                  </a:lnTo>
                  <a:lnTo>
                    <a:pt x="1458" y="40"/>
                  </a:lnTo>
                  <a:lnTo>
                    <a:pt x="1025" y="0"/>
                  </a:lnTo>
                  <a:close/>
                </a:path>
              </a:pathLst>
            </a:custGeom>
            <a:solidFill>
              <a:srgbClr val="A3C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1"/>
            <p:cNvSpPr/>
            <p:nvPr/>
          </p:nvSpPr>
          <p:spPr>
            <a:xfrm>
              <a:off x="1660400" y="2478300"/>
              <a:ext cx="72425" cy="72400"/>
            </a:xfrm>
            <a:custGeom>
              <a:avLst/>
              <a:gdLst/>
              <a:ahLst/>
              <a:cxnLst/>
              <a:rect l="l" t="t" r="r" b="b"/>
              <a:pathLst>
                <a:path w="2897" h="2896" fill="none" extrusionOk="0">
                  <a:moveTo>
                    <a:pt x="848" y="2719"/>
                  </a:moveTo>
                  <a:lnTo>
                    <a:pt x="848" y="2719"/>
                  </a:lnTo>
                  <a:lnTo>
                    <a:pt x="946" y="2758"/>
                  </a:lnTo>
                  <a:lnTo>
                    <a:pt x="1084" y="2817"/>
                  </a:lnTo>
                  <a:lnTo>
                    <a:pt x="1399" y="2857"/>
                  </a:lnTo>
                  <a:lnTo>
                    <a:pt x="1655" y="2876"/>
                  </a:lnTo>
                  <a:lnTo>
                    <a:pt x="1774" y="2896"/>
                  </a:lnTo>
                  <a:lnTo>
                    <a:pt x="1774" y="2896"/>
                  </a:lnTo>
                  <a:lnTo>
                    <a:pt x="1912" y="2857"/>
                  </a:lnTo>
                  <a:lnTo>
                    <a:pt x="2089" y="2798"/>
                  </a:lnTo>
                  <a:lnTo>
                    <a:pt x="2384" y="2620"/>
                  </a:lnTo>
                  <a:lnTo>
                    <a:pt x="2384" y="2620"/>
                  </a:lnTo>
                  <a:lnTo>
                    <a:pt x="2443" y="2581"/>
                  </a:lnTo>
                  <a:lnTo>
                    <a:pt x="2522" y="2502"/>
                  </a:lnTo>
                  <a:lnTo>
                    <a:pt x="2621" y="2344"/>
                  </a:lnTo>
                  <a:lnTo>
                    <a:pt x="2621" y="2344"/>
                  </a:lnTo>
                  <a:lnTo>
                    <a:pt x="2798" y="1950"/>
                  </a:lnTo>
                  <a:lnTo>
                    <a:pt x="2857" y="1753"/>
                  </a:lnTo>
                  <a:lnTo>
                    <a:pt x="2896" y="1557"/>
                  </a:lnTo>
                  <a:lnTo>
                    <a:pt x="2896" y="1557"/>
                  </a:lnTo>
                  <a:lnTo>
                    <a:pt x="2877" y="1360"/>
                  </a:lnTo>
                  <a:lnTo>
                    <a:pt x="2837" y="1143"/>
                  </a:lnTo>
                  <a:lnTo>
                    <a:pt x="2778" y="946"/>
                  </a:lnTo>
                  <a:lnTo>
                    <a:pt x="2680" y="788"/>
                  </a:lnTo>
                  <a:lnTo>
                    <a:pt x="2680" y="788"/>
                  </a:lnTo>
                  <a:lnTo>
                    <a:pt x="2542" y="591"/>
                  </a:lnTo>
                  <a:lnTo>
                    <a:pt x="2365" y="394"/>
                  </a:lnTo>
                  <a:lnTo>
                    <a:pt x="2168" y="237"/>
                  </a:lnTo>
                  <a:lnTo>
                    <a:pt x="1971" y="99"/>
                  </a:lnTo>
                  <a:lnTo>
                    <a:pt x="1971" y="99"/>
                  </a:lnTo>
                  <a:lnTo>
                    <a:pt x="1912" y="79"/>
                  </a:lnTo>
                  <a:lnTo>
                    <a:pt x="1774" y="59"/>
                  </a:lnTo>
                  <a:lnTo>
                    <a:pt x="1458" y="40"/>
                  </a:lnTo>
                  <a:lnTo>
                    <a:pt x="1025" y="0"/>
                  </a:lnTo>
                  <a:lnTo>
                    <a:pt x="1025" y="0"/>
                  </a:lnTo>
                  <a:lnTo>
                    <a:pt x="946" y="20"/>
                  </a:lnTo>
                  <a:lnTo>
                    <a:pt x="868" y="59"/>
                  </a:lnTo>
                  <a:lnTo>
                    <a:pt x="730" y="138"/>
                  </a:lnTo>
                  <a:lnTo>
                    <a:pt x="454" y="355"/>
                  </a:lnTo>
                  <a:lnTo>
                    <a:pt x="454" y="355"/>
                  </a:lnTo>
                  <a:lnTo>
                    <a:pt x="316" y="493"/>
                  </a:lnTo>
                  <a:lnTo>
                    <a:pt x="198" y="650"/>
                  </a:lnTo>
                  <a:lnTo>
                    <a:pt x="119" y="808"/>
                  </a:lnTo>
                  <a:lnTo>
                    <a:pt x="80" y="966"/>
                  </a:lnTo>
                  <a:lnTo>
                    <a:pt x="40" y="1103"/>
                  </a:lnTo>
                  <a:lnTo>
                    <a:pt x="21" y="1222"/>
                  </a:lnTo>
                  <a:lnTo>
                    <a:pt x="1" y="1340"/>
                  </a:lnTo>
                  <a:lnTo>
                    <a:pt x="1" y="1340"/>
                  </a:lnTo>
                  <a:lnTo>
                    <a:pt x="80" y="1734"/>
                  </a:lnTo>
                  <a:lnTo>
                    <a:pt x="139" y="1931"/>
                  </a:lnTo>
                  <a:lnTo>
                    <a:pt x="218" y="2108"/>
                  </a:lnTo>
                  <a:lnTo>
                    <a:pt x="218" y="2108"/>
                  </a:lnTo>
                  <a:lnTo>
                    <a:pt x="355" y="2266"/>
                  </a:lnTo>
                  <a:lnTo>
                    <a:pt x="513" y="2423"/>
                  </a:lnTo>
                  <a:lnTo>
                    <a:pt x="671" y="2581"/>
                  </a:lnTo>
                  <a:lnTo>
                    <a:pt x="848" y="27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1"/>
            <p:cNvSpPr/>
            <p:nvPr/>
          </p:nvSpPr>
          <p:spPr>
            <a:xfrm>
              <a:off x="1527950" y="2249800"/>
              <a:ext cx="440750" cy="440775"/>
            </a:xfrm>
            <a:custGeom>
              <a:avLst/>
              <a:gdLst/>
              <a:ahLst/>
              <a:cxnLst/>
              <a:rect l="l" t="t" r="r" b="b"/>
              <a:pathLst>
                <a:path w="17630" h="17631" extrusionOk="0">
                  <a:moveTo>
                    <a:pt x="92" y="10053"/>
                  </a:moveTo>
                  <a:lnTo>
                    <a:pt x="98" y="10125"/>
                  </a:lnTo>
                  <a:lnTo>
                    <a:pt x="98" y="10106"/>
                  </a:lnTo>
                  <a:lnTo>
                    <a:pt x="92" y="10053"/>
                  </a:lnTo>
                  <a:close/>
                  <a:moveTo>
                    <a:pt x="1536" y="13809"/>
                  </a:moveTo>
                  <a:lnTo>
                    <a:pt x="1674" y="14006"/>
                  </a:lnTo>
                  <a:lnTo>
                    <a:pt x="1623" y="13915"/>
                  </a:lnTo>
                  <a:lnTo>
                    <a:pt x="1623" y="13915"/>
                  </a:lnTo>
                  <a:lnTo>
                    <a:pt x="1536" y="13809"/>
                  </a:lnTo>
                  <a:close/>
                  <a:moveTo>
                    <a:pt x="1674" y="14006"/>
                  </a:moveTo>
                  <a:lnTo>
                    <a:pt x="1891" y="14282"/>
                  </a:lnTo>
                  <a:lnTo>
                    <a:pt x="1891" y="14282"/>
                  </a:lnTo>
                  <a:lnTo>
                    <a:pt x="1832" y="14203"/>
                  </a:lnTo>
                  <a:lnTo>
                    <a:pt x="1812" y="14163"/>
                  </a:lnTo>
                  <a:lnTo>
                    <a:pt x="1773" y="14124"/>
                  </a:lnTo>
                  <a:lnTo>
                    <a:pt x="1674" y="14006"/>
                  </a:lnTo>
                  <a:close/>
                  <a:moveTo>
                    <a:pt x="8510" y="0"/>
                  </a:moveTo>
                  <a:lnTo>
                    <a:pt x="8116" y="20"/>
                  </a:lnTo>
                  <a:lnTo>
                    <a:pt x="8096" y="20"/>
                  </a:lnTo>
                  <a:lnTo>
                    <a:pt x="7741" y="59"/>
                  </a:lnTo>
                  <a:lnTo>
                    <a:pt x="7288" y="138"/>
                  </a:lnTo>
                  <a:lnTo>
                    <a:pt x="7210" y="138"/>
                  </a:lnTo>
                  <a:lnTo>
                    <a:pt x="7150" y="158"/>
                  </a:lnTo>
                  <a:lnTo>
                    <a:pt x="7013" y="178"/>
                  </a:lnTo>
                  <a:lnTo>
                    <a:pt x="7013" y="197"/>
                  </a:lnTo>
                  <a:lnTo>
                    <a:pt x="6776" y="237"/>
                  </a:lnTo>
                  <a:lnTo>
                    <a:pt x="6737" y="256"/>
                  </a:lnTo>
                  <a:lnTo>
                    <a:pt x="6579" y="296"/>
                  </a:lnTo>
                  <a:lnTo>
                    <a:pt x="6441" y="316"/>
                  </a:lnTo>
                  <a:lnTo>
                    <a:pt x="6402" y="335"/>
                  </a:lnTo>
                  <a:lnTo>
                    <a:pt x="6363" y="355"/>
                  </a:lnTo>
                  <a:lnTo>
                    <a:pt x="6106" y="434"/>
                  </a:lnTo>
                  <a:lnTo>
                    <a:pt x="6087" y="434"/>
                  </a:lnTo>
                  <a:lnTo>
                    <a:pt x="6047" y="453"/>
                  </a:lnTo>
                  <a:lnTo>
                    <a:pt x="6028" y="453"/>
                  </a:lnTo>
                  <a:lnTo>
                    <a:pt x="5890" y="493"/>
                  </a:lnTo>
                  <a:lnTo>
                    <a:pt x="5870" y="513"/>
                  </a:lnTo>
                  <a:lnTo>
                    <a:pt x="5594" y="611"/>
                  </a:lnTo>
                  <a:lnTo>
                    <a:pt x="5378" y="709"/>
                  </a:lnTo>
                  <a:lnTo>
                    <a:pt x="5240" y="769"/>
                  </a:lnTo>
                  <a:lnTo>
                    <a:pt x="5043" y="847"/>
                  </a:lnTo>
                  <a:lnTo>
                    <a:pt x="4885" y="926"/>
                  </a:lnTo>
                  <a:lnTo>
                    <a:pt x="4747" y="1005"/>
                  </a:lnTo>
                  <a:lnTo>
                    <a:pt x="4491" y="1123"/>
                  </a:lnTo>
                  <a:lnTo>
                    <a:pt x="4452" y="1163"/>
                  </a:lnTo>
                  <a:lnTo>
                    <a:pt x="4393" y="1182"/>
                  </a:lnTo>
                  <a:lnTo>
                    <a:pt x="4334" y="1222"/>
                  </a:lnTo>
                  <a:lnTo>
                    <a:pt x="4294" y="1241"/>
                  </a:lnTo>
                  <a:lnTo>
                    <a:pt x="3979" y="1458"/>
                  </a:lnTo>
                  <a:lnTo>
                    <a:pt x="3920" y="1497"/>
                  </a:lnTo>
                  <a:lnTo>
                    <a:pt x="3762" y="1596"/>
                  </a:lnTo>
                  <a:lnTo>
                    <a:pt x="3743" y="1596"/>
                  </a:lnTo>
                  <a:lnTo>
                    <a:pt x="3329" y="1911"/>
                  </a:lnTo>
                  <a:lnTo>
                    <a:pt x="2994" y="2187"/>
                  </a:lnTo>
                  <a:lnTo>
                    <a:pt x="2856" y="2325"/>
                  </a:lnTo>
                  <a:lnTo>
                    <a:pt x="2797" y="2364"/>
                  </a:lnTo>
                  <a:lnTo>
                    <a:pt x="2738" y="2423"/>
                  </a:lnTo>
                  <a:lnTo>
                    <a:pt x="2561" y="2601"/>
                  </a:lnTo>
                  <a:lnTo>
                    <a:pt x="2423" y="2738"/>
                  </a:lnTo>
                  <a:lnTo>
                    <a:pt x="2423" y="2758"/>
                  </a:lnTo>
                  <a:lnTo>
                    <a:pt x="2305" y="2857"/>
                  </a:lnTo>
                  <a:lnTo>
                    <a:pt x="2305" y="2876"/>
                  </a:lnTo>
                  <a:lnTo>
                    <a:pt x="2285" y="2896"/>
                  </a:lnTo>
                  <a:lnTo>
                    <a:pt x="1950" y="3270"/>
                  </a:lnTo>
                  <a:lnTo>
                    <a:pt x="1930" y="3310"/>
                  </a:lnTo>
                  <a:lnTo>
                    <a:pt x="1871" y="3369"/>
                  </a:lnTo>
                  <a:lnTo>
                    <a:pt x="1852" y="3388"/>
                  </a:lnTo>
                  <a:lnTo>
                    <a:pt x="1812" y="3448"/>
                  </a:lnTo>
                  <a:lnTo>
                    <a:pt x="1694" y="3625"/>
                  </a:lnTo>
                  <a:lnTo>
                    <a:pt x="1635" y="3684"/>
                  </a:lnTo>
                  <a:lnTo>
                    <a:pt x="1477" y="3901"/>
                  </a:lnTo>
                  <a:lnTo>
                    <a:pt x="1477" y="3920"/>
                  </a:lnTo>
                  <a:lnTo>
                    <a:pt x="1477" y="3940"/>
                  </a:lnTo>
                  <a:lnTo>
                    <a:pt x="1458" y="3940"/>
                  </a:lnTo>
                  <a:lnTo>
                    <a:pt x="1339" y="4137"/>
                  </a:lnTo>
                  <a:lnTo>
                    <a:pt x="1123" y="4511"/>
                  </a:lnTo>
                  <a:lnTo>
                    <a:pt x="1103" y="4531"/>
                  </a:lnTo>
                  <a:lnTo>
                    <a:pt x="1083" y="4570"/>
                  </a:lnTo>
                  <a:lnTo>
                    <a:pt x="906" y="4905"/>
                  </a:lnTo>
                  <a:lnTo>
                    <a:pt x="709" y="5319"/>
                  </a:lnTo>
                  <a:lnTo>
                    <a:pt x="532" y="5772"/>
                  </a:lnTo>
                  <a:lnTo>
                    <a:pt x="374" y="6245"/>
                  </a:lnTo>
                  <a:lnTo>
                    <a:pt x="236" y="6757"/>
                  </a:lnTo>
                  <a:lnTo>
                    <a:pt x="276" y="6619"/>
                  </a:lnTo>
                  <a:lnTo>
                    <a:pt x="276" y="6619"/>
                  </a:lnTo>
                  <a:lnTo>
                    <a:pt x="197" y="6934"/>
                  </a:lnTo>
                  <a:lnTo>
                    <a:pt x="197" y="6954"/>
                  </a:lnTo>
                  <a:lnTo>
                    <a:pt x="177" y="7052"/>
                  </a:lnTo>
                  <a:lnTo>
                    <a:pt x="138" y="7210"/>
                  </a:lnTo>
                  <a:lnTo>
                    <a:pt x="98" y="7486"/>
                  </a:lnTo>
                  <a:lnTo>
                    <a:pt x="138" y="7269"/>
                  </a:lnTo>
                  <a:lnTo>
                    <a:pt x="98" y="7505"/>
                  </a:lnTo>
                  <a:lnTo>
                    <a:pt x="79" y="7564"/>
                  </a:lnTo>
                  <a:lnTo>
                    <a:pt x="39" y="7919"/>
                  </a:lnTo>
                  <a:lnTo>
                    <a:pt x="20" y="8215"/>
                  </a:lnTo>
                  <a:lnTo>
                    <a:pt x="20" y="8274"/>
                  </a:lnTo>
                  <a:lnTo>
                    <a:pt x="0" y="8510"/>
                  </a:lnTo>
                  <a:lnTo>
                    <a:pt x="0" y="8628"/>
                  </a:lnTo>
                  <a:lnTo>
                    <a:pt x="0" y="8707"/>
                  </a:lnTo>
                  <a:lnTo>
                    <a:pt x="0" y="8786"/>
                  </a:lnTo>
                  <a:lnTo>
                    <a:pt x="0" y="8943"/>
                  </a:lnTo>
                  <a:lnTo>
                    <a:pt x="0" y="9042"/>
                  </a:lnTo>
                  <a:lnTo>
                    <a:pt x="0" y="9101"/>
                  </a:lnTo>
                  <a:lnTo>
                    <a:pt x="6" y="9137"/>
                  </a:lnTo>
                  <a:lnTo>
                    <a:pt x="6" y="9137"/>
                  </a:lnTo>
                  <a:lnTo>
                    <a:pt x="39" y="9554"/>
                  </a:lnTo>
                  <a:lnTo>
                    <a:pt x="20" y="9377"/>
                  </a:lnTo>
                  <a:lnTo>
                    <a:pt x="39" y="9593"/>
                  </a:lnTo>
                  <a:lnTo>
                    <a:pt x="39" y="9613"/>
                  </a:lnTo>
                  <a:lnTo>
                    <a:pt x="39" y="9633"/>
                  </a:lnTo>
                  <a:lnTo>
                    <a:pt x="39" y="9712"/>
                  </a:lnTo>
                  <a:lnTo>
                    <a:pt x="59" y="9790"/>
                  </a:lnTo>
                  <a:lnTo>
                    <a:pt x="92" y="10053"/>
                  </a:lnTo>
                  <a:lnTo>
                    <a:pt x="92" y="10053"/>
                  </a:lnTo>
                  <a:lnTo>
                    <a:pt x="79" y="9909"/>
                  </a:lnTo>
                  <a:lnTo>
                    <a:pt x="138" y="10362"/>
                  </a:lnTo>
                  <a:lnTo>
                    <a:pt x="138" y="10322"/>
                  </a:lnTo>
                  <a:lnTo>
                    <a:pt x="158" y="10440"/>
                  </a:lnTo>
                  <a:lnTo>
                    <a:pt x="158" y="10480"/>
                  </a:lnTo>
                  <a:lnTo>
                    <a:pt x="276" y="10992"/>
                  </a:lnTo>
                  <a:lnTo>
                    <a:pt x="414" y="11484"/>
                  </a:lnTo>
                  <a:lnTo>
                    <a:pt x="611" y="12075"/>
                  </a:lnTo>
                  <a:lnTo>
                    <a:pt x="630" y="12095"/>
                  </a:lnTo>
                  <a:lnTo>
                    <a:pt x="630" y="12115"/>
                  </a:lnTo>
                  <a:lnTo>
                    <a:pt x="650" y="12174"/>
                  </a:lnTo>
                  <a:lnTo>
                    <a:pt x="886" y="12647"/>
                  </a:lnTo>
                  <a:lnTo>
                    <a:pt x="1103" y="13100"/>
                  </a:lnTo>
                  <a:lnTo>
                    <a:pt x="1123" y="13119"/>
                  </a:lnTo>
                  <a:lnTo>
                    <a:pt x="1182" y="13238"/>
                  </a:lnTo>
                  <a:lnTo>
                    <a:pt x="1221" y="13277"/>
                  </a:lnTo>
                  <a:lnTo>
                    <a:pt x="1261" y="13375"/>
                  </a:lnTo>
                  <a:lnTo>
                    <a:pt x="1300" y="13435"/>
                  </a:lnTo>
                  <a:lnTo>
                    <a:pt x="1300" y="13435"/>
                  </a:lnTo>
                  <a:lnTo>
                    <a:pt x="1241" y="13316"/>
                  </a:lnTo>
                  <a:lnTo>
                    <a:pt x="1241" y="13316"/>
                  </a:lnTo>
                  <a:lnTo>
                    <a:pt x="1438" y="13651"/>
                  </a:lnTo>
                  <a:lnTo>
                    <a:pt x="1458" y="13691"/>
                  </a:lnTo>
                  <a:lnTo>
                    <a:pt x="1596" y="13868"/>
                  </a:lnTo>
                  <a:lnTo>
                    <a:pt x="1623" y="13915"/>
                  </a:lnTo>
                  <a:lnTo>
                    <a:pt x="1623" y="13915"/>
                  </a:lnTo>
                  <a:lnTo>
                    <a:pt x="1871" y="14222"/>
                  </a:lnTo>
                  <a:lnTo>
                    <a:pt x="2187" y="14636"/>
                  </a:lnTo>
                  <a:lnTo>
                    <a:pt x="2226" y="14676"/>
                  </a:lnTo>
                  <a:lnTo>
                    <a:pt x="2600" y="15070"/>
                  </a:lnTo>
                  <a:lnTo>
                    <a:pt x="2620" y="15089"/>
                  </a:lnTo>
                  <a:lnTo>
                    <a:pt x="2640" y="15109"/>
                  </a:lnTo>
                  <a:lnTo>
                    <a:pt x="2679" y="15148"/>
                  </a:lnTo>
                  <a:lnTo>
                    <a:pt x="2856" y="15306"/>
                  </a:lnTo>
                  <a:lnTo>
                    <a:pt x="2777" y="15247"/>
                  </a:lnTo>
                  <a:lnTo>
                    <a:pt x="2777" y="15247"/>
                  </a:lnTo>
                  <a:lnTo>
                    <a:pt x="2837" y="15306"/>
                  </a:lnTo>
                  <a:lnTo>
                    <a:pt x="2876" y="15345"/>
                  </a:lnTo>
                  <a:lnTo>
                    <a:pt x="2974" y="15424"/>
                  </a:lnTo>
                  <a:lnTo>
                    <a:pt x="2994" y="15444"/>
                  </a:lnTo>
                  <a:lnTo>
                    <a:pt x="3034" y="15483"/>
                  </a:lnTo>
                  <a:lnTo>
                    <a:pt x="3073" y="15523"/>
                  </a:lnTo>
                  <a:lnTo>
                    <a:pt x="3171" y="15582"/>
                  </a:lnTo>
                  <a:lnTo>
                    <a:pt x="3231" y="15641"/>
                  </a:lnTo>
                  <a:lnTo>
                    <a:pt x="3782" y="16054"/>
                  </a:lnTo>
                  <a:lnTo>
                    <a:pt x="3821" y="16094"/>
                  </a:lnTo>
                  <a:lnTo>
                    <a:pt x="4294" y="16389"/>
                  </a:lnTo>
                  <a:lnTo>
                    <a:pt x="4865" y="16704"/>
                  </a:lnTo>
                  <a:lnTo>
                    <a:pt x="5338" y="16921"/>
                  </a:lnTo>
                  <a:lnTo>
                    <a:pt x="5772" y="17079"/>
                  </a:lnTo>
                  <a:lnTo>
                    <a:pt x="5693" y="17059"/>
                  </a:lnTo>
                  <a:lnTo>
                    <a:pt x="5772" y="17098"/>
                  </a:lnTo>
                  <a:lnTo>
                    <a:pt x="5791" y="17098"/>
                  </a:lnTo>
                  <a:lnTo>
                    <a:pt x="5831" y="17118"/>
                  </a:lnTo>
                  <a:lnTo>
                    <a:pt x="5850" y="17118"/>
                  </a:lnTo>
                  <a:lnTo>
                    <a:pt x="6264" y="17256"/>
                  </a:lnTo>
                  <a:lnTo>
                    <a:pt x="6717" y="17374"/>
                  </a:lnTo>
                  <a:lnTo>
                    <a:pt x="7111" y="17473"/>
                  </a:lnTo>
                  <a:lnTo>
                    <a:pt x="7190" y="17492"/>
                  </a:lnTo>
                  <a:lnTo>
                    <a:pt x="7446" y="17532"/>
                  </a:lnTo>
                  <a:lnTo>
                    <a:pt x="7525" y="17532"/>
                  </a:lnTo>
                  <a:lnTo>
                    <a:pt x="7584" y="17552"/>
                  </a:lnTo>
                  <a:lnTo>
                    <a:pt x="7938" y="17591"/>
                  </a:lnTo>
                  <a:lnTo>
                    <a:pt x="8391" y="17630"/>
                  </a:lnTo>
                  <a:lnTo>
                    <a:pt x="9199" y="17630"/>
                  </a:lnTo>
                  <a:lnTo>
                    <a:pt x="9278" y="17611"/>
                  </a:lnTo>
                  <a:lnTo>
                    <a:pt x="9514" y="17611"/>
                  </a:lnTo>
                  <a:lnTo>
                    <a:pt x="9711" y="17591"/>
                  </a:lnTo>
                  <a:lnTo>
                    <a:pt x="9908" y="17571"/>
                  </a:lnTo>
                  <a:lnTo>
                    <a:pt x="9987" y="17552"/>
                  </a:lnTo>
                  <a:lnTo>
                    <a:pt x="10125" y="17532"/>
                  </a:lnTo>
                  <a:lnTo>
                    <a:pt x="10243" y="17512"/>
                  </a:lnTo>
                  <a:lnTo>
                    <a:pt x="10282" y="17512"/>
                  </a:lnTo>
                  <a:lnTo>
                    <a:pt x="10342" y="17492"/>
                  </a:lnTo>
                  <a:lnTo>
                    <a:pt x="10479" y="17473"/>
                  </a:lnTo>
                  <a:lnTo>
                    <a:pt x="10736" y="17414"/>
                  </a:lnTo>
                  <a:lnTo>
                    <a:pt x="10755" y="17414"/>
                  </a:lnTo>
                  <a:lnTo>
                    <a:pt x="11031" y="17355"/>
                  </a:lnTo>
                  <a:lnTo>
                    <a:pt x="11346" y="17256"/>
                  </a:lnTo>
                  <a:lnTo>
                    <a:pt x="11701" y="17158"/>
                  </a:lnTo>
                  <a:lnTo>
                    <a:pt x="12095" y="17000"/>
                  </a:lnTo>
                  <a:lnTo>
                    <a:pt x="12173" y="16961"/>
                  </a:lnTo>
                  <a:lnTo>
                    <a:pt x="12508" y="16823"/>
                  </a:lnTo>
                  <a:lnTo>
                    <a:pt x="12607" y="16764"/>
                  </a:lnTo>
                  <a:lnTo>
                    <a:pt x="12705" y="16724"/>
                  </a:lnTo>
                  <a:lnTo>
                    <a:pt x="13119" y="16507"/>
                  </a:lnTo>
                  <a:lnTo>
                    <a:pt x="13493" y="16271"/>
                  </a:lnTo>
                  <a:lnTo>
                    <a:pt x="13671" y="16173"/>
                  </a:lnTo>
                  <a:lnTo>
                    <a:pt x="13769" y="16094"/>
                  </a:lnTo>
                  <a:lnTo>
                    <a:pt x="13848" y="16054"/>
                  </a:lnTo>
                  <a:lnTo>
                    <a:pt x="13966" y="15956"/>
                  </a:lnTo>
                  <a:lnTo>
                    <a:pt x="14242" y="15759"/>
                  </a:lnTo>
                  <a:lnTo>
                    <a:pt x="14262" y="15739"/>
                  </a:lnTo>
                  <a:lnTo>
                    <a:pt x="14439" y="15601"/>
                  </a:lnTo>
                  <a:lnTo>
                    <a:pt x="14695" y="15385"/>
                  </a:lnTo>
                  <a:lnTo>
                    <a:pt x="14813" y="15267"/>
                  </a:lnTo>
                  <a:lnTo>
                    <a:pt x="14852" y="15227"/>
                  </a:lnTo>
                  <a:lnTo>
                    <a:pt x="15049" y="15050"/>
                  </a:lnTo>
                  <a:lnTo>
                    <a:pt x="15246" y="14833"/>
                  </a:lnTo>
                  <a:lnTo>
                    <a:pt x="15306" y="14774"/>
                  </a:lnTo>
                  <a:lnTo>
                    <a:pt x="15542" y="14498"/>
                  </a:lnTo>
                  <a:lnTo>
                    <a:pt x="15798" y="14203"/>
                  </a:lnTo>
                  <a:lnTo>
                    <a:pt x="15857" y="14124"/>
                  </a:lnTo>
                  <a:lnTo>
                    <a:pt x="16192" y="13651"/>
                  </a:lnTo>
                  <a:lnTo>
                    <a:pt x="16448" y="13218"/>
                  </a:lnTo>
                  <a:lnTo>
                    <a:pt x="16468" y="13198"/>
                  </a:lnTo>
                  <a:lnTo>
                    <a:pt x="16527" y="13100"/>
                  </a:lnTo>
                  <a:lnTo>
                    <a:pt x="16684" y="12785"/>
                  </a:lnTo>
                  <a:lnTo>
                    <a:pt x="16704" y="12745"/>
                  </a:lnTo>
                  <a:lnTo>
                    <a:pt x="16743" y="12686"/>
                  </a:lnTo>
                  <a:lnTo>
                    <a:pt x="16803" y="12528"/>
                  </a:lnTo>
                  <a:lnTo>
                    <a:pt x="17019" y="12036"/>
                  </a:lnTo>
                  <a:lnTo>
                    <a:pt x="17059" y="11957"/>
                  </a:lnTo>
                  <a:lnTo>
                    <a:pt x="17059" y="11918"/>
                  </a:lnTo>
                  <a:lnTo>
                    <a:pt x="17078" y="11898"/>
                  </a:lnTo>
                  <a:lnTo>
                    <a:pt x="17177" y="11603"/>
                  </a:lnTo>
                  <a:lnTo>
                    <a:pt x="17275" y="11287"/>
                  </a:lnTo>
                  <a:lnTo>
                    <a:pt x="17394" y="10795"/>
                  </a:lnTo>
                  <a:lnTo>
                    <a:pt x="17413" y="10736"/>
                  </a:lnTo>
                  <a:lnTo>
                    <a:pt x="17433" y="10637"/>
                  </a:lnTo>
                  <a:lnTo>
                    <a:pt x="17433" y="10618"/>
                  </a:lnTo>
                  <a:lnTo>
                    <a:pt x="17512" y="10263"/>
                  </a:lnTo>
                  <a:lnTo>
                    <a:pt x="17551" y="9909"/>
                  </a:lnTo>
                  <a:lnTo>
                    <a:pt x="17591" y="9574"/>
                  </a:lnTo>
                  <a:lnTo>
                    <a:pt x="17630" y="8963"/>
                  </a:lnTo>
                  <a:lnTo>
                    <a:pt x="17630" y="8845"/>
                  </a:lnTo>
                  <a:lnTo>
                    <a:pt x="17591" y="8096"/>
                  </a:lnTo>
                  <a:lnTo>
                    <a:pt x="17531" y="7584"/>
                  </a:lnTo>
                  <a:lnTo>
                    <a:pt x="17551" y="7584"/>
                  </a:lnTo>
                  <a:lnTo>
                    <a:pt x="17531" y="7545"/>
                  </a:lnTo>
                  <a:lnTo>
                    <a:pt x="17531" y="7505"/>
                  </a:lnTo>
                  <a:lnTo>
                    <a:pt x="17413" y="6836"/>
                  </a:lnTo>
                  <a:lnTo>
                    <a:pt x="17354" y="6678"/>
                  </a:lnTo>
                  <a:lnTo>
                    <a:pt x="17315" y="6520"/>
                  </a:lnTo>
                  <a:lnTo>
                    <a:pt x="17275" y="6343"/>
                  </a:lnTo>
                  <a:lnTo>
                    <a:pt x="17256" y="6245"/>
                  </a:lnTo>
                  <a:lnTo>
                    <a:pt x="17216" y="6127"/>
                  </a:lnTo>
                  <a:lnTo>
                    <a:pt x="17039" y="5654"/>
                  </a:lnTo>
                  <a:lnTo>
                    <a:pt x="17039" y="5614"/>
                  </a:lnTo>
                  <a:lnTo>
                    <a:pt x="17000" y="5555"/>
                  </a:lnTo>
                  <a:lnTo>
                    <a:pt x="16842" y="5181"/>
                  </a:lnTo>
                  <a:lnTo>
                    <a:pt x="16842" y="5201"/>
                  </a:lnTo>
                  <a:lnTo>
                    <a:pt x="16822" y="5142"/>
                  </a:lnTo>
                  <a:lnTo>
                    <a:pt x="16822" y="5122"/>
                  </a:lnTo>
                  <a:lnTo>
                    <a:pt x="16783" y="5063"/>
                  </a:lnTo>
                  <a:lnTo>
                    <a:pt x="16783" y="5043"/>
                  </a:lnTo>
                  <a:lnTo>
                    <a:pt x="16665" y="4807"/>
                  </a:lnTo>
                  <a:lnTo>
                    <a:pt x="16665" y="4826"/>
                  </a:lnTo>
                  <a:lnTo>
                    <a:pt x="16566" y="4610"/>
                  </a:lnTo>
                  <a:lnTo>
                    <a:pt x="16507" y="4511"/>
                  </a:lnTo>
                  <a:lnTo>
                    <a:pt x="16369" y="4255"/>
                  </a:lnTo>
                  <a:lnTo>
                    <a:pt x="16330" y="4216"/>
                  </a:lnTo>
                  <a:lnTo>
                    <a:pt x="16251" y="4078"/>
                  </a:lnTo>
                  <a:lnTo>
                    <a:pt x="16231" y="4058"/>
                  </a:lnTo>
                  <a:lnTo>
                    <a:pt x="16212" y="4039"/>
                  </a:lnTo>
                  <a:lnTo>
                    <a:pt x="16172" y="3960"/>
                  </a:lnTo>
                  <a:lnTo>
                    <a:pt x="16153" y="3920"/>
                  </a:lnTo>
                  <a:lnTo>
                    <a:pt x="15896" y="3566"/>
                  </a:lnTo>
                  <a:lnTo>
                    <a:pt x="15857" y="3526"/>
                  </a:lnTo>
                  <a:lnTo>
                    <a:pt x="15778" y="3408"/>
                  </a:lnTo>
                  <a:lnTo>
                    <a:pt x="15719" y="3349"/>
                  </a:lnTo>
                  <a:lnTo>
                    <a:pt x="15699" y="3290"/>
                  </a:lnTo>
                  <a:lnTo>
                    <a:pt x="15522" y="3093"/>
                  </a:lnTo>
                  <a:lnTo>
                    <a:pt x="15384" y="2935"/>
                  </a:lnTo>
                  <a:lnTo>
                    <a:pt x="15345" y="2896"/>
                  </a:lnTo>
                  <a:lnTo>
                    <a:pt x="14990" y="2522"/>
                  </a:lnTo>
                  <a:lnTo>
                    <a:pt x="14852" y="2404"/>
                  </a:lnTo>
                  <a:lnTo>
                    <a:pt x="14734" y="2285"/>
                  </a:lnTo>
                  <a:lnTo>
                    <a:pt x="14478" y="2069"/>
                  </a:lnTo>
                  <a:lnTo>
                    <a:pt x="14458" y="2049"/>
                  </a:lnTo>
                  <a:lnTo>
                    <a:pt x="14321" y="1931"/>
                  </a:lnTo>
                  <a:lnTo>
                    <a:pt x="14281" y="1911"/>
                  </a:lnTo>
                  <a:lnTo>
                    <a:pt x="13966" y="1655"/>
                  </a:lnTo>
                  <a:lnTo>
                    <a:pt x="13848" y="1576"/>
                  </a:lnTo>
                  <a:lnTo>
                    <a:pt x="13828" y="1576"/>
                  </a:lnTo>
                  <a:lnTo>
                    <a:pt x="13808" y="1557"/>
                  </a:lnTo>
                  <a:lnTo>
                    <a:pt x="13710" y="1478"/>
                  </a:lnTo>
                  <a:lnTo>
                    <a:pt x="13690" y="1478"/>
                  </a:lnTo>
                  <a:lnTo>
                    <a:pt x="13671" y="1458"/>
                  </a:lnTo>
                  <a:lnTo>
                    <a:pt x="13454" y="1320"/>
                  </a:lnTo>
                  <a:lnTo>
                    <a:pt x="13434" y="1320"/>
                  </a:lnTo>
                  <a:lnTo>
                    <a:pt x="13414" y="1300"/>
                  </a:lnTo>
                  <a:lnTo>
                    <a:pt x="13395" y="1281"/>
                  </a:lnTo>
                  <a:lnTo>
                    <a:pt x="13316" y="1241"/>
                  </a:lnTo>
                  <a:lnTo>
                    <a:pt x="13277" y="1202"/>
                  </a:lnTo>
                  <a:lnTo>
                    <a:pt x="13237" y="1202"/>
                  </a:lnTo>
                  <a:lnTo>
                    <a:pt x="13218" y="1182"/>
                  </a:lnTo>
                  <a:lnTo>
                    <a:pt x="13080" y="1103"/>
                  </a:lnTo>
                  <a:lnTo>
                    <a:pt x="13099" y="1123"/>
                  </a:lnTo>
                  <a:lnTo>
                    <a:pt x="12902" y="1005"/>
                  </a:lnTo>
                  <a:lnTo>
                    <a:pt x="12843" y="985"/>
                  </a:lnTo>
                  <a:lnTo>
                    <a:pt x="12764" y="946"/>
                  </a:lnTo>
                  <a:lnTo>
                    <a:pt x="12508" y="808"/>
                  </a:lnTo>
                  <a:lnTo>
                    <a:pt x="12489" y="808"/>
                  </a:lnTo>
                  <a:lnTo>
                    <a:pt x="12430" y="788"/>
                  </a:lnTo>
                  <a:lnTo>
                    <a:pt x="12410" y="769"/>
                  </a:lnTo>
                  <a:lnTo>
                    <a:pt x="12390" y="769"/>
                  </a:lnTo>
                  <a:lnTo>
                    <a:pt x="12292" y="709"/>
                  </a:lnTo>
                  <a:lnTo>
                    <a:pt x="12233" y="690"/>
                  </a:lnTo>
                  <a:lnTo>
                    <a:pt x="12193" y="670"/>
                  </a:lnTo>
                  <a:lnTo>
                    <a:pt x="11898" y="552"/>
                  </a:lnTo>
                  <a:lnTo>
                    <a:pt x="11799" y="532"/>
                  </a:lnTo>
                  <a:lnTo>
                    <a:pt x="11760" y="513"/>
                  </a:lnTo>
                  <a:lnTo>
                    <a:pt x="11740" y="493"/>
                  </a:lnTo>
                  <a:lnTo>
                    <a:pt x="11661" y="473"/>
                  </a:lnTo>
                  <a:lnTo>
                    <a:pt x="11622" y="453"/>
                  </a:lnTo>
                  <a:lnTo>
                    <a:pt x="11602" y="453"/>
                  </a:lnTo>
                  <a:lnTo>
                    <a:pt x="11149" y="316"/>
                  </a:lnTo>
                  <a:lnTo>
                    <a:pt x="11090" y="296"/>
                  </a:lnTo>
                  <a:lnTo>
                    <a:pt x="10972" y="276"/>
                  </a:lnTo>
                  <a:lnTo>
                    <a:pt x="10578" y="178"/>
                  </a:lnTo>
                  <a:lnTo>
                    <a:pt x="10519" y="158"/>
                  </a:lnTo>
                  <a:lnTo>
                    <a:pt x="10440" y="158"/>
                  </a:lnTo>
                  <a:lnTo>
                    <a:pt x="10420" y="138"/>
                  </a:lnTo>
                  <a:lnTo>
                    <a:pt x="10302" y="119"/>
                  </a:lnTo>
                  <a:lnTo>
                    <a:pt x="10263" y="119"/>
                  </a:lnTo>
                  <a:lnTo>
                    <a:pt x="10105" y="99"/>
                  </a:lnTo>
                  <a:lnTo>
                    <a:pt x="9928" y="79"/>
                  </a:lnTo>
                  <a:lnTo>
                    <a:pt x="9711" y="40"/>
                  </a:lnTo>
                  <a:lnTo>
                    <a:pt x="9692" y="40"/>
                  </a:lnTo>
                  <a:lnTo>
                    <a:pt x="9337" y="20"/>
                  </a:lnTo>
                  <a:lnTo>
                    <a:pt x="9278" y="20"/>
                  </a:lnTo>
                  <a:lnTo>
                    <a:pt x="8904" y="0"/>
                  </a:lnTo>
                  <a:close/>
                </a:path>
              </a:pathLst>
            </a:custGeom>
            <a:solidFill>
              <a:srgbClr val="D9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1"/>
            <p:cNvSpPr/>
            <p:nvPr/>
          </p:nvSpPr>
          <p:spPr>
            <a:xfrm>
              <a:off x="1527950" y="2249800"/>
              <a:ext cx="440750" cy="440775"/>
            </a:xfrm>
            <a:custGeom>
              <a:avLst/>
              <a:gdLst/>
              <a:ahLst/>
              <a:cxnLst/>
              <a:rect l="l" t="t" r="r" b="b"/>
              <a:pathLst>
                <a:path w="17630" h="17631" fill="none" extrusionOk="0">
                  <a:moveTo>
                    <a:pt x="17591" y="8096"/>
                  </a:moveTo>
                  <a:lnTo>
                    <a:pt x="17531" y="7584"/>
                  </a:lnTo>
                  <a:lnTo>
                    <a:pt x="17551" y="7584"/>
                  </a:lnTo>
                  <a:lnTo>
                    <a:pt x="17551" y="7584"/>
                  </a:lnTo>
                  <a:lnTo>
                    <a:pt x="17531" y="7545"/>
                  </a:lnTo>
                  <a:lnTo>
                    <a:pt x="17531" y="7545"/>
                  </a:lnTo>
                  <a:lnTo>
                    <a:pt x="17531" y="7545"/>
                  </a:lnTo>
                  <a:lnTo>
                    <a:pt x="17531" y="7545"/>
                  </a:lnTo>
                  <a:lnTo>
                    <a:pt x="17531" y="7505"/>
                  </a:lnTo>
                  <a:lnTo>
                    <a:pt x="17531" y="7505"/>
                  </a:lnTo>
                  <a:lnTo>
                    <a:pt x="17413" y="6836"/>
                  </a:lnTo>
                  <a:lnTo>
                    <a:pt x="17413" y="6836"/>
                  </a:lnTo>
                  <a:lnTo>
                    <a:pt x="17354" y="6678"/>
                  </a:lnTo>
                  <a:lnTo>
                    <a:pt x="17354" y="6678"/>
                  </a:lnTo>
                  <a:lnTo>
                    <a:pt x="17315" y="6520"/>
                  </a:lnTo>
                  <a:lnTo>
                    <a:pt x="17315" y="6520"/>
                  </a:lnTo>
                  <a:lnTo>
                    <a:pt x="17275" y="6343"/>
                  </a:lnTo>
                  <a:lnTo>
                    <a:pt x="17275" y="6343"/>
                  </a:lnTo>
                  <a:lnTo>
                    <a:pt x="17256" y="6245"/>
                  </a:lnTo>
                  <a:lnTo>
                    <a:pt x="17256" y="6245"/>
                  </a:lnTo>
                  <a:lnTo>
                    <a:pt x="17216" y="6127"/>
                  </a:lnTo>
                  <a:lnTo>
                    <a:pt x="17216" y="6127"/>
                  </a:lnTo>
                  <a:lnTo>
                    <a:pt x="17216" y="6127"/>
                  </a:lnTo>
                  <a:lnTo>
                    <a:pt x="17216" y="6127"/>
                  </a:lnTo>
                  <a:lnTo>
                    <a:pt x="17039" y="5654"/>
                  </a:lnTo>
                  <a:lnTo>
                    <a:pt x="17039" y="5654"/>
                  </a:lnTo>
                  <a:lnTo>
                    <a:pt x="17039" y="5614"/>
                  </a:lnTo>
                  <a:lnTo>
                    <a:pt x="17039" y="5614"/>
                  </a:lnTo>
                  <a:lnTo>
                    <a:pt x="17000" y="5555"/>
                  </a:lnTo>
                  <a:lnTo>
                    <a:pt x="17000" y="5555"/>
                  </a:lnTo>
                  <a:lnTo>
                    <a:pt x="16842" y="5181"/>
                  </a:lnTo>
                  <a:lnTo>
                    <a:pt x="16842" y="5201"/>
                  </a:lnTo>
                  <a:lnTo>
                    <a:pt x="16842" y="5201"/>
                  </a:lnTo>
                  <a:lnTo>
                    <a:pt x="16822" y="5142"/>
                  </a:lnTo>
                  <a:lnTo>
                    <a:pt x="16822" y="5122"/>
                  </a:lnTo>
                  <a:lnTo>
                    <a:pt x="16822" y="5122"/>
                  </a:lnTo>
                  <a:lnTo>
                    <a:pt x="16783" y="5063"/>
                  </a:lnTo>
                  <a:lnTo>
                    <a:pt x="16783" y="5063"/>
                  </a:lnTo>
                  <a:lnTo>
                    <a:pt x="16783" y="5043"/>
                  </a:lnTo>
                  <a:lnTo>
                    <a:pt x="16783" y="5023"/>
                  </a:lnTo>
                  <a:lnTo>
                    <a:pt x="16783" y="5023"/>
                  </a:lnTo>
                  <a:lnTo>
                    <a:pt x="16783" y="5043"/>
                  </a:lnTo>
                  <a:lnTo>
                    <a:pt x="16783" y="5043"/>
                  </a:lnTo>
                  <a:lnTo>
                    <a:pt x="16665" y="4807"/>
                  </a:lnTo>
                  <a:lnTo>
                    <a:pt x="16665" y="4826"/>
                  </a:lnTo>
                  <a:lnTo>
                    <a:pt x="16566" y="4610"/>
                  </a:lnTo>
                  <a:lnTo>
                    <a:pt x="16566" y="4610"/>
                  </a:lnTo>
                  <a:lnTo>
                    <a:pt x="16507" y="4511"/>
                  </a:lnTo>
                  <a:lnTo>
                    <a:pt x="16507" y="4511"/>
                  </a:lnTo>
                  <a:lnTo>
                    <a:pt x="16507" y="4511"/>
                  </a:lnTo>
                  <a:lnTo>
                    <a:pt x="16369" y="4255"/>
                  </a:lnTo>
                  <a:lnTo>
                    <a:pt x="16330" y="4216"/>
                  </a:lnTo>
                  <a:lnTo>
                    <a:pt x="16330" y="4216"/>
                  </a:lnTo>
                  <a:lnTo>
                    <a:pt x="16251" y="4078"/>
                  </a:lnTo>
                  <a:lnTo>
                    <a:pt x="16251" y="4078"/>
                  </a:lnTo>
                  <a:lnTo>
                    <a:pt x="16231" y="4058"/>
                  </a:lnTo>
                  <a:lnTo>
                    <a:pt x="16212" y="4039"/>
                  </a:lnTo>
                  <a:lnTo>
                    <a:pt x="16212" y="4039"/>
                  </a:lnTo>
                  <a:lnTo>
                    <a:pt x="16172" y="3960"/>
                  </a:lnTo>
                  <a:lnTo>
                    <a:pt x="16172" y="3960"/>
                  </a:lnTo>
                  <a:lnTo>
                    <a:pt x="16153" y="3920"/>
                  </a:lnTo>
                  <a:lnTo>
                    <a:pt x="15896" y="3566"/>
                  </a:lnTo>
                  <a:lnTo>
                    <a:pt x="15896" y="3566"/>
                  </a:lnTo>
                  <a:lnTo>
                    <a:pt x="15857" y="3526"/>
                  </a:lnTo>
                  <a:lnTo>
                    <a:pt x="15857" y="3526"/>
                  </a:lnTo>
                  <a:lnTo>
                    <a:pt x="15778" y="3408"/>
                  </a:lnTo>
                  <a:lnTo>
                    <a:pt x="15778" y="3408"/>
                  </a:lnTo>
                  <a:lnTo>
                    <a:pt x="15719" y="3349"/>
                  </a:lnTo>
                  <a:lnTo>
                    <a:pt x="15719" y="3349"/>
                  </a:lnTo>
                  <a:lnTo>
                    <a:pt x="15699" y="3290"/>
                  </a:lnTo>
                  <a:lnTo>
                    <a:pt x="15522" y="3093"/>
                  </a:lnTo>
                  <a:lnTo>
                    <a:pt x="15522" y="3093"/>
                  </a:lnTo>
                  <a:lnTo>
                    <a:pt x="15384" y="2935"/>
                  </a:lnTo>
                  <a:lnTo>
                    <a:pt x="15384" y="2935"/>
                  </a:lnTo>
                  <a:lnTo>
                    <a:pt x="15345" y="2896"/>
                  </a:lnTo>
                  <a:lnTo>
                    <a:pt x="14990" y="2522"/>
                  </a:lnTo>
                  <a:lnTo>
                    <a:pt x="14990" y="2522"/>
                  </a:lnTo>
                  <a:lnTo>
                    <a:pt x="14852" y="2404"/>
                  </a:lnTo>
                  <a:lnTo>
                    <a:pt x="14852" y="2404"/>
                  </a:lnTo>
                  <a:lnTo>
                    <a:pt x="14734" y="2285"/>
                  </a:lnTo>
                  <a:lnTo>
                    <a:pt x="14478" y="2069"/>
                  </a:lnTo>
                  <a:lnTo>
                    <a:pt x="14478" y="2069"/>
                  </a:lnTo>
                  <a:lnTo>
                    <a:pt x="14458" y="2049"/>
                  </a:lnTo>
                  <a:lnTo>
                    <a:pt x="14321" y="1931"/>
                  </a:lnTo>
                  <a:lnTo>
                    <a:pt x="14321" y="1931"/>
                  </a:lnTo>
                  <a:lnTo>
                    <a:pt x="14281" y="1911"/>
                  </a:lnTo>
                  <a:lnTo>
                    <a:pt x="14281" y="1911"/>
                  </a:lnTo>
                  <a:lnTo>
                    <a:pt x="13966" y="1655"/>
                  </a:lnTo>
                  <a:lnTo>
                    <a:pt x="13966" y="1655"/>
                  </a:lnTo>
                  <a:lnTo>
                    <a:pt x="13848" y="1576"/>
                  </a:lnTo>
                  <a:lnTo>
                    <a:pt x="13828" y="1576"/>
                  </a:lnTo>
                  <a:lnTo>
                    <a:pt x="13828" y="1576"/>
                  </a:lnTo>
                  <a:lnTo>
                    <a:pt x="13808" y="1557"/>
                  </a:lnTo>
                  <a:lnTo>
                    <a:pt x="13808" y="1557"/>
                  </a:lnTo>
                  <a:lnTo>
                    <a:pt x="13710" y="1478"/>
                  </a:lnTo>
                  <a:lnTo>
                    <a:pt x="13690" y="1478"/>
                  </a:lnTo>
                  <a:lnTo>
                    <a:pt x="13671" y="1458"/>
                  </a:lnTo>
                  <a:lnTo>
                    <a:pt x="13454" y="1320"/>
                  </a:lnTo>
                  <a:lnTo>
                    <a:pt x="13434" y="1320"/>
                  </a:lnTo>
                  <a:lnTo>
                    <a:pt x="13434" y="1320"/>
                  </a:lnTo>
                  <a:lnTo>
                    <a:pt x="13414" y="1300"/>
                  </a:lnTo>
                  <a:lnTo>
                    <a:pt x="13414" y="1300"/>
                  </a:lnTo>
                  <a:lnTo>
                    <a:pt x="13395" y="1281"/>
                  </a:lnTo>
                  <a:lnTo>
                    <a:pt x="13395" y="1281"/>
                  </a:lnTo>
                  <a:lnTo>
                    <a:pt x="13316" y="1241"/>
                  </a:lnTo>
                  <a:lnTo>
                    <a:pt x="13316" y="1241"/>
                  </a:lnTo>
                  <a:lnTo>
                    <a:pt x="13277" y="1202"/>
                  </a:lnTo>
                  <a:lnTo>
                    <a:pt x="13277" y="1202"/>
                  </a:lnTo>
                  <a:lnTo>
                    <a:pt x="13237" y="1202"/>
                  </a:lnTo>
                  <a:lnTo>
                    <a:pt x="13237" y="1202"/>
                  </a:lnTo>
                  <a:lnTo>
                    <a:pt x="13218" y="1182"/>
                  </a:lnTo>
                  <a:lnTo>
                    <a:pt x="13218" y="1182"/>
                  </a:lnTo>
                  <a:lnTo>
                    <a:pt x="13218" y="1182"/>
                  </a:lnTo>
                  <a:lnTo>
                    <a:pt x="13080" y="1103"/>
                  </a:lnTo>
                  <a:lnTo>
                    <a:pt x="13099" y="1123"/>
                  </a:lnTo>
                  <a:lnTo>
                    <a:pt x="12902" y="1005"/>
                  </a:lnTo>
                  <a:lnTo>
                    <a:pt x="12902" y="1005"/>
                  </a:lnTo>
                  <a:lnTo>
                    <a:pt x="12843" y="985"/>
                  </a:lnTo>
                  <a:lnTo>
                    <a:pt x="12843" y="985"/>
                  </a:lnTo>
                  <a:lnTo>
                    <a:pt x="12764" y="946"/>
                  </a:lnTo>
                  <a:lnTo>
                    <a:pt x="12764" y="946"/>
                  </a:lnTo>
                  <a:lnTo>
                    <a:pt x="12508" y="808"/>
                  </a:lnTo>
                  <a:lnTo>
                    <a:pt x="12489" y="808"/>
                  </a:lnTo>
                  <a:lnTo>
                    <a:pt x="12430" y="788"/>
                  </a:lnTo>
                  <a:lnTo>
                    <a:pt x="12410" y="769"/>
                  </a:lnTo>
                  <a:lnTo>
                    <a:pt x="12390" y="769"/>
                  </a:lnTo>
                  <a:lnTo>
                    <a:pt x="12390" y="769"/>
                  </a:lnTo>
                  <a:lnTo>
                    <a:pt x="12292" y="709"/>
                  </a:lnTo>
                  <a:lnTo>
                    <a:pt x="12233" y="690"/>
                  </a:lnTo>
                  <a:lnTo>
                    <a:pt x="12233" y="690"/>
                  </a:lnTo>
                  <a:lnTo>
                    <a:pt x="12193" y="670"/>
                  </a:lnTo>
                  <a:lnTo>
                    <a:pt x="11898" y="552"/>
                  </a:lnTo>
                  <a:lnTo>
                    <a:pt x="11898" y="552"/>
                  </a:lnTo>
                  <a:lnTo>
                    <a:pt x="11799" y="532"/>
                  </a:lnTo>
                  <a:lnTo>
                    <a:pt x="11799" y="532"/>
                  </a:lnTo>
                  <a:lnTo>
                    <a:pt x="11760" y="513"/>
                  </a:lnTo>
                  <a:lnTo>
                    <a:pt x="11740" y="493"/>
                  </a:lnTo>
                  <a:lnTo>
                    <a:pt x="11661" y="473"/>
                  </a:lnTo>
                  <a:lnTo>
                    <a:pt x="11661" y="473"/>
                  </a:lnTo>
                  <a:lnTo>
                    <a:pt x="11661" y="473"/>
                  </a:lnTo>
                  <a:lnTo>
                    <a:pt x="11622" y="453"/>
                  </a:lnTo>
                  <a:lnTo>
                    <a:pt x="11602" y="453"/>
                  </a:lnTo>
                  <a:lnTo>
                    <a:pt x="11602" y="453"/>
                  </a:lnTo>
                  <a:lnTo>
                    <a:pt x="11149" y="316"/>
                  </a:lnTo>
                  <a:lnTo>
                    <a:pt x="11149" y="316"/>
                  </a:lnTo>
                  <a:lnTo>
                    <a:pt x="11090" y="296"/>
                  </a:lnTo>
                  <a:lnTo>
                    <a:pt x="11090" y="296"/>
                  </a:lnTo>
                  <a:lnTo>
                    <a:pt x="10972" y="276"/>
                  </a:lnTo>
                  <a:lnTo>
                    <a:pt x="10972" y="276"/>
                  </a:lnTo>
                  <a:lnTo>
                    <a:pt x="10972" y="276"/>
                  </a:lnTo>
                  <a:lnTo>
                    <a:pt x="10578" y="178"/>
                  </a:lnTo>
                  <a:lnTo>
                    <a:pt x="10578" y="178"/>
                  </a:lnTo>
                  <a:lnTo>
                    <a:pt x="10519" y="158"/>
                  </a:lnTo>
                  <a:lnTo>
                    <a:pt x="10519" y="158"/>
                  </a:lnTo>
                  <a:lnTo>
                    <a:pt x="10440" y="158"/>
                  </a:lnTo>
                  <a:lnTo>
                    <a:pt x="10420" y="138"/>
                  </a:lnTo>
                  <a:lnTo>
                    <a:pt x="10420" y="138"/>
                  </a:lnTo>
                  <a:lnTo>
                    <a:pt x="10302" y="119"/>
                  </a:lnTo>
                  <a:lnTo>
                    <a:pt x="10302" y="119"/>
                  </a:lnTo>
                  <a:lnTo>
                    <a:pt x="10263" y="119"/>
                  </a:lnTo>
                  <a:lnTo>
                    <a:pt x="10105" y="99"/>
                  </a:lnTo>
                  <a:lnTo>
                    <a:pt x="10105" y="99"/>
                  </a:lnTo>
                  <a:lnTo>
                    <a:pt x="9928" y="79"/>
                  </a:lnTo>
                  <a:lnTo>
                    <a:pt x="9928" y="79"/>
                  </a:lnTo>
                  <a:lnTo>
                    <a:pt x="9711" y="40"/>
                  </a:lnTo>
                  <a:lnTo>
                    <a:pt x="9692" y="40"/>
                  </a:lnTo>
                  <a:lnTo>
                    <a:pt x="9692" y="40"/>
                  </a:lnTo>
                  <a:lnTo>
                    <a:pt x="9692" y="40"/>
                  </a:lnTo>
                  <a:lnTo>
                    <a:pt x="9337" y="20"/>
                  </a:lnTo>
                  <a:lnTo>
                    <a:pt x="9337" y="20"/>
                  </a:lnTo>
                  <a:lnTo>
                    <a:pt x="9278" y="20"/>
                  </a:lnTo>
                  <a:lnTo>
                    <a:pt x="9278" y="20"/>
                  </a:lnTo>
                  <a:lnTo>
                    <a:pt x="8904" y="0"/>
                  </a:lnTo>
                  <a:lnTo>
                    <a:pt x="8746" y="0"/>
                  </a:lnTo>
                  <a:lnTo>
                    <a:pt x="8746" y="0"/>
                  </a:lnTo>
                  <a:lnTo>
                    <a:pt x="8726" y="0"/>
                  </a:lnTo>
                  <a:lnTo>
                    <a:pt x="8726" y="0"/>
                  </a:lnTo>
                  <a:lnTo>
                    <a:pt x="8667" y="0"/>
                  </a:lnTo>
                  <a:lnTo>
                    <a:pt x="8667" y="0"/>
                  </a:lnTo>
                  <a:lnTo>
                    <a:pt x="8667" y="0"/>
                  </a:lnTo>
                  <a:lnTo>
                    <a:pt x="8549" y="0"/>
                  </a:lnTo>
                  <a:lnTo>
                    <a:pt x="8549" y="0"/>
                  </a:lnTo>
                  <a:lnTo>
                    <a:pt x="8510" y="0"/>
                  </a:lnTo>
                  <a:lnTo>
                    <a:pt x="8510" y="0"/>
                  </a:lnTo>
                  <a:lnTo>
                    <a:pt x="8116" y="20"/>
                  </a:lnTo>
                  <a:lnTo>
                    <a:pt x="8116" y="20"/>
                  </a:lnTo>
                  <a:lnTo>
                    <a:pt x="8116" y="20"/>
                  </a:lnTo>
                  <a:lnTo>
                    <a:pt x="8116" y="20"/>
                  </a:lnTo>
                  <a:lnTo>
                    <a:pt x="8096" y="20"/>
                  </a:lnTo>
                  <a:lnTo>
                    <a:pt x="8096" y="20"/>
                  </a:lnTo>
                  <a:lnTo>
                    <a:pt x="8096" y="20"/>
                  </a:lnTo>
                  <a:lnTo>
                    <a:pt x="7741" y="59"/>
                  </a:lnTo>
                  <a:lnTo>
                    <a:pt x="7288" y="138"/>
                  </a:lnTo>
                  <a:lnTo>
                    <a:pt x="7288" y="138"/>
                  </a:lnTo>
                  <a:lnTo>
                    <a:pt x="7210" y="138"/>
                  </a:lnTo>
                  <a:lnTo>
                    <a:pt x="7210" y="138"/>
                  </a:lnTo>
                  <a:lnTo>
                    <a:pt x="7150" y="158"/>
                  </a:lnTo>
                  <a:lnTo>
                    <a:pt x="7013" y="178"/>
                  </a:lnTo>
                  <a:lnTo>
                    <a:pt x="7013" y="197"/>
                  </a:lnTo>
                  <a:lnTo>
                    <a:pt x="7013" y="197"/>
                  </a:lnTo>
                  <a:lnTo>
                    <a:pt x="6776" y="237"/>
                  </a:lnTo>
                  <a:lnTo>
                    <a:pt x="6776" y="237"/>
                  </a:lnTo>
                  <a:lnTo>
                    <a:pt x="6737" y="256"/>
                  </a:lnTo>
                  <a:lnTo>
                    <a:pt x="6737" y="256"/>
                  </a:lnTo>
                  <a:lnTo>
                    <a:pt x="6579" y="296"/>
                  </a:lnTo>
                  <a:lnTo>
                    <a:pt x="6579" y="296"/>
                  </a:lnTo>
                  <a:lnTo>
                    <a:pt x="6441" y="316"/>
                  </a:lnTo>
                  <a:lnTo>
                    <a:pt x="6402" y="335"/>
                  </a:lnTo>
                  <a:lnTo>
                    <a:pt x="6402" y="335"/>
                  </a:lnTo>
                  <a:lnTo>
                    <a:pt x="6363" y="355"/>
                  </a:lnTo>
                  <a:lnTo>
                    <a:pt x="6363" y="355"/>
                  </a:lnTo>
                  <a:lnTo>
                    <a:pt x="6106" y="434"/>
                  </a:lnTo>
                  <a:lnTo>
                    <a:pt x="6087" y="434"/>
                  </a:lnTo>
                  <a:lnTo>
                    <a:pt x="6047" y="453"/>
                  </a:lnTo>
                  <a:lnTo>
                    <a:pt x="6028" y="453"/>
                  </a:lnTo>
                  <a:lnTo>
                    <a:pt x="6028" y="453"/>
                  </a:lnTo>
                  <a:lnTo>
                    <a:pt x="5890" y="493"/>
                  </a:lnTo>
                  <a:lnTo>
                    <a:pt x="5870" y="513"/>
                  </a:lnTo>
                  <a:lnTo>
                    <a:pt x="5870" y="513"/>
                  </a:lnTo>
                  <a:lnTo>
                    <a:pt x="5594" y="611"/>
                  </a:lnTo>
                  <a:lnTo>
                    <a:pt x="5594" y="611"/>
                  </a:lnTo>
                  <a:lnTo>
                    <a:pt x="5378" y="709"/>
                  </a:lnTo>
                  <a:lnTo>
                    <a:pt x="5378" y="709"/>
                  </a:lnTo>
                  <a:lnTo>
                    <a:pt x="5240" y="769"/>
                  </a:lnTo>
                  <a:lnTo>
                    <a:pt x="5240" y="769"/>
                  </a:lnTo>
                  <a:lnTo>
                    <a:pt x="5043" y="847"/>
                  </a:lnTo>
                  <a:lnTo>
                    <a:pt x="5043" y="847"/>
                  </a:lnTo>
                  <a:lnTo>
                    <a:pt x="4885" y="926"/>
                  </a:lnTo>
                  <a:lnTo>
                    <a:pt x="4885" y="926"/>
                  </a:lnTo>
                  <a:lnTo>
                    <a:pt x="4747" y="1005"/>
                  </a:lnTo>
                  <a:lnTo>
                    <a:pt x="4491" y="1123"/>
                  </a:lnTo>
                  <a:lnTo>
                    <a:pt x="4491" y="1123"/>
                  </a:lnTo>
                  <a:lnTo>
                    <a:pt x="4491" y="1123"/>
                  </a:lnTo>
                  <a:lnTo>
                    <a:pt x="4452" y="1163"/>
                  </a:lnTo>
                  <a:lnTo>
                    <a:pt x="4452" y="1163"/>
                  </a:lnTo>
                  <a:lnTo>
                    <a:pt x="4393" y="1182"/>
                  </a:lnTo>
                  <a:lnTo>
                    <a:pt x="4393" y="1182"/>
                  </a:lnTo>
                  <a:lnTo>
                    <a:pt x="4334" y="1222"/>
                  </a:lnTo>
                  <a:lnTo>
                    <a:pt x="4294" y="1241"/>
                  </a:lnTo>
                  <a:lnTo>
                    <a:pt x="4294" y="1241"/>
                  </a:lnTo>
                  <a:lnTo>
                    <a:pt x="3979" y="1458"/>
                  </a:lnTo>
                  <a:lnTo>
                    <a:pt x="3979" y="1458"/>
                  </a:lnTo>
                  <a:lnTo>
                    <a:pt x="3920" y="1497"/>
                  </a:lnTo>
                  <a:lnTo>
                    <a:pt x="3920" y="1497"/>
                  </a:lnTo>
                  <a:lnTo>
                    <a:pt x="3762" y="1596"/>
                  </a:lnTo>
                  <a:lnTo>
                    <a:pt x="3743" y="1596"/>
                  </a:lnTo>
                  <a:lnTo>
                    <a:pt x="3329" y="1911"/>
                  </a:lnTo>
                  <a:lnTo>
                    <a:pt x="2994" y="2187"/>
                  </a:lnTo>
                  <a:lnTo>
                    <a:pt x="2994" y="2187"/>
                  </a:lnTo>
                  <a:lnTo>
                    <a:pt x="2856" y="2325"/>
                  </a:lnTo>
                  <a:lnTo>
                    <a:pt x="2856" y="2325"/>
                  </a:lnTo>
                  <a:lnTo>
                    <a:pt x="2797" y="2364"/>
                  </a:lnTo>
                  <a:lnTo>
                    <a:pt x="2797" y="2364"/>
                  </a:lnTo>
                  <a:lnTo>
                    <a:pt x="2738" y="2423"/>
                  </a:lnTo>
                  <a:lnTo>
                    <a:pt x="2738" y="2423"/>
                  </a:lnTo>
                  <a:lnTo>
                    <a:pt x="2561" y="2601"/>
                  </a:lnTo>
                  <a:lnTo>
                    <a:pt x="2561" y="2601"/>
                  </a:lnTo>
                  <a:lnTo>
                    <a:pt x="2423" y="2738"/>
                  </a:lnTo>
                  <a:lnTo>
                    <a:pt x="2423" y="2758"/>
                  </a:lnTo>
                  <a:lnTo>
                    <a:pt x="2305" y="2857"/>
                  </a:lnTo>
                  <a:lnTo>
                    <a:pt x="2305" y="2876"/>
                  </a:lnTo>
                  <a:lnTo>
                    <a:pt x="2305" y="2876"/>
                  </a:lnTo>
                  <a:lnTo>
                    <a:pt x="2285" y="2896"/>
                  </a:lnTo>
                  <a:lnTo>
                    <a:pt x="1950" y="3270"/>
                  </a:lnTo>
                  <a:lnTo>
                    <a:pt x="1950" y="3270"/>
                  </a:lnTo>
                  <a:lnTo>
                    <a:pt x="1930" y="3310"/>
                  </a:lnTo>
                  <a:lnTo>
                    <a:pt x="1930" y="3310"/>
                  </a:lnTo>
                  <a:lnTo>
                    <a:pt x="1871" y="3369"/>
                  </a:lnTo>
                  <a:lnTo>
                    <a:pt x="1852" y="3388"/>
                  </a:lnTo>
                  <a:lnTo>
                    <a:pt x="1852" y="3388"/>
                  </a:lnTo>
                  <a:lnTo>
                    <a:pt x="1812" y="3448"/>
                  </a:lnTo>
                  <a:lnTo>
                    <a:pt x="1812" y="3448"/>
                  </a:lnTo>
                  <a:lnTo>
                    <a:pt x="1694" y="3625"/>
                  </a:lnTo>
                  <a:lnTo>
                    <a:pt x="1694" y="3625"/>
                  </a:lnTo>
                  <a:lnTo>
                    <a:pt x="1635" y="3684"/>
                  </a:lnTo>
                  <a:lnTo>
                    <a:pt x="1635" y="3684"/>
                  </a:lnTo>
                  <a:lnTo>
                    <a:pt x="1477" y="3901"/>
                  </a:lnTo>
                  <a:lnTo>
                    <a:pt x="1477" y="3920"/>
                  </a:lnTo>
                  <a:lnTo>
                    <a:pt x="1477" y="3920"/>
                  </a:lnTo>
                  <a:lnTo>
                    <a:pt x="1477" y="3940"/>
                  </a:lnTo>
                  <a:lnTo>
                    <a:pt x="1458" y="3940"/>
                  </a:lnTo>
                  <a:lnTo>
                    <a:pt x="1458" y="3940"/>
                  </a:lnTo>
                  <a:lnTo>
                    <a:pt x="1339" y="4137"/>
                  </a:lnTo>
                  <a:lnTo>
                    <a:pt x="1123" y="4511"/>
                  </a:lnTo>
                  <a:lnTo>
                    <a:pt x="1103" y="4531"/>
                  </a:lnTo>
                  <a:lnTo>
                    <a:pt x="1103" y="4531"/>
                  </a:lnTo>
                  <a:lnTo>
                    <a:pt x="1083" y="4570"/>
                  </a:lnTo>
                  <a:lnTo>
                    <a:pt x="1083" y="4570"/>
                  </a:lnTo>
                  <a:lnTo>
                    <a:pt x="906" y="4905"/>
                  </a:lnTo>
                  <a:lnTo>
                    <a:pt x="709" y="5319"/>
                  </a:lnTo>
                  <a:lnTo>
                    <a:pt x="532" y="5772"/>
                  </a:lnTo>
                  <a:lnTo>
                    <a:pt x="374" y="6245"/>
                  </a:lnTo>
                  <a:lnTo>
                    <a:pt x="374" y="6245"/>
                  </a:lnTo>
                  <a:lnTo>
                    <a:pt x="236" y="6757"/>
                  </a:lnTo>
                  <a:lnTo>
                    <a:pt x="236" y="6757"/>
                  </a:lnTo>
                  <a:lnTo>
                    <a:pt x="276" y="6619"/>
                  </a:lnTo>
                  <a:lnTo>
                    <a:pt x="276" y="6619"/>
                  </a:lnTo>
                  <a:lnTo>
                    <a:pt x="197" y="6934"/>
                  </a:lnTo>
                  <a:lnTo>
                    <a:pt x="197" y="6934"/>
                  </a:lnTo>
                  <a:lnTo>
                    <a:pt x="197" y="6954"/>
                  </a:lnTo>
                  <a:lnTo>
                    <a:pt x="197" y="6954"/>
                  </a:lnTo>
                  <a:lnTo>
                    <a:pt x="177" y="7052"/>
                  </a:lnTo>
                  <a:lnTo>
                    <a:pt x="177" y="7052"/>
                  </a:lnTo>
                  <a:lnTo>
                    <a:pt x="138" y="7210"/>
                  </a:lnTo>
                  <a:lnTo>
                    <a:pt x="138" y="7210"/>
                  </a:lnTo>
                  <a:lnTo>
                    <a:pt x="98" y="7486"/>
                  </a:lnTo>
                  <a:lnTo>
                    <a:pt x="98" y="7486"/>
                  </a:lnTo>
                  <a:lnTo>
                    <a:pt x="138" y="7269"/>
                  </a:lnTo>
                  <a:lnTo>
                    <a:pt x="98" y="7505"/>
                  </a:lnTo>
                  <a:lnTo>
                    <a:pt x="98" y="7505"/>
                  </a:lnTo>
                  <a:lnTo>
                    <a:pt x="79" y="7564"/>
                  </a:lnTo>
                  <a:lnTo>
                    <a:pt x="79" y="7564"/>
                  </a:lnTo>
                  <a:lnTo>
                    <a:pt x="79" y="7545"/>
                  </a:lnTo>
                  <a:lnTo>
                    <a:pt x="79" y="7564"/>
                  </a:lnTo>
                  <a:lnTo>
                    <a:pt x="79" y="7564"/>
                  </a:lnTo>
                  <a:lnTo>
                    <a:pt x="39" y="7919"/>
                  </a:lnTo>
                  <a:lnTo>
                    <a:pt x="39" y="7919"/>
                  </a:lnTo>
                  <a:lnTo>
                    <a:pt x="20" y="8096"/>
                  </a:lnTo>
                  <a:lnTo>
                    <a:pt x="20" y="8096"/>
                  </a:lnTo>
                  <a:lnTo>
                    <a:pt x="39" y="7919"/>
                  </a:lnTo>
                  <a:lnTo>
                    <a:pt x="39" y="7919"/>
                  </a:lnTo>
                  <a:lnTo>
                    <a:pt x="20" y="8215"/>
                  </a:lnTo>
                  <a:lnTo>
                    <a:pt x="20" y="8215"/>
                  </a:lnTo>
                  <a:lnTo>
                    <a:pt x="20" y="8274"/>
                  </a:lnTo>
                  <a:lnTo>
                    <a:pt x="20" y="8274"/>
                  </a:lnTo>
                  <a:lnTo>
                    <a:pt x="0" y="8510"/>
                  </a:lnTo>
                  <a:lnTo>
                    <a:pt x="0" y="8510"/>
                  </a:lnTo>
                  <a:lnTo>
                    <a:pt x="0" y="8628"/>
                  </a:lnTo>
                  <a:lnTo>
                    <a:pt x="0" y="8628"/>
                  </a:lnTo>
                  <a:lnTo>
                    <a:pt x="0" y="8707"/>
                  </a:lnTo>
                  <a:lnTo>
                    <a:pt x="0" y="8707"/>
                  </a:lnTo>
                  <a:lnTo>
                    <a:pt x="0" y="8786"/>
                  </a:lnTo>
                  <a:lnTo>
                    <a:pt x="0" y="8786"/>
                  </a:lnTo>
                  <a:lnTo>
                    <a:pt x="0" y="8943"/>
                  </a:lnTo>
                  <a:lnTo>
                    <a:pt x="0" y="8943"/>
                  </a:lnTo>
                  <a:lnTo>
                    <a:pt x="0" y="9042"/>
                  </a:lnTo>
                  <a:lnTo>
                    <a:pt x="0" y="9042"/>
                  </a:lnTo>
                  <a:lnTo>
                    <a:pt x="0" y="9101"/>
                  </a:lnTo>
                  <a:lnTo>
                    <a:pt x="0" y="9101"/>
                  </a:lnTo>
                  <a:lnTo>
                    <a:pt x="20" y="9219"/>
                  </a:lnTo>
                  <a:lnTo>
                    <a:pt x="20" y="9219"/>
                  </a:lnTo>
                  <a:lnTo>
                    <a:pt x="0" y="9062"/>
                  </a:lnTo>
                  <a:lnTo>
                    <a:pt x="0" y="9062"/>
                  </a:lnTo>
                  <a:lnTo>
                    <a:pt x="39" y="9554"/>
                  </a:lnTo>
                  <a:lnTo>
                    <a:pt x="39" y="9554"/>
                  </a:lnTo>
                  <a:lnTo>
                    <a:pt x="20" y="9377"/>
                  </a:lnTo>
                  <a:lnTo>
                    <a:pt x="20" y="9377"/>
                  </a:lnTo>
                  <a:lnTo>
                    <a:pt x="39" y="9593"/>
                  </a:lnTo>
                  <a:lnTo>
                    <a:pt x="39" y="9613"/>
                  </a:lnTo>
                  <a:lnTo>
                    <a:pt x="39" y="9613"/>
                  </a:lnTo>
                  <a:lnTo>
                    <a:pt x="39" y="9633"/>
                  </a:lnTo>
                  <a:lnTo>
                    <a:pt x="39" y="9633"/>
                  </a:lnTo>
                  <a:lnTo>
                    <a:pt x="39" y="9712"/>
                  </a:lnTo>
                  <a:lnTo>
                    <a:pt x="39" y="9712"/>
                  </a:lnTo>
                  <a:lnTo>
                    <a:pt x="59" y="9790"/>
                  </a:lnTo>
                  <a:lnTo>
                    <a:pt x="59" y="9790"/>
                  </a:lnTo>
                  <a:lnTo>
                    <a:pt x="98" y="10106"/>
                  </a:lnTo>
                  <a:lnTo>
                    <a:pt x="98" y="10106"/>
                  </a:lnTo>
                  <a:lnTo>
                    <a:pt x="98" y="10125"/>
                  </a:lnTo>
                  <a:lnTo>
                    <a:pt x="98" y="10125"/>
                  </a:lnTo>
                  <a:lnTo>
                    <a:pt x="79" y="9909"/>
                  </a:lnTo>
                  <a:lnTo>
                    <a:pt x="138" y="10362"/>
                  </a:lnTo>
                  <a:lnTo>
                    <a:pt x="138" y="10362"/>
                  </a:lnTo>
                  <a:lnTo>
                    <a:pt x="138" y="10322"/>
                  </a:lnTo>
                  <a:lnTo>
                    <a:pt x="138" y="10322"/>
                  </a:lnTo>
                  <a:lnTo>
                    <a:pt x="158" y="10440"/>
                  </a:lnTo>
                  <a:lnTo>
                    <a:pt x="158" y="10440"/>
                  </a:lnTo>
                  <a:lnTo>
                    <a:pt x="158" y="10480"/>
                  </a:lnTo>
                  <a:lnTo>
                    <a:pt x="158" y="10480"/>
                  </a:lnTo>
                  <a:lnTo>
                    <a:pt x="158" y="10480"/>
                  </a:lnTo>
                  <a:lnTo>
                    <a:pt x="276" y="10992"/>
                  </a:lnTo>
                  <a:lnTo>
                    <a:pt x="414" y="11484"/>
                  </a:lnTo>
                  <a:lnTo>
                    <a:pt x="611" y="12075"/>
                  </a:lnTo>
                  <a:lnTo>
                    <a:pt x="611" y="12075"/>
                  </a:lnTo>
                  <a:lnTo>
                    <a:pt x="630" y="12095"/>
                  </a:lnTo>
                  <a:lnTo>
                    <a:pt x="630" y="12095"/>
                  </a:lnTo>
                  <a:lnTo>
                    <a:pt x="630" y="12115"/>
                  </a:lnTo>
                  <a:lnTo>
                    <a:pt x="630" y="12115"/>
                  </a:lnTo>
                  <a:lnTo>
                    <a:pt x="650" y="12174"/>
                  </a:lnTo>
                  <a:lnTo>
                    <a:pt x="650" y="12174"/>
                  </a:lnTo>
                  <a:lnTo>
                    <a:pt x="886" y="12647"/>
                  </a:lnTo>
                  <a:lnTo>
                    <a:pt x="1103" y="13100"/>
                  </a:lnTo>
                  <a:lnTo>
                    <a:pt x="1123" y="13119"/>
                  </a:lnTo>
                  <a:lnTo>
                    <a:pt x="1123" y="13119"/>
                  </a:lnTo>
                  <a:lnTo>
                    <a:pt x="1182" y="13238"/>
                  </a:lnTo>
                  <a:lnTo>
                    <a:pt x="1182" y="13238"/>
                  </a:lnTo>
                  <a:lnTo>
                    <a:pt x="1221" y="13277"/>
                  </a:lnTo>
                  <a:lnTo>
                    <a:pt x="1221" y="13277"/>
                  </a:lnTo>
                  <a:lnTo>
                    <a:pt x="1261" y="13375"/>
                  </a:lnTo>
                  <a:lnTo>
                    <a:pt x="1261" y="13375"/>
                  </a:lnTo>
                  <a:lnTo>
                    <a:pt x="1300" y="13435"/>
                  </a:lnTo>
                  <a:lnTo>
                    <a:pt x="1300" y="13435"/>
                  </a:lnTo>
                  <a:lnTo>
                    <a:pt x="1241" y="13316"/>
                  </a:lnTo>
                  <a:lnTo>
                    <a:pt x="1438" y="13651"/>
                  </a:lnTo>
                  <a:lnTo>
                    <a:pt x="1458" y="13691"/>
                  </a:lnTo>
                  <a:lnTo>
                    <a:pt x="1596" y="13868"/>
                  </a:lnTo>
                  <a:lnTo>
                    <a:pt x="1596" y="13868"/>
                  </a:lnTo>
                  <a:lnTo>
                    <a:pt x="1674" y="14006"/>
                  </a:lnTo>
                  <a:lnTo>
                    <a:pt x="1674" y="14006"/>
                  </a:lnTo>
                  <a:lnTo>
                    <a:pt x="1773" y="14124"/>
                  </a:lnTo>
                  <a:lnTo>
                    <a:pt x="1773" y="14124"/>
                  </a:lnTo>
                  <a:lnTo>
                    <a:pt x="1812" y="14163"/>
                  </a:lnTo>
                  <a:lnTo>
                    <a:pt x="1832" y="14203"/>
                  </a:lnTo>
                  <a:lnTo>
                    <a:pt x="1832" y="14203"/>
                  </a:lnTo>
                  <a:lnTo>
                    <a:pt x="1891" y="14282"/>
                  </a:lnTo>
                  <a:lnTo>
                    <a:pt x="1891" y="14282"/>
                  </a:lnTo>
                  <a:lnTo>
                    <a:pt x="1674" y="14006"/>
                  </a:lnTo>
                  <a:lnTo>
                    <a:pt x="1674" y="14006"/>
                  </a:lnTo>
                  <a:lnTo>
                    <a:pt x="1536" y="13809"/>
                  </a:lnTo>
                  <a:lnTo>
                    <a:pt x="1536" y="13809"/>
                  </a:lnTo>
                  <a:lnTo>
                    <a:pt x="1871" y="14222"/>
                  </a:lnTo>
                  <a:lnTo>
                    <a:pt x="2187" y="14636"/>
                  </a:lnTo>
                  <a:lnTo>
                    <a:pt x="2187" y="14636"/>
                  </a:lnTo>
                  <a:lnTo>
                    <a:pt x="2226" y="14676"/>
                  </a:lnTo>
                  <a:lnTo>
                    <a:pt x="2600" y="15070"/>
                  </a:lnTo>
                  <a:lnTo>
                    <a:pt x="2620" y="15089"/>
                  </a:lnTo>
                  <a:lnTo>
                    <a:pt x="2620" y="15089"/>
                  </a:lnTo>
                  <a:lnTo>
                    <a:pt x="2640" y="15109"/>
                  </a:lnTo>
                  <a:lnTo>
                    <a:pt x="2679" y="15148"/>
                  </a:lnTo>
                  <a:lnTo>
                    <a:pt x="2679" y="15148"/>
                  </a:lnTo>
                  <a:lnTo>
                    <a:pt x="2679" y="15148"/>
                  </a:lnTo>
                  <a:lnTo>
                    <a:pt x="2856" y="15306"/>
                  </a:lnTo>
                  <a:lnTo>
                    <a:pt x="2856" y="15306"/>
                  </a:lnTo>
                  <a:lnTo>
                    <a:pt x="2777" y="15247"/>
                  </a:lnTo>
                  <a:lnTo>
                    <a:pt x="2777" y="15247"/>
                  </a:lnTo>
                  <a:lnTo>
                    <a:pt x="2837" y="15306"/>
                  </a:lnTo>
                  <a:lnTo>
                    <a:pt x="2837" y="15306"/>
                  </a:lnTo>
                  <a:lnTo>
                    <a:pt x="2876" y="15345"/>
                  </a:lnTo>
                  <a:lnTo>
                    <a:pt x="2876" y="15345"/>
                  </a:lnTo>
                  <a:lnTo>
                    <a:pt x="2974" y="15424"/>
                  </a:lnTo>
                  <a:lnTo>
                    <a:pt x="2994" y="15444"/>
                  </a:lnTo>
                  <a:lnTo>
                    <a:pt x="2994" y="15444"/>
                  </a:lnTo>
                  <a:lnTo>
                    <a:pt x="3034" y="15483"/>
                  </a:lnTo>
                  <a:lnTo>
                    <a:pt x="3034" y="15483"/>
                  </a:lnTo>
                  <a:lnTo>
                    <a:pt x="3073" y="15523"/>
                  </a:lnTo>
                  <a:lnTo>
                    <a:pt x="3073" y="15523"/>
                  </a:lnTo>
                  <a:lnTo>
                    <a:pt x="3171" y="15582"/>
                  </a:lnTo>
                  <a:lnTo>
                    <a:pt x="3171" y="15582"/>
                  </a:lnTo>
                  <a:lnTo>
                    <a:pt x="3231" y="15641"/>
                  </a:lnTo>
                  <a:lnTo>
                    <a:pt x="3231" y="15641"/>
                  </a:lnTo>
                  <a:lnTo>
                    <a:pt x="3782" y="16054"/>
                  </a:lnTo>
                  <a:lnTo>
                    <a:pt x="3782" y="16054"/>
                  </a:lnTo>
                  <a:lnTo>
                    <a:pt x="3821" y="16094"/>
                  </a:lnTo>
                  <a:lnTo>
                    <a:pt x="4294" y="16389"/>
                  </a:lnTo>
                  <a:lnTo>
                    <a:pt x="4294" y="16389"/>
                  </a:lnTo>
                  <a:lnTo>
                    <a:pt x="4865" y="16704"/>
                  </a:lnTo>
                  <a:lnTo>
                    <a:pt x="5338" y="16921"/>
                  </a:lnTo>
                  <a:lnTo>
                    <a:pt x="5338" y="16921"/>
                  </a:lnTo>
                  <a:lnTo>
                    <a:pt x="5772" y="17079"/>
                  </a:lnTo>
                  <a:lnTo>
                    <a:pt x="5772" y="17079"/>
                  </a:lnTo>
                  <a:lnTo>
                    <a:pt x="5693" y="17059"/>
                  </a:lnTo>
                  <a:lnTo>
                    <a:pt x="5772" y="17098"/>
                  </a:lnTo>
                  <a:lnTo>
                    <a:pt x="5772" y="17098"/>
                  </a:lnTo>
                  <a:lnTo>
                    <a:pt x="5791" y="17098"/>
                  </a:lnTo>
                  <a:lnTo>
                    <a:pt x="5791" y="17098"/>
                  </a:lnTo>
                  <a:lnTo>
                    <a:pt x="5831" y="17118"/>
                  </a:lnTo>
                  <a:lnTo>
                    <a:pt x="5831" y="17118"/>
                  </a:lnTo>
                  <a:lnTo>
                    <a:pt x="5850" y="17118"/>
                  </a:lnTo>
                  <a:lnTo>
                    <a:pt x="6264" y="17256"/>
                  </a:lnTo>
                  <a:lnTo>
                    <a:pt x="6264" y="17256"/>
                  </a:lnTo>
                  <a:lnTo>
                    <a:pt x="6717" y="17374"/>
                  </a:lnTo>
                  <a:lnTo>
                    <a:pt x="7111" y="17473"/>
                  </a:lnTo>
                  <a:lnTo>
                    <a:pt x="7111" y="17473"/>
                  </a:lnTo>
                  <a:lnTo>
                    <a:pt x="7190" y="17492"/>
                  </a:lnTo>
                  <a:lnTo>
                    <a:pt x="7190" y="17492"/>
                  </a:lnTo>
                  <a:lnTo>
                    <a:pt x="7446" y="17532"/>
                  </a:lnTo>
                  <a:lnTo>
                    <a:pt x="7466" y="17532"/>
                  </a:lnTo>
                  <a:lnTo>
                    <a:pt x="7485" y="17532"/>
                  </a:lnTo>
                  <a:lnTo>
                    <a:pt x="7485" y="17532"/>
                  </a:lnTo>
                  <a:lnTo>
                    <a:pt x="7525" y="17532"/>
                  </a:lnTo>
                  <a:lnTo>
                    <a:pt x="7525" y="17532"/>
                  </a:lnTo>
                  <a:lnTo>
                    <a:pt x="7584" y="17552"/>
                  </a:lnTo>
                  <a:lnTo>
                    <a:pt x="7938" y="17591"/>
                  </a:lnTo>
                  <a:lnTo>
                    <a:pt x="7938" y="17591"/>
                  </a:lnTo>
                  <a:lnTo>
                    <a:pt x="7938" y="17591"/>
                  </a:lnTo>
                  <a:lnTo>
                    <a:pt x="8391" y="17630"/>
                  </a:lnTo>
                  <a:lnTo>
                    <a:pt x="8726" y="17630"/>
                  </a:lnTo>
                  <a:lnTo>
                    <a:pt x="8726" y="17630"/>
                  </a:lnTo>
                  <a:lnTo>
                    <a:pt x="9041" y="17630"/>
                  </a:lnTo>
                  <a:lnTo>
                    <a:pt x="9041" y="17630"/>
                  </a:lnTo>
                  <a:lnTo>
                    <a:pt x="9199" y="17630"/>
                  </a:lnTo>
                  <a:lnTo>
                    <a:pt x="9199" y="17630"/>
                  </a:lnTo>
                  <a:lnTo>
                    <a:pt x="9278" y="17611"/>
                  </a:lnTo>
                  <a:lnTo>
                    <a:pt x="9298" y="17611"/>
                  </a:lnTo>
                  <a:lnTo>
                    <a:pt x="9298" y="17611"/>
                  </a:lnTo>
                  <a:lnTo>
                    <a:pt x="9337" y="17611"/>
                  </a:lnTo>
                  <a:lnTo>
                    <a:pt x="9337" y="17611"/>
                  </a:lnTo>
                  <a:lnTo>
                    <a:pt x="9376" y="17611"/>
                  </a:lnTo>
                  <a:lnTo>
                    <a:pt x="9376" y="17611"/>
                  </a:lnTo>
                  <a:lnTo>
                    <a:pt x="9258" y="17611"/>
                  </a:lnTo>
                  <a:lnTo>
                    <a:pt x="9514" y="17611"/>
                  </a:lnTo>
                  <a:lnTo>
                    <a:pt x="9514" y="17611"/>
                  </a:lnTo>
                  <a:lnTo>
                    <a:pt x="9711" y="17591"/>
                  </a:lnTo>
                  <a:lnTo>
                    <a:pt x="9692" y="17591"/>
                  </a:lnTo>
                  <a:lnTo>
                    <a:pt x="9711" y="17591"/>
                  </a:lnTo>
                  <a:lnTo>
                    <a:pt x="9711" y="17591"/>
                  </a:lnTo>
                  <a:lnTo>
                    <a:pt x="9908" y="17571"/>
                  </a:lnTo>
                  <a:lnTo>
                    <a:pt x="9987" y="17552"/>
                  </a:lnTo>
                  <a:lnTo>
                    <a:pt x="9987" y="17552"/>
                  </a:lnTo>
                  <a:lnTo>
                    <a:pt x="10125" y="17532"/>
                  </a:lnTo>
                  <a:lnTo>
                    <a:pt x="10243" y="17512"/>
                  </a:lnTo>
                  <a:lnTo>
                    <a:pt x="10243" y="17512"/>
                  </a:lnTo>
                  <a:lnTo>
                    <a:pt x="10282" y="17512"/>
                  </a:lnTo>
                  <a:lnTo>
                    <a:pt x="10282" y="17512"/>
                  </a:lnTo>
                  <a:lnTo>
                    <a:pt x="10342" y="17492"/>
                  </a:lnTo>
                  <a:lnTo>
                    <a:pt x="10342" y="17492"/>
                  </a:lnTo>
                  <a:lnTo>
                    <a:pt x="10479" y="17473"/>
                  </a:lnTo>
                  <a:lnTo>
                    <a:pt x="10479" y="17473"/>
                  </a:lnTo>
                  <a:lnTo>
                    <a:pt x="10736" y="17414"/>
                  </a:lnTo>
                  <a:lnTo>
                    <a:pt x="10736" y="17414"/>
                  </a:lnTo>
                  <a:lnTo>
                    <a:pt x="10755" y="17414"/>
                  </a:lnTo>
                  <a:lnTo>
                    <a:pt x="10755" y="17414"/>
                  </a:lnTo>
                  <a:lnTo>
                    <a:pt x="10755" y="17414"/>
                  </a:lnTo>
                  <a:lnTo>
                    <a:pt x="11031" y="17355"/>
                  </a:lnTo>
                  <a:lnTo>
                    <a:pt x="11346" y="17256"/>
                  </a:lnTo>
                  <a:lnTo>
                    <a:pt x="11701" y="17158"/>
                  </a:lnTo>
                  <a:lnTo>
                    <a:pt x="12095" y="17000"/>
                  </a:lnTo>
                  <a:lnTo>
                    <a:pt x="12095" y="17000"/>
                  </a:lnTo>
                  <a:lnTo>
                    <a:pt x="12095" y="17000"/>
                  </a:lnTo>
                  <a:lnTo>
                    <a:pt x="12173" y="16961"/>
                  </a:lnTo>
                  <a:lnTo>
                    <a:pt x="12173" y="16961"/>
                  </a:lnTo>
                  <a:lnTo>
                    <a:pt x="12508" y="16823"/>
                  </a:lnTo>
                  <a:lnTo>
                    <a:pt x="12508" y="16823"/>
                  </a:lnTo>
                  <a:lnTo>
                    <a:pt x="12607" y="16764"/>
                  </a:lnTo>
                  <a:lnTo>
                    <a:pt x="12607" y="16764"/>
                  </a:lnTo>
                  <a:lnTo>
                    <a:pt x="12705" y="16724"/>
                  </a:lnTo>
                  <a:lnTo>
                    <a:pt x="12705" y="16724"/>
                  </a:lnTo>
                  <a:lnTo>
                    <a:pt x="13119" y="16507"/>
                  </a:lnTo>
                  <a:lnTo>
                    <a:pt x="13119" y="16507"/>
                  </a:lnTo>
                  <a:lnTo>
                    <a:pt x="13493" y="16271"/>
                  </a:lnTo>
                  <a:lnTo>
                    <a:pt x="13493" y="16271"/>
                  </a:lnTo>
                  <a:lnTo>
                    <a:pt x="13671" y="16173"/>
                  </a:lnTo>
                  <a:lnTo>
                    <a:pt x="13671" y="16173"/>
                  </a:lnTo>
                  <a:lnTo>
                    <a:pt x="13769" y="16094"/>
                  </a:lnTo>
                  <a:lnTo>
                    <a:pt x="13769" y="16094"/>
                  </a:lnTo>
                  <a:lnTo>
                    <a:pt x="13848" y="16054"/>
                  </a:lnTo>
                  <a:lnTo>
                    <a:pt x="13966" y="15956"/>
                  </a:lnTo>
                  <a:lnTo>
                    <a:pt x="13966" y="15956"/>
                  </a:lnTo>
                  <a:lnTo>
                    <a:pt x="14242" y="15759"/>
                  </a:lnTo>
                  <a:lnTo>
                    <a:pt x="14262" y="15739"/>
                  </a:lnTo>
                  <a:lnTo>
                    <a:pt x="14262" y="15739"/>
                  </a:lnTo>
                  <a:lnTo>
                    <a:pt x="14262" y="15739"/>
                  </a:lnTo>
                  <a:lnTo>
                    <a:pt x="14439" y="15601"/>
                  </a:lnTo>
                  <a:lnTo>
                    <a:pt x="14695" y="15385"/>
                  </a:lnTo>
                  <a:lnTo>
                    <a:pt x="14695" y="15385"/>
                  </a:lnTo>
                  <a:lnTo>
                    <a:pt x="14813" y="15267"/>
                  </a:lnTo>
                  <a:lnTo>
                    <a:pt x="14813" y="15267"/>
                  </a:lnTo>
                  <a:lnTo>
                    <a:pt x="14852" y="15227"/>
                  </a:lnTo>
                  <a:lnTo>
                    <a:pt x="14852" y="15227"/>
                  </a:lnTo>
                  <a:lnTo>
                    <a:pt x="15049" y="15050"/>
                  </a:lnTo>
                  <a:lnTo>
                    <a:pt x="15246" y="14833"/>
                  </a:lnTo>
                  <a:lnTo>
                    <a:pt x="15246" y="14833"/>
                  </a:lnTo>
                  <a:lnTo>
                    <a:pt x="15306" y="14774"/>
                  </a:lnTo>
                  <a:lnTo>
                    <a:pt x="15306" y="14774"/>
                  </a:lnTo>
                  <a:lnTo>
                    <a:pt x="15542" y="14498"/>
                  </a:lnTo>
                  <a:lnTo>
                    <a:pt x="15798" y="14203"/>
                  </a:lnTo>
                  <a:lnTo>
                    <a:pt x="15798" y="14203"/>
                  </a:lnTo>
                  <a:lnTo>
                    <a:pt x="15857" y="14124"/>
                  </a:lnTo>
                  <a:lnTo>
                    <a:pt x="15857" y="14124"/>
                  </a:lnTo>
                  <a:lnTo>
                    <a:pt x="16192" y="13651"/>
                  </a:lnTo>
                  <a:lnTo>
                    <a:pt x="16192" y="13651"/>
                  </a:lnTo>
                  <a:lnTo>
                    <a:pt x="16448" y="13218"/>
                  </a:lnTo>
                  <a:lnTo>
                    <a:pt x="16448" y="13218"/>
                  </a:lnTo>
                  <a:lnTo>
                    <a:pt x="16468" y="13198"/>
                  </a:lnTo>
                  <a:lnTo>
                    <a:pt x="16468" y="13198"/>
                  </a:lnTo>
                  <a:lnTo>
                    <a:pt x="16527" y="13100"/>
                  </a:lnTo>
                  <a:lnTo>
                    <a:pt x="16527" y="13100"/>
                  </a:lnTo>
                  <a:lnTo>
                    <a:pt x="16684" y="12785"/>
                  </a:lnTo>
                  <a:lnTo>
                    <a:pt x="16684" y="12785"/>
                  </a:lnTo>
                  <a:lnTo>
                    <a:pt x="16704" y="12745"/>
                  </a:lnTo>
                  <a:lnTo>
                    <a:pt x="16704" y="12745"/>
                  </a:lnTo>
                  <a:lnTo>
                    <a:pt x="16743" y="12686"/>
                  </a:lnTo>
                  <a:lnTo>
                    <a:pt x="16743" y="12686"/>
                  </a:lnTo>
                  <a:lnTo>
                    <a:pt x="16803" y="12528"/>
                  </a:lnTo>
                  <a:lnTo>
                    <a:pt x="16803" y="12528"/>
                  </a:lnTo>
                  <a:lnTo>
                    <a:pt x="17019" y="12036"/>
                  </a:lnTo>
                  <a:lnTo>
                    <a:pt x="17019" y="12036"/>
                  </a:lnTo>
                  <a:lnTo>
                    <a:pt x="17059" y="11957"/>
                  </a:lnTo>
                  <a:lnTo>
                    <a:pt x="17059" y="11957"/>
                  </a:lnTo>
                  <a:lnTo>
                    <a:pt x="17059" y="11918"/>
                  </a:lnTo>
                  <a:lnTo>
                    <a:pt x="17078" y="11898"/>
                  </a:lnTo>
                  <a:lnTo>
                    <a:pt x="17078" y="11898"/>
                  </a:lnTo>
                  <a:lnTo>
                    <a:pt x="17177" y="11603"/>
                  </a:lnTo>
                  <a:lnTo>
                    <a:pt x="17275" y="11287"/>
                  </a:lnTo>
                  <a:lnTo>
                    <a:pt x="17275" y="11287"/>
                  </a:lnTo>
                  <a:lnTo>
                    <a:pt x="17394" y="10795"/>
                  </a:lnTo>
                  <a:lnTo>
                    <a:pt x="17394" y="10795"/>
                  </a:lnTo>
                  <a:lnTo>
                    <a:pt x="17413" y="10736"/>
                  </a:lnTo>
                  <a:lnTo>
                    <a:pt x="17413" y="10736"/>
                  </a:lnTo>
                  <a:lnTo>
                    <a:pt x="17433" y="10637"/>
                  </a:lnTo>
                  <a:lnTo>
                    <a:pt x="17433" y="10618"/>
                  </a:lnTo>
                  <a:lnTo>
                    <a:pt x="17433" y="10618"/>
                  </a:lnTo>
                  <a:lnTo>
                    <a:pt x="17512" y="10263"/>
                  </a:lnTo>
                  <a:lnTo>
                    <a:pt x="17512" y="10263"/>
                  </a:lnTo>
                  <a:lnTo>
                    <a:pt x="17551" y="9909"/>
                  </a:lnTo>
                  <a:lnTo>
                    <a:pt x="17591" y="9574"/>
                  </a:lnTo>
                  <a:lnTo>
                    <a:pt x="17630" y="8963"/>
                  </a:lnTo>
                  <a:lnTo>
                    <a:pt x="17630" y="8845"/>
                  </a:lnTo>
                  <a:lnTo>
                    <a:pt x="17630" y="8845"/>
                  </a:lnTo>
                  <a:lnTo>
                    <a:pt x="17591" y="80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1"/>
            <p:cNvSpPr/>
            <p:nvPr/>
          </p:nvSpPr>
          <p:spPr>
            <a:xfrm>
              <a:off x="1547625" y="2427075"/>
              <a:ext cx="400400" cy="243800"/>
            </a:xfrm>
            <a:custGeom>
              <a:avLst/>
              <a:gdLst/>
              <a:ahLst/>
              <a:cxnLst/>
              <a:rect l="l" t="t" r="r" b="b"/>
              <a:pathLst>
                <a:path w="16016" h="9752" extrusionOk="0">
                  <a:moveTo>
                    <a:pt x="72" y="2837"/>
                  </a:moveTo>
                  <a:lnTo>
                    <a:pt x="80" y="2916"/>
                  </a:lnTo>
                  <a:lnTo>
                    <a:pt x="80" y="2896"/>
                  </a:lnTo>
                  <a:lnTo>
                    <a:pt x="72" y="2837"/>
                  </a:lnTo>
                  <a:close/>
                  <a:moveTo>
                    <a:pt x="1439" y="6324"/>
                  </a:moveTo>
                  <a:lnTo>
                    <a:pt x="1518" y="6442"/>
                  </a:lnTo>
                  <a:lnTo>
                    <a:pt x="1554" y="6489"/>
                  </a:lnTo>
                  <a:lnTo>
                    <a:pt x="1554" y="6489"/>
                  </a:lnTo>
                  <a:lnTo>
                    <a:pt x="1537" y="6462"/>
                  </a:lnTo>
                  <a:lnTo>
                    <a:pt x="1439" y="6324"/>
                  </a:lnTo>
                  <a:lnTo>
                    <a:pt x="1439" y="6324"/>
                  </a:lnTo>
                  <a:close/>
                  <a:moveTo>
                    <a:pt x="1554" y="6489"/>
                  </a:moveTo>
                  <a:lnTo>
                    <a:pt x="1596" y="6560"/>
                  </a:lnTo>
                  <a:lnTo>
                    <a:pt x="1636" y="6600"/>
                  </a:lnTo>
                  <a:lnTo>
                    <a:pt x="1649" y="6613"/>
                  </a:lnTo>
                  <a:lnTo>
                    <a:pt x="1649" y="6613"/>
                  </a:lnTo>
                  <a:lnTo>
                    <a:pt x="1554" y="6489"/>
                  </a:lnTo>
                  <a:close/>
                  <a:moveTo>
                    <a:pt x="1649" y="6613"/>
                  </a:moveTo>
                  <a:lnTo>
                    <a:pt x="1715" y="6698"/>
                  </a:lnTo>
                  <a:lnTo>
                    <a:pt x="1675" y="6639"/>
                  </a:lnTo>
                  <a:lnTo>
                    <a:pt x="1649" y="6613"/>
                  </a:lnTo>
                  <a:close/>
                  <a:moveTo>
                    <a:pt x="5182" y="9239"/>
                  </a:moveTo>
                  <a:lnTo>
                    <a:pt x="5241" y="9259"/>
                  </a:lnTo>
                  <a:lnTo>
                    <a:pt x="5208" y="9246"/>
                  </a:lnTo>
                  <a:lnTo>
                    <a:pt x="5208" y="9246"/>
                  </a:lnTo>
                  <a:lnTo>
                    <a:pt x="5182" y="9239"/>
                  </a:lnTo>
                  <a:close/>
                  <a:moveTo>
                    <a:pt x="8767" y="1"/>
                  </a:moveTo>
                  <a:lnTo>
                    <a:pt x="8097" y="20"/>
                  </a:lnTo>
                  <a:lnTo>
                    <a:pt x="7407" y="60"/>
                  </a:lnTo>
                  <a:lnTo>
                    <a:pt x="6738" y="119"/>
                  </a:lnTo>
                  <a:lnTo>
                    <a:pt x="6068" y="178"/>
                  </a:lnTo>
                  <a:lnTo>
                    <a:pt x="5418" y="257"/>
                  </a:lnTo>
                  <a:lnTo>
                    <a:pt x="4177" y="454"/>
                  </a:lnTo>
                  <a:lnTo>
                    <a:pt x="3054" y="651"/>
                  </a:lnTo>
                  <a:lnTo>
                    <a:pt x="2050" y="867"/>
                  </a:lnTo>
                  <a:lnTo>
                    <a:pt x="1203" y="1045"/>
                  </a:lnTo>
                  <a:lnTo>
                    <a:pt x="572" y="1202"/>
                  </a:lnTo>
                  <a:lnTo>
                    <a:pt x="1" y="1360"/>
                  </a:lnTo>
                  <a:lnTo>
                    <a:pt x="1" y="1439"/>
                  </a:lnTo>
                  <a:lnTo>
                    <a:pt x="1" y="1557"/>
                  </a:lnTo>
                  <a:lnTo>
                    <a:pt x="1" y="1636"/>
                  </a:lnTo>
                  <a:lnTo>
                    <a:pt x="1" y="1695"/>
                  </a:lnTo>
                  <a:lnTo>
                    <a:pt x="1" y="1852"/>
                  </a:lnTo>
                  <a:lnTo>
                    <a:pt x="1" y="1931"/>
                  </a:lnTo>
                  <a:lnTo>
                    <a:pt x="1" y="1951"/>
                  </a:lnTo>
                  <a:lnTo>
                    <a:pt x="21" y="2384"/>
                  </a:lnTo>
                  <a:lnTo>
                    <a:pt x="21" y="2443"/>
                  </a:lnTo>
                  <a:lnTo>
                    <a:pt x="21" y="2463"/>
                  </a:lnTo>
                  <a:lnTo>
                    <a:pt x="40" y="2542"/>
                  </a:lnTo>
                  <a:lnTo>
                    <a:pt x="40" y="2601"/>
                  </a:lnTo>
                  <a:lnTo>
                    <a:pt x="72" y="2837"/>
                  </a:lnTo>
                  <a:lnTo>
                    <a:pt x="60" y="2719"/>
                  </a:lnTo>
                  <a:lnTo>
                    <a:pt x="119" y="3133"/>
                  </a:lnTo>
                  <a:lnTo>
                    <a:pt x="119" y="3093"/>
                  </a:lnTo>
                  <a:lnTo>
                    <a:pt x="139" y="3212"/>
                  </a:lnTo>
                  <a:lnTo>
                    <a:pt x="139" y="3251"/>
                  </a:lnTo>
                  <a:lnTo>
                    <a:pt x="257" y="3704"/>
                  </a:lnTo>
                  <a:lnTo>
                    <a:pt x="375" y="4157"/>
                  </a:lnTo>
                  <a:lnTo>
                    <a:pt x="552" y="4689"/>
                  </a:lnTo>
                  <a:lnTo>
                    <a:pt x="572" y="4709"/>
                  </a:lnTo>
                  <a:lnTo>
                    <a:pt x="572" y="4728"/>
                  </a:lnTo>
                  <a:lnTo>
                    <a:pt x="592" y="4787"/>
                  </a:lnTo>
                  <a:lnTo>
                    <a:pt x="789" y="5221"/>
                  </a:lnTo>
                  <a:lnTo>
                    <a:pt x="1006" y="5634"/>
                  </a:lnTo>
                  <a:lnTo>
                    <a:pt x="1006" y="5654"/>
                  </a:lnTo>
                  <a:lnTo>
                    <a:pt x="1025" y="5654"/>
                  </a:lnTo>
                  <a:lnTo>
                    <a:pt x="1084" y="5753"/>
                  </a:lnTo>
                  <a:lnTo>
                    <a:pt x="1104" y="5792"/>
                  </a:lnTo>
                  <a:lnTo>
                    <a:pt x="1143" y="5871"/>
                  </a:lnTo>
                  <a:lnTo>
                    <a:pt x="1183" y="5930"/>
                  </a:lnTo>
                  <a:lnTo>
                    <a:pt x="1301" y="6127"/>
                  </a:lnTo>
                  <a:lnTo>
                    <a:pt x="1321" y="6166"/>
                  </a:lnTo>
                  <a:lnTo>
                    <a:pt x="1439" y="6324"/>
                  </a:lnTo>
                  <a:lnTo>
                    <a:pt x="1439" y="6324"/>
                  </a:lnTo>
                  <a:lnTo>
                    <a:pt x="1400" y="6265"/>
                  </a:lnTo>
                  <a:lnTo>
                    <a:pt x="1695" y="6659"/>
                  </a:lnTo>
                  <a:lnTo>
                    <a:pt x="1990" y="7033"/>
                  </a:lnTo>
                  <a:lnTo>
                    <a:pt x="2010" y="7053"/>
                  </a:lnTo>
                  <a:lnTo>
                    <a:pt x="2365" y="7427"/>
                  </a:lnTo>
                  <a:lnTo>
                    <a:pt x="2384" y="7447"/>
                  </a:lnTo>
                  <a:lnTo>
                    <a:pt x="2404" y="7466"/>
                  </a:lnTo>
                  <a:lnTo>
                    <a:pt x="2424" y="7486"/>
                  </a:lnTo>
                  <a:lnTo>
                    <a:pt x="2444" y="7506"/>
                  </a:lnTo>
                  <a:lnTo>
                    <a:pt x="2601" y="7644"/>
                  </a:lnTo>
                  <a:lnTo>
                    <a:pt x="2522" y="7585"/>
                  </a:lnTo>
                  <a:lnTo>
                    <a:pt x="2522" y="7585"/>
                  </a:lnTo>
                  <a:lnTo>
                    <a:pt x="2581" y="7644"/>
                  </a:lnTo>
                  <a:lnTo>
                    <a:pt x="2621" y="7683"/>
                  </a:lnTo>
                  <a:lnTo>
                    <a:pt x="2700" y="7742"/>
                  </a:lnTo>
                  <a:lnTo>
                    <a:pt x="2719" y="7762"/>
                  </a:lnTo>
                  <a:lnTo>
                    <a:pt x="2759" y="7801"/>
                  </a:lnTo>
                  <a:lnTo>
                    <a:pt x="2798" y="7821"/>
                  </a:lnTo>
                  <a:lnTo>
                    <a:pt x="2877" y="7880"/>
                  </a:lnTo>
                  <a:lnTo>
                    <a:pt x="2936" y="7939"/>
                  </a:lnTo>
                  <a:lnTo>
                    <a:pt x="3448" y="8333"/>
                  </a:lnTo>
                  <a:lnTo>
                    <a:pt x="3488" y="8353"/>
                  </a:lnTo>
                  <a:lnTo>
                    <a:pt x="3901" y="8629"/>
                  </a:lnTo>
                  <a:lnTo>
                    <a:pt x="4433" y="8904"/>
                  </a:lnTo>
                  <a:lnTo>
                    <a:pt x="4847" y="9101"/>
                  </a:lnTo>
                  <a:lnTo>
                    <a:pt x="5208" y="9246"/>
                  </a:lnTo>
                  <a:lnTo>
                    <a:pt x="5208" y="9246"/>
                  </a:lnTo>
                  <a:lnTo>
                    <a:pt x="5260" y="9259"/>
                  </a:lnTo>
                  <a:lnTo>
                    <a:pt x="5280" y="9279"/>
                  </a:lnTo>
                  <a:lnTo>
                    <a:pt x="5319" y="9279"/>
                  </a:lnTo>
                  <a:lnTo>
                    <a:pt x="5339" y="9298"/>
                  </a:lnTo>
                  <a:lnTo>
                    <a:pt x="5713" y="9416"/>
                  </a:lnTo>
                  <a:lnTo>
                    <a:pt x="6107" y="9535"/>
                  </a:lnTo>
                  <a:lnTo>
                    <a:pt x="6462" y="9613"/>
                  </a:lnTo>
                  <a:lnTo>
                    <a:pt x="6560" y="9613"/>
                  </a:lnTo>
                  <a:lnTo>
                    <a:pt x="6797" y="9673"/>
                  </a:lnTo>
                  <a:lnTo>
                    <a:pt x="6895" y="9673"/>
                  </a:lnTo>
                  <a:lnTo>
                    <a:pt x="7230" y="9712"/>
                  </a:lnTo>
                  <a:lnTo>
                    <a:pt x="7644" y="9751"/>
                  </a:lnTo>
                  <a:lnTo>
                    <a:pt x="8511" y="9751"/>
                  </a:lnTo>
                  <a:lnTo>
                    <a:pt x="8550" y="9732"/>
                  </a:lnTo>
                  <a:lnTo>
                    <a:pt x="8668" y="9732"/>
                  </a:lnTo>
                  <a:lnTo>
                    <a:pt x="8845" y="9712"/>
                  </a:lnTo>
                  <a:lnTo>
                    <a:pt x="9023" y="9692"/>
                  </a:lnTo>
                  <a:lnTo>
                    <a:pt x="9102" y="9692"/>
                  </a:lnTo>
                  <a:lnTo>
                    <a:pt x="9220" y="9673"/>
                  </a:lnTo>
                  <a:lnTo>
                    <a:pt x="9338" y="9653"/>
                  </a:lnTo>
                  <a:lnTo>
                    <a:pt x="9377" y="9653"/>
                  </a:lnTo>
                  <a:lnTo>
                    <a:pt x="9417" y="9633"/>
                  </a:lnTo>
                  <a:lnTo>
                    <a:pt x="9535" y="9613"/>
                  </a:lnTo>
                  <a:lnTo>
                    <a:pt x="9771" y="9574"/>
                  </a:lnTo>
                  <a:lnTo>
                    <a:pt x="9791" y="9554"/>
                  </a:lnTo>
                  <a:lnTo>
                    <a:pt x="10047" y="9495"/>
                  </a:lnTo>
                  <a:lnTo>
                    <a:pt x="10323" y="9416"/>
                  </a:lnTo>
                  <a:lnTo>
                    <a:pt x="10658" y="9318"/>
                  </a:lnTo>
                  <a:lnTo>
                    <a:pt x="11012" y="9180"/>
                  </a:lnTo>
                  <a:lnTo>
                    <a:pt x="11091" y="9160"/>
                  </a:lnTo>
                  <a:lnTo>
                    <a:pt x="11386" y="9023"/>
                  </a:lnTo>
                  <a:lnTo>
                    <a:pt x="11485" y="8983"/>
                  </a:lnTo>
                  <a:lnTo>
                    <a:pt x="11564" y="8924"/>
                  </a:lnTo>
                  <a:lnTo>
                    <a:pt x="11958" y="8727"/>
                  </a:lnTo>
                  <a:lnTo>
                    <a:pt x="12293" y="8530"/>
                  </a:lnTo>
                  <a:lnTo>
                    <a:pt x="12450" y="8432"/>
                  </a:lnTo>
                  <a:lnTo>
                    <a:pt x="12529" y="8372"/>
                  </a:lnTo>
                  <a:lnTo>
                    <a:pt x="12608" y="8313"/>
                  </a:lnTo>
                  <a:lnTo>
                    <a:pt x="12726" y="8235"/>
                  </a:lnTo>
                  <a:lnTo>
                    <a:pt x="12962" y="8057"/>
                  </a:lnTo>
                  <a:lnTo>
                    <a:pt x="12982" y="8038"/>
                  </a:lnTo>
                  <a:lnTo>
                    <a:pt x="13002" y="8038"/>
                  </a:lnTo>
                  <a:lnTo>
                    <a:pt x="13140" y="7900"/>
                  </a:lnTo>
                  <a:lnTo>
                    <a:pt x="13396" y="7703"/>
                  </a:lnTo>
                  <a:lnTo>
                    <a:pt x="13494" y="7604"/>
                  </a:lnTo>
                  <a:lnTo>
                    <a:pt x="13534" y="7565"/>
                  </a:lnTo>
                  <a:lnTo>
                    <a:pt x="13711" y="7407"/>
                  </a:lnTo>
                  <a:lnTo>
                    <a:pt x="13888" y="7210"/>
                  </a:lnTo>
                  <a:lnTo>
                    <a:pt x="13947" y="7151"/>
                  </a:lnTo>
                  <a:lnTo>
                    <a:pt x="14164" y="6915"/>
                  </a:lnTo>
                  <a:lnTo>
                    <a:pt x="14381" y="6639"/>
                  </a:lnTo>
                  <a:lnTo>
                    <a:pt x="14440" y="6560"/>
                  </a:lnTo>
                  <a:lnTo>
                    <a:pt x="14735" y="6127"/>
                  </a:lnTo>
                  <a:lnTo>
                    <a:pt x="14991" y="5733"/>
                  </a:lnTo>
                  <a:lnTo>
                    <a:pt x="15050" y="5634"/>
                  </a:lnTo>
                  <a:lnTo>
                    <a:pt x="15188" y="5339"/>
                  </a:lnTo>
                  <a:lnTo>
                    <a:pt x="15208" y="5319"/>
                  </a:lnTo>
                  <a:lnTo>
                    <a:pt x="15247" y="5260"/>
                  </a:lnTo>
                  <a:lnTo>
                    <a:pt x="15306" y="5103"/>
                  </a:lnTo>
                  <a:lnTo>
                    <a:pt x="15503" y="4669"/>
                  </a:lnTo>
                  <a:lnTo>
                    <a:pt x="15543" y="4590"/>
                  </a:lnTo>
                  <a:lnTo>
                    <a:pt x="15543" y="4551"/>
                  </a:lnTo>
                  <a:lnTo>
                    <a:pt x="15543" y="4531"/>
                  </a:lnTo>
                  <a:lnTo>
                    <a:pt x="15641" y="4256"/>
                  </a:lnTo>
                  <a:lnTo>
                    <a:pt x="15740" y="3980"/>
                  </a:lnTo>
                  <a:lnTo>
                    <a:pt x="15858" y="3527"/>
                  </a:lnTo>
                  <a:lnTo>
                    <a:pt x="15858" y="3487"/>
                  </a:lnTo>
                  <a:lnTo>
                    <a:pt x="15878" y="3389"/>
                  </a:lnTo>
                  <a:lnTo>
                    <a:pt x="15878" y="3369"/>
                  </a:lnTo>
                  <a:lnTo>
                    <a:pt x="15937" y="3034"/>
                  </a:lnTo>
                  <a:lnTo>
                    <a:pt x="15996" y="2719"/>
                  </a:lnTo>
                  <a:lnTo>
                    <a:pt x="16016" y="2404"/>
                  </a:lnTo>
                  <a:lnTo>
                    <a:pt x="15858" y="2187"/>
                  </a:lnTo>
                  <a:lnTo>
                    <a:pt x="15681" y="1990"/>
                  </a:lnTo>
                  <a:lnTo>
                    <a:pt x="15484" y="1793"/>
                  </a:lnTo>
                  <a:lnTo>
                    <a:pt x="15287" y="1616"/>
                  </a:lnTo>
                  <a:lnTo>
                    <a:pt x="15070" y="1458"/>
                  </a:lnTo>
                  <a:lnTo>
                    <a:pt x="14834" y="1301"/>
                  </a:lnTo>
                  <a:lnTo>
                    <a:pt x="14597" y="1143"/>
                  </a:lnTo>
                  <a:lnTo>
                    <a:pt x="14341" y="1005"/>
                  </a:lnTo>
                  <a:lnTo>
                    <a:pt x="14085" y="887"/>
                  </a:lnTo>
                  <a:lnTo>
                    <a:pt x="13829" y="769"/>
                  </a:lnTo>
                  <a:lnTo>
                    <a:pt x="13278" y="572"/>
                  </a:lnTo>
                  <a:lnTo>
                    <a:pt x="12687" y="395"/>
                  </a:lnTo>
                  <a:lnTo>
                    <a:pt x="12076" y="257"/>
                  </a:lnTo>
                  <a:lnTo>
                    <a:pt x="11446" y="158"/>
                  </a:lnTo>
                  <a:lnTo>
                    <a:pt x="10796" y="80"/>
                  </a:lnTo>
                  <a:lnTo>
                    <a:pt x="10126" y="40"/>
                  </a:lnTo>
                  <a:lnTo>
                    <a:pt x="9456"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1"/>
            <p:cNvSpPr/>
            <p:nvPr/>
          </p:nvSpPr>
          <p:spPr>
            <a:xfrm>
              <a:off x="1548625" y="2398525"/>
              <a:ext cx="399400" cy="136425"/>
            </a:xfrm>
            <a:custGeom>
              <a:avLst/>
              <a:gdLst/>
              <a:ahLst/>
              <a:cxnLst/>
              <a:rect l="l" t="t" r="r" b="b"/>
              <a:pathLst>
                <a:path w="15976" h="5457" extrusionOk="0">
                  <a:moveTo>
                    <a:pt x="6461" y="0"/>
                  </a:moveTo>
                  <a:lnTo>
                    <a:pt x="5870" y="40"/>
                  </a:lnTo>
                  <a:lnTo>
                    <a:pt x="5279" y="99"/>
                  </a:lnTo>
                  <a:lnTo>
                    <a:pt x="4708" y="178"/>
                  </a:lnTo>
                  <a:lnTo>
                    <a:pt x="4157" y="276"/>
                  </a:lnTo>
                  <a:lnTo>
                    <a:pt x="3625" y="394"/>
                  </a:lnTo>
                  <a:lnTo>
                    <a:pt x="3093" y="552"/>
                  </a:lnTo>
                  <a:lnTo>
                    <a:pt x="2600" y="709"/>
                  </a:lnTo>
                  <a:lnTo>
                    <a:pt x="2147" y="887"/>
                  </a:lnTo>
                  <a:lnTo>
                    <a:pt x="1694" y="1084"/>
                  </a:lnTo>
                  <a:lnTo>
                    <a:pt x="1300" y="1320"/>
                  </a:lnTo>
                  <a:lnTo>
                    <a:pt x="926" y="1556"/>
                  </a:lnTo>
                  <a:lnTo>
                    <a:pt x="572" y="1812"/>
                  </a:lnTo>
                  <a:lnTo>
                    <a:pt x="276" y="2088"/>
                  </a:lnTo>
                  <a:lnTo>
                    <a:pt x="20" y="2384"/>
                  </a:lnTo>
                  <a:lnTo>
                    <a:pt x="0" y="2403"/>
                  </a:lnTo>
                  <a:lnTo>
                    <a:pt x="20" y="2443"/>
                  </a:lnTo>
                  <a:lnTo>
                    <a:pt x="20" y="2482"/>
                  </a:lnTo>
                  <a:lnTo>
                    <a:pt x="0" y="2482"/>
                  </a:lnTo>
                  <a:lnTo>
                    <a:pt x="394" y="2758"/>
                  </a:lnTo>
                  <a:lnTo>
                    <a:pt x="769" y="3014"/>
                  </a:lnTo>
                  <a:lnTo>
                    <a:pt x="1163" y="3250"/>
                  </a:lnTo>
                  <a:lnTo>
                    <a:pt x="1537" y="3487"/>
                  </a:lnTo>
                  <a:lnTo>
                    <a:pt x="2305" y="3881"/>
                  </a:lnTo>
                  <a:lnTo>
                    <a:pt x="3073" y="4235"/>
                  </a:lnTo>
                  <a:lnTo>
                    <a:pt x="3822" y="4551"/>
                  </a:lnTo>
                  <a:lnTo>
                    <a:pt x="4551" y="4807"/>
                  </a:lnTo>
                  <a:lnTo>
                    <a:pt x="5279" y="5004"/>
                  </a:lnTo>
                  <a:lnTo>
                    <a:pt x="5989" y="5181"/>
                  </a:lnTo>
                  <a:lnTo>
                    <a:pt x="6698" y="5299"/>
                  </a:lnTo>
                  <a:lnTo>
                    <a:pt x="7387" y="5378"/>
                  </a:lnTo>
                  <a:lnTo>
                    <a:pt x="8057" y="5437"/>
                  </a:lnTo>
                  <a:lnTo>
                    <a:pt x="8707" y="5457"/>
                  </a:lnTo>
                  <a:lnTo>
                    <a:pt x="9337" y="5437"/>
                  </a:lnTo>
                  <a:lnTo>
                    <a:pt x="9948" y="5417"/>
                  </a:lnTo>
                  <a:lnTo>
                    <a:pt x="10539" y="5358"/>
                  </a:lnTo>
                  <a:lnTo>
                    <a:pt x="11090" y="5279"/>
                  </a:lnTo>
                  <a:lnTo>
                    <a:pt x="11642" y="5181"/>
                  </a:lnTo>
                  <a:lnTo>
                    <a:pt x="12154" y="5063"/>
                  </a:lnTo>
                  <a:lnTo>
                    <a:pt x="12647" y="4944"/>
                  </a:lnTo>
                  <a:lnTo>
                    <a:pt x="13119" y="4807"/>
                  </a:lnTo>
                  <a:lnTo>
                    <a:pt x="13533" y="4669"/>
                  </a:lnTo>
                  <a:lnTo>
                    <a:pt x="13947" y="4531"/>
                  </a:lnTo>
                  <a:lnTo>
                    <a:pt x="14656" y="4255"/>
                  </a:lnTo>
                  <a:lnTo>
                    <a:pt x="15227" y="3999"/>
                  </a:lnTo>
                  <a:lnTo>
                    <a:pt x="15641" y="3763"/>
                  </a:lnTo>
                  <a:lnTo>
                    <a:pt x="15897" y="3625"/>
                  </a:lnTo>
                  <a:lnTo>
                    <a:pt x="15976" y="3546"/>
                  </a:lnTo>
                  <a:lnTo>
                    <a:pt x="15818" y="3329"/>
                  </a:lnTo>
                  <a:lnTo>
                    <a:pt x="15641" y="3132"/>
                  </a:lnTo>
                  <a:lnTo>
                    <a:pt x="15266" y="2719"/>
                  </a:lnTo>
                  <a:lnTo>
                    <a:pt x="14853" y="2364"/>
                  </a:lnTo>
                  <a:lnTo>
                    <a:pt x="14419" y="2009"/>
                  </a:lnTo>
                  <a:lnTo>
                    <a:pt x="13947" y="1714"/>
                  </a:lnTo>
                  <a:lnTo>
                    <a:pt x="13454" y="1419"/>
                  </a:lnTo>
                  <a:lnTo>
                    <a:pt x="12942" y="1162"/>
                  </a:lnTo>
                  <a:lnTo>
                    <a:pt x="12391" y="926"/>
                  </a:lnTo>
                  <a:lnTo>
                    <a:pt x="11839" y="729"/>
                  </a:lnTo>
                  <a:lnTo>
                    <a:pt x="11268" y="552"/>
                  </a:lnTo>
                  <a:lnTo>
                    <a:pt x="10677" y="394"/>
                  </a:lnTo>
                  <a:lnTo>
                    <a:pt x="10086" y="276"/>
                  </a:lnTo>
                  <a:lnTo>
                    <a:pt x="9495" y="158"/>
                  </a:lnTo>
                  <a:lnTo>
                    <a:pt x="8884" y="79"/>
                  </a:lnTo>
                  <a:lnTo>
                    <a:pt x="8274" y="40"/>
                  </a:lnTo>
                  <a:lnTo>
                    <a:pt x="7663" y="0"/>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1"/>
            <p:cNvSpPr/>
            <p:nvPr/>
          </p:nvSpPr>
          <p:spPr>
            <a:xfrm>
              <a:off x="1627900" y="2052325"/>
              <a:ext cx="242325" cy="287625"/>
            </a:xfrm>
            <a:custGeom>
              <a:avLst/>
              <a:gdLst/>
              <a:ahLst/>
              <a:cxnLst/>
              <a:rect l="l" t="t" r="r" b="b"/>
              <a:pathLst>
                <a:path w="9693" h="11505" extrusionOk="0">
                  <a:moveTo>
                    <a:pt x="4925" y="0"/>
                  </a:moveTo>
                  <a:lnTo>
                    <a:pt x="4453" y="20"/>
                  </a:lnTo>
                  <a:lnTo>
                    <a:pt x="3999" y="59"/>
                  </a:lnTo>
                  <a:lnTo>
                    <a:pt x="3546" y="119"/>
                  </a:lnTo>
                  <a:lnTo>
                    <a:pt x="3093" y="197"/>
                  </a:lnTo>
                  <a:lnTo>
                    <a:pt x="2660" y="316"/>
                  </a:lnTo>
                  <a:lnTo>
                    <a:pt x="2246" y="453"/>
                  </a:lnTo>
                  <a:lnTo>
                    <a:pt x="1852" y="611"/>
                  </a:lnTo>
                  <a:lnTo>
                    <a:pt x="1478" y="788"/>
                  </a:lnTo>
                  <a:lnTo>
                    <a:pt x="1124" y="1005"/>
                  </a:lnTo>
                  <a:lnTo>
                    <a:pt x="828" y="1241"/>
                  </a:lnTo>
                  <a:lnTo>
                    <a:pt x="572" y="1478"/>
                  </a:lnTo>
                  <a:lnTo>
                    <a:pt x="375" y="1734"/>
                  </a:lnTo>
                  <a:lnTo>
                    <a:pt x="217" y="1990"/>
                  </a:lnTo>
                  <a:lnTo>
                    <a:pt x="99" y="2266"/>
                  </a:lnTo>
                  <a:lnTo>
                    <a:pt x="20" y="2522"/>
                  </a:lnTo>
                  <a:lnTo>
                    <a:pt x="1" y="2798"/>
                  </a:lnTo>
                  <a:lnTo>
                    <a:pt x="1" y="5023"/>
                  </a:lnTo>
                  <a:lnTo>
                    <a:pt x="20" y="5260"/>
                  </a:lnTo>
                  <a:lnTo>
                    <a:pt x="60" y="5516"/>
                  </a:lnTo>
                  <a:lnTo>
                    <a:pt x="158" y="5752"/>
                  </a:lnTo>
                  <a:lnTo>
                    <a:pt x="277" y="5989"/>
                  </a:lnTo>
                  <a:lnTo>
                    <a:pt x="454" y="6225"/>
                  </a:lnTo>
                  <a:lnTo>
                    <a:pt x="651" y="6442"/>
                  </a:lnTo>
                  <a:lnTo>
                    <a:pt x="887" y="6658"/>
                  </a:lnTo>
                  <a:lnTo>
                    <a:pt x="1163" y="6875"/>
                  </a:lnTo>
                  <a:lnTo>
                    <a:pt x="1163" y="9357"/>
                  </a:lnTo>
                  <a:lnTo>
                    <a:pt x="1183" y="9554"/>
                  </a:lnTo>
                  <a:lnTo>
                    <a:pt x="1222" y="9751"/>
                  </a:lnTo>
                  <a:lnTo>
                    <a:pt x="1301" y="9948"/>
                  </a:lnTo>
                  <a:lnTo>
                    <a:pt x="1419" y="10145"/>
                  </a:lnTo>
                  <a:lnTo>
                    <a:pt x="1557" y="10342"/>
                  </a:lnTo>
                  <a:lnTo>
                    <a:pt x="1734" y="10519"/>
                  </a:lnTo>
                  <a:lnTo>
                    <a:pt x="1951" y="10677"/>
                  </a:lnTo>
                  <a:lnTo>
                    <a:pt x="2207" y="10854"/>
                  </a:lnTo>
                  <a:lnTo>
                    <a:pt x="2483" y="10992"/>
                  </a:lnTo>
                  <a:lnTo>
                    <a:pt x="2758" y="11130"/>
                  </a:lnTo>
                  <a:lnTo>
                    <a:pt x="3074" y="11228"/>
                  </a:lnTo>
                  <a:lnTo>
                    <a:pt x="3409" y="11327"/>
                  </a:lnTo>
                  <a:lnTo>
                    <a:pt x="3743" y="11406"/>
                  </a:lnTo>
                  <a:lnTo>
                    <a:pt x="4078" y="11445"/>
                  </a:lnTo>
                  <a:lnTo>
                    <a:pt x="4433" y="11484"/>
                  </a:lnTo>
                  <a:lnTo>
                    <a:pt x="4787" y="11504"/>
                  </a:lnTo>
                  <a:lnTo>
                    <a:pt x="5142" y="11484"/>
                  </a:lnTo>
                  <a:lnTo>
                    <a:pt x="5477" y="11465"/>
                  </a:lnTo>
                  <a:lnTo>
                    <a:pt x="5831" y="11425"/>
                  </a:lnTo>
                  <a:lnTo>
                    <a:pt x="6166" y="11347"/>
                  </a:lnTo>
                  <a:lnTo>
                    <a:pt x="6501" y="11268"/>
                  </a:lnTo>
                  <a:lnTo>
                    <a:pt x="6816" y="11169"/>
                  </a:lnTo>
                  <a:lnTo>
                    <a:pt x="7112" y="11051"/>
                  </a:lnTo>
                  <a:lnTo>
                    <a:pt x="7388" y="10893"/>
                  </a:lnTo>
                  <a:lnTo>
                    <a:pt x="7644" y="10736"/>
                  </a:lnTo>
                  <a:lnTo>
                    <a:pt x="7880" y="10559"/>
                  </a:lnTo>
                  <a:lnTo>
                    <a:pt x="8077" y="10381"/>
                  </a:lnTo>
                  <a:lnTo>
                    <a:pt x="8235" y="10184"/>
                  </a:lnTo>
                  <a:lnTo>
                    <a:pt x="8353" y="9987"/>
                  </a:lnTo>
                  <a:lnTo>
                    <a:pt x="8432" y="9790"/>
                  </a:lnTo>
                  <a:lnTo>
                    <a:pt x="8491" y="9593"/>
                  </a:lnTo>
                  <a:lnTo>
                    <a:pt x="8510" y="9377"/>
                  </a:lnTo>
                  <a:lnTo>
                    <a:pt x="8510" y="6895"/>
                  </a:lnTo>
                  <a:lnTo>
                    <a:pt x="8806" y="6678"/>
                  </a:lnTo>
                  <a:lnTo>
                    <a:pt x="9062" y="6442"/>
                  </a:lnTo>
                  <a:lnTo>
                    <a:pt x="9259" y="6205"/>
                  </a:lnTo>
                  <a:lnTo>
                    <a:pt x="9436" y="5969"/>
                  </a:lnTo>
                  <a:lnTo>
                    <a:pt x="9554" y="5713"/>
                  </a:lnTo>
                  <a:lnTo>
                    <a:pt x="9633" y="5457"/>
                  </a:lnTo>
                  <a:lnTo>
                    <a:pt x="9673" y="5201"/>
                  </a:lnTo>
                  <a:lnTo>
                    <a:pt x="9692" y="4945"/>
                  </a:lnTo>
                  <a:lnTo>
                    <a:pt x="9692" y="2837"/>
                  </a:lnTo>
                  <a:lnTo>
                    <a:pt x="9673" y="2561"/>
                  </a:lnTo>
                  <a:lnTo>
                    <a:pt x="9613" y="2305"/>
                  </a:lnTo>
                  <a:lnTo>
                    <a:pt x="9515" y="2049"/>
                  </a:lnTo>
                  <a:lnTo>
                    <a:pt x="9357" y="1793"/>
                  </a:lnTo>
                  <a:lnTo>
                    <a:pt x="9160" y="1537"/>
                  </a:lnTo>
                  <a:lnTo>
                    <a:pt x="8924" y="1300"/>
                  </a:lnTo>
                  <a:lnTo>
                    <a:pt x="8648" y="1084"/>
                  </a:lnTo>
                  <a:lnTo>
                    <a:pt x="8333" y="867"/>
                  </a:lnTo>
                  <a:lnTo>
                    <a:pt x="7959" y="670"/>
                  </a:lnTo>
                  <a:lnTo>
                    <a:pt x="7585" y="493"/>
                  </a:lnTo>
                  <a:lnTo>
                    <a:pt x="7171" y="355"/>
                  </a:lnTo>
                  <a:lnTo>
                    <a:pt x="6738" y="237"/>
                  </a:lnTo>
                  <a:lnTo>
                    <a:pt x="6304" y="138"/>
                  </a:lnTo>
                  <a:lnTo>
                    <a:pt x="5851" y="59"/>
                  </a:lnTo>
                  <a:lnTo>
                    <a:pt x="5378" y="20"/>
                  </a:lnTo>
                  <a:lnTo>
                    <a:pt x="4925" y="0"/>
                  </a:lnTo>
                  <a:close/>
                </a:path>
              </a:pathLst>
            </a:custGeom>
            <a:solidFill>
              <a:srgbClr val="D9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1"/>
            <p:cNvSpPr/>
            <p:nvPr/>
          </p:nvSpPr>
          <p:spPr>
            <a:xfrm>
              <a:off x="1627900" y="2052325"/>
              <a:ext cx="242325" cy="287625"/>
            </a:xfrm>
            <a:custGeom>
              <a:avLst/>
              <a:gdLst/>
              <a:ahLst/>
              <a:cxnLst/>
              <a:rect l="l" t="t" r="r" b="b"/>
              <a:pathLst>
                <a:path w="9693" h="11505" fill="none" extrusionOk="0">
                  <a:moveTo>
                    <a:pt x="8333" y="867"/>
                  </a:moveTo>
                  <a:lnTo>
                    <a:pt x="8333" y="867"/>
                  </a:lnTo>
                  <a:lnTo>
                    <a:pt x="7959" y="670"/>
                  </a:lnTo>
                  <a:lnTo>
                    <a:pt x="7585" y="493"/>
                  </a:lnTo>
                  <a:lnTo>
                    <a:pt x="7171" y="355"/>
                  </a:lnTo>
                  <a:lnTo>
                    <a:pt x="6738" y="237"/>
                  </a:lnTo>
                  <a:lnTo>
                    <a:pt x="6304" y="138"/>
                  </a:lnTo>
                  <a:lnTo>
                    <a:pt x="5851" y="59"/>
                  </a:lnTo>
                  <a:lnTo>
                    <a:pt x="5378" y="20"/>
                  </a:lnTo>
                  <a:lnTo>
                    <a:pt x="4925" y="0"/>
                  </a:lnTo>
                  <a:lnTo>
                    <a:pt x="4453" y="20"/>
                  </a:lnTo>
                  <a:lnTo>
                    <a:pt x="3999" y="59"/>
                  </a:lnTo>
                  <a:lnTo>
                    <a:pt x="3546" y="119"/>
                  </a:lnTo>
                  <a:lnTo>
                    <a:pt x="3093" y="197"/>
                  </a:lnTo>
                  <a:lnTo>
                    <a:pt x="2660" y="316"/>
                  </a:lnTo>
                  <a:lnTo>
                    <a:pt x="2246" y="453"/>
                  </a:lnTo>
                  <a:lnTo>
                    <a:pt x="1852" y="611"/>
                  </a:lnTo>
                  <a:lnTo>
                    <a:pt x="1478" y="788"/>
                  </a:lnTo>
                  <a:lnTo>
                    <a:pt x="1478" y="788"/>
                  </a:lnTo>
                  <a:lnTo>
                    <a:pt x="1124" y="1005"/>
                  </a:lnTo>
                  <a:lnTo>
                    <a:pt x="828" y="1241"/>
                  </a:lnTo>
                  <a:lnTo>
                    <a:pt x="572" y="1478"/>
                  </a:lnTo>
                  <a:lnTo>
                    <a:pt x="375" y="1734"/>
                  </a:lnTo>
                  <a:lnTo>
                    <a:pt x="217" y="1990"/>
                  </a:lnTo>
                  <a:lnTo>
                    <a:pt x="99" y="2266"/>
                  </a:lnTo>
                  <a:lnTo>
                    <a:pt x="20" y="2522"/>
                  </a:lnTo>
                  <a:lnTo>
                    <a:pt x="1" y="2798"/>
                  </a:lnTo>
                  <a:lnTo>
                    <a:pt x="1" y="5043"/>
                  </a:lnTo>
                  <a:lnTo>
                    <a:pt x="1" y="5023"/>
                  </a:lnTo>
                  <a:lnTo>
                    <a:pt x="1" y="5023"/>
                  </a:lnTo>
                  <a:lnTo>
                    <a:pt x="20" y="5260"/>
                  </a:lnTo>
                  <a:lnTo>
                    <a:pt x="60" y="5516"/>
                  </a:lnTo>
                  <a:lnTo>
                    <a:pt x="158" y="5752"/>
                  </a:lnTo>
                  <a:lnTo>
                    <a:pt x="277" y="5989"/>
                  </a:lnTo>
                  <a:lnTo>
                    <a:pt x="454" y="6225"/>
                  </a:lnTo>
                  <a:lnTo>
                    <a:pt x="651" y="6442"/>
                  </a:lnTo>
                  <a:lnTo>
                    <a:pt x="887" y="6658"/>
                  </a:lnTo>
                  <a:lnTo>
                    <a:pt x="1163" y="6875"/>
                  </a:lnTo>
                  <a:lnTo>
                    <a:pt x="1163" y="9357"/>
                  </a:lnTo>
                  <a:lnTo>
                    <a:pt x="1163" y="9357"/>
                  </a:lnTo>
                  <a:lnTo>
                    <a:pt x="1183" y="9554"/>
                  </a:lnTo>
                  <a:lnTo>
                    <a:pt x="1222" y="9751"/>
                  </a:lnTo>
                  <a:lnTo>
                    <a:pt x="1301" y="9948"/>
                  </a:lnTo>
                  <a:lnTo>
                    <a:pt x="1419" y="10145"/>
                  </a:lnTo>
                  <a:lnTo>
                    <a:pt x="1557" y="10342"/>
                  </a:lnTo>
                  <a:lnTo>
                    <a:pt x="1734" y="10519"/>
                  </a:lnTo>
                  <a:lnTo>
                    <a:pt x="1951" y="10677"/>
                  </a:lnTo>
                  <a:lnTo>
                    <a:pt x="2207" y="10854"/>
                  </a:lnTo>
                  <a:lnTo>
                    <a:pt x="2207" y="10854"/>
                  </a:lnTo>
                  <a:lnTo>
                    <a:pt x="2483" y="10992"/>
                  </a:lnTo>
                  <a:lnTo>
                    <a:pt x="2758" y="11130"/>
                  </a:lnTo>
                  <a:lnTo>
                    <a:pt x="3074" y="11228"/>
                  </a:lnTo>
                  <a:lnTo>
                    <a:pt x="3409" y="11327"/>
                  </a:lnTo>
                  <a:lnTo>
                    <a:pt x="3743" y="11406"/>
                  </a:lnTo>
                  <a:lnTo>
                    <a:pt x="4078" y="11445"/>
                  </a:lnTo>
                  <a:lnTo>
                    <a:pt x="4433" y="11484"/>
                  </a:lnTo>
                  <a:lnTo>
                    <a:pt x="4787" y="11504"/>
                  </a:lnTo>
                  <a:lnTo>
                    <a:pt x="5142" y="11484"/>
                  </a:lnTo>
                  <a:lnTo>
                    <a:pt x="5477" y="11465"/>
                  </a:lnTo>
                  <a:lnTo>
                    <a:pt x="5831" y="11425"/>
                  </a:lnTo>
                  <a:lnTo>
                    <a:pt x="6166" y="11347"/>
                  </a:lnTo>
                  <a:lnTo>
                    <a:pt x="6501" y="11268"/>
                  </a:lnTo>
                  <a:lnTo>
                    <a:pt x="6816" y="11169"/>
                  </a:lnTo>
                  <a:lnTo>
                    <a:pt x="7112" y="11051"/>
                  </a:lnTo>
                  <a:lnTo>
                    <a:pt x="7388" y="10893"/>
                  </a:lnTo>
                  <a:lnTo>
                    <a:pt x="7388" y="10893"/>
                  </a:lnTo>
                  <a:lnTo>
                    <a:pt x="7644" y="10736"/>
                  </a:lnTo>
                  <a:lnTo>
                    <a:pt x="7880" y="10559"/>
                  </a:lnTo>
                  <a:lnTo>
                    <a:pt x="8077" y="10381"/>
                  </a:lnTo>
                  <a:lnTo>
                    <a:pt x="8235" y="10184"/>
                  </a:lnTo>
                  <a:lnTo>
                    <a:pt x="8353" y="9987"/>
                  </a:lnTo>
                  <a:lnTo>
                    <a:pt x="8432" y="9790"/>
                  </a:lnTo>
                  <a:lnTo>
                    <a:pt x="8491" y="9593"/>
                  </a:lnTo>
                  <a:lnTo>
                    <a:pt x="8510" y="9377"/>
                  </a:lnTo>
                  <a:lnTo>
                    <a:pt x="8510" y="6895"/>
                  </a:lnTo>
                  <a:lnTo>
                    <a:pt x="8510" y="6895"/>
                  </a:lnTo>
                  <a:lnTo>
                    <a:pt x="8806" y="6678"/>
                  </a:lnTo>
                  <a:lnTo>
                    <a:pt x="9062" y="6442"/>
                  </a:lnTo>
                  <a:lnTo>
                    <a:pt x="9259" y="6205"/>
                  </a:lnTo>
                  <a:lnTo>
                    <a:pt x="9436" y="5969"/>
                  </a:lnTo>
                  <a:lnTo>
                    <a:pt x="9554" y="5713"/>
                  </a:lnTo>
                  <a:lnTo>
                    <a:pt x="9633" y="5457"/>
                  </a:lnTo>
                  <a:lnTo>
                    <a:pt x="9673" y="5201"/>
                  </a:lnTo>
                  <a:lnTo>
                    <a:pt x="9692" y="4945"/>
                  </a:lnTo>
                  <a:lnTo>
                    <a:pt x="9692" y="4945"/>
                  </a:lnTo>
                  <a:lnTo>
                    <a:pt x="9692" y="2837"/>
                  </a:lnTo>
                  <a:lnTo>
                    <a:pt x="9692" y="2837"/>
                  </a:lnTo>
                  <a:lnTo>
                    <a:pt x="9673" y="2561"/>
                  </a:lnTo>
                  <a:lnTo>
                    <a:pt x="9613" y="2305"/>
                  </a:lnTo>
                  <a:lnTo>
                    <a:pt x="9515" y="2049"/>
                  </a:lnTo>
                  <a:lnTo>
                    <a:pt x="9357" y="1793"/>
                  </a:lnTo>
                  <a:lnTo>
                    <a:pt x="9160" y="1537"/>
                  </a:lnTo>
                  <a:lnTo>
                    <a:pt x="8924" y="1300"/>
                  </a:lnTo>
                  <a:lnTo>
                    <a:pt x="8648" y="1084"/>
                  </a:lnTo>
                  <a:lnTo>
                    <a:pt x="8333" y="86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1"/>
            <p:cNvSpPr/>
            <p:nvPr/>
          </p:nvSpPr>
          <p:spPr>
            <a:xfrm>
              <a:off x="1655475" y="2074475"/>
              <a:ext cx="187650" cy="108875"/>
            </a:xfrm>
            <a:custGeom>
              <a:avLst/>
              <a:gdLst/>
              <a:ahLst/>
              <a:cxnLst/>
              <a:rect l="l" t="t" r="r" b="b"/>
              <a:pathLst>
                <a:path w="7506" h="4355" extrusionOk="0">
                  <a:moveTo>
                    <a:pt x="3803" y="1"/>
                  </a:moveTo>
                  <a:lnTo>
                    <a:pt x="3448" y="20"/>
                  </a:lnTo>
                  <a:lnTo>
                    <a:pt x="3074" y="40"/>
                  </a:lnTo>
                  <a:lnTo>
                    <a:pt x="2739" y="80"/>
                  </a:lnTo>
                  <a:lnTo>
                    <a:pt x="2384" y="158"/>
                  </a:lnTo>
                  <a:lnTo>
                    <a:pt x="2049" y="237"/>
                  </a:lnTo>
                  <a:lnTo>
                    <a:pt x="1734" y="336"/>
                  </a:lnTo>
                  <a:lnTo>
                    <a:pt x="1419" y="474"/>
                  </a:lnTo>
                  <a:lnTo>
                    <a:pt x="1124" y="611"/>
                  </a:lnTo>
                  <a:lnTo>
                    <a:pt x="946" y="730"/>
                  </a:lnTo>
                  <a:lnTo>
                    <a:pt x="789" y="848"/>
                  </a:lnTo>
                  <a:lnTo>
                    <a:pt x="631" y="966"/>
                  </a:lnTo>
                  <a:lnTo>
                    <a:pt x="493" y="1084"/>
                  </a:lnTo>
                  <a:lnTo>
                    <a:pt x="375" y="1202"/>
                  </a:lnTo>
                  <a:lnTo>
                    <a:pt x="277" y="1340"/>
                  </a:lnTo>
                  <a:lnTo>
                    <a:pt x="198" y="1478"/>
                  </a:lnTo>
                  <a:lnTo>
                    <a:pt x="119" y="1616"/>
                  </a:lnTo>
                  <a:lnTo>
                    <a:pt x="60" y="1754"/>
                  </a:lnTo>
                  <a:lnTo>
                    <a:pt x="21" y="1892"/>
                  </a:lnTo>
                  <a:lnTo>
                    <a:pt x="1" y="2030"/>
                  </a:lnTo>
                  <a:lnTo>
                    <a:pt x="1" y="2168"/>
                  </a:lnTo>
                  <a:lnTo>
                    <a:pt x="1" y="2305"/>
                  </a:lnTo>
                  <a:lnTo>
                    <a:pt x="21" y="2443"/>
                  </a:lnTo>
                  <a:lnTo>
                    <a:pt x="60" y="2581"/>
                  </a:lnTo>
                  <a:lnTo>
                    <a:pt x="119" y="2719"/>
                  </a:lnTo>
                  <a:lnTo>
                    <a:pt x="218" y="2916"/>
                  </a:lnTo>
                  <a:lnTo>
                    <a:pt x="336" y="3093"/>
                  </a:lnTo>
                  <a:lnTo>
                    <a:pt x="493" y="3271"/>
                  </a:lnTo>
                  <a:lnTo>
                    <a:pt x="690" y="3428"/>
                  </a:lnTo>
                  <a:lnTo>
                    <a:pt x="868" y="3566"/>
                  </a:lnTo>
                  <a:lnTo>
                    <a:pt x="1065" y="3684"/>
                  </a:lnTo>
                  <a:lnTo>
                    <a:pt x="1340" y="3842"/>
                  </a:lnTo>
                  <a:lnTo>
                    <a:pt x="1636" y="3980"/>
                  </a:lnTo>
                  <a:lnTo>
                    <a:pt x="1951" y="4098"/>
                  </a:lnTo>
                  <a:lnTo>
                    <a:pt x="2286" y="4177"/>
                  </a:lnTo>
                  <a:lnTo>
                    <a:pt x="2621" y="4256"/>
                  </a:lnTo>
                  <a:lnTo>
                    <a:pt x="2975" y="4315"/>
                  </a:lnTo>
                  <a:lnTo>
                    <a:pt x="3330" y="4334"/>
                  </a:lnTo>
                  <a:lnTo>
                    <a:pt x="3684" y="4354"/>
                  </a:lnTo>
                  <a:lnTo>
                    <a:pt x="4059" y="4354"/>
                  </a:lnTo>
                  <a:lnTo>
                    <a:pt x="4413" y="4315"/>
                  </a:lnTo>
                  <a:lnTo>
                    <a:pt x="4768" y="4275"/>
                  </a:lnTo>
                  <a:lnTo>
                    <a:pt x="5103" y="4216"/>
                  </a:lnTo>
                  <a:lnTo>
                    <a:pt x="5438" y="4118"/>
                  </a:lnTo>
                  <a:lnTo>
                    <a:pt x="5772" y="4019"/>
                  </a:lnTo>
                  <a:lnTo>
                    <a:pt x="6068" y="3901"/>
                  </a:lnTo>
                  <a:lnTo>
                    <a:pt x="6363" y="3743"/>
                  </a:lnTo>
                  <a:lnTo>
                    <a:pt x="6600" y="3606"/>
                  </a:lnTo>
                  <a:lnTo>
                    <a:pt x="6797" y="3448"/>
                  </a:lnTo>
                  <a:lnTo>
                    <a:pt x="6994" y="3290"/>
                  </a:lnTo>
                  <a:lnTo>
                    <a:pt x="7151" y="3113"/>
                  </a:lnTo>
                  <a:lnTo>
                    <a:pt x="7269" y="2936"/>
                  </a:lnTo>
                  <a:lnTo>
                    <a:pt x="7368" y="2739"/>
                  </a:lnTo>
                  <a:lnTo>
                    <a:pt x="7427" y="2601"/>
                  </a:lnTo>
                  <a:lnTo>
                    <a:pt x="7466" y="2483"/>
                  </a:lnTo>
                  <a:lnTo>
                    <a:pt x="7486" y="2345"/>
                  </a:lnTo>
                  <a:lnTo>
                    <a:pt x="7506" y="2207"/>
                  </a:lnTo>
                  <a:lnTo>
                    <a:pt x="7486" y="2069"/>
                  </a:lnTo>
                  <a:lnTo>
                    <a:pt x="7466" y="1931"/>
                  </a:lnTo>
                  <a:lnTo>
                    <a:pt x="7427" y="1793"/>
                  </a:lnTo>
                  <a:lnTo>
                    <a:pt x="7388" y="1655"/>
                  </a:lnTo>
                  <a:lnTo>
                    <a:pt x="7329" y="1518"/>
                  </a:lnTo>
                  <a:lnTo>
                    <a:pt x="7230" y="1380"/>
                  </a:lnTo>
                  <a:lnTo>
                    <a:pt x="7151" y="1261"/>
                  </a:lnTo>
                  <a:lnTo>
                    <a:pt x="7033" y="1143"/>
                  </a:lnTo>
                  <a:lnTo>
                    <a:pt x="6915" y="1005"/>
                  </a:lnTo>
                  <a:lnTo>
                    <a:pt x="6757" y="887"/>
                  </a:lnTo>
                  <a:lnTo>
                    <a:pt x="6619" y="789"/>
                  </a:lnTo>
                  <a:lnTo>
                    <a:pt x="6442" y="671"/>
                  </a:lnTo>
                  <a:lnTo>
                    <a:pt x="6166" y="513"/>
                  </a:lnTo>
                  <a:lnTo>
                    <a:pt x="5851" y="395"/>
                  </a:lnTo>
                  <a:lnTo>
                    <a:pt x="5536" y="277"/>
                  </a:lnTo>
                  <a:lnTo>
                    <a:pt x="5201" y="178"/>
                  </a:lnTo>
                  <a:lnTo>
                    <a:pt x="4866" y="99"/>
                  </a:lnTo>
                  <a:lnTo>
                    <a:pt x="4512" y="60"/>
                  </a:lnTo>
                  <a:lnTo>
                    <a:pt x="4157" y="20"/>
                  </a:lnTo>
                  <a:lnTo>
                    <a:pt x="38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0" name="Google Shape;2520;p41"/>
          <p:cNvGrpSpPr/>
          <p:nvPr/>
        </p:nvGrpSpPr>
        <p:grpSpPr>
          <a:xfrm>
            <a:off x="2344179" y="3656991"/>
            <a:ext cx="491076" cy="475810"/>
            <a:chOff x="10401025" y="944500"/>
            <a:chExt cx="1235100" cy="1196704"/>
          </a:xfrm>
        </p:grpSpPr>
        <p:sp>
          <p:nvSpPr>
            <p:cNvPr id="2521" name="Google Shape;2521;p41"/>
            <p:cNvSpPr/>
            <p:nvPr/>
          </p:nvSpPr>
          <p:spPr>
            <a:xfrm>
              <a:off x="10463150" y="1980704"/>
              <a:ext cx="1091400" cy="160500"/>
            </a:xfrm>
            <a:prstGeom prst="ellipse">
              <a:avLst/>
            </a:pr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2" name="Google Shape;2522;p41"/>
            <p:cNvGrpSpPr/>
            <p:nvPr/>
          </p:nvGrpSpPr>
          <p:grpSpPr>
            <a:xfrm>
              <a:off x="10401025" y="944500"/>
              <a:ext cx="1235100" cy="1128725"/>
              <a:chOff x="2439475" y="238125"/>
              <a:chExt cx="1235100" cy="1128725"/>
            </a:xfrm>
          </p:grpSpPr>
          <p:sp>
            <p:nvSpPr>
              <p:cNvPr id="2523" name="Google Shape;2523;p41"/>
              <p:cNvSpPr/>
              <p:nvPr/>
            </p:nvSpPr>
            <p:spPr>
              <a:xfrm>
                <a:off x="2439475" y="516850"/>
                <a:ext cx="1235100" cy="571275"/>
              </a:xfrm>
              <a:custGeom>
                <a:avLst/>
                <a:gdLst/>
                <a:ahLst/>
                <a:cxnLst/>
                <a:rect l="l" t="t" r="r" b="b"/>
                <a:pathLst>
                  <a:path w="49404" h="22851" extrusionOk="0">
                    <a:moveTo>
                      <a:pt x="12371" y="1202"/>
                    </a:moveTo>
                    <a:lnTo>
                      <a:pt x="13159" y="1222"/>
                    </a:lnTo>
                    <a:lnTo>
                      <a:pt x="13966" y="1241"/>
                    </a:lnTo>
                    <a:lnTo>
                      <a:pt x="14813" y="1281"/>
                    </a:lnTo>
                    <a:lnTo>
                      <a:pt x="15660" y="1340"/>
                    </a:lnTo>
                    <a:lnTo>
                      <a:pt x="16527" y="1399"/>
                    </a:lnTo>
                    <a:lnTo>
                      <a:pt x="17414" y="1497"/>
                    </a:lnTo>
                    <a:lnTo>
                      <a:pt x="18300" y="1596"/>
                    </a:lnTo>
                    <a:lnTo>
                      <a:pt x="19226" y="1734"/>
                    </a:lnTo>
                    <a:lnTo>
                      <a:pt x="20152" y="1872"/>
                    </a:lnTo>
                    <a:lnTo>
                      <a:pt x="21077" y="2009"/>
                    </a:lnTo>
                    <a:lnTo>
                      <a:pt x="22023" y="2187"/>
                    </a:lnTo>
                    <a:lnTo>
                      <a:pt x="22988" y="2384"/>
                    </a:lnTo>
                    <a:lnTo>
                      <a:pt x="23953" y="2581"/>
                    </a:lnTo>
                    <a:lnTo>
                      <a:pt x="24919" y="2797"/>
                    </a:lnTo>
                    <a:lnTo>
                      <a:pt x="25904" y="3053"/>
                    </a:lnTo>
                    <a:lnTo>
                      <a:pt x="26888" y="3310"/>
                    </a:lnTo>
                    <a:lnTo>
                      <a:pt x="28031" y="3625"/>
                    </a:lnTo>
                    <a:lnTo>
                      <a:pt x="29173" y="3960"/>
                    </a:lnTo>
                    <a:lnTo>
                      <a:pt x="30277" y="4294"/>
                    </a:lnTo>
                    <a:lnTo>
                      <a:pt x="31360" y="4669"/>
                    </a:lnTo>
                    <a:lnTo>
                      <a:pt x="32424" y="5043"/>
                    </a:lnTo>
                    <a:lnTo>
                      <a:pt x="33468" y="5437"/>
                    </a:lnTo>
                    <a:lnTo>
                      <a:pt x="34472" y="5831"/>
                    </a:lnTo>
                    <a:lnTo>
                      <a:pt x="35457" y="6245"/>
                    </a:lnTo>
                    <a:lnTo>
                      <a:pt x="36895" y="6875"/>
                    </a:lnTo>
                    <a:lnTo>
                      <a:pt x="38254" y="7545"/>
                    </a:lnTo>
                    <a:lnTo>
                      <a:pt x="39554" y="8214"/>
                    </a:lnTo>
                    <a:lnTo>
                      <a:pt x="40165" y="8549"/>
                    </a:lnTo>
                    <a:lnTo>
                      <a:pt x="40756" y="8904"/>
                    </a:lnTo>
                    <a:lnTo>
                      <a:pt x="41623" y="9416"/>
                    </a:lnTo>
                    <a:lnTo>
                      <a:pt x="42450" y="9948"/>
                    </a:lnTo>
                    <a:lnTo>
                      <a:pt x="43218" y="10480"/>
                    </a:lnTo>
                    <a:lnTo>
                      <a:pt x="43927" y="11012"/>
                    </a:lnTo>
                    <a:lnTo>
                      <a:pt x="44597" y="11543"/>
                    </a:lnTo>
                    <a:lnTo>
                      <a:pt x="45227" y="12075"/>
                    </a:lnTo>
                    <a:lnTo>
                      <a:pt x="45779" y="12607"/>
                    </a:lnTo>
                    <a:lnTo>
                      <a:pt x="46291" y="13139"/>
                    </a:lnTo>
                    <a:lnTo>
                      <a:pt x="46744" y="13671"/>
                    </a:lnTo>
                    <a:lnTo>
                      <a:pt x="47138" y="14183"/>
                    </a:lnTo>
                    <a:lnTo>
                      <a:pt x="47473" y="14675"/>
                    </a:lnTo>
                    <a:lnTo>
                      <a:pt x="47611" y="14931"/>
                    </a:lnTo>
                    <a:lnTo>
                      <a:pt x="47729" y="15168"/>
                    </a:lnTo>
                    <a:lnTo>
                      <a:pt x="47847" y="15404"/>
                    </a:lnTo>
                    <a:lnTo>
                      <a:pt x="47946" y="15641"/>
                    </a:lnTo>
                    <a:lnTo>
                      <a:pt x="48025" y="15877"/>
                    </a:lnTo>
                    <a:lnTo>
                      <a:pt x="48084" y="16113"/>
                    </a:lnTo>
                    <a:lnTo>
                      <a:pt x="48143" y="16330"/>
                    </a:lnTo>
                    <a:lnTo>
                      <a:pt x="48182" y="16547"/>
                    </a:lnTo>
                    <a:lnTo>
                      <a:pt x="48202" y="16763"/>
                    </a:lnTo>
                    <a:lnTo>
                      <a:pt x="48202" y="16980"/>
                    </a:lnTo>
                    <a:lnTo>
                      <a:pt x="48202" y="17157"/>
                    </a:lnTo>
                    <a:lnTo>
                      <a:pt x="48182" y="17335"/>
                    </a:lnTo>
                    <a:lnTo>
                      <a:pt x="48163" y="17512"/>
                    </a:lnTo>
                    <a:lnTo>
                      <a:pt x="48123" y="17709"/>
                    </a:lnTo>
                    <a:lnTo>
                      <a:pt x="48044" y="17926"/>
                    </a:lnTo>
                    <a:lnTo>
                      <a:pt x="47966" y="18123"/>
                    </a:lnTo>
                    <a:lnTo>
                      <a:pt x="47847" y="18339"/>
                    </a:lnTo>
                    <a:lnTo>
                      <a:pt x="47729" y="18536"/>
                    </a:lnTo>
                    <a:lnTo>
                      <a:pt x="47611" y="18714"/>
                    </a:lnTo>
                    <a:lnTo>
                      <a:pt x="47473" y="18871"/>
                    </a:lnTo>
                    <a:lnTo>
                      <a:pt x="47315" y="19048"/>
                    </a:lnTo>
                    <a:lnTo>
                      <a:pt x="47158" y="19206"/>
                    </a:lnTo>
                    <a:lnTo>
                      <a:pt x="46961" y="19364"/>
                    </a:lnTo>
                    <a:lnTo>
                      <a:pt x="46764" y="19521"/>
                    </a:lnTo>
                    <a:lnTo>
                      <a:pt x="46567" y="19679"/>
                    </a:lnTo>
                    <a:lnTo>
                      <a:pt x="46331" y="19817"/>
                    </a:lnTo>
                    <a:lnTo>
                      <a:pt x="45956" y="20033"/>
                    </a:lnTo>
                    <a:lnTo>
                      <a:pt x="45562" y="20230"/>
                    </a:lnTo>
                    <a:lnTo>
                      <a:pt x="45129" y="20427"/>
                    </a:lnTo>
                    <a:lnTo>
                      <a:pt x="44676" y="20605"/>
                    </a:lnTo>
                    <a:lnTo>
                      <a:pt x="44183" y="20762"/>
                    </a:lnTo>
                    <a:lnTo>
                      <a:pt x="43652" y="20920"/>
                    </a:lnTo>
                    <a:lnTo>
                      <a:pt x="43100" y="21058"/>
                    </a:lnTo>
                    <a:lnTo>
                      <a:pt x="42529" y="21176"/>
                    </a:lnTo>
                    <a:lnTo>
                      <a:pt x="41918" y="21294"/>
                    </a:lnTo>
                    <a:lnTo>
                      <a:pt x="41308" y="21373"/>
                    </a:lnTo>
                    <a:lnTo>
                      <a:pt x="40657" y="21471"/>
                    </a:lnTo>
                    <a:lnTo>
                      <a:pt x="39968" y="21530"/>
                    </a:lnTo>
                    <a:lnTo>
                      <a:pt x="39279" y="21589"/>
                    </a:lnTo>
                    <a:lnTo>
                      <a:pt x="38550" y="21629"/>
                    </a:lnTo>
                    <a:lnTo>
                      <a:pt x="37821" y="21649"/>
                    </a:lnTo>
                    <a:lnTo>
                      <a:pt x="36265" y="21649"/>
                    </a:lnTo>
                    <a:lnTo>
                      <a:pt x="35437" y="21609"/>
                    </a:lnTo>
                    <a:lnTo>
                      <a:pt x="34610" y="21570"/>
                    </a:lnTo>
                    <a:lnTo>
                      <a:pt x="33763" y="21530"/>
                    </a:lnTo>
                    <a:lnTo>
                      <a:pt x="32896" y="21452"/>
                    </a:lnTo>
                    <a:lnTo>
                      <a:pt x="32010" y="21353"/>
                    </a:lnTo>
                    <a:lnTo>
                      <a:pt x="31104" y="21255"/>
                    </a:lnTo>
                    <a:lnTo>
                      <a:pt x="30198" y="21136"/>
                    </a:lnTo>
                    <a:lnTo>
                      <a:pt x="29272" y="20999"/>
                    </a:lnTo>
                    <a:lnTo>
                      <a:pt x="28346" y="20841"/>
                    </a:lnTo>
                    <a:lnTo>
                      <a:pt x="27401" y="20664"/>
                    </a:lnTo>
                    <a:lnTo>
                      <a:pt x="26435" y="20486"/>
                    </a:lnTo>
                    <a:lnTo>
                      <a:pt x="25470" y="20270"/>
                    </a:lnTo>
                    <a:lnTo>
                      <a:pt x="24505" y="20053"/>
                    </a:lnTo>
                    <a:lnTo>
                      <a:pt x="23520" y="19817"/>
                    </a:lnTo>
                    <a:lnTo>
                      <a:pt x="22535" y="19561"/>
                    </a:lnTo>
                    <a:lnTo>
                      <a:pt x="21393" y="19245"/>
                    </a:lnTo>
                    <a:lnTo>
                      <a:pt x="20250" y="18911"/>
                    </a:lnTo>
                    <a:lnTo>
                      <a:pt x="19147" y="18556"/>
                    </a:lnTo>
                    <a:lnTo>
                      <a:pt x="18064" y="18182"/>
                    </a:lnTo>
                    <a:lnTo>
                      <a:pt x="17000" y="17807"/>
                    </a:lnTo>
                    <a:lnTo>
                      <a:pt x="15956" y="17433"/>
                    </a:lnTo>
                    <a:lnTo>
                      <a:pt x="14951" y="17020"/>
                    </a:lnTo>
                    <a:lnTo>
                      <a:pt x="13966" y="16606"/>
                    </a:lnTo>
                    <a:lnTo>
                      <a:pt x="12528" y="15975"/>
                    </a:lnTo>
                    <a:lnTo>
                      <a:pt x="11169" y="15325"/>
                    </a:lnTo>
                    <a:lnTo>
                      <a:pt x="9869" y="14656"/>
                    </a:lnTo>
                    <a:lnTo>
                      <a:pt x="9259" y="14301"/>
                    </a:lnTo>
                    <a:lnTo>
                      <a:pt x="8648" y="13966"/>
                    </a:lnTo>
                    <a:lnTo>
                      <a:pt x="7801" y="13434"/>
                    </a:lnTo>
                    <a:lnTo>
                      <a:pt x="6974" y="12903"/>
                    </a:lnTo>
                    <a:lnTo>
                      <a:pt x="6205" y="12371"/>
                    </a:lnTo>
                    <a:lnTo>
                      <a:pt x="5476" y="11839"/>
                    </a:lnTo>
                    <a:lnTo>
                      <a:pt x="4807" y="11307"/>
                    </a:lnTo>
                    <a:lnTo>
                      <a:pt x="4196" y="10775"/>
                    </a:lnTo>
                    <a:lnTo>
                      <a:pt x="3645" y="10243"/>
                    </a:lnTo>
                    <a:lnTo>
                      <a:pt x="3132" y="9711"/>
                    </a:lnTo>
                    <a:lnTo>
                      <a:pt x="2679" y="9199"/>
                    </a:lnTo>
                    <a:lnTo>
                      <a:pt x="2285" y="8687"/>
                    </a:lnTo>
                    <a:lnTo>
                      <a:pt x="1951" y="8175"/>
                    </a:lnTo>
                    <a:lnTo>
                      <a:pt x="1813" y="7939"/>
                    </a:lnTo>
                    <a:lnTo>
                      <a:pt x="1694" y="7683"/>
                    </a:lnTo>
                    <a:lnTo>
                      <a:pt x="1576" y="7446"/>
                    </a:lnTo>
                    <a:lnTo>
                      <a:pt x="1478" y="7210"/>
                    </a:lnTo>
                    <a:lnTo>
                      <a:pt x="1399" y="6973"/>
                    </a:lnTo>
                    <a:lnTo>
                      <a:pt x="1320" y="6757"/>
                    </a:lnTo>
                    <a:lnTo>
                      <a:pt x="1281" y="6520"/>
                    </a:lnTo>
                    <a:lnTo>
                      <a:pt x="1241" y="6304"/>
                    </a:lnTo>
                    <a:lnTo>
                      <a:pt x="1222" y="6087"/>
                    </a:lnTo>
                    <a:lnTo>
                      <a:pt x="1222" y="5890"/>
                    </a:lnTo>
                    <a:lnTo>
                      <a:pt x="1222" y="5693"/>
                    </a:lnTo>
                    <a:lnTo>
                      <a:pt x="1241" y="5516"/>
                    </a:lnTo>
                    <a:lnTo>
                      <a:pt x="1261" y="5338"/>
                    </a:lnTo>
                    <a:lnTo>
                      <a:pt x="1300" y="5161"/>
                    </a:lnTo>
                    <a:lnTo>
                      <a:pt x="1379" y="4944"/>
                    </a:lnTo>
                    <a:lnTo>
                      <a:pt x="1458" y="4728"/>
                    </a:lnTo>
                    <a:lnTo>
                      <a:pt x="1557" y="4531"/>
                    </a:lnTo>
                    <a:lnTo>
                      <a:pt x="1694" y="4314"/>
                    </a:lnTo>
                    <a:lnTo>
                      <a:pt x="1813" y="4157"/>
                    </a:lnTo>
                    <a:lnTo>
                      <a:pt x="1951" y="3979"/>
                    </a:lnTo>
                    <a:lnTo>
                      <a:pt x="2108" y="3802"/>
                    </a:lnTo>
                    <a:lnTo>
                      <a:pt x="2266" y="3644"/>
                    </a:lnTo>
                    <a:lnTo>
                      <a:pt x="2443" y="3487"/>
                    </a:lnTo>
                    <a:lnTo>
                      <a:pt x="2640" y="3329"/>
                    </a:lnTo>
                    <a:lnTo>
                      <a:pt x="2857" y="3191"/>
                    </a:lnTo>
                    <a:lnTo>
                      <a:pt x="3093" y="3034"/>
                    </a:lnTo>
                    <a:lnTo>
                      <a:pt x="3448" y="2817"/>
                    </a:lnTo>
                    <a:lnTo>
                      <a:pt x="3861" y="2620"/>
                    </a:lnTo>
                    <a:lnTo>
                      <a:pt x="4295" y="2443"/>
                    </a:lnTo>
                    <a:lnTo>
                      <a:pt x="4748" y="2266"/>
                    </a:lnTo>
                    <a:lnTo>
                      <a:pt x="5240" y="2088"/>
                    </a:lnTo>
                    <a:lnTo>
                      <a:pt x="5772" y="1950"/>
                    </a:lnTo>
                    <a:lnTo>
                      <a:pt x="6324" y="1812"/>
                    </a:lnTo>
                    <a:lnTo>
                      <a:pt x="6895" y="1675"/>
                    </a:lnTo>
                    <a:lnTo>
                      <a:pt x="7486" y="1576"/>
                    </a:lnTo>
                    <a:lnTo>
                      <a:pt x="8116" y="1478"/>
                    </a:lnTo>
                    <a:lnTo>
                      <a:pt x="8766" y="1399"/>
                    </a:lnTo>
                    <a:lnTo>
                      <a:pt x="9456" y="1320"/>
                    </a:lnTo>
                    <a:lnTo>
                      <a:pt x="10145" y="1281"/>
                    </a:lnTo>
                    <a:lnTo>
                      <a:pt x="10854" y="1241"/>
                    </a:lnTo>
                    <a:lnTo>
                      <a:pt x="11603" y="1222"/>
                    </a:lnTo>
                    <a:lnTo>
                      <a:pt x="12371" y="1202"/>
                    </a:lnTo>
                    <a:close/>
                    <a:moveTo>
                      <a:pt x="12371" y="0"/>
                    </a:moveTo>
                    <a:lnTo>
                      <a:pt x="11169" y="20"/>
                    </a:lnTo>
                    <a:lnTo>
                      <a:pt x="10027" y="79"/>
                    </a:lnTo>
                    <a:lnTo>
                      <a:pt x="8943" y="158"/>
                    </a:lnTo>
                    <a:lnTo>
                      <a:pt x="7899" y="296"/>
                    </a:lnTo>
                    <a:lnTo>
                      <a:pt x="7131" y="414"/>
                    </a:lnTo>
                    <a:lnTo>
                      <a:pt x="6422" y="552"/>
                    </a:lnTo>
                    <a:lnTo>
                      <a:pt x="5733" y="709"/>
                    </a:lnTo>
                    <a:lnTo>
                      <a:pt x="5063" y="887"/>
                    </a:lnTo>
                    <a:lnTo>
                      <a:pt x="4590" y="1044"/>
                    </a:lnTo>
                    <a:lnTo>
                      <a:pt x="4157" y="1202"/>
                    </a:lnTo>
                    <a:lnTo>
                      <a:pt x="3723" y="1359"/>
                    </a:lnTo>
                    <a:lnTo>
                      <a:pt x="3310" y="1556"/>
                    </a:lnTo>
                    <a:lnTo>
                      <a:pt x="2916" y="1753"/>
                    </a:lnTo>
                    <a:lnTo>
                      <a:pt x="2541" y="1970"/>
                    </a:lnTo>
                    <a:lnTo>
                      <a:pt x="2187" y="2187"/>
                    </a:lnTo>
                    <a:lnTo>
                      <a:pt x="1852" y="2423"/>
                    </a:lnTo>
                    <a:lnTo>
                      <a:pt x="1557" y="2679"/>
                    </a:lnTo>
                    <a:lnTo>
                      <a:pt x="1261" y="2935"/>
                    </a:lnTo>
                    <a:lnTo>
                      <a:pt x="1005" y="3231"/>
                    </a:lnTo>
                    <a:lnTo>
                      <a:pt x="769" y="3526"/>
                    </a:lnTo>
                    <a:lnTo>
                      <a:pt x="572" y="3822"/>
                    </a:lnTo>
                    <a:lnTo>
                      <a:pt x="394" y="4157"/>
                    </a:lnTo>
                    <a:lnTo>
                      <a:pt x="256" y="4491"/>
                    </a:lnTo>
                    <a:lnTo>
                      <a:pt x="138" y="4846"/>
                    </a:lnTo>
                    <a:lnTo>
                      <a:pt x="79" y="5102"/>
                    </a:lnTo>
                    <a:lnTo>
                      <a:pt x="40" y="5358"/>
                    </a:lnTo>
                    <a:lnTo>
                      <a:pt x="20" y="5614"/>
                    </a:lnTo>
                    <a:lnTo>
                      <a:pt x="0" y="5890"/>
                    </a:lnTo>
                    <a:lnTo>
                      <a:pt x="20" y="6146"/>
                    </a:lnTo>
                    <a:lnTo>
                      <a:pt x="40" y="6402"/>
                    </a:lnTo>
                    <a:lnTo>
                      <a:pt x="79" y="6658"/>
                    </a:lnTo>
                    <a:lnTo>
                      <a:pt x="138" y="6934"/>
                    </a:lnTo>
                    <a:lnTo>
                      <a:pt x="197" y="7190"/>
                    </a:lnTo>
                    <a:lnTo>
                      <a:pt x="276" y="7446"/>
                    </a:lnTo>
                    <a:lnTo>
                      <a:pt x="375" y="7702"/>
                    </a:lnTo>
                    <a:lnTo>
                      <a:pt x="493" y="7958"/>
                    </a:lnTo>
                    <a:lnTo>
                      <a:pt x="710" y="8411"/>
                    </a:lnTo>
                    <a:lnTo>
                      <a:pt x="966" y="8864"/>
                    </a:lnTo>
                    <a:lnTo>
                      <a:pt x="1261" y="9317"/>
                    </a:lnTo>
                    <a:lnTo>
                      <a:pt x="1596" y="9771"/>
                    </a:lnTo>
                    <a:lnTo>
                      <a:pt x="1911" y="10165"/>
                    </a:lnTo>
                    <a:lnTo>
                      <a:pt x="2246" y="10539"/>
                    </a:lnTo>
                    <a:lnTo>
                      <a:pt x="2620" y="10933"/>
                    </a:lnTo>
                    <a:lnTo>
                      <a:pt x="3014" y="11327"/>
                    </a:lnTo>
                    <a:lnTo>
                      <a:pt x="3428" y="11721"/>
                    </a:lnTo>
                    <a:lnTo>
                      <a:pt x="3881" y="12095"/>
                    </a:lnTo>
                    <a:lnTo>
                      <a:pt x="4354" y="12489"/>
                    </a:lnTo>
                    <a:lnTo>
                      <a:pt x="4826" y="12863"/>
                    </a:lnTo>
                    <a:lnTo>
                      <a:pt x="5614" y="13434"/>
                    </a:lnTo>
                    <a:lnTo>
                      <a:pt x="6442" y="14006"/>
                    </a:lnTo>
                    <a:lnTo>
                      <a:pt x="7308" y="14557"/>
                    </a:lnTo>
                    <a:lnTo>
                      <a:pt x="8234" y="15109"/>
                    </a:lnTo>
                    <a:lnTo>
                      <a:pt x="9180" y="15641"/>
                    </a:lnTo>
                    <a:lnTo>
                      <a:pt x="10184" y="16172"/>
                    </a:lnTo>
                    <a:lnTo>
                      <a:pt x="11228" y="16704"/>
                    </a:lnTo>
                    <a:lnTo>
                      <a:pt x="12331" y="17216"/>
                    </a:lnTo>
                    <a:lnTo>
                      <a:pt x="13454" y="17709"/>
                    </a:lnTo>
                    <a:lnTo>
                      <a:pt x="14597" y="18182"/>
                    </a:lnTo>
                    <a:lnTo>
                      <a:pt x="15798" y="18654"/>
                    </a:lnTo>
                    <a:lnTo>
                      <a:pt x="17020" y="19108"/>
                    </a:lnTo>
                    <a:lnTo>
                      <a:pt x="18280" y="19541"/>
                    </a:lnTo>
                    <a:lnTo>
                      <a:pt x="19561" y="19955"/>
                    </a:lnTo>
                    <a:lnTo>
                      <a:pt x="20880" y="20349"/>
                    </a:lnTo>
                    <a:lnTo>
                      <a:pt x="22220" y="20723"/>
                    </a:lnTo>
                    <a:lnTo>
                      <a:pt x="23225" y="20979"/>
                    </a:lnTo>
                    <a:lnTo>
                      <a:pt x="24229" y="21215"/>
                    </a:lnTo>
                    <a:lnTo>
                      <a:pt x="25214" y="21452"/>
                    </a:lnTo>
                    <a:lnTo>
                      <a:pt x="26199" y="21668"/>
                    </a:lnTo>
                    <a:lnTo>
                      <a:pt x="27164" y="21846"/>
                    </a:lnTo>
                    <a:lnTo>
                      <a:pt x="28129" y="22023"/>
                    </a:lnTo>
                    <a:lnTo>
                      <a:pt x="29095" y="22180"/>
                    </a:lnTo>
                    <a:lnTo>
                      <a:pt x="30040" y="22318"/>
                    </a:lnTo>
                    <a:lnTo>
                      <a:pt x="30966" y="22456"/>
                    </a:lnTo>
                    <a:lnTo>
                      <a:pt x="31872" y="22555"/>
                    </a:lnTo>
                    <a:lnTo>
                      <a:pt x="32778" y="22653"/>
                    </a:lnTo>
                    <a:lnTo>
                      <a:pt x="33665" y="22732"/>
                    </a:lnTo>
                    <a:lnTo>
                      <a:pt x="34551" y="22791"/>
                    </a:lnTo>
                    <a:lnTo>
                      <a:pt x="35398" y="22830"/>
                    </a:lnTo>
                    <a:lnTo>
                      <a:pt x="36245" y="22850"/>
                    </a:lnTo>
                    <a:lnTo>
                      <a:pt x="37053" y="22850"/>
                    </a:lnTo>
                    <a:lnTo>
                      <a:pt x="38254" y="22830"/>
                    </a:lnTo>
                    <a:lnTo>
                      <a:pt x="39397" y="22791"/>
                    </a:lnTo>
                    <a:lnTo>
                      <a:pt x="40480" y="22693"/>
                    </a:lnTo>
                    <a:lnTo>
                      <a:pt x="41524" y="22574"/>
                    </a:lnTo>
                    <a:lnTo>
                      <a:pt x="42273" y="22456"/>
                    </a:lnTo>
                    <a:lnTo>
                      <a:pt x="43002" y="22318"/>
                    </a:lnTo>
                    <a:lnTo>
                      <a:pt x="43691" y="22141"/>
                    </a:lnTo>
                    <a:lnTo>
                      <a:pt x="44341" y="21964"/>
                    </a:lnTo>
                    <a:lnTo>
                      <a:pt x="44814" y="21826"/>
                    </a:lnTo>
                    <a:lnTo>
                      <a:pt x="45267" y="21668"/>
                    </a:lnTo>
                    <a:lnTo>
                      <a:pt x="45700" y="21491"/>
                    </a:lnTo>
                    <a:lnTo>
                      <a:pt x="46114" y="21314"/>
                    </a:lnTo>
                    <a:lnTo>
                      <a:pt x="46508" y="21097"/>
                    </a:lnTo>
                    <a:lnTo>
                      <a:pt x="46882" y="20900"/>
                    </a:lnTo>
                    <a:lnTo>
                      <a:pt x="47237" y="20664"/>
                    </a:lnTo>
                    <a:lnTo>
                      <a:pt x="47572" y="20427"/>
                    </a:lnTo>
                    <a:lnTo>
                      <a:pt x="47867" y="20191"/>
                    </a:lnTo>
                    <a:lnTo>
                      <a:pt x="48163" y="19915"/>
                    </a:lnTo>
                    <a:lnTo>
                      <a:pt x="48419" y="19639"/>
                    </a:lnTo>
                    <a:lnTo>
                      <a:pt x="48635" y="19344"/>
                    </a:lnTo>
                    <a:lnTo>
                      <a:pt x="48852" y="19029"/>
                    </a:lnTo>
                    <a:lnTo>
                      <a:pt x="49029" y="18694"/>
                    </a:lnTo>
                    <a:lnTo>
                      <a:pt x="49167" y="18359"/>
                    </a:lnTo>
                    <a:lnTo>
                      <a:pt x="49285" y="18004"/>
                    </a:lnTo>
                    <a:lnTo>
                      <a:pt x="49344" y="17748"/>
                    </a:lnTo>
                    <a:lnTo>
                      <a:pt x="49384" y="17492"/>
                    </a:lnTo>
                    <a:lnTo>
                      <a:pt x="49404" y="17236"/>
                    </a:lnTo>
                    <a:lnTo>
                      <a:pt x="49404" y="16980"/>
                    </a:lnTo>
                    <a:lnTo>
                      <a:pt x="49404" y="16704"/>
                    </a:lnTo>
                    <a:lnTo>
                      <a:pt x="49384" y="16448"/>
                    </a:lnTo>
                    <a:lnTo>
                      <a:pt x="49344" y="16192"/>
                    </a:lnTo>
                    <a:lnTo>
                      <a:pt x="49285" y="15936"/>
                    </a:lnTo>
                    <a:lnTo>
                      <a:pt x="49226" y="15680"/>
                    </a:lnTo>
                    <a:lnTo>
                      <a:pt x="49147" y="15404"/>
                    </a:lnTo>
                    <a:lnTo>
                      <a:pt x="49049" y="15148"/>
                    </a:lnTo>
                    <a:lnTo>
                      <a:pt x="48931" y="14892"/>
                    </a:lnTo>
                    <a:lnTo>
                      <a:pt x="48714" y="14439"/>
                    </a:lnTo>
                    <a:lnTo>
                      <a:pt x="48458" y="13986"/>
                    </a:lnTo>
                    <a:lnTo>
                      <a:pt x="48163" y="13533"/>
                    </a:lnTo>
                    <a:lnTo>
                      <a:pt x="47828" y="13100"/>
                    </a:lnTo>
                    <a:lnTo>
                      <a:pt x="47512" y="12706"/>
                    </a:lnTo>
                    <a:lnTo>
                      <a:pt x="47178" y="12312"/>
                    </a:lnTo>
                    <a:lnTo>
                      <a:pt x="46803" y="11918"/>
                    </a:lnTo>
                    <a:lnTo>
                      <a:pt x="46409" y="11524"/>
                    </a:lnTo>
                    <a:lnTo>
                      <a:pt x="45976" y="11149"/>
                    </a:lnTo>
                    <a:lnTo>
                      <a:pt x="45543" y="10755"/>
                    </a:lnTo>
                    <a:lnTo>
                      <a:pt x="45070" y="10381"/>
                    </a:lnTo>
                    <a:lnTo>
                      <a:pt x="44577" y="9987"/>
                    </a:lnTo>
                    <a:lnTo>
                      <a:pt x="43809" y="9416"/>
                    </a:lnTo>
                    <a:lnTo>
                      <a:pt x="42982" y="8864"/>
                    </a:lnTo>
                    <a:lnTo>
                      <a:pt x="42115" y="8293"/>
                    </a:lnTo>
                    <a:lnTo>
                      <a:pt x="41189" y="7761"/>
                    </a:lnTo>
                    <a:lnTo>
                      <a:pt x="40224" y="7210"/>
                    </a:lnTo>
                    <a:lnTo>
                      <a:pt x="39220" y="6678"/>
                    </a:lnTo>
                    <a:lnTo>
                      <a:pt x="38176" y="6166"/>
                    </a:lnTo>
                    <a:lnTo>
                      <a:pt x="37092" y="5654"/>
                    </a:lnTo>
                    <a:lnTo>
                      <a:pt x="35969" y="5161"/>
                    </a:lnTo>
                    <a:lnTo>
                      <a:pt x="34807" y="4669"/>
                    </a:lnTo>
                    <a:lnTo>
                      <a:pt x="33625" y="4196"/>
                    </a:lnTo>
                    <a:lnTo>
                      <a:pt x="32404" y="3763"/>
                    </a:lnTo>
                    <a:lnTo>
                      <a:pt x="31143" y="3329"/>
                    </a:lnTo>
                    <a:lnTo>
                      <a:pt x="29863" y="2916"/>
                    </a:lnTo>
                    <a:lnTo>
                      <a:pt x="28543" y="2502"/>
                    </a:lnTo>
                    <a:lnTo>
                      <a:pt x="27204" y="2147"/>
                    </a:lnTo>
                    <a:lnTo>
                      <a:pt x="26199" y="1872"/>
                    </a:lnTo>
                    <a:lnTo>
                      <a:pt x="25194" y="1635"/>
                    </a:lnTo>
                    <a:lnTo>
                      <a:pt x="24209" y="1399"/>
                    </a:lnTo>
                    <a:lnTo>
                      <a:pt x="23225" y="1202"/>
                    </a:lnTo>
                    <a:lnTo>
                      <a:pt x="22240" y="1005"/>
                    </a:lnTo>
                    <a:lnTo>
                      <a:pt x="21294" y="828"/>
                    </a:lnTo>
                    <a:lnTo>
                      <a:pt x="20329" y="670"/>
                    </a:lnTo>
                    <a:lnTo>
                      <a:pt x="19383" y="532"/>
                    </a:lnTo>
                    <a:lnTo>
                      <a:pt x="18458" y="414"/>
                    </a:lnTo>
                    <a:lnTo>
                      <a:pt x="17551" y="296"/>
                    </a:lnTo>
                    <a:lnTo>
                      <a:pt x="16645" y="217"/>
                    </a:lnTo>
                    <a:lnTo>
                      <a:pt x="15759" y="138"/>
                    </a:lnTo>
                    <a:lnTo>
                      <a:pt x="14873" y="79"/>
                    </a:lnTo>
                    <a:lnTo>
                      <a:pt x="14026" y="40"/>
                    </a:lnTo>
                    <a:lnTo>
                      <a:pt x="13178" y="20"/>
                    </a:lnTo>
                    <a:lnTo>
                      <a:pt x="123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1"/>
              <p:cNvSpPr/>
              <p:nvPr/>
            </p:nvSpPr>
            <p:spPr>
              <a:xfrm>
                <a:off x="2675350" y="238125"/>
                <a:ext cx="763825" cy="1128725"/>
              </a:xfrm>
              <a:custGeom>
                <a:avLst/>
                <a:gdLst/>
                <a:ahLst/>
                <a:cxnLst/>
                <a:rect l="l" t="t" r="r" b="b"/>
                <a:pathLst>
                  <a:path w="30553" h="45149" extrusionOk="0">
                    <a:moveTo>
                      <a:pt x="4728" y="1202"/>
                    </a:moveTo>
                    <a:lnTo>
                      <a:pt x="5122" y="1221"/>
                    </a:lnTo>
                    <a:lnTo>
                      <a:pt x="5556" y="1280"/>
                    </a:lnTo>
                    <a:lnTo>
                      <a:pt x="5989" y="1379"/>
                    </a:lnTo>
                    <a:lnTo>
                      <a:pt x="6442" y="1497"/>
                    </a:lnTo>
                    <a:lnTo>
                      <a:pt x="6876" y="1655"/>
                    </a:lnTo>
                    <a:lnTo>
                      <a:pt x="7289" y="1812"/>
                    </a:lnTo>
                    <a:lnTo>
                      <a:pt x="7742" y="2029"/>
                    </a:lnTo>
                    <a:lnTo>
                      <a:pt x="8195" y="2246"/>
                    </a:lnTo>
                    <a:lnTo>
                      <a:pt x="8648" y="2521"/>
                    </a:lnTo>
                    <a:lnTo>
                      <a:pt x="9121" y="2797"/>
                    </a:lnTo>
                    <a:lnTo>
                      <a:pt x="9614" y="3112"/>
                    </a:lnTo>
                    <a:lnTo>
                      <a:pt x="10106" y="3447"/>
                    </a:lnTo>
                    <a:lnTo>
                      <a:pt x="10855" y="4018"/>
                    </a:lnTo>
                    <a:lnTo>
                      <a:pt x="11623" y="4629"/>
                    </a:lnTo>
                    <a:lnTo>
                      <a:pt x="12391" y="5299"/>
                    </a:lnTo>
                    <a:lnTo>
                      <a:pt x="13179" y="6028"/>
                    </a:lnTo>
                    <a:lnTo>
                      <a:pt x="13967" y="6816"/>
                    </a:lnTo>
                    <a:lnTo>
                      <a:pt x="14755" y="7643"/>
                    </a:lnTo>
                    <a:lnTo>
                      <a:pt x="15562" y="8529"/>
                    </a:lnTo>
                    <a:lnTo>
                      <a:pt x="16350" y="9455"/>
                    </a:lnTo>
                    <a:lnTo>
                      <a:pt x="17158" y="10420"/>
                    </a:lnTo>
                    <a:lnTo>
                      <a:pt x="17946" y="11445"/>
                    </a:lnTo>
                    <a:lnTo>
                      <a:pt x="18754" y="12489"/>
                    </a:lnTo>
                    <a:lnTo>
                      <a:pt x="19522" y="13592"/>
                    </a:lnTo>
                    <a:lnTo>
                      <a:pt x="20310" y="14734"/>
                    </a:lnTo>
                    <a:lnTo>
                      <a:pt x="21078" y="15916"/>
                    </a:lnTo>
                    <a:lnTo>
                      <a:pt x="21826" y="17118"/>
                    </a:lnTo>
                    <a:lnTo>
                      <a:pt x="22555" y="18378"/>
                    </a:lnTo>
                    <a:lnTo>
                      <a:pt x="23363" y="19797"/>
                    </a:lnTo>
                    <a:lnTo>
                      <a:pt x="24111" y="21215"/>
                    </a:lnTo>
                    <a:lnTo>
                      <a:pt x="24821" y="22633"/>
                    </a:lnTo>
                    <a:lnTo>
                      <a:pt x="25471" y="24012"/>
                    </a:lnTo>
                    <a:lnTo>
                      <a:pt x="26081" y="25391"/>
                    </a:lnTo>
                    <a:lnTo>
                      <a:pt x="26633" y="26750"/>
                    </a:lnTo>
                    <a:lnTo>
                      <a:pt x="27145" y="28090"/>
                    </a:lnTo>
                    <a:lnTo>
                      <a:pt x="27598" y="29409"/>
                    </a:lnTo>
                    <a:lnTo>
                      <a:pt x="28012" y="30670"/>
                    </a:lnTo>
                    <a:lnTo>
                      <a:pt x="28366" y="31911"/>
                    </a:lnTo>
                    <a:lnTo>
                      <a:pt x="28662" y="33113"/>
                    </a:lnTo>
                    <a:lnTo>
                      <a:pt x="28898" y="34275"/>
                    </a:lnTo>
                    <a:lnTo>
                      <a:pt x="29095" y="35378"/>
                    </a:lnTo>
                    <a:lnTo>
                      <a:pt x="29174" y="35930"/>
                    </a:lnTo>
                    <a:lnTo>
                      <a:pt x="29233" y="36442"/>
                    </a:lnTo>
                    <a:lnTo>
                      <a:pt x="29272" y="36954"/>
                    </a:lnTo>
                    <a:lnTo>
                      <a:pt x="29312" y="37446"/>
                    </a:lnTo>
                    <a:lnTo>
                      <a:pt x="29331" y="37939"/>
                    </a:lnTo>
                    <a:lnTo>
                      <a:pt x="29331" y="38392"/>
                    </a:lnTo>
                    <a:lnTo>
                      <a:pt x="29331" y="38884"/>
                    </a:lnTo>
                    <a:lnTo>
                      <a:pt x="29312" y="39357"/>
                    </a:lnTo>
                    <a:lnTo>
                      <a:pt x="29272" y="39810"/>
                    </a:lnTo>
                    <a:lnTo>
                      <a:pt x="29213" y="40244"/>
                    </a:lnTo>
                    <a:lnTo>
                      <a:pt x="29134" y="40657"/>
                    </a:lnTo>
                    <a:lnTo>
                      <a:pt x="29056" y="41031"/>
                    </a:lnTo>
                    <a:lnTo>
                      <a:pt x="28938" y="41406"/>
                    </a:lnTo>
                    <a:lnTo>
                      <a:pt x="28819" y="41741"/>
                    </a:lnTo>
                    <a:lnTo>
                      <a:pt x="28701" y="42056"/>
                    </a:lnTo>
                    <a:lnTo>
                      <a:pt x="28544" y="42332"/>
                    </a:lnTo>
                    <a:lnTo>
                      <a:pt x="28386" y="42607"/>
                    </a:lnTo>
                    <a:lnTo>
                      <a:pt x="28209" y="42844"/>
                    </a:lnTo>
                    <a:lnTo>
                      <a:pt x="28031" y="43060"/>
                    </a:lnTo>
                    <a:lnTo>
                      <a:pt x="27834" y="43238"/>
                    </a:lnTo>
                    <a:lnTo>
                      <a:pt x="27618" y="43415"/>
                    </a:lnTo>
                    <a:lnTo>
                      <a:pt x="27381" y="43553"/>
                    </a:lnTo>
                    <a:lnTo>
                      <a:pt x="27224" y="43651"/>
                    </a:lnTo>
                    <a:lnTo>
                      <a:pt x="27046" y="43730"/>
                    </a:lnTo>
                    <a:lnTo>
                      <a:pt x="26849" y="43789"/>
                    </a:lnTo>
                    <a:lnTo>
                      <a:pt x="26653" y="43848"/>
                    </a:lnTo>
                    <a:lnTo>
                      <a:pt x="26456" y="43888"/>
                    </a:lnTo>
                    <a:lnTo>
                      <a:pt x="26259" y="43927"/>
                    </a:lnTo>
                    <a:lnTo>
                      <a:pt x="26042" y="43947"/>
                    </a:lnTo>
                    <a:lnTo>
                      <a:pt x="25825" y="43947"/>
                    </a:lnTo>
                    <a:lnTo>
                      <a:pt x="25412" y="43927"/>
                    </a:lnTo>
                    <a:lnTo>
                      <a:pt x="24998" y="43888"/>
                    </a:lnTo>
                    <a:lnTo>
                      <a:pt x="24565" y="43789"/>
                    </a:lnTo>
                    <a:lnTo>
                      <a:pt x="24092" y="43651"/>
                    </a:lnTo>
                    <a:lnTo>
                      <a:pt x="23678" y="43513"/>
                    </a:lnTo>
                    <a:lnTo>
                      <a:pt x="23245" y="43336"/>
                    </a:lnTo>
                    <a:lnTo>
                      <a:pt x="22811" y="43139"/>
                    </a:lnTo>
                    <a:lnTo>
                      <a:pt x="22358" y="42903"/>
                    </a:lnTo>
                    <a:lnTo>
                      <a:pt x="21886" y="42647"/>
                    </a:lnTo>
                    <a:lnTo>
                      <a:pt x="21413" y="42351"/>
                    </a:lnTo>
                    <a:lnTo>
                      <a:pt x="20940" y="42036"/>
                    </a:lnTo>
                    <a:lnTo>
                      <a:pt x="20448" y="41701"/>
                    </a:lnTo>
                    <a:lnTo>
                      <a:pt x="19699" y="41150"/>
                    </a:lnTo>
                    <a:lnTo>
                      <a:pt x="18931" y="40519"/>
                    </a:lnTo>
                    <a:lnTo>
                      <a:pt x="18163" y="39850"/>
                    </a:lnTo>
                    <a:lnTo>
                      <a:pt x="17375" y="39121"/>
                    </a:lnTo>
                    <a:lnTo>
                      <a:pt x="16587" y="38352"/>
                    </a:lnTo>
                    <a:lnTo>
                      <a:pt x="15799" y="37505"/>
                    </a:lnTo>
                    <a:lnTo>
                      <a:pt x="14991" y="36639"/>
                    </a:lnTo>
                    <a:lnTo>
                      <a:pt x="14184" y="35713"/>
                    </a:lnTo>
                    <a:lnTo>
                      <a:pt x="13396" y="34728"/>
                    </a:lnTo>
                    <a:lnTo>
                      <a:pt x="12588" y="33723"/>
                    </a:lnTo>
                    <a:lnTo>
                      <a:pt x="11800" y="32660"/>
                    </a:lnTo>
                    <a:lnTo>
                      <a:pt x="11012" y="31557"/>
                    </a:lnTo>
                    <a:lnTo>
                      <a:pt x="10244" y="30414"/>
                    </a:lnTo>
                    <a:lnTo>
                      <a:pt x="9476" y="29252"/>
                    </a:lnTo>
                    <a:lnTo>
                      <a:pt x="8727" y="28031"/>
                    </a:lnTo>
                    <a:lnTo>
                      <a:pt x="7998" y="26790"/>
                    </a:lnTo>
                    <a:lnTo>
                      <a:pt x="7191" y="25352"/>
                    </a:lnTo>
                    <a:lnTo>
                      <a:pt x="6442" y="23933"/>
                    </a:lnTo>
                    <a:lnTo>
                      <a:pt x="5733" y="22535"/>
                    </a:lnTo>
                    <a:lnTo>
                      <a:pt x="5083" y="21136"/>
                    </a:lnTo>
                    <a:lnTo>
                      <a:pt x="4472" y="19757"/>
                    </a:lnTo>
                    <a:lnTo>
                      <a:pt x="3901" y="18398"/>
                    </a:lnTo>
                    <a:lnTo>
                      <a:pt x="3409" y="17059"/>
                    </a:lnTo>
                    <a:lnTo>
                      <a:pt x="2956" y="15759"/>
                    </a:lnTo>
                    <a:lnTo>
                      <a:pt x="2542" y="14478"/>
                    </a:lnTo>
                    <a:lnTo>
                      <a:pt x="2187" y="13237"/>
                    </a:lnTo>
                    <a:lnTo>
                      <a:pt x="1892" y="12036"/>
                    </a:lnTo>
                    <a:lnTo>
                      <a:pt x="1655" y="10873"/>
                    </a:lnTo>
                    <a:lnTo>
                      <a:pt x="1458" y="9770"/>
                    </a:lnTo>
                    <a:lnTo>
                      <a:pt x="1380" y="9238"/>
                    </a:lnTo>
                    <a:lnTo>
                      <a:pt x="1321" y="8707"/>
                    </a:lnTo>
                    <a:lnTo>
                      <a:pt x="1262" y="8194"/>
                    </a:lnTo>
                    <a:lnTo>
                      <a:pt x="1242" y="7702"/>
                    </a:lnTo>
                    <a:lnTo>
                      <a:pt x="1222" y="7229"/>
                    </a:lnTo>
                    <a:lnTo>
                      <a:pt x="1202" y="6757"/>
                    </a:lnTo>
                    <a:lnTo>
                      <a:pt x="1222" y="6264"/>
                    </a:lnTo>
                    <a:lnTo>
                      <a:pt x="1242" y="5791"/>
                    </a:lnTo>
                    <a:lnTo>
                      <a:pt x="1281" y="5338"/>
                    </a:lnTo>
                    <a:lnTo>
                      <a:pt x="1340" y="4905"/>
                    </a:lnTo>
                    <a:lnTo>
                      <a:pt x="1419" y="4511"/>
                    </a:lnTo>
                    <a:lnTo>
                      <a:pt x="1498" y="4117"/>
                    </a:lnTo>
                    <a:lnTo>
                      <a:pt x="1596" y="3762"/>
                    </a:lnTo>
                    <a:lnTo>
                      <a:pt x="1715" y="3427"/>
                    </a:lnTo>
                    <a:lnTo>
                      <a:pt x="1852" y="3112"/>
                    </a:lnTo>
                    <a:lnTo>
                      <a:pt x="2010" y="2817"/>
                    </a:lnTo>
                    <a:lnTo>
                      <a:pt x="2168" y="2561"/>
                    </a:lnTo>
                    <a:lnTo>
                      <a:pt x="2345" y="2324"/>
                    </a:lnTo>
                    <a:lnTo>
                      <a:pt x="2522" y="2108"/>
                    </a:lnTo>
                    <a:lnTo>
                      <a:pt x="2719" y="1911"/>
                    </a:lnTo>
                    <a:lnTo>
                      <a:pt x="2936" y="1733"/>
                    </a:lnTo>
                    <a:lnTo>
                      <a:pt x="3153" y="1596"/>
                    </a:lnTo>
                    <a:lnTo>
                      <a:pt x="3330" y="1497"/>
                    </a:lnTo>
                    <a:lnTo>
                      <a:pt x="3507" y="1418"/>
                    </a:lnTo>
                    <a:lnTo>
                      <a:pt x="3704" y="1359"/>
                    </a:lnTo>
                    <a:lnTo>
                      <a:pt x="3881" y="1300"/>
                    </a:lnTo>
                    <a:lnTo>
                      <a:pt x="4098" y="1261"/>
                    </a:lnTo>
                    <a:lnTo>
                      <a:pt x="4295" y="1221"/>
                    </a:lnTo>
                    <a:lnTo>
                      <a:pt x="4512" y="1202"/>
                    </a:lnTo>
                    <a:close/>
                    <a:moveTo>
                      <a:pt x="4453" y="0"/>
                    </a:moveTo>
                    <a:lnTo>
                      <a:pt x="4157" y="39"/>
                    </a:lnTo>
                    <a:lnTo>
                      <a:pt x="3881" y="79"/>
                    </a:lnTo>
                    <a:lnTo>
                      <a:pt x="3606" y="138"/>
                    </a:lnTo>
                    <a:lnTo>
                      <a:pt x="3330" y="217"/>
                    </a:lnTo>
                    <a:lnTo>
                      <a:pt x="3054" y="315"/>
                    </a:lnTo>
                    <a:lnTo>
                      <a:pt x="2798" y="414"/>
                    </a:lnTo>
                    <a:lnTo>
                      <a:pt x="2562" y="552"/>
                    </a:lnTo>
                    <a:lnTo>
                      <a:pt x="2227" y="768"/>
                    </a:lnTo>
                    <a:lnTo>
                      <a:pt x="1931" y="1005"/>
                    </a:lnTo>
                    <a:lnTo>
                      <a:pt x="1655" y="1280"/>
                    </a:lnTo>
                    <a:lnTo>
                      <a:pt x="1399" y="1576"/>
                    </a:lnTo>
                    <a:lnTo>
                      <a:pt x="1222" y="1812"/>
                    </a:lnTo>
                    <a:lnTo>
                      <a:pt x="1045" y="2068"/>
                    </a:lnTo>
                    <a:lnTo>
                      <a:pt x="907" y="2324"/>
                    </a:lnTo>
                    <a:lnTo>
                      <a:pt x="769" y="2600"/>
                    </a:lnTo>
                    <a:lnTo>
                      <a:pt x="631" y="2896"/>
                    </a:lnTo>
                    <a:lnTo>
                      <a:pt x="533" y="3191"/>
                    </a:lnTo>
                    <a:lnTo>
                      <a:pt x="414" y="3506"/>
                    </a:lnTo>
                    <a:lnTo>
                      <a:pt x="336" y="3821"/>
                    </a:lnTo>
                    <a:lnTo>
                      <a:pt x="257" y="4156"/>
                    </a:lnTo>
                    <a:lnTo>
                      <a:pt x="178" y="4491"/>
                    </a:lnTo>
                    <a:lnTo>
                      <a:pt x="139" y="4846"/>
                    </a:lnTo>
                    <a:lnTo>
                      <a:pt x="80" y="5220"/>
                    </a:lnTo>
                    <a:lnTo>
                      <a:pt x="21" y="5969"/>
                    </a:lnTo>
                    <a:lnTo>
                      <a:pt x="1" y="6757"/>
                    </a:lnTo>
                    <a:lnTo>
                      <a:pt x="21" y="7249"/>
                    </a:lnTo>
                    <a:lnTo>
                      <a:pt x="40" y="7781"/>
                    </a:lnTo>
                    <a:lnTo>
                      <a:pt x="80" y="8293"/>
                    </a:lnTo>
                    <a:lnTo>
                      <a:pt x="119" y="8845"/>
                    </a:lnTo>
                    <a:lnTo>
                      <a:pt x="178" y="9396"/>
                    </a:lnTo>
                    <a:lnTo>
                      <a:pt x="257" y="9948"/>
                    </a:lnTo>
                    <a:lnTo>
                      <a:pt x="454" y="11110"/>
                    </a:lnTo>
                    <a:lnTo>
                      <a:pt x="651" y="11996"/>
                    </a:lnTo>
                    <a:lnTo>
                      <a:pt x="868" y="12922"/>
                    </a:lnTo>
                    <a:lnTo>
                      <a:pt x="1104" y="13868"/>
                    </a:lnTo>
                    <a:lnTo>
                      <a:pt x="1380" y="14833"/>
                    </a:lnTo>
                    <a:lnTo>
                      <a:pt x="1695" y="15798"/>
                    </a:lnTo>
                    <a:lnTo>
                      <a:pt x="2030" y="16803"/>
                    </a:lnTo>
                    <a:lnTo>
                      <a:pt x="2404" y="17807"/>
                    </a:lnTo>
                    <a:lnTo>
                      <a:pt x="2798" y="18832"/>
                    </a:lnTo>
                    <a:lnTo>
                      <a:pt x="3212" y="19876"/>
                    </a:lnTo>
                    <a:lnTo>
                      <a:pt x="3665" y="20920"/>
                    </a:lnTo>
                    <a:lnTo>
                      <a:pt x="4137" y="21983"/>
                    </a:lnTo>
                    <a:lnTo>
                      <a:pt x="4650" y="23067"/>
                    </a:lnTo>
                    <a:lnTo>
                      <a:pt x="5181" y="24130"/>
                    </a:lnTo>
                    <a:lnTo>
                      <a:pt x="5733" y="25214"/>
                    </a:lnTo>
                    <a:lnTo>
                      <a:pt x="6324" y="26297"/>
                    </a:lnTo>
                    <a:lnTo>
                      <a:pt x="6954" y="27381"/>
                    </a:lnTo>
                    <a:lnTo>
                      <a:pt x="7526" y="28365"/>
                    </a:lnTo>
                    <a:lnTo>
                      <a:pt x="8097" y="29311"/>
                    </a:lnTo>
                    <a:lnTo>
                      <a:pt x="8688" y="30237"/>
                    </a:lnTo>
                    <a:lnTo>
                      <a:pt x="9279" y="31143"/>
                    </a:lnTo>
                    <a:lnTo>
                      <a:pt x="9870" y="32029"/>
                    </a:lnTo>
                    <a:lnTo>
                      <a:pt x="10480" y="32896"/>
                    </a:lnTo>
                    <a:lnTo>
                      <a:pt x="11091" y="33743"/>
                    </a:lnTo>
                    <a:lnTo>
                      <a:pt x="11721" y="34551"/>
                    </a:lnTo>
                    <a:lnTo>
                      <a:pt x="12332" y="35339"/>
                    </a:lnTo>
                    <a:lnTo>
                      <a:pt x="12962" y="36107"/>
                    </a:lnTo>
                    <a:lnTo>
                      <a:pt x="13573" y="36855"/>
                    </a:lnTo>
                    <a:lnTo>
                      <a:pt x="14203" y="37565"/>
                    </a:lnTo>
                    <a:lnTo>
                      <a:pt x="14834" y="38254"/>
                    </a:lnTo>
                    <a:lnTo>
                      <a:pt x="15464" y="38904"/>
                    </a:lnTo>
                    <a:lnTo>
                      <a:pt x="16075" y="39534"/>
                    </a:lnTo>
                    <a:lnTo>
                      <a:pt x="16705" y="40145"/>
                    </a:lnTo>
                    <a:lnTo>
                      <a:pt x="17316" y="40716"/>
                    </a:lnTo>
                    <a:lnTo>
                      <a:pt x="17926" y="41248"/>
                    </a:lnTo>
                    <a:lnTo>
                      <a:pt x="18537" y="41760"/>
                    </a:lnTo>
                    <a:lnTo>
                      <a:pt x="19147" y="42233"/>
                    </a:lnTo>
                    <a:lnTo>
                      <a:pt x="19738" y="42686"/>
                    </a:lnTo>
                    <a:lnTo>
                      <a:pt x="20349" y="43100"/>
                    </a:lnTo>
                    <a:lnTo>
                      <a:pt x="20920" y="43474"/>
                    </a:lnTo>
                    <a:lnTo>
                      <a:pt x="21511" y="43809"/>
                    </a:lnTo>
                    <a:lnTo>
                      <a:pt x="22083" y="44104"/>
                    </a:lnTo>
                    <a:lnTo>
                      <a:pt x="22634" y="44380"/>
                    </a:lnTo>
                    <a:lnTo>
                      <a:pt x="23186" y="44617"/>
                    </a:lnTo>
                    <a:lnTo>
                      <a:pt x="23737" y="44794"/>
                    </a:lnTo>
                    <a:lnTo>
                      <a:pt x="24269" y="44951"/>
                    </a:lnTo>
                    <a:lnTo>
                      <a:pt x="24801" y="45070"/>
                    </a:lnTo>
                    <a:lnTo>
                      <a:pt x="25313" y="45129"/>
                    </a:lnTo>
                    <a:lnTo>
                      <a:pt x="25825" y="45148"/>
                    </a:lnTo>
                    <a:lnTo>
                      <a:pt x="26101" y="45148"/>
                    </a:lnTo>
                    <a:lnTo>
                      <a:pt x="26396" y="45129"/>
                    </a:lnTo>
                    <a:lnTo>
                      <a:pt x="26672" y="45089"/>
                    </a:lnTo>
                    <a:lnTo>
                      <a:pt x="26948" y="45030"/>
                    </a:lnTo>
                    <a:lnTo>
                      <a:pt x="27224" y="44951"/>
                    </a:lnTo>
                    <a:lnTo>
                      <a:pt x="27480" y="44853"/>
                    </a:lnTo>
                    <a:lnTo>
                      <a:pt x="27736" y="44735"/>
                    </a:lnTo>
                    <a:lnTo>
                      <a:pt x="27992" y="44597"/>
                    </a:lnTo>
                    <a:lnTo>
                      <a:pt x="28327" y="44400"/>
                    </a:lnTo>
                    <a:lnTo>
                      <a:pt x="28622" y="44144"/>
                    </a:lnTo>
                    <a:lnTo>
                      <a:pt x="28898" y="43888"/>
                    </a:lnTo>
                    <a:lnTo>
                      <a:pt x="29154" y="43592"/>
                    </a:lnTo>
                    <a:lnTo>
                      <a:pt x="29331" y="43356"/>
                    </a:lnTo>
                    <a:lnTo>
                      <a:pt x="29489" y="43100"/>
                    </a:lnTo>
                    <a:lnTo>
                      <a:pt x="29647" y="42824"/>
                    </a:lnTo>
                    <a:lnTo>
                      <a:pt x="29785" y="42548"/>
                    </a:lnTo>
                    <a:lnTo>
                      <a:pt x="29903" y="42272"/>
                    </a:lnTo>
                    <a:lnTo>
                      <a:pt x="30021" y="41977"/>
                    </a:lnTo>
                    <a:lnTo>
                      <a:pt x="30119" y="41662"/>
                    </a:lnTo>
                    <a:lnTo>
                      <a:pt x="30218" y="41327"/>
                    </a:lnTo>
                    <a:lnTo>
                      <a:pt x="30297" y="41012"/>
                    </a:lnTo>
                    <a:lnTo>
                      <a:pt x="30356" y="40657"/>
                    </a:lnTo>
                    <a:lnTo>
                      <a:pt x="30415" y="40303"/>
                    </a:lnTo>
                    <a:lnTo>
                      <a:pt x="30474" y="39948"/>
                    </a:lnTo>
                    <a:lnTo>
                      <a:pt x="30533" y="39200"/>
                    </a:lnTo>
                    <a:lnTo>
                      <a:pt x="30553" y="38392"/>
                    </a:lnTo>
                    <a:lnTo>
                      <a:pt x="30533" y="37899"/>
                    </a:lnTo>
                    <a:lnTo>
                      <a:pt x="30513" y="37387"/>
                    </a:lnTo>
                    <a:lnTo>
                      <a:pt x="30474" y="36855"/>
                    </a:lnTo>
                    <a:lnTo>
                      <a:pt x="30435" y="36324"/>
                    </a:lnTo>
                    <a:lnTo>
                      <a:pt x="30356" y="35772"/>
                    </a:lnTo>
                    <a:lnTo>
                      <a:pt x="30277" y="35201"/>
                    </a:lnTo>
                    <a:lnTo>
                      <a:pt x="30080" y="34039"/>
                    </a:lnTo>
                    <a:lnTo>
                      <a:pt x="29903" y="33152"/>
                    </a:lnTo>
                    <a:lnTo>
                      <a:pt x="29686" y="32226"/>
                    </a:lnTo>
                    <a:lnTo>
                      <a:pt x="29430" y="31281"/>
                    </a:lnTo>
                    <a:lnTo>
                      <a:pt x="29154" y="30335"/>
                    </a:lnTo>
                    <a:lnTo>
                      <a:pt x="28859" y="29350"/>
                    </a:lnTo>
                    <a:lnTo>
                      <a:pt x="28524" y="28346"/>
                    </a:lnTo>
                    <a:lnTo>
                      <a:pt x="28150" y="27341"/>
                    </a:lnTo>
                    <a:lnTo>
                      <a:pt x="27756" y="26317"/>
                    </a:lnTo>
                    <a:lnTo>
                      <a:pt x="27342" y="25273"/>
                    </a:lnTo>
                    <a:lnTo>
                      <a:pt x="26889" y="24229"/>
                    </a:lnTo>
                    <a:lnTo>
                      <a:pt x="26416" y="23165"/>
                    </a:lnTo>
                    <a:lnTo>
                      <a:pt x="25904" y="22101"/>
                    </a:lnTo>
                    <a:lnTo>
                      <a:pt x="25372" y="21018"/>
                    </a:lnTo>
                    <a:lnTo>
                      <a:pt x="24801" y="19935"/>
                    </a:lnTo>
                    <a:lnTo>
                      <a:pt x="24230" y="18851"/>
                    </a:lnTo>
                    <a:lnTo>
                      <a:pt x="23599" y="17768"/>
                    </a:lnTo>
                    <a:lnTo>
                      <a:pt x="23028" y="16803"/>
                    </a:lnTo>
                    <a:lnTo>
                      <a:pt x="22457" y="15857"/>
                    </a:lnTo>
                    <a:lnTo>
                      <a:pt x="21866" y="14912"/>
                    </a:lnTo>
                    <a:lnTo>
                      <a:pt x="21275" y="14005"/>
                    </a:lnTo>
                    <a:lnTo>
                      <a:pt x="20664" y="13119"/>
                    </a:lnTo>
                    <a:lnTo>
                      <a:pt x="20073" y="12252"/>
                    </a:lnTo>
                    <a:lnTo>
                      <a:pt x="19443" y="11425"/>
                    </a:lnTo>
                    <a:lnTo>
                      <a:pt x="18832" y="10598"/>
                    </a:lnTo>
                    <a:lnTo>
                      <a:pt x="18222" y="9810"/>
                    </a:lnTo>
                    <a:lnTo>
                      <a:pt x="17591" y="9041"/>
                    </a:lnTo>
                    <a:lnTo>
                      <a:pt x="16961" y="8313"/>
                    </a:lnTo>
                    <a:lnTo>
                      <a:pt x="16350" y="7584"/>
                    </a:lnTo>
                    <a:lnTo>
                      <a:pt x="15720" y="6894"/>
                    </a:lnTo>
                    <a:lnTo>
                      <a:pt x="15090" y="6244"/>
                    </a:lnTo>
                    <a:lnTo>
                      <a:pt x="14479" y="5614"/>
                    </a:lnTo>
                    <a:lnTo>
                      <a:pt x="13849" y="5023"/>
                    </a:lnTo>
                    <a:lnTo>
                      <a:pt x="13238" y="4452"/>
                    </a:lnTo>
                    <a:lnTo>
                      <a:pt x="12627" y="3900"/>
                    </a:lnTo>
                    <a:lnTo>
                      <a:pt x="12017" y="3388"/>
                    </a:lnTo>
                    <a:lnTo>
                      <a:pt x="11406" y="2915"/>
                    </a:lnTo>
                    <a:lnTo>
                      <a:pt x="10795" y="2482"/>
                    </a:lnTo>
                    <a:lnTo>
                      <a:pt x="10205" y="2068"/>
                    </a:lnTo>
                    <a:lnTo>
                      <a:pt x="9633" y="1694"/>
                    </a:lnTo>
                    <a:lnTo>
                      <a:pt x="9042" y="1359"/>
                    </a:lnTo>
                    <a:lnTo>
                      <a:pt x="8471" y="1044"/>
                    </a:lnTo>
                    <a:lnTo>
                      <a:pt x="7920" y="768"/>
                    </a:lnTo>
                    <a:lnTo>
                      <a:pt x="7368" y="552"/>
                    </a:lnTo>
                    <a:lnTo>
                      <a:pt x="6816" y="355"/>
                    </a:lnTo>
                    <a:lnTo>
                      <a:pt x="6285" y="197"/>
                    </a:lnTo>
                    <a:lnTo>
                      <a:pt x="5753" y="98"/>
                    </a:lnTo>
                    <a:lnTo>
                      <a:pt x="5241" y="20"/>
                    </a:lnTo>
                    <a:lnTo>
                      <a:pt x="47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1"/>
              <p:cNvSpPr/>
              <p:nvPr/>
            </p:nvSpPr>
            <p:spPr>
              <a:xfrm>
                <a:off x="2492650" y="420825"/>
                <a:ext cx="1129225" cy="763325"/>
              </a:xfrm>
              <a:custGeom>
                <a:avLst/>
                <a:gdLst/>
                <a:ahLst/>
                <a:cxnLst/>
                <a:rect l="l" t="t" r="r" b="b"/>
                <a:pathLst>
                  <a:path w="45169" h="30533" extrusionOk="0">
                    <a:moveTo>
                      <a:pt x="38412" y="1202"/>
                    </a:moveTo>
                    <a:lnTo>
                      <a:pt x="38905" y="1221"/>
                    </a:lnTo>
                    <a:lnTo>
                      <a:pt x="39358" y="1241"/>
                    </a:lnTo>
                    <a:lnTo>
                      <a:pt x="39811" y="1280"/>
                    </a:lnTo>
                    <a:lnTo>
                      <a:pt x="40244" y="1340"/>
                    </a:lnTo>
                    <a:lnTo>
                      <a:pt x="40658" y="1399"/>
                    </a:lnTo>
                    <a:lnTo>
                      <a:pt x="41032" y="1497"/>
                    </a:lnTo>
                    <a:lnTo>
                      <a:pt x="41406" y="1596"/>
                    </a:lnTo>
                    <a:lnTo>
                      <a:pt x="41741" y="1714"/>
                    </a:lnTo>
                    <a:lnTo>
                      <a:pt x="42056" y="1852"/>
                    </a:lnTo>
                    <a:lnTo>
                      <a:pt x="42332" y="1990"/>
                    </a:lnTo>
                    <a:lnTo>
                      <a:pt x="42608" y="2167"/>
                    </a:lnTo>
                    <a:lnTo>
                      <a:pt x="42844" y="2324"/>
                    </a:lnTo>
                    <a:lnTo>
                      <a:pt x="43061" y="2521"/>
                    </a:lnTo>
                    <a:lnTo>
                      <a:pt x="43258" y="2718"/>
                    </a:lnTo>
                    <a:lnTo>
                      <a:pt x="43416" y="2935"/>
                    </a:lnTo>
                    <a:lnTo>
                      <a:pt x="43573" y="3152"/>
                    </a:lnTo>
                    <a:lnTo>
                      <a:pt x="43652" y="3329"/>
                    </a:lnTo>
                    <a:lnTo>
                      <a:pt x="43731" y="3506"/>
                    </a:lnTo>
                    <a:lnTo>
                      <a:pt x="43810" y="3684"/>
                    </a:lnTo>
                    <a:lnTo>
                      <a:pt x="43849" y="3881"/>
                    </a:lnTo>
                    <a:lnTo>
                      <a:pt x="43908" y="4078"/>
                    </a:lnTo>
                    <a:lnTo>
                      <a:pt x="43928" y="4294"/>
                    </a:lnTo>
                    <a:lnTo>
                      <a:pt x="43948" y="4511"/>
                    </a:lnTo>
                    <a:lnTo>
                      <a:pt x="43948" y="4728"/>
                    </a:lnTo>
                    <a:lnTo>
                      <a:pt x="43948" y="5122"/>
                    </a:lnTo>
                    <a:lnTo>
                      <a:pt x="43888" y="5535"/>
                    </a:lnTo>
                    <a:lnTo>
                      <a:pt x="43790" y="5988"/>
                    </a:lnTo>
                    <a:lnTo>
                      <a:pt x="43652" y="6441"/>
                    </a:lnTo>
                    <a:lnTo>
                      <a:pt x="43514" y="6855"/>
                    </a:lnTo>
                    <a:lnTo>
                      <a:pt x="43337" y="7288"/>
                    </a:lnTo>
                    <a:lnTo>
                      <a:pt x="43140" y="7741"/>
                    </a:lnTo>
                    <a:lnTo>
                      <a:pt x="42903" y="8195"/>
                    </a:lnTo>
                    <a:lnTo>
                      <a:pt x="42647" y="8648"/>
                    </a:lnTo>
                    <a:lnTo>
                      <a:pt x="42352" y="9120"/>
                    </a:lnTo>
                    <a:lnTo>
                      <a:pt x="42037" y="9613"/>
                    </a:lnTo>
                    <a:lnTo>
                      <a:pt x="41702" y="10105"/>
                    </a:lnTo>
                    <a:lnTo>
                      <a:pt x="41150" y="10854"/>
                    </a:lnTo>
                    <a:lnTo>
                      <a:pt x="40520" y="11602"/>
                    </a:lnTo>
                    <a:lnTo>
                      <a:pt x="39850" y="12390"/>
                    </a:lnTo>
                    <a:lnTo>
                      <a:pt x="39121" y="13158"/>
                    </a:lnTo>
                    <a:lnTo>
                      <a:pt x="38353" y="13966"/>
                    </a:lnTo>
                    <a:lnTo>
                      <a:pt x="37526" y="14754"/>
                    </a:lnTo>
                    <a:lnTo>
                      <a:pt x="36639" y="15562"/>
                    </a:lnTo>
                    <a:lnTo>
                      <a:pt x="35714" y="16350"/>
                    </a:lnTo>
                    <a:lnTo>
                      <a:pt x="34748" y="17157"/>
                    </a:lnTo>
                    <a:lnTo>
                      <a:pt x="33724" y="17945"/>
                    </a:lnTo>
                    <a:lnTo>
                      <a:pt x="32660" y="18733"/>
                    </a:lnTo>
                    <a:lnTo>
                      <a:pt x="31557" y="19521"/>
                    </a:lnTo>
                    <a:lnTo>
                      <a:pt x="30435" y="20309"/>
                    </a:lnTo>
                    <a:lnTo>
                      <a:pt x="29253" y="21057"/>
                    </a:lnTo>
                    <a:lnTo>
                      <a:pt x="28031" y="21826"/>
                    </a:lnTo>
                    <a:lnTo>
                      <a:pt x="26790" y="22555"/>
                    </a:lnTo>
                    <a:lnTo>
                      <a:pt x="25372" y="23362"/>
                    </a:lnTo>
                    <a:lnTo>
                      <a:pt x="23954" y="24111"/>
                    </a:lnTo>
                    <a:lnTo>
                      <a:pt x="22536" y="24820"/>
                    </a:lnTo>
                    <a:lnTo>
                      <a:pt x="21137" y="25470"/>
                    </a:lnTo>
                    <a:lnTo>
                      <a:pt x="19758" y="26081"/>
                    </a:lnTo>
                    <a:lnTo>
                      <a:pt x="18399" y="26632"/>
                    </a:lnTo>
                    <a:lnTo>
                      <a:pt x="17059" y="27144"/>
                    </a:lnTo>
                    <a:lnTo>
                      <a:pt x="15759" y="27597"/>
                    </a:lnTo>
                    <a:lnTo>
                      <a:pt x="14479" y="28011"/>
                    </a:lnTo>
                    <a:lnTo>
                      <a:pt x="13238" y="28346"/>
                    </a:lnTo>
                    <a:lnTo>
                      <a:pt x="12036" y="28661"/>
                    </a:lnTo>
                    <a:lnTo>
                      <a:pt x="10894" y="28897"/>
                    </a:lnTo>
                    <a:lnTo>
                      <a:pt x="9771" y="29094"/>
                    </a:lnTo>
                    <a:lnTo>
                      <a:pt x="9239" y="29173"/>
                    </a:lnTo>
                    <a:lnTo>
                      <a:pt x="8707" y="29232"/>
                    </a:lnTo>
                    <a:lnTo>
                      <a:pt x="8195" y="29272"/>
                    </a:lnTo>
                    <a:lnTo>
                      <a:pt x="7703" y="29311"/>
                    </a:lnTo>
                    <a:lnTo>
                      <a:pt x="7230" y="29331"/>
                    </a:lnTo>
                    <a:lnTo>
                      <a:pt x="6265" y="29331"/>
                    </a:lnTo>
                    <a:lnTo>
                      <a:pt x="5792" y="29311"/>
                    </a:lnTo>
                    <a:lnTo>
                      <a:pt x="5339" y="29272"/>
                    </a:lnTo>
                    <a:lnTo>
                      <a:pt x="4925" y="29213"/>
                    </a:lnTo>
                    <a:lnTo>
                      <a:pt x="4512" y="29134"/>
                    </a:lnTo>
                    <a:lnTo>
                      <a:pt x="4118" y="29035"/>
                    </a:lnTo>
                    <a:lnTo>
                      <a:pt x="3763" y="28937"/>
                    </a:lnTo>
                    <a:lnTo>
                      <a:pt x="3428" y="28819"/>
                    </a:lnTo>
                    <a:lnTo>
                      <a:pt x="3113" y="28681"/>
                    </a:lnTo>
                    <a:lnTo>
                      <a:pt x="2818" y="28543"/>
                    </a:lnTo>
                    <a:lnTo>
                      <a:pt x="2562" y="28385"/>
                    </a:lnTo>
                    <a:lnTo>
                      <a:pt x="2325" y="28208"/>
                    </a:lnTo>
                    <a:lnTo>
                      <a:pt x="2109" y="28031"/>
                    </a:lnTo>
                    <a:lnTo>
                      <a:pt x="1912" y="27814"/>
                    </a:lnTo>
                    <a:lnTo>
                      <a:pt x="1754" y="27617"/>
                    </a:lnTo>
                    <a:lnTo>
                      <a:pt x="1596" y="27381"/>
                    </a:lnTo>
                    <a:lnTo>
                      <a:pt x="1518" y="27203"/>
                    </a:lnTo>
                    <a:lnTo>
                      <a:pt x="1439" y="27026"/>
                    </a:lnTo>
                    <a:lnTo>
                      <a:pt x="1360" y="26849"/>
                    </a:lnTo>
                    <a:lnTo>
                      <a:pt x="1301" y="26652"/>
                    </a:lnTo>
                    <a:lnTo>
                      <a:pt x="1261" y="26455"/>
                    </a:lnTo>
                    <a:lnTo>
                      <a:pt x="1242" y="26258"/>
                    </a:lnTo>
                    <a:lnTo>
                      <a:pt x="1222" y="26041"/>
                    </a:lnTo>
                    <a:lnTo>
                      <a:pt x="1202" y="25805"/>
                    </a:lnTo>
                    <a:lnTo>
                      <a:pt x="1222" y="25411"/>
                    </a:lnTo>
                    <a:lnTo>
                      <a:pt x="1281" y="24997"/>
                    </a:lnTo>
                    <a:lnTo>
                      <a:pt x="1380" y="24564"/>
                    </a:lnTo>
                    <a:lnTo>
                      <a:pt x="1498" y="24091"/>
                    </a:lnTo>
                    <a:lnTo>
                      <a:pt x="1655" y="23677"/>
                    </a:lnTo>
                    <a:lnTo>
                      <a:pt x="1833" y="23244"/>
                    </a:lnTo>
                    <a:lnTo>
                      <a:pt x="2030" y="22811"/>
                    </a:lnTo>
                    <a:lnTo>
                      <a:pt x="2266" y="22358"/>
                    </a:lnTo>
                    <a:lnTo>
                      <a:pt x="2522" y="21885"/>
                    </a:lnTo>
                    <a:lnTo>
                      <a:pt x="2798" y="21412"/>
                    </a:lnTo>
                    <a:lnTo>
                      <a:pt x="3113" y="20939"/>
                    </a:lnTo>
                    <a:lnTo>
                      <a:pt x="3468" y="20447"/>
                    </a:lnTo>
                    <a:lnTo>
                      <a:pt x="4019" y="19698"/>
                    </a:lnTo>
                    <a:lnTo>
                      <a:pt x="4630" y="18930"/>
                    </a:lnTo>
                    <a:lnTo>
                      <a:pt x="5319" y="18162"/>
                    </a:lnTo>
                    <a:lnTo>
                      <a:pt x="6028" y="17374"/>
                    </a:lnTo>
                    <a:lnTo>
                      <a:pt x="6816" y="16586"/>
                    </a:lnTo>
                    <a:lnTo>
                      <a:pt x="7644" y="15778"/>
                    </a:lnTo>
                    <a:lnTo>
                      <a:pt x="8530" y="14990"/>
                    </a:lnTo>
                    <a:lnTo>
                      <a:pt x="9456" y="14183"/>
                    </a:lnTo>
                    <a:lnTo>
                      <a:pt x="10421" y="13395"/>
                    </a:lnTo>
                    <a:lnTo>
                      <a:pt x="11445" y="12587"/>
                    </a:lnTo>
                    <a:lnTo>
                      <a:pt x="12509" y="11799"/>
                    </a:lnTo>
                    <a:lnTo>
                      <a:pt x="13593" y="11011"/>
                    </a:lnTo>
                    <a:lnTo>
                      <a:pt x="14735" y="10243"/>
                    </a:lnTo>
                    <a:lnTo>
                      <a:pt x="15917" y="9475"/>
                    </a:lnTo>
                    <a:lnTo>
                      <a:pt x="17138" y="8726"/>
                    </a:lnTo>
                    <a:lnTo>
                      <a:pt x="18379" y="7978"/>
                    </a:lnTo>
                    <a:lnTo>
                      <a:pt x="19797" y="7190"/>
                    </a:lnTo>
                    <a:lnTo>
                      <a:pt x="21216" y="6422"/>
                    </a:lnTo>
                    <a:lnTo>
                      <a:pt x="22634" y="5732"/>
                    </a:lnTo>
                    <a:lnTo>
                      <a:pt x="24033" y="5063"/>
                    </a:lnTo>
                    <a:lnTo>
                      <a:pt x="25411" y="4452"/>
                    </a:lnTo>
                    <a:lnTo>
                      <a:pt x="26771" y="3900"/>
                    </a:lnTo>
                    <a:lnTo>
                      <a:pt x="28090" y="3388"/>
                    </a:lnTo>
                    <a:lnTo>
                      <a:pt x="29410" y="2935"/>
                    </a:lnTo>
                    <a:lnTo>
                      <a:pt x="30691" y="2541"/>
                    </a:lnTo>
                    <a:lnTo>
                      <a:pt x="31912" y="2187"/>
                    </a:lnTo>
                    <a:lnTo>
                      <a:pt x="33113" y="1891"/>
                    </a:lnTo>
                    <a:lnTo>
                      <a:pt x="34276" y="1635"/>
                    </a:lnTo>
                    <a:lnTo>
                      <a:pt x="35398" y="1458"/>
                    </a:lnTo>
                    <a:lnTo>
                      <a:pt x="35930" y="1379"/>
                    </a:lnTo>
                    <a:lnTo>
                      <a:pt x="36442" y="1320"/>
                    </a:lnTo>
                    <a:lnTo>
                      <a:pt x="36955" y="1261"/>
                    </a:lnTo>
                    <a:lnTo>
                      <a:pt x="37467" y="1221"/>
                    </a:lnTo>
                    <a:lnTo>
                      <a:pt x="37940" y="1202"/>
                    </a:lnTo>
                    <a:close/>
                    <a:moveTo>
                      <a:pt x="37900" y="0"/>
                    </a:moveTo>
                    <a:lnTo>
                      <a:pt x="37388" y="20"/>
                    </a:lnTo>
                    <a:lnTo>
                      <a:pt x="36856" y="59"/>
                    </a:lnTo>
                    <a:lnTo>
                      <a:pt x="36324" y="118"/>
                    </a:lnTo>
                    <a:lnTo>
                      <a:pt x="35773" y="177"/>
                    </a:lnTo>
                    <a:lnTo>
                      <a:pt x="35221" y="256"/>
                    </a:lnTo>
                    <a:lnTo>
                      <a:pt x="34059" y="453"/>
                    </a:lnTo>
                    <a:lnTo>
                      <a:pt x="33153" y="650"/>
                    </a:lnTo>
                    <a:lnTo>
                      <a:pt x="32227" y="867"/>
                    </a:lnTo>
                    <a:lnTo>
                      <a:pt x="31301" y="1103"/>
                    </a:lnTo>
                    <a:lnTo>
                      <a:pt x="30336" y="1379"/>
                    </a:lnTo>
                    <a:lnTo>
                      <a:pt x="29351" y="1694"/>
                    </a:lnTo>
                    <a:lnTo>
                      <a:pt x="28366" y="2029"/>
                    </a:lnTo>
                    <a:lnTo>
                      <a:pt x="27342" y="2384"/>
                    </a:lnTo>
                    <a:lnTo>
                      <a:pt x="26318" y="2778"/>
                    </a:lnTo>
                    <a:lnTo>
                      <a:pt x="25274" y="3211"/>
                    </a:lnTo>
                    <a:lnTo>
                      <a:pt x="24230" y="3664"/>
                    </a:lnTo>
                    <a:lnTo>
                      <a:pt x="23166" y="4137"/>
                    </a:lnTo>
                    <a:lnTo>
                      <a:pt x="22102" y="4649"/>
                    </a:lnTo>
                    <a:lnTo>
                      <a:pt x="21019" y="5181"/>
                    </a:lnTo>
                    <a:lnTo>
                      <a:pt x="19955" y="5732"/>
                    </a:lnTo>
                    <a:lnTo>
                      <a:pt x="18872" y="6323"/>
                    </a:lnTo>
                    <a:lnTo>
                      <a:pt x="17769" y="6934"/>
                    </a:lnTo>
                    <a:lnTo>
                      <a:pt x="16803" y="7505"/>
                    </a:lnTo>
                    <a:lnTo>
                      <a:pt x="15858" y="8096"/>
                    </a:lnTo>
                    <a:lnTo>
                      <a:pt x="14932" y="8687"/>
                    </a:lnTo>
                    <a:lnTo>
                      <a:pt x="14026" y="9278"/>
                    </a:lnTo>
                    <a:lnTo>
                      <a:pt x="13140" y="9869"/>
                    </a:lnTo>
                    <a:lnTo>
                      <a:pt x="12273" y="10480"/>
                    </a:lnTo>
                    <a:lnTo>
                      <a:pt x="11426" y="11090"/>
                    </a:lnTo>
                    <a:lnTo>
                      <a:pt x="10618" y="11701"/>
                    </a:lnTo>
                    <a:lnTo>
                      <a:pt x="9811" y="12331"/>
                    </a:lnTo>
                    <a:lnTo>
                      <a:pt x="9042" y="12962"/>
                    </a:lnTo>
                    <a:lnTo>
                      <a:pt x="8313" y="13572"/>
                    </a:lnTo>
                    <a:lnTo>
                      <a:pt x="7604" y="14202"/>
                    </a:lnTo>
                    <a:lnTo>
                      <a:pt x="6915" y="14833"/>
                    </a:lnTo>
                    <a:lnTo>
                      <a:pt x="6245" y="15443"/>
                    </a:lnTo>
                    <a:lnTo>
                      <a:pt x="5615" y="16074"/>
                    </a:lnTo>
                    <a:lnTo>
                      <a:pt x="5024" y="16704"/>
                    </a:lnTo>
                    <a:lnTo>
                      <a:pt x="4453" y="17315"/>
                    </a:lnTo>
                    <a:lnTo>
                      <a:pt x="3901" y="17925"/>
                    </a:lnTo>
                    <a:lnTo>
                      <a:pt x="3409" y="18536"/>
                    </a:lnTo>
                    <a:lnTo>
                      <a:pt x="2916" y="19147"/>
                    </a:lnTo>
                    <a:lnTo>
                      <a:pt x="2483" y="19738"/>
                    </a:lnTo>
                    <a:lnTo>
                      <a:pt x="2069" y="20329"/>
                    </a:lnTo>
                    <a:lnTo>
                      <a:pt x="1695" y="20920"/>
                    </a:lnTo>
                    <a:lnTo>
                      <a:pt x="1360" y="21491"/>
                    </a:lnTo>
                    <a:lnTo>
                      <a:pt x="1045" y="22062"/>
                    </a:lnTo>
                    <a:lnTo>
                      <a:pt x="789" y="22633"/>
                    </a:lnTo>
                    <a:lnTo>
                      <a:pt x="552" y="23185"/>
                    </a:lnTo>
                    <a:lnTo>
                      <a:pt x="355" y="23736"/>
                    </a:lnTo>
                    <a:lnTo>
                      <a:pt x="198" y="24268"/>
                    </a:lnTo>
                    <a:lnTo>
                      <a:pt x="99" y="24800"/>
                    </a:lnTo>
                    <a:lnTo>
                      <a:pt x="20" y="25312"/>
                    </a:lnTo>
                    <a:lnTo>
                      <a:pt x="1" y="25805"/>
                    </a:lnTo>
                    <a:lnTo>
                      <a:pt x="20" y="26100"/>
                    </a:lnTo>
                    <a:lnTo>
                      <a:pt x="40" y="26396"/>
                    </a:lnTo>
                    <a:lnTo>
                      <a:pt x="80" y="26671"/>
                    </a:lnTo>
                    <a:lnTo>
                      <a:pt x="139" y="26947"/>
                    </a:lnTo>
                    <a:lnTo>
                      <a:pt x="217" y="27223"/>
                    </a:lnTo>
                    <a:lnTo>
                      <a:pt x="316" y="27479"/>
                    </a:lnTo>
                    <a:lnTo>
                      <a:pt x="434" y="27735"/>
                    </a:lnTo>
                    <a:lnTo>
                      <a:pt x="552" y="27991"/>
                    </a:lnTo>
                    <a:lnTo>
                      <a:pt x="769" y="28306"/>
                    </a:lnTo>
                    <a:lnTo>
                      <a:pt x="1005" y="28622"/>
                    </a:lnTo>
                    <a:lnTo>
                      <a:pt x="1281" y="28897"/>
                    </a:lnTo>
                    <a:lnTo>
                      <a:pt x="1577" y="29153"/>
                    </a:lnTo>
                    <a:lnTo>
                      <a:pt x="1813" y="29331"/>
                    </a:lnTo>
                    <a:lnTo>
                      <a:pt x="2069" y="29488"/>
                    </a:lnTo>
                    <a:lnTo>
                      <a:pt x="2325" y="29646"/>
                    </a:lnTo>
                    <a:lnTo>
                      <a:pt x="2601" y="29784"/>
                    </a:lnTo>
                    <a:lnTo>
                      <a:pt x="2896" y="29902"/>
                    </a:lnTo>
                    <a:lnTo>
                      <a:pt x="3192" y="30020"/>
                    </a:lnTo>
                    <a:lnTo>
                      <a:pt x="3507" y="30119"/>
                    </a:lnTo>
                    <a:lnTo>
                      <a:pt x="3822" y="30217"/>
                    </a:lnTo>
                    <a:lnTo>
                      <a:pt x="4157" y="30296"/>
                    </a:lnTo>
                    <a:lnTo>
                      <a:pt x="4492" y="30355"/>
                    </a:lnTo>
                    <a:lnTo>
                      <a:pt x="4847" y="30414"/>
                    </a:lnTo>
                    <a:lnTo>
                      <a:pt x="5221" y="30454"/>
                    </a:lnTo>
                    <a:lnTo>
                      <a:pt x="5969" y="30513"/>
                    </a:lnTo>
                    <a:lnTo>
                      <a:pt x="6757" y="30532"/>
                    </a:lnTo>
                    <a:lnTo>
                      <a:pt x="7269" y="30532"/>
                    </a:lnTo>
                    <a:lnTo>
                      <a:pt x="7782" y="30513"/>
                    </a:lnTo>
                    <a:lnTo>
                      <a:pt x="8294" y="30473"/>
                    </a:lnTo>
                    <a:lnTo>
                      <a:pt x="8845" y="30434"/>
                    </a:lnTo>
                    <a:lnTo>
                      <a:pt x="9397" y="30355"/>
                    </a:lnTo>
                    <a:lnTo>
                      <a:pt x="9948" y="30276"/>
                    </a:lnTo>
                    <a:lnTo>
                      <a:pt x="11111" y="30079"/>
                    </a:lnTo>
                    <a:lnTo>
                      <a:pt x="12017" y="29902"/>
                    </a:lnTo>
                    <a:lnTo>
                      <a:pt x="12923" y="29685"/>
                    </a:lnTo>
                    <a:lnTo>
                      <a:pt x="13868" y="29429"/>
                    </a:lnTo>
                    <a:lnTo>
                      <a:pt x="14834" y="29153"/>
                    </a:lnTo>
                    <a:lnTo>
                      <a:pt x="15818" y="28858"/>
                    </a:lnTo>
                    <a:lnTo>
                      <a:pt x="16803" y="28523"/>
                    </a:lnTo>
                    <a:lnTo>
                      <a:pt x="17828" y="28149"/>
                    </a:lnTo>
                    <a:lnTo>
                      <a:pt x="18852" y="27755"/>
                    </a:lnTo>
                    <a:lnTo>
                      <a:pt x="19876" y="27341"/>
                    </a:lnTo>
                    <a:lnTo>
                      <a:pt x="20940" y="26888"/>
                    </a:lnTo>
                    <a:lnTo>
                      <a:pt x="22004" y="26396"/>
                    </a:lnTo>
                    <a:lnTo>
                      <a:pt x="23067" y="25903"/>
                    </a:lnTo>
                    <a:lnTo>
                      <a:pt x="24131" y="25371"/>
                    </a:lnTo>
                    <a:lnTo>
                      <a:pt x="25215" y="24800"/>
                    </a:lnTo>
                    <a:lnTo>
                      <a:pt x="26298" y="24209"/>
                    </a:lnTo>
                    <a:lnTo>
                      <a:pt x="27401" y="23599"/>
                    </a:lnTo>
                    <a:lnTo>
                      <a:pt x="28366" y="23027"/>
                    </a:lnTo>
                    <a:lnTo>
                      <a:pt x="29312" y="22456"/>
                    </a:lnTo>
                    <a:lnTo>
                      <a:pt x="30238" y="21865"/>
                    </a:lnTo>
                    <a:lnTo>
                      <a:pt x="31144" y="21274"/>
                    </a:lnTo>
                    <a:lnTo>
                      <a:pt x="32030" y="20664"/>
                    </a:lnTo>
                    <a:lnTo>
                      <a:pt x="32897" y="20053"/>
                    </a:lnTo>
                    <a:lnTo>
                      <a:pt x="33744" y="19442"/>
                    </a:lnTo>
                    <a:lnTo>
                      <a:pt x="34551" y="18832"/>
                    </a:lnTo>
                    <a:lnTo>
                      <a:pt x="35339" y="18201"/>
                    </a:lnTo>
                    <a:lnTo>
                      <a:pt x="36108" y="17591"/>
                    </a:lnTo>
                    <a:lnTo>
                      <a:pt x="36856" y="16960"/>
                    </a:lnTo>
                    <a:lnTo>
                      <a:pt x="37565" y="16330"/>
                    </a:lnTo>
                    <a:lnTo>
                      <a:pt x="38255" y="15719"/>
                    </a:lnTo>
                    <a:lnTo>
                      <a:pt x="38924" y="15089"/>
                    </a:lnTo>
                    <a:lnTo>
                      <a:pt x="39555" y="14459"/>
                    </a:lnTo>
                    <a:lnTo>
                      <a:pt x="40146" y="13848"/>
                    </a:lnTo>
                    <a:lnTo>
                      <a:pt x="40717" y="13218"/>
                    </a:lnTo>
                    <a:lnTo>
                      <a:pt x="41249" y="12607"/>
                    </a:lnTo>
                    <a:lnTo>
                      <a:pt x="41761" y="11996"/>
                    </a:lnTo>
                    <a:lnTo>
                      <a:pt x="42234" y="11405"/>
                    </a:lnTo>
                    <a:lnTo>
                      <a:pt x="42687" y="10795"/>
                    </a:lnTo>
                    <a:lnTo>
                      <a:pt x="43100" y="10204"/>
                    </a:lnTo>
                    <a:lnTo>
                      <a:pt x="43475" y="9613"/>
                    </a:lnTo>
                    <a:lnTo>
                      <a:pt x="43810" y="9042"/>
                    </a:lnTo>
                    <a:lnTo>
                      <a:pt x="44125" y="8470"/>
                    </a:lnTo>
                    <a:lnTo>
                      <a:pt x="44381" y="7899"/>
                    </a:lnTo>
                    <a:lnTo>
                      <a:pt x="44617" y="7348"/>
                    </a:lnTo>
                    <a:lnTo>
                      <a:pt x="44814" y="6816"/>
                    </a:lnTo>
                    <a:lnTo>
                      <a:pt x="44952" y="6284"/>
                    </a:lnTo>
                    <a:lnTo>
                      <a:pt x="45070" y="5752"/>
                    </a:lnTo>
                    <a:lnTo>
                      <a:pt x="45129" y="5240"/>
                    </a:lnTo>
                    <a:lnTo>
                      <a:pt x="45169" y="4728"/>
                    </a:lnTo>
                    <a:lnTo>
                      <a:pt x="45149" y="4432"/>
                    </a:lnTo>
                    <a:lnTo>
                      <a:pt x="45129" y="4156"/>
                    </a:lnTo>
                    <a:lnTo>
                      <a:pt x="45090" y="3861"/>
                    </a:lnTo>
                    <a:lnTo>
                      <a:pt x="45031" y="3585"/>
                    </a:lnTo>
                    <a:lnTo>
                      <a:pt x="44952" y="3329"/>
                    </a:lnTo>
                    <a:lnTo>
                      <a:pt x="44854" y="3053"/>
                    </a:lnTo>
                    <a:lnTo>
                      <a:pt x="44735" y="2797"/>
                    </a:lnTo>
                    <a:lnTo>
                      <a:pt x="44617" y="2561"/>
                    </a:lnTo>
                    <a:lnTo>
                      <a:pt x="44401" y="2226"/>
                    </a:lnTo>
                    <a:lnTo>
                      <a:pt x="44164" y="1930"/>
                    </a:lnTo>
                    <a:lnTo>
                      <a:pt x="43888" y="1635"/>
                    </a:lnTo>
                    <a:lnTo>
                      <a:pt x="43593" y="1379"/>
                    </a:lnTo>
                    <a:lnTo>
                      <a:pt x="43357" y="1202"/>
                    </a:lnTo>
                    <a:lnTo>
                      <a:pt x="43100" y="1044"/>
                    </a:lnTo>
                    <a:lnTo>
                      <a:pt x="42844" y="886"/>
                    </a:lnTo>
                    <a:lnTo>
                      <a:pt x="42569" y="749"/>
                    </a:lnTo>
                    <a:lnTo>
                      <a:pt x="42273" y="630"/>
                    </a:lnTo>
                    <a:lnTo>
                      <a:pt x="41978" y="512"/>
                    </a:lnTo>
                    <a:lnTo>
                      <a:pt x="41663" y="414"/>
                    </a:lnTo>
                    <a:lnTo>
                      <a:pt x="41347" y="335"/>
                    </a:lnTo>
                    <a:lnTo>
                      <a:pt x="41012" y="256"/>
                    </a:lnTo>
                    <a:lnTo>
                      <a:pt x="40658" y="177"/>
                    </a:lnTo>
                    <a:lnTo>
                      <a:pt x="40303" y="118"/>
                    </a:lnTo>
                    <a:lnTo>
                      <a:pt x="39949" y="79"/>
                    </a:lnTo>
                    <a:lnTo>
                      <a:pt x="39200" y="20"/>
                    </a:lnTo>
                    <a:lnTo>
                      <a:pt x="384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1"/>
              <p:cNvSpPr/>
              <p:nvPr/>
            </p:nvSpPr>
            <p:spPr>
              <a:xfrm>
                <a:off x="2752175" y="478425"/>
                <a:ext cx="638750" cy="638750"/>
              </a:xfrm>
              <a:custGeom>
                <a:avLst/>
                <a:gdLst/>
                <a:ahLst/>
                <a:cxnLst/>
                <a:rect l="l" t="t" r="r" b="b"/>
                <a:pathLst>
                  <a:path w="25550" h="25550" extrusionOk="0">
                    <a:moveTo>
                      <a:pt x="12411" y="1"/>
                    </a:moveTo>
                    <a:lnTo>
                      <a:pt x="11800" y="20"/>
                    </a:lnTo>
                    <a:lnTo>
                      <a:pt x="11189" y="99"/>
                    </a:lnTo>
                    <a:lnTo>
                      <a:pt x="10579" y="178"/>
                    </a:lnTo>
                    <a:lnTo>
                      <a:pt x="9968" y="296"/>
                    </a:lnTo>
                    <a:lnTo>
                      <a:pt x="9377" y="454"/>
                    </a:lnTo>
                    <a:lnTo>
                      <a:pt x="8786" y="631"/>
                    </a:lnTo>
                    <a:lnTo>
                      <a:pt x="8215" y="828"/>
                    </a:lnTo>
                    <a:lnTo>
                      <a:pt x="7644" y="1064"/>
                    </a:lnTo>
                    <a:lnTo>
                      <a:pt x="7092" y="1321"/>
                    </a:lnTo>
                    <a:lnTo>
                      <a:pt x="6541" y="1616"/>
                    </a:lnTo>
                    <a:lnTo>
                      <a:pt x="6028" y="1911"/>
                    </a:lnTo>
                    <a:lnTo>
                      <a:pt x="5497" y="2266"/>
                    </a:lnTo>
                    <a:lnTo>
                      <a:pt x="5004" y="2621"/>
                    </a:lnTo>
                    <a:lnTo>
                      <a:pt x="4531" y="3015"/>
                    </a:lnTo>
                    <a:lnTo>
                      <a:pt x="4059" y="3428"/>
                    </a:lnTo>
                    <a:lnTo>
                      <a:pt x="3606" y="3862"/>
                    </a:lnTo>
                    <a:lnTo>
                      <a:pt x="3192" y="4315"/>
                    </a:lnTo>
                    <a:lnTo>
                      <a:pt x="2778" y="4807"/>
                    </a:lnTo>
                    <a:lnTo>
                      <a:pt x="2404" y="5300"/>
                    </a:lnTo>
                    <a:lnTo>
                      <a:pt x="2049" y="5831"/>
                    </a:lnTo>
                    <a:lnTo>
                      <a:pt x="1695" y="6383"/>
                    </a:lnTo>
                    <a:lnTo>
                      <a:pt x="1399" y="6954"/>
                    </a:lnTo>
                    <a:lnTo>
                      <a:pt x="1104" y="7545"/>
                    </a:lnTo>
                    <a:lnTo>
                      <a:pt x="848" y="8156"/>
                    </a:lnTo>
                    <a:lnTo>
                      <a:pt x="631" y="8766"/>
                    </a:lnTo>
                    <a:lnTo>
                      <a:pt x="454" y="9377"/>
                    </a:lnTo>
                    <a:lnTo>
                      <a:pt x="296" y="10007"/>
                    </a:lnTo>
                    <a:lnTo>
                      <a:pt x="178" y="10618"/>
                    </a:lnTo>
                    <a:lnTo>
                      <a:pt x="80" y="11248"/>
                    </a:lnTo>
                    <a:lnTo>
                      <a:pt x="20" y="11879"/>
                    </a:lnTo>
                    <a:lnTo>
                      <a:pt x="1" y="12489"/>
                    </a:lnTo>
                    <a:lnTo>
                      <a:pt x="1" y="13120"/>
                    </a:lnTo>
                    <a:lnTo>
                      <a:pt x="20" y="13730"/>
                    </a:lnTo>
                    <a:lnTo>
                      <a:pt x="99" y="14341"/>
                    </a:lnTo>
                    <a:lnTo>
                      <a:pt x="178" y="14952"/>
                    </a:lnTo>
                    <a:lnTo>
                      <a:pt x="296" y="15562"/>
                    </a:lnTo>
                    <a:lnTo>
                      <a:pt x="454" y="16153"/>
                    </a:lnTo>
                    <a:lnTo>
                      <a:pt x="631" y="16744"/>
                    </a:lnTo>
                    <a:lnTo>
                      <a:pt x="828" y="17316"/>
                    </a:lnTo>
                    <a:lnTo>
                      <a:pt x="1064" y="17887"/>
                    </a:lnTo>
                    <a:lnTo>
                      <a:pt x="1321" y="18438"/>
                    </a:lnTo>
                    <a:lnTo>
                      <a:pt x="1616" y="18990"/>
                    </a:lnTo>
                    <a:lnTo>
                      <a:pt x="1931" y="19522"/>
                    </a:lnTo>
                    <a:lnTo>
                      <a:pt x="2266" y="20034"/>
                    </a:lnTo>
                    <a:lnTo>
                      <a:pt x="2621" y="20526"/>
                    </a:lnTo>
                    <a:lnTo>
                      <a:pt x="3015" y="21019"/>
                    </a:lnTo>
                    <a:lnTo>
                      <a:pt x="3428" y="21472"/>
                    </a:lnTo>
                    <a:lnTo>
                      <a:pt x="3862" y="21925"/>
                    </a:lnTo>
                    <a:lnTo>
                      <a:pt x="4315" y="22339"/>
                    </a:lnTo>
                    <a:lnTo>
                      <a:pt x="4807" y="22752"/>
                    </a:lnTo>
                    <a:lnTo>
                      <a:pt x="5300" y="23126"/>
                    </a:lnTo>
                    <a:lnTo>
                      <a:pt x="5831" y="23501"/>
                    </a:lnTo>
                    <a:lnTo>
                      <a:pt x="6383" y="23836"/>
                    </a:lnTo>
                    <a:lnTo>
                      <a:pt x="6954" y="24131"/>
                    </a:lnTo>
                    <a:lnTo>
                      <a:pt x="7545" y="24427"/>
                    </a:lnTo>
                    <a:lnTo>
                      <a:pt x="8156" y="24683"/>
                    </a:lnTo>
                    <a:lnTo>
                      <a:pt x="8766" y="24899"/>
                    </a:lnTo>
                    <a:lnTo>
                      <a:pt x="9377" y="25077"/>
                    </a:lnTo>
                    <a:lnTo>
                      <a:pt x="10007" y="25234"/>
                    </a:lnTo>
                    <a:lnTo>
                      <a:pt x="10618" y="25352"/>
                    </a:lnTo>
                    <a:lnTo>
                      <a:pt x="11248" y="25451"/>
                    </a:lnTo>
                    <a:lnTo>
                      <a:pt x="11879" y="25510"/>
                    </a:lnTo>
                    <a:lnTo>
                      <a:pt x="12489" y="25549"/>
                    </a:lnTo>
                    <a:lnTo>
                      <a:pt x="13120" y="25530"/>
                    </a:lnTo>
                    <a:lnTo>
                      <a:pt x="13730" y="25510"/>
                    </a:lnTo>
                    <a:lnTo>
                      <a:pt x="14341" y="25451"/>
                    </a:lnTo>
                    <a:lnTo>
                      <a:pt x="14952" y="25352"/>
                    </a:lnTo>
                    <a:lnTo>
                      <a:pt x="15562" y="25234"/>
                    </a:lnTo>
                    <a:lnTo>
                      <a:pt x="16153" y="25077"/>
                    </a:lnTo>
                    <a:lnTo>
                      <a:pt x="16744" y="24899"/>
                    </a:lnTo>
                    <a:lnTo>
                      <a:pt x="17315" y="24702"/>
                    </a:lnTo>
                    <a:lnTo>
                      <a:pt x="17887" y="24466"/>
                    </a:lnTo>
                    <a:lnTo>
                      <a:pt x="18438" y="24210"/>
                    </a:lnTo>
                    <a:lnTo>
                      <a:pt x="18990" y="23934"/>
                    </a:lnTo>
                    <a:lnTo>
                      <a:pt x="19522" y="23619"/>
                    </a:lnTo>
                    <a:lnTo>
                      <a:pt x="20034" y="23284"/>
                    </a:lnTo>
                    <a:lnTo>
                      <a:pt x="20526" y="22910"/>
                    </a:lnTo>
                    <a:lnTo>
                      <a:pt x="21019" y="22536"/>
                    </a:lnTo>
                    <a:lnTo>
                      <a:pt x="21472" y="22122"/>
                    </a:lnTo>
                    <a:lnTo>
                      <a:pt x="21925" y="21669"/>
                    </a:lnTo>
                    <a:lnTo>
                      <a:pt x="22358" y="21216"/>
                    </a:lnTo>
                    <a:lnTo>
                      <a:pt x="22752" y="20743"/>
                    </a:lnTo>
                    <a:lnTo>
                      <a:pt x="23126" y="20231"/>
                    </a:lnTo>
                    <a:lnTo>
                      <a:pt x="23501" y="19699"/>
                    </a:lnTo>
                    <a:lnTo>
                      <a:pt x="23836" y="19147"/>
                    </a:lnTo>
                    <a:lnTo>
                      <a:pt x="24151" y="18576"/>
                    </a:lnTo>
                    <a:lnTo>
                      <a:pt x="24427" y="17985"/>
                    </a:lnTo>
                    <a:lnTo>
                      <a:pt x="24683" y="17375"/>
                    </a:lnTo>
                    <a:lnTo>
                      <a:pt x="24899" y="16764"/>
                    </a:lnTo>
                    <a:lnTo>
                      <a:pt x="25077" y="16153"/>
                    </a:lnTo>
                    <a:lnTo>
                      <a:pt x="25234" y="15523"/>
                    </a:lnTo>
                    <a:lnTo>
                      <a:pt x="25372" y="14912"/>
                    </a:lnTo>
                    <a:lnTo>
                      <a:pt x="25451" y="14282"/>
                    </a:lnTo>
                    <a:lnTo>
                      <a:pt x="25510" y="13671"/>
                    </a:lnTo>
                    <a:lnTo>
                      <a:pt x="25549" y="13041"/>
                    </a:lnTo>
                    <a:lnTo>
                      <a:pt x="25530" y="12411"/>
                    </a:lnTo>
                    <a:lnTo>
                      <a:pt x="25510" y="11800"/>
                    </a:lnTo>
                    <a:lnTo>
                      <a:pt x="25451" y="11189"/>
                    </a:lnTo>
                    <a:lnTo>
                      <a:pt x="25352" y="10579"/>
                    </a:lnTo>
                    <a:lnTo>
                      <a:pt x="25234" y="9968"/>
                    </a:lnTo>
                    <a:lnTo>
                      <a:pt x="25077" y="9377"/>
                    </a:lnTo>
                    <a:lnTo>
                      <a:pt x="24899" y="8786"/>
                    </a:lnTo>
                    <a:lnTo>
                      <a:pt x="24702" y="8215"/>
                    </a:lnTo>
                    <a:lnTo>
                      <a:pt x="24466" y="7644"/>
                    </a:lnTo>
                    <a:lnTo>
                      <a:pt x="24210" y="7092"/>
                    </a:lnTo>
                    <a:lnTo>
                      <a:pt x="23934" y="6541"/>
                    </a:lnTo>
                    <a:lnTo>
                      <a:pt x="23619" y="6028"/>
                    </a:lnTo>
                    <a:lnTo>
                      <a:pt x="23284" y="5497"/>
                    </a:lnTo>
                    <a:lnTo>
                      <a:pt x="22910" y="5004"/>
                    </a:lnTo>
                    <a:lnTo>
                      <a:pt x="22536" y="4531"/>
                    </a:lnTo>
                    <a:lnTo>
                      <a:pt x="22122" y="4059"/>
                    </a:lnTo>
                    <a:lnTo>
                      <a:pt x="21688" y="3606"/>
                    </a:lnTo>
                    <a:lnTo>
                      <a:pt x="21216" y="3192"/>
                    </a:lnTo>
                    <a:lnTo>
                      <a:pt x="20743" y="2778"/>
                    </a:lnTo>
                    <a:lnTo>
                      <a:pt x="20231" y="2404"/>
                    </a:lnTo>
                    <a:lnTo>
                      <a:pt x="19699" y="2030"/>
                    </a:lnTo>
                    <a:lnTo>
                      <a:pt x="19147" y="1695"/>
                    </a:lnTo>
                    <a:lnTo>
                      <a:pt x="18576" y="1399"/>
                    </a:lnTo>
                    <a:lnTo>
                      <a:pt x="17985" y="1104"/>
                    </a:lnTo>
                    <a:lnTo>
                      <a:pt x="17375" y="848"/>
                    </a:lnTo>
                    <a:lnTo>
                      <a:pt x="16764" y="631"/>
                    </a:lnTo>
                    <a:lnTo>
                      <a:pt x="16153" y="454"/>
                    </a:lnTo>
                    <a:lnTo>
                      <a:pt x="15523" y="296"/>
                    </a:lnTo>
                    <a:lnTo>
                      <a:pt x="14912" y="178"/>
                    </a:lnTo>
                    <a:lnTo>
                      <a:pt x="14282" y="80"/>
                    </a:lnTo>
                    <a:lnTo>
                      <a:pt x="13671" y="20"/>
                    </a:lnTo>
                    <a:lnTo>
                      <a:pt x="13041" y="1"/>
                    </a:lnTo>
                    <a:close/>
                  </a:path>
                </a:pathLst>
              </a:custGeom>
              <a:solidFill>
                <a:srgbClr val="D9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1"/>
              <p:cNvSpPr/>
              <p:nvPr/>
            </p:nvSpPr>
            <p:spPr>
              <a:xfrm>
                <a:off x="2709350" y="435575"/>
                <a:ext cx="723925" cy="723950"/>
              </a:xfrm>
              <a:custGeom>
                <a:avLst/>
                <a:gdLst/>
                <a:ahLst/>
                <a:cxnLst/>
                <a:rect l="l" t="t" r="r" b="b"/>
                <a:pathLst>
                  <a:path w="28957" h="28958" extrusionOk="0">
                    <a:moveTo>
                      <a:pt x="14754" y="1715"/>
                    </a:moveTo>
                    <a:lnTo>
                      <a:pt x="15384" y="1734"/>
                    </a:lnTo>
                    <a:lnTo>
                      <a:pt x="15995" y="1794"/>
                    </a:lnTo>
                    <a:lnTo>
                      <a:pt x="16625" y="1892"/>
                    </a:lnTo>
                    <a:lnTo>
                      <a:pt x="17236" y="2010"/>
                    </a:lnTo>
                    <a:lnTo>
                      <a:pt x="17866" y="2168"/>
                    </a:lnTo>
                    <a:lnTo>
                      <a:pt x="18477" y="2345"/>
                    </a:lnTo>
                    <a:lnTo>
                      <a:pt x="19088" y="2562"/>
                    </a:lnTo>
                    <a:lnTo>
                      <a:pt x="19698" y="2818"/>
                    </a:lnTo>
                    <a:lnTo>
                      <a:pt x="20289" y="3113"/>
                    </a:lnTo>
                    <a:lnTo>
                      <a:pt x="20860" y="3409"/>
                    </a:lnTo>
                    <a:lnTo>
                      <a:pt x="21412" y="3744"/>
                    </a:lnTo>
                    <a:lnTo>
                      <a:pt x="21944" y="4118"/>
                    </a:lnTo>
                    <a:lnTo>
                      <a:pt x="22456" y="4492"/>
                    </a:lnTo>
                    <a:lnTo>
                      <a:pt x="22929" y="4906"/>
                    </a:lnTo>
                    <a:lnTo>
                      <a:pt x="23401" y="5320"/>
                    </a:lnTo>
                    <a:lnTo>
                      <a:pt x="23835" y="5773"/>
                    </a:lnTo>
                    <a:lnTo>
                      <a:pt x="24249" y="6245"/>
                    </a:lnTo>
                    <a:lnTo>
                      <a:pt x="24623" y="6718"/>
                    </a:lnTo>
                    <a:lnTo>
                      <a:pt x="24997" y="7211"/>
                    </a:lnTo>
                    <a:lnTo>
                      <a:pt x="25332" y="7742"/>
                    </a:lnTo>
                    <a:lnTo>
                      <a:pt x="25647" y="8255"/>
                    </a:lnTo>
                    <a:lnTo>
                      <a:pt x="25923" y="8806"/>
                    </a:lnTo>
                    <a:lnTo>
                      <a:pt x="26179" y="9358"/>
                    </a:lnTo>
                    <a:lnTo>
                      <a:pt x="26415" y="9929"/>
                    </a:lnTo>
                    <a:lnTo>
                      <a:pt x="26612" y="10500"/>
                    </a:lnTo>
                    <a:lnTo>
                      <a:pt x="26790" y="11091"/>
                    </a:lnTo>
                    <a:lnTo>
                      <a:pt x="26947" y="11682"/>
                    </a:lnTo>
                    <a:lnTo>
                      <a:pt x="27065" y="12293"/>
                    </a:lnTo>
                    <a:lnTo>
                      <a:pt x="27164" y="12903"/>
                    </a:lnTo>
                    <a:lnTo>
                      <a:pt x="27223" y="13514"/>
                    </a:lnTo>
                    <a:lnTo>
                      <a:pt x="27243" y="14125"/>
                    </a:lnTo>
                    <a:lnTo>
                      <a:pt x="27262" y="14755"/>
                    </a:lnTo>
                    <a:lnTo>
                      <a:pt x="27223" y="15385"/>
                    </a:lnTo>
                    <a:lnTo>
                      <a:pt x="27164" y="15996"/>
                    </a:lnTo>
                    <a:lnTo>
                      <a:pt x="27085" y="16626"/>
                    </a:lnTo>
                    <a:lnTo>
                      <a:pt x="26947" y="17237"/>
                    </a:lnTo>
                    <a:lnTo>
                      <a:pt x="26790" y="17867"/>
                    </a:lnTo>
                    <a:lnTo>
                      <a:pt x="26612" y="18478"/>
                    </a:lnTo>
                    <a:lnTo>
                      <a:pt x="26396" y="19089"/>
                    </a:lnTo>
                    <a:lnTo>
                      <a:pt x="26140" y="19699"/>
                    </a:lnTo>
                    <a:lnTo>
                      <a:pt x="25864" y="20290"/>
                    </a:lnTo>
                    <a:lnTo>
                      <a:pt x="25549" y="20861"/>
                    </a:lnTo>
                    <a:lnTo>
                      <a:pt x="25214" y="21413"/>
                    </a:lnTo>
                    <a:lnTo>
                      <a:pt x="24839" y="21945"/>
                    </a:lnTo>
                    <a:lnTo>
                      <a:pt x="24465" y="22457"/>
                    </a:lnTo>
                    <a:lnTo>
                      <a:pt x="24071" y="22930"/>
                    </a:lnTo>
                    <a:lnTo>
                      <a:pt x="23638" y="23383"/>
                    </a:lnTo>
                    <a:lnTo>
                      <a:pt x="23185" y="23836"/>
                    </a:lnTo>
                    <a:lnTo>
                      <a:pt x="22732" y="24250"/>
                    </a:lnTo>
                    <a:lnTo>
                      <a:pt x="22239" y="24624"/>
                    </a:lnTo>
                    <a:lnTo>
                      <a:pt x="21747" y="24998"/>
                    </a:lnTo>
                    <a:lnTo>
                      <a:pt x="21235" y="25333"/>
                    </a:lnTo>
                    <a:lnTo>
                      <a:pt x="20703" y="25648"/>
                    </a:lnTo>
                    <a:lnTo>
                      <a:pt x="20151" y="25924"/>
                    </a:lnTo>
                    <a:lnTo>
                      <a:pt x="19600" y="26180"/>
                    </a:lnTo>
                    <a:lnTo>
                      <a:pt x="19028" y="26416"/>
                    </a:lnTo>
                    <a:lnTo>
                      <a:pt x="18457" y="26613"/>
                    </a:lnTo>
                    <a:lnTo>
                      <a:pt x="17866" y="26791"/>
                    </a:lnTo>
                    <a:lnTo>
                      <a:pt x="17275" y="26948"/>
                    </a:lnTo>
                    <a:lnTo>
                      <a:pt x="16665" y="27066"/>
                    </a:lnTo>
                    <a:lnTo>
                      <a:pt x="16054" y="27165"/>
                    </a:lnTo>
                    <a:lnTo>
                      <a:pt x="15443" y="27224"/>
                    </a:lnTo>
                    <a:lnTo>
                      <a:pt x="14833" y="27244"/>
                    </a:lnTo>
                    <a:lnTo>
                      <a:pt x="14202" y="27263"/>
                    </a:lnTo>
                    <a:lnTo>
                      <a:pt x="13592" y="27224"/>
                    </a:lnTo>
                    <a:lnTo>
                      <a:pt x="12961" y="27165"/>
                    </a:lnTo>
                    <a:lnTo>
                      <a:pt x="12331" y="27066"/>
                    </a:lnTo>
                    <a:lnTo>
                      <a:pt x="11720" y="26948"/>
                    </a:lnTo>
                    <a:lnTo>
                      <a:pt x="11090" y="26791"/>
                    </a:lnTo>
                    <a:lnTo>
                      <a:pt x="10479" y="26613"/>
                    </a:lnTo>
                    <a:lnTo>
                      <a:pt x="9869" y="26397"/>
                    </a:lnTo>
                    <a:lnTo>
                      <a:pt x="9258" y="26141"/>
                    </a:lnTo>
                    <a:lnTo>
                      <a:pt x="8667" y="25845"/>
                    </a:lnTo>
                    <a:lnTo>
                      <a:pt x="8096" y="25550"/>
                    </a:lnTo>
                    <a:lnTo>
                      <a:pt x="7544" y="25215"/>
                    </a:lnTo>
                    <a:lnTo>
                      <a:pt x="7013" y="24840"/>
                    </a:lnTo>
                    <a:lnTo>
                      <a:pt x="6520" y="24466"/>
                    </a:lnTo>
                    <a:lnTo>
                      <a:pt x="6028" y="24053"/>
                    </a:lnTo>
                    <a:lnTo>
                      <a:pt x="5575" y="23639"/>
                    </a:lnTo>
                    <a:lnTo>
                      <a:pt x="5141" y="23186"/>
                    </a:lnTo>
                    <a:lnTo>
                      <a:pt x="4728" y="22733"/>
                    </a:lnTo>
                    <a:lnTo>
                      <a:pt x="4334" y="22240"/>
                    </a:lnTo>
                    <a:lnTo>
                      <a:pt x="3979" y="21748"/>
                    </a:lnTo>
                    <a:lnTo>
                      <a:pt x="3644" y="21236"/>
                    </a:lnTo>
                    <a:lnTo>
                      <a:pt x="3329" y="20704"/>
                    </a:lnTo>
                    <a:lnTo>
                      <a:pt x="3034" y="20152"/>
                    </a:lnTo>
                    <a:lnTo>
                      <a:pt x="2777" y="19601"/>
                    </a:lnTo>
                    <a:lnTo>
                      <a:pt x="2541" y="19030"/>
                    </a:lnTo>
                    <a:lnTo>
                      <a:pt x="2344" y="18458"/>
                    </a:lnTo>
                    <a:lnTo>
                      <a:pt x="2167" y="17867"/>
                    </a:lnTo>
                    <a:lnTo>
                      <a:pt x="2009" y="17276"/>
                    </a:lnTo>
                    <a:lnTo>
                      <a:pt x="1891" y="16666"/>
                    </a:lnTo>
                    <a:lnTo>
                      <a:pt x="1812" y="16055"/>
                    </a:lnTo>
                    <a:lnTo>
                      <a:pt x="1733" y="15444"/>
                    </a:lnTo>
                    <a:lnTo>
                      <a:pt x="1714" y="14834"/>
                    </a:lnTo>
                    <a:lnTo>
                      <a:pt x="1714" y="14203"/>
                    </a:lnTo>
                    <a:lnTo>
                      <a:pt x="1733" y="13593"/>
                    </a:lnTo>
                    <a:lnTo>
                      <a:pt x="1793" y="12962"/>
                    </a:lnTo>
                    <a:lnTo>
                      <a:pt x="1891" y="12332"/>
                    </a:lnTo>
                    <a:lnTo>
                      <a:pt x="2009" y="11721"/>
                    </a:lnTo>
                    <a:lnTo>
                      <a:pt x="2167" y="11091"/>
                    </a:lnTo>
                    <a:lnTo>
                      <a:pt x="2344" y="10480"/>
                    </a:lnTo>
                    <a:lnTo>
                      <a:pt x="2561" y="9870"/>
                    </a:lnTo>
                    <a:lnTo>
                      <a:pt x="2817" y="9259"/>
                    </a:lnTo>
                    <a:lnTo>
                      <a:pt x="3112" y="8668"/>
                    </a:lnTo>
                    <a:lnTo>
                      <a:pt x="3408" y="8097"/>
                    </a:lnTo>
                    <a:lnTo>
                      <a:pt x="3762" y="7545"/>
                    </a:lnTo>
                    <a:lnTo>
                      <a:pt x="4117" y="7014"/>
                    </a:lnTo>
                    <a:lnTo>
                      <a:pt x="4491" y="6521"/>
                    </a:lnTo>
                    <a:lnTo>
                      <a:pt x="4905" y="6029"/>
                    </a:lnTo>
                    <a:lnTo>
                      <a:pt x="5319" y="5576"/>
                    </a:lnTo>
                    <a:lnTo>
                      <a:pt x="5772" y="5142"/>
                    </a:lnTo>
                    <a:lnTo>
                      <a:pt x="6244" y="4729"/>
                    </a:lnTo>
                    <a:lnTo>
                      <a:pt x="6717" y="4335"/>
                    </a:lnTo>
                    <a:lnTo>
                      <a:pt x="7210" y="3980"/>
                    </a:lnTo>
                    <a:lnTo>
                      <a:pt x="7741" y="3625"/>
                    </a:lnTo>
                    <a:lnTo>
                      <a:pt x="8254" y="3330"/>
                    </a:lnTo>
                    <a:lnTo>
                      <a:pt x="8805" y="3035"/>
                    </a:lnTo>
                    <a:lnTo>
                      <a:pt x="9357" y="2778"/>
                    </a:lnTo>
                    <a:lnTo>
                      <a:pt x="9928" y="2542"/>
                    </a:lnTo>
                    <a:lnTo>
                      <a:pt x="10499" y="2345"/>
                    </a:lnTo>
                    <a:lnTo>
                      <a:pt x="11090" y="2168"/>
                    </a:lnTo>
                    <a:lnTo>
                      <a:pt x="11681" y="2010"/>
                    </a:lnTo>
                    <a:lnTo>
                      <a:pt x="12292" y="1892"/>
                    </a:lnTo>
                    <a:lnTo>
                      <a:pt x="12902" y="1813"/>
                    </a:lnTo>
                    <a:lnTo>
                      <a:pt x="13513" y="1734"/>
                    </a:lnTo>
                    <a:lnTo>
                      <a:pt x="14124" y="1715"/>
                    </a:lnTo>
                    <a:close/>
                    <a:moveTo>
                      <a:pt x="14084" y="1"/>
                    </a:moveTo>
                    <a:lnTo>
                      <a:pt x="13375" y="40"/>
                    </a:lnTo>
                    <a:lnTo>
                      <a:pt x="12686" y="99"/>
                    </a:lnTo>
                    <a:lnTo>
                      <a:pt x="11996" y="218"/>
                    </a:lnTo>
                    <a:lnTo>
                      <a:pt x="11307" y="356"/>
                    </a:lnTo>
                    <a:lnTo>
                      <a:pt x="10637" y="513"/>
                    </a:lnTo>
                    <a:lnTo>
                      <a:pt x="9967" y="710"/>
                    </a:lnTo>
                    <a:lnTo>
                      <a:pt x="9317" y="947"/>
                    </a:lnTo>
                    <a:lnTo>
                      <a:pt x="8667" y="1222"/>
                    </a:lnTo>
                    <a:lnTo>
                      <a:pt x="8037" y="1498"/>
                    </a:lnTo>
                    <a:lnTo>
                      <a:pt x="7426" y="1833"/>
                    </a:lnTo>
                    <a:lnTo>
                      <a:pt x="6835" y="2188"/>
                    </a:lnTo>
                    <a:lnTo>
                      <a:pt x="6244" y="2562"/>
                    </a:lnTo>
                    <a:lnTo>
                      <a:pt x="5673" y="2975"/>
                    </a:lnTo>
                    <a:lnTo>
                      <a:pt x="5141" y="3409"/>
                    </a:lnTo>
                    <a:lnTo>
                      <a:pt x="4609" y="3882"/>
                    </a:lnTo>
                    <a:lnTo>
                      <a:pt x="4097" y="4374"/>
                    </a:lnTo>
                    <a:lnTo>
                      <a:pt x="3624" y="4906"/>
                    </a:lnTo>
                    <a:lnTo>
                      <a:pt x="3152" y="5438"/>
                    </a:lnTo>
                    <a:lnTo>
                      <a:pt x="2718" y="6009"/>
                    </a:lnTo>
                    <a:lnTo>
                      <a:pt x="2324" y="6620"/>
                    </a:lnTo>
                    <a:lnTo>
                      <a:pt x="1930" y="7250"/>
                    </a:lnTo>
                    <a:lnTo>
                      <a:pt x="1576" y="7880"/>
                    </a:lnTo>
                    <a:lnTo>
                      <a:pt x="1261" y="8570"/>
                    </a:lnTo>
                    <a:lnTo>
                      <a:pt x="985" y="9259"/>
                    </a:lnTo>
                    <a:lnTo>
                      <a:pt x="729" y="9949"/>
                    </a:lnTo>
                    <a:lnTo>
                      <a:pt x="512" y="10638"/>
                    </a:lnTo>
                    <a:lnTo>
                      <a:pt x="335" y="11347"/>
                    </a:lnTo>
                    <a:lnTo>
                      <a:pt x="197" y="12056"/>
                    </a:lnTo>
                    <a:lnTo>
                      <a:pt x="98" y="12765"/>
                    </a:lnTo>
                    <a:lnTo>
                      <a:pt x="39" y="13475"/>
                    </a:lnTo>
                    <a:lnTo>
                      <a:pt x="0" y="14164"/>
                    </a:lnTo>
                    <a:lnTo>
                      <a:pt x="0" y="14873"/>
                    </a:lnTo>
                    <a:lnTo>
                      <a:pt x="39" y="15582"/>
                    </a:lnTo>
                    <a:lnTo>
                      <a:pt x="98" y="16272"/>
                    </a:lnTo>
                    <a:lnTo>
                      <a:pt x="217" y="16961"/>
                    </a:lnTo>
                    <a:lnTo>
                      <a:pt x="355" y="17651"/>
                    </a:lnTo>
                    <a:lnTo>
                      <a:pt x="512" y="18320"/>
                    </a:lnTo>
                    <a:lnTo>
                      <a:pt x="709" y="18990"/>
                    </a:lnTo>
                    <a:lnTo>
                      <a:pt x="946" y="19640"/>
                    </a:lnTo>
                    <a:lnTo>
                      <a:pt x="1221" y="20290"/>
                    </a:lnTo>
                    <a:lnTo>
                      <a:pt x="1497" y="20921"/>
                    </a:lnTo>
                    <a:lnTo>
                      <a:pt x="1832" y="21531"/>
                    </a:lnTo>
                    <a:lnTo>
                      <a:pt x="2187" y="22142"/>
                    </a:lnTo>
                    <a:lnTo>
                      <a:pt x="2561" y="22713"/>
                    </a:lnTo>
                    <a:lnTo>
                      <a:pt x="2974" y="23284"/>
                    </a:lnTo>
                    <a:lnTo>
                      <a:pt x="3408" y="23836"/>
                    </a:lnTo>
                    <a:lnTo>
                      <a:pt x="3881" y="24348"/>
                    </a:lnTo>
                    <a:lnTo>
                      <a:pt x="4373" y="24860"/>
                    </a:lnTo>
                    <a:lnTo>
                      <a:pt x="4905" y="25353"/>
                    </a:lnTo>
                    <a:lnTo>
                      <a:pt x="5437" y="25806"/>
                    </a:lnTo>
                    <a:lnTo>
                      <a:pt x="6028" y="26239"/>
                    </a:lnTo>
                    <a:lnTo>
                      <a:pt x="6619" y="26653"/>
                    </a:lnTo>
                    <a:lnTo>
                      <a:pt x="7249" y="27027"/>
                    </a:lnTo>
                    <a:lnTo>
                      <a:pt x="7899" y="27382"/>
                    </a:lnTo>
                    <a:lnTo>
                      <a:pt x="8569" y="27697"/>
                    </a:lnTo>
                    <a:lnTo>
                      <a:pt x="9258" y="27992"/>
                    </a:lnTo>
                    <a:lnTo>
                      <a:pt x="9948" y="28229"/>
                    </a:lnTo>
                    <a:lnTo>
                      <a:pt x="10637" y="28445"/>
                    </a:lnTo>
                    <a:lnTo>
                      <a:pt x="11346" y="28623"/>
                    </a:lnTo>
                    <a:lnTo>
                      <a:pt x="12055" y="28760"/>
                    </a:lnTo>
                    <a:lnTo>
                      <a:pt x="12764" y="28859"/>
                    </a:lnTo>
                    <a:lnTo>
                      <a:pt x="13474" y="28938"/>
                    </a:lnTo>
                    <a:lnTo>
                      <a:pt x="14163" y="28957"/>
                    </a:lnTo>
                    <a:lnTo>
                      <a:pt x="14872" y="28957"/>
                    </a:lnTo>
                    <a:lnTo>
                      <a:pt x="15581" y="28918"/>
                    </a:lnTo>
                    <a:lnTo>
                      <a:pt x="16271" y="28859"/>
                    </a:lnTo>
                    <a:lnTo>
                      <a:pt x="16960" y="28760"/>
                    </a:lnTo>
                    <a:lnTo>
                      <a:pt x="17650" y="28623"/>
                    </a:lnTo>
                    <a:lnTo>
                      <a:pt x="18319" y="28445"/>
                    </a:lnTo>
                    <a:lnTo>
                      <a:pt x="18989" y="28248"/>
                    </a:lnTo>
                    <a:lnTo>
                      <a:pt x="19639" y="28012"/>
                    </a:lnTo>
                    <a:lnTo>
                      <a:pt x="20289" y="27756"/>
                    </a:lnTo>
                    <a:lnTo>
                      <a:pt x="20920" y="27460"/>
                    </a:lnTo>
                    <a:lnTo>
                      <a:pt x="21530" y="27125"/>
                    </a:lnTo>
                    <a:lnTo>
                      <a:pt x="22141" y="26771"/>
                    </a:lnTo>
                    <a:lnTo>
                      <a:pt x="22712" y="26397"/>
                    </a:lnTo>
                    <a:lnTo>
                      <a:pt x="23283" y="25983"/>
                    </a:lnTo>
                    <a:lnTo>
                      <a:pt x="23835" y="25550"/>
                    </a:lnTo>
                    <a:lnTo>
                      <a:pt x="24347" y="25077"/>
                    </a:lnTo>
                    <a:lnTo>
                      <a:pt x="24859" y="24584"/>
                    </a:lnTo>
                    <a:lnTo>
                      <a:pt x="25352" y="24072"/>
                    </a:lnTo>
                    <a:lnTo>
                      <a:pt x="25805" y="23521"/>
                    </a:lnTo>
                    <a:lnTo>
                      <a:pt x="26238" y="22949"/>
                    </a:lnTo>
                    <a:lnTo>
                      <a:pt x="26652" y="22339"/>
                    </a:lnTo>
                    <a:lnTo>
                      <a:pt x="27026" y="21728"/>
                    </a:lnTo>
                    <a:lnTo>
                      <a:pt x="27381" y="21078"/>
                    </a:lnTo>
                    <a:lnTo>
                      <a:pt x="27696" y="20408"/>
                    </a:lnTo>
                    <a:lnTo>
                      <a:pt x="27991" y="19719"/>
                    </a:lnTo>
                    <a:lnTo>
                      <a:pt x="28228" y="19010"/>
                    </a:lnTo>
                    <a:lnTo>
                      <a:pt x="28444" y="18320"/>
                    </a:lnTo>
                    <a:lnTo>
                      <a:pt x="28622" y="17611"/>
                    </a:lnTo>
                    <a:lnTo>
                      <a:pt x="28759" y="16902"/>
                    </a:lnTo>
                    <a:lnTo>
                      <a:pt x="28858" y="16213"/>
                    </a:lnTo>
                    <a:lnTo>
                      <a:pt x="28937" y="15504"/>
                    </a:lnTo>
                    <a:lnTo>
                      <a:pt x="28956" y="14794"/>
                    </a:lnTo>
                    <a:lnTo>
                      <a:pt x="28956" y="14085"/>
                    </a:lnTo>
                    <a:lnTo>
                      <a:pt x="28917" y="13376"/>
                    </a:lnTo>
                    <a:lnTo>
                      <a:pt x="28858" y="12687"/>
                    </a:lnTo>
                    <a:lnTo>
                      <a:pt x="28759" y="11997"/>
                    </a:lnTo>
                    <a:lnTo>
                      <a:pt x="28622" y="11308"/>
                    </a:lnTo>
                    <a:lnTo>
                      <a:pt x="28444" y="10638"/>
                    </a:lnTo>
                    <a:lnTo>
                      <a:pt x="28247" y="9968"/>
                    </a:lnTo>
                    <a:lnTo>
                      <a:pt x="28011" y="9318"/>
                    </a:lnTo>
                    <a:lnTo>
                      <a:pt x="27755" y="8668"/>
                    </a:lnTo>
                    <a:lnTo>
                      <a:pt x="27459" y="8038"/>
                    </a:lnTo>
                    <a:lnTo>
                      <a:pt x="27124" y="7427"/>
                    </a:lnTo>
                    <a:lnTo>
                      <a:pt x="26770" y="6836"/>
                    </a:lnTo>
                    <a:lnTo>
                      <a:pt x="26396" y="6245"/>
                    </a:lnTo>
                    <a:lnTo>
                      <a:pt x="25982" y="5674"/>
                    </a:lnTo>
                    <a:lnTo>
                      <a:pt x="25549" y="5142"/>
                    </a:lnTo>
                    <a:lnTo>
                      <a:pt x="25076" y="4610"/>
                    </a:lnTo>
                    <a:lnTo>
                      <a:pt x="24583" y="4098"/>
                    </a:lnTo>
                    <a:lnTo>
                      <a:pt x="24071" y="3625"/>
                    </a:lnTo>
                    <a:lnTo>
                      <a:pt x="23520" y="3153"/>
                    </a:lnTo>
                    <a:lnTo>
                      <a:pt x="22948" y="2719"/>
                    </a:lnTo>
                    <a:lnTo>
                      <a:pt x="22338" y="2325"/>
                    </a:lnTo>
                    <a:lnTo>
                      <a:pt x="21727" y="1931"/>
                    </a:lnTo>
                    <a:lnTo>
                      <a:pt x="21077" y="1577"/>
                    </a:lnTo>
                    <a:lnTo>
                      <a:pt x="20407" y="1262"/>
                    </a:lnTo>
                    <a:lnTo>
                      <a:pt x="19718" y="966"/>
                    </a:lnTo>
                    <a:lnTo>
                      <a:pt x="19009" y="730"/>
                    </a:lnTo>
                    <a:lnTo>
                      <a:pt x="18319" y="513"/>
                    </a:lnTo>
                    <a:lnTo>
                      <a:pt x="17610" y="336"/>
                    </a:lnTo>
                    <a:lnTo>
                      <a:pt x="16901" y="198"/>
                    </a:lnTo>
                    <a:lnTo>
                      <a:pt x="16212" y="99"/>
                    </a:lnTo>
                    <a:lnTo>
                      <a:pt x="15502" y="21"/>
                    </a:lnTo>
                    <a:lnTo>
                      <a:pt x="14793"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1"/>
              <p:cNvSpPr/>
              <p:nvPr/>
            </p:nvSpPr>
            <p:spPr>
              <a:xfrm>
                <a:off x="2506450" y="484825"/>
                <a:ext cx="1115425" cy="701775"/>
              </a:xfrm>
              <a:custGeom>
                <a:avLst/>
                <a:gdLst/>
                <a:ahLst/>
                <a:cxnLst/>
                <a:rect l="l" t="t" r="r" b="b"/>
                <a:pathLst>
                  <a:path w="44617" h="28071" extrusionOk="0">
                    <a:moveTo>
                      <a:pt x="44065" y="1"/>
                    </a:moveTo>
                    <a:lnTo>
                      <a:pt x="43021" y="592"/>
                    </a:lnTo>
                    <a:lnTo>
                      <a:pt x="43100" y="769"/>
                    </a:lnTo>
                    <a:lnTo>
                      <a:pt x="43179" y="946"/>
                    </a:lnTo>
                    <a:lnTo>
                      <a:pt x="43258" y="1124"/>
                    </a:lnTo>
                    <a:lnTo>
                      <a:pt x="43297" y="1321"/>
                    </a:lnTo>
                    <a:lnTo>
                      <a:pt x="43356" y="1518"/>
                    </a:lnTo>
                    <a:lnTo>
                      <a:pt x="43376" y="1734"/>
                    </a:lnTo>
                    <a:lnTo>
                      <a:pt x="43396" y="1951"/>
                    </a:lnTo>
                    <a:lnTo>
                      <a:pt x="43396" y="2168"/>
                    </a:lnTo>
                    <a:lnTo>
                      <a:pt x="43396" y="2562"/>
                    </a:lnTo>
                    <a:lnTo>
                      <a:pt x="43336" y="2975"/>
                    </a:lnTo>
                    <a:lnTo>
                      <a:pt x="43238" y="3428"/>
                    </a:lnTo>
                    <a:lnTo>
                      <a:pt x="43100" y="3881"/>
                    </a:lnTo>
                    <a:lnTo>
                      <a:pt x="42962" y="4295"/>
                    </a:lnTo>
                    <a:lnTo>
                      <a:pt x="42785" y="4728"/>
                    </a:lnTo>
                    <a:lnTo>
                      <a:pt x="42588" y="5181"/>
                    </a:lnTo>
                    <a:lnTo>
                      <a:pt x="42351" y="5635"/>
                    </a:lnTo>
                    <a:lnTo>
                      <a:pt x="42095" y="6088"/>
                    </a:lnTo>
                    <a:lnTo>
                      <a:pt x="41800" y="6560"/>
                    </a:lnTo>
                    <a:lnTo>
                      <a:pt x="41485" y="7053"/>
                    </a:lnTo>
                    <a:lnTo>
                      <a:pt x="41150" y="7545"/>
                    </a:lnTo>
                    <a:lnTo>
                      <a:pt x="40598" y="8294"/>
                    </a:lnTo>
                    <a:lnTo>
                      <a:pt x="39968" y="9042"/>
                    </a:lnTo>
                    <a:lnTo>
                      <a:pt x="39298" y="9830"/>
                    </a:lnTo>
                    <a:lnTo>
                      <a:pt x="38569" y="10598"/>
                    </a:lnTo>
                    <a:lnTo>
                      <a:pt x="37801" y="11406"/>
                    </a:lnTo>
                    <a:lnTo>
                      <a:pt x="36974" y="12194"/>
                    </a:lnTo>
                    <a:lnTo>
                      <a:pt x="36087" y="13002"/>
                    </a:lnTo>
                    <a:lnTo>
                      <a:pt x="35162" y="13790"/>
                    </a:lnTo>
                    <a:lnTo>
                      <a:pt x="34196" y="14597"/>
                    </a:lnTo>
                    <a:lnTo>
                      <a:pt x="33172" y="15385"/>
                    </a:lnTo>
                    <a:lnTo>
                      <a:pt x="32108" y="16173"/>
                    </a:lnTo>
                    <a:lnTo>
                      <a:pt x="31005" y="16961"/>
                    </a:lnTo>
                    <a:lnTo>
                      <a:pt x="29883" y="17749"/>
                    </a:lnTo>
                    <a:lnTo>
                      <a:pt x="28701" y="18497"/>
                    </a:lnTo>
                    <a:lnTo>
                      <a:pt x="27479" y="19266"/>
                    </a:lnTo>
                    <a:lnTo>
                      <a:pt x="26238" y="19995"/>
                    </a:lnTo>
                    <a:lnTo>
                      <a:pt x="24879" y="20763"/>
                    </a:lnTo>
                    <a:lnTo>
                      <a:pt x="23500" y="21492"/>
                    </a:lnTo>
                    <a:lnTo>
                      <a:pt x="22141" y="22181"/>
                    </a:lnTo>
                    <a:lnTo>
                      <a:pt x="20762" y="22831"/>
                    </a:lnTo>
                    <a:lnTo>
                      <a:pt x="19403" y="23442"/>
                    </a:lnTo>
                    <a:lnTo>
                      <a:pt x="18044" y="24013"/>
                    </a:lnTo>
                    <a:lnTo>
                      <a:pt x="16704" y="24545"/>
                    </a:lnTo>
                    <a:lnTo>
                      <a:pt x="15404" y="25018"/>
                    </a:lnTo>
                    <a:lnTo>
                      <a:pt x="14104" y="25431"/>
                    </a:lnTo>
                    <a:lnTo>
                      <a:pt x="12844" y="25806"/>
                    </a:lnTo>
                    <a:lnTo>
                      <a:pt x="11622" y="26121"/>
                    </a:lnTo>
                    <a:lnTo>
                      <a:pt x="10440" y="26396"/>
                    </a:lnTo>
                    <a:lnTo>
                      <a:pt x="9869" y="26495"/>
                    </a:lnTo>
                    <a:lnTo>
                      <a:pt x="9298" y="26593"/>
                    </a:lnTo>
                    <a:lnTo>
                      <a:pt x="8746" y="26692"/>
                    </a:lnTo>
                    <a:lnTo>
                      <a:pt x="8195" y="26751"/>
                    </a:lnTo>
                    <a:lnTo>
                      <a:pt x="7683" y="26810"/>
                    </a:lnTo>
                    <a:lnTo>
                      <a:pt x="7170" y="26850"/>
                    </a:lnTo>
                    <a:lnTo>
                      <a:pt x="6678" y="26869"/>
                    </a:lnTo>
                    <a:lnTo>
                      <a:pt x="5713" y="26869"/>
                    </a:lnTo>
                    <a:lnTo>
                      <a:pt x="5260" y="26850"/>
                    </a:lnTo>
                    <a:lnTo>
                      <a:pt x="4807" y="26790"/>
                    </a:lnTo>
                    <a:lnTo>
                      <a:pt x="4393" y="26751"/>
                    </a:lnTo>
                    <a:lnTo>
                      <a:pt x="3999" y="26672"/>
                    </a:lnTo>
                    <a:lnTo>
                      <a:pt x="3605" y="26574"/>
                    </a:lnTo>
                    <a:lnTo>
                      <a:pt x="3251" y="26475"/>
                    </a:lnTo>
                    <a:lnTo>
                      <a:pt x="2916" y="26357"/>
                    </a:lnTo>
                    <a:lnTo>
                      <a:pt x="2601" y="26219"/>
                    </a:lnTo>
                    <a:lnTo>
                      <a:pt x="2325" y="26062"/>
                    </a:lnTo>
                    <a:lnTo>
                      <a:pt x="2049" y="25884"/>
                    </a:lnTo>
                    <a:lnTo>
                      <a:pt x="1813" y="25707"/>
                    </a:lnTo>
                    <a:lnTo>
                      <a:pt x="1576" y="25510"/>
                    </a:lnTo>
                    <a:lnTo>
                      <a:pt x="1379" y="25293"/>
                    </a:lnTo>
                    <a:lnTo>
                      <a:pt x="1202" y="25077"/>
                    </a:lnTo>
                    <a:lnTo>
                      <a:pt x="1044" y="24821"/>
                    </a:lnTo>
                    <a:lnTo>
                      <a:pt x="0" y="25431"/>
                    </a:lnTo>
                    <a:lnTo>
                      <a:pt x="217" y="25766"/>
                    </a:lnTo>
                    <a:lnTo>
                      <a:pt x="473" y="26081"/>
                    </a:lnTo>
                    <a:lnTo>
                      <a:pt x="749" y="26377"/>
                    </a:lnTo>
                    <a:lnTo>
                      <a:pt x="1044" y="26653"/>
                    </a:lnTo>
                    <a:lnTo>
                      <a:pt x="1281" y="26830"/>
                    </a:lnTo>
                    <a:lnTo>
                      <a:pt x="1537" y="27007"/>
                    </a:lnTo>
                    <a:lnTo>
                      <a:pt x="1813" y="27165"/>
                    </a:lnTo>
                    <a:lnTo>
                      <a:pt x="2088" y="27303"/>
                    </a:lnTo>
                    <a:lnTo>
                      <a:pt x="2384" y="27421"/>
                    </a:lnTo>
                    <a:lnTo>
                      <a:pt x="2679" y="27539"/>
                    </a:lnTo>
                    <a:lnTo>
                      <a:pt x="2994" y="27657"/>
                    </a:lnTo>
                    <a:lnTo>
                      <a:pt x="3310" y="27736"/>
                    </a:lnTo>
                    <a:lnTo>
                      <a:pt x="3625" y="27815"/>
                    </a:lnTo>
                    <a:lnTo>
                      <a:pt x="3979" y="27894"/>
                    </a:lnTo>
                    <a:lnTo>
                      <a:pt x="4314" y="27953"/>
                    </a:lnTo>
                    <a:lnTo>
                      <a:pt x="4669" y="27992"/>
                    </a:lnTo>
                    <a:lnTo>
                      <a:pt x="5417" y="28051"/>
                    </a:lnTo>
                    <a:lnTo>
                      <a:pt x="6186" y="28071"/>
                    </a:lnTo>
                    <a:lnTo>
                      <a:pt x="6717" y="28071"/>
                    </a:lnTo>
                    <a:lnTo>
                      <a:pt x="7249" y="28051"/>
                    </a:lnTo>
                    <a:lnTo>
                      <a:pt x="7781" y="28012"/>
                    </a:lnTo>
                    <a:lnTo>
                      <a:pt x="8333" y="27953"/>
                    </a:lnTo>
                    <a:lnTo>
                      <a:pt x="8904" y="27874"/>
                    </a:lnTo>
                    <a:lnTo>
                      <a:pt x="9495" y="27795"/>
                    </a:lnTo>
                    <a:lnTo>
                      <a:pt x="10086" y="27697"/>
                    </a:lnTo>
                    <a:lnTo>
                      <a:pt x="10677" y="27578"/>
                    </a:lnTo>
                    <a:lnTo>
                      <a:pt x="11603" y="27362"/>
                    </a:lnTo>
                    <a:lnTo>
                      <a:pt x="12528" y="27145"/>
                    </a:lnTo>
                    <a:lnTo>
                      <a:pt x="13494" y="26869"/>
                    </a:lnTo>
                    <a:lnTo>
                      <a:pt x="14459" y="26574"/>
                    </a:lnTo>
                    <a:lnTo>
                      <a:pt x="15463" y="26259"/>
                    </a:lnTo>
                    <a:lnTo>
                      <a:pt x="16468" y="25904"/>
                    </a:lnTo>
                    <a:lnTo>
                      <a:pt x="17473" y="25530"/>
                    </a:lnTo>
                    <a:lnTo>
                      <a:pt x="18497" y="25136"/>
                    </a:lnTo>
                    <a:lnTo>
                      <a:pt x="19541" y="24702"/>
                    </a:lnTo>
                    <a:lnTo>
                      <a:pt x="20565" y="24249"/>
                    </a:lnTo>
                    <a:lnTo>
                      <a:pt x="21609" y="23777"/>
                    </a:lnTo>
                    <a:lnTo>
                      <a:pt x="22653" y="23264"/>
                    </a:lnTo>
                    <a:lnTo>
                      <a:pt x="23717" y="22752"/>
                    </a:lnTo>
                    <a:lnTo>
                      <a:pt x="24761" y="22201"/>
                    </a:lnTo>
                    <a:lnTo>
                      <a:pt x="25805" y="21630"/>
                    </a:lnTo>
                    <a:lnTo>
                      <a:pt x="26849" y="21039"/>
                    </a:lnTo>
                    <a:lnTo>
                      <a:pt x="27814" y="20467"/>
                    </a:lnTo>
                    <a:lnTo>
                      <a:pt x="28760" y="19896"/>
                    </a:lnTo>
                    <a:lnTo>
                      <a:pt x="29686" y="19305"/>
                    </a:lnTo>
                    <a:lnTo>
                      <a:pt x="30592" y="18714"/>
                    </a:lnTo>
                    <a:lnTo>
                      <a:pt x="31478" y="18104"/>
                    </a:lnTo>
                    <a:lnTo>
                      <a:pt x="32345" y="17493"/>
                    </a:lnTo>
                    <a:lnTo>
                      <a:pt x="33192" y="16882"/>
                    </a:lnTo>
                    <a:lnTo>
                      <a:pt x="33999" y="16272"/>
                    </a:lnTo>
                    <a:lnTo>
                      <a:pt x="34787" y="15641"/>
                    </a:lnTo>
                    <a:lnTo>
                      <a:pt x="35556" y="15031"/>
                    </a:lnTo>
                    <a:lnTo>
                      <a:pt x="36304" y="14400"/>
                    </a:lnTo>
                    <a:lnTo>
                      <a:pt x="37013" y="13770"/>
                    </a:lnTo>
                    <a:lnTo>
                      <a:pt x="37703" y="13159"/>
                    </a:lnTo>
                    <a:lnTo>
                      <a:pt x="38372" y="12529"/>
                    </a:lnTo>
                    <a:lnTo>
                      <a:pt x="39003" y="11899"/>
                    </a:lnTo>
                    <a:lnTo>
                      <a:pt x="39594" y="11288"/>
                    </a:lnTo>
                    <a:lnTo>
                      <a:pt x="40165" y="10658"/>
                    </a:lnTo>
                    <a:lnTo>
                      <a:pt x="40697" y="10047"/>
                    </a:lnTo>
                    <a:lnTo>
                      <a:pt x="41209" y="9436"/>
                    </a:lnTo>
                    <a:lnTo>
                      <a:pt x="41682" y="8845"/>
                    </a:lnTo>
                    <a:lnTo>
                      <a:pt x="42135" y="8235"/>
                    </a:lnTo>
                    <a:lnTo>
                      <a:pt x="42548" y="7644"/>
                    </a:lnTo>
                    <a:lnTo>
                      <a:pt x="42923" y="7053"/>
                    </a:lnTo>
                    <a:lnTo>
                      <a:pt x="43258" y="6482"/>
                    </a:lnTo>
                    <a:lnTo>
                      <a:pt x="43573" y="5910"/>
                    </a:lnTo>
                    <a:lnTo>
                      <a:pt x="43829" y="5339"/>
                    </a:lnTo>
                    <a:lnTo>
                      <a:pt x="44065" y="4788"/>
                    </a:lnTo>
                    <a:lnTo>
                      <a:pt x="44262" y="4256"/>
                    </a:lnTo>
                    <a:lnTo>
                      <a:pt x="44400" y="3724"/>
                    </a:lnTo>
                    <a:lnTo>
                      <a:pt x="44518" y="3192"/>
                    </a:lnTo>
                    <a:lnTo>
                      <a:pt x="44577" y="2680"/>
                    </a:lnTo>
                    <a:lnTo>
                      <a:pt x="44617" y="2168"/>
                    </a:lnTo>
                    <a:lnTo>
                      <a:pt x="44597" y="1872"/>
                    </a:lnTo>
                    <a:lnTo>
                      <a:pt x="44577" y="1596"/>
                    </a:lnTo>
                    <a:lnTo>
                      <a:pt x="44538" y="1301"/>
                    </a:lnTo>
                    <a:lnTo>
                      <a:pt x="44479" y="1025"/>
                    </a:lnTo>
                    <a:lnTo>
                      <a:pt x="44400" y="769"/>
                    </a:lnTo>
                    <a:lnTo>
                      <a:pt x="44302" y="493"/>
                    </a:lnTo>
                    <a:lnTo>
                      <a:pt x="44183" y="237"/>
                    </a:lnTo>
                    <a:lnTo>
                      <a:pt x="440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1"/>
              <p:cNvSpPr/>
              <p:nvPr/>
            </p:nvSpPr>
            <p:spPr>
              <a:xfrm>
                <a:off x="2439975" y="637975"/>
                <a:ext cx="1231650" cy="450150"/>
              </a:xfrm>
              <a:custGeom>
                <a:avLst/>
                <a:gdLst/>
                <a:ahLst/>
                <a:cxnLst/>
                <a:rect l="l" t="t" r="r" b="b"/>
                <a:pathLst>
                  <a:path w="49266" h="18006" extrusionOk="0">
                    <a:moveTo>
                      <a:pt x="118" y="1"/>
                    </a:moveTo>
                    <a:lnTo>
                      <a:pt x="79" y="218"/>
                    </a:lnTo>
                    <a:lnTo>
                      <a:pt x="39" y="454"/>
                    </a:lnTo>
                    <a:lnTo>
                      <a:pt x="20" y="671"/>
                    </a:lnTo>
                    <a:lnTo>
                      <a:pt x="0" y="887"/>
                    </a:lnTo>
                    <a:lnTo>
                      <a:pt x="20" y="1143"/>
                    </a:lnTo>
                    <a:lnTo>
                      <a:pt x="39" y="1400"/>
                    </a:lnTo>
                    <a:lnTo>
                      <a:pt x="79" y="1675"/>
                    </a:lnTo>
                    <a:lnTo>
                      <a:pt x="138" y="1931"/>
                    </a:lnTo>
                    <a:lnTo>
                      <a:pt x="217" y="2187"/>
                    </a:lnTo>
                    <a:lnTo>
                      <a:pt x="296" y="2444"/>
                    </a:lnTo>
                    <a:lnTo>
                      <a:pt x="414" y="2700"/>
                    </a:lnTo>
                    <a:lnTo>
                      <a:pt x="532" y="2956"/>
                    </a:lnTo>
                    <a:lnTo>
                      <a:pt x="768" y="3409"/>
                    </a:lnTo>
                    <a:lnTo>
                      <a:pt x="1044" y="3862"/>
                    </a:lnTo>
                    <a:lnTo>
                      <a:pt x="1359" y="4315"/>
                    </a:lnTo>
                    <a:lnTo>
                      <a:pt x="1694" y="4768"/>
                    </a:lnTo>
                    <a:lnTo>
                      <a:pt x="2029" y="5162"/>
                    </a:lnTo>
                    <a:lnTo>
                      <a:pt x="2403" y="5556"/>
                    </a:lnTo>
                    <a:lnTo>
                      <a:pt x="2797" y="5950"/>
                    </a:lnTo>
                    <a:lnTo>
                      <a:pt x="3211" y="6344"/>
                    </a:lnTo>
                    <a:lnTo>
                      <a:pt x="3644" y="6757"/>
                    </a:lnTo>
                    <a:lnTo>
                      <a:pt x="4097" y="7151"/>
                    </a:lnTo>
                    <a:lnTo>
                      <a:pt x="4590" y="7545"/>
                    </a:lnTo>
                    <a:lnTo>
                      <a:pt x="5102" y="7939"/>
                    </a:lnTo>
                    <a:lnTo>
                      <a:pt x="5890" y="8511"/>
                    </a:lnTo>
                    <a:lnTo>
                      <a:pt x="6737" y="9102"/>
                    </a:lnTo>
                    <a:lnTo>
                      <a:pt x="7623" y="9673"/>
                    </a:lnTo>
                    <a:lnTo>
                      <a:pt x="8569" y="10244"/>
                    </a:lnTo>
                    <a:lnTo>
                      <a:pt x="9534" y="10796"/>
                    </a:lnTo>
                    <a:lnTo>
                      <a:pt x="10558" y="11347"/>
                    </a:lnTo>
                    <a:lnTo>
                      <a:pt x="11602" y="11879"/>
                    </a:lnTo>
                    <a:lnTo>
                      <a:pt x="12666" y="12411"/>
                    </a:lnTo>
                    <a:lnTo>
                      <a:pt x="13789" y="12903"/>
                    </a:lnTo>
                    <a:lnTo>
                      <a:pt x="14912" y="13396"/>
                    </a:lnTo>
                    <a:lnTo>
                      <a:pt x="16074" y="13869"/>
                    </a:lnTo>
                    <a:lnTo>
                      <a:pt x="17275" y="14322"/>
                    </a:lnTo>
                    <a:lnTo>
                      <a:pt x="18477" y="14735"/>
                    </a:lnTo>
                    <a:lnTo>
                      <a:pt x="19698" y="15149"/>
                    </a:lnTo>
                    <a:lnTo>
                      <a:pt x="20939" y="15523"/>
                    </a:lnTo>
                    <a:lnTo>
                      <a:pt x="22200" y="15878"/>
                    </a:lnTo>
                    <a:lnTo>
                      <a:pt x="23205" y="16134"/>
                    </a:lnTo>
                    <a:lnTo>
                      <a:pt x="24209" y="16370"/>
                    </a:lnTo>
                    <a:lnTo>
                      <a:pt x="25194" y="16607"/>
                    </a:lnTo>
                    <a:lnTo>
                      <a:pt x="26179" y="16823"/>
                    </a:lnTo>
                    <a:lnTo>
                      <a:pt x="27144" y="17001"/>
                    </a:lnTo>
                    <a:lnTo>
                      <a:pt x="28109" y="17178"/>
                    </a:lnTo>
                    <a:lnTo>
                      <a:pt x="29075" y="17335"/>
                    </a:lnTo>
                    <a:lnTo>
                      <a:pt x="30020" y="17473"/>
                    </a:lnTo>
                    <a:lnTo>
                      <a:pt x="30946" y="17611"/>
                    </a:lnTo>
                    <a:lnTo>
                      <a:pt x="31852" y="17710"/>
                    </a:lnTo>
                    <a:lnTo>
                      <a:pt x="32758" y="17808"/>
                    </a:lnTo>
                    <a:lnTo>
                      <a:pt x="33645" y="17887"/>
                    </a:lnTo>
                    <a:lnTo>
                      <a:pt x="34531" y="17946"/>
                    </a:lnTo>
                    <a:lnTo>
                      <a:pt x="35378" y="17985"/>
                    </a:lnTo>
                    <a:lnTo>
                      <a:pt x="36225" y="18005"/>
                    </a:lnTo>
                    <a:lnTo>
                      <a:pt x="37033" y="18005"/>
                    </a:lnTo>
                    <a:lnTo>
                      <a:pt x="38234" y="17985"/>
                    </a:lnTo>
                    <a:lnTo>
                      <a:pt x="39377" y="17946"/>
                    </a:lnTo>
                    <a:lnTo>
                      <a:pt x="40460" y="17848"/>
                    </a:lnTo>
                    <a:lnTo>
                      <a:pt x="41504" y="17729"/>
                    </a:lnTo>
                    <a:lnTo>
                      <a:pt x="42253" y="17611"/>
                    </a:lnTo>
                    <a:lnTo>
                      <a:pt x="42982" y="17473"/>
                    </a:lnTo>
                    <a:lnTo>
                      <a:pt x="43671" y="17296"/>
                    </a:lnTo>
                    <a:lnTo>
                      <a:pt x="44321" y="17119"/>
                    </a:lnTo>
                    <a:lnTo>
                      <a:pt x="44794" y="16981"/>
                    </a:lnTo>
                    <a:lnTo>
                      <a:pt x="45247" y="16823"/>
                    </a:lnTo>
                    <a:lnTo>
                      <a:pt x="45680" y="16646"/>
                    </a:lnTo>
                    <a:lnTo>
                      <a:pt x="46094" y="16469"/>
                    </a:lnTo>
                    <a:lnTo>
                      <a:pt x="46488" y="16252"/>
                    </a:lnTo>
                    <a:lnTo>
                      <a:pt x="46862" y="16055"/>
                    </a:lnTo>
                    <a:lnTo>
                      <a:pt x="47217" y="15819"/>
                    </a:lnTo>
                    <a:lnTo>
                      <a:pt x="47552" y="15582"/>
                    </a:lnTo>
                    <a:lnTo>
                      <a:pt x="47847" y="15346"/>
                    </a:lnTo>
                    <a:lnTo>
                      <a:pt x="48143" y="15070"/>
                    </a:lnTo>
                    <a:lnTo>
                      <a:pt x="48399" y="14794"/>
                    </a:lnTo>
                    <a:lnTo>
                      <a:pt x="48615" y="14499"/>
                    </a:lnTo>
                    <a:lnTo>
                      <a:pt x="48832" y="14184"/>
                    </a:lnTo>
                    <a:lnTo>
                      <a:pt x="49009" y="13849"/>
                    </a:lnTo>
                    <a:lnTo>
                      <a:pt x="49147" y="13514"/>
                    </a:lnTo>
                    <a:lnTo>
                      <a:pt x="49265" y="13159"/>
                    </a:lnTo>
                    <a:lnTo>
                      <a:pt x="48103" y="12864"/>
                    </a:lnTo>
                    <a:lnTo>
                      <a:pt x="48024" y="13081"/>
                    </a:lnTo>
                    <a:lnTo>
                      <a:pt x="47946" y="13278"/>
                    </a:lnTo>
                    <a:lnTo>
                      <a:pt x="47827" y="13494"/>
                    </a:lnTo>
                    <a:lnTo>
                      <a:pt x="47709" y="13691"/>
                    </a:lnTo>
                    <a:lnTo>
                      <a:pt x="47591" y="13869"/>
                    </a:lnTo>
                    <a:lnTo>
                      <a:pt x="47453" y="14026"/>
                    </a:lnTo>
                    <a:lnTo>
                      <a:pt x="47295" y="14203"/>
                    </a:lnTo>
                    <a:lnTo>
                      <a:pt x="47138" y="14361"/>
                    </a:lnTo>
                    <a:lnTo>
                      <a:pt x="46941" y="14519"/>
                    </a:lnTo>
                    <a:lnTo>
                      <a:pt x="46744" y="14676"/>
                    </a:lnTo>
                    <a:lnTo>
                      <a:pt x="46547" y="14834"/>
                    </a:lnTo>
                    <a:lnTo>
                      <a:pt x="46311" y="14972"/>
                    </a:lnTo>
                    <a:lnTo>
                      <a:pt x="45936" y="15188"/>
                    </a:lnTo>
                    <a:lnTo>
                      <a:pt x="45542" y="15385"/>
                    </a:lnTo>
                    <a:lnTo>
                      <a:pt x="45109" y="15582"/>
                    </a:lnTo>
                    <a:lnTo>
                      <a:pt x="44656" y="15760"/>
                    </a:lnTo>
                    <a:lnTo>
                      <a:pt x="44163" y="15917"/>
                    </a:lnTo>
                    <a:lnTo>
                      <a:pt x="43632" y="16075"/>
                    </a:lnTo>
                    <a:lnTo>
                      <a:pt x="43080" y="16213"/>
                    </a:lnTo>
                    <a:lnTo>
                      <a:pt x="42509" y="16331"/>
                    </a:lnTo>
                    <a:lnTo>
                      <a:pt x="41898" y="16449"/>
                    </a:lnTo>
                    <a:lnTo>
                      <a:pt x="41288" y="16528"/>
                    </a:lnTo>
                    <a:lnTo>
                      <a:pt x="40637" y="16626"/>
                    </a:lnTo>
                    <a:lnTo>
                      <a:pt x="39948" y="16685"/>
                    </a:lnTo>
                    <a:lnTo>
                      <a:pt x="39259" y="16744"/>
                    </a:lnTo>
                    <a:lnTo>
                      <a:pt x="38530" y="16784"/>
                    </a:lnTo>
                    <a:lnTo>
                      <a:pt x="37801" y="16804"/>
                    </a:lnTo>
                    <a:lnTo>
                      <a:pt x="36245" y="16804"/>
                    </a:lnTo>
                    <a:lnTo>
                      <a:pt x="35417" y="16764"/>
                    </a:lnTo>
                    <a:lnTo>
                      <a:pt x="34590" y="16725"/>
                    </a:lnTo>
                    <a:lnTo>
                      <a:pt x="33743" y="16685"/>
                    </a:lnTo>
                    <a:lnTo>
                      <a:pt x="32876" y="16607"/>
                    </a:lnTo>
                    <a:lnTo>
                      <a:pt x="31990" y="16508"/>
                    </a:lnTo>
                    <a:lnTo>
                      <a:pt x="31084" y="16410"/>
                    </a:lnTo>
                    <a:lnTo>
                      <a:pt x="30178" y="16291"/>
                    </a:lnTo>
                    <a:lnTo>
                      <a:pt x="29252" y="16154"/>
                    </a:lnTo>
                    <a:lnTo>
                      <a:pt x="28326" y="15996"/>
                    </a:lnTo>
                    <a:lnTo>
                      <a:pt x="27381" y="15819"/>
                    </a:lnTo>
                    <a:lnTo>
                      <a:pt x="26415" y="15641"/>
                    </a:lnTo>
                    <a:lnTo>
                      <a:pt x="25450" y="15425"/>
                    </a:lnTo>
                    <a:lnTo>
                      <a:pt x="24485" y="15208"/>
                    </a:lnTo>
                    <a:lnTo>
                      <a:pt x="23500" y="14972"/>
                    </a:lnTo>
                    <a:lnTo>
                      <a:pt x="22515" y="14716"/>
                    </a:lnTo>
                    <a:lnTo>
                      <a:pt x="21432" y="14420"/>
                    </a:lnTo>
                    <a:lnTo>
                      <a:pt x="20388" y="14085"/>
                    </a:lnTo>
                    <a:lnTo>
                      <a:pt x="19324" y="13750"/>
                    </a:lnTo>
                    <a:lnTo>
                      <a:pt x="18300" y="13396"/>
                    </a:lnTo>
                    <a:lnTo>
                      <a:pt x="17275" y="13022"/>
                    </a:lnTo>
                    <a:lnTo>
                      <a:pt x="16271" y="12647"/>
                    </a:lnTo>
                    <a:lnTo>
                      <a:pt x="15266" y="12234"/>
                    </a:lnTo>
                    <a:lnTo>
                      <a:pt x="14301" y="11820"/>
                    </a:lnTo>
                    <a:lnTo>
                      <a:pt x="12902" y="11170"/>
                    </a:lnTo>
                    <a:lnTo>
                      <a:pt x="11543" y="10500"/>
                    </a:lnTo>
                    <a:lnTo>
                      <a:pt x="10243" y="9811"/>
                    </a:lnTo>
                    <a:lnTo>
                      <a:pt x="9002" y="9102"/>
                    </a:lnTo>
                    <a:lnTo>
                      <a:pt x="8116" y="8570"/>
                    </a:lnTo>
                    <a:lnTo>
                      <a:pt x="7288" y="8018"/>
                    </a:lnTo>
                    <a:lnTo>
                      <a:pt x="6481" y="7467"/>
                    </a:lnTo>
                    <a:lnTo>
                      <a:pt x="5732" y="6915"/>
                    </a:lnTo>
                    <a:lnTo>
                      <a:pt x="5043" y="6364"/>
                    </a:lnTo>
                    <a:lnTo>
                      <a:pt x="4393" y="5812"/>
                    </a:lnTo>
                    <a:lnTo>
                      <a:pt x="3802" y="5260"/>
                    </a:lnTo>
                    <a:lnTo>
                      <a:pt x="3270" y="4709"/>
                    </a:lnTo>
                    <a:lnTo>
                      <a:pt x="2778" y="4177"/>
                    </a:lnTo>
                    <a:lnTo>
                      <a:pt x="2364" y="3665"/>
                    </a:lnTo>
                    <a:lnTo>
                      <a:pt x="2009" y="3153"/>
                    </a:lnTo>
                    <a:lnTo>
                      <a:pt x="1852" y="2897"/>
                    </a:lnTo>
                    <a:lnTo>
                      <a:pt x="1714" y="2641"/>
                    </a:lnTo>
                    <a:lnTo>
                      <a:pt x="1596" y="2404"/>
                    </a:lnTo>
                    <a:lnTo>
                      <a:pt x="1497" y="2168"/>
                    </a:lnTo>
                    <a:lnTo>
                      <a:pt x="1399" y="1951"/>
                    </a:lnTo>
                    <a:lnTo>
                      <a:pt x="1340" y="1715"/>
                    </a:lnTo>
                    <a:lnTo>
                      <a:pt x="1280" y="1498"/>
                    </a:lnTo>
                    <a:lnTo>
                      <a:pt x="1241" y="1301"/>
                    </a:lnTo>
                    <a:lnTo>
                      <a:pt x="1221" y="1084"/>
                    </a:lnTo>
                    <a:lnTo>
                      <a:pt x="1221" y="887"/>
                    </a:lnTo>
                    <a:lnTo>
                      <a:pt x="1221" y="592"/>
                    </a:lnTo>
                    <a:lnTo>
                      <a:pt x="1280" y="316"/>
                    </a:lnTo>
                    <a:lnTo>
                      <a:pt x="1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1"/>
              <p:cNvSpPr/>
              <p:nvPr/>
            </p:nvSpPr>
            <p:spPr>
              <a:xfrm>
                <a:off x="2675350" y="251900"/>
                <a:ext cx="699800" cy="1114950"/>
              </a:xfrm>
              <a:custGeom>
                <a:avLst/>
                <a:gdLst/>
                <a:ahLst/>
                <a:cxnLst/>
                <a:rect l="l" t="t" r="r" b="b"/>
                <a:pathLst>
                  <a:path w="27992" h="44598" extrusionOk="0">
                    <a:moveTo>
                      <a:pt x="2562" y="1"/>
                    </a:moveTo>
                    <a:lnTo>
                      <a:pt x="2227" y="217"/>
                    </a:lnTo>
                    <a:lnTo>
                      <a:pt x="1931" y="454"/>
                    </a:lnTo>
                    <a:lnTo>
                      <a:pt x="1655" y="729"/>
                    </a:lnTo>
                    <a:lnTo>
                      <a:pt x="1399" y="1025"/>
                    </a:lnTo>
                    <a:lnTo>
                      <a:pt x="1222" y="1261"/>
                    </a:lnTo>
                    <a:lnTo>
                      <a:pt x="1045" y="1517"/>
                    </a:lnTo>
                    <a:lnTo>
                      <a:pt x="907" y="1773"/>
                    </a:lnTo>
                    <a:lnTo>
                      <a:pt x="769" y="2049"/>
                    </a:lnTo>
                    <a:lnTo>
                      <a:pt x="631" y="2345"/>
                    </a:lnTo>
                    <a:lnTo>
                      <a:pt x="533" y="2640"/>
                    </a:lnTo>
                    <a:lnTo>
                      <a:pt x="414" y="2955"/>
                    </a:lnTo>
                    <a:lnTo>
                      <a:pt x="336" y="3270"/>
                    </a:lnTo>
                    <a:lnTo>
                      <a:pt x="257" y="3605"/>
                    </a:lnTo>
                    <a:lnTo>
                      <a:pt x="178" y="3940"/>
                    </a:lnTo>
                    <a:lnTo>
                      <a:pt x="139" y="4295"/>
                    </a:lnTo>
                    <a:lnTo>
                      <a:pt x="80" y="4669"/>
                    </a:lnTo>
                    <a:lnTo>
                      <a:pt x="21" y="5418"/>
                    </a:lnTo>
                    <a:lnTo>
                      <a:pt x="1" y="6206"/>
                    </a:lnTo>
                    <a:lnTo>
                      <a:pt x="21" y="6698"/>
                    </a:lnTo>
                    <a:lnTo>
                      <a:pt x="40" y="7230"/>
                    </a:lnTo>
                    <a:lnTo>
                      <a:pt x="80" y="7742"/>
                    </a:lnTo>
                    <a:lnTo>
                      <a:pt x="119" y="8294"/>
                    </a:lnTo>
                    <a:lnTo>
                      <a:pt x="178" y="8845"/>
                    </a:lnTo>
                    <a:lnTo>
                      <a:pt x="257" y="9397"/>
                    </a:lnTo>
                    <a:lnTo>
                      <a:pt x="454" y="10559"/>
                    </a:lnTo>
                    <a:lnTo>
                      <a:pt x="651" y="11445"/>
                    </a:lnTo>
                    <a:lnTo>
                      <a:pt x="868" y="12371"/>
                    </a:lnTo>
                    <a:lnTo>
                      <a:pt x="1104" y="13317"/>
                    </a:lnTo>
                    <a:lnTo>
                      <a:pt x="1380" y="14282"/>
                    </a:lnTo>
                    <a:lnTo>
                      <a:pt x="1695" y="15247"/>
                    </a:lnTo>
                    <a:lnTo>
                      <a:pt x="2030" y="16252"/>
                    </a:lnTo>
                    <a:lnTo>
                      <a:pt x="2404" y="17256"/>
                    </a:lnTo>
                    <a:lnTo>
                      <a:pt x="2798" y="18281"/>
                    </a:lnTo>
                    <a:lnTo>
                      <a:pt x="3212" y="19325"/>
                    </a:lnTo>
                    <a:lnTo>
                      <a:pt x="3665" y="20369"/>
                    </a:lnTo>
                    <a:lnTo>
                      <a:pt x="4137" y="21432"/>
                    </a:lnTo>
                    <a:lnTo>
                      <a:pt x="4650" y="22516"/>
                    </a:lnTo>
                    <a:lnTo>
                      <a:pt x="5181" y="23579"/>
                    </a:lnTo>
                    <a:lnTo>
                      <a:pt x="5733" y="24663"/>
                    </a:lnTo>
                    <a:lnTo>
                      <a:pt x="6324" y="25746"/>
                    </a:lnTo>
                    <a:lnTo>
                      <a:pt x="6954" y="26830"/>
                    </a:lnTo>
                    <a:lnTo>
                      <a:pt x="7526" y="27814"/>
                    </a:lnTo>
                    <a:lnTo>
                      <a:pt x="8097" y="28760"/>
                    </a:lnTo>
                    <a:lnTo>
                      <a:pt x="8688" y="29686"/>
                    </a:lnTo>
                    <a:lnTo>
                      <a:pt x="9279" y="30592"/>
                    </a:lnTo>
                    <a:lnTo>
                      <a:pt x="9870" y="31478"/>
                    </a:lnTo>
                    <a:lnTo>
                      <a:pt x="10480" y="32345"/>
                    </a:lnTo>
                    <a:lnTo>
                      <a:pt x="11091" y="33192"/>
                    </a:lnTo>
                    <a:lnTo>
                      <a:pt x="11721" y="34000"/>
                    </a:lnTo>
                    <a:lnTo>
                      <a:pt x="12332" y="34788"/>
                    </a:lnTo>
                    <a:lnTo>
                      <a:pt x="12962" y="35556"/>
                    </a:lnTo>
                    <a:lnTo>
                      <a:pt x="13573" y="36304"/>
                    </a:lnTo>
                    <a:lnTo>
                      <a:pt x="14203" y="37014"/>
                    </a:lnTo>
                    <a:lnTo>
                      <a:pt x="14834" y="37703"/>
                    </a:lnTo>
                    <a:lnTo>
                      <a:pt x="15464" y="38353"/>
                    </a:lnTo>
                    <a:lnTo>
                      <a:pt x="16075" y="38983"/>
                    </a:lnTo>
                    <a:lnTo>
                      <a:pt x="16705" y="39594"/>
                    </a:lnTo>
                    <a:lnTo>
                      <a:pt x="17316" y="40165"/>
                    </a:lnTo>
                    <a:lnTo>
                      <a:pt x="17926" y="40697"/>
                    </a:lnTo>
                    <a:lnTo>
                      <a:pt x="18537" y="41209"/>
                    </a:lnTo>
                    <a:lnTo>
                      <a:pt x="19147" y="41682"/>
                    </a:lnTo>
                    <a:lnTo>
                      <a:pt x="19738" y="42135"/>
                    </a:lnTo>
                    <a:lnTo>
                      <a:pt x="20349" y="42549"/>
                    </a:lnTo>
                    <a:lnTo>
                      <a:pt x="20920" y="42923"/>
                    </a:lnTo>
                    <a:lnTo>
                      <a:pt x="21511" y="43258"/>
                    </a:lnTo>
                    <a:lnTo>
                      <a:pt x="22083" y="43553"/>
                    </a:lnTo>
                    <a:lnTo>
                      <a:pt x="22634" y="43829"/>
                    </a:lnTo>
                    <a:lnTo>
                      <a:pt x="23186" y="44066"/>
                    </a:lnTo>
                    <a:lnTo>
                      <a:pt x="23737" y="44243"/>
                    </a:lnTo>
                    <a:lnTo>
                      <a:pt x="24269" y="44400"/>
                    </a:lnTo>
                    <a:lnTo>
                      <a:pt x="24801" y="44519"/>
                    </a:lnTo>
                    <a:lnTo>
                      <a:pt x="25313" y="44578"/>
                    </a:lnTo>
                    <a:lnTo>
                      <a:pt x="25825" y="44597"/>
                    </a:lnTo>
                    <a:lnTo>
                      <a:pt x="26101" y="44597"/>
                    </a:lnTo>
                    <a:lnTo>
                      <a:pt x="26396" y="44578"/>
                    </a:lnTo>
                    <a:lnTo>
                      <a:pt x="26672" y="44538"/>
                    </a:lnTo>
                    <a:lnTo>
                      <a:pt x="26948" y="44479"/>
                    </a:lnTo>
                    <a:lnTo>
                      <a:pt x="27224" y="44400"/>
                    </a:lnTo>
                    <a:lnTo>
                      <a:pt x="27480" y="44302"/>
                    </a:lnTo>
                    <a:lnTo>
                      <a:pt x="27736" y="44184"/>
                    </a:lnTo>
                    <a:lnTo>
                      <a:pt x="27992" y="44046"/>
                    </a:lnTo>
                    <a:lnTo>
                      <a:pt x="27381" y="43002"/>
                    </a:lnTo>
                    <a:lnTo>
                      <a:pt x="27224" y="43100"/>
                    </a:lnTo>
                    <a:lnTo>
                      <a:pt x="27046" y="43179"/>
                    </a:lnTo>
                    <a:lnTo>
                      <a:pt x="26849" y="43238"/>
                    </a:lnTo>
                    <a:lnTo>
                      <a:pt x="26653" y="43297"/>
                    </a:lnTo>
                    <a:lnTo>
                      <a:pt x="26456" y="43337"/>
                    </a:lnTo>
                    <a:lnTo>
                      <a:pt x="26259" y="43376"/>
                    </a:lnTo>
                    <a:lnTo>
                      <a:pt x="26042" y="43396"/>
                    </a:lnTo>
                    <a:lnTo>
                      <a:pt x="25825" y="43396"/>
                    </a:lnTo>
                    <a:lnTo>
                      <a:pt x="25412" y="43376"/>
                    </a:lnTo>
                    <a:lnTo>
                      <a:pt x="24998" y="43337"/>
                    </a:lnTo>
                    <a:lnTo>
                      <a:pt x="24565" y="43238"/>
                    </a:lnTo>
                    <a:lnTo>
                      <a:pt x="24092" y="43100"/>
                    </a:lnTo>
                    <a:lnTo>
                      <a:pt x="23678" y="42962"/>
                    </a:lnTo>
                    <a:lnTo>
                      <a:pt x="23245" y="42785"/>
                    </a:lnTo>
                    <a:lnTo>
                      <a:pt x="22811" y="42588"/>
                    </a:lnTo>
                    <a:lnTo>
                      <a:pt x="22358" y="42352"/>
                    </a:lnTo>
                    <a:lnTo>
                      <a:pt x="21886" y="42096"/>
                    </a:lnTo>
                    <a:lnTo>
                      <a:pt x="21413" y="41800"/>
                    </a:lnTo>
                    <a:lnTo>
                      <a:pt x="20940" y="41485"/>
                    </a:lnTo>
                    <a:lnTo>
                      <a:pt x="20448" y="41150"/>
                    </a:lnTo>
                    <a:lnTo>
                      <a:pt x="19699" y="40599"/>
                    </a:lnTo>
                    <a:lnTo>
                      <a:pt x="18931" y="39968"/>
                    </a:lnTo>
                    <a:lnTo>
                      <a:pt x="18163" y="39299"/>
                    </a:lnTo>
                    <a:lnTo>
                      <a:pt x="17375" y="38570"/>
                    </a:lnTo>
                    <a:lnTo>
                      <a:pt x="16587" y="37801"/>
                    </a:lnTo>
                    <a:lnTo>
                      <a:pt x="15799" y="36954"/>
                    </a:lnTo>
                    <a:lnTo>
                      <a:pt x="14991" y="36088"/>
                    </a:lnTo>
                    <a:lnTo>
                      <a:pt x="14184" y="35162"/>
                    </a:lnTo>
                    <a:lnTo>
                      <a:pt x="13396" y="34177"/>
                    </a:lnTo>
                    <a:lnTo>
                      <a:pt x="12588" y="33172"/>
                    </a:lnTo>
                    <a:lnTo>
                      <a:pt x="11800" y="32109"/>
                    </a:lnTo>
                    <a:lnTo>
                      <a:pt x="11012" y="31006"/>
                    </a:lnTo>
                    <a:lnTo>
                      <a:pt x="10244" y="29863"/>
                    </a:lnTo>
                    <a:lnTo>
                      <a:pt x="9476" y="28701"/>
                    </a:lnTo>
                    <a:lnTo>
                      <a:pt x="8727" y="27480"/>
                    </a:lnTo>
                    <a:lnTo>
                      <a:pt x="7998" y="26239"/>
                    </a:lnTo>
                    <a:lnTo>
                      <a:pt x="7191" y="24801"/>
                    </a:lnTo>
                    <a:lnTo>
                      <a:pt x="6442" y="23382"/>
                    </a:lnTo>
                    <a:lnTo>
                      <a:pt x="5733" y="21984"/>
                    </a:lnTo>
                    <a:lnTo>
                      <a:pt x="5083" y="20585"/>
                    </a:lnTo>
                    <a:lnTo>
                      <a:pt x="4472" y="19206"/>
                    </a:lnTo>
                    <a:lnTo>
                      <a:pt x="3901" y="17847"/>
                    </a:lnTo>
                    <a:lnTo>
                      <a:pt x="3409" y="16508"/>
                    </a:lnTo>
                    <a:lnTo>
                      <a:pt x="2956" y="15208"/>
                    </a:lnTo>
                    <a:lnTo>
                      <a:pt x="2542" y="13927"/>
                    </a:lnTo>
                    <a:lnTo>
                      <a:pt x="2187" y="12686"/>
                    </a:lnTo>
                    <a:lnTo>
                      <a:pt x="1892" y="11485"/>
                    </a:lnTo>
                    <a:lnTo>
                      <a:pt x="1655" y="10322"/>
                    </a:lnTo>
                    <a:lnTo>
                      <a:pt x="1458" y="9219"/>
                    </a:lnTo>
                    <a:lnTo>
                      <a:pt x="1380" y="8687"/>
                    </a:lnTo>
                    <a:lnTo>
                      <a:pt x="1321" y="8156"/>
                    </a:lnTo>
                    <a:lnTo>
                      <a:pt x="1262" y="7643"/>
                    </a:lnTo>
                    <a:lnTo>
                      <a:pt x="1242" y="7151"/>
                    </a:lnTo>
                    <a:lnTo>
                      <a:pt x="1222" y="6678"/>
                    </a:lnTo>
                    <a:lnTo>
                      <a:pt x="1202" y="6206"/>
                    </a:lnTo>
                    <a:lnTo>
                      <a:pt x="1222" y="5713"/>
                    </a:lnTo>
                    <a:lnTo>
                      <a:pt x="1242" y="5240"/>
                    </a:lnTo>
                    <a:lnTo>
                      <a:pt x="1281" y="4787"/>
                    </a:lnTo>
                    <a:lnTo>
                      <a:pt x="1340" y="4354"/>
                    </a:lnTo>
                    <a:lnTo>
                      <a:pt x="1419" y="3960"/>
                    </a:lnTo>
                    <a:lnTo>
                      <a:pt x="1498" y="3566"/>
                    </a:lnTo>
                    <a:lnTo>
                      <a:pt x="1596" y="3211"/>
                    </a:lnTo>
                    <a:lnTo>
                      <a:pt x="1715" y="2876"/>
                    </a:lnTo>
                    <a:lnTo>
                      <a:pt x="1852" y="2561"/>
                    </a:lnTo>
                    <a:lnTo>
                      <a:pt x="2010" y="2266"/>
                    </a:lnTo>
                    <a:lnTo>
                      <a:pt x="2168" y="2010"/>
                    </a:lnTo>
                    <a:lnTo>
                      <a:pt x="2345" y="1773"/>
                    </a:lnTo>
                    <a:lnTo>
                      <a:pt x="2522" y="1557"/>
                    </a:lnTo>
                    <a:lnTo>
                      <a:pt x="2719" y="1360"/>
                    </a:lnTo>
                    <a:lnTo>
                      <a:pt x="2936" y="1182"/>
                    </a:lnTo>
                    <a:lnTo>
                      <a:pt x="3153" y="1045"/>
                    </a:lnTo>
                    <a:lnTo>
                      <a:pt x="25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Rectangle 3">
            <a:extLst>
              <a:ext uri="{FF2B5EF4-FFF2-40B4-BE49-F238E27FC236}">
                <a16:creationId xmlns:a16="http://schemas.microsoft.com/office/drawing/2014/main" id="{DC9E088A-0495-264D-9369-9A3544C0C704}"/>
              </a:ext>
            </a:extLst>
          </p:cNvPr>
          <p:cNvSpPr/>
          <p:nvPr/>
        </p:nvSpPr>
        <p:spPr>
          <a:xfrm>
            <a:off x="3130744" y="3613923"/>
            <a:ext cx="4120039" cy="307777"/>
          </a:xfrm>
          <a:prstGeom prst="rect">
            <a:avLst/>
          </a:prstGeom>
        </p:spPr>
        <p:txBody>
          <a:bodyPr wrap="none">
            <a:spAutoFit/>
          </a:bodyPr>
          <a:lstStyle/>
          <a:p>
            <a:pPr lvl="0"/>
            <a:r>
              <a:rPr lang="en-US">
                <a:latin typeface="Nunito" pitchFamily="2" charset="-93"/>
              </a:rPr>
              <a:t>Thu </a:t>
            </a:r>
            <a:r>
              <a:rPr lang="en-US" err="1">
                <a:latin typeface="Nunito" pitchFamily="2" charset="-93"/>
              </a:rPr>
              <a:t>thập</a:t>
            </a:r>
            <a:r>
              <a:rPr lang="en-US">
                <a:latin typeface="Nunito" pitchFamily="2" charset="-93"/>
              </a:rPr>
              <a:t> </a:t>
            </a:r>
            <a:r>
              <a:rPr lang="en-US" err="1">
                <a:latin typeface="Nunito" pitchFamily="2" charset="-93"/>
              </a:rPr>
              <a:t>dữ</a:t>
            </a:r>
            <a:r>
              <a:rPr lang="en-US">
                <a:latin typeface="Nunito" pitchFamily="2" charset="-93"/>
              </a:rPr>
              <a:t> </a:t>
            </a:r>
            <a:r>
              <a:rPr lang="en-US" err="1">
                <a:latin typeface="Nunito" pitchFamily="2" charset="-93"/>
              </a:rPr>
              <a:t>liệu</a:t>
            </a:r>
            <a:r>
              <a:rPr lang="en-US">
                <a:latin typeface="Nunito" pitchFamily="2" charset="-93"/>
              </a:rPr>
              <a:t>, </a:t>
            </a:r>
            <a:r>
              <a:rPr lang="en-US" err="1">
                <a:latin typeface="Nunito" pitchFamily="2" charset="-93"/>
              </a:rPr>
              <a:t>tổng</a:t>
            </a:r>
            <a:r>
              <a:rPr lang="en-US">
                <a:latin typeface="Nunito" pitchFamily="2" charset="-93"/>
              </a:rPr>
              <a:t> </a:t>
            </a:r>
            <a:r>
              <a:rPr lang="en-US" err="1">
                <a:latin typeface="Nunito" pitchFamily="2" charset="-93"/>
              </a:rPr>
              <a:t>quan</a:t>
            </a:r>
            <a:r>
              <a:rPr lang="en-US">
                <a:latin typeface="Nunito" pitchFamily="2" charset="-93"/>
              </a:rPr>
              <a:t> </a:t>
            </a:r>
            <a:r>
              <a:rPr lang="en-US" err="1">
                <a:latin typeface="Nunito" pitchFamily="2" charset="-93"/>
              </a:rPr>
              <a:t>và</a:t>
            </a:r>
            <a:r>
              <a:rPr lang="en-US">
                <a:latin typeface="Nunito" pitchFamily="2" charset="-93"/>
              </a:rPr>
              <a:t> </a:t>
            </a:r>
            <a:r>
              <a:rPr lang="en-US" err="1">
                <a:latin typeface="Nunito" pitchFamily="2" charset="-93"/>
              </a:rPr>
              <a:t>phân</a:t>
            </a:r>
            <a:r>
              <a:rPr lang="en-US">
                <a:latin typeface="Nunito" pitchFamily="2" charset="-93"/>
              </a:rPr>
              <a:t> </a:t>
            </a:r>
            <a:r>
              <a:rPr lang="en-US" err="1">
                <a:latin typeface="Nunito" pitchFamily="2" charset="-93"/>
              </a:rPr>
              <a:t>tích</a:t>
            </a:r>
            <a:r>
              <a:rPr lang="en-US">
                <a:latin typeface="Nunito" pitchFamily="2" charset="-93"/>
              </a:rPr>
              <a:t> </a:t>
            </a:r>
            <a:r>
              <a:rPr lang="en-US" err="1">
                <a:latin typeface="Nunito" pitchFamily="2" charset="-93"/>
              </a:rPr>
              <a:t>dữ</a:t>
            </a:r>
            <a:r>
              <a:rPr lang="en-US">
                <a:latin typeface="Nunito" pitchFamily="2" charset="-93"/>
              </a:rPr>
              <a:t> </a:t>
            </a:r>
            <a:r>
              <a:rPr lang="en-US" err="1">
                <a:latin typeface="Nunito" pitchFamily="2" charset="-93"/>
              </a:rPr>
              <a:t>liệu</a:t>
            </a:r>
            <a:endParaRPr lang="en-US">
              <a:latin typeface="Nunito" pitchFamily="2" charset="-93"/>
            </a:endParaRPr>
          </a:p>
        </p:txBody>
      </p:sp>
    </p:spTree>
    <p:extLst>
      <p:ext uri="{BB962C8B-B14F-4D97-AF65-F5344CB8AC3E}">
        <p14:creationId xmlns:p14="http://schemas.microsoft.com/office/powerpoint/2010/main" val="1625874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Google Shape;2536;p42">
            <a:extLst>
              <a:ext uri="{FF2B5EF4-FFF2-40B4-BE49-F238E27FC236}">
                <a16:creationId xmlns:a16="http://schemas.microsoft.com/office/drawing/2014/main" id="{B33F179E-96F5-DD42-815A-B8FD33A68702}"/>
              </a:ext>
            </a:extLst>
          </p:cNvPr>
          <p:cNvSpPr txBox="1">
            <a:spLocks noGrp="1"/>
          </p:cNvSpPr>
          <p:nvPr>
            <p:ph type="title"/>
          </p:nvPr>
        </p:nvSpPr>
        <p:spPr>
          <a:xfrm>
            <a:off x="24618" y="258884"/>
            <a:ext cx="8932985" cy="457200"/>
          </a:xfrm>
          <a:prstGeom prst="rect">
            <a:avLst/>
          </a:prstGeom>
        </p:spPr>
        <p:txBody>
          <a:bodyPr spcFirstLastPara="1" wrap="square" lIns="91425" tIns="91425" rIns="91425" bIns="91425" anchor="ctr" anchorCtr="0">
            <a:noAutofit/>
          </a:bodyPr>
          <a:lstStyle/>
          <a:p>
            <a:pPr lvl="0"/>
            <a:r>
              <a:rPr lang="en-US" sz="2800">
                <a:latin typeface="Nunito Black" pitchFamily="2" charset="-93"/>
              </a:rPr>
              <a:t>4. </a:t>
            </a:r>
            <a:r>
              <a:rPr lang="en-US" sz="2800" err="1">
                <a:latin typeface="Nunito Black" pitchFamily="2" charset="-93"/>
              </a:rPr>
              <a:t>Công</a:t>
            </a:r>
            <a:r>
              <a:rPr lang="en-US" sz="2800">
                <a:latin typeface="Nunito Black" pitchFamily="2" charset="-93"/>
              </a:rPr>
              <a:t> </a:t>
            </a:r>
            <a:r>
              <a:rPr lang="en-US" sz="2800" err="1">
                <a:latin typeface="Nunito Black" pitchFamily="2" charset="-93"/>
              </a:rPr>
              <a:t>cụ</a:t>
            </a:r>
            <a:r>
              <a:rPr lang="en-US" sz="2800">
                <a:latin typeface="Nunito Black" pitchFamily="2" charset="-93"/>
              </a:rPr>
              <a:t> </a:t>
            </a:r>
            <a:r>
              <a:rPr lang="en-US" sz="2800" err="1">
                <a:latin typeface="Nunito Black" pitchFamily="2" charset="-93"/>
              </a:rPr>
              <a:t>và</a:t>
            </a:r>
            <a:r>
              <a:rPr lang="en-US" sz="2800">
                <a:latin typeface="Nunito Black" pitchFamily="2" charset="-93"/>
              </a:rPr>
              <a:t> Framework </a:t>
            </a:r>
            <a:r>
              <a:rPr lang="en-US" sz="2800" err="1">
                <a:latin typeface="Nunito Black" pitchFamily="2" charset="-93"/>
              </a:rPr>
              <a:t>hỗ</a:t>
            </a:r>
            <a:r>
              <a:rPr lang="en-US" sz="2800">
                <a:latin typeface="Nunito Black" pitchFamily="2" charset="-93"/>
              </a:rPr>
              <a:t> </a:t>
            </a:r>
            <a:r>
              <a:rPr lang="en-US" sz="2800" err="1">
                <a:latin typeface="Nunito Black" pitchFamily="2" charset="-93"/>
              </a:rPr>
              <a:t>trợ</a:t>
            </a:r>
            <a:endParaRPr sz="2800">
              <a:latin typeface="Nunito Black" pitchFamily="2" charset="-93"/>
            </a:endParaRPr>
          </a:p>
        </p:txBody>
      </p:sp>
      <p:pic>
        <p:nvPicPr>
          <p:cNvPr id="2050" name="Picture 2">
            <a:extLst>
              <a:ext uri="{FF2B5EF4-FFF2-40B4-BE49-F238E27FC236}">
                <a16:creationId xmlns:a16="http://schemas.microsoft.com/office/drawing/2014/main" id="{474CA155-666B-77BB-7532-2113CF021D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551" y="843035"/>
            <a:ext cx="6675120" cy="375475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2283599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04"/>
        <p:cNvGrpSpPr/>
        <p:nvPr/>
      </p:nvGrpSpPr>
      <p:grpSpPr>
        <a:xfrm>
          <a:off x="0" y="0"/>
          <a:ext cx="0" cy="0"/>
          <a:chOff x="0" y="0"/>
          <a:chExt cx="0" cy="0"/>
        </a:xfrm>
      </p:grpSpPr>
      <p:sp>
        <p:nvSpPr>
          <p:cNvPr id="2505" name="Google Shape;2505;p41"/>
          <p:cNvSpPr txBox="1">
            <a:spLocks noGrp="1"/>
          </p:cNvSpPr>
          <p:nvPr>
            <p:ph type="title"/>
          </p:nvPr>
        </p:nvSpPr>
        <p:spPr>
          <a:xfrm>
            <a:off x="2071847" y="1833988"/>
            <a:ext cx="6940553"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err="1">
                <a:latin typeface="Nunito Black" pitchFamily="2" charset="-93"/>
              </a:rPr>
              <a:t>Phương</a:t>
            </a:r>
            <a:r>
              <a:rPr lang="en-US">
                <a:latin typeface="Nunito Black" pitchFamily="2" charset="-93"/>
              </a:rPr>
              <a:t> </a:t>
            </a:r>
            <a:r>
              <a:rPr lang="en-US" err="1">
                <a:latin typeface="Nunito Black" pitchFamily="2" charset="-93"/>
              </a:rPr>
              <a:t>pháp</a:t>
            </a:r>
            <a:r>
              <a:rPr lang="en-US">
                <a:latin typeface="Nunito Black" pitchFamily="2" charset="-93"/>
              </a:rPr>
              <a:t> </a:t>
            </a:r>
            <a:r>
              <a:rPr lang="en-US" err="1">
                <a:latin typeface="Nunito Black" pitchFamily="2" charset="-93"/>
              </a:rPr>
              <a:t>tiếp</a:t>
            </a:r>
            <a:r>
              <a:rPr lang="en-US">
                <a:latin typeface="Nunito Black" pitchFamily="2" charset="-93"/>
              </a:rPr>
              <a:t> </a:t>
            </a:r>
            <a:r>
              <a:rPr lang="en-US" err="1">
                <a:latin typeface="Nunito Black" pitchFamily="2" charset="-93"/>
              </a:rPr>
              <a:t>cận</a:t>
            </a:r>
            <a:endParaRPr lang="en-US">
              <a:latin typeface="Nunito Black" pitchFamily="2" charset="-93"/>
            </a:endParaRPr>
          </a:p>
        </p:txBody>
      </p:sp>
      <p:sp>
        <p:nvSpPr>
          <p:cNvPr id="2507" name="Google Shape;2507;p41"/>
          <p:cNvSpPr/>
          <p:nvPr/>
        </p:nvSpPr>
        <p:spPr>
          <a:xfrm>
            <a:off x="1064002" y="1657425"/>
            <a:ext cx="1009800" cy="10098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1"/>
          <p:cNvSpPr txBox="1">
            <a:spLocks noGrp="1"/>
          </p:cNvSpPr>
          <p:nvPr>
            <p:ph type="title" idx="2"/>
          </p:nvPr>
        </p:nvSpPr>
        <p:spPr>
          <a:xfrm>
            <a:off x="1065947" y="1659374"/>
            <a:ext cx="1005900" cy="100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grpSp>
        <p:nvGrpSpPr>
          <p:cNvPr id="2509" name="Google Shape;2509;p41"/>
          <p:cNvGrpSpPr/>
          <p:nvPr/>
        </p:nvGrpSpPr>
        <p:grpSpPr>
          <a:xfrm>
            <a:off x="585704" y="2339844"/>
            <a:ext cx="749848" cy="1182972"/>
            <a:chOff x="1527950" y="2052325"/>
            <a:chExt cx="440750" cy="695375"/>
          </a:xfrm>
        </p:grpSpPr>
        <p:sp>
          <p:nvSpPr>
            <p:cNvPr id="2510" name="Google Shape;2510;p41"/>
            <p:cNvSpPr/>
            <p:nvPr/>
          </p:nvSpPr>
          <p:spPr>
            <a:xfrm>
              <a:off x="1542225" y="2609300"/>
              <a:ext cx="411700" cy="138400"/>
            </a:xfrm>
            <a:custGeom>
              <a:avLst/>
              <a:gdLst/>
              <a:ahLst/>
              <a:cxnLst/>
              <a:rect l="l" t="t" r="r" b="b"/>
              <a:pathLst>
                <a:path w="16468" h="5536" extrusionOk="0">
                  <a:moveTo>
                    <a:pt x="7407" y="0"/>
                  </a:moveTo>
                  <a:lnTo>
                    <a:pt x="6579" y="39"/>
                  </a:lnTo>
                  <a:lnTo>
                    <a:pt x="5792" y="118"/>
                  </a:lnTo>
                  <a:lnTo>
                    <a:pt x="5043" y="217"/>
                  </a:lnTo>
                  <a:lnTo>
                    <a:pt x="4314" y="315"/>
                  </a:lnTo>
                  <a:lnTo>
                    <a:pt x="3644" y="473"/>
                  </a:lnTo>
                  <a:lnTo>
                    <a:pt x="2994" y="630"/>
                  </a:lnTo>
                  <a:lnTo>
                    <a:pt x="2423" y="808"/>
                  </a:lnTo>
                  <a:lnTo>
                    <a:pt x="1891" y="1005"/>
                  </a:lnTo>
                  <a:lnTo>
                    <a:pt x="1419" y="1221"/>
                  </a:lnTo>
                  <a:lnTo>
                    <a:pt x="1005" y="1438"/>
                  </a:lnTo>
                  <a:lnTo>
                    <a:pt x="828" y="1556"/>
                  </a:lnTo>
                  <a:lnTo>
                    <a:pt x="650" y="1674"/>
                  </a:lnTo>
                  <a:lnTo>
                    <a:pt x="512" y="1812"/>
                  </a:lnTo>
                  <a:lnTo>
                    <a:pt x="375" y="1931"/>
                  </a:lnTo>
                  <a:lnTo>
                    <a:pt x="276" y="2068"/>
                  </a:lnTo>
                  <a:lnTo>
                    <a:pt x="178" y="2206"/>
                  </a:lnTo>
                  <a:lnTo>
                    <a:pt x="99" y="2344"/>
                  </a:lnTo>
                  <a:lnTo>
                    <a:pt x="59" y="2482"/>
                  </a:lnTo>
                  <a:lnTo>
                    <a:pt x="20" y="2620"/>
                  </a:lnTo>
                  <a:lnTo>
                    <a:pt x="0" y="2758"/>
                  </a:lnTo>
                  <a:lnTo>
                    <a:pt x="20" y="2896"/>
                  </a:lnTo>
                  <a:lnTo>
                    <a:pt x="59" y="3053"/>
                  </a:lnTo>
                  <a:lnTo>
                    <a:pt x="99" y="3191"/>
                  </a:lnTo>
                  <a:lnTo>
                    <a:pt x="178" y="3329"/>
                  </a:lnTo>
                  <a:lnTo>
                    <a:pt x="276" y="3447"/>
                  </a:lnTo>
                  <a:lnTo>
                    <a:pt x="375" y="3585"/>
                  </a:lnTo>
                  <a:lnTo>
                    <a:pt x="512" y="3723"/>
                  </a:lnTo>
                  <a:lnTo>
                    <a:pt x="650" y="3841"/>
                  </a:lnTo>
                  <a:lnTo>
                    <a:pt x="828" y="3959"/>
                  </a:lnTo>
                  <a:lnTo>
                    <a:pt x="1005" y="4078"/>
                  </a:lnTo>
                  <a:lnTo>
                    <a:pt x="1419" y="4314"/>
                  </a:lnTo>
                  <a:lnTo>
                    <a:pt x="1891" y="4531"/>
                  </a:lnTo>
                  <a:lnTo>
                    <a:pt x="2423" y="4728"/>
                  </a:lnTo>
                  <a:lnTo>
                    <a:pt x="2994" y="4905"/>
                  </a:lnTo>
                  <a:lnTo>
                    <a:pt x="3644" y="5063"/>
                  </a:lnTo>
                  <a:lnTo>
                    <a:pt x="4314" y="5200"/>
                  </a:lnTo>
                  <a:lnTo>
                    <a:pt x="5043" y="5319"/>
                  </a:lnTo>
                  <a:lnTo>
                    <a:pt x="5792" y="5417"/>
                  </a:lnTo>
                  <a:lnTo>
                    <a:pt x="6579" y="5476"/>
                  </a:lnTo>
                  <a:lnTo>
                    <a:pt x="7407" y="5516"/>
                  </a:lnTo>
                  <a:lnTo>
                    <a:pt x="8234" y="5535"/>
                  </a:lnTo>
                  <a:lnTo>
                    <a:pt x="9081" y="5516"/>
                  </a:lnTo>
                  <a:lnTo>
                    <a:pt x="9908" y="5476"/>
                  </a:lnTo>
                  <a:lnTo>
                    <a:pt x="10696" y="5417"/>
                  </a:lnTo>
                  <a:lnTo>
                    <a:pt x="11445" y="5319"/>
                  </a:lnTo>
                  <a:lnTo>
                    <a:pt x="12174" y="5200"/>
                  </a:lnTo>
                  <a:lnTo>
                    <a:pt x="12843" y="5063"/>
                  </a:lnTo>
                  <a:lnTo>
                    <a:pt x="13474" y="4905"/>
                  </a:lnTo>
                  <a:lnTo>
                    <a:pt x="14065" y="4728"/>
                  </a:lnTo>
                  <a:lnTo>
                    <a:pt x="14597" y="4531"/>
                  </a:lnTo>
                  <a:lnTo>
                    <a:pt x="15069" y="4314"/>
                  </a:lnTo>
                  <a:lnTo>
                    <a:pt x="15483" y="4078"/>
                  </a:lnTo>
                  <a:lnTo>
                    <a:pt x="15660" y="3959"/>
                  </a:lnTo>
                  <a:lnTo>
                    <a:pt x="15818" y="3841"/>
                  </a:lnTo>
                  <a:lnTo>
                    <a:pt x="15975" y="3723"/>
                  </a:lnTo>
                  <a:lnTo>
                    <a:pt x="16094" y="3585"/>
                  </a:lnTo>
                  <a:lnTo>
                    <a:pt x="16212" y="3447"/>
                  </a:lnTo>
                  <a:lnTo>
                    <a:pt x="16310" y="3329"/>
                  </a:lnTo>
                  <a:lnTo>
                    <a:pt x="16369" y="3191"/>
                  </a:lnTo>
                  <a:lnTo>
                    <a:pt x="16429" y="3053"/>
                  </a:lnTo>
                  <a:lnTo>
                    <a:pt x="16468" y="2896"/>
                  </a:lnTo>
                  <a:lnTo>
                    <a:pt x="16468" y="2758"/>
                  </a:lnTo>
                  <a:lnTo>
                    <a:pt x="16468" y="2620"/>
                  </a:lnTo>
                  <a:lnTo>
                    <a:pt x="16429" y="2482"/>
                  </a:lnTo>
                  <a:lnTo>
                    <a:pt x="16369" y="2344"/>
                  </a:lnTo>
                  <a:lnTo>
                    <a:pt x="16310" y="2206"/>
                  </a:lnTo>
                  <a:lnTo>
                    <a:pt x="16212" y="2068"/>
                  </a:lnTo>
                  <a:lnTo>
                    <a:pt x="16094" y="1931"/>
                  </a:lnTo>
                  <a:lnTo>
                    <a:pt x="15975" y="1812"/>
                  </a:lnTo>
                  <a:lnTo>
                    <a:pt x="15818" y="1674"/>
                  </a:lnTo>
                  <a:lnTo>
                    <a:pt x="15660" y="1556"/>
                  </a:lnTo>
                  <a:lnTo>
                    <a:pt x="15483" y="1438"/>
                  </a:lnTo>
                  <a:lnTo>
                    <a:pt x="15069" y="1221"/>
                  </a:lnTo>
                  <a:lnTo>
                    <a:pt x="14597" y="1005"/>
                  </a:lnTo>
                  <a:lnTo>
                    <a:pt x="14065" y="808"/>
                  </a:lnTo>
                  <a:lnTo>
                    <a:pt x="13474" y="630"/>
                  </a:lnTo>
                  <a:lnTo>
                    <a:pt x="12843" y="473"/>
                  </a:lnTo>
                  <a:lnTo>
                    <a:pt x="12174" y="315"/>
                  </a:lnTo>
                  <a:lnTo>
                    <a:pt x="11445" y="217"/>
                  </a:lnTo>
                  <a:lnTo>
                    <a:pt x="10696" y="118"/>
                  </a:lnTo>
                  <a:lnTo>
                    <a:pt x="9908" y="39"/>
                  </a:lnTo>
                  <a:lnTo>
                    <a:pt x="9081"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1"/>
            <p:cNvSpPr/>
            <p:nvPr/>
          </p:nvSpPr>
          <p:spPr>
            <a:xfrm>
              <a:off x="1660400" y="2478300"/>
              <a:ext cx="72425" cy="72400"/>
            </a:xfrm>
            <a:custGeom>
              <a:avLst/>
              <a:gdLst/>
              <a:ahLst/>
              <a:cxnLst/>
              <a:rect l="l" t="t" r="r" b="b"/>
              <a:pathLst>
                <a:path w="2897" h="2896" extrusionOk="0">
                  <a:moveTo>
                    <a:pt x="1025" y="0"/>
                  </a:moveTo>
                  <a:lnTo>
                    <a:pt x="946" y="20"/>
                  </a:lnTo>
                  <a:lnTo>
                    <a:pt x="868" y="59"/>
                  </a:lnTo>
                  <a:lnTo>
                    <a:pt x="730" y="138"/>
                  </a:lnTo>
                  <a:lnTo>
                    <a:pt x="454" y="355"/>
                  </a:lnTo>
                  <a:lnTo>
                    <a:pt x="316" y="493"/>
                  </a:lnTo>
                  <a:lnTo>
                    <a:pt x="198" y="650"/>
                  </a:lnTo>
                  <a:lnTo>
                    <a:pt x="119" y="808"/>
                  </a:lnTo>
                  <a:lnTo>
                    <a:pt x="80" y="966"/>
                  </a:lnTo>
                  <a:lnTo>
                    <a:pt x="40" y="1103"/>
                  </a:lnTo>
                  <a:lnTo>
                    <a:pt x="21" y="1222"/>
                  </a:lnTo>
                  <a:lnTo>
                    <a:pt x="1" y="1340"/>
                  </a:lnTo>
                  <a:lnTo>
                    <a:pt x="80" y="1734"/>
                  </a:lnTo>
                  <a:lnTo>
                    <a:pt x="139" y="1931"/>
                  </a:lnTo>
                  <a:lnTo>
                    <a:pt x="218" y="2108"/>
                  </a:lnTo>
                  <a:lnTo>
                    <a:pt x="355" y="2266"/>
                  </a:lnTo>
                  <a:lnTo>
                    <a:pt x="513" y="2423"/>
                  </a:lnTo>
                  <a:lnTo>
                    <a:pt x="671" y="2581"/>
                  </a:lnTo>
                  <a:lnTo>
                    <a:pt x="848" y="2719"/>
                  </a:lnTo>
                  <a:lnTo>
                    <a:pt x="946" y="2758"/>
                  </a:lnTo>
                  <a:lnTo>
                    <a:pt x="1084" y="2817"/>
                  </a:lnTo>
                  <a:lnTo>
                    <a:pt x="1399" y="2857"/>
                  </a:lnTo>
                  <a:lnTo>
                    <a:pt x="1655" y="2876"/>
                  </a:lnTo>
                  <a:lnTo>
                    <a:pt x="1774" y="2896"/>
                  </a:lnTo>
                  <a:lnTo>
                    <a:pt x="1912" y="2857"/>
                  </a:lnTo>
                  <a:lnTo>
                    <a:pt x="2089" y="2798"/>
                  </a:lnTo>
                  <a:lnTo>
                    <a:pt x="2384" y="2620"/>
                  </a:lnTo>
                  <a:lnTo>
                    <a:pt x="2443" y="2581"/>
                  </a:lnTo>
                  <a:lnTo>
                    <a:pt x="2522" y="2502"/>
                  </a:lnTo>
                  <a:lnTo>
                    <a:pt x="2621" y="2344"/>
                  </a:lnTo>
                  <a:lnTo>
                    <a:pt x="2798" y="1950"/>
                  </a:lnTo>
                  <a:lnTo>
                    <a:pt x="2857" y="1753"/>
                  </a:lnTo>
                  <a:lnTo>
                    <a:pt x="2896" y="1557"/>
                  </a:lnTo>
                  <a:lnTo>
                    <a:pt x="2877" y="1360"/>
                  </a:lnTo>
                  <a:lnTo>
                    <a:pt x="2837" y="1143"/>
                  </a:lnTo>
                  <a:lnTo>
                    <a:pt x="2778" y="946"/>
                  </a:lnTo>
                  <a:lnTo>
                    <a:pt x="2680" y="788"/>
                  </a:lnTo>
                  <a:lnTo>
                    <a:pt x="2542" y="591"/>
                  </a:lnTo>
                  <a:lnTo>
                    <a:pt x="2365" y="394"/>
                  </a:lnTo>
                  <a:lnTo>
                    <a:pt x="2168" y="237"/>
                  </a:lnTo>
                  <a:lnTo>
                    <a:pt x="1971" y="99"/>
                  </a:lnTo>
                  <a:lnTo>
                    <a:pt x="1912" y="79"/>
                  </a:lnTo>
                  <a:lnTo>
                    <a:pt x="1774" y="59"/>
                  </a:lnTo>
                  <a:lnTo>
                    <a:pt x="1458" y="40"/>
                  </a:lnTo>
                  <a:lnTo>
                    <a:pt x="1025" y="0"/>
                  </a:lnTo>
                  <a:close/>
                </a:path>
              </a:pathLst>
            </a:custGeom>
            <a:solidFill>
              <a:srgbClr val="A3C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1"/>
            <p:cNvSpPr/>
            <p:nvPr/>
          </p:nvSpPr>
          <p:spPr>
            <a:xfrm>
              <a:off x="1660400" y="2478300"/>
              <a:ext cx="72425" cy="72400"/>
            </a:xfrm>
            <a:custGeom>
              <a:avLst/>
              <a:gdLst/>
              <a:ahLst/>
              <a:cxnLst/>
              <a:rect l="l" t="t" r="r" b="b"/>
              <a:pathLst>
                <a:path w="2897" h="2896" fill="none" extrusionOk="0">
                  <a:moveTo>
                    <a:pt x="848" y="2719"/>
                  </a:moveTo>
                  <a:lnTo>
                    <a:pt x="848" y="2719"/>
                  </a:lnTo>
                  <a:lnTo>
                    <a:pt x="946" y="2758"/>
                  </a:lnTo>
                  <a:lnTo>
                    <a:pt x="1084" y="2817"/>
                  </a:lnTo>
                  <a:lnTo>
                    <a:pt x="1399" y="2857"/>
                  </a:lnTo>
                  <a:lnTo>
                    <a:pt x="1655" y="2876"/>
                  </a:lnTo>
                  <a:lnTo>
                    <a:pt x="1774" y="2896"/>
                  </a:lnTo>
                  <a:lnTo>
                    <a:pt x="1774" y="2896"/>
                  </a:lnTo>
                  <a:lnTo>
                    <a:pt x="1912" y="2857"/>
                  </a:lnTo>
                  <a:lnTo>
                    <a:pt x="2089" y="2798"/>
                  </a:lnTo>
                  <a:lnTo>
                    <a:pt x="2384" y="2620"/>
                  </a:lnTo>
                  <a:lnTo>
                    <a:pt x="2384" y="2620"/>
                  </a:lnTo>
                  <a:lnTo>
                    <a:pt x="2443" y="2581"/>
                  </a:lnTo>
                  <a:lnTo>
                    <a:pt x="2522" y="2502"/>
                  </a:lnTo>
                  <a:lnTo>
                    <a:pt x="2621" y="2344"/>
                  </a:lnTo>
                  <a:lnTo>
                    <a:pt x="2621" y="2344"/>
                  </a:lnTo>
                  <a:lnTo>
                    <a:pt x="2798" y="1950"/>
                  </a:lnTo>
                  <a:lnTo>
                    <a:pt x="2857" y="1753"/>
                  </a:lnTo>
                  <a:lnTo>
                    <a:pt x="2896" y="1557"/>
                  </a:lnTo>
                  <a:lnTo>
                    <a:pt x="2896" y="1557"/>
                  </a:lnTo>
                  <a:lnTo>
                    <a:pt x="2877" y="1360"/>
                  </a:lnTo>
                  <a:lnTo>
                    <a:pt x="2837" y="1143"/>
                  </a:lnTo>
                  <a:lnTo>
                    <a:pt x="2778" y="946"/>
                  </a:lnTo>
                  <a:lnTo>
                    <a:pt x="2680" y="788"/>
                  </a:lnTo>
                  <a:lnTo>
                    <a:pt x="2680" y="788"/>
                  </a:lnTo>
                  <a:lnTo>
                    <a:pt x="2542" y="591"/>
                  </a:lnTo>
                  <a:lnTo>
                    <a:pt x="2365" y="394"/>
                  </a:lnTo>
                  <a:lnTo>
                    <a:pt x="2168" y="237"/>
                  </a:lnTo>
                  <a:lnTo>
                    <a:pt x="1971" y="99"/>
                  </a:lnTo>
                  <a:lnTo>
                    <a:pt x="1971" y="99"/>
                  </a:lnTo>
                  <a:lnTo>
                    <a:pt x="1912" y="79"/>
                  </a:lnTo>
                  <a:lnTo>
                    <a:pt x="1774" y="59"/>
                  </a:lnTo>
                  <a:lnTo>
                    <a:pt x="1458" y="40"/>
                  </a:lnTo>
                  <a:lnTo>
                    <a:pt x="1025" y="0"/>
                  </a:lnTo>
                  <a:lnTo>
                    <a:pt x="1025" y="0"/>
                  </a:lnTo>
                  <a:lnTo>
                    <a:pt x="946" y="20"/>
                  </a:lnTo>
                  <a:lnTo>
                    <a:pt x="868" y="59"/>
                  </a:lnTo>
                  <a:lnTo>
                    <a:pt x="730" y="138"/>
                  </a:lnTo>
                  <a:lnTo>
                    <a:pt x="454" y="355"/>
                  </a:lnTo>
                  <a:lnTo>
                    <a:pt x="454" y="355"/>
                  </a:lnTo>
                  <a:lnTo>
                    <a:pt x="316" y="493"/>
                  </a:lnTo>
                  <a:lnTo>
                    <a:pt x="198" y="650"/>
                  </a:lnTo>
                  <a:lnTo>
                    <a:pt x="119" y="808"/>
                  </a:lnTo>
                  <a:lnTo>
                    <a:pt x="80" y="966"/>
                  </a:lnTo>
                  <a:lnTo>
                    <a:pt x="40" y="1103"/>
                  </a:lnTo>
                  <a:lnTo>
                    <a:pt x="21" y="1222"/>
                  </a:lnTo>
                  <a:lnTo>
                    <a:pt x="1" y="1340"/>
                  </a:lnTo>
                  <a:lnTo>
                    <a:pt x="1" y="1340"/>
                  </a:lnTo>
                  <a:lnTo>
                    <a:pt x="80" y="1734"/>
                  </a:lnTo>
                  <a:lnTo>
                    <a:pt x="139" y="1931"/>
                  </a:lnTo>
                  <a:lnTo>
                    <a:pt x="218" y="2108"/>
                  </a:lnTo>
                  <a:lnTo>
                    <a:pt x="218" y="2108"/>
                  </a:lnTo>
                  <a:lnTo>
                    <a:pt x="355" y="2266"/>
                  </a:lnTo>
                  <a:lnTo>
                    <a:pt x="513" y="2423"/>
                  </a:lnTo>
                  <a:lnTo>
                    <a:pt x="671" y="2581"/>
                  </a:lnTo>
                  <a:lnTo>
                    <a:pt x="848" y="27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1"/>
            <p:cNvSpPr/>
            <p:nvPr/>
          </p:nvSpPr>
          <p:spPr>
            <a:xfrm>
              <a:off x="1527950" y="2249800"/>
              <a:ext cx="440750" cy="440775"/>
            </a:xfrm>
            <a:custGeom>
              <a:avLst/>
              <a:gdLst/>
              <a:ahLst/>
              <a:cxnLst/>
              <a:rect l="l" t="t" r="r" b="b"/>
              <a:pathLst>
                <a:path w="17630" h="17631" extrusionOk="0">
                  <a:moveTo>
                    <a:pt x="92" y="10053"/>
                  </a:moveTo>
                  <a:lnTo>
                    <a:pt x="98" y="10125"/>
                  </a:lnTo>
                  <a:lnTo>
                    <a:pt x="98" y="10106"/>
                  </a:lnTo>
                  <a:lnTo>
                    <a:pt x="92" y="10053"/>
                  </a:lnTo>
                  <a:close/>
                  <a:moveTo>
                    <a:pt x="1536" y="13809"/>
                  </a:moveTo>
                  <a:lnTo>
                    <a:pt x="1674" y="14006"/>
                  </a:lnTo>
                  <a:lnTo>
                    <a:pt x="1623" y="13915"/>
                  </a:lnTo>
                  <a:lnTo>
                    <a:pt x="1623" y="13915"/>
                  </a:lnTo>
                  <a:lnTo>
                    <a:pt x="1536" y="13809"/>
                  </a:lnTo>
                  <a:close/>
                  <a:moveTo>
                    <a:pt x="1674" y="14006"/>
                  </a:moveTo>
                  <a:lnTo>
                    <a:pt x="1891" y="14282"/>
                  </a:lnTo>
                  <a:lnTo>
                    <a:pt x="1891" y="14282"/>
                  </a:lnTo>
                  <a:lnTo>
                    <a:pt x="1832" y="14203"/>
                  </a:lnTo>
                  <a:lnTo>
                    <a:pt x="1812" y="14163"/>
                  </a:lnTo>
                  <a:lnTo>
                    <a:pt x="1773" y="14124"/>
                  </a:lnTo>
                  <a:lnTo>
                    <a:pt x="1674" y="14006"/>
                  </a:lnTo>
                  <a:close/>
                  <a:moveTo>
                    <a:pt x="8510" y="0"/>
                  </a:moveTo>
                  <a:lnTo>
                    <a:pt x="8116" y="20"/>
                  </a:lnTo>
                  <a:lnTo>
                    <a:pt x="8096" y="20"/>
                  </a:lnTo>
                  <a:lnTo>
                    <a:pt x="7741" y="59"/>
                  </a:lnTo>
                  <a:lnTo>
                    <a:pt x="7288" y="138"/>
                  </a:lnTo>
                  <a:lnTo>
                    <a:pt x="7210" y="138"/>
                  </a:lnTo>
                  <a:lnTo>
                    <a:pt x="7150" y="158"/>
                  </a:lnTo>
                  <a:lnTo>
                    <a:pt x="7013" y="178"/>
                  </a:lnTo>
                  <a:lnTo>
                    <a:pt x="7013" y="197"/>
                  </a:lnTo>
                  <a:lnTo>
                    <a:pt x="6776" y="237"/>
                  </a:lnTo>
                  <a:lnTo>
                    <a:pt x="6737" y="256"/>
                  </a:lnTo>
                  <a:lnTo>
                    <a:pt x="6579" y="296"/>
                  </a:lnTo>
                  <a:lnTo>
                    <a:pt x="6441" y="316"/>
                  </a:lnTo>
                  <a:lnTo>
                    <a:pt x="6402" y="335"/>
                  </a:lnTo>
                  <a:lnTo>
                    <a:pt x="6363" y="355"/>
                  </a:lnTo>
                  <a:lnTo>
                    <a:pt x="6106" y="434"/>
                  </a:lnTo>
                  <a:lnTo>
                    <a:pt x="6087" y="434"/>
                  </a:lnTo>
                  <a:lnTo>
                    <a:pt x="6047" y="453"/>
                  </a:lnTo>
                  <a:lnTo>
                    <a:pt x="6028" y="453"/>
                  </a:lnTo>
                  <a:lnTo>
                    <a:pt x="5890" y="493"/>
                  </a:lnTo>
                  <a:lnTo>
                    <a:pt x="5870" y="513"/>
                  </a:lnTo>
                  <a:lnTo>
                    <a:pt x="5594" y="611"/>
                  </a:lnTo>
                  <a:lnTo>
                    <a:pt x="5378" y="709"/>
                  </a:lnTo>
                  <a:lnTo>
                    <a:pt x="5240" y="769"/>
                  </a:lnTo>
                  <a:lnTo>
                    <a:pt x="5043" y="847"/>
                  </a:lnTo>
                  <a:lnTo>
                    <a:pt x="4885" y="926"/>
                  </a:lnTo>
                  <a:lnTo>
                    <a:pt x="4747" y="1005"/>
                  </a:lnTo>
                  <a:lnTo>
                    <a:pt x="4491" y="1123"/>
                  </a:lnTo>
                  <a:lnTo>
                    <a:pt x="4452" y="1163"/>
                  </a:lnTo>
                  <a:lnTo>
                    <a:pt x="4393" y="1182"/>
                  </a:lnTo>
                  <a:lnTo>
                    <a:pt x="4334" y="1222"/>
                  </a:lnTo>
                  <a:lnTo>
                    <a:pt x="4294" y="1241"/>
                  </a:lnTo>
                  <a:lnTo>
                    <a:pt x="3979" y="1458"/>
                  </a:lnTo>
                  <a:lnTo>
                    <a:pt x="3920" y="1497"/>
                  </a:lnTo>
                  <a:lnTo>
                    <a:pt x="3762" y="1596"/>
                  </a:lnTo>
                  <a:lnTo>
                    <a:pt x="3743" y="1596"/>
                  </a:lnTo>
                  <a:lnTo>
                    <a:pt x="3329" y="1911"/>
                  </a:lnTo>
                  <a:lnTo>
                    <a:pt x="2994" y="2187"/>
                  </a:lnTo>
                  <a:lnTo>
                    <a:pt x="2856" y="2325"/>
                  </a:lnTo>
                  <a:lnTo>
                    <a:pt x="2797" y="2364"/>
                  </a:lnTo>
                  <a:lnTo>
                    <a:pt x="2738" y="2423"/>
                  </a:lnTo>
                  <a:lnTo>
                    <a:pt x="2561" y="2601"/>
                  </a:lnTo>
                  <a:lnTo>
                    <a:pt x="2423" y="2738"/>
                  </a:lnTo>
                  <a:lnTo>
                    <a:pt x="2423" y="2758"/>
                  </a:lnTo>
                  <a:lnTo>
                    <a:pt x="2305" y="2857"/>
                  </a:lnTo>
                  <a:lnTo>
                    <a:pt x="2305" y="2876"/>
                  </a:lnTo>
                  <a:lnTo>
                    <a:pt x="2285" y="2896"/>
                  </a:lnTo>
                  <a:lnTo>
                    <a:pt x="1950" y="3270"/>
                  </a:lnTo>
                  <a:lnTo>
                    <a:pt x="1930" y="3310"/>
                  </a:lnTo>
                  <a:lnTo>
                    <a:pt x="1871" y="3369"/>
                  </a:lnTo>
                  <a:lnTo>
                    <a:pt x="1852" y="3388"/>
                  </a:lnTo>
                  <a:lnTo>
                    <a:pt x="1812" y="3448"/>
                  </a:lnTo>
                  <a:lnTo>
                    <a:pt x="1694" y="3625"/>
                  </a:lnTo>
                  <a:lnTo>
                    <a:pt x="1635" y="3684"/>
                  </a:lnTo>
                  <a:lnTo>
                    <a:pt x="1477" y="3901"/>
                  </a:lnTo>
                  <a:lnTo>
                    <a:pt x="1477" y="3920"/>
                  </a:lnTo>
                  <a:lnTo>
                    <a:pt x="1477" y="3940"/>
                  </a:lnTo>
                  <a:lnTo>
                    <a:pt x="1458" y="3940"/>
                  </a:lnTo>
                  <a:lnTo>
                    <a:pt x="1339" y="4137"/>
                  </a:lnTo>
                  <a:lnTo>
                    <a:pt x="1123" y="4511"/>
                  </a:lnTo>
                  <a:lnTo>
                    <a:pt x="1103" y="4531"/>
                  </a:lnTo>
                  <a:lnTo>
                    <a:pt x="1083" y="4570"/>
                  </a:lnTo>
                  <a:lnTo>
                    <a:pt x="906" y="4905"/>
                  </a:lnTo>
                  <a:lnTo>
                    <a:pt x="709" y="5319"/>
                  </a:lnTo>
                  <a:lnTo>
                    <a:pt x="532" y="5772"/>
                  </a:lnTo>
                  <a:lnTo>
                    <a:pt x="374" y="6245"/>
                  </a:lnTo>
                  <a:lnTo>
                    <a:pt x="236" y="6757"/>
                  </a:lnTo>
                  <a:lnTo>
                    <a:pt x="276" y="6619"/>
                  </a:lnTo>
                  <a:lnTo>
                    <a:pt x="276" y="6619"/>
                  </a:lnTo>
                  <a:lnTo>
                    <a:pt x="197" y="6934"/>
                  </a:lnTo>
                  <a:lnTo>
                    <a:pt x="197" y="6954"/>
                  </a:lnTo>
                  <a:lnTo>
                    <a:pt x="177" y="7052"/>
                  </a:lnTo>
                  <a:lnTo>
                    <a:pt x="138" y="7210"/>
                  </a:lnTo>
                  <a:lnTo>
                    <a:pt x="98" y="7486"/>
                  </a:lnTo>
                  <a:lnTo>
                    <a:pt x="138" y="7269"/>
                  </a:lnTo>
                  <a:lnTo>
                    <a:pt x="98" y="7505"/>
                  </a:lnTo>
                  <a:lnTo>
                    <a:pt x="79" y="7564"/>
                  </a:lnTo>
                  <a:lnTo>
                    <a:pt x="39" y="7919"/>
                  </a:lnTo>
                  <a:lnTo>
                    <a:pt x="20" y="8215"/>
                  </a:lnTo>
                  <a:lnTo>
                    <a:pt x="20" y="8274"/>
                  </a:lnTo>
                  <a:lnTo>
                    <a:pt x="0" y="8510"/>
                  </a:lnTo>
                  <a:lnTo>
                    <a:pt x="0" y="8628"/>
                  </a:lnTo>
                  <a:lnTo>
                    <a:pt x="0" y="8707"/>
                  </a:lnTo>
                  <a:lnTo>
                    <a:pt x="0" y="8786"/>
                  </a:lnTo>
                  <a:lnTo>
                    <a:pt x="0" y="8943"/>
                  </a:lnTo>
                  <a:lnTo>
                    <a:pt x="0" y="9042"/>
                  </a:lnTo>
                  <a:lnTo>
                    <a:pt x="0" y="9101"/>
                  </a:lnTo>
                  <a:lnTo>
                    <a:pt x="6" y="9137"/>
                  </a:lnTo>
                  <a:lnTo>
                    <a:pt x="6" y="9137"/>
                  </a:lnTo>
                  <a:lnTo>
                    <a:pt x="39" y="9554"/>
                  </a:lnTo>
                  <a:lnTo>
                    <a:pt x="20" y="9377"/>
                  </a:lnTo>
                  <a:lnTo>
                    <a:pt x="39" y="9593"/>
                  </a:lnTo>
                  <a:lnTo>
                    <a:pt x="39" y="9613"/>
                  </a:lnTo>
                  <a:lnTo>
                    <a:pt x="39" y="9633"/>
                  </a:lnTo>
                  <a:lnTo>
                    <a:pt x="39" y="9712"/>
                  </a:lnTo>
                  <a:lnTo>
                    <a:pt x="59" y="9790"/>
                  </a:lnTo>
                  <a:lnTo>
                    <a:pt x="92" y="10053"/>
                  </a:lnTo>
                  <a:lnTo>
                    <a:pt x="92" y="10053"/>
                  </a:lnTo>
                  <a:lnTo>
                    <a:pt x="79" y="9909"/>
                  </a:lnTo>
                  <a:lnTo>
                    <a:pt x="138" y="10362"/>
                  </a:lnTo>
                  <a:lnTo>
                    <a:pt x="138" y="10322"/>
                  </a:lnTo>
                  <a:lnTo>
                    <a:pt x="158" y="10440"/>
                  </a:lnTo>
                  <a:lnTo>
                    <a:pt x="158" y="10480"/>
                  </a:lnTo>
                  <a:lnTo>
                    <a:pt x="276" y="10992"/>
                  </a:lnTo>
                  <a:lnTo>
                    <a:pt x="414" y="11484"/>
                  </a:lnTo>
                  <a:lnTo>
                    <a:pt x="611" y="12075"/>
                  </a:lnTo>
                  <a:lnTo>
                    <a:pt x="630" y="12095"/>
                  </a:lnTo>
                  <a:lnTo>
                    <a:pt x="630" y="12115"/>
                  </a:lnTo>
                  <a:lnTo>
                    <a:pt x="650" y="12174"/>
                  </a:lnTo>
                  <a:lnTo>
                    <a:pt x="886" y="12647"/>
                  </a:lnTo>
                  <a:lnTo>
                    <a:pt x="1103" y="13100"/>
                  </a:lnTo>
                  <a:lnTo>
                    <a:pt x="1123" y="13119"/>
                  </a:lnTo>
                  <a:lnTo>
                    <a:pt x="1182" y="13238"/>
                  </a:lnTo>
                  <a:lnTo>
                    <a:pt x="1221" y="13277"/>
                  </a:lnTo>
                  <a:lnTo>
                    <a:pt x="1261" y="13375"/>
                  </a:lnTo>
                  <a:lnTo>
                    <a:pt x="1300" y="13435"/>
                  </a:lnTo>
                  <a:lnTo>
                    <a:pt x="1300" y="13435"/>
                  </a:lnTo>
                  <a:lnTo>
                    <a:pt x="1241" y="13316"/>
                  </a:lnTo>
                  <a:lnTo>
                    <a:pt x="1241" y="13316"/>
                  </a:lnTo>
                  <a:lnTo>
                    <a:pt x="1438" y="13651"/>
                  </a:lnTo>
                  <a:lnTo>
                    <a:pt x="1458" y="13691"/>
                  </a:lnTo>
                  <a:lnTo>
                    <a:pt x="1596" y="13868"/>
                  </a:lnTo>
                  <a:lnTo>
                    <a:pt x="1623" y="13915"/>
                  </a:lnTo>
                  <a:lnTo>
                    <a:pt x="1623" y="13915"/>
                  </a:lnTo>
                  <a:lnTo>
                    <a:pt x="1871" y="14222"/>
                  </a:lnTo>
                  <a:lnTo>
                    <a:pt x="2187" y="14636"/>
                  </a:lnTo>
                  <a:lnTo>
                    <a:pt x="2226" y="14676"/>
                  </a:lnTo>
                  <a:lnTo>
                    <a:pt x="2600" y="15070"/>
                  </a:lnTo>
                  <a:lnTo>
                    <a:pt x="2620" y="15089"/>
                  </a:lnTo>
                  <a:lnTo>
                    <a:pt x="2640" y="15109"/>
                  </a:lnTo>
                  <a:lnTo>
                    <a:pt x="2679" y="15148"/>
                  </a:lnTo>
                  <a:lnTo>
                    <a:pt x="2856" y="15306"/>
                  </a:lnTo>
                  <a:lnTo>
                    <a:pt x="2777" y="15247"/>
                  </a:lnTo>
                  <a:lnTo>
                    <a:pt x="2777" y="15247"/>
                  </a:lnTo>
                  <a:lnTo>
                    <a:pt x="2837" y="15306"/>
                  </a:lnTo>
                  <a:lnTo>
                    <a:pt x="2876" y="15345"/>
                  </a:lnTo>
                  <a:lnTo>
                    <a:pt x="2974" y="15424"/>
                  </a:lnTo>
                  <a:lnTo>
                    <a:pt x="2994" y="15444"/>
                  </a:lnTo>
                  <a:lnTo>
                    <a:pt x="3034" y="15483"/>
                  </a:lnTo>
                  <a:lnTo>
                    <a:pt x="3073" y="15523"/>
                  </a:lnTo>
                  <a:lnTo>
                    <a:pt x="3171" y="15582"/>
                  </a:lnTo>
                  <a:lnTo>
                    <a:pt x="3231" y="15641"/>
                  </a:lnTo>
                  <a:lnTo>
                    <a:pt x="3782" y="16054"/>
                  </a:lnTo>
                  <a:lnTo>
                    <a:pt x="3821" y="16094"/>
                  </a:lnTo>
                  <a:lnTo>
                    <a:pt x="4294" y="16389"/>
                  </a:lnTo>
                  <a:lnTo>
                    <a:pt x="4865" y="16704"/>
                  </a:lnTo>
                  <a:lnTo>
                    <a:pt x="5338" y="16921"/>
                  </a:lnTo>
                  <a:lnTo>
                    <a:pt x="5772" y="17079"/>
                  </a:lnTo>
                  <a:lnTo>
                    <a:pt x="5693" y="17059"/>
                  </a:lnTo>
                  <a:lnTo>
                    <a:pt x="5772" y="17098"/>
                  </a:lnTo>
                  <a:lnTo>
                    <a:pt x="5791" y="17098"/>
                  </a:lnTo>
                  <a:lnTo>
                    <a:pt x="5831" y="17118"/>
                  </a:lnTo>
                  <a:lnTo>
                    <a:pt x="5850" y="17118"/>
                  </a:lnTo>
                  <a:lnTo>
                    <a:pt x="6264" y="17256"/>
                  </a:lnTo>
                  <a:lnTo>
                    <a:pt x="6717" y="17374"/>
                  </a:lnTo>
                  <a:lnTo>
                    <a:pt x="7111" y="17473"/>
                  </a:lnTo>
                  <a:lnTo>
                    <a:pt x="7190" y="17492"/>
                  </a:lnTo>
                  <a:lnTo>
                    <a:pt x="7446" y="17532"/>
                  </a:lnTo>
                  <a:lnTo>
                    <a:pt x="7525" y="17532"/>
                  </a:lnTo>
                  <a:lnTo>
                    <a:pt x="7584" y="17552"/>
                  </a:lnTo>
                  <a:lnTo>
                    <a:pt x="7938" y="17591"/>
                  </a:lnTo>
                  <a:lnTo>
                    <a:pt x="8391" y="17630"/>
                  </a:lnTo>
                  <a:lnTo>
                    <a:pt x="9199" y="17630"/>
                  </a:lnTo>
                  <a:lnTo>
                    <a:pt x="9278" y="17611"/>
                  </a:lnTo>
                  <a:lnTo>
                    <a:pt x="9514" y="17611"/>
                  </a:lnTo>
                  <a:lnTo>
                    <a:pt x="9711" y="17591"/>
                  </a:lnTo>
                  <a:lnTo>
                    <a:pt x="9908" y="17571"/>
                  </a:lnTo>
                  <a:lnTo>
                    <a:pt x="9987" y="17552"/>
                  </a:lnTo>
                  <a:lnTo>
                    <a:pt x="10125" y="17532"/>
                  </a:lnTo>
                  <a:lnTo>
                    <a:pt x="10243" y="17512"/>
                  </a:lnTo>
                  <a:lnTo>
                    <a:pt x="10282" y="17512"/>
                  </a:lnTo>
                  <a:lnTo>
                    <a:pt x="10342" y="17492"/>
                  </a:lnTo>
                  <a:lnTo>
                    <a:pt x="10479" y="17473"/>
                  </a:lnTo>
                  <a:lnTo>
                    <a:pt x="10736" y="17414"/>
                  </a:lnTo>
                  <a:lnTo>
                    <a:pt x="10755" y="17414"/>
                  </a:lnTo>
                  <a:lnTo>
                    <a:pt x="11031" y="17355"/>
                  </a:lnTo>
                  <a:lnTo>
                    <a:pt x="11346" y="17256"/>
                  </a:lnTo>
                  <a:lnTo>
                    <a:pt x="11701" y="17158"/>
                  </a:lnTo>
                  <a:lnTo>
                    <a:pt x="12095" y="17000"/>
                  </a:lnTo>
                  <a:lnTo>
                    <a:pt x="12173" y="16961"/>
                  </a:lnTo>
                  <a:lnTo>
                    <a:pt x="12508" y="16823"/>
                  </a:lnTo>
                  <a:lnTo>
                    <a:pt x="12607" y="16764"/>
                  </a:lnTo>
                  <a:lnTo>
                    <a:pt x="12705" y="16724"/>
                  </a:lnTo>
                  <a:lnTo>
                    <a:pt x="13119" y="16507"/>
                  </a:lnTo>
                  <a:lnTo>
                    <a:pt x="13493" y="16271"/>
                  </a:lnTo>
                  <a:lnTo>
                    <a:pt x="13671" y="16173"/>
                  </a:lnTo>
                  <a:lnTo>
                    <a:pt x="13769" y="16094"/>
                  </a:lnTo>
                  <a:lnTo>
                    <a:pt x="13848" y="16054"/>
                  </a:lnTo>
                  <a:lnTo>
                    <a:pt x="13966" y="15956"/>
                  </a:lnTo>
                  <a:lnTo>
                    <a:pt x="14242" y="15759"/>
                  </a:lnTo>
                  <a:lnTo>
                    <a:pt x="14262" y="15739"/>
                  </a:lnTo>
                  <a:lnTo>
                    <a:pt x="14439" y="15601"/>
                  </a:lnTo>
                  <a:lnTo>
                    <a:pt x="14695" y="15385"/>
                  </a:lnTo>
                  <a:lnTo>
                    <a:pt x="14813" y="15267"/>
                  </a:lnTo>
                  <a:lnTo>
                    <a:pt x="14852" y="15227"/>
                  </a:lnTo>
                  <a:lnTo>
                    <a:pt x="15049" y="15050"/>
                  </a:lnTo>
                  <a:lnTo>
                    <a:pt x="15246" y="14833"/>
                  </a:lnTo>
                  <a:lnTo>
                    <a:pt x="15306" y="14774"/>
                  </a:lnTo>
                  <a:lnTo>
                    <a:pt x="15542" y="14498"/>
                  </a:lnTo>
                  <a:lnTo>
                    <a:pt x="15798" y="14203"/>
                  </a:lnTo>
                  <a:lnTo>
                    <a:pt x="15857" y="14124"/>
                  </a:lnTo>
                  <a:lnTo>
                    <a:pt x="16192" y="13651"/>
                  </a:lnTo>
                  <a:lnTo>
                    <a:pt x="16448" y="13218"/>
                  </a:lnTo>
                  <a:lnTo>
                    <a:pt x="16468" y="13198"/>
                  </a:lnTo>
                  <a:lnTo>
                    <a:pt x="16527" y="13100"/>
                  </a:lnTo>
                  <a:lnTo>
                    <a:pt x="16684" y="12785"/>
                  </a:lnTo>
                  <a:lnTo>
                    <a:pt x="16704" y="12745"/>
                  </a:lnTo>
                  <a:lnTo>
                    <a:pt x="16743" y="12686"/>
                  </a:lnTo>
                  <a:lnTo>
                    <a:pt x="16803" y="12528"/>
                  </a:lnTo>
                  <a:lnTo>
                    <a:pt x="17019" y="12036"/>
                  </a:lnTo>
                  <a:lnTo>
                    <a:pt x="17059" y="11957"/>
                  </a:lnTo>
                  <a:lnTo>
                    <a:pt x="17059" y="11918"/>
                  </a:lnTo>
                  <a:lnTo>
                    <a:pt x="17078" y="11898"/>
                  </a:lnTo>
                  <a:lnTo>
                    <a:pt x="17177" y="11603"/>
                  </a:lnTo>
                  <a:lnTo>
                    <a:pt x="17275" y="11287"/>
                  </a:lnTo>
                  <a:lnTo>
                    <a:pt x="17394" y="10795"/>
                  </a:lnTo>
                  <a:lnTo>
                    <a:pt x="17413" y="10736"/>
                  </a:lnTo>
                  <a:lnTo>
                    <a:pt x="17433" y="10637"/>
                  </a:lnTo>
                  <a:lnTo>
                    <a:pt x="17433" y="10618"/>
                  </a:lnTo>
                  <a:lnTo>
                    <a:pt x="17512" y="10263"/>
                  </a:lnTo>
                  <a:lnTo>
                    <a:pt x="17551" y="9909"/>
                  </a:lnTo>
                  <a:lnTo>
                    <a:pt x="17591" y="9574"/>
                  </a:lnTo>
                  <a:lnTo>
                    <a:pt x="17630" y="8963"/>
                  </a:lnTo>
                  <a:lnTo>
                    <a:pt x="17630" y="8845"/>
                  </a:lnTo>
                  <a:lnTo>
                    <a:pt x="17591" y="8096"/>
                  </a:lnTo>
                  <a:lnTo>
                    <a:pt x="17531" y="7584"/>
                  </a:lnTo>
                  <a:lnTo>
                    <a:pt x="17551" y="7584"/>
                  </a:lnTo>
                  <a:lnTo>
                    <a:pt x="17531" y="7545"/>
                  </a:lnTo>
                  <a:lnTo>
                    <a:pt x="17531" y="7505"/>
                  </a:lnTo>
                  <a:lnTo>
                    <a:pt x="17413" y="6836"/>
                  </a:lnTo>
                  <a:lnTo>
                    <a:pt x="17354" y="6678"/>
                  </a:lnTo>
                  <a:lnTo>
                    <a:pt x="17315" y="6520"/>
                  </a:lnTo>
                  <a:lnTo>
                    <a:pt x="17275" y="6343"/>
                  </a:lnTo>
                  <a:lnTo>
                    <a:pt x="17256" y="6245"/>
                  </a:lnTo>
                  <a:lnTo>
                    <a:pt x="17216" y="6127"/>
                  </a:lnTo>
                  <a:lnTo>
                    <a:pt x="17039" y="5654"/>
                  </a:lnTo>
                  <a:lnTo>
                    <a:pt x="17039" y="5614"/>
                  </a:lnTo>
                  <a:lnTo>
                    <a:pt x="17000" y="5555"/>
                  </a:lnTo>
                  <a:lnTo>
                    <a:pt x="16842" y="5181"/>
                  </a:lnTo>
                  <a:lnTo>
                    <a:pt x="16842" y="5201"/>
                  </a:lnTo>
                  <a:lnTo>
                    <a:pt x="16822" y="5142"/>
                  </a:lnTo>
                  <a:lnTo>
                    <a:pt x="16822" y="5122"/>
                  </a:lnTo>
                  <a:lnTo>
                    <a:pt x="16783" y="5063"/>
                  </a:lnTo>
                  <a:lnTo>
                    <a:pt x="16783" y="5043"/>
                  </a:lnTo>
                  <a:lnTo>
                    <a:pt x="16665" y="4807"/>
                  </a:lnTo>
                  <a:lnTo>
                    <a:pt x="16665" y="4826"/>
                  </a:lnTo>
                  <a:lnTo>
                    <a:pt x="16566" y="4610"/>
                  </a:lnTo>
                  <a:lnTo>
                    <a:pt x="16507" y="4511"/>
                  </a:lnTo>
                  <a:lnTo>
                    <a:pt x="16369" y="4255"/>
                  </a:lnTo>
                  <a:lnTo>
                    <a:pt x="16330" y="4216"/>
                  </a:lnTo>
                  <a:lnTo>
                    <a:pt x="16251" y="4078"/>
                  </a:lnTo>
                  <a:lnTo>
                    <a:pt x="16231" y="4058"/>
                  </a:lnTo>
                  <a:lnTo>
                    <a:pt x="16212" y="4039"/>
                  </a:lnTo>
                  <a:lnTo>
                    <a:pt x="16172" y="3960"/>
                  </a:lnTo>
                  <a:lnTo>
                    <a:pt x="16153" y="3920"/>
                  </a:lnTo>
                  <a:lnTo>
                    <a:pt x="15896" y="3566"/>
                  </a:lnTo>
                  <a:lnTo>
                    <a:pt x="15857" y="3526"/>
                  </a:lnTo>
                  <a:lnTo>
                    <a:pt x="15778" y="3408"/>
                  </a:lnTo>
                  <a:lnTo>
                    <a:pt x="15719" y="3349"/>
                  </a:lnTo>
                  <a:lnTo>
                    <a:pt x="15699" y="3290"/>
                  </a:lnTo>
                  <a:lnTo>
                    <a:pt x="15522" y="3093"/>
                  </a:lnTo>
                  <a:lnTo>
                    <a:pt x="15384" y="2935"/>
                  </a:lnTo>
                  <a:lnTo>
                    <a:pt x="15345" y="2896"/>
                  </a:lnTo>
                  <a:lnTo>
                    <a:pt x="14990" y="2522"/>
                  </a:lnTo>
                  <a:lnTo>
                    <a:pt x="14852" y="2404"/>
                  </a:lnTo>
                  <a:lnTo>
                    <a:pt x="14734" y="2285"/>
                  </a:lnTo>
                  <a:lnTo>
                    <a:pt x="14478" y="2069"/>
                  </a:lnTo>
                  <a:lnTo>
                    <a:pt x="14458" y="2049"/>
                  </a:lnTo>
                  <a:lnTo>
                    <a:pt x="14321" y="1931"/>
                  </a:lnTo>
                  <a:lnTo>
                    <a:pt x="14281" y="1911"/>
                  </a:lnTo>
                  <a:lnTo>
                    <a:pt x="13966" y="1655"/>
                  </a:lnTo>
                  <a:lnTo>
                    <a:pt x="13848" y="1576"/>
                  </a:lnTo>
                  <a:lnTo>
                    <a:pt x="13828" y="1576"/>
                  </a:lnTo>
                  <a:lnTo>
                    <a:pt x="13808" y="1557"/>
                  </a:lnTo>
                  <a:lnTo>
                    <a:pt x="13710" y="1478"/>
                  </a:lnTo>
                  <a:lnTo>
                    <a:pt x="13690" y="1478"/>
                  </a:lnTo>
                  <a:lnTo>
                    <a:pt x="13671" y="1458"/>
                  </a:lnTo>
                  <a:lnTo>
                    <a:pt x="13454" y="1320"/>
                  </a:lnTo>
                  <a:lnTo>
                    <a:pt x="13434" y="1320"/>
                  </a:lnTo>
                  <a:lnTo>
                    <a:pt x="13414" y="1300"/>
                  </a:lnTo>
                  <a:lnTo>
                    <a:pt x="13395" y="1281"/>
                  </a:lnTo>
                  <a:lnTo>
                    <a:pt x="13316" y="1241"/>
                  </a:lnTo>
                  <a:lnTo>
                    <a:pt x="13277" y="1202"/>
                  </a:lnTo>
                  <a:lnTo>
                    <a:pt x="13237" y="1202"/>
                  </a:lnTo>
                  <a:lnTo>
                    <a:pt x="13218" y="1182"/>
                  </a:lnTo>
                  <a:lnTo>
                    <a:pt x="13080" y="1103"/>
                  </a:lnTo>
                  <a:lnTo>
                    <a:pt x="13099" y="1123"/>
                  </a:lnTo>
                  <a:lnTo>
                    <a:pt x="12902" y="1005"/>
                  </a:lnTo>
                  <a:lnTo>
                    <a:pt x="12843" y="985"/>
                  </a:lnTo>
                  <a:lnTo>
                    <a:pt x="12764" y="946"/>
                  </a:lnTo>
                  <a:lnTo>
                    <a:pt x="12508" y="808"/>
                  </a:lnTo>
                  <a:lnTo>
                    <a:pt x="12489" y="808"/>
                  </a:lnTo>
                  <a:lnTo>
                    <a:pt x="12430" y="788"/>
                  </a:lnTo>
                  <a:lnTo>
                    <a:pt x="12410" y="769"/>
                  </a:lnTo>
                  <a:lnTo>
                    <a:pt x="12390" y="769"/>
                  </a:lnTo>
                  <a:lnTo>
                    <a:pt x="12292" y="709"/>
                  </a:lnTo>
                  <a:lnTo>
                    <a:pt x="12233" y="690"/>
                  </a:lnTo>
                  <a:lnTo>
                    <a:pt x="12193" y="670"/>
                  </a:lnTo>
                  <a:lnTo>
                    <a:pt x="11898" y="552"/>
                  </a:lnTo>
                  <a:lnTo>
                    <a:pt x="11799" y="532"/>
                  </a:lnTo>
                  <a:lnTo>
                    <a:pt x="11760" y="513"/>
                  </a:lnTo>
                  <a:lnTo>
                    <a:pt x="11740" y="493"/>
                  </a:lnTo>
                  <a:lnTo>
                    <a:pt x="11661" y="473"/>
                  </a:lnTo>
                  <a:lnTo>
                    <a:pt x="11622" y="453"/>
                  </a:lnTo>
                  <a:lnTo>
                    <a:pt x="11602" y="453"/>
                  </a:lnTo>
                  <a:lnTo>
                    <a:pt x="11149" y="316"/>
                  </a:lnTo>
                  <a:lnTo>
                    <a:pt x="11090" y="296"/>
                  </a:lnTo>
                  <a:lnTo>
                    <a:pt x="10972" y="276"/>
                  </a:lnTo>
                  <a:lnTo>
                    <a:pt x="10578" y="178"/>
                  </a:lnTo>
                  <a:lnTo>
                    <a:pt x="10519" y="158"/>
                  </a:lnTo>
                  <a:lnTo>
                    <a:pt x="10440" y="158"/>
                  </a:lnTo>
                  <a:lnTo>
                    <a:pt x="10420" y="138"/>
                  </a:lnTo>
                  <a:lnTo>
                    <a:pt x="10302" y="119"/>
                  </a:lnTo>
                  <a:lnTo>
                    <a:pt x="10263" y="119"/>
                  </a:lnTo>
                  <a:lnTo>
                    <a:pt x="10105" y="99"/>
                  </a:lnTo>
                  <a:lnTo>
                    <a:pt x="9928" y="79"/>
                  </a:lnTo>
                  <a:lnTo>
                    <a:pt x="9711" y="40"/>
                  </a:lnTo>
                  <a:lnTo>
                    <a:pt x="9692" y="40"/>
                  </a:lnTo>
                  <a:lnTo>
                    <a:pt x="9337" y="20"/>
                  </a:lnTo>
                  <a:lnTo>
                    <a:pt x="9278" y="20"/>
                  </a:lnTo>
                  <a:lnTo>
                    <a:pt x="8904" y="0"/>
                  </a:lnTo>
                  <a:close/>
                </a:path>
              </a:pathLst>
            </a:custGeom>
            <a:solidFill>
              <a:srgbClr val="D9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1"/>
            <p:cNvSpPr/>
            <p:nvPr/>
          </p:nvSpPr>
          <p:spPr>
            <a:xfrm>
              <a:off x="1527950" y="2249800"/>
              <a:ext cx="440750" cy="440775"/>
            </a:xfrm>
            <a:custGeom>
              <a:avLst/>
              <a:gdLst/>
              <a:ahLst/>
              <a:cxnLst/>
              <a:rect l="l" t="t" r="r" b="b"/>
              <a:pathLst>
                <a:path w="17630" h="17631" fill="none" extrusionOk="0">
                  <a:moveTo>
                    <a:pt x="17591" y="8096"/>
                  </a:moveTo>
                  <a:lnTo>
                    <a:pt x="17531" y="7584"/>
                  </a:lnTo>
                  <a:lnTo>
                    <a:pt x="17551" y="7584"/>
                  </a:lnTo>
                  <a:lnTo>
                    <a:pt x="17551" y="7584"/>
                  </a:lnTo>
                  <a:lnTo>
                    <a:pt x="17531" y="7545"/>
                  </a:lnTo>
                  <a:lnTo>
                    <a:pt x="17531" y="7545"/>
                  </a:lnTo>
                  <a:lnTo>
                    <a:pt x="17531" y="7545"/>
                  </a:lnTo>
                  <a:lnTo>
                    <a:pt x="17531" y="7545"/>
                  </a:lnTo>
                  <a:lnTo>
                    <a:pt x="17531" y="7505"/>
                  </a:lnTo>
                  <a:lnTo>
                    <a:pt x="17531" y="7505"/>
                  </a:lnTo>
                  <a:lnTo>
                    <a:pt x="17413" y="6836"/>
                  </a:lnTo>
                  <a:lnTo>
                    <a:pt x="17413" y="6836"/>
                  </a:lnTo>
                  <a:lnTo>
                    <a:pt x="17354" y="6678"/>
                  </a:lnTo>
                  <a:lnTo>
                    <a:pt x="17354" y="6678"/>
                  </a:lnTo>
                  <a:lnTo>
                    <a:pt x="17315" y="6520"/>
                  </a:lnTo>
                  <a:lnTo>
                    <a:pt x="17315" y="6520"/>
                  </a:lnTo>
                  <a:lnTo>
                    <a:pt x="17275" y="6343"/>
                  </a:lnTo>
                  <a:lnTo>
                    <a:pt x="17275" y="6343"/>
                  </a:lnTo>
                  <a:lnTo>
                    <a:pt x="17256" y="6245"/>
                  </a:lnTo>
                  <a:lnTo>
                    <a:pt x="17256" y="6245"/>
                  </a:lnTo>
                  <a:lnTo>
                    <a:pt x="17216" y="6127"/>
                  </a:lnTo>
                  <a:lnTo>
                    <a:pt x="17216" y="6127"/>
                  </a:lnTo>
                  <a:lnTo>
                    <a:pt x="17216" y="6127"/>
                  </a:lnTo>
                  <a:lnTo>
                    <a:pt x="17216" y="6127"/>
                  </a:lnTo>
                  <a:lnTo>
                    <a:pt x="17039" y="5654"/>
                  </a:lnTo>
                  <a:lnTo>
                    <a:pt x="17039" y="5654"/>
                  </a:lnTo>
                  <a:lnTo>
                    <a:pt x="17039" y="5614"/>
                  </a:lnTo>
                  <a:lnTo>
                    <a:pt x="17039" y="5614"/>
                  </a:lnTo>
                  <a:lnTo>
                    <a:pt x="17000" y="5555"/>
                  </a:lnTo>
                  <a:lnTo>
                    <a:pt x="17000" y="5555"/>
                  </a:lnTo>
                  <a:lnTo>
                    <a:pt x="16842" y="5181"/>
                  </a:lnTo>
                  <a:lnTo>
                    <a:pt x="16842" y="5201"/>
                  </a:lnTo>
                  <a:lnTo>
                    <a:pt x="16842" y="5201"/>
                  </a:lnTo>
                  <a:lnTo>
                    <a:pt x="16822" y="5142"/>
                  </a:lnTo>
                  <a:lnTo>
                    <a:pt x="16822" y="5122"/>
                  </a:lnTo>
                  <a:lnTo>
                    <a:pt x="16822" y="5122"/>
                  </a:lnTo>
                  <a:lnTo>
                    <a:pt x="16783" y="5063"/>
                  </a:lnTo>
                  <a:lnTo>
                    <a:pt x="16783" y="5063"/>
                  </a:lnTo>
                  <a:lnTo>
                    <a:pt x="16783" y="5043"/>
                  </a:lnTo>
                  <a:lnTo>
                    <a:pt x="16783" y="5023"/>
                  </a:lnTo>
                  <a:lnTo>
                    <a:pt x="16783" y="5023"/>
                  </a:lnTo>
                  <a:lnTo>
                    <a:pt x="16783" y="5043"/>
                  </a:lnTo>
                  <a:lnTo>
                    <a:pt x="16783" y="5043"/>
                  </a:lnTo>
                  <a:lnTo>
                    <a:pt x="16665" y="4807"/>
                  </a:lnTo>
                  <a:lnTo>
                    <a:pt x="16665" y="4826"/>
                  </a:lnTo>
                  <a:lnTo>
                    <a:pt x="16566" y="4610"/>
                  </a:lnTo>
                  <a:lnTo>
                    <a:pt x="16566" y="4610"/>
                  </a:lnTo>
                  <a:lnTo>
                    <a:pt x="16507" y="4511"/>
                  </a:lnTo>
                  <a:lnTo>
                    <a:pt x="16507" y="4511"/>
                  </a:lnTo>
                  <a:lnTo>
                    <a:pt x="16507" y="4511"/>
                  </a:lnTo>
                  <a:lnTo>
                    <a:pt x="16369" y="4255"/>
                  </a:lnTo>
                  <a:lnTo>
                    <a:pt x="16330" y="4216"/>
                  </a:lnTo>
                  <a:lnTo>
                    <a:pt x="16330" y="4216"/>
                  </a:lnTo>
                  <a:lnTo>
                    <a:pt x="16251" y="4078"/>
                  </a:lnTo>
                  <a:lnTo>
                    <a:pt x="16251" y="4078"/>
                  </a:lnTo>
                  <a:lnTo>
                    <a:pt x="16231" y="4058"/>
                  </a:lnTo>
                  <a:lnTo>
                    <a:pt x="16212" y="4039"/>
                  </a:lnTo>
                  <a:lnTo>
                    <a:pt x="16212" y="4039"/>
                  </a:lnTo>
                  <a:lnTo>
                    <a:pt x="16172" y="3960"/>
                  </a:lnTo>
                  <a:lnTo>
                    <a:pt x="16172" y="3960"/>
                  </a:lnTo>
                  <a:lnTo>
                    <a:pt x="16153" y="3920"/>
                  </a:lnTo>
                  <a:lnTo>
                    <a:pt x="15896" y="3566"/>
                  </a:lnTo>
                  <a:lnTo>
                    <a:pt x="15896" y="3566"/>
                  </a:lnTo>
                  <a:lnTo>
                    <a:pt x="15857" y="3526"/>
                  </a:lnTo>
                  <a:lnTo>
                    <a:pt x="15857" y="3526"/>
                  </a:lnTo>
                  <a:lnTo>
                    <a:pt x="15778" y="3408"/>
                  </a:lnTo>
                  <a:lnTo>
                    <a:pt x="15778" y="3408"/>
                  </a:lnTo>
                  <a:lnTo>
                    <a:pt x="15719" y="3349"/>
                  </a:lnTo>
                  <a:lnTo>
                    <a:pt x="15719" y="3349"/>
                  </a:lnTo>
                  <a:lnTo>
                    <a:pt x="15699" y="3290"/>
                  </a:lnTo>
                  <a:lnTo>
                    <a:pt x="15522" y="3093"/>
                  </a:lnTo>
                  <a:lnTo>
                    <a:pt x="15522" y="3093"/>
                  </a:lnTo>
                  <a:lnTo>
                    <a:pt x="15384" y="2935"/>
                  </a:lnTo>
                  <a:lnTo>
                    <a:pt x="15384" y="2935"/>
                  </a:lnTo>
                  <a:lnTo>
                    <a:pt x="15345" y="2896"/>
                  </a:lnTo>
                  <a:lnTo>
                    <a:pt x="14990" y="2522"/>
                  </a:lnTo>
                  <a:lnTo>
                    <a:pt x="14990" y="2522"/>
                  </a:lnTo>
                  <a:lnTo>
                    <a:pt x="14852" y="2404"/>
                  </a:lnTo>
                  <a:lnTo>
                    <a:pt x="14852" y="2404"/>
                  </a:lnTo>
                  <a:lnTo>
                    <a:pt x="14734" y="2285"/>
                  </a:lnTo>
                  <a:lnTo>
                    <a:pt x="14478" y="2069"/>
                  </a:lnTo>
                  <a:lnTo>
                    <a:pt x="14478" y="2069"/>
                  </a:lnTo>
                  <a:lnTo>
                    <a:pt x="14458" y="2049"/>
                  </a:lnTo>
                  <a:lnTo>
                    <a:pt x="14321" y="1931"/>
                  </a:lnTo>
                  <a:lnTo>
                    <a:pt x="14321" y="1931"/>
                  </a:lnTo>
                  <a:lnTo>
                    <a:pt x="14281" y="1911"/>
                  </a:lnTo>
                  <a:lnTo>
                    <a:pt x="14281" y="1911"/>
                  </a:lnTo>
                  <a:lnTo>
                    <a:pt x="13966" y="1655"/>
                  </a:lnTo>
                  <a:lnTo>
                    <a:pt x="13966" y="1655"/>
                  </a:lnTo>
                  <a:lnTo>
                    <a:pt x="13848" y="1576"/>
                  </a:lnTo>
                  <a:lnTo>
                    <a:pt x="13828" y="1576"/>
                  </a:lnTo>
                  <a:lnTo>
                    <a:pt x="13828" y="1576"/>
                  </a:lnTo>
                  <a:lnTo>
                    <a:pt x="13808" y="1557"/>
                  </a:lnTo>
                  <a:lnTo>
                    <a:pt x="13808" y="1557"/>
                  </a:lnTo>
                  <a:lnTo>
                    <a:pt x="13710" y="1478"/>
                  </a:lnTo>
                  <a:lnTo>
                    <a:pt x="13690" y="1478"/>
                  </a:lnTo>
                  <a:lnTo>
                    <a:pt x="13671" y="1458"/>
                  </a:lnTo>
                  <a:lnTo>
                    <a:pt x="13454" y="1320"/>
                  </a:lnTo>
                  <a:lnTo>
                    <a:pt x="13434" y="1320"/>
                  </a:lnTo>
                  <a:lnTo>
                    <a:pt x="13434" y="1320"/>
                  </a:lnTo>
                  <a:lnTo>
                    <a:pt x="13414" y="1300"/>
                  </a:lnTo>
                  <a:lnTo>
                    <a:pt x="13414" y="1300"/>
                  </a:lnTo>
                  <a:lnTo>
                    <a:pt x="13395" y="1281"/>
                  </a:lnTo>
                  <a:lnTo>
                    <a:pt x="13395" y="1281"/>
                  </a:lnTo>
                  <a:lnTo>
                    <a:pt x="13316" y="1241"/>
                  </a:lnTo>
                  <a:lnTo>
                    <a:pt x="13316" y="1241"/>
                  </a:lnTo>
                  <a:lnTo>
                    <a:pt x="13277" y="1202"/>
                  </a:lnTo>
                  <a:lnTo>
                    <a:pt x="13277" y="1202"/>
                  </a:lnTo>
                  <a:lnTo>
                    <a:pt x="13237" y="1202"/>
                  </a:lnTo>
                  <a:lnTo>
                    <a:pt x="13237" y="1202"/>
                  </a:lnTo>
                  <a:lnTo>
                    <a:pt x="13218" y="1182"/>
                  </a:lnTo>
                  <a:lnTo>
                    <a:pt x="13218" y="1182"/>
                  </a:lnTo>
                  <a:lnTo>
                    <a:pt x="13218" y="1182"/>
                  </a:lnTo>
                  <a:lnTo>
                    <a:pt x="13080" y="1103"/>
                  </a:lnTo>
                  <a:lnTo>
                    <a:pt x="13099" y="1123"/>
                  </a:lnTo>
                  <a:lnTo>
                    <a:pt x="12902" y="1005"/>
                  </a:lnTo>
                  <a:lnTo>
                    <a:pt x="12902" y="1005"/>
                  </a:lnTo>
                  <a:lnTo>
                    <a:pt x="12843" y="985"/>
                  </a:lnTo>
                  <a:lnTo>
                    <a:pt x="12843" y="985"/>
                  </a:lnTo>
                  <a:lnTo>
                    <a:pt x="12764" y="946"/>
                  </a:lnTo>
                  <a:lnTo>
                    <a:pt x="12764" y="946"/>
                  </a:lnTo>
                  <a:lnTo>
                    <a:pt x="12508" y="808"/>
                  </a:lnTo>
                  <a:lnTo>
                    <a:pt x="12489" y="808"/>
                  </a:lnTo>
                  <a:lnTo>
                    <a:pt x="12430" y="788"/>
                  </a:lnTo>
                  <a:lnTo>
                    <a:pt x="12410" y="769"/>
                  </a:lnTo>
                  <a:lnTo>
                    <a:pt x="12390" y="769"/>
                  </a:lnTo>
                  <a:lnTo>
                    <a:pt x="12390" y="769"/>
                  </a:lnTo>
                  <a:lnTo>
                    <a:pt x="12292" y="709"/>
                  </a:lnTo>
                  <a:lnTo>
                    <a:pt x="12233" y="690"/>
                  </a:lnTo>
                  <a:lnTo>
                    <a:pt x="12233" y="690"/>
                  </a:lnTo>
                  <a:lnTo>
                    <a:pt x="12193" y="670"/>
                  </a:lnTo>
                  <a:lnTo>
                    <a:pt x="11898" y="552"/>
                  </a:lnTo>
                  <a:lnTo>
                    <a:pt x="11898" y="552"/>
                  </a:lnTo>
                  <a:lnTo>
                    <a:pt x="11799" y="532"/>
                  </a:lnTo>
                  <a:lnTo>
                    <a:pt x="11799" y="532"/>
                  </a:lnTo>
                  <a:lnTo>
                    <a:pt x="11760" y="513"/>
                  </a:lnTo>
                  <a:lnTo>
                    <a:pt x="11740" y="493"/>
                  </a:lnTo>
                  <a:lnTo>
                    <a:pt x="11661" y="473"/>
                  </a:lnTo>
                  <a:lnTo>
                    <a:pt x="11661" y="473"/>
                  </a:lnTo>
                  <a:lnTo>
                    <a:pt x="11661" y="473"/>
                  </a:lnTo>
                  <a:lnTo>
                    <a:pt x="11622" y="453"/>
                  </a:lnTo>
                  <a:lnTo>
                    <a:pt x="11602" y="453"/>
                  </a:lnTo>
                  <a:lnTo>
                    <a:pt x="11602" y="453"/>
                  </a:lnTo>
                  <a:lnTo>
                    <a:pt x="11149" y="316"/>
                  </a:lnTo>
                  <a:lnTo>
                    <a:pt x="11149" y="316"/>
                  </a:lnTo>
                  <a:lnTo>
                    <a:pt x="11090" y="296"/>
                  </a:lnTo>
                  <a:lnTo>
                    <a:pt x="11090" y="296"/>
                  </a:lnTo>
                  <a:lnTo>
                    <a:pt x="10972" y="276"/>
                  </a:lnTo>
                  <a:lnTo>
                    <a:pt x="10972" y="276"/>
                  </a:lnTo>
                  <a:lnTo>
                    <a:pt x="10972" y="276"/>
                  </a:lnTo>
                  <a:lnTo>
                    <a:pt x="10578" y="178"/>
                  </a:lnTo>
                  <a:lnTo>
                    <a:pt x="10578" y="178"/>
                  </a:lnTo>
                  <a:lnTo>
                    <a:pt x="10519" y="158"/>
                  </a:lnTo>
                  <a:lnTo>
                    <a:pt x="10519" y="158"/>
                  </a:lnTo>
                  <a:lnTo>
                    <a:pt x="10440" y="158"/>
                  </a:lnTo>
                  <a:lnTo>
                    <a:pt x="10420" y="138"/>
                  </a:lnTo>
                  <a:lnTo>
                    <a:pt x="10420" y="138"/>
                  </a:lnTo>
                  <a:lnTo>
                    <a:pt x="10302" y="119"/>
                  </a:lnTo>
                  <a:lnTo>
                    <a:pt x="10302" y="119"/>
                  </a:lnTo>
                  <a:lnTo>
                    <a:pt x="10263" y="119"/>
                  </a:lnTo>
                  <a:lnTo>
                    <a:pt x="10105" y="99"/>
                  </a:lnTo>
                  <a:lnTo>
                    <a:pt x="10105" y="99"/>
                  </a:lnTo>
                  <a:lnTo>
                    <a:pt x="9928" y="79"/>
                  </a:lnTo>
                  <a:lnTo>
                    <a:pt x="9928" y="79"/>
                  </a:lnTo>
                  <a:lnTo>
                    <a:pt x="9711" y="40"/>
                  </a:lnTo>
                  <a:lnTo>
                    <a:pt x="9692" y="40"/>
                  </a:lnTo>
                  <a:lnTo>
                    <a:pt x="9692" y="40"/>
                  </a:lnTo>
                  <a:lnTo>
                    <a:pt x="9692" y="40"/>
                  </a:lnTo>
                  <a:lnTo>
                    <a:pt x="9337" y="20"/>
                  </a:lnTo>
                  <a:lnTo>
                    <a:pt x="9337" y="20"/>
                  </a:lnTo>
                  <a:lnTo>
                    <a:pt x="9278" y="20"/>
                  </a:lnTo>
                  <a:lnTo>
                    <a:pt x="9278" y="20"/>
                  </a:lnTo>
                  <a:lnTo>
                    <a:pt x="8904" y="0"/>
                  </a:lnTo>
                  <a:lnTo>
                    <a:pt x="8746" y="0"/>
                  </a:lnTo>
                  <a:lnTo>
                    <a:pt x="8746" y="0"/>
                  </a:lnTo>
                  <a:lnTo>
                    <a:pt x="8726" y="0"/>
                  </a:lnTo>
                  <a:lnTo>
                    <a:pt x="8726" y="0"/>
                  </a:lnTo>
                  <a:lnTo>
                    <a:pt x="8667" y="0"/>
                  </a:lnTo>
                  <a:lnTo>
                    <a:pt x="8667" y="0"/>
                  </a:lnTo>
                  <a:lnTo>
                    <a:pt x="8667" y="0"/>
                  </a:lnTo>
                  <a:lnTo>
                    <a:pt x="8549" y="0"/>
                  </a:lnTo>
                  <a:lnTo>
                    <a:pt x="8549" y="0"/>
                  </a:lnTo>
                  <a:lnTo>
                    <a:pt x="8510" y="0"/>
                  </a:lnTo>
                  <a:lnTo>
                    <a:pt x="8510" y="0"/>
                  </a:lnTo>
                  <a:lnTo>
                    <a:pt x="8116" y="20"/>
                  </a:lnTo>
                  <a:lnTo>
                    <a:pt x="8116" y="20"/>
                  </a:lnTo>
                  <a:lnTo>
                    <a:pt x="8116" y="20"/>
                  </a:lnTo>
                  <a:lnTo>
                    <a:pt x="8116" y="20"/>
                  </a:lnTo>
                  <a:lnTo>
                    <a:pt x="8096" y="20"/>
                  </a:lnTo>
                  <a:lnTo>
                    <a:pt x="8096" y="20"/>
                  </a:lnTo>
                  <a:lnTo>
                    <a:pt x="8096" y="20"/>
                  </a:lnTo>
                  <a:lnTo>
                    <a:pt x="7741" y="59"/>
                  </a:lnTo>
                  <a:lnTo>
                    <a:pt x="7288" y="138"/>
                  </a:lnTo>
                  <a:lnTo>
                    <a:pt x="7288" y="138"/>
                  </a:lnTo>
                  <a:lnTo>
                    <a:pt x="7210" y="138"/>
                  </a:lnTo>
                  <a:lnTo>
                    <a:pt x="7210" y="138"/>
                  </a:lnTo>
                  <a:lnTo>
                    <a:pt x="7150" y="158"/>
                  </a:lnTo>
                  <a:lnTo>
                    <a:pt x="7013" y="178"/>
                  </a:lnTo>
                  <a:lnTo>
                    <a:pt x="7013" y="197"/>
                  </a:lnTo>
                  <a:lnTo>
                    <a:pt x="7013" y="197"/>
                  </a:lnTo>
                  <a:lnTo>
                    <a:pt x="6776" y="237"/>
                  </a:lnTo>
                  <a:lnTo>
                    <a:pt x="6776" y="237"/>
                  </a:lnTo>
                  <a:lnTo>
                    <a:pt x="6737" y="256"/>
                  </a:lnTo>
                  <a:lnTo>
                    <a:pt x="6737" y="256"/>
                  </a:lnTo>
                  <a:lnTo>
                    <a:pt x="6579" y="296"/>
                  </a:lnTo>
                  <a:lnTo>
                    <a:pt x="6579" y="296"/>
                  </a:lnTo>
                  <a:lnTo>
                    <a:pt x="6441" y="316"/>
                  </a:lnTo>
                  <a:lnTo>
                    <a:pt x="6402" y="335"/>
                  </a:lnTo>
                  <a:lnTo>
                    <a:pt x="6402" y="335"/>
                  </a:lnTo>
                  <a:lnTo>
                    <a:pt x="6363" y="355"/>
                  </a:lnTo>
                  <a:lnTo>
                    <a:pt x="6363" y="355"/>
                  </a:lnTo>
                  <a:lnTo>
                    <a:pt x="6106" y="434"/>
                  </a:lnTo>
                  <a:lnTo>
                    <a:pt x="6087" y="434"/>
                  </a:lnTo>
                  <a:lnTo>
                    <a:pt x="6047" y="453"/>
                  </a:lnTo>
                  <a:lnTo>
                    <a:pt x="6028" y="453"/>
                  </a:lnTo>
                  <a:lnTo>
                    <a:pt x="6028" y="453"/>
                  </a:lnTo>
                  <a:lnTo>
                    <a:pt x="5890" y="493"/>
                  </a:lnTo>
                  <a:lnTo>
                    <a:pt x="5870" y="513"/>
                  </a:lnTo>
                  <a:lnTo>
                    <a:pt x="5870" y="513"/>
                  </a:lnTo>
                  <a:lnTo>
                    <a:pt x="5594" y="611"/>
                  </a:lnTo>
                  <a:lnTo>
                    <a:pt x="5594" y="611"/>
                  </a:lnTo>
                  <a:lnTo>
                    <a:pt x="5378" y="709"/>
                  </a:lnTo>
                  <a:lnTo>
                    <a:pt x="5378" y="709"/>
                  </a:lnTo>
                  <a:lnTo>
                    <a:pt x="5240" y="769"/>
                  </a:lnTo>
                  <a:lnTo>
                    <a:pt x="5240" y="769"/>
                  </a:lnTo>
                  <a:lnTo>
                    <a:pt x="5043" y="847"/>
                  </a:lnTo>
                  <a:lnTo>
                    <a:pt x="5043" y="847"/>
                  </a:lnTo>
                  <a:lnTo>
                    <a:pt x="4885" y="926"/>
                  </a:lnTo>
                  <a:lnTo>
                    <a:pt x="4885" y="926"/>
                  </a:lnTo>
                  <a:lnTo>
                    <a:pt x="4747" y="1005"/>
                  </a:lnTo>
                  <a:lnTo>
                    <a:pt x="4491" y="1123"/>
                  </a:lnTo>
                  <a:lnTo>
                    <a:pt x="4491" y="1123"/>
                  </a:lnTo>
                  <a:lnTo>
                    <a:pt x="4491" y="1123"/>
                  </a:lnTo>
                  <a:lnTo>
                    <a:pt x="4452" y="1163"/>
                  </a:lnTo>
                  <a:lnTo>
                    <a:pt x="4452" y="1163"/>
                  </a:lnTo>
                  <a:lnTo>
                    <a:pt x="4393" y="1182"/>
                  </a:lnTo>
                  <a:lnTo>
                    <a:pt x="4393" y="1182"/>
                  </a:lnTo>
                  <a:lnTo>
                    <a:pt x="4334" y="1222"/>
                  </a:lnTo>
                  <a:lnTo>
                    <a:pt x="4294" y="1241"/>
                  </a:lnTo>
                  <a:lnTo>
                    <a:pt x="4294" y="1241"/>
                  </a:lnTo>
                  <a:lnTo>
                    <a:pt x="3979" y="1458"/>
                  </a:lnTo>
                  <a:lnTo>
                    <a:pt x="3979" y="1458"/>
                  </a:lnTo>
                  <a:lnTo>
                    <a:pt x="3920" y="1497"/>
                  </a:lnTo>
                  <a:lnTo>
                    <a:pt x="3920" y="1497"/>
                  </a:lnTo>
                  <a:lnTo>
                    <a:pt x="3762" y="1596"/>
                  </a:lnTo>
                  <a:lnTo>
                    <a:pt x="3743" y="1596"/>
                  </a:lnTo>
                  <a:lnTo>
                    <a:pt x="3329" y="1911"/>
                  </a:lnTo>
                  <a:lnTo>
                    <a:pt x="2994" y="2187"/>
                  </a:lnTo>
                  <a:lnTo>
                    <a:pt x="2994" y="2187"/>
                  </a:lnTo>
                  <a:lnTo>
                    <a:pt x="2856" y="2325"/>
                  </a:lnTo>
                  <a:lnTo>
                    <a:pt x="2856" y="2325"/>
                  </a:lnTo>
                  <a:lnTo>
                    <a:pt x="2797" y="2364"/>
                  </a:lnTo>
                  <a:lnTo>
                    <a:pt x="2797" y="2364"/>
                  </a:lnTo>
                  <a:lnTo>
                    <a:pt x="2738" y="2423"/>
                  </a:lnTo>
                  <a:lnTo>
                    <a:pt x="2738" y="2423"/>
                  </a:lnTo>
                  <a:lnTo>
                    <a:pt x="2561" y="2601"/>
                  </a:lnTo>
                  <a:lnTo>
                    <a:pt x="2561" y="2601"/>
                  </a:lnTo>
                  <a:lnTo>
                    <a:pt x="2423" y="2738"/>
                  </a:lnTo>
                  <a:lnTo>
                    <a:pt x="2423" y="2758"/>
                  </a:lnTo>
                  <a:lnTo>
                    <a:pt x="2305" y="2857"/>
                  </a:lnTo>
                  <a:lnTo>
                    <a:pt x="2305" y="2876"/>
                  </a:lnTo>
                  <a:lnTo>
                    <a:pt x="2305" y="2876"/>
                  </a:lnTo>
                  <a:lnTo>
                    <a:pt x="2285" y="2896"/>
                  </a:lnTo>
                  <a:lnTo>
                    <a:pt x="1950" y="3270"/>
                  </a:lnTo>
                  <a:lnTo>
                    <a:pt x="1950" y="3270"/>
                  </a:lnTo>
                  <a:lnTo>
                    <a:pt x="1930" y="3310"/>
                  </a:lnTo>
                  <a:lnTo>
                    <a:pt x="1930" y="3310"/>
                  </a:lnTo>
                  <a:lnTo>
                    <a:pt x="1871" y="3369"/>
                  </a:lnTo>
                  <a:lnTo>
                    <a:pt x="1852" y="3388"/>
                  </a:lnTo>
                  <a:lnTo>
                    <a:pt x="1852" y="3388"/>
                  </a:lnTo>
                  <a:lnTo>
                    <a:pt x="1812" y="3448"/>
                  </a:lnTo>
                  <a:lnTo>
                    <a:pt x="1812" y="3448"/>
                  </a:lnTo>
                  <a:lnTo>
                    <a:pt x="1694" y="3625"/>
                  </a:lnTo>
                  <a:lnTo>
                    <a:pt x="1694" y="3625"/>
                  </a:lnTo>
                  <a:lnTo>
                    <a:pt x="1635" y="3684"/>
                  </a:lnTo>
                  <a:lnTo>
                    <a:pt x="1635" y="3684"/>
                  </a:lnTo>
                  <a:lnTo>
                    <a:pt x="1477" y="3901"/>
                  </a:lnTo>
                  <a:lnTo>
                    <a:pt x="1477" y="3920"/>
                  </a:lnTo>
                  <a:lnTo>
                    <a:pt x="1477" y="3920"/>
                  </a:lnTo>
                  <a:lnTo>
                    <a:pt x="1477" y="3940"/>
                  </a:lnTo>
                  <a:lnTo>
                    <a:pt x="1458" y="3940"/>
                  </a:lnTo>
                  <a:lnTo>
                    <a:pt x="1458" y="3940"/>
                  </a:lnTo>
                  <a:lnTo>
                    <a:pt x="1339" y="4137"/>
                  </a:lnTo>
                  <a:lnTo>
                    <a:pt x="1123" y="4511"/>
                  </a:lnTo>
                  <a:lnTo>
                    <a:pt x="1103" y="4531"/>
                  </a:lnTo>
                  <a:lnTo>
                    <a:pt x="1103" y="4531"/>
                  </a:lnTo>
                  <a:lnTo>
                    <a:pt x="1083" y="4570"/>
                  </a:lnTo>
                  <a:lnTo>
                    <a:pt x="1083" y="4570"/>
                  </a:lnTo>
                  <a:lnTo>
                    <a:pt x="906" y="4905"/>
                  </a:lnTo>
                  <a:lnTo>
                    <a:pt x="709" y="5319"/>
                  </a:lnTo>
                  <a:lnTo>
                    <a:pt x="532" y="5772"/>
                  </a:lnTo>
                  <a:lnTo>
                    <a:pt x="374" y="6245"/>
                  </a:lnTo>
                  <a:lnTo>
                    <a:pt x="374" y="6245"/>
                  </a:lnTo>
                  <a:lnTo>
                    <a:pt x="236" y="6757"/>
                  </a:lnTo>
                  <a:lnTo>
                    <a:pt x="236" y="6757"/>
                  </a:lnTo>
                  <a:lnTo>
                    <a:pt x="276" y="6619"/>
                  </a:lnTo>
                  <a:lnTo>
                    <a:pt x="276" y="6619"/>
                  </a:lnTo>
                  <a:lnTo>
                    <a:pt x="197" y="6934"/>
                  </a:lnTo>
                  <a:lnTo>
                    <a:pt x="197" y="6934"/>
                  </a:lnTo>
                  <a:lnTo>
                    <a:pt x="197" y="6954"/>
                  </a:lnTo>
                  <a:lnTo>
                    <a:pt x="197" y="6954"/>
                  </a:lnTo>
                  <a:lnTo>
                    <a:pt x="177" y="7052"/>
                  </a:lnTo>
                  <a:lnTo>
                    <a:pt x="177" y="7052"/>
                  </a:lnTo>
                  <a:lnTo>
                    <a:pt x="138" y="7210"/>
                  </a:lnTo>
                  <a:lnTo>
                    <a:pt x="138" y="7210"/>
                  </a:lnTo>
                  <a:lnTo>
                    <a:pt x="98" y="7486"/>
                  </a:lnTo>
                  <a:lnTo>
                    <a:pt x="98" y="7486"/>
                  </a:lnTo>
                  <a:lnTo>
                    <a:pt x="138" y="7269"/>
                  </a:lnTo>
                  <a:lnTo>
                    <a:pt x="98" y="7505"/>
                  </a:lnTo>
                  <a:lnTo>
                    <a:pt x="98" y="7505"/>
                  </a:lnTo>
                  <a:lnTo>
                    <a:pt x="79" y="7564"/>
                  </a:lnTo>
                  <a:lnTo>
                    <a:pt x="79" y="7564"/>
                  </a:lnTo>
                  <a:lnTo>
                    <a:pt x="79" y="7545"/>
                  </a:lnTo>
                  <a:lnTo>
                    <a:pt x="79" y="7564"/>
                  </a:lnTo>
                  <a:lnTo>
                    <a:pt x="79" y="7564"/>
                  </a:lnTo>
                  <a:lnTo>
                    <a:pt x="39" y="7919"/>
                  </a:lnTo>
                  <a:lnTo>
                    <a:pt x="39" y="7919"/>
                  </a:lnTo>
                  <a:lnTo>
                    <a:pt x="20" y="8096"/>
                  </a:lnTo>
                  <a:lnTo>
                    <a:pt x="20" y="8096"/>
                  </a:lnTo>
                  <a:lnTo>
                    <a:pt x="39" y="7919"/>
                  </a:lnTo>
                  <a:lnTo>
                    <a:pt x="39" y="7919"/>
                  </a:lnTo>
                  <a:lnTo>
                    <a:pt x="20" y="8215"/>
                  </a:lnTo>
                  <a:lnTo>
                    <a:pt x="20" y="8215"/>
                  </a:lnTo>
                  <a:lnTo>
                    <a:pt x="20" y="8274"/>
                  </a:lnTo>
                  <a:lnTo>
                    <a:pt x="20" y="8274"/>
                  </a:lnTo>
                  <a:lnTo>
                    <a:pt x="0" y="8510"/>
                  </a:lnTo>
                  <a:lnTo>
                    <a:pt x="0" y="8510"/>
                  </a:lnTo>
                  <a:lnTo>
                    <a:pt x="0" y="8628"/>
                  </a:lnTo>
                  <a:lnTo>
                    <a:pt x="0" y="8628"/>
                  </a:lnTo>
                  <a:lnTo>
                    <a:pt x="0" y="8707"/>
                  </a:lnTo>
                  <a:lnTo>
                    <a:pt x="0" y="8707"/>
                  </a:lnTo>
                  <a:lnTo>
                    <a:pt x="0" y="8786"/>
                  </a:lnTo>
                  <a:lnTo>
                    <a:pt x="0" y="8786"/>
                  </a:lnTo>
                  <a:lnTo>
                    <a:pt x="0" y="8943"/>
                  </a:lnTo>
                  <a:lnTo>
                    <a:pt x="0" y="8943"/>
                  </a:lnTo>
                  <a:lnTo>
                    <a:pt x="0" y="9042"/>
                  </a:lnTo>
                  <a:lnTo>
                    <a:pt x="0" y="9042"/>
                  </a:lnTo>
                  <a:lnTo>
                    <a:pt x="0" y="9101"/>
                  </a:lnTo>
                  <a:lnTo>
                    <a:pt x="0" y="9101"/>
                  </a:lnTo>
                  <a:lnTo>
                    <a:pt x="20" y="9219"/>
                  </a:lnTo>
                  <a:lnTo>
                    <a:pt x="20" y="9219"/>
                  </a:lnTo>
                  <a:lnTo>
                    <a:pt x="0" y="9062"/>
                  </a:lnTo>
                  <a:lnTo>
                    <a:pt x="0" y="9062"/>
                  </a:lnTo>
                  <a:lnTo>
                    <a:pt x="39" y="9554"/>
                  </a:lnTo>
                  <a:lnTo>
                    <a:pt x="39" y="9554"/>
                  </a:lnTo>
                  <a:lnTo>
                    <a:pt x="20" y="9377"/>
                  </a:lnTo>
                  <a:lnTo>
                    <a:pt x="20" y="9377"/>
                  </a:lnTo>
                  <a:lnTo>
                    <a:pt x="39" y="9593"/>
                  </a:lnTo>
                  <a:lnTo>
                    <a:pt x="39" y="9613"/>
                  </a:lnTo>
                  <a:lnTo>
                    <a:pt x="39" y="9613"/>
                  </a:lnTo>
                  <a:lnTo>
                    <a:pt x="39" y="9633"/>
                  </a:lnTo>
                  <a:lnTo>
                    <a:pt x="39" y="9633"/>
                  </a:lnTo>
                  <a:lnTo>
                    <a:pt x="39" y="9712"/>
                  </a:lnTo>
                  <a:lnTo>
                    <a:pt x="39" y="9712"/>
                  </a:lnTo>
                  <a:lnTo>
                    <a:pt x="59" y="9790"/>
                  </a:lnTo>
                  <a:lnTo>
                    <a:pt x="59" y="9790"/>
                  </a:lnTo>
                  <a:lnTo>
                    <a:pt x="98" y="10106"/>
                  </a:lnTo>
                  <a:lnTo>
                    <a:pt x="98" y="10106"/>
                  </a:lnTo>
                  <a:lnTo>
                    <a:pt x="98" y="10125"/>
                  </a:lnTo>
                  <a:lnTo>
                    <a:pt x="98" y="10125"/>
                  </a:lnTo>
                  <a:lnTo>
                    <a:pt x="79" y="9909"/>
                  </a:lnTo>
                  <a:lnTo>
                    <a:pt x="138" y="10362"/>
                  </a:lnTo>
                  <a:lnTo>
                    <a:pt x="138" y="10362"/>
                  </a:lnTo>
                  <a:lnTo>
                    <a:pt x="138" y="10322"/>
                  </a:lnTo>
                  <a:lnTo>
                    <a:pt x="138" y="10322"/>
                  </a:lnTo>
                  <a:lnTo>
                    <a:pt x="158" y="10440"/>
                  </a:lnTo>
                  <a:lnTo>
                    <a:pt x="158" y="10440"/>
                  </a:lnTo>
                  <a:lnTo>
                    <a:pt x="158" y="10480"/>
                  </a:lnTo>
                  <a:lnTo>
                    <a:pt x="158" y="10480"/>
                  </a:lnTo>
                  <a:lnTo>
                    <a:pt x="158" y="10480"/>
                  </a:lnTo>
                  <a:lnTo>
                    <a:pt x="276" y="10992"/>
                  </a:lnTo>
                  <a:lnTo>
                    <a:pt x="414" y="11484"/>
                  </a:lnTo>
                  <a:lnTo>
                    <a:pt x="611" y="12075"/>
                  </a:lnTo>
                  <a:lnTo>
                    <a:pt x="611" y="12075"/>
                  </a:lnTo>
                  <a:lnTo>
                    <a:pt x="630" y="12095"/>
                  </a:lnTo>
                  <a:lnTo>
                    <a:pt x="630" y="12095"/>
                  </a:lnTo>
                  <a:lnTo>
                    <a:pt x="630" y="12115"/>
                  </a:lnTo>
                  <a:lnTo>
                    <a:pt x="630" y="12115"/>
                  </a:lnTo>
                  <a:lnTo>
                    <a:pt x="650" y="12174"/>
                  </a:lnTo>
                  <a:lnTo>
                    <a:pt x="650" y="12174"/>
                  </a:lnTo>
                  <a:lnTo>
                    <a:pt x="886" y="12647"/>
                  </a:lnTo>
                  <a:lnTo>
                    <a:pt x="1103" y="13100"/>
                  </a:lnTo>
                  <a:lnTo>
                    <a:pt x="1123" y="13119"/>
                  </a:lnTo>
                  <a:lnTo>
                    <a:pt x="1123" y="13119"/>
                  </a:lnTo>
                  <a:lnTo>
                    <a:pt x="1182" y="13238"/>
                  </a:lnTo>
                  <a:lnTo>
                    <a:pt x="1182" y="13238"/>
                  </a:lnTo>
                  <a:lnTo>
                    <a:pt x="1221" y="13277"/>
                  </a:lnTo>
                  <a:lnTo>
                    <a:pt x="1221" y="13277"/>
                  </a:lnTo>
                  <a:lnTo>
                    <a:pt x="1261" y="13375"/>
                  </a:lnTo>
                  <a:lnTo>
                    <a:pt x="1261" y="13375"/>
                  </a:lnTo>
                  <a:lnTo>
                    <a:pt x="1300" y="13435"/>
                  </a:lnTo>
                  <a:lnTo>
                    <a:pt x="1300" y="13435"/>
                  </a:lnTo>
                  <a:lnTo>
                    <a:pt x="1241" y="13316"/>
                  </a:lnTo>
                  <a:lnTo>
                    <a:pt x="1438" y="13651"/>
                  </a:lnTo>
                  <a:lnTo>
                    <a:pt x="1458" y="13691"/>
                  </a:lnTo>
                  <a:lnTo>
                    <a:pt x="1596" y="13868"/>
                  </a:lnTo>
                  <a:lnTo>
                    <a:pt x="1596" y="13868"/>
                  </a:lnTo>
                  <a:lnTo>
                    <a:pt x="1674" y="14006"/>
                  </a:lnTo>
                  <a:lnTo>
                    <a:pt x="1674" y="14006"/>
                  </a:lnTo>
                  <a:lnTo>
                    <a:pt x="1773" y="14124"/>
                  </a:lnTo>
                  <a:lnTo>
                    <a:pt x="1773" y="14124"/>
                  </a:lnTo>
                  <a:lnTo>
                    <a:pt x="1812" y="14163"/>
                  </a:lnTo>
                  <a:lnTo>
                    <a:pt x="1832" y="14203"/>
                  </a:lnTo>
                  <a:lnTo>
                    <a:pt x="1832" y="14203"/>
                  </a:lnTo>
                  <a:lnTo>
                    <a:pt x="1891" y="14282"/>
                  </a:lnTo>
                  <a:lnTo>
                    <a:pt x="1891" y="14282"/>
                  </a:lnTo>
                  <a:lnTo>
                    <a:pt x="1674" y="14006"/>
                  </a:lnTo>
                  <a:lnTo>
                    <a:pt x="1674" y="14006"/>
                  </a:lnTo>
                  <a:lnTo>
                    <a:pt x="1536" y="13809"/>
                  </a:lnTo>
                  <a:lnTo>
                    <a:pt x="1536" y="13809"/>
                  </a:lnTo>
                  <a:lnTo>
                    <a:pt x="1871" y="14222"/>
                  </a:lnTo>
                  <a:lnTo>
                    <a:pt x="2187" y="14636"/>
                  </a:lnTo>
                  <a:lnTo>
                    <a:pt x="2187" y="14636"/>
                  </a:lnTo>
                  <a:lnTo>
                    <a:pt x="2226" y="14676"/>
                  </a:lnTo>
                  <a:lnTo>
                    <a:pt x="2600" y="15070"/>
                  </a:lnTo>
                  <a:lnTo>
                    <a:pt x="2620" y="15089"/>
                  </a:lnTo>
                  <a:lnTo>
                    <a:pt x="2620" y="15089"/>
                  </a:lnTo>
                  <a:lnTo>
                    <a:pt x="2640" y="15109"/>
                  </a:lnTo>
                  <a:lnTo>
                    <a:pt x="2679" y="15148"/>
                  </a:lnTo>
                  <a:lnTo>
                    <a:pt x="2679" y="15148"/>
                  </a:lnTo>
                  <a:lnTo>
                    <a:pt x="2679" y="15148"/>
                  </a:lnTo>
                  <a:lnTo>
                    <a:pt x="2856" y="15306"/>
                  </a:lnTo>
                  <a:lnTo>
                    <a:pt x="2856" y="15306"/>
                  </a:lnTo>
                  <a:lnTo>
                    <a:pt x="2777" y="15247"/>
                  </a:lnTo>
                  <a:lnTo>
                    <a:pt x="2777" y="15247"/>
                  </a:lnTo>
                  <a:lnTo>
                    <a:pt x="2837" y="15306"/>
                  </a:lnTo>
                  <a:lnTo>
                    <a:pt x="2837" y="15306"/>
                  </a:lnTo>
                  <a:lnTo>
                    <a:pt x="2876" y="15345"/>
                  </a:lnTo>
                  <a:lnTo>
                    <a:pt x="2876" y="15345"/>
                  </a:lnTo>
                  <a:lnTo>
                    <a:pt x="2974" y="15424"/>
                  </a:lnTo>
                  <a:lnTo>
                    <a:pt x="2994" y="15444"/>
                  </a:lnTo>
                  <a:lnTo>
                    <a:pt x="2994" y="15444"/>
                  </a:lnTo>
                  <a:lnTo>
                    <a:pt x="3034" y="15483"/>
                  </a:lnTo>
                  <a:lnTo>
                    <a:pt x="3034" y="15483"/>
                  </a:lnTo>
                  <a:lnTo>
                    <a:pt x="3073" y="15523"/>
                  </a:lnTo>
                  <a:lnTo>
                    <a:pt x="3073" y="15523"/>
                  </a:lnTo>
                  <a:lnTo>
                    <a:pt x="3171" y="15582"/>
                  </a:lnTo>
                  <a:lnTo>
                    <a:pt x="3171" y="15582"/>
                  </a:lnTo>
                  <a:lnTo>
                    <a:pt x="3231" y="15641"/>
                  </a:lnTo>
                  <a:lnTo>
                    <a:pt x="3231" y="15641"/>
                  </a:lnTo>
                  <a:lnTo>
                    <a:pt x="3782" y="16054"/>
                  </a:lnTo>
                  <a:lnTo>
                    <a:pt x="3782" y="16054"/>
                  </a:lnTo>
                  <a:lnTo>
                    <a:pt x="3821" y="16094"/>
                  </a:lnTo>
                  <a:lnTo>
                    <a:pt x="4294" y="16389"/>
                  </a:lnTo>
                  <a:lnTo>
                    <a:pt x="4294" y="16389"/>
                  </a:lnTo>
                  <a:lnTo>
                    <a:pt x="4865" y="16704"/>
                  </a:lnTo>
                  <a:lnTo>
                    <a:pt x="5338" y="16921"/>
                  </a:lnTo>
                  <a:lnTo>
                    <a:pt x="5338" y="16921"/>
                  </a:lnTo>
                  <a:lnTo>
                    <a:pt x="5772" y="17079"/>
                  </a:lnTo>
                  <a:lnTo>
                    <a:pt x="5772" y="17079"/>
                  </a:lnTo>
                  <a:lnTo>
                    <a:pt x="5693" y="17059"/>
                  </a:lnTo>
                  <a:lnTo>
                    <a:pt x="5772" y="17098"/>
                  </a:lnTo>
                  <a:lnTo>
                    <a:pt x="5772" y="17098"/>
                  </a:lnTo>
                  <a:lnTo>
                    <a:pt x="5791" y="17098"/>
                  </a:lnTo>
                  <a:lnTo>
                    <a:pt x="5791" y="17098"/>
                  </a:lnTo>
                  <a:lnTo>
                    <a:pt x="5831" y="17118"/>
                  </a:lnTo>
                  <a:lnTo>
                    <a:pt x="5831" y="17118"/>
                  </a:lnTo>
                  <a:lnTo>
                    <a:pt x="5850" y="17118"/>
                  </a:lnTo>
                  <a:lnTo>
                    <a:pt x="6264" y="17256"/>
                  </a:lnTo>
                  <a:lnTo>
                    <a:pt x="6264" y="17256"/>
                  </a:lnTo>
                  <a:lnTo>
                    <a:pt x="6717" y="17374"/>
                  </a:lnTo>
                  <a:lnTo>
                    <a:pt x="7111" y="17473"/>
                  </a:lnTo>
                  <a:lnTo>
                    <a:pt x="7111" y="17473"/>
                  </a:lnTo>
                  <a:lnTo>
                    <a:pt x="7190" y="17492"/>
                  </a:lnTo>
                  <a:lnTo>
                    <a:pt x="7190" y="17492"/>
                  </a:lnTo>
                  <a:lnTo>
                    <a:pt x="7446" y="17532"/>
                  </a:lnTo>
                  <a:lnTo>
                    <a:pt x="7466" y="17532"/>
                  </a:lnTo>
                  <a:lnTo>
                    <a:pt x="7485" y="17532"/>
                  </a:lnTo>
                  <a:lnTo>
                    <a:pt x="7485" y="17532"/>
                  </a:lnTo>
                  <a:lnTo>
                    <a:pt x="7525" y="17532"/>
                  </a:lnTo>
                  <a:lnTo>
                    <a:pt x="7525" y="17532"/>
                  </a:lnTo>
                  <a:lnTo>
                    <a:pt x="7584" y="17552"/>
                  </a:lnTo>
                  <a:lnTo>
                    <a:pt x="7938" y="17591"/>
                  </a:lnTo>
                  <a:lnTo>
                    <a:pt x="7938" y="17591"/>
                  </a:lnTo>
                  <a:lnTo>
                    <a:pt x="7938" y="17591"/>
                  </a:lnTo>
                  <a:lnTo>
                    <a:pt x="8391" y="17630"/>
                  </a:lnTo>
                  <a:lnTo>
                    <a:pt x="8726" y="17630"/>
                  </a:lnTo>
                  <a:lnTo>
                    <a:pt x="8726" y="17630"/>
                  </a:lnTo>
                  <a:lnTo>
                    <a:pt x="9041" y="17630"/>
                  </a:lnTo>
                  <a:lnTo>
                    <a:pt x="9041" y="17630"/>
                  </a:lnTo>
                  <a:lnTo>
                    <a:pt x="9199" y="17630"/>
                  </a:lnTo>
                  <a:lnTo>
                    <a:pt x="9199" y="17630"/>
                  </a:lnTo>
                  <a:lnTo>
                    <a:pt x="9278" y="17611"/>
                  </a:lnTo>
                  <a:lnTo>
                    <a:pt x="9298" y="17611"/>
                  </a:lnTo>
                  <a:lnTo>
                    <a:pt x="9298" y="17611"/>
                  </a:lnTo>
                  <a:lnTo>
                    <a:pt x="9337" y="17611"/>
                  </a:lnTo>
                  <a:lnTo>
                    <a:pt x="9337" y="17611"/>
                  </a:lnTo>
                  <a:lnTo>
                    <a:pt x="9376" y="17611"/>
                  </a:lnTo>
                  <a:lnTo>
                    <a:pt x="9376" y="17611"/>
                  </a:lnTo>
                  <a:lnTo>
                    <a:pt x="9258" y="17611"/>
                  </a:lnTo>
                  <a:lnTo>
                    <a:pt x="9514" y="17611"/>
                  </a:lnTo>
                  <a:lnTo>
                    <a:pt x="9514" y="17611"/>
                  </a:lnTo>
                  <a:lnTo>
                    <a:pt x="9711" y="17591"/>
                  </a:lnTo>
                  <a:lnTo>
                    <a:pt x="9692" y="17591"/>
                  </a:lnTo>
                  <a:lnTo>
                    <a:pt x="9711" y="17591"/>
                  </a:lnTo>
                  <a:lnTo>
                    <a:pt x="9711" y="17591"/>
                  </a:lnTo>
                  <a:lnTo>
                    <a:pt x="9908" y="17571"/>
                  </a:lnTo>
                  <a:lnTo>
                    <a:pt x="9987" y="17552"/>
                  </a:lnTo>
                  <a:lnTo>
                    <a:pt x="9987" y="17552"/>
                  </a:lnTo>
                  <a:lnTo>
                    <a:pt x="10125" y="17532"/>
                  </a:lnTo>
                  <a:lnTo>
                    <a:pt x="10243" y="17512"/>
                  </a:lnTo>
                  <a:lnTo>
                    <a:pt x="10243" y="17512"/>
                  </a:lnTo>
                  <a:lnTo>
                    <a:pt x="10282" y="17512"/>
                  </a:lnTo>
                  <a:lnTo>
                    <a:pt x="10282" y="17512"/>
                  </a:lnTo>
                  <a:lnTo>
                    <a:pt x="10342" y="17492"/>
                  </a:lnTo>
                  <a:lnTo>
                    <a:pt x="10342" y="17492"/>
                  </a:lnTo>
                  <a:lnTo>
                    <a:pt x="10479" y="17473"/>
                  </a:lnTo>
                  <a:lnTo>
                    <a:pt x="10479" y="17473"/>
                  </a:lnTo>
                  <a:lnTo>
                    <a:pt x="10736" y="17414"/>
                  </a:lnTo>
                  <a:lnTo>
                    <a:pt x="10736" y="17414"/>
                  </a:lnTo>
                  <a:lnTo>
                    <a:pt x="10755" y="17414"/>
                  </a:lnTo>
                  <a:lnTo>
                    <a:pt x="10755" y="17414"/>
                  </a:lnTo>
                  <a:lnTo>
                    <a:pt x="10755" y="17414"/>
                  </a:lnTo>
                  <a:lnTo>
                    <a:pt x="11031" y="17355"/>
                  </a:lnTo>
                  <a:lnTo>
                    <a:pt x="11346" y="17256"/>
                  </a:lnTo>
                  <a:lnTo>
                    <a:pt x="11701" y="17158"/>
                  </a:lnTo>
                  <a:lnTo>
                    <a:pt x="12095" y="17000"/>
                  </a:lnTo>
                  <a:lnTo>
                    <a:pt x="12095" y="17000"/>
                  </a:lnTo>
                  <a:lnTo>
                    <a:pt x="12095" y="17000"/>
                  </a:lnTo>
                  <a:lnTo>
                    <a:pt x="12173" y="16961"/>
                  </a:lnTo>
                  <a:lnTo>
                    <a:pt x="12173" y="16961"/>
                  </a:lnTo>
                  <a:lnTo>
                    <a:pt x="12508" y="16823"/>
                  </a:lnTo>
                  <a:lnTo>
                    <a:pt x="12508" y="16823"/>
                  </a:lnTo>
                  <a:lnTo>
                    <a:pt x="12607" y="16764"/>
                  </a:lnTo>
                  <a:lnTo>
                    <a:pt x="12607" y="16764"/>
                  </a:lnTo>
                  <a:lnTo>
                    <a:pt x="12705" y="16724"/>
                  </a:lnTo>
                  <a:lnTo>
                    <a:pt x="12705" y="16724"/>
                  </a:lnTo>
                  <a:lnTo>
                    <a:pt x="13119" y="16507"/>
                  </a:lnTo>
                  <a:lnTo>
                    <a:pt x="13119" y="16507"/>
                  </a:lnTo>
                  <a:lnTo>
                    <a:pt x="13493" y="16271"/>
                  </a:lnTo>
                  <a:lnTo>
                    <a:pt x="13493" y="16271"/>
                  </a:lnTo>
                  <a:lnTo>
                    <a:pt x="13671" y="16173"/>
                  </a:lnTo>
                  <a:lnTo>
                    <a:pt x="13671" y="16173"/>
                  </a:lnTo>
                  <a:lnTo>
                    <a:pt x="13769" y="16094"/>
                  </a:lnTo>
                  <a:lnTo>
                    <a:pt x="13769" y="16094"/>
                  </a:lnTo>
                  <a:lnTo>
                    <a:pt x="13848" y="16054"/>
                  </a:lnTo>
                  <a:lnTo>
                    <a:pt x="13966" y="15956"/>
                  </a:lnTo>
                  <a:lnTo>
                    <a:pt x="13966" y="15956"/>
                  </a:lnTo>
                  <a:lnTo>
                    <a:pt x="14242" y="15759"/>
                  </a:lnTo>
                  <a:lnTo>
                    <a:pt x="14262" y="15739"/>
                  </a:lnTo>
                  <a:lnTo>
                    <a:pt x="14262" y="15739"/>
                  </a:lnTo>
                  <a:lnTo>
                    <a:pt x="14262" y="15739"/>
                  </a:lnTo>
                  <a:lnTo>
                    <a:pt x="14439" y="15601"/>
                  </a:lnTo>
                  <a:lnTo>
                    <a:pt x="14695" y="15385"/>
                  </a:lnTo>
                  <a:lnTo>
                    <a:pt x="14695" y="15385"/>
                  </a:lnTo>
                  <a:lnTo>
                    <a:pt x="14813" y="15267"/>
                  </a:lnTo>
                  <a:lnTo>
                    <a:pt x="14813" y="15267"/>
                  </a:lnTo>
                  <a:lnTo>
                    <a:pt x="14852" y="15227"/>
                  </a:lnTo>
                  <a:lnTo>
                    <a:pt x="14852" y="15227"/>
                  </a:lnTo>
                  <a:lnTo>
                    <a:pt x="15049" y="15050"/>
                  </a:lnTo>
                  <a:lnTo>
                    <a:pt x="15246" y="14833"/>
                  </a:lnTo>
                  <a:lnTo>
                    <a:pt x="15246" y="14833"/>
                  </a:lnTo>
                  <a:lnTo>
                    <a:pt x="15306" y="14774"/>
                  </a:lnTo>
                  <a:lnTo>
                    <a:pt x="15306" y="14774"/>
                  </a:lnTo>
                  <a:lnTo>
                    <a:pt x="15542" y="14498"/>
                  </a:lnTo>
                  <a:lnTo>
                    <a:pt x="15798" y="14203"/>
                  </a:lnTo>
                  <a:lnTo>
                    <a:pt x="15798" y="14203"/>
                  </a:lnTo>
                  <a:lnTo>
                    <a:pt x="15857" y="14124"/>
                  </a:lnTo>
                  <a:lnTo>
                    <a:pt x="15857" y="14124"/>
                  </a:lnTo>
                  <a:lnTo>
                    <a:pt x="16192" y="13651"/>
                  </a:lnTo>
                  <a:lnTo>
                    <a:pt x="16192" y="13651"/>
                  </a:lnTo>
                  <a:lnTo>
                    <a:pt x="16448" y="13218"/>
                  </a:lnTo>
                  <a:lnTo>
                    <a:pt x="16448" y="13218"/>
                  </a:lnTo>
                  <a:lnTo>
                    <a:pt x="16468" y="13198"/>
                  </a:lnTo>
                  <a:lnTo>
                    <a:pt x="16468" y="13198"/>
                  </a:lnTo>
                  <a:lnTo>
                    <a:pt x="16527" y="13100"/>
                  </a:lnTo>
                  <a:lnTo>
                    <a:pt x="16527" y="13100"/>
                  </a:lnTo>
                  <a:lnTo>
                    <a:pt x="16684" y="12785"/>
                  </a:lnTo>
                  <a:lnTo>
                    <a:pt x="16684" y="12785"/>
                  </a:lnTo>
                  <a:lnTo>
                    <a:pt x="16704" y="12745"/>
                  </a:lnTo>
                  <a:lnTo>
                    <a:pt x="16704" y="12745"/>
                  </a:lnTo>
                  <a:lnTo>
                    <a:pt x="16743" y="12686"/>
                  </a:lnTo>
                  <a:lnTo>
                    <a:pt x="16743" y="12686"/>
                  </a:lnTo>
                  <a:lnTo>
                    <a:pt x="16803" y="12528"/>
                  </a:lnTo>
                  <a:lnTo>
                    <a:pt x="16803" y="12528"/>
                  </a:lnTo>
                  <a:lnTo>
                    <a:pt x="17019" y="12036"/>
                  </a:lnTo>
                  <a:lnTo>
                    <a:pt x="17019" y="12036"/>
                  </a:lnTo>
                  <a:lnTo>
                    <a:pt x="17059" y="11957"/>
                  </a:lnTo>
                  <a:lnTo>
                    <a:pt x="17059" y="11957"/>
                  </a:lnTo>
                  <a:lnTo>
                    <a:pt x="17059" y="11918"/>
                  </a:lnTo>
                  <a:lnTo>
                    <a:pt x="17078" y="11898"/>
                  </a:lnTo>
                  <a:lnTo>
                    <a:pt x="17078" y="11898"/>
                  </a:lnTo>
                  <a:lnTo>
                    <a:pt x="17177" y="11603"/>
                  </a:lnTo>
                  <a:lnTo>
                    <a:pt x="17275" y="11287"/>
                  </a:lnTo>
                  <a:lnTo>
                    <a:pt x="17275" y="11287"/>
                  </a:lnTo>
                  <a:lnTo>
                    <a:pt x="17394" y="10795"/>
                  </a:lnTo>
                  <a:lnTo>
                    <a:pt x="17394" y="10795"/>
                  </a:lnTo>
                  <a:lnTo>
                    <a:pt x="17413" y="10736"/>
                  </a:lnTo>
                  <a:lnTo>
                    <a:pt x="17413" y="10736"/>
                  </a:lnTo>
                  <a:lnTo>
                    <a:pt x="17433" y="10637"/>
                  </a:lnTo>
                  <a:lnTo>
                    <a:pt x="17433" y="10618"/>
                  </a:lnTo>
                  <a:lnTo>
                    <a:pt x="17433" y="10618"/>
                  </a:lnTo>
                  <a:lnTo>
                    <a:pt x="17512" y="10263"/>
                  </a:lnTo>
                  <a:lnTo>
                    <a:pt x="17512" y="10263"/>
                  </a:lnTo>
                  <a:lnTo>
                    <a:pt x="17551" y="9909"/>
                  </a:lnTo>
                  <a:lnTo>
                    <a:pt x="17591" y="9574"/>
                  </a:lnTo>
                  <a:lnTo>
                    <a:pt x="17630" y="8963"/>
                  </a:lnTo>
                  <a:lnTo>
                    <a:pt x="17630" y="8845"/>
                  </a:lnTo>
                  <a:lnTo>
                    <a:pt x="17630" y="8845"/>
                  </a:lnTo>
                  <a:lnTo>
                    <a:pt x="17591" y="80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1"/>
            <p:cNvSpPr/>
            <p:nvPr/>
          </p:nvSpPr>
          <p:spPr>
            <a:xfrm>
              <a:off x="1547625" y="2427075"/>
              <a:ext cx="400400" cy="243800"/>
            </a:xfrm>
            <a:custGeom>
              <a:avLst/>
              <a:gdLst/>
              <a:ahLst/>
              <a:cxnLst/>
              <a:rect l="l" t="t" r="r" b="b"/>
              <a:pathLst>
                <a:path w="16016" h="9752" extrusionOk="0">
                  <a:moveTo>
                    <a:pt x="72" y="2837"/>
                  </a:moveTo>
                  <a:lnTo>
                    <a:pt x="80" y="2916"/>
                  </a:lnTo>
                  <a:lnTo>
                    <a:pt x="80" y="2896"/>
                  </a:lnTo>
                  <a:lnTo>
                    <a:pt x="72" y="2837"/>
                  </a:lnTo>
                  <a:close/>
                  <a:moveTo>
                    <a:pt x="1439" y="6324"/>
                  </a:moveTo>
                  <a:lnTo>
                    <a:pt x="1518" y="6442"/>
                  </a:lnTo>
                  <a:lnTo>
                    <a:pt x="1554" y="6489"/>
                  </a:lnTo>
                  <a:lnTo>
                    <a:pt x="1554" y="6489"/>
                  </a:lnTo>
                  <a:lnTo>
                    <a:pt x="1537" y="6462"/>
                  </a:lnTo>
                  <a:lnTo>
                    <a:pt x="1439" y="6324"/>
                  </a:lnTo>
                  <a:lnTo>
                    <a:pt x="1439" y="6324"/>
                  </a:lnTo>
                  <a:close/>
                  <a:moveTo>
                    <a:pt x="1554" y="6489"/>
                  </a:moveTo>
                  <a:lnTo>
                    <a:pt x="1596" y="6560"/>
                  </a:lnTo>
                  <a:lnTo>
                    <a:pt x="1636" y="6600"/>
                  </a:lnTo>
                  <a:lnTo>
                    <a:pt x="1649" y="6613"/>
                  </a:lnTo>
                  <a:lnTo>
                    <a:pt x="1649" y="6613"/>
                  </a:lnTo>
                  <a:lnTo>
                    <a:pt x="1554" y="6489"/>
                  </a:lnTo>
                  <a:close/>
                  <a:moveTo>
                    <a:pt x="1649" y="6613"/>
                  </a:moveTo>
                  <a:lnTo>
                    <a:pt x="1715" y="6698"/>
                  </a:lnTo>
                  <a:lnTo>
                    <a:pt x="1675" y="6639"/>
                  </a:lnTo>
                  <a:lnTo>
                    <a:pt x="1649" y="6613"/>
                  </a:lnTo>
                  <a:close/>
                  <a:moveTo>
                    <a:pt x="5182" y="9239"/>
                  </a:moveTo>
                  <a:lnTo>
                    <a:pt x="5241" y="9259"/>
                  </a:lnTo>
                  <a:lnTo>
                    <a:pt x="5208" y="9246"/>
                  </a:lnTo>
                  <a:lnTo>
                    <a:pt x="5208" y="9246"/>
                  </a:lnTo>
                  <a:lnTo>
                    <a:pt x="5182" y="9239"/>
                  </a:lnTo>
                  <a:close/>
                  <a:moveTo>
                    <a:pt x="8767" y="1"/>
                  </a:moveTo>
                  <a:lnTo>
                    <a:pt x="8097" y="20"/>
                  </a:lnTo>
                  <a:lnTo>
                    <a:pt x="7407" y="60"/>
                  </a:lnTo>
                  <a:lnTo>
                    <a:pt x="6738" y="119"/>
                  </a:lnTo>
                  <a:lnTo>
                    <a:pt x="6068" y="178"/>
                  </a:lnTo>
                  <a:lnTo>
                    <a:pt x="5418" y="257"/>
                  </a:lnTo>
                  <a:lnTo>
                    <a:pt x="4177" y="454"/>
                  </a:lnTo>
                  <a:lnTo>
                    <a:pt x="3054" y="651"/>
                  </a:lnTo>
                  <a:lnTo>
                    <a:pt x="2050" y="867"/>
                  </a:lnTo>
                  <a:lnTo>
                    <a:pt x="1203" y="1045"/>
                  </a:lnTo>
                  <a:lnTo>
                    <a:pt x="572" y="1202"/>
                  </a:lnTo>
                  <a:lnTo>
                    <a:pt x="1" y="1360"/>
                  </a:lnTo>
                  <a:lnTo>
                    <a:pt x="1" y="1439"/>
                  </a:lnTo>
                  <a:lnTo>
                    <a:pt x="1" y="1557"/>
                  </a:lnTo>
                  <a:lnTo>
                    <a:pt x="1" y="1636"/>
                  </a:lnTo>
                  <a:lnTo>
                    <a:pt x="1" y="1695"/>
                  </a:lnTo>
                  <a:lnTo>
                    <a:pt x="1" y="1852"/>
                  </a:lnTo>
                  <a:lnTo>
                    <a:pt x="1" y="1931"/>
                  </a:lnTo>
                  <a:lnTo>
                    <a:pt x="1" y="1951"/>
                  </a:lnTo>
                  <a:lnTo>
                    <a:pt x="21" y="2384"/>
                  </a:lnTo>
                  <a:lnTo>
                    <a:pt x="21" y="2443"/>
                  </a:lnTo>
                  <a:lnTo>
                    <a:pt x="21" y="2463"/>
                  </a:lnTo>
                  <a:lnTo>
                    <a:pt x="40" y="2542"/>
                  </a:lnTo>
                  <a:lnTo>
                    <a:pt x="40" y="2601"/>
                  </a:lnTo>
                  <a:lnTo>
                    <a:pt x="72" y="2837"/>
                  </a:lnTo>
                  <a:lnTo>
                    <a:pt x="60" y="2719"/>
                  </a:lnTo>
                  <a:lnTo>
                    <a:pt x="119" y="3133"/>
                  </a:lnTo>
                  <a:lnTo>
                    <a:pt x="119" y="3093"/>
                  </a:lnTo>
                  <a:lnTo>
                    <a:pt x="139" y="3212"/>
                  </a:lnTo>
                  <a:lnTo>
                    <a:pt x="139" y="3251"/>
                  </a:lnTo>
                  <a:lnTo>
                    <a:pt x="257" y="3704"/>
                  </a:lnTo>
                  <a:lnTo>
                    <a:pt x="375" y="4157"/>
                  </a:lnTo>
                  <a:lnTo>
                    <a:pt x="552" y="4689"/>
                  </a:lnTo>
                  <a:lnTo>
                    <a:pt x="572" y="4709"/>
                  </a:lnTo>
                  <a:lnTo>
                    <a:pt x="572" y="4728"/>
                  </a:lnTo>
                  <a:lnTo>
                    <a:pt x="592" y="4787"/>
                  </a:lnTo>
                  <a:lnTo>
                    <a:pt x="789" y="5221"/>
                  </a:lnTo>
                  <a:lnTo>
                    <a:pt x="1006" y="5634"/>
                  </a:lnTo>
                  <a:lnTo>
                    <a:pt x="1006" y="5654"/>
                  </a:lnTo>
                  <a:lnTo>
                    <a:pt x="1025" y="5654"/>
                  </a:lnTo>
                  <a:lnTo>
                    <a:pt x="1084" y="5753"/>
                  </a:lnTo>
                  <a:lnTo>
                    <a:pt x="1104" y="5792"/>
                  </a:lnTo>
                  <a:lnTo>
                    <a:pt x="1143" y="5871"/>
                  </a:lnTo>
                  <a:lnTo>
                    <a:pt x="1183" y="5930"/>
                  </a:lnTo>
                  <a:lnTo>
                    <a:pt x="1301" y="6127"/>
                  </a:lnTo>
                  <a:lnTo>
                    <a:pt x="1321" y="6166"/>
                  </a:lnTo>
                  <a:lnTo>
                    <a:pt x="1439" y="6324"/>
                  </a:lnTo>
                  <a:lnTo>
                    <a:pt x="1439" y="6324"/>
                  </a:lnTo>
                  <a:lnTo>
                    <a:pt x="1400" y="6265"/>
                  </a:lnTo>
                  <a:lnTo>
                    <a:pt x="1695" y="6659"/>
                  </a:lnTo>
                  <a:lnTo>
                    <a:pt x="1990" y="7033"/>
                  </a:lnTo>
                  <a:lnTo>
                    <a:pt x="2010" y="7053"/>
                  </a:lnTo>
                  <a:lnTo>
                    <a:pt x="2365" y="7427"/>
                  </a:lnTo>
                  <a:lnTo>
                    <a:pt x="2384" y="7447"/>
                  </a:lnTo>
                  <a:lnTo>
                    <a:pt x="2404" y="7466"/>
                  </a:lnTo>
                  <a:lnTo>
                    <a:pt x="2424" y="7486"/>
                  </a:lnTo>
                  <a:lnTo>
                    <a:pt x="2444" y="7506"/>
                  </a:lnTo>
                  <a:lnTo>
                    <a:pt x="2601" y="7644"/>
                  </a:lnTo>
                  <a:lnTo>
                    <a:pt x="2522" y="7585"/>
                  </a:lnTo>
                  <a:lnTo>
                    <a:pt x="2522" y="7585"/>
                  </a:lnTo>
                  <a:lnTo>
                    <a:pt x="2581" y="7644"/>
                  </a:lnTo>
                  <a:lnTo>
                    <a:pt x="2621" y="7683"/>
                  </a:lnTo>
                  <a:lnTo>
                    <a:pt x="2700" y="7742"/>
                  </a:lnTo>
                  <a:lnTo>
                    <a:pt x="2719" y="7762"/>
                  </a:lnTo>
                  <a:lnTo>
                    <a:pt x="2759" y="7801"/>
                  </a:lnTo>
                  <a:lnTo>
                    <a:pt x="2798" y="7821"/>
                  </a:lnTo>
                  <a:lnTo>
                    <a:pt x="2877" y="7880"/>
                  </a:lnTo>
                  <a:lnTo>
                    <a:pt x="2936" y="7939"/>
                  </a:lnTo>
                  <a:lnTo>
                    <a:pt x="3448" y="8333"/>
                  </a:lnTo>
                  <a:lnTo>
                    <a:pt x="3488" y="8353"/>
                  </a:lnTo>
                  <a:lnTo>
                    <a:pt x="3901" y="8629"/>
                  </a:lnTo>
                  <a:lnTo>
                    <a:pt x="4433" y="8904"/>
                  </a:lnTo>
                  <a:lnTo>
                    <a:pt x="4847" y="9101"/>
                  </a:lnTo>
                  <a:lnTo>
                    <a:pt x="5208" y="9246"/>
                  </a:lnTo>
                  <a:lnTo>
                    <a:pt x="5208" y="9246"/>
                  </a:lnTo>
                  <a:lnTo>
                    <a:pt x="5260" y="9259"/>
                  </a:lnTo>
                  <a:lnTo>
                    <a:pt x="5280" y="9279"/>
                  </a:lnTo>
                  <a:lnTo>
                    <a:pt x="5319" y="9279"/>
                  </a:lnTo>
                  <a:lnTo>
                    <a:pt x="5339" y="9298"/>
                  </a:lnTo>
                  <a:lnTo>
                    <a:pt x="5713" y="9416"/>
                  </a:lnTo>
                  <a:lnTo>
                    <a:pt x="6107" y="9535"/>
                  </a:lnTo>
                  <a:lnTo>
                    <a:pt x="6462" y="9613"/>
                  </a:lnTo>
                  <a:lnTo>
                    <a:pt x="6560" y="9613"/>
                  </a:lnTo>
                  <a:lnTo>
                    <a:pt x="6797" y="9673"/>
                  </a:lnTo>
                  <a:lnTo>
                    <a:pt x="6895" y="9673"/>
                  </a:lnTo>
                  <a:lnTo>
                    <a:pt x="7230" y="9712"/>
                  </a:lnTo>
                  <a:lnTo>
                    <a:pt x="7644" y="9751"/>
                  </a:lnTo>
                  <a:lnTo>
                    <a:pt x="8511" y="9751"/>
                  </a:lnTo>
                  <a:lnTo>
                    <a:pt x="8550" y="9732"/>
                  </a:lnTo>
                  <a:lnTo>
                    <a:pt x="8668" y="9732"/>
                  </a:lnTo>
                  <a:lnTo>
                    <a:pt x="8845" y="9712"/>
                  </a:lnTo>
                  <a:lnTo>
                    <a:pt x="9023" y="9692"/>
                  </a:lnTo>
                  <a:lnTo>
                    <a:pt x="9102" y="9692"/>
                  </a:lnTo>
                  <a:lnTo>
                    <a:pt x="9220" y="9673"/>
                  </a:lnTo>
                  <a:lnTo>
                    <a:pt x="9338" y="9653"/>
                  </a:lnTo>
                  <a:lnTo>
                    <a:pt x="9377" y="9653"/>
                  </a:lnTo>
                  <a:lnTo>
                    <a:pt x="9417" y="9633"/>
                  </a:lnTo>
                  <a:lnTo>
                    <a:pt x="9535" y="9613"/>
                  </a:lnTo>
                  <a:lnTo>
                    <a:pt x="9771" y="9574"/>
                  </a:lnTo>
                  <a:lnTo>
                    <a:pt x="9791" y="9554"/>
                  </a:lnTo>
                  <a:lnTo>
                    <a:pt x="10047" y="9495"/>
                  </a:lnTo>
                  <a:lnTo>
                    <a:pt x="10323" y="9416"/>
                  </a:lnTo>
                  <a:lnTo>
                    <a:pt x="10658" y="9318"/>
                  </a:lnTo>
                  <a:lnTo>
                    <a:pt x="11012" y="9180"/>
                  </a:lnTo>
                  <a:lnTo>
                    <a:pt x="11091" y="9160"/>
                  </a:lnTo>
                  <a:lnTo>
                    <a:pt x="11386" y="9023"/>
                  </a:lnTo>
                  <a:lnTo>
                    <a:pt x="11485" y="8983"/>
                  </a:lnTo>
                  <a:lnTo>
                    <a:pt x="11564" y="8924"/>
                  </a:lnTo>
                  <a:lnTo>
                    <a:pt x="11958" y="8727"/>
                  </a:lnTo>
                  <a:lnTo>
                    <a:pt x="12293" y="8530"/>
                  </a:lnTo>
                  <a:lnTo>
                    <a:pt x="12450" y="8432"/>
                  </a:lnTo>
                  <a:lnTo>
                    <a:pt x="12529" y="8372"/>
                  </a:lnTo>
                  <a:lnTo>
                    <a:pt x="12608" y="8313"/>
                  </a:lnTo>
                  <a:lnTo>
                    <a:pt x="12726" y="8235"/>
                  </a:lnTo>
                  <a:lnTo>
                    <a:pt x="12962" y="8057"/>
                  </a:lnTo>
                  <a:lnTo>
                    <a:pt x="12982" y="8038"/>
                  </a:lnTo>
                  <a:lnTo>
                    <a:pt x="13002" y="8038"/>
                  </a:lnTo>
                  <a:lnTo>
                    <a:pt x="13140" y="7900"/>
                  </a:lnTo>
                  <a:lnTo>
                    <a:pt x="13396" y="7703"/>
                  </a:lnTo>
                  <a:lnTo>
                    <a:pt x="13494" y="7604"/>
                  </a:lnTo>
                  <a:lnTo>
                    <a:pt x="13534" y="7565"/>
                  </a:lnTo>
                  <a:lnTo>
                    <a:pt x="13711" y="7407"/>
                  </a:lnTo>
                  <a:lnTo>
                    <a:pt x="13888" y="7210"/>
                  </a:lnTo>
                  <a:lnTo>
                    <a:pt x="13947" y="7151"/>
                  </a:lnTo>
                  <a:lnTo>
                    <a:pt x="14164" y="6915"/>
                  </a:lnTo>
                  <a:lnTo>
                    <a:pt x="14381" y="6639"/>
                  </a:lnTo>
                  <a:lnTo>
                    <a:pt x="14440" y="6560"/>
                  </a:lnTo>
                  <a:lnTo>
                    <a:pt x="14735" y="6127"/>
                  </a:lnTo>
                  <a:lnTo>
                    <a:pt x="14991" y="5733"/>
                  </a:lnTo>
                  <a:lnTo>
                    <a:pt x="15050" y="5634"/>
                  </a:lnTo>
                  <a:lnTo>
                    <a:pt x="15188" y="5339"/>
                  </a:lnTo>
                  <a:lnTo>
                    <a:pt x="15208" y="5319"/>
                  </a:lnTo>
                  <a:lnTo>
                    <a:pt x="15247" y="5260"/>
                  </a:lnTo>
                  <a:lnTo>
                    <a:pt x="15306" y="5103"/>
                  </a:lnTo>
                  <a:lnTo>
                    <a:pt x="15503" y="4669"/>
                  </a:lnTo>
                  <a:lnTo>
                    <a:pt x="15543" y="4590"/>
                  </a:lnTo>
                  <a:lnTo>
                    <a:pt x="15543" y="4551"/>
                  </a:lnTo>
                  <a:lnTo>
                    <a:pt x="15543" y="4531"/>
                  </a:lnTo>
                  <a:lnTo>
                    <a:pt x="15641" y="4256"/>
                  </a:lnTo>
                  <a:lnTo>
                    <a:pt x="15740" y="3980"/>
                  </a:lnTo>
                  <a:lnTo>
                    <a:pt x="15858" y="3527"/>
                  </a:lnTo>
                  <a:lnTo>
                    <a:pt x="15858" y="3487"/>
                  </a:lnTo>
                  <a:lnTo>
                    <a:pt x="15878" y="3389"/>
                  </a:lnTo>
                  <a:lnTo>
                    <a:pt x="15878" y="3369"/>
                  </a:lnTo>
                  <a:lnTo>
                    <a:pt x="15937" y="3034"/>
                  </a:lnTo>
                  <a:lnTo>
                    <a:pt x="15996" y="2719"/>
                  </a:lnTo>
                  <a:lnTo>
                    <a:pt x="16016" y="2404"/>
                  </a:lnTo>
                  <a:lnTo>
                    <a:pt x="15858" y="2187"/>
                  </a:lnTo>
                  <a:lnTo>
                    <a:pt x="15681" y="1990"/>
                  </a:lnTo>
                  <a:lnTo>
                    <a:pt x="15484" y="1793"/>
                  </a:lnTo>
                  <a:lnTo>
                    <a:pt x="15287" y="1616"/>
                  </a:lnTo>
                  <a:lnTo>
                    <a:pt x="15070" y="1458"/>
                  </a:lnTo>
                  <a:lnTo>
                    <a:pt x="14834" y="1301"/>
                  </a:lnTo>
                  <a:lnTo>
                    <a:pt x="14597" y="1143"/>
                  </a:lnTo>
                  <a:lnTo>
                    <a:pt x="14341" y="1005"/>
                  </a:lnTo>
                  <a:lnTo>
                    <a:pt x="14085" y="887"/>
                  </a:lnTo>
                  <a:lnTo>
                    <a:pt x="13829" y="769"/>
                  </a:lnTo>
                  <a:lnTo>
                    <a:pt x="13278" y="572"/>
                  </a:lnTo>
                  <a:lnTo>
                    <a:pt x="12687" y="395"/>
                  </a:lnTo>
                  <a:lnTo>
                    <a:pt x="12076" y="257"/>
                  </a:lnTo>
                  <a:lnTo>
                    <a:pt x="11446" y="158"/>
                  </a:lnTo>
                  <a:lnTo>
                    <a:pt x="10796" y="80"/>
                  </a:lnTo>
                  <a:lnTo>
                    <a:pt x="10126" y="40"/>
                  </a:lnTo>
                  <a:lnTo>
                    <a:pt x="9456"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1"/>
            <p:cNvSpPr/>
            <p:nvPr/>
          </p:nvSpPr>
          <p:spPr>
            <a:xfrm>
              <a:off x="1548625" y="2398525"/>
              <a:ext cx="399400" cy="136425"/>
            </a:xfrm>
            <a:custGeom>
              <a:avLst/>
              <a:gdLst/>
              <a:ahLst/>
              <a:cxnLst/>
              <a:rect l="l" t="t" r="r" b="b"/>
              <a:pathLst>
                <a:path w="15976" h="5457" extrusionOk="0">
                  <a:moveTo>
                    <a:pt x="6461" y="0"/>
                  </a:moveTo>
                  <a:lnTo>
                    <a:pt x="5870" y="40"/>
                  </a:lnTo>
                  <a:lnTo>
                    <a:pt x="5279" y="99"/>
                  </a:lnTo>
                  <a:lnTo>
                    <a:pt x="4708" y="178"/>
                  </a:lnTo>
                  <a:lnTo>
                    <a:pt x="4157" y="276"/>
                  </a:lnTo>
                  <a:lnTo>
                    <a:pt x="3625" y="394"/>
                  </a:lnTo>
                  <a:lnTo>
                    <a:pt x="3093" y="552"/>
                  </a:lnTo>
                  <a:lnTo>
                    <a:pt x="2600" y="709"/>
                  </a:lnTo>
                  <a:lnTo>
                    <a:pt x="2147" y="887"/>
                  </a:lnTo>
                  <a:lnTo>
                    <a:pt x="1694" y="1084"/>
                  </a:lnTo>
                  <a:lnTo>
                    <a:pt x="1300" y="1320"/>
                  </a:lnTo>
                  <a:lnTo>
                    <a:pt x="926" y="1556"/>
                  </a:lnTo>
                  <a:lnTo>
                    <a:pt x="572" y="1812"/>
                  </a:lnTo>
                  <a:lnTo>
                    <a:pt x="276" y="2088"/>
                  </a:lnTo>
                  <a:lnTo>
                    <a:pt x="20" y="2384"/>
                  </a:lnTo>
                  <a:lnTo>
                    <a:pt x="0" y="2403"/>
                  </a:lnTo>
                  <a:lnTo>
                    <a:pt x="20" y="2443"/>
                  </a:lnTo>
                  <a:lnTo>
                    <a:pt x="20" y="2482"/>
                  </a:lnTo>
                  <a:lnTo>
                    <a:pt x="0" y="2482"/>
                  </a:lnTo>
                  <a:lnTo>
                    <a:pt x="394" y="2758"/>
                  </a:lnTo>
                  <a:lnTo>
                    <a:pt x="769" y="3014"/>
                  </a:lnTo>
                  <a:lnTo>
                    <a:pt x="1163" y="3250"/>
                  </a:lnTo>
                  <a:lnTo>
                    <a:pt x="1537" y="3487"/>
                  </a:lnTo>
                  <a:lnTo>
                    <a:pt x="2305" y="3881"/>
                  </a:lnTo>
                  <a:lnTo>
                    <a:pt x="3073" y="4235"/>
                  </a:lnTo>
                  <a:lnTo>
                    <a:pt x="3822" y="4551"/>
                  </a:lnTo>
                  <a:lnTo>
                    <a:pt x="4551" y="4807"/>
                  </a:lnTo>
                  <a:lnTo>
                    <a:pt x="5279" y="5004"/>
                  </a:lnTo>
                  <a:lnTo>
                    <a:pt x="5989" y="5181"/>
                  </a:lnTo>
                  <a:lnTo>
                    <a:pt x="6698" y="5299"/>
                  </a:lnTo>
                  <a:lnTo>
                    <a:pt x="7387" y="5378"/>
                  </a:lnTo>
                  <a:lnTo>
                    <a:pt x="8057" y="5437"/>
                  </a:lnTo>
                  <a:lnTo>
                    <a:pt x="8707" y="5457"/>
                  </a:lnTo>
                  <a:lnTo>
                    <a:pt x="9337" y="5437"/>
                  </a:lnTo>
                  <a:lnTo>
                    <a:pt x="9948" y="5417"/>
                  </a:lnTo>
                  <a:lnTo>
                    <a:pt x="10539" y="5358"/>
                  </a:lnTo>
                  <a:lnTo>
                    <a:pt x="11090" y="5279"/>
                  </a:lnTo>
                  <a:lnTo>
                    <a:pt x="11642" y="5181"/>
                  </a:lnTo>
                  <a:lnTo>
                    <a:pt x="12154" y="5063"/>
                  </a:lnTo>
                  <a:lnTo>
                    <a:pt x="12647" y="4944"/>
                  </a:lnTo>
                  <a:lnTo>
                    <a:pt x="13119" y="4807"/>
                  </a:lnTo>
                  <a:lnTo>
                    <a:pt x="13533" y="4669"/>
                  </a:lnTo>
                  <a:lnTo>
                    <a:pt x="13947" y="4531"/>
                  </a:lnTo>
                  <a:lnTo>
                    <a:pt x="14656" y="4255"/>
                  </a:lnTo>
                  <a:lnTo>
                    <a:pt x="15227" y="3999"/>
                  </a:lnTo>
                  <a:lnTo>
                    <a:pt x="15641" y="3763"/>
                  </a:lnTo>
                  <a:lnTo>
                    <a:pt x="15897" y="3625"/>
                  </a:lnTo>
                  <a:lnTo>
                    <a:pt x="15976" y="3546"/>
                  </a:lnTo>
                  <a:lnTo>
                    <a:pt x="15818" y="3329"/>
                  </a:lnTo>
                  <a:lnTo>
                    <a:pt x="15641" y="3132"/>
                  </a:lnTo>
                  <a:lnTo>
                    <a:pt x="15266" y="2719"/>
                  </a:lnTo>
                  <a:lnTo>
                    <a:pt x="14853" y="2364"/>
                  </a:lnTo>
                  <a:lnTo>
                    <a:pt x="14419" y="2009"/>
                  </a:lnTo>
                  <a:lnTo>
                    <a:pt x="13947" y="1714"/>
                  </a:lnTo>
                  <a:lnTo>
                    <a:pt x="13454" y="1419"/>
                  </a:lnTo>
                  <a:lnTo>
                    <a:pt x="12942" y="1162"/>
                  </a:lnTo>
                  <a:lnTo>
                    <a:pt x="12391" y="926"/>
                  </a:lnTo>
                  <a:lnTo>
                    <a:pt x="11839" y="729"/>
                  </a:lnTo>
                  <a:lnTo>
                    <a:pt x="11268" y="552"/>
                  </a:lnTo>
                  <a:lnTo>
                    <a:pt x="10677" y="394"/>
                  </a:lnTo>
                  <a:lnTo>
                    <a:pt x="10086" y="276"/>
                  </a:lnTo>
                  <a:lnTo>
                    <a:pt x="9495" y="158"/>
                  </a:lnTo>
                  <a:lnTo>
                    <a:pt x="8884" y="79"/>
                  </a:lnTo>
                  <a:lnTo>
                    <a:pt x="8274" y="40"/>
                  </a:lnTo>
                  <a:lnTo>
                    <a:pt x="7663" y="0"/>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1"/>
            <p:cNvSpPr/>
            <p:nvPr/>
          </p:nvSpPr>
          <p:spPr>
            <a:xfrm>
              <a:off x="1627900" y="2052325"/>
              <a:ext cx="242325" cy="287625"/>
            </a:xfrm>
            <a:custGeom>
              <a:avLst/>
              <a:gdLst/>
              <a:ahLst/>
              <a:cxnLst/>
              <a:rect l="l" t="t" r="r" b="b"/>
              <a:pathLst>
                <a:path w="9693" h="11505" extrusionOk="0">
                  <a:moveTo>
                    <a:pt x="4925" y="0"/>
                  </a:moveTo>
                  <a:lnTo>
                    <a:pt x="4453" y="20"/>
                  </a:lnTo>
                  <a:lnTo>
                    <a:pt x="3999" y="59"/>
                  </a:lnTo>
                  <a:lnTo>
                    <a:pt x="3546" y="119"/>
                  </a:lnTo>
                  <a:lnTo>
                    <a:pt x="3093" y="197"/>
                  </a:lnTo>
                  <a:lnTo>
                    <a:pt x="2660" y="316"/>
                  </a:lnTo>
                  <a:lnTo>
                    <a:pt x="2246" y="453"/>
                  </a:lnTo>
                  <a:lnTo>
                    <a:pt x="1852" y="611"/>
                  </a:lnTo>
                  <a:lnTo>
                    <a:pt x="1478" y="788"/>
                  </a:lnTo>
                  <a:lnTo>
                    <a:pt x="1124" y="1005"/>
                  </a:lnTo>
                  <a:lnTo>
                    <a:pt x="828" y="1241"/>
                  </a:lnTo>
                  <a:lnTo>
                    <a:pt x="572" y="1478"/>
                  </a:lnTo>
                  <a:lnTo>
                    <a:pt x="375" y="1734"/>
                  </a:lnTo>
                  <a:lnTo>
                    <a:pt x="217" y="1990"/>
                  </a:lnTo>
                  <a:lnTo>
                    <a:pt x="99" y="2266"/>
                  </a:lnTo>
                  <a:lnTo>
                    <a:pt x="20" y="2522"/>
                  </a:lnTo>
                  <a:lnTo>
                    <a:pt x="1" y="2798"/>
                  </a:lnTo>
                  <a:lnTo>
                    <a:pt x="1" y="5023"/>
                  </a:lnTo>
                  <a:lnTo>
                    <a:pt x="20" y="5260"/>
                  </a:lnTo>
                  <a:lnTo>
                    <a:pt x="60" y="5516"/>
                  </a:lnTo>
                  <a:lnTo>
                    <a:pt x="158" y="5752"/>
                  </a:lnTo>
                  <a:lnTo>
                    <a:pt x="277" y="5989"/>
                  </a:lnTo>
                  <a:lnTo>
                    <a:pt x="454" y="6225"/>
                  </a:lnTo>
                  <a:lnTo>
                    <a:pt x="651" y="6442"/>
                  </a:lnTo>
                  <a:lnTo>
                    <a:pt x="887" y="6658"/>
                  </a:lnTo>
                  <a:lnTo>
                    <a:pt x="1163" y="6875"/>
                  </a:lnTo>
                  <a:lnTo>
                    <a:pt x="1163" y="9357"/>
                  </a:lnTo>
                  <a:lnTo>
                    <a:pt x="1183" y="9554"/>
                  </a:lnTo>
                  <a:lnTo>
                    <a:pt x="1222" y="9751"/>
                  </a:lnTo>
                  <a:lnTo>
                    <a:pt x="1301" y="9948"/>
                  </a:lnTo>
                  <a:lnTo>
                    <a:pt x="1419" y="10145"/>
                  </a:lnTo>
                  <a:lnTo>
                    <a:pt x="1557" y="10342"/>
                  </a:lnTo>
                  <a:lnTo>
                    <a:pt x="1734" y="10519"/>
                  </a:lnTo>
                  <a:lnTo>
                    <a:pt x="1951" y="10677"/>
                  </a:lnTo>
                  <a:lnTo>
                    <a:pt x="2207" y="10854"/>
                  </a:lnTo>
                  <a:lnTo>
                    <a:pt x="2483" y="10992"/>
                  </a:lnTo>
                  <a:lnTo>
                    <a:pt x="2758" y="11130"/>
                  </a:lnTo>
                  <a:lnTo>
                    <a:pt x="3074" y="11228"/>
                  </a:lnTo>
                  <a:lnTo>
                    <a:pt x="3409" y="11327"/>
                  </a:lnTo>
                  <a:lnTo>
                    <a:pt x="3743" y="11406"/>
                  </a:lnTo>
                  <a:lnTo>
                    <a:pt x="4078" y="11445"/>
                  </a:lnTo>
                  <a:lnTo>
                    <a:pt x="4433" y="11484"/>
                  </a:lnTo>
                  <a:lnTo>
                    <a:pt x="4787" y="11504"/>
                  </a:lnTo>
                  <a:lnTo>
                    <a:pt x="5142" y="11484"/>
                  </a:lnTo>
                  <a:lnTo>
                    <a:pt x="5477" y="11465"/>
                  </a:lnTo>
                  <a:lnTo>
                    <a:pt x="5831" y="11425"/>
                  </a:lnTo>
                  <a:lnTo>
                    <a:pt x="6166" y="11347"/>
                  </a:lnTo>
                  <a:lnTo>
                    <a:pt x="6501" y="11268"/>
                  </a:lnTo>
                  <a:lnTo>
                    <a:pt x="6816" y="11169"/>
                  </a:lnTo>
                  <a:lnTo>
                    <a:pt x="7112" y="11051"/>
                  </a:lnTo>
                  <a:lnTo>
                    <a:pt x="7388" y="10893"/>
                  </a:lnTo>
                  <a:lnTo>
                    <a:pt x="7644" y="10736"/>
                  </a:lnTo>
                  <a:lnTo>
                    <a:pt x="7880" y="10559"/>
                  </a:lnTo>
                  <a:lnTo>
                    <a:pt x="8077" y="10381"/>
                  </a:lnTo>
                  <a:lnTo>
                    <a:pt x="8235" y="10184"/>
                  </a:lnTo>
                  <a:lnTo>
                    <a:pt x="8353" y="9987"/>
                  </a:lnTo>
                  <a:lnTo>
                    <a:pt x="8432" y="9790"/>
                  </a:lnTo>
                  <a:lnTo>
                    <a:pt x="8491" y="9593"/>
                  </a:lnTo>
                  <a:lnTo>
                    <a:pt x="8510" y="9377"/>
                  </a:lnTo>
                  <a:lnTo>
                    <a:pt x="8510" y="6895"/>
                  </a:lnTo>
                  <a:lnTo>
                    <a:pt x="8806" y="6678"/>
                  </a:lnTo>
                  <a:lnTo>
                    <a:pt x="9062" y="6442"/>
                  </a:lnTo>
                  <a:lnTo>
                    <a:pt x="9259" y="6205"/>
                  </a:lnTo>
                  <a:lnTo>
                    <a:pt x="9436" y="5969"/>
                  </a:lnTo>
                  <a:lnTo>
                    <a:pt x="9554" y="5713"/>
                  </a:lnTo>
                  <a:lnTo>
                    <a:pt x="9633" y="5457"/>
                  </a:lnTo>
                  <a:lnTo>
                    <a:pt x="9673" y="5201"/>
                  </a:lnTo>
                  <a:lnTo>
                    <a:pt x="9692" y="4945"/>
                  </a:lnTo>
                  <a:lnTo>
                    <a:pt x="9692" y="2837"/>
                  </a:lnTo>
                  <a:lnTo>
                    <a:pt x="9673" y="2561"/>
                  </a:lnTo>
                  <a:lnTo>
                    <a:pt x="9613" y="2305"/>
                  </a:lnTo>
                  <a:lnTo>
                    <a:pt x="9515" y="2049"/>
                  </a:lnTo>
                  <a:lnTo>
                    <a:pt x="9357" y="1793"/>
                  </a:lnTo>
                  <a:lnTo>
                    <a:pt x="9160" y="1537"/>
                  </a:lnTo>
                  <a:lnTo>
                    <a:pt x="8924" y="1300"/>
                  </a:lnTo>
                  <a:lnTo>
                    <a:pt x="8648" y="1084"/>
                  </a:lnTo>
                  <a:lnTo>
                    <a:pt x="8333" y="867"/>
                  </a:lnTo>
                  <a:lnTo>
                    <a:pt x="7959" y="670"/>
                  </a:lnTo>
                  <a:lnTo>
                    <a:pt x="7585" y="493"/>
                  </a:lnTo>
                  <a:lnTo>
                    <a:pt x="7171" y="355"/>
                  </a:lnTo>
                  <a:lnTo>
                    <a:pt x="6738" y="237"/>
                  </a:lnTo>
                  <a:lnTo>
                    <a:pt x="6304" y="138"/>
                  </a:lnTo>
                  <a:lnTo>
                    <a:pt x="5851" y="59"/>
                  </a:lnTo>
                  <a:lnTo>
                    <a:pt x="5378" y="20"/>
                  </a:lnTo>
                  <a:lnTo>
                    <a:pt x="4925" y="0"/>
                  </a:lnTo>
                  <a:close/>
                </a:path>
              </a:pathLst>
            </a:custGeom>
            <a:solidFill>
              <a:srgbClr val="D9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1"/>
            <p:cNvSpPr/>
            <p:nvPr/>
          </p:nvSpPr>
          <p:spPr>
            <a:xfrm>
              <a:off x="1627900" y="2052325"/>
              <a:ext cx="242325" cy="287625"/>
            </a:xfrm>
            <a:custGeom>
              <a:avLst/>
              <a:gdLst/>
              <a:ahLst/>
              <a:cxnLst/>
              <a:rect l="l" t="t" r="r" b="b"/>
              <a:pathLst>
                <a:path w="9693" h="11505" fill="none" extrusionOk="0">
                  <a:moveTo>
                    <a:pt x="8333" y="867"/>
                  </a:moveTo>
                  <a:lnTo>
                    <a:pt x="8333" y="867"/>
                  </a:lnTo>
                  <a:lnTo>
                    <a:pt x="7959" y="670"/>
                  </a:lnTo>
                  <a:lnTo>
                    <a:pt x="7585" y="493"/>
                  </a:lnTo>
                  <a:lnTo>
                    <a:pt x="7171" y="355"/>
                  </a:lnTo>
                  <a:lnTo>
                    <a:pt x="6738" y="237"/>
                  </a:lnTo>
                  <a:lnTo>
                    <a:pt x="6304" y="138"/>
                  </a:lnTo>
                  <a:lnTo>
                    <a:pt x="5851" y="59"/>
                  </a:lnTo>
                  <a:lnTo>
                    <a:pt x="5378" y="20"/>
                  </a:lnTo>
                  <a:lnTo>
                    <a:pt x="4925" y="0"/>
                  </a:lnTo>
                  <a:lnTo>
                    <a:pt x="4453" y="20"/>
                  </a:lnTo>
                  <a:lnTo>
                    <a:pt x="3999" y="59"/>
                  </a:lnTo>
                  <a:lnTo>
                    <a:pt x="3546" y="119"/>
                  </a:lnTo>
                  <a:lnTo>
                    <a:pt x="3093" y="197"/>
                  </a:lnTo>
                  <a:lnTo>
                    <a:pt x="2660" y="316"/>
                  </a:lnTo>
                  <a:lnTo>
                    <a:pt x="2246" y="453"/>
                  </a:lnTo>
                  <a:lnTo>
                    <a:pt x="1852" y="611"/>
                  </a:lnTo>
                  <a:lnTo>
                    <a:pt x="1478" y="788"/>
                  </a:lnTo>
                  <a:lnTo>
                    <a:pt x="1478" y="788"/>
                  </a:lnTo>
                  <a:lnTo>
                    <a:pt x="1124" y="1005"/>
                  </a:lnTo>
                  <a:lnTo>
                    <a:pt x="828" y="1241"/>
                  </a:lnTo>
                  <a:lnTo>
                    <a:pt x="572" y="1478"/>
                  </a:lnTo>
                  <a:lnTo>
                    <a:pt x="375" y="1734"/>
                  </a:lnTo>
                  <a:lnTo>
                    <a:pt x="217" y="1990"/>
                  </a:lnTo>
                  <a:lnTo>
                    <a:pt x="99" y="2266"/>
                  </a:lnTo>
                  <a:lnTo>
                    <a:pt x="20" y="2522"/>
                  </a:lnTo>
                  <a:lnTo>
                    <a:pt x="1" y="2798"/>
                  </a:lnTo>
                  <a:lnTo>
                    <a:pt x="1" y="5043"/>
                  </a:lnTo>
                  <a:lnTo>
                    <a:pt x="1" y="5023"/>
                  </a:lnTo>
                  <a:lnTo>
                    <a:pt x="1" y="5023"/>
                  </a:lnTo>
                  <a:lnTo>
                    <a:pt x="20" y="5260"/>
                  </a:lnTo>
                  <a:lnTo>
                    <a:pt x="60" y="5516"/>
                  </a:lnTo>
                  <a:lnTo>
                    <a:pt x="158" y="5752"/>
                  </a:lnTo>
                  <a:lnTo>
                    <a:pt x="277" y="5989"/>
                  </a:lnTo>
                  <a:lnTo>
                    <a:pt x="454" y="6225"/>
                  </a:lnTo>
                  <a:lnTo>
                    <a:pt x="651" y="6442"/>
                  </a:lnTo>
                  <a:lnTo>
                    <a:pt x="887" y="6658"/>
                  </a:lnTo>
                  <a:lnTo>
                    <a:pt x="1163" y="6875"/>
                  </a:lnTo>
                  <a:lnTo>
                    <a:pt x="1163" y="9357"/>
                  </a:lnTo>
                  <a:lnTo>
                    <a:pt x="1163" y="9357"/>
                  </a:lnTo>
                  <a:lnTo>
                    <a:pt x="1183" y="9554"/>
                  </a:lnTo>
                  <a:lnTo>
                    <a:pt x="1222" y="9751"/>
                  </a:lnTo>
                  <a:lnTo>
                    <a:pt x="1301" y="9948"/>
                  </a:lnTo>
                  <a:lnTo>
                    <a:pt x="1419" y="10145"/>
                  </a:lnTo>
                  <a:lnTo>
                    <a:pt x="1557" y="10342"/>
                  </a:lnTo>
                  <a:lnTo>
                    <a:pt x="1734" y="10519"/>
                  </a:lnTo>
                  <a:lnTo>
                    <a:pt x="1951" y="10677"/>
                  </a:lnTo>
                  <a:lnTo>
                    <a:pt x="2207" y="10854"/>
                  </a:lnTo>
                  <a:lnTo>
                    <a:pt x="2207" y="10854"/>
                  </a:lnTo>
                  <a:lnTo>
                    <a:pt x="2483" y="10992"/>
                  </a:lnTo>
                  <a:lnTo>
                    <a:pt x="2758" y="11130"/>
                  </a:lnTo>
                  <a:lnTo>
                    <a:pt x="3074" y="11228"/>
                  </a:lnTo>
                  <a:lnTo>
                    <a:pt x="3409" y="11327"/>
                  </a:lnTo>
                  <a:lnTo>
                    <a:pt x="3743" y="11406"/>
                  </a:lnTo>
                  <a:lnTo>
                    <a:pt x="4078" y="11445"/>
                  </a:lnTo>
                  <a:lnTo>
                    <a:pt x="4433" y="11484"/>
                  </a:lnTo>
                  <a:lnTo>
                    <a:pt x="4787" y="11504"/>
                  </a:lnTo>
                  <a:lnTo>
                    <a:pt x="5142" y="11484"/>
                  </a:lnTo>
                  <a:lnTo>
                    <a:pt x="5477" y="11465"/>
                  </a:lnTo>
                  <a:lnTo>
                    <a:pt x="5831" y="11425"/>
                  </a:lnTo>
                  <a:lnTo>
                    <a:pt x="6166" y="11347"/>
                  </a:lnTo>
                  <a:lnTo>
                    <a:pt x="6501" y="11268"/>
                  </a:lnTo>
                  <a:lnTo>
                    <a:pt x="6816" y="11169"/>
                  </a:lnTo>
                  <a:lnTo>
                    <a:pt x="7112" y="11051"/>
                  </a:lnTo>
                  <a:lnTo>
                    <a:pt x="7388" y="10893"/>
                  </a:lnTo>
                  <a:lnTo>
                    <a:pt x="7388" y="10893"/>
                  </a:lnTo>
                  <a:lnTo>
                    <a:pt x="7644" y="10736"/>
                  </a:lnTo>
                  <a:lnTo>
                    <a:pt x="7880" y="10559"/>
                  </a:lnTo>
                  <a:lnTo>
                    <a:pt x="8077" y="10381"/>
                  </a:lnTo>
                  <a:lnTo>
                    <a:pt x="8235" y="10184"/>
                  </a:lnTo>
                  <a:lnTo>
                    <a:pt x="8353" y="9987"/>
                  </a:lnTo>
                  <a:lnTo>
                    <a:pt x="8432" y="9790"/>
                  </a:lnTo>
                  <a:lnTo>
                    <a:pt x="8491" y="9593"/>
                  </a:lnTo>
                  <a:lnTo>
                    <a:pt x="8510" y="9377"/>
                  </a:lnTo>
                  <a:lnTo>
                    <a:pt x="8510" y="6895"/>
                  </a:lnTo>
                  <a:lnTo>
                    <a:pt x="8510" y="6895"/>
                  </a:lnTo>
                  <a:lnTo>
                    <a:pt x="8806" y="6678"/>
                  </a:lnTo>
                  <a:lnTo>
                    <a:pt x="9062" y="6442"/>
                  </a:lnTo>
                  <a:lnTo>
                    <a:pt x="9259" y="6205"/>
                  </a:lnTo>
                  <a:lnTo>
                    <a:pt x="9436" y="5969"/>
                  </a:lnTo>
                  <a:lnTo>
                    <a:pt x="9554" y="5713"/>
                  </a:lnTo>
                  <a:lnTo>
                    <a:pt x="9633" y="5457"/>
                  </a:lnTo>
                  <a:lnTo>
                    <a:pt x="9673" y="5201"/>
                  </a:lnTo>
                  <a:lnTo>
                    <a:pt x="9692" y="4945"/>
                  </a:lnTo>
                  <a:lnTo>
                    <a:pt x="9692" y="4945"/>
                  </a:lnTo>
                  <a:lnTo>
                    <a:pt x="9692" y="2837"/>
                  </a:lnTo>
                  <a:lnTo>
                    <a:pt x="9692" y="2837"/>
                  </a:lnTo>
                  <a:lnTo>
                    <a:pt x="9673" y="2561"/>
                  </a:lnTo>
                  <a:lnTo>
                    <a:pt x="9613" y="2305"/>
                  </a:lnTo>
                  <a:lnTo>
                    <a:pt x="9515" y="2049"/>
                  </a:lnTo>
                  <a:lnTo>
                    <a:pt x="9357" y="1793"/>
                  </a:lnTo>
                  <a:lnTo>
                    <a:pt x="9160" y="1537"/>
                  </a:lnTo>
                  <a:lnTo>
                    <a:pt x="8924" y="1300"/>
                  </a:lnTo>
                  <a:lnTo>
                    <a:pt x="8648" y="1084"/>
                  </a:lnTo>
                  <a:lnTo>
                    <a:pt x="8333" y="86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1"/>
            <p:cNvSpPr/>
            <p:nvPr/>
          </p:nvSpPr>
          <p:spPr>
            <a:xfrm>
              <a:off x="1655475" y="2074475"/>
              <a:ext cx="187650" cy="108875"/>
            </a:xfrm>
            <a:custGeom>
              <a:avLst/>
              <a:gdLst/>
              <a:ahLst/>
              <a:cxnLst/>
              <a:rect l="l" t="t" r="r" b="b"/>
              <a:pathLst>
                <a:path w="7506" h="4355" extrusionOk="0">
                  <a:moveTo>
                    <a:pt x="3803" y="1"/>
                  </a:moveTo>
                  <a:lnTo>
                    <a:pt x="3448" y="20"/>
                  </a:lnTo>
                  <a:lnTo>
                    <a:pt x="3074" y="40"/>
                  </a:lnTo>
                  <a:lnTo>
                    <a:pt x="2739" y="80"/>
                  </a:lnTo>
                  <a:lnTo>
                    <a:pt x="2384" y="158"/>
                  </a:lnTo>
                  <a:lnTo>
                    <a:pt x="2049" y="237"/>
                  </a:lnTo>
                  <a:lnTo>
                    <a:pt x="1734" y="336"/>
                  </a:lnTo>
                  <a:lnTo>
                    <a:pt x="1419" y="474"/>
                  </a:lnTo>
                  <a:lnTo>
                    <a:pt x="1124" y="611"/>
                  </a:lnTo>
                  <a:lnTo>
                    <a:pt x="946" y="730"/>
                  </a:lnTo>
                  <a:lnTo>
                    <a:pt x="789" y="848"/>
                  </a:lnTo>
                  <a:lnTo>
                    <a:pt x="631" y="966"/>
                  </a:lnTo>
                  <a:lnTo>
                    <a:pt x="493" y="1084"/>
                  </a:lnTo>
                  <a:lnTo>
                    <a:pt x="375" y="1202"/>
                  </a:lnTo>
                  <a:lnTo>
                    <a:pt x="277" y="1340"/>
                  </a:lnTo>
                  <a:lnTo>
                    <a:pt x="198" y="1478"/>
                  </a:lnTo>
                  <a:lnTo>
                    <a:pt x="119" y="1616"/>
                  </a:lnTo>
                  <a:lnTo>
                    <a:pt x="60" y="1754"/>
                  </a:lnTo>
                  <a:lnTo>
                    <a:pt x="21" y="1892"/>
                  </a:lnTo>
                  <a:lnTo>
                    <a:pt x="1" y="2030"/>
                  </a:lnTo>
                  <a:lnTo>
                    <a:pt x="1" y="2168"/>
                  </a:lnTo>
                  <a:lnTo>
                    <a:pt x="1" y="2305"/>
                  </a:lnTo>
                  <a:lnTo>
                    <a:pt x="21" y="2443"/>
                  </a:lnTo>
                  <a:lnTo>
                    <a:pt x="60" y="2581"/>
                  </a:lnTo>
                  <a:lnTo>
                    <a:pt x="119" y="2719"/>
                  </a:lnTo>
                  <a:lnTo>
                    <a:pt x="218" y="2916"/>
                  </a:lnTo>
                  <a:lnTo>
                    <a:pt x="336" y="3093"/>
                  </a:lnTo>
                  <a:lnTo>
                    <a:pt x="493" y="3271"/>
                  </a:lnTo>
                  <a:lnTo>
                    <a:pt x="690" y="3428"/>
                  </a:lnTo>
                  <a:lnTo>
                    <a:pt x="868" y="3566"/>
                  </a:lnTo>
                  <a:lnTo>
                    <a:pt x="1065" y="3684"/>
                  </a:lnTo>
                  <a:lnTo>
                    <a:pt x="1340" y="3842"/>
                  </a:lnTo>
                  <a:lnTo>
                    <a:pt x="1636" y="3980"/>
                  </a:lnTo>
                  <a:lnTo>
                    <a:pt x="1951" y="4098"/>
                  </a:lnTo>
                  <a:lnTo>
                    <a:pt x="2286" y="4177"/>
                  </a:lnTo>
                  <a:lnTo>
                    <a:pt x="2621" y="4256"/>
                  </a:lnTo>
                  <a:lnTo>
                    <a:pt x="2975" y="4315"/>
                  </a:lnTo>
                  <a:lnTo>
                    <a:pt x="3330" y="4334"/>
                  </a:lnTo>
                  <a:lnTo>
                    <a:pt x="3684" y="4354"/>
                  </a:lnTo>
                  <a:lnTo>
                    <a:pt x="4059" y="4354"/>
                  </a:lnTo>
                  <a:lnTo>
                    <a:pt x="4413" y="4315"/>
                  </a:lnTo>
                  <a:lnTo>
                    <a:pt x="4768" y="4275"/>
                  </a:lnTo>
                  <a:lnTo>
                    <a:pt x="5103" y="4216"/>
                  </a:lnTo>
                  <a:lnTo>
                    <a:pt x="5438" y="4118"/>
                  </a:lnTo>
                  <a:lnTo>
                    <a:pt x="5772" y="4019"/>
                  </a:lnTo>
                  <a:lnTo>
                    <a:pt x="6068" y="3901"/>
                  </a:lnTo>
                  <a:lnTo>
                    <a:pt x="6363" y="3743"/>
                  </a:lnTo>
                  <a:lnTo>
                    <a:pt x="6600" y="3606"/>
                  </a:lnTo>
                  <a:lnTo>
                    <a:pt x="6797" y="3448"/>
                  </a:lnTo>
                  <a:lnTo>
                    <a:pt x="6994" y="3290"/>
                  </a:lnTo>
                  <a:lnTo>
                    <a:pt x="7151" y="3113"/>
                  </a:lnTo>
                  <a:lnTo>
                    <a:pt x="7269" y="2936"/>
                  </a:lnTo>
                  <a:lnTo>
                    <a:pt x="7368" y="2739"/>
                  </a:lnTo>
                  <a:lnTo>
                    <a:pt x="7427" y="2601"/>
                  </a:lnTo>
                  <a:lnTo>
                    <a:pt x="7466" y="2483"/>
                  </a:lnTo>
                  <a:lnTo>
                    <a:pt x="7486" y="2345"/>
                  </a:lnTo>
                  <a:lnTo>
                    <a:pt x="7506" y="2207"/>
                  </a:lnTo>
                  <a:lnTo>
                    <a:pt x="7486" y="2069"/>
                  </a:lnTo>
                  <a:lnTo>
                    <a:pt x="7466" y="1931"/>
                  </a:lnTo>
                  <a:lnTo>
                    <a:pt x="7427" y="1793"/>
                  </a:lnTo>
                  <a:lnTo>
                    <a:pt x="7388" y="1655"/>
                  </a:lnTo>
                  <a:lnTo>
                    <a:pt x="7329" y="1518"/>
                  </a:lnTo>
                  <a:lnTo>
                    <a:pt x="7230" y="1380"/>
                  </a:lnTo>
                  <a:lnTo>
                    <a:pt x="7151" y="1261"/>
                  </a:lnTo>
                  <a:lnTo>
                    <a:pt x="7033" y="1143"/>
                  </a:lnTo>
                  <a:lnTo>
                    <a:pt x="6915" y="1005"/>
                  </a:lnTo>
                  <a:lnTo>
                    <a:pt x="6757" y="887"/>
                  </a:lnTo>
                  <a:lnTo>
                    <a:pt x="6619" y="789"/>
                  </a:lnTo>
                  <a:lnTo>
                    <a:pt x="6442" y="671"/>
                  </a:lnTo>
                  <a:lnTo>
                    <a:pt x="6166" y="513"/>
                  </a:lnTo>
                  <a:lnTo>
                    <a:pt x="5851" y="395"/>
                  </a:lnTo>
                  <a:lnTo>
                    <a:pt x="5536" y="277"/>
                  </a:lnTo>
                  <a:lnTo>
                    <a:pt x="5201" y="178"/>
                  </a:lnTo>
                  <a:lnTo>
                    <a:pt x="4866" y="99"/>
                  </a:lnTo>
                  <a:lnTo>
                    <a:pt x="4512" y="60"/>
                  </a:lnTo>
                  <a:lnTo>
                    <a:pt x="4157" y="20"/>
                  </a:lnTo>
                  <a:lnTo>
                    <a:pt x="38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0" name="Google Shape;2520;p41"/>
          <p:cNvGrpSpPr/>
          <p:nvPr/>
        </p:nvGrpSpPr>
        <p:grpSpPr>
          <a:xfrm>
            <a:off x="1538430" y="3247556"/>
            <a:ext cx="491076" cy="475810"/>
            <a:chOff x="10401025" y="944500"/>
            <a:chExt cx="1235100" cy="1196704"/>
          </a:xfrm>
        </p:grpSpPr>
        <p:sp>
          <p:nvSpPr>
            <p:cNvPr id="2521" name="Google Shape;2521;p41"/>
            <p:cNvSpPr/>
            <p:nvPr/>
          </p:nvSpPr>
          <p:spPr>
            <a:xfrm>
              <a:off x="10463150" y="1980704"/>
              <a:ext cx="1091400" cy="160500"/>
            </a:xfrm>
            <a:prstGeom prst="ellipse">
              <a:avLst/>
            </a:pr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2" name="Google Shape;2522;p41"/>
            <p:cNvGrpSpPr/>
            <p:nvPr/>
          </p:nvGrpSpPr>
          <p:grpSpPr>
            <a:xfrm>
              <a:off x="10401025" y="944500"/>
              <a:ext cx="1235100" cy="1128725"/>
              <a:chOff x="2439475" y="238125"/>
              <a:chExt cx="1235100" cy="1128725"/>
            </a:xfrm>
          </p:grpSpPr>
          <p:sp>
            <p:nvSpPr>
              <p:cNvPr id="2523" name="Google Shape;2523;p41"/>
              <p:cNvSpPr/>
              <p:nvPr/>
            </p:nvSpPr>
            <p:spPr>
              <a:xfrm>
                <a:off x="2439475" y="516850"/>
                <a:ext cx="1235100" cy="571275"/>
              </a:xfrm>
              <a:custGeom>
                <a:avLst/>
                <a:gdLst/>
                <a:ahLst/>
                <a:cxnLst/>
                <a:rect l="l" t="t" r="r" b="b"/>
                <a:pathLst>
                  <a:path w="49404" h="22851" extrusionOk="0">
                    <a:moveTo>
                      <a:pt x="12371" y="1202"/>
                    </a:moveTo>
                    <a:lnTo>
                      <a:pt x="13159" y="1222"/>
                    </a:lnTo>
                    <a:lnTo>
                      <a:pt x="13966" y="1241"/>
                    </a:lnTo>
                    <a:lnTo>
                      <a:pt x="14813" y="1281"/>
                    </a:lnTo>
                    <a:lnTo>
                      <a:pt x="15660" y="1340"/>
                    </a:lnTo>
                    <a:lnTo>
                      <a:pt x="16527" y="1399"/>
                    </a:lnTo>
                    <a:lnTo>
                      <a:pt x="17414" y="1497"/>
                    </a:lnTo>
                    <a:lnTo>
                      <a:pt x="18300" y="1596"/>
                    </a:lnTo>
                    <a:lnTo>
                      <a:pt x="19226" y="1734"/>
                    </a:lnTo>
                    <a:lnTo>
                      <a:pt x="20152" y="1872"/>
                    </a:lnTo>
                    <a:lnTo>
                      <a:pt x="21077" y="2009"/>
                    </a:lnTo>
                    <a:lnTo>
                      <a:pt x="22023" y="2187"/>
                    </a:lnTo>
                    <a:lnTo>
                      <a:pt x="22988" y="2384"/>
                    </a:lnTo>
                    <a:lnTo>
                      <a:pt x="23953" y="2581"/>
                    </a:lnTo>
                    <a:lnTo>
                      <a:pt x="24919" y="2797"/>
                    </a:lnTo>
                    <a:lnTo>
                      <a:pt x="25904" y="3053"/>
                    </a:lnTo>
                    <a:lnTo>
                      <a:pt x="26888" y="3310"/>
                    </a:lnTo>
                    <a:lnTo>
                      <a:pt x="28031" y="3625"/>
                    </a:lnTo>
                    <a:lnTo>
                      <a:pt x="29173" y="3960"/>
                    </a:lnTo>
                    <a:lnTo>
                      <a:pt x="30277" y="4294"/>
                    </a:lnTo>
                    <a:lnTo>
                      <a:pt x="31360" y="4669"/>
                    </a:lnTo>
                    <a:lnTo>
                      <a:pt x="32424" y="5043"/>
                    </a:lnTo>
                    <a:lnTo>
                      <a:pt x="33468" y="5437"/>
                    </a:lnTo>
                    <a:lnTo>
                      <a:pt x="34472" y="5831"/>
                    </a:lnTo>
                    <a:lnTo>
                      <a:pt x="35457" y="6245"/>
                    </a:lnTo>
                    <a:lnTo>
                      <a:pt x="36895" y="6875"/>
                    </a:lnTo>
                    <a:lnTo>
                      <a:pt x="38254" y="7545"/>
                    </a:lnTo>
                    <a:lnTo>
                      <a:pt x="39554" y="8214"/>
                    </a:lnTo>
                    <a:lnTo>
                      <a:pt x="40165" y="8549"/>
                    </a:lnTo>
                    <a:lnTo>
                      <a:pt x="40756" y="8904"/>
                    </a:lnTo>
                    <a:lnTo>
                      <a:pt x="41623" y="9416"/>
                    </a:lnTo>
                    <a:lnTo>
                      <a:pt x="42450" y="9948"/>
                    </a:lnTo>
                    <a:lnTo>
                      <a:pt x="43218" y="10480"/>
                    </a:lnTo>
                    <a:lnTo>
                      <a:pt x="43927" y="11012"/>
                    </a:lnTo>
                    <a:lnTo>
                      <a:pt x="44597" y="11543"/>
                    </a:lnTo>
                    <a:lnTo>
                      <a:pt x="45227" y="12075"/>
                    </a:lnTo>
                    <a:lnTo>
                      <a:pt x="45779" y="12607"/>
                    </a:lnTo>
                    <a:lnTo>
                      <a:pt x="46291" y="13139"/>
                    </a:lnTo>
                    <a:lnTo>
                      <a:pt x="46744" y="13671"/>
                    </a:lnTo>
                    <a:lnTo>
                      <a:pt x="47138" y="14183"/>
                    </a:lnTo>
                    <a:lnTo>
                      <a:pt x="47473" y="14675"/>
                    </a:lnTo>
                    <a:lnTo>
                      <a:pt x="47611" y="14931"/>
                    </a:lnTo>
                    <a:lnTo>
                      <a:pt x="47729" y="15168"/>
                    </a:lnTo>
                    <a:lnTo>
                      <a:pt x="47847" y="15404"/>
                    </a:lnTo>
                    <a:lnTo>
                      <a:pt x="47946" y="15641"/>
                    </a:lnTo>
                    <a:lnTo>
                      <a:pt x="48025" y="15877"/>
                    </a:lnTo>
                    <a:lnTo>
                      <a:pt x="48084" y="16113"/>
                    </a:lnTo>
                    <a:lnTo>
                      <a:pt x="48143" y="16330"/>
                    </a:lnTo>
                    <a:lnTo>
                      <a:pt x="48182" y="16547"/>
                    </a:lnTo>
                    <a:lnTo>
                      <a:pt x="48202" y="16763"/>
                    </a:lnTo>
                    <a:lnTo>
                      <a:pt x="48202" y="16980"/>
                    </a:lnTo>
                    <a:lnTo>
                      <a:pt x="48202" y="17157"/>
                    </a:lnTo>
                    <a:lnTo>
                      <a:pt x="48182" y="17335"/>
                    </a:lnTo>
                    <a:lnTo>
                      <a:pt x="48163" y="17512"/>
                    </a:lnTo>
                    <a:lnTo>
                      <a:pt x="48123" y="17709"/>
                    </a:lnTo>
                    <a:lnTo>
                      <a:pt x="48044" y="17926"/>
                    </a:lnTo>
                    <a:lnTo>
                      <a:pt x="47966" y="18123"/>
                    </a:lnTo>
                    <a:lnTo>
                      <a:pt x="47847" y="18339"/>
                    </a:lnTo>
                    <a:lnTo>
                      <a:pt x="47729" y="18536"/>
                    </a:lnTo>
                    <a:lnTo>
                      <a:pt x="47611" y="18714"/>
                    </a:lnTo>
                    <a:lnTo>
                      <a:pt x="47473" y="18871"/>
                    </a:lnTo>
                    <a:lnTo>
                      <a:pt x="47315" y="19048"/>
                    </a:lnTo>
                    <a:lnTo>
                      <a:pt x="47158" y="19206"/>
                    </a:lnTo>
                    <a:lnTo>
                      <a:pt x="46961" y="19364"/>
                    </a:lnTo>
                    <a:lnTo>
                      <a:pt x="46764" y="19521"/>
                    </a:lnTo>
                    <a:lnTo>
                      <a:pt x="46567" y="19679"/>
                    </a:lnTo>
                    <a:lnTo>
                      <a:pt x="46331" y="19817"/>
                    </a:lnTo>
                    <a:lnTo>
                      <a:pt x="45956" y="20033"/>
                    </a:lnTo>
                    <a:lnTo>
                      <a:pt x="45562" y="20230"/>
                    </a:lnTo>
                    <a:lnTo>
                      <a:pt x="45129" y="20427"/>
                    </a:lnTo>
                    <a:lnTo>
                      <a:pt x="44676" y="20605"/>
                    </a:lnTo>
                    <a:lnTo>
                      <a:pt x="44183" y="20762"/>
                    </a:lnTo>
                    <a:lnTo>
                      <a:pt x="43652" y="20920"/>
                    </a:lnTo>
                    <a:lnTo>
                      <a:pt x="43100" y="21058"/>
                    </a:lnTo>
                    <a:lnTo>
                      <a:pt x="42529" y="21176"/>
                    </a:lnTo>
                    <a:lnTo>
                      <a:pt x="41918" y="21294"/>
                    </a:lnTo>
                    <a:lnTo>
                      <a:pt x="41308" y="21373"/>
                    </a:lnTo>
                    <a:lnTo>
                      <a:pt x="40657" y="21471"/>
                    </a:lnTo>
                    <a:lnTo>
                      <a:pt x="39968" y="21530"/>
                    </a:lnTo>
                    <a:lnTo>
                      <a:pt x="39279" y="21589"/>
                    </a:lnTo>
                    <a:lnTo>
                      <a:pt x="38550" y="21629"/>
                    </a:lnTo>
                    <a:lnTo>
                      <a:pt x="37821" y="21649"/>
                    </a:lnTo>
                    <a:lnTo>
                      <a:pt x="36265" y="21649"/>
                    </a:lnTo>
                    <a:lnTo>
                      <a:pt x="35437" y="21609"/>
                    </a:lnTo>
                    <a:lnTo>
                      <a:pt x="34610" y="21570"/>
                    </a:lnTo>
                    <a:lnTo>
                      <a:pt x="33763" y="21530"/>
                    </a:lnTo>
                    <a:lnTo>
                      <a:pt x="32896" y="21452"/>
                    </a:lnTo>
                    <a:lnTo>
                      <a:pt x="32010" y="21353"/>
                    </a:lnTo>
                    <a:lnTo>
                      <a:pt x="31104" y="21255"/>
                    </a:lnTo>
                    <a:lnTo>
                      <a:pt x="30198" y="21136"/>
                    </a:lnTo>
                    <a:lnTo>
                      <a:pt x="29272" y="20999"/>
                    </a:lnTo>
                    <a:lnTo>
                      <a:pt x="28346" y="20841"/>
                    </a:lnTo>
                    <a:lnTo>
                      <a:pt x="27401" y="20664"/>
                    </a:lnTo>
                    <a:lnTo>
                      <a:pt x="26435" y="20486"/>
                    </a:lnTo>
                    <a:lnTo>
                      <a:pt x="25470" y="20270"/>
                    </a:lnTo>
                    <a:lnTo>
                      <a:pt x="24505" y="20053"/>
                    </a:lnTo>
                    <a:lnTo>
                      <a:pt x="23520" y="19817"/>
                    </a:lnTo>
                    <a:lnTo>
                      <a:pt x="22535" y="19561"/>
                    </a:lnTo>
                    <a:lnTo>
                      <a:pt x="21393" y="19245"/>
                    </a:lnTo>
                    <a:lnTo>
                      <a:pt x="20250" y="18911"/>
                    </a:lnTo>
                    <a:lnTo>
                      <a:pt x="19147" y="18556"/>
                    </a:lnTo>
                    <a:lnTo>
                      <a:pt x="18064" y="18182"/>
                    </a:lnTo>
                    <a:lnTo>
                      <a:pt x="17000" y="17807"/>
                    </a:lnTo>
                    <a:lnTo>
                      <a:pt x="15956" y="17433"/>
                    </a:lnTo>
                    <a:lnTo>
                      <a:pt x="14951" y="17020"/>
                    </a:lnTo>
                    <a:lnTo>
                      <a:pt x="13966" y="16606"/>
                    </a:lnTo>
                    <a:lnTo>
                      <a:pt x="12528" y="15975"/>
                    </a:lnTo>
                    <a:lnTo>
                      <a:pt x="11169" y="15325"/>
                    </a:lnTo>
                    <a:lnTo>
                      <a:pt x="9869" y="14656"/>
                    </a:lnTo>
                    <a:lnTo>
                      <a:pt x="9259" y="14301"/>
                    </a:lnTo>
                    <a:lnTo>
                      <a:pt x="8648" y="13966"/>
                    </a:lnTo>
                    <a:lnTo>
                      <a:pt x="7801" y="13434"/>
                    </a:lnTo>
                    <a:lnTo>
                      <a:pt x="6974" y="12903"/>
                    </a:lnTo>
                    <a:lnTo>
                      <a:pt x="6205" y="12371"/>
                    </a:lnTo>
                    <a:lnTo>
                      <a:pt x="5476" y="11839"/>
                    </a:lnTo>
                    <a:lnTo>
                      <a:pt x="4807" y="11307"/>
                    </a:lnTo>
                    <a:lnTo>
                      <a:pt x="4196" y="10775"/>
                    </a:lnTo>
                    <a:lnTo>
                      <a:pt x="3645" y="10243"/>
                    </a:lnTo>
                    <a:lnTo>
                      <a:pt x="3132" y="9711"/>
                    </a:lnTo>
                    <a:lnTo>
                      <a:pt x="2679" y="9199"/>
                    </a:lnTo>
                    <a:lnTo>
                      <a:pt x="2285" y="8687"/>
                    </a:lnTo>
                    <a:lnTo>
                      <a:pt x="1951" y="8175"/>
                    </a:lnTo>
                    <a:lnTo>
                      <a:pt x="1813" y="7939"/>
                    </a:lnTo>
                    <a:lnTo>
                      <a:pt x="1694" y="7683"/>
                    </a:lnTo>
                    <a:lnTo>
                      <a:pt x="1576" y="7446"/>
                    </a:lnTo>
                    <a:lnTo>
                      <a:pt x="1478" y="7210"/>
                    </a:lnTo>
                    <a:lnTo>
                      <a:pt x="1399" y="6973"/>
                    </a:lnTo>
                    <a:lnTo>
                      <a:pt x="1320" y="6757"/>
                    </a:lnTo>
                    <a:lnTo>
                      <a:pt x="1281" y="6520"/>
                    </a:lnTo>
                    <a:lnTo>
                      <a:pt x="1241" y="6304"/>
                    </a:lnTo>
                    <a:lnTo>
                      <a:pt x="1222" y="6087"/>
                    </a:lnTo>
                    <a:lnTo>
                      <a:pt x="1222" y="5890"/>
                    </a:lnTo>
                    <a:lnTo>
                      <a:pt x="1222" y="5693"/>
                    </a:lnTo>
                    <a:lnTo>
                      <a:pt x="1241" y="5516"/>
                    </a:lnTo>
                    <a:lnTo>
                      <a:pt x="1261" y="5338"/>
                    </a:lnTo>
                    <a:lnTo>
                      <a:pt x="1300" y="5161"/>
                    </a:lnTo>
                    <a:lnTo>
                      <a:pt x="1379" y="4944"/>
                    </a:lnTo>
                    <a:lnTo>
                      <a:pt x="1458" y="4728"/>
                    </a:lnTo>
                    <a:lnTo>
                      <a:pt x="1557" y="4531"/>
                    </a:lnTo>
                    <a:lnTo>
                      <a:pt x="1694" y="4314"/>
                    </a:lnTo>
                    <a:lnTo>
                      <a:pt x="1813" y="4157"/>
                    </a:lnTo>
                    <a:lnTo>
                      <a:pt x="1951" y="3979"/>
                    </a:lnTo>
                    <a:lnTo>
                      <a:pt x="2108" y="3802"/>
                    </a:lnTo>
                    <a:lnTo>
                      <a:pt x="2266" y="3644"/>
                    </a:lnTo>
                    <a:lnTo>
                      <a:pt x="2443" y="3487"/>
                    </a:lnTo>
                    <a:lnTo>
                      <a:pt x="2640" y="3329"/>
                    </a:lnTo>
                    <a:lnTo>
                      <a:pt x="2857" y="3191"/>
                    </a:lnTo>
                    <a:lnTo>
                      <a:pt x="3093" y="3034"/>
                    </a:lnTo>
                    <a:lnTo>
                      <a:pt x="3448" y="2817"/>
                    </a:lnTo>
                    <a:lnTo>
                      <a:pt x="3861" y="2620"/>
                    </a:lnTo>
                    <a:lnTo>
                      <a:pt x="4295" y="2443"/>
                    </a:lnTo>
                    <a:lnTo>
                      <a:pt x="4748" y="2266"/>
                    </a:lnTo>
                    <a:lnTo>
                      <a:pt x="5240" y="2088"/>
                    </a:lnTo>
                    <a:lnTo>
                      <a:pt x="5772" y="1950"/>
                    </a:lnTo>
                    <a:lnTo>
                      <a:pt x="6324" y="1812"/>
                    </a:lnTo>
                    <a:lnTo>
                      <a:pt x="6895" y="1675"/>
                    </a:lnTo>
                    <a:lnTo>
                      <a:pt x="7486" y="1576"/>
                    </a:lnTo>
                    <a:lnTo>
                      <a:pt x="8116" y="1478"/>
                    </a:lnTo>
                    <a:lnTo>
                      <a:pt x="8766" y="1399"/>
                    </a:lnTo>
                    <a:lnTo>
                      <a:pt x="9456" y="1320"/>
                    </a:lnTo>
                    <a:lnTo>
                      <a:pt x="10145" y="1281"/>
                    </a:lnTo>
                    <a:lnTo>
                      <a:pt x="10854" y="1241"/>
                    </a:lnTo>
                    <a:lnTo>
                      <a:pt x="11603" y="1222"/>
                    </a:lnTo>
                    <a:lnTo>
                      <a:pt x="12371" y="1202"/>
                    </a:lnTo>
                    <a:close/>
                    <a:moveTo>
                      <a:pt x="12371" y="0"/>
                    </a:moveTo>
                    <a:lnTo>
                      <a:pt x="11169" y="20"/>
                    </a:lnTo>
                    <a:lnTo>
                      <a:pt x="10027" y="79"/>
                    </a:lnTo>
                    <a:lnTo>
                      <a:pt x="8943" y="158"/>
                    </a:lnTo>
                    <a:lnTo>
                      <a:pt x="7899" y="296"/>
                    </a:lnTo>
                    <a:lnTo>
                      <a:pt x="7131" y="414"/>
                    </a:lnTo>
                    <a:lnTo>
                      <a:pt x="6422" y="552"/>
                    </a:lnTo>
                    <a:lnTo>
                      <a:pt x="5733" y="709"/>
                    </a:lnTo>
                    <a:lnTo>
                      <a:pt x="5063" y="887"/>
                    </a:lnTo>
                    <a:lnTo>
                      <a:pt x="4590" y="1044"/>
                    </a:lnTo>
                    <a:lnTo>
                      <a:pt x="4157" y="1202"/>
                    </a:lnTo>
                    <a:lnTo>
                      <a:pt x="3723" y="1359"/>
                    </a:lnTo>
                    <a:lnTo>
                      <a:pt x="3310" y="1556"/>
                    </a:lnTo>
                    <a:lnTo>
                      <a:pt x="2916" y="1753"/>
                    </a:lnTo>
                    <a:lnTo>
                      <a:pt x="2541" y="1970"/>
                    </a:lnTo>
                    <a:lnTo>
                      <a:pt x="2187" y="2187"/>
                    </a:lnTo>
                    <a:lnTo>
                      <a:pt x="1852" y="2423"/>
                    </a:lnTo>
                    <a:lnTo>
                      <a:pt x="1557" y="2679"/>
                    </a:lnTo>
                    <a:lnTo>
                      <a:pt x="1261" y="2935"/>
                    </a:lnTo>
                    <a:lnTo>
                      <a:pt x="1005" y="3231"/>
                    </a:lnTo>
                    <a:lnTo>
                      <a:pt x="769" y="3526"/>
                    </a:lnTo>
                    <a:lnTo>
                      <a:pt x="572" y="3822"/>
                    </a:lnTo>
                    <a:lnTo>
                      <a:pt x="394" y="4157"/>
                    </a:lnTo>
                    <a:lnTo>
                      <a:pt x="256" y="4491"/>
                    </a:lnTo>
                    <a:lnTo>
                      <a:pt x="138" y="4846"/>
                    </a:lnTo>
                    <a:lnTo>
                      <a:pt x="79" y="5102"/>
                    </a:lnTo>
                    <a:lnTo>
                      <a:pt x="40" y="5358"/>
                    </a:lnTo>
                    <a:lnTo>
                      <a:pt x="20" y="5614"/>
                    </a:lnTo>
                    <a:lnTo>
                      <a:pt x="0" y="5890"/>
                    </a:lnTo>
                    <a:lnTo>
                      <a:pt x="20" y="6146"/>
                    </a:lnTo>
                    <a:lnTo>
                      <a:pt x="40" y="6402"/>
                    </a:lnTo>
                    <a:lnTo>
                      <a:pt x="79" y="6658"/>
                    </a:lnTo>
                    <a:lnTo>
                      <a:pt x="138" y="6934"/>
                    </a:lnTo>
                    <a:lnTo>
                      <a:pt x="197" y="7190"/>
                    </a:lnTo>
                    <a:lnTo>
                      <a:pt x="276" y="7446"/>
                    </a:lnTo>
                    <a:lnTo>
                      <a:pt x="375" y="7702"/>
                    </a:lnTo>
                    <a:lnTo>
                      <a:pt x="493" y="7958"/>
                    </a:lnTo>
                    <a:lnTo>
                      <a:pt x="710" y="8411"/>
                    </a:lnTo>
                    <a:lnTo>
                      <a:pt x="966" y="8864"/>
                    </a:lnTo>
                    <a:lnTo>
                      <a:pt x="1261" y="9317"/>
                    </a:lnTo>
                    <a:lnTo>
                      <a:pt x="1596" y="9771"/>
                    </a:lnTo>
                    <a:lnTo>
                      <a:pt x="1911" y="10165"/>
                    </a:lnTo>
                    <a:lnTo>
                      <a:pt x="2246" y="10539"/>
                    </a:lnTo>
                    <a:lnTo>
                      <a:pt x="2620" y="10933"/>
                    </a:lnTo>
                    <a:lnTo>
                      <a:pt x="3014" y="11327"/>
                    </a:lnTo>
                    <a:lnTo>
                      <a:pt x="3428" y="11721"/>
                    </a:lnTo>
                    <a:lnTo>
                      <a:pt x="3881" y="12095"/>
                    </a:lnTo>
                    <a:lnTo>
                      <a:pt x="4354" y="12489"/>
                    </a:lnTo>
                    <a:lnTo>
                      <a:pt x="4826" y="12863"/>
                    </a:lnTo>
                    <a:lnTo>
                      <a:pt x="5614" y="13434"/>
                    </a:lnTo>
                    <a:lnTo>
                      <a:pt x="6442" y="14006"/>
                    </a:lnTo>
                    <a:lnTo>
                      <a:pt x="7308" y="14557"/>
                    </a:lnTo>
                    <a:lnTo>
                      <a:pt x="8234" y="15109"/>
                    </a:lnTo>
                    <a:lnTo>
                      <a:pt x="9180" y="15641"/>
                    </a:lnTo>
                    <a:lnTo>
                      <a:pt x="10184" y="16172"/>
                    </a:lnTo>
                    <a:lnTo>
                      <a:pt x="11228" y="16704"/>
                    </a:lnTo>
                    <a:lnTo>
                      <a:pt x="12331" y="17216"/>
                    </a:lnTo>
                    <a:lnTo>
                      <a:pt x="13454" y="17709"/>
                    </a:lnTo>
                    <a:lnTo>
                      <a:pt x="14597" y="18182"/>
                    </a:lnTo>
                    <a:lnTo>
                      <a:pt x="15798" y="18654"/>
                    </a:lnTo>
                    <a:lnTo>
                      <a:pt x="17020" y="19108"/>
                    </a:lnTo>
                    <a:lnTo>
                      <a:pt x="18280" y="19541"/>
                    </a:lnTo>
                    <a:lnTo>
                      <a:pt x="19561" y="19955"/>
                    </a:lnTo>
                    <a:lnTo>
                      <a:pt x="20880" y="20349"/>
                    </a:lnTo>
                    <a:lnTo>
                      <a:pt x="22220" y="20723"/>
                    </a:lnTo>
                    <a:lnTo>
                      <a:pt x="23225" y="20979"/>
                    </a:lnTo>
                    <a:lnTo>
                      <a:pt x="24229" y="21215"/>
                    </a:lnTo>
                    <a:lnTo>
                      <a:pt x="25214" y="21452"/>
                    </a:lnTo>
                    <a:lnTo>
                      <a:pt x="26199" y="21668"/>
                    </a:lnTo>
                    <a:lnTo>
                      <a:pt x="27164" y="21846"/>
                    </a:lnTo>
                    <a:lnTo>
                      <a:pt x="28129" y="22023"/>
                    </a:lnTo>
                    <a:lnTo>
                      <a:pt x="29095" y="22180"/>
                    </a:lnTo>
                    <a:lnTo>
                      <a:pt x="30040" y="22318"/>
                    </a:lnTo>
                    <a:lnTo>
                      <a:pt x="30966" y="22456"/>
                    </a:lnTo>
                    <a:lnTo>
                      <a:pt x="31872" y="22555"/>
                    </a:lnTo>
                    <a:lnTo>
                      <a:pt x="32778" y="22653"/>
                    </a:lnTo>
                    <a:lnTo>
                      <a:pt x="33665" y="22732"/>
                    </a:lnTo>
                    <a:lnTo>
                      <a:pt x="34551" y="22791"/>
                    </a:lnTo>
                    <a:lnTo>
                      <a:pt x="35398" y="22830"/>
                    </a:lnTo>
                    <a:lnTo>
                      <a:pt x="36245" y="22850"/>
                    </a:lnTo>
                    <a:lnTo>
                      <a:pt x="37053" y="22850"/>
                    </a:lnTo>
                    <a:lnTo>
                      <a:pt x="38254" y="22830"/>
                    </a:lnTo>
                    <a:lnTo>
                      <a:pt x="39397" y="22791"/>
                    </a:lnTo>
                    <a:lnTo>
                      <a:pt x="40480" y="22693"/>
                    </a:lnTo>
                    <a:lnTo>
                      <a:pt x="41524" y="22574"/>
                    </a:lnTo>
                    <a:lnTo>
                      <a:pt x="42273" y="22456"/>
                    </a:lnTo>
                    <a:lnTo>
                      <a:pt x="43002" y="22318"/>
                    </a:lnTo>
                    <a:lnTo>
                      <a:pt x="43691" y="22141"/>
                    </a:lnTo>
                    <a:lnTo>
                      <a:pt x="44341" y="21964"/>
                    </a:lnTo>
                    <a:lnTo>
                      <a:pt x="44814" y="21826"/>
                    </a:lnTo>
                    <a:lnTo>
                      <a:pt x="45267" y="21668"/>
                    </a:lnTo>
                    <a:lnTo>
                      <a:pt x="45700" y="21491"/>
                    </a:lnTo>
                    <a:lnTo>
                      <a:pt x="46114" y="21314"/>
                    </a:lnTo>
                    <a:lnTo>
                      <a:pt x="46508" y="21097"/>
                    </a:lnTo>
                    <a:lnTo>
                      <a:pt x="46882" y="20900"/>
                    </a:lnTo>
                    <a:lnTo>
                      <a:pt x="47237" y="20664"/>
                    </a:lnTo>
                    <a:lnTo>
                      <a:pt x="47572" y="20427"/>
                    </a:lnTo>
                    <a:lnTo>
                      <a:pt x="47867" y="20191"/>
                    </a:lnTo>
                    <a:lnTo>
                      <a:pt x="48163" y="19915"/>
                    </a:lnTo>
                    <a:lnTo>
                      <a:pt x="48419" y="19639"/>
                    </a:lnTo>
                    <a:lnTo>
                      <a:pt x="48635" y="19344"/>
                    </a:lnTo>
                    <a:lnTo>
                      <a:pt x="48852" y="19029"/>
                    </a:lnTo>
                    <a:lnTo>
                      <a:pt x="49029" y="18694"/>
                    </a:lnTo>
                    <a:lnTo>
                      <a:pt x="49167" y="18359"/>
                    </a:lnTo>
                    <a:lnTo>
                      <a:pt x="49285" y="18004"/>
                    </a:lnTo>
                    <a:lnTo>
                      <a:pt x="49344" y="17748"/>
                    </a:lnTo>
                    <a:lnTo>
                      <a:pt x="49384" y="17492"/>
                    </a:lnTo>
                    <a:lnTo>
                      <a:pt x="49404" y="17236"/>
                    </a:lnTo>
                    <a:lnTo>
                      <a:pt x="49404" y="16980"/>
                    </a:lnTo>
                    <a:lnTo>
                      <a:pt x="49404" y="16704"/>
                    </a:lnTo>
                    <a:lnTo>
                      <a:pt x="49384" y="16448"/>
                    </a:lnTo>
                    <a:lnTo>
                      <a:pt x="49344" y="16192"/>
                    </a:lnTo>
                    <a:lnTo>
                      <a:pt x="49285" y="15936"/>
                    </a:lnTo>
                    <a:lnTo>
                      <a:pt x="49226" y="15680"/>
                    </a:lnTo>
                    <a:lnTo>
                      <a:pt x="49147" y="15404"/>
                    </a:lnTo>
                    <a:lnTo>
                      <a:pt x="49049" y="15148"/>
                    </a:lnTo>
                    <a:lnTo>
                      <a:pt x="48931" y="14892"/>
                    </a:lnTo>
                    <a:lnTo>
                      <a:pt x="48714" y="14439"/>
                    </a:lnTo>
                    <a:lnTo>
                      <a:pt x="48458" y="13986"/>
                    </a:lnTo>
                    <a:lnTo>
                      <a:pt x="48163" y="13533"/>
                    </a:lnTo>
                    <a:lnTo>
                      <a:pt x="47828" y="13100"/>
                    </a:lnTo>
                    <a:lnTo>
                      <a:pt x="47512" y="12706"/>
                    </a:lnTo>
                    <a:lnTo>
                      <a:pt x="47178" y="12312"/>
                    </a:lnTo>
                    <a:lnTo>
                      <a:pt x="46803" y="11918"/>
                    </a:lnTo>
                    <a:lnTo>
                      <a:pt x="46409" y="11524"/>
                    </a:lnTo>
                    <a:lnTo>
                      <a:pt x="45976" y="11149"/>
                    </a:lnTo>
                    <a:lnTo>
                      <a:pt x="45543" y="10755"/>
                    </a:lnTo>
                    <a:lnTo>
                      <a:pt x="45070" y="10381"/>
                    </a:lnTo>
                    <a:lnTo>
                      <a:pt x="44577" y="9987"/>
                    </a:lnTo>
                    <a:lnTo>
                      <a:pt x="43809" y="9416"/>
                    </a:lnTo>
                    <a:lnTo>
                      <a:pt x="42982" y="8864"/>
                    </a:lnTo>
                    <a:lnTo>
                      <a:pt x="42115" y="8293"/>
                    </a:lnTo>
                    <a:lnTo>
                      <a:pt x="41189" y="7761"/>
                    </a:lnTo>
                    <a:lnTo>
                      <a:pt x="40224" y="7210"/>
                    </a:lnTo>
                    <a:lnTo>
                      <a:pt x="39220" y="6678"/>
                    </a:lnTo>
                    <a:lnTo>
                      <a:pt x="38176" y="6166"/>
                    </a:lnTo>
                    <a:lnTo>
                      <a:pt x="37092" y="5654"/>
                    </a:lnTo>
                    <a:lnTo>
                      <a:pt x="35969" y="5161"/>
                    </a:lnTo>
                    <a:lnTo>
                      <a:pt x="34807" y="4669"/>
                    </a:lnTo>
                    <a:lnTo>
                      <a:pt x="33625" y="4196"/>
                    </a:lnTo>
                    <a:lnTo>
                      <a:pt x="32404" y="3763"/>
                    </a:lnTo>
                    <a:lnTo>
                      <a:pt x="31143" y="3329"/>
                    </a:lnTo>
                    <a:lnTo>
                      <a:pt x="29863" y="2916"/>
                    </a:lnTo>
                    <a:lnTo>
                      <a:pt x="28543" y="2502"/>
                    </a:lnTo>
                    <a:lnTo>
                      <a:pt x="27204" y="2147"/>
                    </a:lnTo>
                    <a:lnTo>
                      <a:pt x="26199" y="1872"/>
                    </a:lnTo>
                    <a:lnTo>
                      <a:pt x="25194" y="1635"/>
                    </a:lnTo>
                    <a:lnTo>
                      <a:pt x="24209" y="1399"/>
                    </a:lnTo>
                    <a:lnTo>
                      <a:pt x="23225" y="1202"/>
                    </a:lnTo>
                    <a:lnTo>
                      <a:pt x="22240" y="1005"/>
                    </a:lnTo>
                    <a:lnTo>
                      <a:pt x="21294" y="828"/>
                    </a:lnTo>
                    <a:lnTo>
                      <a:pt x="20329" y="670"/>
                    </a:lnTo>
                    <a:lnTo>
                      <a:pt x="19383" y="532"/>
                    </a:lnTo>
                    <a:lnTo>
                      <a:pt x="18458" y="414"/>
                    </a:lnTo>
                    <a:lnTo>
                      <a:pt x="17551" y="296"/>
                    </a:lnTo>
                    <a:lnTo>
                      <a:pt x="16645" y="217"/>
                    </a:lnTo>
                    <a:lnTo>
                      <a:pt x="15759" y="138"/>
                    </a:lnTo>
                    <a:lnTo>
                      <a:pt x="14873" y="79"/>
                    </a:lnTo>
                    <a:lnTo>
                      <a:pt x="14026" y="40"/>
                    </a:lnTo>
                    <a:lnTo>
                      <a:pt x="13178" y="20"/>
                    </a:lnTo>
                    <a:lnTo>
                      <a:pt x="123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1"/>
              <p:cNvSpPr/>
              <p:nvPr/>
            </p:nvSpPr>
            <p:spPr>
              <a:xfrm>
                <a:off x="2675350" y="238125"/>
                <a:ext cx="763825" cy="1128725"/>
              </a:xfrm>
              <a:custGeom>
                <a:avLst/>
                <a:gdLst/>
                <a:ahLst/>
                <a:cxnLst/>
                <a:rect l="l" t="t" r="r" b="b"/>
                <a:pathLst>
                  <a:path w="30553" h="45149" extrusionOk="0">
                    <a:moveTo>
                      <a:pt x="4728" y="1202"/>
                    </a:moveTo>
                    <a:lnTo>
                      <a:pt x="5122" y="1221"/>
                    </a:lnTo>
                    <a:lnTo>
                      <a:pt x="5556" y="1280"/>
                    </a:lnTo>
                    <a:lnTo>
                      <a:pt x="5989" y="1379"/>
                    </a:lnTo>
                    <a:lnTo>
                      <a:pt x="6442" y="1497"/>
                    </a:lnTo>
                    <a:lnTo>
                      <a:pt x="6876" y="1655"/>
                    </a:lnTo>
                    <a:lnTo>
                      <a:pt x="7289" y="1812"/>
                    </a:lnTo>
                    <a:lnTo>
                      <a:pt x="7742" y="2029"/>
                    </a:lnTo>
                    <a:lnTo>
                      <a:pt x="8195" y="2246"/>
                    </a:lnTo>
                    <a:lnTo>
                      <a:pt x="8648" y="2521"/>
                    </a:lnTo>
                    <a:lnTo>
                      <a:pt x="9121" y="2797"/>
                    </a:lnTo>
                    <a:lnTo>
                      <a:pt x="9614" y="3112"/>
                    </a:lnTo>
                    <a:lnTo>
                      <a:pt x="10106" y="3447"/>
                    </a:lnTo>
                    <a:lnTo>
                      <a:pt x="10855" y="4018"/>
                    </a:lnTo>
                    <a:lnTo>
                      <a:pt x="11623" y="4629"/>
                    </a:lnTo>
                    <a:lnTo>
                      <a:pt x="12391" y="5299"/>
                    </a:lnTo>
                    <a:lnTo>
                      <a:pt x="13179" y="6028"/>
                    </a:lnTo>
                    <a:lnTo>
                      <a:pt x="13967" y="6816"/>
                    </a:lnTo>
                    <a:lnTo>
                      <a:pt x="14755" y="7643"/>
                    </a:lnTo>
                    <a:lnTo>
                      <a:pt x="15562" y="8529"/>
                    </a:lnTo>
                    <a:lnTo>
                      <a:pt x="16350" y="9455"/>
                    </a:lnTo>
                    <a:lnTo>
                      <a:pt x="17158" y="10420"/>
                    </a:lnTo>
                    <a:lnTo>
                      <a:pt x="17946" y="11445"/>
                    </a:lnTo>
                    <a:lnTo>
                      <a:pt x="18754" y="12489"/>
                    </a:lnTo>
                    <a:lnTo>
                      <a:pt x="19522" y="13592"/>
                    </a:lnTo>
                    <a:lnTo>
                      <a:pt x="20310" y="14734"/>
                    </a:lnTo>
                    <a:lnTo>
                      <a:pt x="21078" y="15916"/>
                    </a:lnTo>
                    <a:lnTo>
                      <a:pt x="21826" y="17118"/>
                    </a:lnTo>
                    <a:lnTo>
                      <a:pt x="22555" y="18378"/>
                    </a:lnTo>
                    <a:lnTo>
                      <a:pt x="23363" y="19797"/>
                    </a:lnTo>
                    <a:lnTo>
                      <a:pt x="24111" y="21215"/>
                    </a:lnTo>
                    <a:lnTo>
                      <a:pt x="24821" y="22633"/>
                    </a:lnTo>
                    <a:lnTo>
                      <a:pt x="25471" y="24012"/>
                    </a:lnTo>
                    <a:lnTo>
                      <a:pt x="26081" y="25391"/>
                    </a:lnTo>
                    <a:lnTo>
                      <a:pt x="26633" y="26750"/>
                    </a:lnTo>
                    <a:lnTo>
                      <a:pt x="27145" y="28090"/>
                    </a:lnTo>
                    <a:lnTo>
                      <a:pt x="27598" y="29409"/>
                    </a:lnTo>
                    <a:lnTo>
                      <a:pt x="28012" y="30670"/>
                    </a:lnTo>
                    <a:lnTo>
                      <a:pt x="28366" y="31911"/>
                    </a:lnTo>
                    <a:lnTo>
                      <a:pt x="28662" y="33113"/>
                    </a:lnTo>
                    <a:lnTo>
                      <a:pt x="28898" y="34275"/>
                    </a:lnTo>
                    <a:lnTo>
                      <a:pt x="29095" y="35378"/>
                    </a:lnTo>
                    <a:lnTo>
                      <a:pt x="29174" y="35930"/>
                    </a:lnTo>
                    <a:lnTo>
                      <a:pt x="29233" y="36442"/>
                    </a:lnTo>
                    <a:lnTo>
                      <a:pt x="29272" y="36954"/>
                    </a:lnTo>
                    <a:lnTo>
                      <a:pt x="29312" y="37446"/>
                    </a:lnTo>
                    <a:lnTo>
                      <a:pt x="29331" y="37939"/>
                    </a:lnTo>
                    <a:lnTo>
                      <a:pt x="29331" y="38392"/>
                    </a:lnTo>
                    <a:lnTo>
                      <a:pt x="29331" y="38884"/>
                    </a:lnTo>
                    <a:lnTo>
                      <a:pt x="29312" y="39357"/>
                    </a:lnTo>
                    <a:lnTo>
                      <a:pt x="29272" y="39810"/>
                    </a:lnTo>
                    <a:lnTo>
                      <a:pt x="29213" y="40244"/>
                    </a:lnTo>
                    <a:lnTo>
                      <a:pt x="29134" y="40657"/>
                    </a:lnTo>
                    <a:lnTo>
                      <a:pt x="29056" y="41031"/>
                    </a:lnTo>
                    <a:lnTo>
                      <a:pt x="28938" y="41406"/>
                    </a:lnTo>
                    <a:lnTo>
                      <a:pt x="28819" y="41741"/>
                    </a:lnTo>
                    <a:lnTo>
                      <a:pt x="28701" y="42056"/>
                    </a:lnTo>
                    <a:lnTo>
                      <a:pt x="28544" y="42332"/>
                    </a:lnTo>
                    <a:lnTo>
                      <a:pt x="28386" y="42607"/>
                    </a:lnTo>
                    <a:lnTo>
                      <a:pt x="28209" y="42844"/>
                    </a:lnTo>
                    <a:lnTo>
                      <a:pt x="28031" y="43060"/>
                    </a:lnTo>
                    <a:lnTo>
                      <a:pt x="27834" y="43238"/>
                    </a:lnTo>
                    <a:lnTo>
                      <a:pt x="27618" y="43415"/>
                    </a:lnTo>
                    <a:lnTo>
                      <a:pt x="27381" y="43553"/>
                    </a:lnTo>
                    <a:lnTo>
                      <a:pt x="27224" y="43651"/>
                    </a:lnTo>
                    <a:lnTo>
                      <a:pt x="27046" y="43730"/>
                    </a:lnTo>
                    <a:lnTo>
                      <a:pt x="26849" y="43789"/>
                    </a:lnTo>
                    <a:lnTo>
                      <a:pt x="26653" y="43848"/>
                    </a:lnTo>
                    <a:lnTo>
                      <a:pt x="26456" y="43888"/>
                    </a:lnTo>
                    <a:lnTo>
                      <a:pt x="26259" y="43927"/>
                    </a:lnTo>
                    <a:lnTo>
                      <a:pt x="26042" y="43947"/>
                    </a:lnTo>
                    <a:lnTo>
                      <a:pt x="25825" y="43947"/>
                    </a:lnTo>
                    <a:lnTo>
                      <a:pt x="25412" y="43927"/>
                    </a:lnTo>
                    <a:lnTo>
                      <a:pt x="24998" y="43888"/>
                    </a:lnTo>
                    <a:lnTo>
                      <a:pt x="24565" y="43789"/>
                    </a:lnTo>
                    <a:lnTo>
                      <a:pt x="24092" y="43651"/>
                    </a:lnTo>
                    <a:lnTo>
                      <a:pt x="23678" y="43513"/>
                    </a:lnTo>
                    <a:lnTo>
                      <a:pt x="23245" y="43336"/>
                    </a:lnTo>
                    <a:lnTo>
                      <a:pt x="22811" y="43139"/>
                    </a:lnTo>
                    <a:lnTo>
                      <a:pt x="22358" y="42903"/>
                    </a:lnTo>
                    <a:lnTo>
                      <a:pt x="21886" y="42647"/>
                    </a:lnTo>
                    <a:lnTo>
                      <a:pt x="21413" y="42351"/>
                    </a:lnTo>
                    <a:lnTo>
                      <a:pt x="20940" y="42036"/>
                    </a:lnTo>
                    <a:lnTo>
                      <a:pt x="20448" y="41701"/>
                    </a:lnTo>
                    <a:lnTo>
                      <a:pt x="19699" y="41150"/>
                    </a:lnTo>
                    <a:lnTo>
                      <a:pt x="18931" y="40519"/>
                    </a:lnTo>
                    <a:lnTo>
                      <a:pt x="18163" y="39850"/>
                    </a:lnTo>
                    <a:lnTo>
                      <a:pt x="17375" y="39121"/>
                    </a:lnTo>
                    <a:lnTo>
                      <a:pt x="16587" y="38352"/>
                    </a:lnTo>
                    <a:lnTo>
                      <a:pt x="15799" y="37505"/>
                    </a:lnTo>
                    <a:lnTo>
                      <a:pt x="14991" y="36639"/>
                    </a:lnTo>
                    <a:lnTo>
                      <a:pt x="14184" y="35713"/>
                    </a:lnTo>
                    <a:lnTo>
                      <a:pt x="13396" y="34728"/>
                    </a:lnTo>
                    <a:lnTo>
                      <a:pt x="12588" y="33723"/>
                    </a:lnTo>
                    <a:lnTo>
                      <a:pt x="11800" y="32660"/>
                    </a:lnTo>
                    <a:lnTo>
                      <a:pt x="11012" y="31557"/>
                    </a:lnTo>
                    <a:lnTo>
                      <a:pt x="10244" y="30414"/>
                    </a:lnTo>
                    <a:lnTo>
                      <a:pt x="9476" y="29252"/>
                    </a:lnTo>
                    <a:lnTo>
                      <a:pt x="8727" y="28031"/>
                    </a:lnTo>
                    <a:lnTo>
                      <a:pt x="7998" y="26790"/>
                    </a:lnTo>
                    <a:lnTo>
                      <a:pt x="7191" y="25352"/>
                    </a:lnTo>
                    <a:lnTo>
                      <a:pt x="6442" y="23933"/>
                    </a:lnTo>
                    <a:lnTo>
                      <a:pt x="5733" y="22535"/>
                    </a:lnTo>
                    <a:lnTo>
                      <a:pt x="5083" y="21136"/>
                    </a:lnTo>
                    <a:lnTo>
                      <a:pt x="4472" y="19757"/>
                    </a:lnTo>
                    <a:lnTo>
                      <a:pt x="3901" y="18398"/>
                    </a:lnTo>
                    <a:lnTo>
                      <a:pt x="3409" y="17059"/>
                    </a:lnTo>
                    <a:lnTo>
                      <a:pt x="2956" y="15759"/>
                    </a:lnTo>
                    <a:lnTo>
                      <a:pt x="2542" y="14478"/>
                    </a:lnTo>
                    <a:lnTo>
                      <a:pt x="2187" y="13237"/>
                    </a:lnTo>
                    <a:lnTo>
                      <a:pt x="1892" y="12036"/>
                    </a:lnTo>
                    <a:lnTo>
                      <a:pt x="1655" y="10873"/>
                    </a:lnTo>
                    <a:lnTo>
                      <a:pt x="1458" y="9770"/>
                    </a:lnTo>
                    <a:lnTo>
                      <a:pt x="1380" y="9238"/>
                    </a:lnTo>
                    <a:lnTo>
                      <a:pt x="1321" y="8707"/>
                    </a:lnTo>
                    <a:lnTo>
                      <a:pt x="1262" y="8194"/>
                    </a:lnTo>
                    <a:lnTo>
                      <a:pt x="1242" y="7702"/>
                    </a:lnTo>
                    <a:lnTo>
                      <a:pt x="1222" y="7229"/>
                    </a:lnTo>
                    <a:lnTo>
                      <a:pt x="1202" y="6757"/>
                    </a:lnTo>
                    <a:lnTo>
                      <a:pt x="1222" y="6264"/>
                    </a:lnTo>
                    <a:lnTo>
                      <a:pt x="1242" y="5791"/>
                    </a:lnTo>
                    <a:lnTo>
                      <a:pt x="1281" y="5338"/>
                    </a:lnTo>
                    <a:lnTo>
                      <a:pt x="1340" y="4905"/>
                    </a:lnTo>
                    <a:lnTo>
                      <a:pt x="1419" y="4511"/>
                    </a:lnTo>
                    <a:lnTo>
                      <a:pt x="1498" y="4117"/>
                    </a:lnTo>
                    <a:lnTo>
                      <a:pt x="1596" y="3762"/>
                    </a:lnTo>
                    <a:lnTo>
                      <a:pt x="1715" y="3427"/>
                    </a:lnTo>
                    <a:lnTo>
                      <a:pt x="1852" y="3112"/>
                    </a:lnTo>
                    <a:lnTo>
                      <a:pt x="2010" y="2817"/>
                    </a:lnTo>
                    <a:lnTo>
                      <a:pt x="2168" y="2561"/>
                    </a:lnTo>
                    <a:lnTo>
                      <a:pt x="2345" y="2324"/>
                    </a:lnTo>
                    <a:lnTo>
                      <a:pt x="2522" y="2108"/>
                    </a:lnTo>
                    <a:lnTo>
                      <a:pt x="2719" y="1911"/>
                    </a:lnTo>
                    <a:lnTo>
                      <a:pt x="2936" y="1733"/>
                    </a:lnTo>
                    <a:lnTo>
                      <a:pt x="3153" y="1596"/>
                    </a:lnTo>
                    <a:lnTo>
                      <a:pt x="3330" y="1497"/>
                    </a:lnTo>
                    <a:lnTo>
                      <a:pt x="3507" y="1418"/>
                    </a:lnTo>
                    <a:lnTo>
                      <a:pt x="3704" y="1359"/>
                    </a:lnTo>
                    <a:lnTo>
                      <a:pt x="3881" y="1300"/>
                    </a:lnTo>
                    <a:lnTo>
                      <a:pt x="4098" y="1261"/>
                    </a:lnTo>
                    <a:lnTo>
                      <a:pt x="4295" y="1221"/>
                    </a:lnTo>
                    <a:lnTo>
                      <a:pt x="4512" y="1202"/>
                    </a:lnTo>
                    <a:close/>
                    <a:moveTo>
                      <a:pt x="4453" y="0"/>
                    </a:moveTo>
                    <a:lnTo>
                      <a:pt x="4157" y="39"/>
                    </a:lnTo>
                    <a:lnTo>
                      <a:pt x="3881" y="79"/>
                    </a:lnTo>
                    <a:lnTo>
                      <a:pt x="3606" y="138"/>
                    </a:lnTo>
                    <a:lnTo>
                      <a:pt x="3330" y="217"/>
                    </a:lnTo>
                    <a:lnTo>
                      <a:pt x="3054" y="315"/>
                    </a:lnTo>
                    <a:lnTo>
                      <a:pt x="2798" y="414"/>
                    </a:lnTo>
                    <a:lnTo>
                      <a:pt x="2562" y="552"/>
                    </a:lnTo>
                    <a:lnTo>
                      <a:pt x="2227" y="768"/>
                    </a:lnTo>
                    <a:lnTo>
                      <a:pt x="1931" y="1005"/>
                    </a:lnTo>
                    <a:lnTo>
                      <a:pt x="1655" y="1280"/>
                    </a:lnTo>
                    <a:lnTo>
                      <a:pt x="1399" y="1576"/>
                    </a:lnTo>
                    <a:lnTo>
                      <a:pt x="1222" y="1812"/>
                    </a:lnTo>
                    <a:lnTo>
                      <a:pt x="1045" y="2068"/>
                    </a:lnTo>
                    <a:lnTo>
                      <a:pt x="907" y="2324"/>
                    </a:lnTo>
                    <a:lnTo>
                      <a:pt x="769" y="2600"/>
                    </a:lnTo>
                    <a:lnTo>
                      <a:pt x="631" y="2896"/>
                    </a:lnTo>
                    <a:lnTo>
                      <a:pt x="533" y="3191"/>
                    </a:lnTo>
                    <a:lnTo>
                      <a:pt x="414" y="3506"/>
                    </a:lnTo>
                    <a:lnTo>
                      <a:pt x="336" y="3821"/>
                    </a:lnTo>
                    <a:lnTo>
                      <a:pt x="257" y="4156"/>
                    </a:lnTo>
                    <a:lnTo>
                      <a:pt x="178" y="4491"/>
                    </a:lnTo>
                    <a:lnTo>
                      <a:pt x="139" y="4846"/>
                    </a:lnTo>
                    <a:lnTo>
                      <a:pt x="80" y="5220"/>
                    </a:lnTo>
                    <a:lnTo>
                      <a:pt x="21" y="5969"/>
                    </a:lnTo>
                    <a:lnTo>
                      <a:pt x="1" y="6757"/>
                    </a:lnTo>
                    <a:lnTo>
                      <a:pt x="21" y="7249"/>
                    </a:lnTo>
                    <a:lnTo>
                      <a:pt x="40" y="7781"/>
                    </a:lnTo>
                    <a:lnTo>
                      <a:pt x="80" y="8293"/>
                    </a:lnTo>
                    <a:lnTo>
                      <a:pt x="119" y="8845"/>
                    </a:lnTo>
                    <a:lnTo>
                      <a:pt x="178" y="9396"/>
                    </a:lnTo>
                    <a:lnTo>
                      <a:pt x="257" y="9948"/>
                    </a:lnTo>
                    <a:lnTo>
                      <a:pt x="454" y="11110"/>
                    </a:lnTo>
                    <a:lnTo>
                      <a:pt x="651" y="11996"/>
                    </a:lnTo>
                    <a:lnTo>
                      <a:pt x="868" y="12922"/>
                    </a:lnTo>
                    <a:lnTo>
                      <a:pt x="1104" y="13868"/>
                    </a:lnTo>
                    <a:lnTo>
                      <a:pt x="1380" y="14833"/>
                    </a:lnTo>
                    <a:lnTo>
                      <a:pt x="1695" y="15798"/>
                    </a:lnTo>
                    <a:lnTo>
                      <a:pt x="2030" y="16803"/>
                    </a:lnTo>
                    <a:lnTo>
                      <a:pt x="2404" y="17807"/>
                    </a:lnTo>
                    <a:lnTo>
                      <a:pt x="2798" y="18832"/>
                    </a:lnTo>
                    <a:lnTo>
                      <a:pt x="3212" y="19876"/>
                    </a:lnTo>
                    <a:lnTo>
                      <a:pt x="3665" y="20920"/>
                    </a:lnTo>
                    <a:lnTo>
                      <a:pt x="4137" y="21983"/>
                    </a:lnTo>
                    <a:lnTo>
                      <a:pt x="4650" y="23067"/>
                    </a:lnTo>
                    <a:lnTo>
                      <a:pt x="5181" y="24130"/>
                    </a:lnTo>
                    <a:lnTo>
                      <a:pt x="5733" y="25214"/>
                    </a:lnTo>
                    <a:lnTo>
                      <a:pt x="6324" y="26297"/>
                    </a:lnTo>
                    <a:lnTo>
                      <a:pt x="6954" y="27381"/>
                    </a:lnTo>
                    <a:lnTo>
                      <a:pt x="7526" y="28365"/>
                    </a:lnTo>
                    <a:lnTo>
                      <a:pt x="8097" y="29311"/>
                    </a:lnTo>
                    <a:lnTo>
                      <a:pt x="8688" y="30237"/>
                    </a:lnTo>
                    <a:lnTo>
                      <a:pt x="9279" y="31143"/>
                    </a:lnTo>
                    <a:lnTo>
                      <a:pt x="9870" y="32029"/>
                    </a:lnTo>
                    <a:lnTo>
                      <a:pt x="10480" y="32896"/>
                    </a:lnTo>
                    <a:lnTo>
                      <a:pt x="11091" y="33743"/>
                    </a:lnTo>
                    <a:lnTo>
                      <a:pt x="11721" y="34551"/>
                    </a:lnTo>
                    <a:lnTo>
                      <a:pt x="12332" y="35339"/>
                    </a:lnTo>
                    <a:lnTo>
                      <a:pt x="12962" y="36107"/>
                    </a:lnTo>
                    <a:lnTo>
                      <a:pt x="13573" y="36855"/>
                    </a:lnTo>
                    <a:lnTo>
                      <a:pt x="14203" y="37565"/>
                    </a:lnTo>
                    <a:lnTo>
                      <a:pt x="14834" y="38254"/>
                    </a:lnTo>
                    <a:lnTo>
                      <a:pt x="15464" y="38904"/>
                    </a:lnTo>
                    <a:lnTo>
                      <a:pt x="16075" y="39534"/>
                    </a:lnTo>
                    <a:lnTo>
                      <a:pt x="16705" y="40145"/>
                    </a:lnTo>
                    <a:lnTo>
                      <a:pt x="17316" y="40716"/>
                    </a:lnTo>
                    <a:lnTo>
                      <a:pt x="17926" y="41248"/>
                    </a:lnTo>
                    <a:lnTo>
                      <a:pt x="18537" y="41760"/>
                    </a:lnTo>
                    <a:lnTo>
                      <a:pt x="19147" y="42233"/>
                    </a:lnTo>
                    <a:lnTo>
                      <a:pt x="19738" y="42686"/>
                    </a:lnTo>
                    <a:lnTo>
                      <a:pt x="20349" y="43100"/>
                    </a:lnTo>
                    <a:lnTo>
                      <a:pt x="20920" y="43474"/>
                    </a:lnTo>
                    <a:lnTo>
                      <a:pt x="21511" y="43809"/>
                    </a:lnTo>
                    <a:lnTo>
                      <a:pt x="22083" y="44104"/>
                    </a:lnTo>
                    <a:lnTo>
                      <a:pt x="22634" y="44380"/>
                    </a:lnTo>
                    <a:lnTo>
                      <a:pt x="23186" y="44617"/>
                    </a:lnTo>
                    <a:lnTo>
                      <a:pt x="23737" y="44794"/>
                    </a:lnTo>
                    <a:lnTo>
                      <a:pt x="24269" y="44951"/>
                    </a:lnTo>
                    <a:lnTo>
                      <a:pt x="24801" y="45070"/>
                    </a:lnTo>
                    <a:lnTo>
                      <a:pt x="25313" y="45129"/>
                    </a:lnTo>
                    <a:lnTo>
                      <a:pt x="25825" y="45148"/>
                    </a:lnTo>
                    <a:lnTo>
                      <a:pt x="26101" y="45148"/>
                    </a:lnTo>
                    <a:lnTo>
                      <a:pt x="26396" y="45129"/>
                    </a:lnTo>
                    <a:lnTo>
                      <a:pt x="26672" y="45089"/>
                    </a:lnTo>
                    <a:lnTo>
                      <a:pt x="26948" y="45030"/>
                    </a:lnTo>
                    <a:lnTo>
                      <a:pt x="27224" y="44951"/>
                    </a:lnTo>
                    <a:lnTo>
                      <a:pt x="27480" y="44853"/>
                    </a:lnTo>
                    <a:lnTo>
                      <a:pt x="27736" y="44735"/>
                    </a:lnTo>
                    <a:lnTo>
                      <a:pt x="27992" y="44597"/>
                    </a:lnTo>
                    <a:lnTo>
                      <a:pt x="28327" y="44400"/>
                    </a:lnTo>
                    <a:lnTo>
                      <a:pt x="28622" y="44144"/>
                    </a:lnTo>
                    <a:lnTo>
                      <a:pt x="28898" y="43888"/>
                    </a:lnTo>
                    <a:lnTo>
                      <a:pt x="29154" y="43592"/>
                    </a:lnTo>
                    <a:lnTo>
                      <a:pt x="29331" y="43356"/>
                    </a:lnTo>
                    <a:lnTo>
                      <a:pt x="29489" y="43100"/>
                    </a:lnTo>
                    <a:lnTo>
                      <a:pt x="29647" y="42824"/>
                    </a:lnTo>
                    <a:lnTo>
                      <a:pt x="29785" y="42548"/>
                    </a:lnTo>
                    <a:lnTo>
                      <a:pt x="29903" y="42272"/>
                    </a:lnTo>
                    <a:lnTo>
                      <a:pt x="30021" y="41977"/>
                    </a:lnTo>
                    <a:lnTo>
                      <a:pt x="30119" y="41662"/>
                    </a:lnTo>
                    <a:lnTo>
                      <a:pt x="30218" y="41327"/>
                    </a:lnTo>
                    <a:lnTo>
                      <a:pt x="30297" y="41012"/>
                    </a:lnTo>
                    <a:lnTo>
                      <a:pt x="30356" y="40657"/>
                    </a:lnTo>
                    <a:lnTo>
                      <a:pt x="30415" y="40303"/>
                    </a:lnTo>
                    <a:lnTo>
                      <a:pt x="30474" y="39948"/>
                    </a:lnTo>
                    <a:lnTo>
                      <a:pt x="30533" y="39200"/>
                    </a:lnTo>
                    <a:lnTo>
                      <a:pt x="30553" y="38392"/>
                    </a:lnTo>
                    <a:lnTo>
                      <a:pt x="30533" y="37899"/>
                    </a:lnTo>
                    <a:lnTo>
                      <a:pt x="30513" y="37387"/>
                    </a:lnTo>
                    <a:lnTo>
                      <a:pt x="30474" y="36855"/>
                    </a:lnTo>
                    <a:lnTo>
                      <a:pt x="30435" y="36324"/>
                    </a:lnTo>
                    <a:lnTo>
                      <a:pt x="30356" y="35772"/>
                    </a:lnTo>
                    <a:lnTo>
                      <a:pt x="30277" y="35201"/>
                    </a:lnTo>
                    <a:lnTo>
                      <a:pt x="30080" y="34039"/>
                    </a:lnTo>
                    <a:lnTo>
                      <a:pt x="29903" y="33152"/>
                    </a:lnTo>
                    <a:lnTo>
                      <a:pt x="29686" y="32226"/>
                    </a:lnTo>
                    <a:lnTo>
                      <a:pt x="29430" y="31281"/>
                    </a:lnTo>
                    <a:lnTo>
                      <a:pt x="29154" y="30335"/>
                    </a:lnTo>
                    <a:lnTo>
                      <a:pt x="28859" y="29350"/>
                    </a:lnTo>
                    <a:lnTo>
                      <a:pt x="28524" y="28346"/>
                    </a:lnTo>
                    <a:lnTo>
                      <a:pt x="28150" y="27341"/>
                    </a:lnTo>
                    <a:lnTo>
                      <a:pt x="27756" y="26317"/>
                    </a:lnTo>
                    <a:lnTo>
                      <a:pt x="27342" y="25273"/>
                    </a:lnTo>
                    <a:lnTo>
                      <a:pt x="26889" y="24229"/>
                    </a:lnTo>
                    <a:lnTo>
                      <a:pt x="26416" y="23165"/>
                    </a:lnTo>
                    <a:lnTo>
                      <a:pt x="25904" y="22101"/>
                    </a:lnTo>
                    <a:lnTo>
                      <a:pt x="25372" y="21018"/>
                    </a:lnTo>
                    <a:lnTo>
                      <a:pt x="24801" y="19935"/>
                    </a:lnTo>
                    <a:lnTo>
                      <a:pt x="24230" y="18851"/>
                    </a:lnTo>
                    <a:lnTo>
                      <a:pt x="23599" y="17768"/>
                    </a:lnTo>
                    <a:lnTo>
                      <a:pt x="23028" y="16803"/>
                    </a:lnTo>
                    <a:lnTo>
                      <a:pt x="22457" y="15857"/>
                    </a:lnTo>
                    <a:lnTo>
                      <a:pt x="21866" y="14912"/>
                    </a:lnTo>
                    <a:lnTo>
                      <a:pt x="21275" y="14005"/>
                    </a:lnTo>
                    <a:lnTo>
                      <a:pt x="20664" y="13119"/>
                    </a:lnTo>
                    <a:lnTo>
                      <a:pt x="20073" y="12252"/>
                    </a:lnTo>
                    <a:lnTo>
                      <a:pt x="19443" y="11425"/>
                    </a:lnTo>
                    <a:lnTo>
                      <a:pt x="18832" y="10598"/>
                    </a:lnTo>
                    <a:lnTo>
                      <a:pt x="18222" y="9810"/>
                    </a:lnTo>
                    <a:lnTo>
                      <a:pt x="17591" y="9041"/>
                    </a:lnTo>
                    <a:lnTo>
                      <a:pt x="16961" y="8313"/>
                    </a:lnTo>
                    <a:lnTo>
                      <a:pt x="16350" y="7584"/>
                    </a:lnTo>
                    <a:lnTo>
                      <a:pt x="15720" y="6894"/>
                    </a:lnTo>
                    <a:lnTo>
                      <a:pt x="15090" y="6244"/>
                    </a:lnTo>
                    <a:lnTo>
                      <a:pt x="14479" y="5614"/>
                    </a:lnTo>
                    <a:lnTo>
                      <a:pt x="13849" y="5023"/>
                    </a:lnTo>
                    <a:lnTo>
                      <a:pt x="13238" y="4452"/>
                    </a:lnTo>
                    <a:lnTo>
                      <a:pt x="12627" y="3900"/>
                    </a:lnTo>
                    <a:lnTo>
                      <a:pt x="12017" y="3388"/>
                    </a:lnTo>
                    <a:lnTo>
                      <a:pt x="11406" y="2915"/>
                    </a:lnTo>
                    <a:lnTo>
                      <a:pt x="10795" y="2482"/>
                    </a:lnTo>
                    <a:lnTo>
                      <a:pt x="10205" y="2068"/>
                    </a:lnTo>
                    <a:lnTo>
                      <a:pt x="9633" y="1694"/>
                    </a:lnTo>
                    <a:lnTo>
                      <a:pt x="9042" y="1359"/>
                    </a:lnTo>
                    <a:lnTo>
                      <a:pt x="8471" y="1044"/>
                    </a:lnTo>
                    <a:lnTo>
                      <a:pt x="7920" y="768"/>
                    </a:lnTo>
                    <a:lnTo>
                      <a:pt x="7368" y="552"/>
                    </a:lnTo>
                    <a:lnTo>
                      <a:pt x="6816" y="355"/>
                    </a:lnTo>
                    <a:lnTo>
                      <a:pt x="6285" y="197"/>
                    </a:lnTo>
                    <a:lnTo>
                      <a:pt x="5753" y="98"/>
                    </a:lnTo>
                    <a:lnTo>
                      <a:pt x="5241" y="20"/>
                    </a:lnTo>
                    <a:lnTo>
                      <a:pt x="47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1"/>
              <p:cNvSpPr/>
              <p:nvPr/>
            </p:nvSpPr>
            <p:spPr>
              <a:xfrm>
                <a:off x="2492650" y="420825"/>
                <a:ext cx="1129225" cy="763325"/>
              </a:xfrm>
              <a:custGeom>
                <a:avLst/>
                <a:gdLst/>
                <a:ahLst/>
                <a:cxnLst/>
                <a:rect l="l" t="t" r="r" b="b"/>
                <a:pathLst>
                  <a:path w="45169" h="30533" extrusionOk="0">
                    <a:moveTo>
                      <a:pt x="38412" y="1202"/>
                    </a:moveTo>
                    <a:lnTo>
                      <a:pt x="38905" y="1221"/>
                    </a:lnTo>
                    <a:lnTo>
                      <a:pt x="39358" y="1241"/>
                    </a:lnTo>
                    <a:lnTo>
                      <a:pt x="39811" y="1280"/>
                    </a:lnTo>
                    <a:lnTo>
                      <a:pt x="40244" y="1340"/>
                    </a:lnTo>
                    <a:lnTo>
                      <a:pt x="40658" y="1399"/>
                    </a:lnTo>
                    <a:lnTo>
                      <a:pt x="41032" y="1497"/>
                    </a:lnTo>
                    <a:lnTo>
                      <a:pt x="41406" y="1596"/>
                    </a:lnTo>
                    <a:lnTo>
                      <a:pt x="41741" y="1714"/>
                    </a:lnTo>
                    <a:lnTo>
                      <a:pt x="42056" y="1852"/>
                    </a:lnTo>
                    <a:lnTo>
                      <a:pt x="42332" y="1990"/>
                    </a:lnTo>
                    <a:lnTo>
                      <a:pt x="42608" y="2167"/>
                    </a:lnTo>
                    <a:lnTo>
                      <a:pt x="42844" y="2324"/>
                    </a:lnTo>
                    <a:lnTo>
                      <a:pt x="43061" y="2521"/>
                    </a:lnTo>
                    <a:lnTo>
                      <a:pt x="43258" y="2718"/>
                    </a:lnTo>
                    <a:lnTo>
                      <a:pt x="43416" y="2935"/>
                    </a:lnTo>
                    <a:lnTo>
                      <a:pt x="43573" y="3152"/>
                    </a:lnTo>
                    <a:lnTo>
                      <a:pt x="43652" y="3329"/>
                    </a:lnTo>
                    <a:lnTo>
                      <a:pt x="43731" y="3506"/>
                    </a:lnTo>
                    <a:lnTo>
                      <a:pt x="43810" y="3684"/>
                    </a:lnTo>
                    <a:lnTo>
                      <a:pt x="43849" y="3881"/>
                    </a:lnTo>
                    <a:lnTo>
                      <a:pt x="43908" y="4078"/>
                    </a:lnTo>
                    <a:lnTo>
                      <a:pt x="43928" y="4294"/>
                    </a:lnTo>
                    <a:lnTo>
                      <a:pt x="43948" y="4511"/>
                    </a:lnTo>
                    <a:lnTo>
                      <a:pt x="43948" y="4728"/>
                    </a:lnTo>
                    <a:lnTo>
                      <a:pt x="43948" y="5122"/>
                    </a:lnTo>
                    <a:lnTo>
                      <a:pt x="43888" y="5535"/>
                    </a:lnTo>
                    <a:lnTo>
                      <a:pt x="43790" y="5988"/>
                    </a:lnTo>
                    <a:lnTo>
                      <a:pt x="43652" y="6441"/>
                    </a:lnTo>
                    <a:lnTo>
                      <a:pt x="43514" y="6855"/>
                    </a:lnTo>
                    <a:lnTo>
                      <a:pt x="43337" y="7288"/>
                    </a:lnTo>
                    <a:lnTo>
                      <a:pt x="43140" y="7741"/>
                    </a:lnTo>
                    <a:lnTo>
                      <a:pt x="42903" y="8195"/>
                    </a:lnTo>
                    <a:lnTo>
                      <a:pt x="42647" y="8648"/>
                    </a:lnTo>
                    <a:lnTo>
                      <a:pt x="42352" y="9120"/>
                    </a:lnTo>
                    <a:lnTo>
                      <a:pt x="42037" y="9613"/>
                    </a:lnTo>
                    <a:lnTo>
                      <a:pt x="41702" y="10105"/>
                    </a:lnTo>
                    <a:lnTo>
                      <a:pt x="41150" y="10854"/>
                    </a:lnTo>
                    <a:lnTo>
                      <a:pt x="40520" y="11602"/>
                    </a:lnTo>
                    <a:lnTo>
                      <a:pt x="39850" y="12390"/>
                    </a:lnTo>
                    <a:lnTo>
                      <a:pt x="39121" y="13158"/>
                    </a:lnTo>
                    <a:lnTo>
                      <a:pt x="38353" y="13966"/>
                    </a:lnTo>
                    <a:lnTo>
                      <a:pt x="37526" y="14754"/>
                    </a:lnTo>
                    <a:lnTo>
                      <a:pt x="36639" y="15562"/>
                    </a:lnTo>
                    <a:lnTo>
                      <a:pt x="35714" y="16350"/>
                    </a:lnTo>
                    <a:lnTo>
                      <a:pt x="34748" y="17157"/>
                    </a:lnTo>
                    <a:lnTo>
                      <a:pt x="33724" y="17945"/>
                    </a:lnTo>
                    <a:lnTo>
                      <a:pt x="32660" y="18733"/>
                    </a:lnTo>
                    <a:lnTo>
                      <a:pt x="31557" y="19521"/>
                    </a:lnTo>
                    <a:lnTo>
                      <a:pt x="30435" y="20309"/>
                    </a:lnTo>
                    <a:lnTo>
                      <a:pt x="29253" y="21057"/>
                    </a:lnTo>
                    <a:lnTo>
                      <a:pt x="28031" y="21826"/>
                    </a:lnTo>
                    <a:lnTo>
                      <a:pt x="26790" y="22555"/>
                    </a:lnTo>
                    <a:lnTo>
                      <a:pt x="25372" y="23362"/>
                    </a:lnTo>
                    <a:lnTo>
                      <a:pt x="23954" y="24111"/>
                    </a:lnTo>
                    <a:lnTo>
                      <a:pt x="22536" y="24820"/>
                    </a:lnTo>
                    <a:lnTo>
                      <a:pt x="21137" y="25470"/>
                    </a:lnTo>
                    <a:lnTo>
                      <a:pt x="19758" y="26081"/>
                    </a:lnTo>
                    <a:lnTo>
                      <a:pt x="18399" y="26632"/>
                    </a:lnTo>
                    <a:lnTo>
                      <a:pt x="17059" y="27144"/>
                    </a:lnTo>
                    <a:lnTo>
                      <a:pt x="15759" y="27597"/>
                    </a:lnTo>
                    <a:lnTo>
                      <a:pt x="14479" y="28011"/>
                    </a:lnTo>
                    <a:lnTo>
                      <a:pt x="13238" y="28346"/>
                    </a:lnTo>
                    <a:lnTo>
                      <a:pt x="12036" y="28661"/>
                    </a:lnTo>
                    <a:lnTo>
                      <a:pt x="10894" y="28897"/>
                    </a:lnTo>
                    <a:lnTo>
                      <a:pt x="9771" y="29094"/>
                    </a:lnTo>
                    <a:lnTo>
                      <a:pt x="9239" y="29173"/>
                    </a:lnTo>
                    <a:lnTo>
                      <a:pt x="8707" y="29232"/>
                    </a:lnTo>
                    <a:lnTo>
                      <a:pt x="8195" y="29272"/>
                    </a:lnTo>
                    <a:lnTo>
                      <a:pt x="7703" y="29311"/>
                    </a:lnTo>
                    <a:lnTo>
                      <a:pt x="7230" y="29331"/>
                    </a:lnTo>
                    <a:lnTo>
                      <a:pt x="6265" y="29331"/>
                    </a:lnTo>
                    <a:lnTo>
                      <a:pt x="5792" y="29311"/>
                    </a:lnTo>
                    <a:lnTo>
                      <a:pt x="5339" y="29272"/>
                    </a:lnTo>
                    <a:lnTo>
                      <a:pt x="4925" y="29213"/>
                    </a:lnTo>
                    <a:lnTo>
                      <a:pt x="4512" y="29134"/>
                    </a:lnTo>
                    <a:lnTo>
                      <a:pt x="4118" y="29035"/>
                    </a:lnTo>
                    <a:lnTo>
                      <a:pt x="3763" y="28937"/>
                    </a:lnTo>
                    <a:lnTo>
                      <a:pt x="3428" y="28819"/>
                    </a:lnTo>
                    <a:lnTo>
                      <a:pt x="3113" y="28681"/>
                    </a:lnTo>
                    <a:lnTo>
                      <a:pt x="2818" y="28543"/>
                    </a:lnTo>
                    <a:lnTo>
                      <a:pt x="2562" y="28385"/>
                    </a:lnTo>
                    <a:lnTo>
                      <a:pt x="2325" y="28208"/>
                    </a:lnTo>
                    <a:lnTo>
                      <a:pt x="2109" y="28031"/>
                    </a:lnTo>
                    <a:lnTo>
                      <a:pt x="1912" y="27814"/>
                    </a:lnTo>
                    <a:lnTo>
                      <a:pt x="1754" y="27617"/>
                    </a:lnTo>
                    <a:lnTo>
                      <a:pt x="1596" y="27381"/>
                    </a:lnTo>
                    <a:lnTo>
                      <a:pt x="1518" y="27203"/>
                    </a:lnTo>
                    <a:lnTo>
                      <a:pt x="1439" y="27026"/>
                    </a:lnTo>
                    <a:lnTo>
                      <a:pt x="1360" y="26849"/>
                    </a:lnTo>
                    <a:lnTo>
                      <a:pt x="1301" y="26652"/>
                    </a:lnTo>
                    <a:lnTo>
                      <a:pt x="1261" y="26455"/>
                    </a:lnTo>
                    <a:lnTo>
                      <a:pt x="1242" y="26258"/>
                    </a:lnTo>
                    <a:lnTo>
                      <a:pt x="1222" y="26041"/>
                    </a:lnTo>
                    <a:lnTo>
                      <a:pt x="1202" y="25805"/>
                    </a:lnTo>
                    <a:lnTo>
                      <a:pt x="1222" y="25411"/>
                    </a:lnTo>
                    <a:lnTo>
                      <a:pt x="1281" y="24997"/>
                    </a:lnTo>
                    <a:lnTo>
                      <a:pt x="1380" y="24564"/>
                    </a:lnTo>
                    <a:lnTo>
                      <a:pt x="1498" y="24091"/>
                    </a:lnTo>
                    <a:lnTo>
                      <a:pt x="1655" y="23677"/>
                    </a:lnTo>
                    <a:lnTo>
                      <a:pt x="1833" y="23244"/>
                    </a:lnTo>
                    <a:lnTo>
                      <a:pt x="2030" y="22811"/>
                    </a:lnTo>
                    <a:lnTo>
                      <a:pt x="2266" y="22358"/>
                    </a:lnTo>
                    <a:lnTo>
                      <a:pt x="2522" y="21885"/>
                    </a:lnTo>
                    <a:lnTo>
                      <a:pt x="2798" y="21412"/>
                    </a:lnTo>
                    <a:lnTo>
                      <a:pt x="3113" y="20939"/>
                    </a:lnTo>
                    <a:lnTo>
                      <a:pt x="3468" y="20447"/>
                    </a:lnTo>
                    <a:lnTo>
                      <a:pt x="4019" y="19698"/>
                    </a:lnTo>
                    <a:lnTo>
                      <a:pt x="4630" y="18930"/>
                    </a:lnTo>
                    <a:lnTo>
                      <a:pt x="5319" y="18162"/>
                    </a:lnTo>
                    <a:lnTo>
                      <a:pt x="6028" y="17374"/>
                    </a:lnTo>
                    <a:lnTo>
                      <a:pt x="6816" y="16586"/>
                    </a:lnTo>
                    <a:lnTo>
                      <a:pt x="7644" y="15778"/>
                    </a:lnTo>
                    <a:lnTo>
                      <a:pt x="8530" y="14990"/>
                    </a:lnTo>
                    <a:lnTo>
                      <a:pt x="9456" y="14183"/>
                    </a:lnTo>
                    <a:lnTo>
                      <a:pt x="10421" y="13395"/>
                    </a:lnTo>
                    <a:lnTo>
                      <a:pt x="11445" y="12587"/>
                    </a:lnTo>
                    <a:lnTo>
                      <a:pt x="12509" y="11799"/>
                    </a:lnTo>
                    <a:lnTo>
                      <a:pt x="13593" y="11011"/>
                    </a:lnTo>
                    <a:lnTo>
                      <a:pt x="14735" y="10243"/>
                    </a:lnTo>
                    <a:lnTo>
                      <a:pt x="15917" y="9475"/>
                    </a:lnTo>
                    <a:lnTo>
                      <a:pt x="17138" y="8726"/>
                    </a:lnTo>
                    <a:lnTo>
                      <a:pt x="18379" y="7978"/>
                    </a:lnTo>
                    <a:lnTo>
                      <a:pt x="19797" y="7190"/>
                    </a:lnTo>
                    <a:lnTo>
                      <a:pt x="21216" y="6422"/>
                    </a:lnTo>
                    <a:lnTo>
                      <a:pt x="22634" y="5732"/>
                    </a:lnTo>
                    <a:lnTo>
                      <a:pt x="24033" y="5063"/>
                    </a:lnTo>
                    <a:lnTo>
                      <a:pt x="25411" y="4452"/>
                    </a:lnTo>
                    <a:lnTo>
                      <a:pt x="26771" y="3900"/>
                    </a:lnTo>
                    <a:lnTo>
                      <a:pt x="28090" y="3388"/>
                    </a:lnTo>
                    <a:lnTo>
                      <a:pt x="29410" y="2935"/>
                    </a:lnTo>
                    <a:lnTo>
                      <a:pt x="30691" y="2541"/>
                    </a:lnTo>
                    <a:lnTo>
                      <a:pt x="31912" y="2187"/>
                    </a:lnTo>
                    <a:lnTo>
                      <a:pt x="33113" y="1891"/>
                    </a:lnTo>
                    <a:lnTo>
                      <a:pt x="34276" y="1635"/>
                    </a:lnTo>
                    <a:lnTo>
                      <a:pt x="35398" y="1458"/>
                    </a:lnTo>
                    <a:lnTo>
                      <a:pt x="35930" y="1379"/>
                    </a:lnTo>
                    <a:lnTo>
                      <a:pt x="36442" y="1320"/>
                    </a:lnTo>
                    <a:lnTo>
                      <a:pt x="36955" y="1261"/>
                    </a:lnTo>
                    <a:lnTo>
                      <a:pt x="37467" y="1221"/>
                    </a:lnTo>
                    <a:lnTo>
                      <a:pt x="37940" y="1202"/>
                    </a:lnTo>
                    <a:close/>
                    <a:moveTo>
                      <a:pt x="37900" y="0"/>
                    </a:moveTo>
                    <a:lnTo>
                      <a:pt x="37388" y="20"/>
                    </a:lnTo>
                    <a:lnTo>
                      <a:pt x="36856" y="59"/>
                    </a:lnTo>
                    <a:lnTo>
                      <a:pt x="36324" y="118"/>
                    </a:lnTo>
                    <a:lnTo>
                      <a:pt x="35773" y="177"/>
                    </a:lnTo>
                    <a:lnTo>
                      <a:pt x="35221" y="256"/>
                    </a:lnTo>
                    <a:lnTo>
                      <a:pt x="34059" y="453"/>
                    </a:lnTo>
                    <a:lnTo>
                      <a:pt x="33153" y="650"/>
                    </a:lnTo>
                    <a:lnTo>
                      <a:pt x="32227" y="867"/>
                    </a:lnTo>
                    <a:lnTo>
                      <a:pt x="31301" y="1103"/>
                    </a:lnTo>
                    <a:lnTo>
                      <a:pt x="30336" y="1379"/>
                    </a:lnTo>
                    <a:lnTo>
                      <a:pt x="29351" y="1694"/>
                    </a:lnTo>
                    <a:lnTo>
                      <a:pt x="28366" y="2029"/>
                    </a:lnTo>
                    <a:lnTo>
                      <a:pt x="27342" y="2384"/>
                    </a:lnTo>
                    <a:lnTo>
                      <a:pt x="26318" y="2778"/>
                    </a:lnTo>
                    <a:lnTo>
                      <a:pt x="25274" y="3211"/>
                    </a:lnTo>
                    <a:lnTo>
                      <a:pt x="24230" y="3664"/>
                    </a:lnTo>
                    <a:lnTo>
                      <a:pt x="23166" y="4137"/>
                    </a:lnTo>
                    <a:lnTo>
                      <a:pt x="22102" y="4649"/>
                    </a:lnTo>
                    <a:lnTo>
                      <a:pt x="21019" y="5181"/>
                    </a:lnTo>
                    <a:lnTo>
                      <a:pt x="19955" y="5732"/>
                    </a:lnTo>
                    <a:lnTo>
                      <a:pt x="18872" y="6323"/>
                    </a:lnTo>
                    <a:lnTo>
                      <a:pt x="17769" y="6934"/>
                    </a:lnTo>
                    <a:lnTo>
                      <a:pt x="16803" y="7505"/>
                    </a:lnTo>
                    <a:lnTo>
                      <a:pt x="15858" y="8096"/>
                    </a:lnTo>
                    <a:lnTo>
                      <a:pt x="14932" y="8687"/>
                    </a:lnTo>
                    <a:lnTo>
                      <a:pt x="14026" y="9278"/>
                    </a:lnTo>
                    <a:lnTo>
                      <a:pt x="13140" y="9869"/>
                    </a:lnTo>
                    <a:lnTo>
                      <a:pt x="12273" y="10480"/>
                    </a:lnTo>
                    <a:lnTo>
                      <a:pt x="11426" y="11090"/>
                    </a:lnTo>
                    <a:lnTo>
                      <a:pt x="10618" y="11701"/>
                    </a:lnTo>
                    <a:lnTo>
                      <a:pt x="9811" y="12331"/>
                    </a:lnTo>
                    <a:lnTo>
                      <a:pt x="9042" y="12962"/>
                    </a:lnTo>
                    <a:lnTo>
                      <a:pt x="8313" y="13572"/>
                    </a:lnTo>
                    <a:lnTo>
                      <a:pt x="7604" y="14202"/>
                    </a:lnTo>
                    <a:lnTo>
                      <a:pt x="6915" y="14833"/>
                    </a:lnTo>
                    <a:lnTo>
                      <a:pt x="6245" y="15443"/>
                    </a:lnTo>
                    <a:lnTo>
                      <a:pt x="5615" y="16074"/>
                    </a:lnTo>
                    <a:lnTo>
                      <a:pt x="5024" y="16704"/>
                    </a:lnTo>
                    <a:lnTo>
                      <a:pt x="4453" y="17315"/>
                    </a:lnTo>
                    <a:lnTo>
                      <a:pt x="3901" y="17925"/>
                    </a:lnTo>
                    <a:lnTo>
                      <a:pt x="3409" y="18536"/>
                    </a:lnTo>
                    <a:lnTo>
                      <a:pt x="2916" y="19147"/>
                    </a:lnTo>
                    <a:lnTo>
                      <a:pt x="2483" y="19738"/>
                    </a:lnTo>
                    <a:lnTo>
                      <a:pt x="2069" y="20329"/>
                    </a:lnTo>
                    <a:lnTo>
                      <a:pt x="1695" y="20920"/>
                    </a:lnTo>
                    <a:lnTo>
                      <a:pt x="1360" y="21491"/>
                    </a:lnTo>
                    <a:lnTo>
                      <a:pt x="1045" y="22062"/>
                    </a:lnTo>
                    <a:lnTo>
                      <a:pt x="789" y="22633"/>
                    </a:lnTo>
                    <a:lnTo>
                      <a:pt x="552" y="23185"/>
                    </a:lnTo>
                    <a:lnTo>
                      <a:pt x="355" y="23736"/>
                    </a:lnTo>
                    <a:lnTo>
                      <a:pt x="198" y="24268"/>
                    </a:lnTo>
                    <a:lnTo>
                      <a:pt x="99" y="24800"/>
                    </a:lnTo>
                    <a:lnTo>
                      <a:pt x="20" y="25312"/>
                    </a:lnTo>
                    <a:lnTo>
                      <a:pt x="1" y="25805"/>
                    </a:lnTo>
                    <a:lnTo>
                      <a:pt x="20" y="26100"/>
                    </a:lnTo>
                    <a:lnTo>
                      <a:pt x="40" y="26396"/>
                    </a:lnTo>
                    <a:lnTo>
                      <a:pt x="80" y="26671"/>
                    </a:lnTo>
                    <a:lnTo>
                      <a:pt x="139" y="26947"/>
                    </a:lnTo>
                    <a:lnTo>
                      <a:pt x="217" y="27223"/>
                    </a:lnTo>
                    <a:lnTo>
                      <a:pt x="316" y="27479"/>
                    </a:lnTo>
                    <a:lnTo>
                      <a:pt x="434" y="27735"/>
                    </a:lnTo>
                    <a:lnTo>
                      <a:pt x="552" y="27991"/>
                    </a:lnTo>
                    <a:lnTo>
                      <a:pt x="769" y="28306"/>
                    </a:lnTo>
                    <a:lnTo>
                      <a:pt x="1005" y="28622"/>
                    </a:lnTo>
                    <a:lnTo>
                      <a:pt x="1281" y="28897"/>
                    </a:lnTo>
                    <a:lnTo>
                      <a:pt x="1577" y="29153"/>
                    </a:lnTo>
                    <a:lnTo>
                      <a:pt x="1813" y="29331"/>
                    </a:lnTo>
                    <a:lnTo>
                      <a:pt x="2069" y="29488"/>
                    </a:lnTo>
                    <a:lnTo>
                      <a:pt x="2325" y="29646"/>
                    </a:lnTo>
                    <a:lnTo>
                      <a:pt x="2601" y="29784"/>
                    </a:lnTo>
                    <a:lnTo>
                      <a:pt x="2896" y="29902"/>
                    </a:lnTo>
                    <a:lnTo>
                      <a:pt x="3192" y="30020"/>
                    </a:lnTo>
                    <a:lnTo>
                      <a:pt x="3507" y="30119"/>
                    </a:lnTo>
                    <a:lnTo>
                      <a:pt x="3822" y="30217"/>
                    </a:lnTo>
                    <a:lnTo>
                      <a:pt x="4157" y="30296"/>
                    </a:lnTo>
                    <a:lnTo>
                      <a:pt x="4492" y="30355"/>
                    </a:lnTo>
                    <a:lnTo>
                      <a:pt x="4847" y="30414"/>
                    </a:lnTo>
                    <a:lnTo>
                      <a:pt x="5221" y="30454"/>
                    </a:lnTo>
                    <a:lnTo>
                      <a:pt x="5969" y="30513"/>
                    </a:lnTo>
                    <a:lnTo>
                      <a:pt x="6757" y="30532"/>
                    </a:lnTo>
                    <a:lnTo>
                      <a:pt x="7269" y="30532"/>
                    </a:lnTo>
                    <a:lnTo>
                      <a:pt x="7782" y="30513"/>
                    </a:lnTo>
                    <a:lnTo>
                      <a:pt x="8294" y="30473"/>
                    </a:lnTo>
                    <a:lnTo>
                      <a:pt x="8845" y="30434"/>
                    </a:lnTo>
                    <a:lnTo>
                      <a:pt x="9397" y="30355"/>
                    </a:lnTo>
                    <a:lnTo>
                      <a:pt x="9948" y="30276"/>
                    </a:lnTo>
                    <a:lnTo>
                      <a:pt x="11111" y="30079"/>
                    </a:lnTo>
                    <a:lnTo>
                      <a:pt x="12017" y="29902"/>
                    </a:lnTo>
                    <a:lnTo>
                      <a:pt x="12923" y="29685"/>
                    </a:lnTo>
                    <a:lnTo>
                      <a:pt x="13868" y="29429"/>
                    </a:lnTo>
                    <a:lnTo>
                      <a:pt x="14834" y="29153"/>
                    </a:lnTo>
                    <a:lnTo>
                      <a:pt x="15818" y="28858"/>
                    </a:lnTo>
                    <a:lnTo>
                      <a:pt x="16803" y="28523"/>
                    </a:lnTo>
                    <a:lnTo>
                      <a:pt x="17828" y="28149"/>
                    </a:lnTo>
                    <a:lnTo>
                      <a:pt x="18852" y="27755"/>
                    </a:lnTo>
                    <a:lnTo>
                      <a:pt x="19876" y="27341"/>
                    </a:lnTo>
                    <a:lnTo>
                      <a:pt x="20940" y="26888"/>
                    </a:lnTo>
                    <a:lnTo>
                      <a:pt x="22004" y="26396"/>
                    </a:lnTo>
                    <a:lnTo>
                      <a:pt x="23067" y="25903"/>
                    </a:lnTo>
                    <a:lnTo>
                      <a:pt x="24131" y="25371"/>
                    </a:lnTo>
                    <a:lnTo>
                      <a:pt x="25215" y="24800"/>
                    </a:lnTo>
                    <a:lnTo>
                      <a:pt x="26298" y="24209"/>
                    </a:lnTo>
                    <a:lnTo>
                      <a:pt x="27401" y="23599"/>
                    </a:lnTo>
                    <a:lnTo>
                      <a:pt x="28366" y="23027"/>
                    </a:lnTo>
                    <a:lnTo>
                      <a:pt x="29312" y="22456"/>
                    </a:lnTo>
                    <a:lnTo>
                      <a:pt x="30238" y="21865"/>
                    </a:lnTo>
                    <a:lnTo>
                      <a:pt x="31144" y="21274"/>
                    </a:lnTo>
                    <a:lnTo>
                      <a:pt x="32030" y="20664"/>
                    </a:lnTo>
                    <a:lnTo>
                      <a:pt x="32897" y="20053"/>
                    </a:lnTo>
                    <a:lnTo>
                      <a:pt x="33744" y="19442"/>
                    </a:lnTo>
                    <a:lnTo>
                      <a:pt x="34551" y="18832"/>
                    </a:lnTo>
                    <a:lnTo>
                      <a:pt x="35339" y="18201"/>
                    </a:lnTo>
                    <a:lnTo>
                      <a:pt x="36108" y="17591"/>
                    </a:lnTo>
                    <a:lnTo>
                      <a:pt x="36856" y="16960"/>
                    </a:lnTo>
                    <a:lnTo>
                      <a:pt x="37565" y="16330"/>
                    </a:lnTo>
                    <a:lnTo>
                      <a:pt x="38255" y="15719"/>
                    </a:lnTo>
                    <a:lnTo>
                      <a:pt x="38924" y="15089"/>
                    </a:lnTo>
                    <a:lnTo>
                      <a:pt x="39555" y="14459"/>
                    </a:lnTo>
                    <a:lnTo>
                      <a:pt x="40146" y="13848"/>
                    </a:lnTo>
                    <a:lnTo>
                      <a:pt x="40717" y="13218"/>
                    </a:lnTo>
                    <a:lnTo>
                      <a:pt x="41249" y="12607"/>
                    </a:lnTo>
                    <a:lnTo>
                      <a:pt x="41761" y="11996"/>
                    </a:lnTo>
                    <a:lnTo>
                      <a:pt x="42234" y="11405"/>
                    </a:lnTo>
                    <a:lnTo>
                      <a:pt x="42687" y="10795"/>
                    </a:lnTo>
                    <a:lnTo>
                      <a:pt x="43100" y="10204"/>
                    </a:lnTo>
                    <a:lnTo>
                      <a:pt x="43475" y="9613"/>
                    </a:lnTo>
                    <a:lnTo>
                      <a:pt x="43810" y="9042"/>
                    </a:lnTo>
                    <a:lnTo>
                      <a:pt x="44125" y="8470"/>
                    </a:lnTo>
                    <a:lnTo>
                      <a:pt x="44381" y="7899"/>
                    </a:lnTo>
                    <a:lnTo>
                      <a:pt x="44617" y="7348"/>
                    </a:lnTo>
                    <a:lnTo>
                      <a:pt x="44814" y="6816"/>
                    </a:lnTo>
                    <a:lnTo>
                      <a:pt x="44952" y="6284"/>
                    </a:lnTo>
                    <a:lnTo>
                      <a:pt x="45070" y="5752"/>
                    </a:lnTo>
                    <a:lnTo>
                      <a:pt x="45129" y="5240"/>
                    </a:lnTo>
                    <a:lnTo>
                      <a:pt x="45169" y="4728"/>
                    </a:lnTo>
                    <a:lnTo>
                      <a:pt x="45149" y="4432"/>
                    </a:lnTo>
                    <a:lnTo>
                      <a:pt x="45129" y="4156"/>
                    </a:lnTo>
                    <a:lnTo>
                      <a:pt x="45090" y="3861"/>
                    </a:lnTo>
                    <a:lnTo>
                      <a:pt x="45031" y="3585"/>
                    </a:lnTo>
                    <a:lnTo>
                      <a:pt x="44952" y="3329"/>
                    </a:lnTo>
                    <a:lnTo>
                      <a:pt x="44854" y="3053"/>
                    </a:lnTo>
                    <a:lnTo>
                      <a:pt x="44735" y="2797"/>
                    </a:lnTo>
                    <a:lnTo>
                      <a:pt x="44617" y="2561"/>
                    </a:lnTo>
                    <a:lnTo>
                      <a:pt x="44401" y="2226"/>
                    </a:lnTo>
                    <a:lnTo>
                      <a:pt x="44164" y="1930"/>
                    </a:lnTo>
                    <a:lnTo>
                      <a:pt x="43888" y="1635"/>
                    </a:lnTo>
                    <a:lnTo>
                      <a:pt x="43593" y="1379"/>
                    </a:lnTo>
                    <a:lnTo>
                      <a:pt x="43357" y="1202"/>
                    </a:lnTo>
                    <a:lnTo>
                      <a:pt x="43100" y="1044"/>
                    </a:lnTo>
                    <a:lnTo>
                      <a:pt x="42844" y="886"/>
                    </a:lnTo>
                    <a:lnTo>
                      <a:pt x="42569" y="749"/>
                    </a:lnTo>
                    <a:lnTo>
                      <a:pt x="42273" y="630"/>
                    </a:lnTo>
                    <a:lnTo>
                      <a:pt x="41978" y="512"/>
                    </a:lnTo>
                    <a:lnTo>
                      <a:pt x="41663" y="414"/>
                    </a:lnTo>
                    <a:lnTo>
                      <a:pt x="41347" y="335"/>
                    </a:lnTo>
                    <a:lnTo>
                      <a:pt x="41012" y="256"/>
                    </a:lnTo>
                    <a:lnTo>
                      <a:pt x="40658" y="177"/>
                    </a:lnTo>
                    <a:lnTo>
                      <a:pt x="40303" y="118"/>
                    </a:lnTo>
                    <a:lnTo>
                      <a:pt x="39949" y="79"/>
                    </a:lnTo>
                    <a:lnTo>
                      <a:pt x="39200" y="20"/>
                    </a:lnTo>
                    <a:lnTo>
                      <a:pt x="384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1"/>
              <p:cNvSpPr/>
              <p:nvPr/>
            </p:nvSpPr>
            <p:spPr>
              <a:xfrm>
                <a:off x="2752175" y="478425"/>
                <a:ext cx="638750" cy="638750"/>
              </a:xfrm>
              <a:custGeom>
                <a:avLst/>
                <a:gdLst/>
                <a:ahLst/>
                <a:cxnLst/>
                <a:rect l="l" t="t" r="r" b="b"/>
                <a:pathLst>
                  <a:path w="25550" h="25550" extrusionOk="0">
                    <a:moveTo>
                      <a:pt x="12411" y="1"/>
                    </a:moveTo>
                    <a:lnTo>
                      <a:pt x="11800" y="20"/>
                    </a:lnTo>
                    <a:lnTo>
                      <a:pt x="11189" y="99"/>
                    </a:lnTo>
                    <a:lnTo>
                      <a:pt x="10579" y="178"/>
                    </a:lnTo>
                    <a:lnTo>
                      <a:pt x="9968" y="296"/>
                    </a:lnTo>
                    <a:lnTo>
                      <a:pt x="9377" y="454"/>
                    </a:lnTo>
                    <a:lnTo>
                      <a:pt x="8786" y="631"/>
                    </a:lnTo>
                    <a:lnTo>
                      <a:pt x="8215" y="828"/>
                    </a:lnTo>
                    <a:lnTo>
                      <a:pt x="7644" y="1064"/>
                    </a:lnTo>
                    <a:lnTo>
                      <a:pt x="7092" y="1321"/>
                    </a:lnTo>
                    <a:lnTo>
                      <a:pt x="6541" y="1616"/>
                    </a:lnTo>
                    <a:lnTo>
                      <a:pt x="6028" y="1911"/>
                    </a:lnTo>
                    <a:lnTo>
                      <a:pt x="5497" y="2266"/>
                    </a:lnTo>
                    <a:lnTo>
                      <a:pt x="5004" y="2621"/>
                    </a:lnTo>
                    <a:lnTo>
                      <a:pt x="4531" y="3015"/>
                    </a:lnTo>
                    <a:lnTo>
                      <a:pt x="4059" y="3428"/>
                    </a:lnTo>
                    <a:lnTo>
                      <a:pt x="3606" y="3862"/>
                    </a:lnTo>
                    <a:lnTo>
                      <a:pt x="3192" y="4315"/>
                    </a:lnTo>
                    <a:lnTo>
                      <a:pt x="2778" y="4807"/>
                    </a:lnTo>
                    <a:lnTo>
                      <a:pt x="2404" y="5300"/>
                    </a:lnTo>
                    <a:lnTo>
                      <a:pt x="2049" y="5831"/>
                    </a:lnTo>
                    <a:lnTo>
                      <a:pt x="1695" y="6383"/>
                    </a:lnTo>
                    <a:lnTo>
                      <a:pt x="1399" y="6954"/>
                    </a:lnTo>
                    <a:lnTo>
                      <a:pt x="1104" y="7545"/>
                    </a:lnTo>
                    <a:lnTo>
                      <a:pt x="848" y="8156"/>
                    </a:lnTo>
                    <a:lnTo>
                      <a:pt x="631" y="8766"/>
                    </a:lnTo>
                    <a:lnTo>
                      <a:pt x="454" y="9377"/>
                    </a:lnTo>
                    <a:lnTo>
                      <a:pt x="296" y="10007"/>
                    </a:lnTo>
                    <a:lnTo>
                      <a:pt x="178" y="10618"/>
                    </a:lnTo>
                    <a:lnTo>
                      <a:pt x="80" y="11248"/>
                    </a:lnTo>
                    <a:lnTo>
                      <a:pt x="20" y="11879"/>
                    </a:lnTo>
                    <a:lnTo>
                      <a:pt x="1" y="12489"/>
                    </a:lnTo>
                    <a:lnTo>
                      <a:pt x="1" y="13120"/>
                    </a:lnTo>
                    <a:lnTo>
                      <a:pt x="20" y="13730"/>
                    </a:lnTo>
                    <a:lnTo>
                      <a:pt x="99" y="14341"/>
                    </a:lnTo>
                    <a:lnTo>
                      <a:pt x="178" y="14952"/>
                    </a:lnTo>
                    <a:lnTo>
                      <a:pt x="296" y="15562"/>
                    </a:lnTo>
                    <a:lnTo>
                      <a:pt x="454" y="16153"/>
                    </a:lnTo>
                    <a:lnTo>
                      <a:pt x="631" y="16744"/>
                    </a:lnTo>
                    <a:lnTo>
                      <a:pt x="828" y="17316"/>
                    </a:lnTo>
                    <a:lnTo>
                      <a:pt x="1064" y="17887"/>
                    </a:lnTo>
                    <a:lnTo>
                      <a:pt x="1321" y="18438"/>
                    </a:lnTo>
                    <a:lnTo>
                      <a:pt x="1616" y="18990"/>
                    </a:lnTo>
                    <a:lnTo>
                      <a:pt x="1931" y="19522"/>
                    </a:lnTo>
                    <a:lnTo>
                      <a:pt x="2266" y="20034"/>
                    </a:lnTo>
                    <a:lnTo>
                      <a:pt x="2621" y="20526"/>
                    </a:lnTo>
                    <a:lnTo>
                      <a:pt x="3015" y="21019"/>
                    </a:lnTo>
                    <a:lnTo>
                      <a:pt x="3428" y="21472"/>
                    </a:lnTo>
                    <a:lnTo>
                      <a:pt x="3862" y="21925"/>
                    </a:lnTo>
                    <a:lnTo>
                      <a:pt x="4315" y="22339"/>
                    </a:lnTo>
                    <a:lnTo>
                      <a:pt x="4807" y="22752"/>
                    </a:lnTo>
                    <a:lnTo>
                      <a:pt x="5300" y="23126"/>
                    </a:lnTo>
                    <a:lnTo>
                      <a:pt x="5831" y="23501"/>
                    </a:lnTo>
                    <a:lnTo>
                      <a:pt x="6383" y="23836"/>
                    </a:lnTo>
                    <a:lnTo>
                      <a:pt x="6954" y="24131"/>
                    </a:lnTo>
                    <a:lnTo>
                      <a:pt x="7545" y="24427"/>
                    </a:lnTo>
                    <a:lnTo>
                      <a:pt x="8156" y="24683"/>
                    </a:lnTo>
                    <a:lnTo>
                      <a:pt x="8766" y="24899"/>
                    </a:lnTo>
                    <a:lnTo>
                      <a:pt x="9377" y="25077"/>
                    </a:lnTo>
                    <a:lnTo>
                      <a:pt x="10007" y="25234"/>
                    </a:lnTo>
                    <a:lnTo>
                      <a:pt x="10618" y="25352"/>
                    </a:lnTo>
                    <a:lnTo>
                      <a:pt x="11248" y="25451"/>
                    </a:lnTo>
                    <a:lnTo>
                      <a:pt x="11879" y="25510"/>
                    </a:lnTo>
                    <a:lnTo>
                      <a:pt x="12489" y="25549"/>
                    </a:lnTo>
                    <a:lnTo>
                      <a:pt x="13120" y="25530"/>
                    </a:lnTo>
                    <a:lnTo>
                      <a:pt x="13730" y="25510"/>
                    </a:lnTo>
                    <a:lnTo>
                      <a:pt x="14341" y="25451"/>
                    </a:lnTo>
                    <a:lnTo>
                      <a:pt x="14952" y="25352"/>
                    </a:lnTo>
                    <a:lnTo>
                      <a:pt x="15562" y="25234"/>
                    </a:lnTo>
                    <a:lnTo>
                      <a:pt x="16153" y="25077"/>
                    </a:lnTo>
                    <a:lnTo>
                      <a:pt x="16744" y="24899"/>
                    </a:lnTo>
                    <a:lnTo>
                      <a:pt x="17315" y="24702"/>
                    </a:lnTo>
                    <a:lnTo>
                      <a:pt x="17887" y="24466"/>
                    </a:lnTo>
                    <a:lnTo>
                      <a:pt x="18438" y="24210"/>
                    </a:lnTo>
                    <a:lnTo>
                      <a:pt x="18990" y="23934"/>
                    </a:lnTo>
                    <a:lnTo>
                      <a:pt x="19522" y="23619"/>
                    </a:lnTo>
                    <a:lnTo>
                      <a:pt x="20034" y="23284"/>
                    </a:lnTo>
                    <a:lnTo>
                      <a:pt x="20526" y="22910"/>
                    </a:lnTo>
                    <a:lnTo>
                      <a:pt x="21019" y="22536"/>
                    </a:lnTo>
                    <a:lnTo>
                      <a:pt x="21472" y="22122"/>
                    </a:lnTo>
                    <a:lnTo>
                      <a:pt x="21925" y="21669"/>
                    </a:lnTo>
                    <a:lnTo>
                      <a:pt x="22358" y="21216"/>
                    </a:lnTo>
                    <a:lnTo>
                      <a:pt x="22752" y="20743"/>
                    </a:lnTo>
                    <a:lnTo>
                      <a:pt x="23126" y="20231"/>
                    </a:lnTo>
                    <a:lnTo>
                      <a:pt x="23501" y="19699"/>
                    </a:lnTo>
                    <a:lnTo>
                      <a:pt x="23836" y="19147"/>
                    </a:lnTo>
                    <a:lnTo>
                      <a:pt x="24151" y="18576"/>
                    </a:lnTo>
                    <a:lnTo>
                      <a:pt x="24427" y="17985"/>
                    </a:lnTo>
                    <a:lnTo>
                      <a:pt x="24683" y="17375"/>
                    </a:lnTo>
                    <a:lnTo>
                      <a:pt x="24899" y="16764"/>
                    </a:lnTo>
                    <a:lnTo>
                      <a:pt x="25077" y="16153"/>
                    </a:lnTo>
                    <a:lnTo>
                      <a:pt x="25234" y="15523"/>
                    </a:lnTo>
                    <a:lnTo>
                      <a:pt x="25372" y="14912"/>
                    </a:lnTo>
                    <a:lnTo>
                      <a:pt x="25451" y="14282"/>
                    </a:lnTo>
                    <a:lnTo>
                      <a:pt x="25510" y="13671"/>
                    </a:lnTo>
                    <a:lnTo>
                      <a:pt x="25549" y="13041"/>
                    </a:lnTo>
                    <a:lnTo>
                      <a:pt x="25530" y="12411"/>
                    </a:lnTo>
                    <a:lnTo>
                      <a:pt x="25510" y="11800"/>
                    </a:lnTo>
                    <a:lnTo>
                      <a:pt x="25451" y="11189"/>
                    </a:lnTo>
                    <a:lnTo>
                      <a:pt x="25352" y="10579"/>
                    </a:lnTo>
                    <a:lnTo>
                      <a:pt x="25234" y="9968"/>
                    </a:lnTo>
                    <a:lnTo>
                      <a:pt x="25077" y="9377"/>
                    </a:lnTo>
                    <a:lnTo>
                      <a:pt x="24899" y="8786"/>
                    </a:lnTo>
                    <a:lnTo>
                      <a:pt x="24702" y="8215"/>
                    </a:lnTo>
                    <a:lnTo>
                      <a:pt x="24466" y="7644"/>
                    </a:lnTo>
                    <a:lnTo>
                      <a:pt x="24210" y="7092"/>
                    </a:lnTo>
                    <a:lnTo>
                      <a:pt x="23934" y="6541"/>
                    </a:lnTo>
                    <a:lnTo>
                      <a:pt x="23619" y="6028"/>
                    </a:lnTo>
                    <a:lnTo>
                      <a:pt x="23284" y="5497"/>
                    </a:lnTo>
                    <a:lnTo>
                      <a:pt x="22910" y="5004"/>
                    </a:lnTo>
                    <a:lnTo>
                      <a:pt x="22536" y="4531"/>
                    </a:lnTo>
                    <a:lnTo>
                      <a:pt x="22122" y="4059"/>
                    </a:lnTo>
                    <a:lnTo>
                      <a:pt x="21688" y="3606"/>
                    </a:lnTo>
                    <a:lnTo>
                      <a:pt x="21216" y="3192"/>
                    </a:lnTo>
                    <a:lnTo>
                      <a:pt x="20743" y="2778"/>
                    </a:lnTo>
                    <a:lnTo>
                      <a:pt x="20231" y="2404"/>
                    </a:lnTo>
                    <a:lnTo>
                      <a:pt x="19699" y="2030"/>
                    </a:lnTo>
                    <a:lnTo>
                      <a:pt x="19147" y="1695"/>
                    </a:lnTo>
                    <a:lnTo>
                      <a:pt x="18576" y="1399"/>
                    </a:lnTo>
                    <a:lnTo>
                      <a:pt x="17985" y="1104"/>
                    </a:lnTo>
                    <a:lnTo>
                      <a:pt x="17375" y="848"/>
                    </a:lnTo>
                    <a:lnTo>
                      <a:pt x="16764" y="631"/>
                    </a:lnTo>
                    <a:lnTo>
                      <a:pt x="16153" y="454"/>
                    </a:lnTo>
                    <a:lnTo>
                      <a:pt x="15523" y="296"/>
                    </a:lnTo>
                    <a:lnTo>
                      <a:pt x="14912" y="178"/>
                    </a:lnTo>
                    <a:lnTo>
                      <a:pt x="14282" y="80"/>
                    </a:lnTo>
                    <a:lnTo>
                      <a:pt x="13671" y="20"/>
                    </a:lnTo>
                    <a:lnTo>
                      <a:pt x="13041" y="1"/>
                    </a:lnTo>
                    <a:close/>
                  </a:path>
                </a:pathLst>
              </a:custGeom>
              <a:solidFill>
                <a:srgbClr val="D9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1"/>
              <p:cNvSpPr/>
              <p:nvPr/>
            </p:nvSpPr>
            <p:spPr>
              <a:xfrm>
                <a:off x="2709350" y="435575"/>
                <a:ext cx="723925" cy="723950"/>
              </a:xfrm>
              <a:custGeom>
                <a:avLst/>
                <a:gdLst/>
                <a:ahLst/>
                <a:cxnLst/>
                <a:rect l="l" t="t" r="r" b="b"/>
                <a:pathLst>
                  <a:path w="28957" h="28958" extrusionOk="0">
                    <a:moveTo>
                      <a:pt x="14754" y="1715"/>
                    </a:moveTo>
                    <a:lnTo>
                      <a:pt x="15384" y="1734"/>
                    </a:lnTo>
                    <a:lnTo>
                      <a:pt x="15995" y="1794"/>
                    </a:lnTo>
                    <a:lnTo>
                      <a:pt x="16625" y="1892"/>
                    </a:lnTo>
                    <a:lnTo>
                      <a:pt x="17236" y="2010"/>
                    </a:lnTo>
                    <a:lnTo>
                      <a:pt x="17866" y="2168"/>
                    </a:lnTo>
                    <a:lnTo>
                      <a:pt x="18477" y="2345"/>
                    </a:lnTo>
                    <a:lnTo>
                      <a:pt x="19088" y="2562"/>
                    </a:lnTo>
                    <a:lnTo>
                      <a:pt x="19698" y="2818"/>
                    </a:lnTo>
                    <a:lnTo>
                      <a:pt x="20289" y="3113"/>
                    </a:lnTo>
                    <a:lnTo>
                      <a:pt x="20860" y="3409"/>
                    </a:lnTo>
                    <a:lnTo>
                      <a:pt x="21412" y="3744"/>
                    </a:lnTo>
                    <a:lnTo>
                      <a:pt x="21944" y="4118"/>
                    </a:lnTo>
                    <a:lnTo>
                      <a:pt x="22456" y="4492"/>
                    </a:lnTo>
                    <a:lnTo>
                      <a:pt x="22929" y="4906"/>
                    </a:lnTo>
                    <a:lnTo>
                      <a:pt x="23401" y="5320"/>
                    </a:lnTo>
                    <a:lnTo>
                      <a:pt x="23835" y="5773"/>
                    </a:lnTo>
                    <a:lnTo>
                      <a:pt x="24249" y="6245"/>
                    </a:lnTo>
                    <a:lnTo>
                      <a:pt x="24623" y="6718"/>
                    </a:lnTo>
                    <a:lnTo>
                      <a:pt x="24997" y="7211"/>
                    </a:lnTo>
                    <a:lnTo>
                      <a:pt x="25332" y="7742"/>
                    </a:lnTo>
                    <a:lnTo>
                      <a:pt x="25647" y="8255"/>
                    </a:lnTo>
                    <a:lnTo>
                      <a:pt x="25923" y="8806"/>
                    </a:lnTo>
                    <a:lnTo>
                      <a:pt x="26179" y="9358"/>
                    </a:lnTo>
                    <a:lnTo>
                      <a:pt x="26415" y="9929"/>
                    </a:lnTo>
                    <a:lnTo>
                      <a:pt x="26612" y="10500"/>
                    </a:lnTo>
                    <a:lnTo>
                      <a:pt x="26790" y="11091"/>
                    </a:lnTo>
                    <a:lnTo>
                      <a:pt x="26947" y="11682"/>
                    </a:lnTo>
                    <a:lnTo>
                      <a:pt x="27065" y="12293"/>
                    </a:lnTo>
                    <a:lnTo>
                      <a:pt x="27164" y="12903"/>
                    </a:lnTo>
                    <a:lnTo>
                      <a:pt x="27223" y="13514"/>
                    </a:lnTo>
                    <a:lnTo>
                      <a:pt x="27243" y="14125"/>
                    </a:lnTo>
                    <a:lnTo>
                      <a:pt x="27262" y="14755"/>
                    </a:lnTo>
                    <a:lnTo>
                      <a:pt x="27223" y="15385"/>
                    </a:lnTo>
                    <a:lnTo>
                      <a:pt x="27164" y="15996"/>
                    </a:lnTo>
                    <a:lnTo>
                      <a:pt x="27085" y="16626"/>
                    </a:lnTo>
                    <a:lnTo>
                      <a:pt x="26947" y="17237"/>
                    </a:lnTo>
                    <a:lnTo>
                      <a:pt x="26790" y="17867"/>
                    </a:lnTo>
                    <a:lnTo>
                      <a:pt x="26612" y="18478"/>
                    </a:lnTo>
                    <a:lnTo>
                      <a:pt x="26396" y="19089"/>
                    </a:lnTo>
                    <a:lnTo>
                      <a:pt x="26140" y="19699"/>
                    </a:lnTo>
                    <a:lnTo>
                      <a:pt x="25864" y="20290"/>
                    </a:lnTo>
                    <a:lnTo>
                      <a:pt x="25549" y="20861"/>
                    </a:lnTo>
                    <a:lnTo>
                      <a:pt x="25214" y="21413"/>
                    </a:lnTo>
                    <a:lnTo>
                      <a:pt x="24839" y="21945"/>
                    </a:lnTo>
                    <a:lnTo>
                      <a:pt x="24465" y="22457"/>
                    </a:lnTo>
                    <a:lnTo>
                      <a:pt x="24071" y="22930"/>
                    </a:lnTo>
                    <a:lnTo>
                      <a:pt x="23638" y="23383"/>
                    </a:lnTo>
                    <a:lnTo>
                      <a:pt x="23185" y="23836"/>
                    </a:lnTo>
                    <a:lnTo>
                      <a:pt x="22732" y="24250"/>
                    </a:lnTo>
                    <a:lnTo>
                      <a:pt x="22239" y="24624"/>
                    </a:lnTo>
                    <a:lnTo>
                      <a:pt x="21747" y="24998"/>
                    </a:lnTo>
                    <a:lnTo>
                      <a:pt x="21235" y="25333"/>
                    </a:lnTo>
                    <a:lnTo>
                      <a:pt x="20703" y="25648"/>
                    </a:lnTo>
                    <a:lnTo>
                      <a:pt x="20151" y="25924"/>
                    </a:lnTo>
                    <a:lnTo>
                      <a:pt x="19600" y="26180"/>
                    </a:lnTo>
                    <a:lnTo>
                      <a:pt x="19028" y="26416"/>
                    </a:lnTo>
                    <a:lnTo>
                      <a:pt x="18457" y="26613"/>
                    </a:lnTo>
                    <a:lnTo>
                      <a:pt x="17866" y="26791"/>
                    </a:lnTo>
                    <a:lnTo>
                      <a:pt x="17275" y="26948"/>
                    </a:lnTo>
                    <a:lnTo>
                      <a:pt x="16665" y="27066"/>
                    </a:lnTo>
                    <a:lnTo>
                      <a:pt x="16054" y="27165"/>
                    </a:lnTo>
                    <a:lnTo>
                      <a:pt x="15443" y="27224"/>
                    </a:lnTo>
                    <a:lnTo>
                      <a:pt x="14833" y="27244"/>
                    </a:lnTo>
                    <a:lnTo>
                      <a:pt x="14202" y="27263"/>
                    </a:lnTo>
                    <a:lnTo>
                      <a:pt x="13592" y="27224"/>
                    </a:lnTo>
                    <a:lnTo>
                      <a:pt x="12961" y="27165"/>
                    </a:lnTo>
                    <a:lnTo>
                      <a:pt x="12331" y="27066"/>
                    </a:lnTo>
                    <a:lnTo>
                      <a:pt x="11720" y="26948"/>
                    </a:lnTo>
                    <a:lnTo>
                      <a:pt x="11090" y="26791"/>
                    </a:lnTo>
                    <a:lnTo>
                      <a:pt x="10479" y="26613"/>
                    </a:lnTo>
                    <a:lnTo>
                      <a:pt x="9869" y="26397"/>
                    </a:lnTo>
                    <a:lnTo>
                      <a:pt x="9258" y="26141"/>
                    </a:lnTo>
                    <a:lnTo>
                      <a:pt x="8667" y="25845"/>
                    </a:lnTo>
                    <a:lnTo>
                      <a:pt x="8096" y="25550"/>
                    </a:lnTo>
                    <a:lnTo>
                      <a:pt x="7544" y="25215"/>
                    </a:lnTo>
                    <a:lnTo>
                      <a:pt x="7013" y="24840"/>
                    </a:lnTo>
                    <a:lnTo>
                      <a:pt x="6520" y="24466"/>
                    </a:lnTo>
                    <a:lnTo>
                      <a:pt x="6028" y="24053"/>
                    </a:lnTo>
                    <a:lnTo>
                      <a:pt x="5575" y="23639"/>
                    </a:lnTo>
                    <a:lnTo>
                      <a:pt x="5141" y="23186"/>
                    </a:lnTo>
                    <a:lnTo>
                      <a:pt x="4728" y="22733"/>
                    </a:lnTo>
                    <a:lnTo>
                      <a:pt x="4334" y="22240"/>
                    </a:lnTo>
                    <a:lnTo>
                      <a:pt x="3979" y="21748"/>
                    </a:lnTo>
                    <a:lnTo>
                      <a:pt x="3644" y="21236"/>
                    </a:lnTo>
                    <a:lnTo>
                      <a:pt x="3329" y="20704"/>
                    </a:lnTo>
                    <a:lnTo>
                      <a:pt x="3034" y="20152"/>
                    </a:lnTo>
                    <a:lnTo>
                      <a:pt x="2777" y="19601"/>
                    </a:lnTo>
                    <a:lnTo>
                      <a:pt x="2541" y="19030"/>
                    </a:lnTo>
                    <a:lnTo>
                      <a:pt x="2344" y="18458"/>
                    </a:lnTo>
                    <a:lnTo>
                      <a:pt x="2167" y="17867"/>
                    </a:lnTo>
                    <a:lnTo>
                      <a:pt x="2009" y="17276"/>
                    </a:lnTo>
                    <a:lnTo>
                      <a:pt x="1891" y="16666"/>
                    </a:lnTo>
                    <a:lnTo>
                      <a:pt x="1812" y="16055"/>
                    </a:lnTo>
                    <a:lnTo>
                      <a:pt x="1733" y="15444"/>
                    </a:lnTo>
                    <a:lnTo>
                      <a:pt x="1714" y="14834"/>
                    </a:lnTo>
                    <a:lnTo>
                      <a:pt x="1714" y="14203"/>
                    </a:lnTo>
                    <a:lnTo>
                      <a:pt x="1733" y="13593"/>
                    </a:lnTo>
                    <a:lnTo>
                      <a:pt x="1793" y="12962"/>
                    </a:lnTo>
                    <a:lnTo>
                      <a:pt x="1891" y="12332"/>
                    </a:lnTo>
                    <a:lnTo>
                      <a:pt x="2009" y="11721"/>
                    </a:lnTo>
                    <a:lnTo>
                      <a:pt x="2167" y="11091"/>
                    </a:lnTo>
                    <a:lnTo>
                      <a:pt x="2344" y="10480"/>
                    </a:lnTo>
                    <a:lnTo>
                      <a:pt x="2561" y="9870"/>
                    </a:lnTo>
                    <a:lnTo>
                      <a:pt x="2817" y="9259"/>
                    </a:lnTo>
                    <a:lnTo>
                      <a:pt x="3112" y="8668"/>
                    </a:lnTo>
                    <a:lnTo>
                      <a:pt x="3408" y="8097"/>
                    </a:lnTo>
                    <a:lnTo>
                      <a:pt x="3762" y="7545"/>
                    </a:lnTo>
                    <a:lnTo>
                      <a:pt x="4117" y="7014"/>
                    </a:lnTo>
                    <a:lnTo>
                      <a:pt x="4491" y="6521"/>
                    </a:lnTo>
                    <a:lnTo>
                      <a:pt x="4905" y="6029"/>
                    </a:lnTo>
                    <a:lnTo>
                      <a:pt x="5319" y="5576"/>
                    </a:lnTo>
                    <a:lnTo>
                      <a:pt x="5772" y="5142"/>
                    </a:lnTo>
                    <a:lnTo>
                      <a:pt x="6244" y="4729"/>
                    </a:lnTo>
                    <a:lnTo>
                      <a:pt x="6717" y="4335"/>
                    </a:lnTo>
                    <a:lnTo>
                      <a:pt x="7210" y="3980"/>
                    </a:lnTo>
                    <a:lnTo>
                      <a:pt x="7741" y="3625"/>
                    </a:lnTo>
                    <a:lnTo>
                      <a:pt x="8254" y="3330"/>
                    </a:lnTo>
                    <a:lnTo>
                      <a:pt x="8805" y="3035"/>
                    </a:lnTo>
                    <a:lnTo>
                      <a:pt x="9357" y="2778"/>
                    </a:lnTo>
                    <a:lnTo>
                      <a:pt x="9928" y="2542"/>
                    </a:lnTo>
                    <a:lnTo>
                      <a:pt x="10499" y="2345"/>
                    </a:lnTo>
                    <a:lnTo>
                      <a:pt x="11090" y="2168"/>
                    </a:lnTo>
                    <a:lnTo>
                      <a:pt x="11681" y="2010"/>
                    </a:lnTo>
                    <a:lnTo>
                      <a:pt x="12292" y="1892"/>
                    </a:lnTo>
                    <a:lnTo>
                      <a:pt x="12902" y="1813"/>
                    </a:lnTo>
                    <a:lnTo>
                      <a:pt x="13513" y="1734"/>
                    </a:lnTo>
                    <a:lnTo>
                      <a:pt x="14124" y="1715"/>
                    </a:lnTo>
                    <a:close/>
                    <a:moveTo>
                      <a:pt x="14084" y="1"/>
                    </a:moveTo>
                    <a:lnTo>
                      <a:pt x="13375" y="40"/>
                    </a:lnTo>
                    <a:lnTo>
                      <a:pt x="12686" y="99"/>
                    </a:lnTo>
                    <a:lnTo>
                      <a:pt x="11996" y="218"/>
                    </a:lnTo>
                    <a:lnTo>
                      <a:pt x="11307" y="356"/>
                    </a:lnTo>
                    <a:lnTo>
                      <a:pt x="10637" y="513"/>
                    </a:lnTo>
                    <a:lnTo>
                      <a:pt x="9967" y="710"/>
                    </a:lnTo>
                    <a:lnTo>
                      <a:pt x="9317" y="947"/>
                    </a:lnTo>
                    <a:lnTo>
                      <a:pt x="8667" y="1222"/>
                    </a:lnTo>
                    <a:lnTo>
                      <a:pt x="8037" y="1498"/>
                    </a:lnTo>
                    <a:lnTo>
                      <a:pt x="7426" y="1833"/>
                    </a:lnTo>
                    <a:lnTo>
                      <a:pt x="6835" y="2188"/>
                    </a:lnTo>
                    <a:lnTo>
                      <a:pt x="6244" y="2562"/>
                    </a:lnTo>
                    <a:lnTo>
                      <a:pt x="5673" y="2975"/>
                    </a:lnTo>
                    <a:lnTo>
                      <a:pt x="5141" y="3409"/>
                    </a:lnTo>
                    <a:lnTo>
                      <a:pt x="4609" y="3882"/>
                    </a:lnTo>
                    <a:lnTo>
                      <a:pt x="4097" y="4374"/>
                    </a:lnTo>
                    <a:lnTo>
                      <a:pt x="3624" y="4906"/>
                    </a:lnTo>
                    <a:lnTo>
                      <a:pt x="3152" y="5438"/>
                    </a:lnTo>
                    <a:lnTo>
                      <a:pt x="2718" y="6009"/>
                    </a:lnTo>
                    <a:lnTo>
                      <a:pt x="2324" y="6620"/>
                    </a:lnTo>
                    <a:lnTo>
                      <a:pt x="1930" y="7250"/>
                    </a:lnTo>
                    <a:lnTo>
                      <a:pt x="1576" y="7880"/>
                    </a:lnTo>
                    <a:lnTo>
                      <a:pt x="1261" y="8570"/>
                    </a:lnTo>
                    <a:lnTo>
                      <a:pt x="985" y="9259"/>
                    </a:lnTo>
                    <a:lnTo>
                      <a:pt x="729" y="9949"/>
                    </a:lnTo>
                    <a:lnTo>
                      <a:pt x="512" y="10638"/>
                    </a:lnTo>
                    <a:lnTo>
                      <a:pt x="335" y="11347"/>
                    </a:lnTo>
                    <a:lnTo>
                      <a:pt x="197" y="12056"/>
                    </a:lnTo>
                    <a:lnTo>
                      <a:pt x="98" y="12765"/>
                    </a:lnTo>
                    <a:lnTo>
                      <a:pt x="39" y="13475"/>
                    </a:lnTo>
                    <a:lnTo>
                      <a:pt x="0" y="14164"/>
                    </a:lnTo>
                    <a:lnTo>
                      <a:pt x="0" y="14873"/>
                    </a:lnTo>
                    <a:lnTo>
                      <a:pt x="39" y="15582"/>
                    </a:lnTo>
                    <a:lnTo>
                      <a:pt x="98" y="16272"/>
                    </a:lnTo>
                    <a:lnTo>
                      <a:pt x="217" y="16961"/>
                    </a:lnTo>
                    <a:lnTo>
                      <a:pt x="355" y="17651"/>
                    </a:lnTo>
                    <a:lnTo>
                      <a:pt x="512" y="18320"/>
                    </a:lnTo>
                    <a:lnTo>
                      <a:pt x="709" y="18990"/>
                    </a:lnTo>
                    <a:lnTo>
                      <a:pt x="946" y="19640"/>
                    </a:lnTo>
                    <a:lnTo>
                      <a:pt x="1221" y="20290"/>
                    </a:lnTo>
                    <a:lnTo>
                      <a:pt x="1497" y="20921"/>
                    </a:lnTo>
                    <a:lnTo>
                      <a:pt x="1832" y="21531"/>
                    </a:lnTo>
                    <a:lnTo>
                      <a:pt x="2187" y="22142"/>
                    </a:lnTo>
                    <a:lnTo>
                      <a:pt x="2561" y="22713"/>
                    </a:lnTo>
                    <a:lnTo>
                      <a:pt x="2974" y="23284"/>
                    </a:lnTo>
                    <a:lnTo>
                      <a:pt x="3408" y="23836"/>
                    </a:lnTo>
                    <a:lnTo>
                      <a:pt x="3881" y="24348"/>
                    </a:lnTo>
                    <a:lnTo>
                      <a:pt x="4373" y="24860"/>
                    </a:lnTo>
                    <a:lnTo>
                      <a:pt x="4905" y="25353"/>
                    </a:lnTo>
                    <a:lnTo>
                      <a:pt x="5437" y="25806"/>
                    </a:lnTo>
                    <a:lnTo>
                      <a:pt x="6028" y="26239"/>
                    </a:lnTo>
                    <a:lnTo>
                      <a:pt x="6619" y="26653"/>
                    </a:lnTo>
                    <a:lnTo>
                      <a:pt x="7249" y="27027"/>
                    </a:lnTo>
                    <a:lnTo>
                      <a:pt x="7899" y="27382"/>
                    </a:lnTo>
                    <a:lnTo>
                      <a:pt x="8569" y="27697"/>
                    </a:lnTo>
                    <a:lnTo>
                      <a:pt x="9258" y="27992"/>
                    </a:lnTo>
                    <a:lnTo>
                      <a:pt x="9948" y="28229"/>
                    </a:lnTo>
                    <a:lnTo>
                      <a:pt x="10637" y="28445"/>
                    </a:lnTo>
                    <a:lnTo>
                      <a:pt x="11346" y="28623"/>
                    </a:lnTo>
                    <a:lnTo>
                      <a:pt x="12055" y="28760"/>
                    </a:lnTo>
                    <a:lnTo>
                      <a:pt x="12764" y="28859"/>
                    </a:lnTo>
                    <a:lnTo>
                      <a:pt x="13474" y="28938"/>
                    </a:lnTo>
                    <a:lnTo>
                      <a:pt x="14163" y="28957"/>
                    </a:lnTo>
                    <a:lnTo>
                      <a:pt x="14872" y="28957"/>
                    </a:lnTo>
                    <a:lnTo>
                      <a:pt x="15581" y="28918"/>
                    </a:lnTo>
                    <a:lnTo>
                      <a:pt x="16271" y="28859"/>
                    </a:lnTo>
                    <a:lnTo>
                      <a:pt x="16960" y="28760"/>
                    </a:lnTo>
                    <a:lnTo>
                      <a:pt x="17650" y="28623"/>
                    </a:lnTo>
                    <a:lnTo>
                      <a:pt x="18319" y="28445"/>
                    </a:lnTo>
                    <a:lnTo>
                      <a:pt x="18989" y="28248"/>
                    </a:lnTo>
                    <a:lnTo>
                      <a:pt x="19639" y="28012"/>
                    </a:lnTo>
                    <a:lnTo>
                      <a:pt x="20289" y="27756"/>
                    </a:lnTo>
                    <a:lnTo>
                      <a:pt x="20920" y="27460"/>
                    </a:lnTo>
                    <a:lnTo>
                      <a:pt x="21530" y="27125"/>
                    </a:lnTo>
                    <a:lnTo>
                      <a:pt x="22141" y="26771"/>
                    </a:lnTo>
                    <a:lnTo>
                      <a:pt x="22712" y="26397"/>
                    </a:lnTo>
                    <a:lnTo>
                      <a:pt x="23283" y="25983"/>
                    </a:lnTo>
                    <a:lnTo>
                      <a:pt x="23835" y="25550"/>
                    </a:lnTo>
                    <a:lnTo>
                      <a:pt x="24347" y="25077"/>
                    </a:lnTo>
                    <a:lnTo>
                      <a:pt x="24859" y="24584"/>
                    </a:lnTo>
                    <a:lnTo>
                      <a:pt x="25352" y="24072"/>
                    </a:lnTo>
                    <a:lnTo>
                      <a:pt x="25805" y="23521"/>
                    </a:lnTo>
                    <a:lnTo>
                      <a:pt x="26238" y="22949"/>
                    </a:lnTo>
                    <a:lnTo>
                      <a:pt x="26652" y="22339"/>
                    </a:lnTo>
                    <a:lnTo>
                      <a:pt x="27026" y="21728"/>
                    </a:lnTo>
                    <a:lnTo>
                      <a:pt x="27381" y="21078"/>
                    </a:lnTo>
                    <a:lnTo>
                      <a:pt x="27696" y="20408"/>
                    </a:lnTo>
                    <a:lnTo>
                      <a:pt x="27991" y="19719"/>
                    </a:lnTo>
                    <a:lnTo>
                      <a:pt x="28228" y="19010"/>
                    </a:lnTo>
                    <a:lnTo>
                      <a:pt x="28444" y="18320"/>
                    </a:lnTo>
                    <a:lnTo>
                      <a:pt x="28622" y="17611"/>
                    </a:lnTo>
                    <a:lnTo>
                      <a:pt x="28759" y="16902"/>
                    </a:lnTo>
                    <a:lnTo>
                      <a:pt x="28858" y="16213"/>
                    </a:lnTo>
                    <a:lnTo>
                      <a:pt x="28937" y="15504"/>
                    </a:lnTo>
                    <a:lnTo>
                      <a:pt x="28956" y="14794"/>
                    </a:lnTo>
                    <a:lnTo>
                      <a:pt x="28956" y="14085"/>
                    </a:lnTo>
                    <a:lnTo>
                      <a:pt x="28917" y="13376"/>
                    </a:lnTo>
                    <a:lnTo>
                      <a:pt x="28858" y="12687"/>
                    </a:lnTo>
                    <a:lnTo>
                      <a:pt x="28759" y="11997"/>
                    </a:lnTo>
                    <a:lnTo>
                      <a:pt x="28622" y="11308"/>
                    </a:lnTo>
                    <a:lnTo>
                      <a:pt x="28444" y="10638"/>
                    </a:lnTo>
                    <a:lnTo>
                      <a:pt x="28247" y="9968"/>
                    </a:lnTo>
                    <a:lnTo>
                      <a:pt x="28011" y="9318"/>
                    </a:lnTo>
                    <a:lnTo>
                      <a:pt x="27755" y="8668"/>
                    </a:lnTo>
                    <a:lnTo>
                      <a:pt x="27459" y="8038"/>
                    </a:lnTo>
                    <a:lnTo>
                      <a:pt x="27124" y="7427"/>
                    </a:lnTo>
                    <a:lnTo>
                      <a:pt x="26770" y="6836"/>
                    </a:lnTo>
                    <a:lnTo>
                      <a:pt x="26396" y="6245"/>
                    </a:lnTo>
                    <a:lnTo>
                      <a:pt x="25982" y="5674"/>
                    </a:lnTo>
                    <a:lnTo>
                      <a:pt x="25549" y="5142"/>
                    </a:lnTo>
                    <a:lnTo>
                      <a:pt x="25076" y="4610"/>
                    </a:lnTo>
                    <a:lnTo>
                      <a:pt x="24583" y="4098"/>
                    </a:lnTo>
                    <a:lnTo>
                      <a:pt x="24071" y="3625"/>
                    </a:lnTo>
                    <a:lnTo>
                      <a:pt x="23520" y="3153"/>
                    </a:lnTo>
                    <a:lnTo>
                      <a:pt x="22948" y="2719"/>
                    </a:lnTo>
                    <a:lnTo>
                      <a:pt x="22338" y="2325"/>
                    </a:lnTo>
                    <a:lnTo>
                      <a:pt x="21727" y="1931"/>
                    </a:lnTo>
                    <a:lnTo>
                      <a:pt x="21077" y="1577"/>
                    </a:lnTo>
                    <a:lnTo>
                      <a:pt x="20407" y="1262"/>
                    </a:lnTo>
                    <a:lnTo>
                      <a:pt x="19718" y="966"/>
                    </a:lnTo>
                    <a:lnTo>
                      <a:pt x="19009" y="730"/>
                    </a:lnTo>
                    <a:lnTo>
                      <a:pt x="18319" y="513"/>
                    </a:lnTo>
                    <a:lnTo>
                      <a:pt x="17610" y="336"/>
                    </a:lnTo>
                    <a:lnTo>
                      <a:pt x="16901" y="198"/>
                    </a:lnTo>
                    <a:lnTo>
                      <a:pt x="16212" y="99"/>
                    </a:lnTo>
                    <a:lnTo>
                      <a:pt x="15502" y="21"/>
                    </a:lnTo>
                    <a:lnTo>
                      <a:pt x="14793"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1"/>
              <p:cNvSpPr/>
              <p:nvPr/>
            </p:nvSpPr>
            <p:spPr>
              <a:xfrm>
                <a:off x="2506450" y="484825"/>
                <a:ext cx="1115425" cy="701775"/>
              </a:xfrm>
              <a:custGeom>
                <a:avLst/>
                <a:gdLst/>
                <a:ahLst/>
                <a:cxnLst/>
                <a:rect l="l" t="t" r="r" b="b"/>
                <a:pathLst>
                  <a:path w="44617" h="28071" extrusionOk="0">
                    <a:moveTo>
                      <a:pt x="44065" y="1"/>
                    </a:moveTo>
                    <a:lnTo>
                      <a:pt x="43021" y="592"/>
                    </a:lnTo>
                    <a:lnTo>
                      <a:pt x="43100" y="769"/>
                    </a:lnTo>
                    <a:lnTo>
                      <a:pt x="43179" y="946"/>
                    </a:lnTo>
                    <a:lnTo>
                      <a:pt x="43258" y="1124"/>
                    </a:lnTo>
                    <a:lnTo>
                      <a:pt x="43297" y="1321"/>
                    </a:lnTo>
                    <a:lnTo>
                      <a:pt x="43356" y="1518"/>
                    </a:lnTo>
                    <a:lnTo>
                      <a:pt x="43376" y="1734"/>
                    </a:lnTo>
                    <a:lnTo>
                      <a:pt x="43396" y="1951"/>
                    </a:lnTo>
                    <a:lnTo>
                      <a:pt x="43396" y="2168"/>
                    </a:lnTo>
                    <a:lnTo>
                      <a:pt x="43396" y="2562"/>
                    </a:lnTo>
                    <a:lnTo>
                      <a:pt x="43336" y="2975"/>
                    </a:lnTo>
                    <a:lnTo>
                      <a:pt x="43238" y="3428"/>
                    </a:lnTo>
                    <a:lnTo>
                      <a:pt x="43100" y="3881"/>
                    </a:lnTo>
                    <a:lnTo>
                      <a:pt x="42962" y="4295"/>
                    </a:lnTo>
                    <a:lnTo>
                      <a:pt x="42785" y="4728"/>
                    </a:lnTo>
                    <a:lnTo>
                      <a:pt x="42588" y="5181"/>
                    </a:lnTo>
                    <a:lnTo>
                      <a:pt x="42351" y="5635"/>
                    </a:lnTo>
                    <a:lnTo>
                      <a:pt x="42095" y="6088"/>
                    </a:lnTo>
                    <a:lnTo>
                      <a:pt x="41800" y="6560"/>
                    </a:lnTo>
                    <a:lnTo>
                      <a:pt x="41485" y="7053"/>
                    </a:lnTo>
                    <a:lnTo>
                      <a:pt x="41150" y="7545"/>
                    </a:lnTo>
                    <a:lnTo>
                      <a:pt x="40598" y="8294"/>
                    </a:lnTo>
                    <a:lnTo>
                      <a:pt x="39968" y="9042"/>
                    </a:lnTo>
                    <a:lnTo>
                      <a:pt x="39298" y="9830"/>
                    </a:lnTo>
                    <a:lnTo>
                      <a:pt x="38569" y="10598"/>
                    </a:lnTo>
                    <a:lnTo>
                      <a:pt x="37801" y="11406"/>
                    </a:lnTo>
                    <a:lnTo>
                      <a:pt x="36974" y="12194"/>
                    </a:lnTo>
                    <a:lnTo>
                      <a:pt x="36087" y="13002"/>
                    </a:lnTo>
                    <a:lnTo>
                      <a:pt x="35162" y="13790"/>
                    </a:lnTo>
                    <a:lnTo>
                      <a:pt x="34196" y="14597"/>
                    </a:lnTo>
                    <a:lnTo>
                      <a:pt x="33172" y="15385"/>
                    </a:lnTo>
                    <a:lnTo>
                      <a:pt x="32108" y="16173"/>
                    </a:lnTo>
                    <a:lnTo>
                      <a:pt x="31005" y="16961"/>
                    </a:lnTo>
                    <a:lnTo>
                      <a:pt x="29883" y="17749"/>
                    </a:lnTo>
                    <a:lnTo>
                      <a:pt x="28701" y="18497"/>
                    </a:lnTo>
                    <a:lnTo>
                      <a:pt x="27479" y="19266"/>
                    </a:lnTo>
                    <a:lnTo>
                      <a:pt x="26238" y="19995"/>
                    </a:lnTo>
                    <a:lnTo>
                      <a:pt x="24879" y="20763"/>
                    </a:lnTo>
                    <a:lnTo>
                      <a:pt x="23500" y="21492"/>
                    </a:lnTo>
                    <a:lnTo>
                      <a:pt x="22141" y="22181"/>
                    </a:lnTo>
                    <a:lnTo>
                      <a:pt x="20762" y="22831"/>
                    </a:lnTo>
                    <a:lnTo>
                      <a:pt x="19403" y="23442"/>
                    </a:lnTo>
                    <a:lnTo>
                      <a:pt x="18044" y="24013"/>
                    </a:lnTo>
                    <a:lnTo>
                      <a:pt x="16704" y="24545"/>
                    </a:lnTo>
                    <a:lnTo>
                      <a:pt x="15404" y="25018"/>
                    </a:lnTo>
                    <a:lnTo>
                      <a:pt x="14104" y="25431"/>
                    </a:lnTo>
                    <a:lnTo>
                      <a:pt x="12844" y="25806"/>
                    </a:lnTo>
                    <a:lnTo>
                      <a:pt x="11622" y="26121"/>
                    </a:lnTo>
                    <a:lnTo>
                      <a:pt x="10440" y="26396"/>
                    </a:lnTo>
                    <a:lnTo>
                      <a:pt x="9869" y="26495"/>
                    </a:lnTo>
                    <a:lnTo>
                      <a:pt x="9298" y="26593"/>
                    </a:lnTo>
                    <a:lnTo>
                      <a:pt x="8746" y="26692"/>
                    </a:lnTo>
                    <a:lnTo>
                      <a:pt x="8195" y="26751"/>
                    </a:lnTo>
                    <a:lnTo>
                      <a:pt x="7683" y="26810"/>
                    </a:lnTo>
                    <a:lnTo>
                      <a:pt x="7170" y="26850"/>
                    </a:lnTo>
                    <a:lnTo>
                      <a:pt x="6678" y="26869"/>
                    </a:lnTo>
                    <a:lnTo>
                      <a:pt x="5713" y="26869"/>
                    </a:lnTo>
                    <a:lnTo>
                      <a:pt x="5260" y="26850"/>
                    </a:lnTo>
                    <a:lnTo>
                      <a:pt x="4807" y="26790"/>
                    </a:lnTo>
                    <a:lnTo>
                      <a:pt x="4393" y="26751"/>
                    </a:lnTo>
                    <a:lnTo>
                      <a:pt x="3999" y="26672"/>
                    </a:lnTo>
                    <a:lnTo>
                      <a:pt x="3605" y="26574"/>
                    </a:lnTo>
                    <a:lnTo>
                      <a:pt x="3251" y="26475"/>
                    </a:lnTo>
                    <a:lnTo>
                      <a:pt x="2916" y="26357"/>
                    </a:lnTo>
                    <a:lnTo>
                      <a:pt x="2601" y="26219"/>
                    </a:lnTo>
                    <a:lnTo>
                      <a:pt x="2325" y="26062"/>
                    </a:lnTo>
                    <a:lnTo>
                      <a:pt x="2049" y="25884"/>
                    </a:lnTo>
                    <a:lnTo>
                      <a:pt x="1813" y="25707"/>
                    </a:lnTo>
                    <a:lnTo>
                      <a:pt x="1576" y="25510"/>
                    </a:lnTo>
                    <a:lnTo>
                      <a:pt x="1379" y="25293"/>
                    </a:lnTo>
                    <a:lnTo>
                      <a:pt x="1202" y="25077"/>
                    </a:lnTo>
                    <a:lnTo>
                      <a:pt x="1044" y="24821"/>
                    </a:lnTo>
                    <a:lnTo>
                      <a:pt x="0" y="25431"/>
                    </a:lnTo>
                    <a:lnTo>
                      <a:pt x="217" y="25766"/>
                    </a:lnTo>
                    <a:lnTo>
                      <a:pt x="473" y="26081"/>
                    </a:lnTo>
                    <a:lnTo>
                      <a:pt x="749" y="26377"/>
                    </a:lnTo>
                    <a:lnTo>
                      <a:pt x="1044" y="26653"/>
                    </a:lnTo>
                    <a:lnTo>
                      <a:pt x="1281" y="26830"/>
                    </a:lnTo>
                    <a:lnTo>
                      <a:pt x="1537" y="27007"/>
                    </a:lnTo>
                    <a:lnTo>
                      <a:pt x="1813" y="27165"/>
                    </a:lnTo>
                    <a:lnTo>
                      <a:pt x="2088" y="27303"/>
                    </a:lnTo>
                    <a:lnTo>
                      <a:pt x="2384" y="27421"/>
                    </a:lnTo>
                    <a:lnTo>
                      <a:pt x="2679" y="27539"/>
                    </a:lnTo>
                    <a:lnTo>
                      <a:pt x="2994" y="27657"/>
                    </a:lnTo>
                    <a:lnTo>
                      <a:pt x="3310" y="27736"/>
                    </a:lnTo>
                    <a:lnTo>
                      <a:pt x="3625" y="27815"/>
                    </a:lnTo>
                    <a:lnTo>
                      <a:pt x="3979" y="27894"/>
                    </a:lnTo>
                    <a:lnTo>
                      <a:pt x="4314" y="27953"/>
                    </a:lnTo>
                    <a:lnTo>
                      <a:pt x="4669" y="27992"/>
                    </a:lnTo>
                    <a:lnTo>
                      <a:pt x="5417" y="28051"/>
                    </a:lnTo>
                    <a:lnTo>
                      <a:pt x="6186" y="28071"/>
                    </a:lnTo>
                    <a:lnTo>
                      <a:pt x="6717" y="28071"/>
                    </a:lnTo>
                    <a:lnTo>
                      <a:pt x="7249" y="28051"/>
                    </a:lnTo>
                    <a:lnTo>
                      <a:pt x="7781" y="28012"/>
                    </a:lnTo>
                    <a:lnTo>
                      <a:pt x="8333" y="27953"/>
                    </a:lnTo>
                    <a:lnTo>
                      <a:pt x="8904" y="27874"/>
                    </a:lnTo>
                    <a:lnTo>
                      <a:pt x="9495" y="27795"/>
                    </a:lnTo>
                    <a:lnTo>
                      <a:pt x="10086" y="27697"/>
                    </a:lnTo>
                    <a:lnTo>
                      <a:pt x="10677" y="27578"/>
                    </a:lnTo>
                    <a:lnTo>
                      <a:pt x="11603" y="27362"/>
                    </a:lnTo>
                    <a:lnTo>
                      <a:pt x="12528" y="27145"/>
                    </a:lnTo>
                    <a:lnTo>
                      <a:pt x="13494" y="26869"/>
                    </a:lnTo>
                    <a:lnTo>
                      <a:pt x="14459" y="26574"/>
                    </a:lnTo>
                    <a:lnTo>
                      <a:pt x="15463" y="26259"/>
                    </a:lnTo>
                    <a:lnTo>
                      <a:pt x="16468" y="25904"/>
                    </a:lnTo>
                    <a:lnTo>
                      <a:pt x="17473" y="25530"/>
                    </a:lnTo>
                    <a:lnTo>
                      <a:pt x="18497" y="25136"/>
                    </a:lnTo>
                    <a:lnTo>
                      <a:pt x="19541" y="24702"/>
                    </a:lnTo>
                    <a:lnTo>
                      <a:pt x="20565" y="24249"/>
                    </a:lnTo>
                    <a:lnTo>
                      <a:pt x="21609" y="23777"/>
                    </a:lnTo>
                    <a:lnTo>
                      <a:pt x="22653" y="23264"/>
                    </a:lnTo>
                    <a:lnTo>
                      <a:pt x="23717" y="22752"/>
                    </a:lnTo>
                    <a:lnTo>
                      <a:pt x="24761" y="22201"/>
                    </a:lnTo>
                    <a:lnTo>
                      <a:pt x="25805" y="21630"/>
                    </a:lnTo>
                    <a:lnTo>
                      <a:pt x="26849" y="21039"/>
                    </a:lnTo>
                    <a:lnTo>
                      <a:pt x="27814" y="20467"/>
                    </a:lnTo>
                    <a:lnTo>
                      <a:pt x="28760" y="19896"/>
                    </a:lnTo>
                    <a:lnTo>
                      <a:pt x="29686" y="19305"/>
                    </a:lnTo>
                    <a:lnTo>
                      <a:pt x="30592" y="18714"/>
                    </a:lnTo>
                    <a:lnTo>
                      <a:pt x="31478" y="18104"/>
                    </a:lnTo>
                    <a:lnTo>
                      <a:pt x="32345" y="17493"/>
                    </a:lnTo>
                    <a:lnTo>
                      <a:pt x="33192" y="16882"/>
                    </a:lnTo>
                    <a:lnTo>
                      <a:pt x="33999" y="16272"/>
                    </a:lnTo>
                    <a:lnTo>
                      <a:pt x="34787" y="15641"/>
                    </a:lnTo>
                    <a:lnTo>
                      <a:pt x="35556" y="15031"/>
                    </a:lnTo>
                    <a:lnTo>
                      <a:pt x="36304" y="14400"/>
                    </a:lnTo>
                    <a:lnTo>
                      <a:pt x="37013" y="13770"/>
                    </a:lnTo>
                    <a:lnTo>
                      <a:pt x="37703" y="13159"/>
                    </a:lnTo>
                    <a:lnTo>
                      <a:pt x="38372" y="12529"/>
                    </a:lnTo>
                    <a:lnTo>
                      <a:pt x="39003" y="11899"/>
                    </a:lnTo>
                    <a:lnTo>
                      <a:pt x="39594" y="11288"/>
                    </a:lnTo>
                    <a:lnTo>
                      <a:pt x="40165" y="10658"/>
                    </a:lnTo>
                    <a:lnTo>
                      <a:pt x="40697" y="10047"/>
                    </a:lnTo>
                    <a:lnTo>
                      <a:pt x="41209" y="9436"/>
                    </a:lnTo>
                    <a:lnTo>
                      <a:pt x="41682" y="8845"/>
                    </a:lnTo>
                    <a:lnTo>
                      <a:pt x="42135" y="8235"/>
                    </a:lnTo>
                    <a:lnTo>
                      <a:pt x="42548" y="7644"/>
                    </a:lnTo>
                    <a:lnTo>
                      <a:pt x="42923" y="7053"/>
                    </a:lnTo>
                    <a:lnTo>
                      <a:pt x="43258" y="6482"/>
                    </a:lnTo>
                    <a:lnTo>
                      <a:pt x="43573" y="5910"/>
                    </a:lnTo>
                    <a:lnTo>
                      <a:pt x="43829" y="5339"/>
                    </a:lnTo>
                    <a:lnTo>
                      <a:pt x="44065" y="4788"/>
                    </a:lnTo>
                    <a:lnTo>
                      <a:pt x="44262" y="4256"/>
                    </a:lnTo>
                    <a:lnTo>
                      <a:pt x="44400" y="3724"/>
                    </a:lnTo>
                    <a:lnTo>
                      <a:pt x="44518" y="3192"/>
                    </a:lnTo>
                    <a:lnTo>
                      <a:pt x="44577" y="2680"/>
                    </a:lnTo>
                    <a:lnTo>
                      <a:pt x="44617" y="2168"/>
                    </a:lnTo>
                    <a:lnTo>
                      <a:pt x="44597" y="1872"/>
                    </a:lnTo>
                    <a:lnTo>
                      <a:pt x="44577" y="1596"/>
                    </a:lnTo>
                    <a:lnTo>
                      <a:pt x="44538" y="1301"/>
                    </a:lnTo>
                    <a:lnTo>
                      <a:pt x="44479" y="1025"/>
                    </a:lnTo>
                    <a:lnTo>
                      <a:pt x="44400" y="769"/>
                    </a:lnTo>
                    <a:lnTo>
                      <a:pt x="44302" y="493"/>
                    </a:lnTo>
                    <a:lnTo>
                      <a:pt x="44183" y="237"/>
                    </a:lnTo>
                    <a:lnTo>
                      <a:pt x="440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1"/>
              <p:cNvSpPr/>
              <p:nvPr/>
            </p:nvSpPr>
            <p:spPr>
              <a:xfrm>
                <a:off x="2439975" y="637975"/>
                <a:ext cx="1231650" cy="450150"/>
              </a:xfrm>
              <a:custGeom>
                <a:avLst/>
                <a:gdLst/>
                <a:ahLst/>
                <a:cxnLst/>
                <a:rect l="l" t="t" r="r" b="b"/>
                <a:pathLst>
                  <a:path w="49266" h="18006" extrusionOk="0">
                    <a:moveTo>
                      <a:pt x="118" y="1"/>
                    </a:moveTo>
                    <a:lnTo>
                      <a:pt x="79" y="218"/>
                    </a:lnTo>
                    <a:lnTo>
                      <a:pt x="39" y="454"/>
                    </a:lnTo>
                    <a:lnTo>
                      <a:pt x="20" y="671"/>
                    </a:lnTo>
                    <a:lnTo>
                      <a:pt x="0" y="887"/>
                    </a:lnTo>
                    <a:lnTo>
                      <a:pt x="20" y="1143"/>
                    </a:lnTo>
                    <a:lnTo>
                      <a:pt x="39" y="1400"/>
                    </a:lnTo>
                    <a:lnTo>
                      <a:pt x="79" y="1675"/>
                    </a:lnTo>
                    <a:lnTo>
                      <a:pt x="138" y="1931"/>
                    </a:lnTo>
                    <a:lnTo>
                      <a:pt x="217" y="2187"/>
                    </a:lnTo>
                    <a:lnTo>
                      <a:pt x="296" y="2444"/>
                    </a:lnTo>
                    <a:lnTo>
                      <a:pt x="414" y="2700"/>
                    </a:lnTo>
                    <a:lnTo>
                      <a:pt x="532" y="2956"/>
                    </a:lnTo>
                    <a:lnTo>
                      <a:pt x="768" y="3409"/>
                    </a:lnTo>
                    <a:lnTo>
                      <a:pt x="1044" y="3862"/>
                    </a:lnTo>
                    <a:lnTo>
                      <a:pt x="1359" y="4315"/>
                    </a:lnTo>
                    <a:lnTo>
                      <a:pt x="1694" y="4768"/>
                    </a:lnTo>
                    <a:lnTo>
                      <a:pt x="2029" y="5162"/>
                    </a:lnTo>
                    <a:lnTo>
                      <a:pt x="2403" y="5556"/>
                    </a:lnTo>
                    <a:lnTo>
                      <a:pt x="2797" y="5950"/>
                    </a:lnTo>
                    <a:lnTo>
                      <a:pt x="3211" y="6344"/>
                    </a:lnTo>
                    <a:lnTo>
                      <a:pt x="3644" y="6757"/>
                    </a:lnTo>
                    <a:lnTo>
                      <a:pt x="4097" y="7151"/>
                    </a:lnTo>
                    <a:lnTo>
                      <a:pt x="4590" y="7545"/>
                    </a:lnTo>
                    <a:lnTo>
                      <a:pt x="5102" y="7939"/>
                    </a:lnTo>
                    <a:lnTo>
                      <a:pt x="5890" y="8511"/>
                    </a:lnTo>
                    <a:lnTo>
                      <a:pt x="6737" y="9102"/>
                    </a:lnTo>
                    <a:lnTo>
                      <a:pt x="7623" y="9673"/>
                    </a:lnTo>
                    <a:lnTo>
                      <a:pt x="8569" y="10244"/>
                    </a:lnTo>
                    <a:lnTo>
                      <a:pt x="9534" y="10796"/>
                    </a:lnTo>
                    <a:lnTo>
                      <a:pt x="10558" y="11347"/>
                    </a:lnTo>
                    <a:lnTo>
                      <a:pt x="11602" y="11879"/>
                    </a:lnTo>
                    <a:lnTo>
                      <a:pt x="12666" y="12411"/>
                    </a:lnTo>
                    <a:lnTo>
                      <a:pt x="13789" y="12903"/>
                    </a:lnTo>
                    <a:lnTo>
                      <a:pt x="14912" y="13396"/>
                    </a:lnTo>
                    <a:lnTo>
                      <a:pt x="16074" y="13869"/>
                    </a:lnTo>
                    <a:lnTo>
                      <a:pt x="17275" y="14322"/>
                    </a:lnTo>
                    <a:lnTo>
                      <a:pt x="18477" y="14735"/>
                    </a:lnTo>
                    <a:lnTo>
                      <a:pt x="19698" y="15149"/>
                    </a:lnTo>
                    <a:lnTo>
                      <a:pt x="20939" y="15523"/>
                    </a:lnTo>
                    <a:lnTo>
                      <a:pt x="22200" y="15878"/>
                    </a:lnTo>
                    <a:lnTo>
                      <a:pt x="23205" y="16134"/>
                    </a:lnTo>
                    <a:lnTo>
                      <a:pt x="24209" y="16370"/>
                    </a:lnTo>
                    <a:lnTo>
                      <a:pt x="25194" y="16607"/>
                    </a:lnTo>
                    <a:lnTo>
                      <a:pt x="26179" y="16823"/>
                    </a:lnTo>
                    <a:lnTo>
                      <a:pt x="27144" y="17001"/>
                    </a:lnTo>
                    <a:lnTo>
                      <a:pt x="28109" y="17178"/>
                    </a:lnTo>
                    <a:lnTo>
                      <a:pt x="29075" y="17335"/>
                    </a:lnTo>
                    <a:lnTo>
                      <a:pt x="30020" y="17473"/>
                    </a:lnTo>
                    <a:lnTo>
                      <a:pt x="30946" y="17611"/>
                    </a:lnTo>
                    <a:lnTo>
                      <a:pt x="31852" y="17710"/>
                    </a:lnTo>
                    <a:lnTo>
                      <a:pt x="32758" y="17808"/>
                    </a:lnTo>
                    <a:lnTo>
                      <a:pt x="33645" y="17887"/>
                    </a:lnTo>
                    <a:lnTo>
                      <a:pt x="34531" y="17946"/>
                    </a:lnTo>
                    <a:lnTo>
                      <a:pt x="35378" y="17985"/>
                    </a:lnTo>
                    <a:lnTo>
                      <a:pt x="36225" y="18005"/>
                    </a:lnTo>
                    <a:lnTo>
                      <a:pt x="37033" y="18005"/>
                    </a:lnTo>
                    <a:lnTo>
                      <a:pt x="38234" y="17985"/>
                    </a:lnTo>
                    <a:lnTo>
                      <a:pt x="39377" y="17946"/>
                    </a:lnTo>
                    <a:lnTo>
                      <a:pt x="40460" y="17848"/>
                    </a:lnTo>
                    <a:lnTo>
                      <a:pt x="41504" y="17729"/>
                    </a:lnTo>
                    <a:lnTo>
                      <a:pt x="42253" y="17611"/>
                    </a:lnTo>
                    <a:lnTo>
                      <a:pt x="42982" y="17473"/>
                    </a:lnTo>
                    <a:lnTo>
                      <a:pt x="43671" y="17296"/>
                    </a:lnTo>
                    <a:lnTo>
                      <a:pt x="44321" y="17119"/>
                    </a:lnTo>
                    <a:lnTo>
                      <a:pt x="44794" y="16981"/>
                    </a:lnTo>
                    <a:lnTo>
                      <a:pt x="45247" y="16823"/>
                    </a:lnTo>
                    <a:lnTo>
                      <a:pt x="45680" y="16646"/>
                    </a:lnTo>
                    <a:lnTo>
                      <a:pt x="46094" y="16469"/>
                    </a:lnTo>
                    <a:lnTo>
                      <a:pt x="46488" y="16252"/>
                    </a:lnTo>
                    <a:lnTo>
                      <a:pt x="46862" y="16055"/>
                    </a:lnTo>
                    <a:lnTo>
                      <a:pt x="47217" y="15819"/>
                    </a:lnTo>
                    <a:lnTo>
                      <a:pt x="47552" y="15582"/>
                    </a:lnTo>
                    <a:lnTo>
                      <a:pt x="47847" y="15346"/>
                    </a:lnTo>
                    <a:lnTo>
                      <a:pt x="48143" y="15070"/>
                    </a:lnTo>
                    <a:lnTo>
                      <a:pt x="48399" y="14794"/>
                    </a:lnTo>
                    <a:lnTo>
                      <a:pt x="48615" y="14499"/>
                    </a:lnTo>
                    <a:lnTo>
                      <a:pt x="48832" y="14184"/>
                    </a:lnTo>
                    <a:lnTo>
                      <a:pt x="49009" y="13849"/>
                    </a:lnTo>
                    <a:lnTo>
                      <a:pt x="49147" y="13514"/>
                    </a:lnTo>
                    <a:lnTo>
                      <a:pt x="49265" y="13159"/>
                    </a:lnTo>
                    <a:lnTo>
                      <a:pt x="48103" y="12864"/>
                    </a:lnTo>
                    <a:lnTo>
                      <a:pt x="48024" y="13081"/>
                    </a:lnTo>
                    <a:lnTo>
                      <a:pt x="47946" y="13278"/>
                    </a:lnTo>
                    <a:lnTo>
                      <a:pt x="47827" y="13494"/>
                    </a:lnTo>
                    <a:lnTo>
                      <a:pt x="47709" y="13691"/>
                    </a:lnTo>
                    <a:lnTo>
                      <a:pt x="47591" y="13869"/>
                    </a:lnTo>
                    <a:lnTo>
                      <a:pt x="47453" y="14026"/>
                    </a:lnTo>
                    <a:lnTo>
                      <a:pt x="47295" y="14203"/>
                    </a:lnTo>
                    <a:lnTo>
                      <a:pt x="47138" y="14361"/>
                    </a:lnTo>
                    <a:lnTo>
                      <a:pt x="46941" y="14519"/>
                    </a:lnTo>
                    <a:lnTo>
                      <a:pt x="46744" y="14676"/>
                    </a:lnTo>
                    <a:lnTo>
                      <a:pt x="46547" y="14834"/>
                    </a:lnTo>
                    <a:lnTo>
                      <a:pt x="46311" y="14972"/>
                    </a:lnTo>
                    <a:lnTo>
                      <a:pt x="45936" y="15188"/>
                    </a:lnTo>
                    <a:lnTo>
                      <a:pt x="45542" y="15385"/>
                    </a:lnTo>
                    <a:lnTo>
                      <a:pt x="45109" y="15582"/>
                    </a:lnTo>
                    <a:lnTo>
                      <a:pt x="44656" y="15760"/>
                    </a:lnTo>
                    <a:lnTo>
                      <a:pt x="44163" y="15917"/>
                    </a:lnTo>
                    <a:lnTo>
                      <a:pt x="43632" y="16075"/>
                    </a:lnTo>
                    <a:lnTo>
                      <a:pt x="43080" y="16213"/>
                    </a:lnTo>
                    <a:lnTo>
                      <a:pt x="42509" y="16331"/>
                    </a:lnTo>
                    <a:lnTo>
                      <a:pt x="41898" y="16449"/>
                    </a:lnTo>
                    <a:lnTo>
                      <a:pt x="41288" y="16528"/>
                    </a:lnTo>
                    <a:lnTo>
                      <a:pt x="40637" y="16626"/>
                    </a:lnTo>
                    <a:lnTo>
                      <a:pt x="39948" y="16685"/>
                    </a:lnTo>
                    <a:lnTo>
                      <a:pt x="39259" y="16744"/>
                    </a:lnTo>
                    <a:lnTo>
                      <a:pt x="38530" y="16784"/>
                    </a:lnTo>
                    <a:lnTo>
                      <a:pt x="37801" y="16804"/>
                    </a:lnTo>
                    <a:lnTo>
                      <a:pt x="36245" y="16804"/>
                    </a:lnTo>
                    <a:lnTo>
                      <a:pt x="35417" y="16764"/>
                    </a:lnTo>
                    <a:lnTo>
                      <a:pt x="34590" y="16725"/>
                    </a:lnTo>
                    <a:lnTo>
                      <a:pt x="33743" y="16685"/>
                    </a:lnTo>
                    <a:lnTo>
                      <a:pt x="32876" y="16607"/>
                    </a:lnTo>
                    <a:lnTo>
                      <a:pt x="31990" y="16508"/>
                    </a:lnTo>
                    <a:lnTo>
                      <a:pt x="31084" y="16410"/>
                    </a:lnTo>
                    <a:lnTo>
                      <a:pt x="30178" y="16291"/>
                    </a:lnTo>
                    <a:lnTo>
                      <a:pt x="29252" y="16154"/>
                    </a:lnTo>
                    <a:lnTo>
                      <a:pt x="28326" y="15996"/>
                    </a:lnTo>
                    <a:lnTo>
                      <a:pt x="27381" y="15819"/>
                    </a:lnTo>
                    <a:lnTo>
                      <a:pt x="26415" y="15641"/>
                    </a:lnTo>
                    <a:lnTo>
                      <a:pt x="25450" y="15425"/>
                    </a:lnTo>
                    <a:lnTo>
                      <a:pt x="24485" y="15208"/>
                    </a:lnTo>
                    <a:lnTo>
                      <a:pt x="23500" y="14972"/>
                    </a:lnTo>
                    <a:lnTo>
                      <a:pt x="22515" y="14716"/>
                    </a:lnTo>
                    <a:lnTo>
                      <a:pt x="21432" y="14420"/>
                    </a:lnTo>
                    <a:lnTo>
                      <a:pt x="20388" y="14085"/>
                    </a:lnTo>
                    <a:lnTo>
                      <a:pt x="19324" y="13750"/>
                    </a:lnTo>
                    <a:lnTo>
                      <a:pt x="18300" y="13396"/>
                    </a:lnTo>
                    <a:lnTo>
                      <a:pt x="17275" y="13022"/>
                    </a:lnTo>
                    <a:lnTo>
                      <a:pt x="16271" y="12647"/>
                    </a:lnTo>
                    <a:lnTo>
                      <a:pt x="15266" y="12234"/>
                    </a:lnTo>
                    <a:lnTo>
                      <a:pt x="14301" y="11820"/>
                    </a:lnTo>
                    <a:lnTo>
                      <a:pt x="12902" y="11170"/>
                    </a:lnTo>
                    <a:lnTo>
                      <a:pt x="11543" y="10500"/>
                    </a:lnTo>
                    <a:lnTo>
                      <a:pt x="10243" y="9811"/>
                    </a:lnTo>
                    <a:lnTo>
                      <a:pt x="9002" y="9102"/>
                    </a:lnTo>
                    <a:lnTo>
                      <a:pt x="8116" y="8570"/>
                    </a:lnTo>
                    <a:lnTo>
                      <a:pt x="7288" y="8018"/>
                    </a:lnTo>
                    <a:lnTo>
                      <a:pt x="6481" y="7467"/>
                    </a:lnTo>
                    <a:lnTo>
                      <a:pt x="5732" y="6915"/>
                    </a:lnTo>
                    <a:lnTo>
                      <a:pt x="5043" y="6364"/>
                    </a:lnTo>
                    <a:lnTo>
                      <a:pt x="4393" y="5812"/>
                    </a:lnTo>
                    <a:lnTo>
                      <a:pt x="3802" y="5260"/>
                    </a:lnTo>
                    <a:lnTo>
                      <a:pt x="3270" y="4709"/>
                    </a:lnTo>
                    <a:lnTo>
                      <a:pt x="2778" y="4177"/>
                    </a:lnTo>
                    <a:lnTo>
                      <a:pt x="2364" y="3665"/>
                    </a:lnTo>
                    <a:lnTo>
                      <a:pt x="2009" y="3153"/>
                    </a:lnTo>
                    <a:lnTo>
                      <a:pt x="1852" y="2897"/>
                    </a:lnTo>
                    <a:lnTo>
                      <a:pt x="1714" y="2641"/>
                    </a:lnTo>
                    <a:lnTo>
                      <a:pt x="1596" y="2404"/>
                    </a:lnTo>
                    <a:lnTo>
                      <a:pt x="1497" y="2168"/>
                    </a:lnTo>
                    <a:lnTo>
                      <a:pt x="1399" y="1951"/>
                    </a:lnTo>
                    <a:lnTo>
                      <a:pt x="1340" y="1715"/>
                    </a:lnTo>
                    <a:lnTo>
                      <a:pt x="1280" y="1498"/>
                    </a:lnTo>
                    <a:lnTo>
                      <a:pt x="1241" y="1301"/>
                    </a:lnTo>
                    <a:lnTo>
                      <a:pt x="1221" y="1084"/>
                    </a:lnTo>
                    <a:lnTo>
                      <a:pt x="1221" y="887"/>
                    </a:lnTo>
                    <a:lnTo>
                      <a:pt x="1221" y="592"/>
                    </a:lnTo>
                    <a:lnTo>
                      <a:pt x="1280" y="316"/>
                    </a:lnTo>
                    <a:lnTo>
                      <a:pt x="1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1"/>
              <p:cNvSpPr/>
              <p:nvPr/>
            </p:nvSpPr>
            <p:spPr>
              <a:xfrm>
                <a:off x="2675350" y="251900"/>
                <a:ext cx="699800" cy="1114950"/>
              </a:xfrm>
              <a:custGeom>
                <a:avLst/>
                <a:gdLst/>
                <a:ahLst/>
                <a:cxnLst/>
                <a:rect l="l" t="t" r="r" b="b"/>
                <a:pathLst>
                  <a:path w="27992" h="44598" extrusionOk="0">
                    <a:moveTo>
                      <a:pt x="2562" y="1"/>
                    </a:moveTo>
                    <a:lnTo>
                      <a:pt x="2227" y="217"/>
                    </a:lnTo>
                    <a:lnTo>
                      <a:pt x="1931" y="454"/>
                    </a:lnTo>
                    <a:lnTo>
                      <a:pt x="1655" y="729"/>
                    </a:lnTo>
                    <a:lnTo>
                      <a:pt x="1399" y="1025"/>
                    </a:lnTo>
                    <a:lnTo>
                      <a:pt x="1222" y="1261"/>
                    </a:lnTo>
                    <a:lnTo>
                      <a:pt x="1045" y="1517"/>
                    </a:lnTo>
                    <a:lnTo>
                      <a:pt x="907" y="1773"/>
                    </a:lnTo>
                    <a:lnTo>
                      <a:pt x="769" y="2049"/>
                    </a:lnTo>
                    <a:lnTo>
                      <a:pt x="631" y="2345"/>
                    </a:lnTo>
                    <a:lnTo>
                      <a:pt x="533" y="2640"/>
                    </a:lnTo>
                    <a:lnTo>
                      <a:pt x="414" y="2955"/>
                    </a:lnTo>
                    <a:lnTo>
                      <a:pt x="336" y="3270"/>
                    </a:lnTo>
                    <a:lnTo>
                      <a:pt x="257" y="3605"/>
                    </a:lnTo>
                    <a:lnTo>
                      <a:pt x="178" y="3940"/>
                    </a:lnTo>
                    <a:lnTo>
                      <a:pt x="139" y="4295"/>
                    </a:lnTo>
                    <a:lnTo>
                      <a:pt x="80" y="4669"/>
                    </a:lnTo>
                    <a:lnTo>
                      <a:pt x="21" y="5418"/>
                    </a:lnTo>
                    <a:lnTo>
                      <a:pt x="1" y="6206"/>
                    </a:lnTo>
                    <a:lnTo>
                      <a:pt x="21" y="6698"/>
                    </a:lnTo>
                    <a:lnTo>
                      <a:pt x="40" y="7230"/>
                    </a:lnTo>
                    <a:lnTo>
                      <a:pt x="80" y="7742"/>
                    </a:lnTo>
                    <a:lnTo>
                      <a:pt x="119" y="8294"/>
                    </a:lnTo>
                    <a:lnTo>
                      <a:pt x="178" y="8845"/>
                    </a:lnTo>
                    <a:lnTo>
                      <a:pt x="257" y="9397"/>
                    </a:lnTo>
                    <a:lnTo>
                      <a:pt x="454" y="10559"/>
                    </a:lnTo>
                    <a:lnTo>
                      <a:pt x="651" y="11445"/>
                    </a:lnTo>
                    <a:lnTo>
                      <a:pt x="868" y="12371"/>
                    </a:lnTo>
                    <a:lnTo>
                      <a:pt x="1104" y="13317"/>
                    </a:lnTo>
                    <a:lnTo>
                      <a:pt x="1380" y="14282"/>
                    </a:lnTo>
                    <a:lnTo>
                      <a:pt x="1695" y="15247"/>
                    </a:lnTo>
                    <a:lnTo>
                      <a:pt x="2030" y="16252"/>
                    </a:lnTo>
                    <a:lnTo>
                      <a:pt x="2404" y="17256"/>
                    </a:lnTo>
                    <a:lnTo>
                      <a:pt x="2798" y="18281"/>
                    </a:lnTo>
                    <a:lnTo>
                      <a:pt x="3212" y="19325"/>
                    </a:lnTo>
                    <a:lnTo>
                      <a:pt x="3665" y="20369"/>
                    </a:lnTo>
                    <a:lnTo>
                      <a:pt x="4137" y="21432"/>
                    </a:lnTo>
                    <a:lnTo>
                      <a:pt x="4650" y="22516"/>
                    </a:lnTo>
                    <a:lnTo>
                      <a:pt x="5181" y="23579"/>
                    </a:lnTo>
                    <a:lnTo>
                      <a:pt x="5733" y="24663"/>
                    </a:lnTo>
                    <a:lnTo>
                      <a:pt x="6324" y="25746"/>
                    </a:lnTo>
                    <a:lnTo>
                      <a:pt x="6954" y="26830"/>
                    </a:lnTo>
                    <a:lnTo>
                      <a:pt x="7526" y="27814"/>
                    </a:lnTo>
                    <a:lnTo>
                      <a:pt x="8097" y="28760"/>
                    </a:lnTo>
                    <a:lnTo>
                      <a:pt x="8688" y="29686"/>
                    </a:lnTo>
                    <a:lnTo>
                      <a:pt x="9279" y="30592"/>
                    </a:lnTo>
                    <a:lnTo>
                      <a:pt x="9870" y="31478"/>
                    </a:lnTo>
                    <a:lnTo>
                      <a:pt x="10480" y="32345"/>
                    </a:lnTo>
                    <a:lnTo>
                      <a:pt x="11091" y="33192"/>
                    </a:lnTo>
                    <a:lnTo>
                      <a:pt x="11721" y="34000"/>
                    </a:lnTo>
                    <a:lnTo>
                      <a:pt x="12332" y="34788"/>
                    </a:lnTo>
                    <a:lnTo>
                      <a:pt x="12962" y="35556"/>
                    </a:lnTo>
                    <a:lnTo>
                      <a:pt x="13573" y="36304"/>
                    </a:lnTo>
                    <a:lnTo>
                      <a:pt x="14203" y="37014"/>
                    </a:lnTo>
                    <a:lnTo>
                      <a:pt x="14834" y="37703"/>
                    </a:lnTo>
                    <a:lnTo>
                      <a:pt x="15464" y="38353"/>
                    </a:lnTo>
                    <a:lnTo>
                      <a:pt x="16075" y="38983"/>
                    </a:lnTo>
                    <a:lnTo>
                      <a:pt x="16705" y="39594"/>
                    </a:lnTo>
                    <a:lnTo>
                      <a:pt x="17316" y="40165"/>
                    </a:lnTo>
                    <a:lnTo>
                      <a:pt x="17926" y="40697"/>
                    </a:lnTo>
                    <a:lnTo>
                      <a:pt x="18537" y="41209"/>
                    </a:lnTo>
                    <a:lnTo>
                      <a:pt x="19147" y="41682"/>
                    </a:lnTo>
                    <a:lnTo>
                      <a:pt x="19738" y="42135"/>
                    </a:lnTo>
                    <a:lnTo>
                      <a:pt x="20349" y="42549"/>
                    </a:lnTo>
                    <a:lnTo>
                      <a:pt x="20920" y="42923"/>
                    </a:lnTo>
                    <a:lnTo>
                      <a:pt x="21511" y="43258"/>
                    </a:lnTo>
                    <a:lnTo>
                      <a:pt x="22083" y="43553"/>
                    </a:lnTo>
                    <a:lnTo>
                      <a:pt x="22634" y="43829"/>
                    </a:lnTo>
                    <a:lnTo>
                      <a:pt x="23186" y="44066"/>
                    </a:lnTo>
                    <a:lnTo>
                      <a:pt x="23737" y="44243"/>
                    </a:lnTo>
                    <a:lnTo>
                      <a:pt x="24269" y="44400"/>
                    </a:lnTo>
                    <a:lnTo>
                      <a:pt x="24801" y="44519"/>
                    </a:lnTo>
                    <a:lnTo>
                      <a:pt x="25313" y="44578"/>
                    </a:lnTo>
                    <a:lnTo>
                      <a:pt x="25825" y="44597"/>
                    </a:lnTo>
                    <a:lnTo>
                      <a:pt x="26101" y="44597"/>
                    </a:lnTo>
                    <a:lnTo>
                      <a:pt x="26396" y="44578"/>
                    </a:lnTo>
                    <a:lnTo>
                      <a:pt x="26672" y="44538"/>
                    </a:lnTo>
                    <a:lnTo>
                      <a:pt x="26948" y="44479"/>
                    </a:lnTo>
                    <a:lnTo>
                      <a:pt x="27224" y="44400"/>
                    </a:lnTo>
                    <a:lnTo>
                      <a:pt x="27480" y="44302"/>
                    </a:lnTo>
                    <a:lnTo>
                      <a:pt x="27736" y="44184"/>
                    </a:lnTo>
                    <a:lnTo>
                      <a:pt x="27992" y="44046"/>
                    </a:lnTo>
                    <a:lnTo>
                      <a:pt x="27381" y="43002"/>
                    </a:lnTo>
                    <a:lnTo>
                      <a:pt x="27224" y="43100"/>
                    </a:lnTo>
                    <a:lnTo>
                      <a:pt x="27046" y="43179"/>
                    </a:lnTo>
                    <a:lnTo>
                      <a:pt x="26849" y="43238"/>
                    </a:lnTo>
                    <a:lnTo>
                      <a:pt x="26653" y="43297"/>
                    </a:lnTo>
                    <a:lnTo>
                      <a:pt x="26456" y="43337"/>
                    </a:lnTo>
                    <a:lnTo>
                      <a:pt x="26259" y="43376"/>
                    </a:lnTo>
                    <a:lnTo>
                      <a:pt x="26042" y="43396"/>
                    </a:lnTo>
                    <a:lnTo>
                      <a:pt x="25825" y="43396"/>
                    </a:lnTo>
                    <a:lnTo>
                      <a:pt x="25412" y="43376"/>
                    </a:lnTo>
                    <a:lnTo>
                      <a:pt x="24998" y="43337"/>
                    </a:lnTo>
                    <a:lnTo>
                      <a:pt x="24565" y="43238"/>
                    </a:lnTo>
                    <a:lnTo>
                      <a:pt x="24092" y="43100"/>
                    </a:lnTo>
                    <a:lnTo>
                      <a:pt x="23678" y="42962"/>
                    </a:lnTo>
                    <a:lnTo>
                      <a:pt x="23245" y="42785"/>
                    </a:lnTo>
                    <a:lnTo>
                      <a:pt x="22811" y="42588"/>
                    </a:lnTo>
                    <a:lnTo>
                      <a:pt x="22358" y="42352"/>
                    </a:lnTo>
                    <a:lnTo>
                      <a:pt x="21886" y="42096"/>
                    </a:lnTo>
                    <a:lnTo>
                      <a:pt x="21413" y="41800"/>
                    </a:lnTo>
                    <a:lnTo>
                      <a:pt x="20940" y="41485"/>
                    </a:lnTo>
                    <a:lnTo>
                      <a:pt x="20448" y="41150"/>
                    </a:lnTo>
                    <a:lnTo>
                      <a:pt x="19699" y="40599"/>
                    </a:lnTo>
                    <a:lnTo>
                      <a:pt x="18931" y="39968"/>
                    </a:lnTo>
                    <a:lnTo>
                      <a:pt x="18163" y="39299"/>
                    </a:lnTo>
                    <a:lnTo>
                      <a:pt x="17375" y="38570"/>
                    </a:lnTo>
                    <a:lnTo>
                      <a:pt x="16587" y="37801"/>
                    </a:lnTo>
                    <a:lnTo>
                      <a:pt x="15799" y="36954"/>
                    </a:lnTo>
                    <a:lnTo>
                      <a:pt x="14991" y="36088"/>
                    </a:lnTo>
                    <a:lnTo>
                      <a:pt x="14184" y="35162"/>
                    </a:lnTo>
                    <a:lnTo>
                      <a:pt x="13396" y="34177"/>
                    </a:lnTo>
                    <a:lnTo>
                      <a:pt x="12588" y="33172"/>
                    </a:lnTo>
                    <a:lnTo>
                      <a:pt x="11800" y="32109"/>
                    </a:lnTo>
                    <a:lnTo>
                      <a:pt x="11012" y="31006"/>
                    </a:lnTo>
                    <a:lnTo>
                      <a:pt x="10244" y="29863"/>
                    </a:lnTo>
                    <a:lnTo>
                      <a:pt x="9476" y="28701"/>
                    </a:lnTo>
                    <a:lnTo>
                      <a:pt x="8727" y="27480"/>
                    </a:lnTo>
                    <a:lnTo>
                      <a:pt x="7998" y="26239"/>
                    </a:lnTo>
                    <a:lnTo>
                      <a:pt x="7191" y="24801"/>
                    </a:lnTo>
                    <a:lnTo>
                      <a:pt x="6442" y="23382"/>
                    </a:lnTo>
                    <a:lnTo>
                      <a:pt x="5733" y="21984"/>
                    </a:lnTo>
                    <a:lnTo>
                      <a:pt x="5083" y="20585"/>
                    </a:lnTo>
                    <a:lnTo>
                      <a:pt x="4472" y="19206"/>
                    </a:lnTo>
                    <a:lnTo>
                      <a:pt x="3901" y="17847"/>
                    </a:lnTo>
                    <a:lnTo>
                      <a:pt x="3409" y="16508"/>
                    </a:lnTo>
                    <a:lnTo>
                      <a:pt x="2956" y="15208"/>
                    </a:lnTo>
                    <a:lnTo>
                      <a:pt x="2542" y="13927"/>
                    </a:lnTo>
                    <a:lnTo>
                      <a:pt x="2187" y="12686"/>
                    </a:lnTo>
                    <a:lnTo>
                      <a:pt x="1892" y="11485"/>
                    </a:lnTo>
                    <a:lnTo>
                      <a:pt x="1655" y="10322"/>
                    </a:lnTo>
                    <a:lnTo>
                      <a:pt x="1458" y="9219"/>
                    </a:lnTo>
                    <a:lnTo>
                      <a:pt x="1380" y="8687"/>
                    </a:lnTo>
                    <a:lnTo>
                      <a:pt x="1321" y="8156"/>
                    </a:lnTo>
                    <a:lnTo>
                      <a:pt x="1262" y="7643"/>
                    </a:lnTo>
                    <a:lnTo>
                      <a:pt x="1242" y="7151"/>
                    </a:lnTo>
                    <a:lnTo>
                      <a:pt x="1222" y="6678"/>
                    </a:lnTo>
                    <a:lnTo>
                      <a:pt x="1202" y="6206"/>
                    </a:lnTo>
                    <a:lnTo>
                      <a:pt x="1222" y="5713"/>
                    </a:lnTo>
                    <a:lnTo>
                      <a:pt x="1242" y="5240"/>
                    </a:lnTo>
                    <a:lnTo>
                      <a:pt x="1281" y="4787"/>
                    </a:lnTo>
                    <a:lnTo>
                      <a:pt x="1340" y="4354"/>
                    </a:lnTo>
                    <a:lnTo>
                      <a:pt x="1419" y="3960"/>
                    </a:lnTo>
                    <a:lnTo>
                      <a:pt x="1498" y="3566"/>
                    </a:lnTo>
                    <a:lnTo>
                      <a:pt x="1596" y="3211"/>
                    </a:lnTo>
                    <a:lnTo>
                      <a:pt x="1715" y="2876"/>
                    </a:lnTo>
                    <a:lnTo>
                      <a:pt x="1852" y="2561"/>
                    </a:lnTo>
                    <a:lnTo>
                      <a:pt x="2010" y="2266"/>
                    </a:lnTo>
                    <a:lnTo>
                      <a:pt x="2168" y="2010"/>
                    </a:lnTo>
                    <a:lnTo>
                      <a:pt x="2345" y="1773"/>
                    </a:lnTo>
                    <a:lnTo>
                      <a:pt x="2522" y="1557"/>
                    </a:lnTo>
                    <a:lnTo>
                      <a:pt x="2719" y="1360"/>
                    </a:lnTo>
                    <a:lnTo>
                      <a:pt x="2936" y="1182"/>
                    </a:lnTo>
                    <a:lnTo>
                      <a:pt x="3153" y="1045"/>
                    </a:lnTo>
                    <a:lnTo>
                      <a:pt x="25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543708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Bong bóng Lời nói: Hình chữ nhật với Góc Tròn 83">
            <a:extLst>
              <a:ext uri="{FF2B5EF4-FFF2-40B4-BE49-F238E27FC236}">
                <a16:creationId xmlns:a16="http://schemas.microsoft.com/office/drawing/2014/main" id="{166706D1-557D-BCDB-4D0C-219055DE8FB6}"/>
              </a:ext>
            </a:extLst>
          </p:cNvPr>
          <p:cNvSpPr/>
          <p:nvPr/>
        </p:nvSpPr>
        <p:spPr>
          <a:xfrm>
            <a:off x="991093" y="2231490"/>
            <a:ext cx="4746277" cy="2717704"/>
          </a:xfrm>
          <a:prstGeom prst="wedgeRoundRectCallout">
            <a:avLst>
              <a:gd name="adj1" fmla="val -49941"/>
              <a:gd name="adj2" fmla="val -6270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vi-VN"/>
          </a:p>
        </p:txBody>
      </p:sp>
      <p:sp>
        <p:nvSpPr>
          <p:cNvPr id="83" name="Bong bóng Lời nói: Hình chữ nhật với Góc Tròn 82">
            <a:extLst>
              <a:ext uri="{FF2B5EF4-FFF2-40B4-BE49-F238E27FC236}">
                <a16:creationId xmlns:a16="http://schemas.microsoft.com/office/drawing/2014/main" id="{6D75832C-CF96-DE8E-469F-3C4B4502AA1D}"/>
              </a:ext>
            </a:extLst>
          </p:cNvPr>
          <p:cNvSpPr/>
          <p:nvPr/>
        </p:nvSpPr>
        <p:spPr>
          <a:xfrm>
            <a:off x="2469862" y="2202180"/>
            <a:ext cx="4746277" cy="2717704"/>
          </a:xfrm>
          <a:prstGeom prst="wedgeRoundRectCallout">
            <a:avLst>
              <a:gd name="adj1" fmla="val -49941"/>
              <a:gd name="adj2" fmla="val -6270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vi-VN"/>
          </a:p>
        </p:txBody>
      </p:sp>
      <p:sp>
        <p:nvSpPr>
          <p:cNvPr id="85" name="Bong bóng Lời nói: Hình chữ nhật với Góc Tròn 84">
            <a:extLst>
              <a:ext uri="{FF2B5EF4-FFF2-40B4-BE49-F238E27FC236}">
                <a16:creationId xmlns:a16="http://schemas.microsoft.com/office/drawing/2014/main" id="{5A47FC20-626B-809C-A3ED-89B59880B016}"/>
              </a:ext>
            </a:extLst>
          </p:cNvPr>
          <p:cNvSpPr/>
          <p:nvPr/>
        </p:nvSpPr>
        <p:spPr>
          <a:xfrm>
            <a:off x="1513181" y="2211640"/>
            <a:ext cx="5540218" cy="2717704"/>
          </a:xfrm>
          <a:prstGeom prst="wedgeRoundRectCallout">
            <a:avLst>
              <a:gd name="adj1" fmla="val -2915"/>
              <a:gd name="adj2" fmla="val -6302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vi-VN"/>
          </a:p>
        </p:txBody>
      </p:sp>
      <p:pic>
        <p:nvPicPr>
          <p:cNvPr id="6" name="Hình ảnh 5">
            <a:extLst>
              <a:ext uri="{FF2B5EF4-FFF2-40B4-BE49-F238E27FC236}">
                <a16:creationId xmlns:a16="http://schemas.microsoft.com/office/drawing/2014/main" id="{EA4CFF49-5CEC-B8F9-FFB3-B36A39E604BD}"/>
              </a:ext>
            </a:extLst>
          </p:cNvPr>
          <p:cNvPicPr>
            <a:picLocks noChangeAspect="1"/>
          </p:cNvPicPr>
          <p:nvPr/>
        </p:nvPicPr>
        <p:blipFill rotWithShape="1">
          <a:blip r:embed="rId3"/>
          <a:srcRect t="1978" b="1978"/>
          <a:stretch/>
        </p:blipFill>
        <p:spPr>
          <a:xfrm>
            <a:off x="2846196" y="2586387"/>
            <a:ext cx="4059552" cy="2306609"/>
          </a:xfrm>
          <a:prstGeom prst="rect">
            <a:avLst/>
          </a:prstGeom>
        </p:spPr>
      </p:pic>
      <p:pic>
        <p:nvPicPr>
          <p:cNvPr id="82" name="Hình ảnh 4">
            <a:extLst>
              <a:ext uri="{FF2B5EF4-FFF2-40B4-BE49-F238E27FC236}">
                <a16:creationId xmlns:a16="http://schemas.microsoft.com/office/drawing/2014/main" id="{37BA5800-7E48-5BE6-C226-A96D3642CE8C}"/>
              </a:ext>
            </a:extLst>
          </p:cNvPr>
          <p:cNvPicPr>
            <a:picLocks noChangeAspect="1"/>
          </p:cNvPicPr>
          <p:nvPr/>
        </p:nvPicPr>
        <p:blipFill>
          <a:blip r:embed="rId4"/>
          <a:stretch>
            <a:fillRect/>
          </a:stretch>
        </p:blipFill>
        <p:spPr>
          <a:xfrm>
            <a:off x="1238746" y="3688679"/>
            <a:ext cx="4335884" cy="1093032"/>
          </a:xfrm>
          <a:prstGeom prst="rect">
            <a:avLst/>
          </a:prstGeom>
        </p:spPr>
      </p:pic>
      <p:pic>
        <p:nvPicPr>
          <p:cNvPr id="80" name="Hình ảnh 1" descr="Ảnh có chứa văn bản, khác nhau, vài&#10;&#10;Mô tả được tạo tự động">
            <a:extLst>
              <a:ext uri="{FF2B5EF4-FFF2-40B4-BE49-F238E27FC236}">
                <a16:creationId xmlns:a16="http://schemas.microsoft.com/office/drawing/2014/main" id="{2108AAA5-0A16-8222-3F83-112589950EBE}"/>
              </a:ext>
            </a:extLst>
          </p:cNvPr>
          <p:cNvPicPr>
            <a:picLocks noChangeAspect="1"/>
          </p:cNvPicPr>
          <p:nvPr/>
        </p:nvPicPr>
        <p:blipFill>
          <a:blip r:embed="rId5"/>
          <a:stretch>
            <a:fillRect/>
          </a:stretch>
        </p:blipFill>
        <p:spPr>
          <a:xfrm>
            <a:off x="1239225" y="2472284"/>
            <a:ext cx="4335884" cy="1215546"/>
          </a:xfrm>
          <a:prstGeom prst="rect">
            <a:avLst/>
          </a:prstGeom>
        </p:spPr>
      </p:pic>
      <p:pic>
        <p:nvPicPr>
          <p:cNvPr id="5" name="Hình ảnh 4">
            <a:extLst>
              <a:ext uri="{FF2B5EF4-FFF2-40B4-BE49-F238E27FC236}">
                <a16:creationId xmlns:a16="http://schemas.microsoft.com/office/drawing/2014/main" id="{A079B605-6299-822D-9AA1-9388BFE4E56C}"/>
              </a:ext>
            </a:extLst>
          </p:cNvPr>
          <p:cNvPicPr>
            <a:picLocks noChangeAspect="1"/>
          </p:cNvPicPr>
          <p:nvPr/>
        </p:nvPicPr>
        <p:blipFill>
          <a:blip r:embed="rId6"/>
          <a:stretch>
            <a:fillRect/>
          </a:stretch>
        </p:blipFill>
        <p:spPr>
          <a:xfrm>
            <a:off x="2800675" y="3918535"/>
            <a:ext cx="4092295" cy="914479"/>
          </a:xfrm>
          <a:prstGeom prst="rect">
            <a:avLst/>
          </a:prstGeom>
        </p:spPr>
      </p:pic>
      <p:pic>
        <p:nvPicPr>
          <p:cNvPr id="3" name="Hình ảnh 2">
            <a:extLst>
              <a:ext uri="{FF2B5EF4-FFF2-40B4-BE49-F238E27FC236}">
                <a16:creationId xmlns:a16="http://schemas.microsoft.com/office/drawing/2014/main" id="{31366110-1F1D-A706-2A53-846B43B4EA33}"/>
              </a:ext>
            </a:extLst>
          </p:cNvPr>
          <p:cNvPicPr>
            <a:picLocks noChangeAspect="1"/>
          </p:cNvPicPr>
          <p:nvPr/>
        </p:nvPicPr>
        <p:blipFill>
          <a:blip r:embed="rId7"/>
          <a:stretch>
            <a:fillRect/>
          </a:stretch>
        </p:blipFill>
        <p:spPr>
          <a:xfrm>
            <a:off x="1781343" y="2381572"/>
            <a:ext cx="5138799" cy="1709135"/>
          </a:xfrm>
          <a:prstGeom prst="rect">
            <a:avLst/>
          </a:prstGeom>
        </p:spPr>
      </p:pic>
      <p:sp>
        <p:nvSpPr>
          <p:cNvPr id="159" name="Google Shape;2536;p42">
            <a:extLst>
              <a:ext uri="{FF2B5EF4-FFF2-40B4-BE49-F238E27FC236}">
                <a16:creationId xmlns:a16="http://schemas.microsoft.com/office/drawing/2014/main" id="{B33F179E-96F5-DD42-815A-B8FD33A68702}"/>
              </a:ext>
            </a:extLst>
          </p:cNvPr>
          <p:cNvSpPr txBox="1">
            <a:spLocks noGrp="1"/>
          </p:cNvSpPr>
          <p:nvPr>
            <p:ph type="title"/>
          </p:nvPr>
        </p:nvSpPr>
        <p:spPr>
          <a:xfrm>
            <a:off x="-1" y="129344"/>
            <a:ext cx="8932985" cy="457200"/>
          </a:xfrm>
          <a:prstGeom prst="rect">
            <a:avLst/>
          </a:prstGeom>
        </p:spPr>
        <p:txBody>
          <a:bodyPr spcFirstLastPara="1" wrap="square" lIns="91425" tIns="91425" rIns="91425" bIns="91425" anchor="ctr" anchorCtr="0">
            <a:noAutofit/>
          </a:bodyPr>
          <a:lstStyle/>
          <a:p>
            <a:pPr lvl="0"/>
            <a:r>
              <a:rPr lang="en-US" sz="2800">
                <a:latin typeface="Nunito Black" pitchFamily="2" charset="-93"/>
              </a:rPr>
              <a:t>5. </a:t>
            </a:r>
            <a:r>
              <a:rPr lang="en-US" sz="2800" err="1">
                <a:latin typeface="Nunito Black" pitchFamily="2" charset="-93"/>
              </a:rPr>
              <a:t>Phương</a:t>
            </a:r>
            <a:r>
              <a:rPr lang="en-US" sz="2800">
                <a:latin typeface="Nunito Black" pitchFamily="2" charset="-93"/>
              </a:rPr>
              <a:t> </a:t>
            </a:r>
            <a:r>
              <a:rPr lang="en-US" sz="2800" err="1">
                <a:latin typeface="Nunito Black" pitchFamily="2" charset="-93"/>
              </a:rPr>
              <a:t>pháp</a:t>
            </a:r>
            <a:r>
              <a:rPr lang="en-US" sz="2800">
                <a:latin typeface="Nunito Black" pitchFamily="2" charset="-93"/>
              </a:rPr>
              <a:t> </a:t>
            </a:r>
            <a:r>
              <a:rPr lang="en-US" sz="2800" err="1">
                <a:latin typeface="Nunito Black" pitchFamily="2" charset="-93"/>
              </a:rPr>
              <a:t>tiếp</a:t>
            </a:r>
            <a:r>
              <a:rPr lang="en-US" sz="2800">
                <a:latin typeface="Nunito Black" pitchFamily="2" charset="-93"/>
              </a:rPr>
              <a:t> </a:t>
            </a:r>
            <a:r>
              <a:rPr lang="en-US" sz="2800" err="1">
                <a:latin typeface="Nunito Black" pitchFamily="2" charset="-93"/>
              </a:rPr>
              <a:t>cận</a:t>
            </a:r>
            <a:endParaRPr sz="2800">
              <a:latin typeface="Nunito Black" pitchFamily="2" charset="-93"/>
            </a:endParaRPr>
          </a:p>
        </p:txBody>
      </p:sp>
      <p:grpSp>
        <p:nvGrpSpPr>
          <p:cNvPr id="7" name="Google Shape;2537;p42">
            <a:extLst>
              <a:ext uri="{FF2B5EF4-FFF2-40B4-BE49-F238E27FC236}">
                <a16:creationId xmlns:a16="http://schemas.microsoft.com/office/drawing/2014/main" id="{FCB74000-CF9B-4B53-13DA-2160358A1101}"/>
              </a:ext>
            </a:extLst>
          </p:cNvPr>
          <p:cNvGrpSpPr/>
          <p:nvPr/>
        </p:nvGrpSpPr>
        <p:grpSpPr>
          <a:xfrm>
            <a:off x="96052" y="3589452"/>
            <a:ext cx="1825029" cy="1452352"/>
            <a:chOff x="4189650" y="1358950"/>
            <a:chExt cx="1222800" cy="973100"/>
          </a:xfrm>
        </p:grpSpPr>
        <p:sp>
          <p:nvSpPr>
            <p:cNvPr id="8" name="Google Shape;2538;p42">
              <a:extLst>
                <a:ext uri="{FF2B5EF4-FFF2-40B4-BE49-F238E27FC236}">
                  <a16:creationId xmlns:a16="http://schemas.microsoft.com/office/drawing/2014/main" id="{83550170-E320-C069-DEEC-7EFF2358E6FC}"/>
                </a:ext>
              </a:extLst>
            </p:cNvPr>
            <p:cNvSpPr/>
            <p:nvPr/>
          </p:nvSpPr>
          <p:spPr>
            <a:xfrm>
              <a:off x="4189650" y="1455475"/>
              <a:ext cx="1222800" cy="723925"/>
            </a:xfrm>
            <a:custGeom>
              <a:avLst/>
              <a:gdLst/>
              <a:ahLst/>
              <a:cxnLst/>
              <a:rect l="l" t="t" r="r" b="b"/>
              <a:pathLst>
                <a:path w="48912" h="28957" extrusionOk="0">
                  <a:moveTo>
                    <a:pt x="28169" y="0"/>
                  </a:moveTo>
                  <a:lnTo>
                    <a:pt x="3822" y="13946"/>
                  </a:lnTo>
                  <a:lnTo>
                    <a:pt x="296" y="16034"/>
                  </a:lnTo>
                  <a:lnTo>
                    <a:pt x="158" y="16133"/>
                  </a:lnTo>
                  <a:lnTo>
                    <a:pt x="80" y="16271"/>
                  </a:lnTo>
                  <a:lnTo>
                    <a:pt x="21" y="16409"/>
                  </a:lnTo>
                  <a:lnTo>
                    <a:pt x="1" y="16566"/>
                  </a:lnTo>
                  <a:lnTo>
                    <a:pt x="21" y="16704"/>
                  </a:lnTo>
                  <a:lnTo>
                    <a:pt x="80" y="16842"/>
                  </a:lnTo>
                  <a:lnTo>
                    <a:pt x="158" y="16980"/>
                  </a:lnTo>
                  <a:lnTo>
                    <a:pt x="296" y="17078"/>
                  </a:lnTo>
                  <a:lnTo>
                    <a:pt x="20566" y="28858"/>
                  </a:lnTo>
                  <a:lnTo>
                    <a:pt x="20704" y="28917"/>
                  </a:lnTo>
                  <a:lnTo>
                    <a:pt x="20861" y="28957"/>
                  </a:lnTo>
                  <a:lnTo>
                    <a:pt x="21019" y="28917"/>
                  </a:lnTo>
                  <a:lnTo>
                    <a:pt x="21176" y="28858"/>
                  </a:lnTo>
                  <a:lnTo>
                    <a:pt x="48616" y="12765"/>
                  </a:lnTo>
                  <a:lnTo>
                    <a:pt x="48754" y="12666"/>
                  </a:lnTo>
                  <a:lnTo>
                    <a:pt x="48833" y="12548"/>
                  </a:lnTo>
                  <a:lnTo>
                    <a:pt x="48892" y="12390"/>
                  </a:lnTo>
                  <a:lnTo>
                    <a:pt x="48911" y="12252"/>
                  </a:lnTo>
                  <a:lnTo>
                    <a:pt x="48892" y="12095"/>
                  </a:lnTo>
                  <a:lnTo>
                    <a:pt x="48833" y="11957"/>
                  </a:lnTo>
                  <a:lnTo>
                    <a:pt x="48734" y="11819"/>
                  </a:lnTo>
                  <a:lnTo>
                    <a:pt x="48616" y="11721"/>
                  </a:lnTo>
                  <a:lnTo>
                    <a:pt x="28169"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39;p42">
              <a:extLst>
                <a:ext uri="{FF2B5EF4-FFF2-40B4-BE49-F238E27FC236}">
                  <a16:creationId xmlns:a16="http://schemas.microsoft.com/office/drawing/2014/main" id="{77839B1A-9D3A-1EF7-48BE-3FD736BF216F}"/>
                </a:ext>
              </a:extLst>
            </p:cNvPr>
            <p:cNvSpPr/>
            <p:nvPr/>
          </p:nvSpPr>
          <p:spPr>
            <a:xfrm>
              <a:off x="4285200" y="1804625"/>
              <a:ext cx="33500" cy="11350"/>
            </a:xfrm>
            <a:custGeom>
              <a:avLst/>
              <a:gdLst/>
              <a:ahLst/>
              <a:cxnLst/>
              <a:rect l="l" t="t" r="r" b="b"/>
              <a:pathLst>
                <a:path w="1340" h="454" extrusionOk="0">
                  <a:moveTo>
                    <a:pt x="473" y="0"/>
                  </a:moveTo>
                  <a:lnTo>
                    <a:pt x="0" y="276"/>
                  </a:lnTo>
                  <a:lnTo>
                    <a:pt x="138" y="355"/>
                  </a:lnTo>
                  <a:lnTo>
                    <a:pt x="256" y="394"/>
                  </a:lnTo>
                  <a:lnTo>
                    <a:pt x="375" y="434"/>
                  </a:lnTo>
                  <a:lnTo>
                    <a:pt x="493" y="453"/>
                  </a:lnTo>
                  <a:lnTo>
                    <a:pt x="591" y="453"/>
                  </a:lnTo>
                  <a:lnTo>
                    <a:pt x="690" y="434"/>
                  </a:lnTo>
                  <a:lnTo>
                    <a:pt x="788" y="414"/>
                  </a:lnTo>
                  <a:lnTo>
                    <a:pt x="867" y="374"/>
                  </a:lnTo>
                  <a:lnTo>
                    <a:pt x="1340" y="99"/>
                  </a:lnTo>
                  <a:lnTo>
                    <a:pt x="1340" y="99"/>
                  </a:lnTo>
                  <a:lnTo>
                    <a:pt x="1261" y="138"/>
                  </a:lnTo>
                  <a:lnTo>
                    <a:pt x="1162" y="158"/>
                  </a:lnTo>
                  <a:lnTo>
                    <a:pt x="1064" y="177"/>
                  </a:lnTo>
                  <a:lnTo>
                    <a:pt x="946" y="177"/>
                  </a:lnTo>
                  <a:lnTo>
                    <a:pt x="847" y="158"/>
                  </a:lnTo>
                  <a:lnTo>
                    <a:pt x="729" y="118"/>
                  </a:lnTo>
                  <a:lnTo>
                    <a:pt x="611" y="7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40;p42">
              <a:extLst>
                <a:ext uri="{FF2B5EF4-FFF2-40B4-BE49-F238E27FC236}">
                  <a16:creationId xmlns:a16="http://schemas.microsoft.com/office/drawing/2014/main" id="{1092A19C-3AAD-47A9-C0FD-210CD1CE33BC}"/>
                </a:ext>
              </a:extLst>
            </p:cNvPr>
            <p:cNvSpPr/>
            <p:nvPr/>
          </p:nvSpPr>
          <p:spPr>
            <a:xfrm>
              <a:off x="4254650" y="1732225"/>
              <a:ext cx="42400" cy="79300"/>
            </a:xfrm>
            <a:custGeom>
              <a:avLst/>
              <a:gdLst/>
              <a:ahLst/>
              <a:cxnLst/>
              <a:rect l="l" t="t" r="r" b="b"/>
              <a:pathLst>
                <a:path w="1696" h="3172" extrusionOk="0">
                  <a:moveTo>
                    <a:pt x="828" y="0"/>
                  </a:moveTo>
                  <a:lnTo>
                    <a:pt x="356" y="276"/>
                  </a:lnTo>
                  <a:lnTo>
                    <a:pt x="277" y="335"/>
                  </a:lnTo>
                  <a:lnTo>
                    <a:pt x="218" y="394"/>
                  </a:lnTo>
                  <a:lnTo>
                    <a:pt x="159" y="473"/>
                  </a:lnTo>
                  <a:lnTo>
                    <a:pt x="99" y="572"/>
                  </a:lnTo>
                  <a:lnTo>
                    <a:pt x="60" y="670"/>
                  </a:lnTo>
                  <a:lnTo>
                    <a:pt x="40" y="788"/>
                  </a:lnTo>
                  <a:lnTo>
                    <a:pt x="21" y="926"/>
                  </a:lnTo>
                  <a:lnTo>
                    <a:pt x="1" y="1064"/>
                  </a:lnTo>
                  <a:lnTo>
                    <a:pt x="21" y="1202"/>
                  </a:lnTo>
                  <a:lnTo>
                    <a:pt x="40" y="1360"/>
                  </a:lnTo>
                  <a:lnTo>
                    <a:pt x="99" y="1675"/>
                  </a:lnTo>
                  <a:lnTo>
                    <a:pt x="218" y="1970"/>
                  </a:lnTo>
                  <a:lnTo>
                    <a:pt x="356" y="2266"/>
                  </a:lnTo>
                  <a:lnTo>
                    <a:pt x="553" y="2542"/>
                  </a:lnTo>
                  <a:lnTo>
                    <a:pt x="750" y="2798"/>
                  </a:lnTo>
                  <a:lnTo>
                    <a:pt x="986" y="3014"/>
                  </a:lnTo>
                  <a:lnTo>
                    <a:pt x="1104" y="3093"/>
                  </a:lnTo>
                  <a:lnTo>
                    <a:pt x="1222" y="3172"/>
                  </a:lnTo>
                  <a:lnTo>
                    <a:pt x="1695" y="2896"/>
                  </a:lnTo>
                  <a:lnTo>
                    <a:pt x="1577" y="2817"/>
                  </a:lnTo>
                  <a:lnTo>
                    <a:pt x="1459" y="2739"/>
                  </a:lnTo>
                  <a:lnTo>
                    <a:pt x="1222" y="2522"/>
                  </a:lnTo>
                  <a:lnTo>
                    <a:pt x="1025" y="2266"/>
                  </a:lnTo>
                  <a:lnTo>
                    <a:pt x="828" y="1990"/>
                  </a:lnTo>
                  <a:lnTo>
                    <a:pt x="690" y="1695"/>
                  </a:lnTo>
                  <a:lnTo>
                    <a:pt x="572" y="1399"/>
                  </a:lnTo>
                  <a:lnTo>
                    <a:pt x="513" y="1084"/>
                  </a:lnTo>
                  <a:lnTo>
                    <a:pt x="493" y="946"/>
                  </a:lnTo>
                  <a:lnTo>
                    <a:pt x="474" y="788"/>
                  </a:lnTo>
                  <a:lnTo>
                    <a:pt x="493" y="651"/>
                  </a:lnTo>
                  <a:lnTo>
                    <a:pt x="513" y="513"/>
                  </a:lnTo>
                  <a:lnTo>
                    <a:pt x="533" y="394"/>
                  </a:lnTo>
                  <a:lnTo>
                    <a:pt x="572" y="296"/>
                  </a:lnTo>
                  <a:lnTo>
                    <a:pt x="631" y="197"/>
                  </a:lnTo>
                  <a:lnTo>
                    <a:pt x="690" y="119"/>
                  </a:lnTo>
                  <a:lnTo>
                    <a:pt x="750" y="60"/>
                  </a:lnTo>
                  <a:lnTo>
                    <a:pt x="828" y="0"/>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41;p42">
              <a:extLst>
                <a:ext uri="{FF2B5EF4-FFF2-40B4-BE49-F238E27FC236}">
                  <a16:creationId xmlns:a16="http://schemas.microsoft.com/office/drawing/2014/main" id="{627AE712-586A-1593-2C39-386ADA0D0618}"/>
                </a:ext>
              </a:extLst>
            </p:cNvPr>
            <p:cNvSpPr/>
            <p:nvPr/>
          </p:nvSpPr>
          <p:spPr>
            <a:xfrm>
              <a:off x="4257625" y="1719425"/>
              <a:ext cx="76850" cy="66000"/>
            </a:xfrm>
            <a:custGeom>
              <a:avLst/>
              <a:gdLst/>
              <a:ahLst/>
              <a:cxnLst/>
              <a:rect l="l" t="t" r="r" b="b"/>
              <a:pathLst>
                <a:path w="3074" h="2640" extrusionOk="0">
                  <a:moveTo>
                    <a:pt x="847" y="0"/>
                  </a:moveTo>
                  <a:lnTo>
                    <a:pt x="709" y="20"/>
                  </a:lnTo>
                  <a:lnTo>
                    <a:pt x="591" y="59"/>
                  </a:lnTo>
                  <a:lnTo>
                    <a:pt x="473" y="99"/>
                  </a:lnTo>
                  <a:lnTo>
                    <a:pt x="0" y="375"/>
                  </a:lnTo>
                  <a:lnTo>
                    <a:pt x="118" y="335"/>
                  </a:lnTo>
                  <a:lnTo>
                    <a:pt x="237" y="296"/>
                  </a:lnTo>
                  <a:lnTo>
                    <a:pt x="374" y="276"/>
                  </a:lnTo>
                  <a:lnTo>
                    <a:pt x="512" y="276"/>
                  </a:lnTo>
                  <a:lnTo>
                    <a:pt x="650" y="296"/>
                  </a:lnTo>
                  <a:lnTo>
                    <a:pt x="808" y="335"/>
                  </a:lnTo>
                  <a:lnTo>
                    <a:pt x="965" y="414"/>
                  </a:lnTo>
                  <a:lnTo>
                    <a:pt x="1123" y="493"/>
                  </a:lnTo>
                  <a:lnTo>
                    <a:pt x="1379" y="670"/>
                  </a:lnTo>
                  <a:lnTo>
                    <a:pt x="1615" y="887"/>
                  </a:lnTo>
                  <a:lnTo>
                    <a:pt x="1852" y="1123"/>
                  </a:lnTo>
                  <a:lnTo>
                    <a:pt x="2049" y="1399"/>
                  </a:lnTo>
                  <a:lnTo>
                    <a:pt x="2246" y="1694"/>
                  </a:lnTo>
                  <a:lnTo>
                    <a:pt x="2403" y="1990"/>
                  </a:lnTo>
                  <a:lnTo>
                    <a:pt x="2522" y="2305"/>
                  </a:lnTo>
                  <a:lnTo>
                    <a:pt x="2600" y="2640"/>
                  </a:lnTo>
                  <a:lnTo>
                    <a:pt x="3073" y="2364"/>
                  </a:lnTo>
                  <a:lnTo>
                    <a:pt x="2994" y="2049"/>
                  </a:lnTo>
                  <a:lnTo>
                    <a:pt x="2876" y="1714"/>
                  </a:lnTo>
                  <a:lnTo>
                    <a:pt x="2719" y="1419"/>
                  </a:lnTo>
                  <a:lnTo>
                    <a:pt x="2522" y="1123"/>
                  </a:lnTo>
                  <a:lnTo>
                    <a:pt x="2325" y="847"/>
                  </a:lnTo>
                  <a:lnTo>
                    <a:pt x="2088" y="611"/>
                  </a:lnTo>
                  <a:lnTo>
                    <a:pt x="1852" y="394"/>
                  </a:lnTo>
                  <a:lnTo>
                    <a:pt x="1596" y="217"/>
                  </a:lnTo>
                  <a:lnTo>
                    <a:pt x="1438" y="138"/>
                  </a:lnTo>
                  <a:lnTo>
                    <a:pt x="1281" y="79"/>
                  </a:lnTo>
                  <a:lnTo>
                    <a:pt x="1123" y="20"/>
                  </a:lnTo>
                  <a:lnTo>
                    <a:pt x="985"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42;p42">
              <a:extLst>
                <a:ext uri="{FF2B5EF4-FFF2-40B4-BE49-F238E27FC236}">
                  <a16:creationId xmlns:a16="http://schemas.microsoft.com/office/drawing/2014/main" id="{6D47ACAD-7129-DCC3-3CC4-A760E9BAF0AF}"/>
                </a:ext>
              </a:extLst>
            </p:cNvPr>
            <p:cNvSpPr/>
            <p:nvPr/>
          </p:nvSpPr>
          <p:spPr>
            <a:xfrm>
              <a:off x="4246300" y="1726325"/>
              <a:ext cx="76350" cy="100475"/>
            </a:xfrm>
            <a:custGeom>
              <a:avLst/>
              <a:gdLst/>
              <a:ahLst/>
              <a:cxnLst/>
              <a:rect l="l" t="t" r="r" b="b"/>
              <a:pathLst>
                <a:path w="3054" h="4019" extrusionOk="0">
                  <a:moveTo>
                    <a:pt x="827" y="0"/>
                  </a:moveTo>
                  <a:lnTo>
                    <a:pt x="690" y="20"/>
                  </a:lnTo>
                  <a:lnTo>
                    <a:pt x="571" y="59"/>
                  </a:lnTo>
                  <a:lnTo>
                    <a:pt x="473" y="99"/>
                  </a:lnTo>
                  <a:lnTo>
                    <a:pt x="374" y="177"/>
                  </a:lnTo>
                  <a:lnTo>
                    <a:pt x="276" y="256"/>
                  </a:lnTo>
                  <a:lnTo>
                    <a:pt x="197" y="355"/>
                  </a:lnTo>
                  <a:lnTo>
                    <a:pt x="138" y="473"/>
                  </a:lnTo>
                  <a:lnTo>
                    <a:pt x="79" y="611"/>
                  </a:lnTo>
                  <a:lnTo>
                    <a:pt x="40" y="768"/>
                  </a:lnTo>
                  <a:lnTo>
                    <a:pt x="20" y="926"/>
                  </a:lnTo>
                  <a:lnTo>
                    <a:pt x="0" y="1103"/>
                  </a:lnTo>
                  <a:lnTo>
                    <a:pt x="20" y="1300"/>
                  </a:lnTo>
                  <a:lnTo>
                    <a:pt x="40" y="1477"/>
                  </a:lnTo>
                  <a:lnTo>
                    <a:pt x="79" y="1674"/>
                  </a:lnTo>
                  <a:lnTo>
                    <a:pt x="118" y="1871"/>
                  </a:lnTo>
                  <a:lnTo>
                    <a:pt x="197" y="2068"/>
                  </a:lnTo>
                  <a:lnTo>
                    <a:pt x="276" y="2265"/>
                  </a:lnTo>
                  <a:lnTo>
                    <a:pt x="453" y="2640"/>
                  </a:lnTo>
                  <a:lnTo>
                    <a:pt x="690" y="2994"/>
                  </a:lnTo>
                  <a:lnTo>
                    <a:pt x="808" y="3152"/>
                  </a:lnTo>
                  <a:lnTo>
                    <a:pt x="946" y="3309"/>
                  </a:lnTo>
                  <a:lnTo>
                    <a:pt x="1103" y="3447"/>
                  </a:lnTo>
                  <a:lnTo>
                    <a:pt x="1241" y="3585"/>
                  </a:lnTo>
                  <a:lnTo>
                    <a:pt x="1399" y="3703"/>
                  </a:lnTo>
                  <a:lnTo>
                    <a:pt x="1556" y="3802"/>
                  </a:lnTo>
                  <a:lnTo>
                    <a:pt x="1793" y="3920"/>
                  </a:lnTo>
                  <a:lnTo>
                    <a:pt x="2029" y="3979"/>
                  </a:lnTo>
                  <a:lnTo>
                    <a:pt x="2226" y="4019"/>
                  </a:lnTo>
                  <a:lnTo>
                    <a:pt x="2423" y="3999"/>
                  </a:lnTo>
                  <a:lnTo>
                    <a:pt x="2600" y="3940"/>
                  </a:lnTo>
                  <a:lnTo>
                    <a:pt x="2758" y="3841"/>
                  </a:lnTo>
                  <a:lnTo>
                    <a:pt x="2896" y="3723"/>
                  </a:lnTo>
                  <a:lnTo>
                    <a:pt x="2994" y="3546"/>
                  </a:lnTo>
                  <a:lnTo>
                    <a:pt x="2620" y="3329"/>
                  </a:lnTo>
                  <a:lnTo>
                    <a:pt x="2521" y="3428"/>
                  </a:lnTo>
                  <a:lnTo>
                    <a:pt x="2423" y="3506"/>
                  </a:lnTo>
                  <a:lnTo>
                    <a:pt x="2305" y="3546"/>
                  </a:lnTo>
                  <a:lnTo>
                    <a:pt x="2167" y="3585"/>
                  </a:lnTo>
                  <a:lnTo>
                    <a:pt x="2029" y="3585"/>
                  </a:lnTo>
                  <a:lnTo>
                    <a:pt x="1891" y="3546"/>
                  </a:lnTo>
                  <a:lnTo>
                    <a:pt x="1734" y="3506"/>
                  </a:lnTo>
                  <a:lnTo>
                    <a:pt x="1556" y="3408"/>
                  </a:lnTo>
                  <a:lnTo>
                    <a:pt x="1438" y="3329"/>
                  </a:lnTo>
                  <a:lnTo>
                    <a:pt x="1320" y="3250"/>
                  </a:lnTo>
                  <a:lnTo>
                    <a:pt x="1084" y="3034"/>
                  </a:lnTo>
                  <a:lnTo>
                    <a:pt x="887" y="2778"/>
                  </a:lnTo>
                  <a:lnTo>
                    <a:pt x="690" y="2502"/>
                  </a:lnTo>
                  <a:lnTo>
                    <a:pt x="552" y="2206"/>
                  </a:lnTo>
                  <a:lnTo>
                    <a:pt x="433" y="1911"/>
                  </a:lnTo>
                  <a:lnTo>
                    <a:pt x="374" y="1596"/>
                  </a:lnTo>
                  <a:lnTo>
                    <a:pt x="355" y="1438"/>
                  </a:lnTo>
                  <a:lnTo>
                    <a:pt x="335" y="1300"/>
                  </a:lnTo>
                  <a:lnTo>
                    <a:pt x="355" y="1162"/>
                  </a:lnTo>
                  <a:lnTo>
                    <a:pt x="374" y="1024"/>
                  </a:lnTo>
                  <a:lnTo>
                    <a:pt x="394" y="906"/>
                  </a:lnTo>
                  <a:lnTo>
                    <a:pt x="433" y="808"/>
                  </a:lnTo>
                  <a:lnTo>
                    <a:pt x="493" y="709"/>
                  </a:lnTo>
                  <a:lnTo>
                    <a:pt x="552" y="630"/>
                  </a:lnTo>
                  <a:lnTo>
                    <a:pt x="630" y="571"/>
                  </a:lnTo>
                  <a:lnTo>
                    <a:pt x="709" y="512"/>
                  </a:lnTo>
                  <a:lnTo>
                    <a:pt x="788" y="473"/>
                  </a:lnTo>
                  <a:lnTo>
                    <a:pt x="887" y="433"/>
                  </a:lnTo>
                  <a:lnTo>
                    <a:pt x="1084" y="433"/>
                  </a:lnTo>
                  <a:lnTo>
                    <a:pt x="1202" y="453"/>
                  </a:lnTo>
                  <a:lnTo>
                    <a:pt x="1320" y="493"/>
                  </a:lnTo>
                  <a:lnTo>
                    <a:pt x="1438" y="532"/>
                  </a:lnTo>
                  <a:lnTo>
                    <a:pt x="1576" y="591"/>
                  </a:lnTo>
                  <a:lnTo>
                    <a:pt x="1753" y="729"/>
                  </a:lnTo>
                  <a:lnTo>
                    <a:pt x="1950" y="887"/>
                  </a:lnTo>
                  <a:lnTo>
                    <a:pt x="2108" y="1064"/>
                  </a:lnTo>
                  <a:lnTo>
                    <a:pt x="2265" y="1261"/>
                  </a:lnTo>
                  <a:lnTo>
                    <a:pt x="2403" y="1458"/>
                  </a:lnTo>
                  <a:lnTo>
                    <a:pt x="2521" y="1694"/>
                  </a:lnTo>
                  <a:lnTo>
                    <a:pt x="2620" y="1911"/>
                  </a:lnTo>
                  <a:lnTo>
                    <a:pt x="2699" y="2147"/>
                  </a:lnTo>
                  <a:lnTo>
                    <a:pt x="3053" y="2364"/>
                  </a:lnTo>
                  <a:lnTo>
                    <a:pt x="2975" y="2029"/>
                  </a:lnTo>
                  <a:lnTo>
                    <a:pt x="2856" y="1714"/>
                  </a:lnTo>
                  <a:lnTo>
                    <a:pt x="2699" y="1418"/>
                  </a:lnTo>
                  <a:lnTo>
                    <a:pt x="2502" y="1123"/>
                  </a:lnTo>
                  <a:lnTo>
                    <a:pt x="2305" y="847"/>
                  </a:lnTo>
                  <a:lnTo>
                    <a:pt x="2068" y="611"/>
                  </a:lnTo>
                  <a:lnTo>
                    <a:pt x="1832" y="394"/>
                  </a:lnTo>
                  <a:lnTo>
                    <a:pt x="1576" y="217"/>
                  </a:lnTo>
                  <a:lnTo>
                    <a:pt x="1418" y="138"/>
                  </a:lnTo>
                  <a:lnTo>
                    <a:pt x="1261" y="59"/>
                  </a:lnTo>
                  <a:lnTo>
                    <a:pt x="1103" y="20"/>
                  </a:lnTo>
                  <a:lnTo>
                    <a:pt x="9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43;p42">
              <a:extLst>
                <a:ext uri="{FF2B5EF4-FFF2-40B4-BE49-F238E27FC236}">
                  <a16:creationId xmlns:a16="http://schemas.microsoft.com/office/drawing/2014/main" id="{5EF45B78-CE74-9E88-6EE8-0D22AEBDEF63}"/>
                </a:ext>
              </a:extLst>
            </p:cNvPr>
            <p:cNvSpPr/>
            <p:nvPr/>
          </p:nvSpPr>
          <p:spPr>
            <a:xfrm>
              <a:off x="4362025" y="1757350"/>
              <a:ext cx="33500" cy="10850"/>
            </a:xfrm>
            <a:custGeom>
              <a:avLst/>
              <a:gdLst/>
              <a:ahLst/>
              <a:cxnLst/>
              <a:rect l="l" t="t" r="r" b="b"/>
              <a:pathLst>
                <a:path w="1340" h="434" extrusionOk="0">
                  <a:moveTo>
                    <a:pt x="473" y="0"/>
                  </a:moveTo>
                  <a:lnTo>
                    <a:pt x="0" y="276"/>
                  </a:lnTo>
                  <a:lnTo>
                    <a:pt x="118" y="335"/>
                  </a:lnTo>
                  <a:lnTo>
                    <a:pt x="237" y="394"/>
                  </a:lnTo>
                  <a:lnTo>
                    <a:pt x="355" y="414"/>
                  </a:lnTo>
                  <a:lnTo>
                    <a:pt x="473" y="433"/>
                  </a:lnTo>
                  <a:lnTo>
                    <a:pt x="690" y="433"/>
                  </a:lnTo>
                  <a:lnTo>
                    <a:pt x="768" y="394"/>
                  </a:lnTo>
                  <a:lnTo>
                    <a:pt x="867" y="355"/>
                  </a:lnTo>
                  <a:lnTo>
                    <a:pt x="1340" y="79"/>
                  </a:lnTo>
                  <a:lnTo>
                    <a:pt x="1241" y="118"/>
                  </a:lnTo>
                  <a:lnTo>
                    <a:pt x="1162" y="158"/>
                  </a:lnTo>
                  <a:lnTo>
                    <a:pt x="828" y="158"/>
                  </a:lnTo>
                  <a:lnTo>
                    <a:pt x="709" y="118"/>
                  </a:lnTo>
                  <a:lnTo>
                    <a:pt x="591" y="5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44;p42">
              <a:extLst>
                <a:ext uri="{FF2B5EF4-FFF2-40B4-BE49-F238E27FC236}">
                  <a16:creationId xmlns:a16="http://schemas.microsoft.com/office/drawing/2014/main" id="{D1E1DC4E-8292-E091-2BC6-C435D3C902EC}"/>
                </a:ext>
              </a:extLst>
            </p:cNvPr>
            <p:cNvSpPr/>
            <p:nvPr/>
          </p:nvSpPr>
          <p:spPr>
            <a:xfrm>
              <a:off x="4331475" y="1684950"/>
              <a:ext cx="42375" cy="79300"/>
            </a:xfrm>
            <a:custGeom>
              <a:avLst/>
              <a:gdLst/>
              <a:ahLst/>
              <a:cxnLst/>
              <a:rect l="l" t="t" r="r" b="b"/>
              <a:pathLst>
                <a:path w="1695" h="3172" extrusionOk="0">
                  <a:moveTo>
                    <a:pt x="828" y="0"/>
                  </a:moveTo>
                  <a:lnTo>
                    <a:pt x="749" y="40"/>
                  </a:lnTo>
                  <a:lnTo>
                    <a:pt x="741" y="52"/>
                  </a:lnTo>
                  <a:lnTo>
                    <a:pt x="828" y="0"/>
                  </a:lnTo>
                  <a:close/>
                  <a:moveTo>
                    <a:pt x="741" y="52"/>
                  </a:moveTo>
                  <a:lnTo>
                    <a:pt x="355" y="276"/>
                  </a:lnTo>
                  <a:lnTo>
                    <a:pt x="277" y="316"/>
                  </a:lnTo>
                  <a:lnTo>
                    <a:pt x="218" y="394"/>
                  </a:lnTo>
                  <a:lnTo>
                    <a:pt x="139" y="473"/>
                  </a:lnTo>
                  <a:lnTo>
                    <a:pt x="99" y="572"/>
                  </a:lnTo>
                  <a:lnTo>
                    <a:pt x="60" y="670"/>
                  </a:lnTo>
                  <a:lnTo>
                    <a:pt x="21" y="788"/>
                  </a:lnTo>
                  <a:lnTo>
                    <a:pt x="1" y="926"/>
                  </a:lnTo>
                  <a:lnTo>
                    <a:pt x="1" y="1064"/>
                  </a:lnTo>
                  <a:lnTo>
                    <a:pt x="1" y="1202"/>
                  </a:lnTo>
                  <a:lnTo>
                    <a:pt x="21" y="1360"/>
                  </a:lnTo>
                  <a:lnTo>
                    <a:pt x="99" y="1655"/>
                  </a:lnTo>
                  <a:lnTo>
                    <a:pt x="198" y="1970"/>
                  </a:lnTo>
                  <a:lnTo>
                    <a:pt x="355" y="2266"/>
                  </a:lnTo>
                  <a:lnTo>
                    <a:pt x="533" y="2542"/>
                  </a:lnTo>
                  <a:lnTo>
                    <a:pt x="749" y="2778"/>
                  </a:lnTo>
                  <a:lnTo>
                    <a:pt x="966" y="2995"/>
                  </a:lnTo>
                  <a:lnTo>
                    <a:pt x="1084" y="3093"/>
                  </a:lnTo>
                  <a:lnTo>
                    <a:pt x="1222" y="3172"/>
                  </a:lnTo>
                  <a:lnTo>
                    <a:pt x="1695" y="2896"/>
                  </a:lnTo>
                  <a:lnTo>
                    <a:pt x="1557" y="2817"/>
                  </a:lnTo>
                  <a:lnTo>
                    <a:pt x="1439" y="2719"/>
                  </a:lnTo>
                  <a:lnTo>
                    <a:pt x="1222" y="2502"/>
                  </a:lnTo>
                  <a:lnTo>
                    <a:pt x="1006" y="2266"/>
                  </a:lnTo>
                  <a:lnTo>
                    <a:pt x="828" y="1990"/>
                  </a:lnTo>
                  <a:lnTo>
                    <a:pt x="671" y="1695"/>
                  </a:lnTo>
                  <a:lnTo>
                    <a:pt x="572" y="1379"/>
                  </a:lnTo>
                  <a:lnTo>
                    <a:pt x="493" y="1084"/>
                  </a:lnTo>
                  <a:lnTo>
                    <a:pt x="474" y="926"/>
                  </a:lnTo>
                  <a:lnTo>
                    <a:pt x="474" y="788"/>
                  </a:lnTo>
                  <a:lnTo>
                    <a:pt x="474" y="651"/>
                  </a:lnTo>
                  <a:lnTo>
                    <a:pt x="493" y="513"/>
                  </a:lnTo>
                  <a:lnTo>
                    <a:pt x="533" y="394"/>
                  </a:lnTo>
                  <a:lnTo>
                    <a:pt x="572" y="296"/>
                  </a:lnTo>
                  <a:lnTo>
                    <a:pt x="612" y="197"/>
                  </a:lnTo>
                  <a:lnTo>
                    <a:pt x="690" y="119"/>
                  </a:lnTo>
                  <a:lnTo>
                    <a:pt x="741" y="52"/>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45;p42">
              <a:extLst>
                <a:ext uri="{FF2B5EF4-FFF2-40B4-BE49-F238E27FC236}">
                  <a16:creationId xmlns:a16="http://schemas.microsoft.com/office/drawing/2014/main" id="{DE8D6DD3-5051-F69B-E961-01183098E40D}"/>
                </a:ext>
              </a:extLst>
            </p:cNvPr>
            <p:cNvSpPr/>
            <p:nvPr/>
          </p:nvSpPr>
          <p:spPr>
            <a:xfrm>
              <a:off x="4334450" y="1672150"/>
              <a:ext cx="76850" cy="65525"/>
            </a:xfrm>
            <a:custGeom>
              <a:avLst/>
              <a:gdLst/>
              <a:ahLst/>
              <a:cxnLst/>
              <a:rect l="l" t="t" r="r" b="b"/>
              <a:pathLst>
                <a:path w="3074" h="2621" extrusionOk="0">
                  <a:moveTo>
                    <a:pt x="827" y="0"/>
                  </a:moveTo>
                  <a:lnTo>
                    <a:pt x="709" y="20"/>
                  </a:lnTo>
                  <a:lnTo>
                    <a:pt x="591" y="40"/>
                  </a:lnTo>
                  <a:lnTo>
                    <a:pt x="473" y="99"/>
                  </a:lnTo>
                  <a:lnTo>
                    <a:pt x="0" y="375"/>
                  </a:lnTo>
                  <a:lnTo>
                    <a:pt x="0" y="375"/>
                  </a:lnTo>
                  <a:lnTo>
                    <a:pt x="118" y="315"/>
                  </a:lnTo>
                  <a:lnTo>
                    <a:pt x="236" y="296"/>
                  </a:lnTo>
                  <a:lnTo>
                    <a:pt x="355" y="276"/>
                  </a:lnTo>
                  <a:lnTo>
                    <a:pt x="493" y="276"/>
                  </a:lnTo>
                  <a:lnTo>
                    <a:pt x="650" y="296"/>
                  </a:lnTo>
                  <a:lnTo>
                    <a:pt x="788" y="335"/>
                  </a:lnTo>
                  <a:lnTo>
                    <a:pt x="946" y="394"/>
                  </a:lnTo>
                  <a:lnTo>
                    <a:pt x="1103" y="473"/>
                  </a:lnTo>
                  <a:lnTo>
                    <a:pt x="1359" y="650"/>
                  </a:lnTo>
                  <a:lnTo>
                    <a:pt x="1615" y="867"/>
                  </a:lnTo>
                  <a:lnTo>
                    <a:pt x="1852" y="1123"/>
                  </a:lnTo>
                  <a:lnTo>
                    <a:pt x="2049" y="1379"/>
                  </a:lnTo>
                  <a:lnTo>
                    <a:pt x="2226" y="1675"/>
                  </a:lnTo>
                  <a:lnTo>
                    <a:pt x="2384" y="1990"/>
                  </a:lnTo>
                  <a:lnTo>
                    <a:pt x="2521" y="2305"/>
                  </a:lnTo>
                  <a:lnTo>
                    <a:pt x="2600" y="2620"/>
                  </a:lnTo>
                  <a:lnTo>
                    <a:pt x="3073" y="2344"/>
                  </a:lnTo>
                  <a:lnTo>
                    <a:pt x="2994" y="2029"/>
                  </a:lnTo>
                  <a:lnTo>
                    <a:pt x="2856" y="1714"/>
                  </a:lnTo>
                  <a:lnTo>
                    <a:pt x="2699" y="1399"/>
                  </a:lnTo>
                  <a:lnTo>
                    <a:pt x="2521" y="1123"/>
                  </a:lnTo>
                  <a:lnTo>
                    <a:pt x="2324" y="847"/>
                  </a:lnTo>
                  <a:lnTo>
                    <a:pt x="2088" y="591"/>
                  </a:lnTo>
                  <a:lnTo>
                    <a:pt x="1832" y="375"/>
                  </a:lnTo>
                  <a:lnTo>
                    <a:pt x="1576" y="217"/>
                  </a:lnTo>
                  <a:lnTo>
                    <a:pt x="1418" y="119"/>
                  </a:lnTo>
                  <a:lnTo>
                    <a:pt x="1261" y="59"/>
                  </a:lnTo>
                  <a:lnTo>
                    <a:pt x="1123" y="20"/>
                  </a:lnTo>
                  <a:lnTo>
                    <a:pt x="965"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46;p42">
              <a:extLst>
                <a:ext uri="{FF2B5EF4-FFF2-40B4-BE49-F238E27FC236}">
                  <a16:creationId xmlns:a16="http://schemas.microsoft.com/office/drawing/2014/main" id="{C7C3D0A6-A9C2-520F-1412-32AC4C9A38F9}"/>
                </a:ext>
              </a:extLst>
            </p:cNvPr>
            <p:cNvSpPr/>
            <p:nvPr/>
          </p:nvSpPr>
          <p:spPr>
            <a:xfrm>
              <a:off x="4323125" y="1679050"/>
              <a:ext cx="76350" cy="99975"/>
            </a:xfrm>
            <a:custGeom>
              <a:avLst/>
              <a:gdLst/>
              <a:ahLst/>
              <a:cxnLst/>
              <a:rect l="l" t="t" r="r" b="b"/>
              <a:pathLst>
                <a:path w="3054" h="3999" extrusionOk="0">
                  <a:moveTo>
                    <a:pt x="689" y="0"/>
                  </a:moveTo>
                  <a:lnTo>
                    <a:pt x="571" y="39"/>
                  </a:lnTo>
                  <a:lnTo>
                    <a:pt x="453" y="99"/>
                  </a:lnTo>
                  <a:lnTo>
                    <a:pt x="355" y="158"/>
                  </a:lnTo>
                  <a:lnTo>
                    <a:pt x="276" y="256"/>
                  </a:lnTo>
                  <a:lnTo>
                    <a:pt x="197" y="355"/>
                  </a:lnTo>
                  <a:lnTo>
                    <a:pt x="118" y="473"/>
                  </a:lnTo>
                  <a:lnTo>
                    <a:pt x="59" y="611"/>
                  </a:lnTo>
                  <a:lnTo>
                    <a:pt x="20" y="749"/>
                  </a:lnTo>
                  <a:lnTo>
                    <a:pt x="0" y="926"/>
                  </a:lnTo>
                  <a:lnTo>
                    <a:pt x="0" y="1103"/>
                  </a:lnTo>
                  <a:lnTo>
                    <a:pt x="0" y="1280"/>
                  </a:lnTo>
                  <a:lnTo>
                    <a:pt x="20" y="1477"/>
                  </a:lnTo>
                  <a:lnTo>
                    <a:pt x="59" y="1674"/>
                  </a:lnTo>
                  <a:lnTo>
                    <a:pt x="118" y="1871"/>
                  </a:lnTo>
                  <a:lnTo>
                    <a:pt x="177" y="2068"/>
                  </a:lnTo>
                  <a:lnTo>
                    <a:pt x="256" y="2246"/>
                  </a:lnTo>
                  <a:lnTo>
                    <a:pt x="453" y="2640"/>
                  </a:lnTo>
                  <a:lnTo>
                    <a:pt x="689" y="2975"/>
                  </a:lnTo>
                  <a:lnTo>
                    <a:pt x="808" y="3152"/>
                  </a:lnTo>
                  <a:lnTo>
                    <a:pt x="946" y="3309"/>
                  </a:lnTo>
                  <a:lnTo>
                    <a:pt x="1083" y="3447"/>
                  </a:lnTo>
                  <a:lnTo>
                    <a:pt x="1241" y="3565"/>
                  </a:lnTo>
                  <a:lnTo>
                    <a:pt x="1399" y="3684"/>
                  </a:lnTo>
                  <a:lnTo>
                    <a:pt x="1556" y="3802"/>
                  </a:lnTo>
                  <a:lnTo>
                    <a:pt x="1793" y="3900"/>
                  </a:lnTo>
                  <a:lnTo>
                    <a:pt x="2009" y="3979"/>
                  </a:lnTo>
                  <a:lnTo>
                    <a:pt x="2226" y="3999"/>
                  </a:lnTo>
                  <a:lnTo>
                    <a:pt x="2423" y="3999"/>
                  </a:lnTo>
                  <a:lnTo>
                    <a:pt x="2600" y="3940"/>
                  </a:lnTo>
                  <a:lnTo>
                    <a:pt x="2758" y="3841"/>
                  </a:lnTo>
                  <a:lnTo>
                    <a:pt x="2876" y="3703"/>
                  </a:lnTo>
                  <a:lnTo>
                    <a:pt x="2994" y="3546"/>
                  </a:lnTo>
                  <a:lnTo>
                    <a:pt x="2600" y="3329"/>
                  </a:lnTo>
                  <a:lnTo>
                    <a:pt x="2521" y="3428"/>
                  </a:lnTo>
                  <a:lnTo>
                    <a:pt x="2423" y="3487"/>
                  </a:lnTo>
                  <a:lnTo>
                    <a:pt x="2305" y="3546"/>
                  </a:lnTo>
                  <a:lnTo>
                    <a:pt x="2167" y="3565"/>
                  </a:lnTo>
                  <a:lnTo>
                    <a:pt x="2029" y="3565"/>
                  </a:lnTo>
                  <a:lnTo>
                    <a:pt x="1871" y="3546"/>
                  </a:lnTo>
                  <a:lnTo>
                    <a:pt x="1714" y="3487"/>
                  </a:lnTo>
                  <a:lnTo>
                    <a:pt x="1556" y="3408"/>
                  </a:lnTo>
                  <a:lnTo>
                    <a:pt x="1418" y="3329"/>
                  </a:lnTo>
                  <a:lnTo>
                    <a:pt x="1300" y="3231"/>
                  </a:lnTo>
                  <a:lnTo>
                    <a:pt x="1083" y="3014"/>
                  </a:lnTo>
                  <a:lnTo>
                    <a:pt x="867" y="2778"/>
                  </a:lnTo>
                  <a:lnTo>
                    <a:pt x="689" y="2502"/>
                  </a:lnTo>
                  <a:lnTo>
                    <a:pt x="532" y="2206"/>
                  </a:lnTo>
                  <a:lnTo>
                    <a:pt x="433" y="1891"/>
                  </a:lnTo>
                  <a:lnTo>
                    <a:pt x="355" y="1596"/>
                  </a:lnTo>
                  <a:lnTo>
                    <a:pt x="335" y="1438"/>
                  </a:lnTo>
                  <a:lnTo>
                    <a:pt x="335" y="1300"/>
                  </a:lnTo>
                  <a:lnTo>
                    <a:pt x="335" y="1143"/>
                  </a:lnTo>
                  <a:lnTo>
                    <a:pt x="355" y="1024"/>
                  </a:lnTo>
                  <a:lnTo>
                    <a:pt x="394" y="906"/>
                  </a:lnTo>
                  <a:lnTo>
                    <a:pt x="433" y="808"/>
                  </a:lnTo>
                  <a:lnTo>
                    <a:pt x="473" y="709"/>
                  </a:lnTo>
                  <a:lnTo>
                    <a:pt x="552" y="630"/>
                  </a:lnTo>
                  <a:lnTo>
                    <a:pt x="611" y="552"/>
                  </a:lnTo>
                  <a:lnTo>
                    <a:pt x="689" y="512"/>
                  </a:lnTo>
                  <a:lnTo>
                    <a:pt x="788" y="453"/>
                  </a:lnTo>
                  <a:lnTo>
                    <a:pt x="867" y="433"/>
                  </a:lnTo>
                  <a:lnTo>
                    <a:pt x="985" y="414"/>
                  </a:lnTo>
                  <a:lnTo>
                    <a:pt x="1083" y="433"/>
                  </a:lnTo>
                  <a:lnTo>
                    <a:pt x="1202" y="433"/>
                  </a:lnTo>
                  <a:lnTo>
                    <a:pt x="1320" y="473"/>
                  </a:lnTo>
                  <a:lnTo>
                    <a:pt x="1438" y="532"/>
                  </a:lnTo>
                  <a:lnTo>
                    <a:pt x="1556" y="591"/>
                  </a:lnTo>
                  <a:lnTo>
                    <a:pt x="1753" y="709"/>
                  </a:lnTo>
                  <a:lnTo>
                    <a:pt x="1930" y="867"/>
                  </a:lnTo>
                  <a:lnTo>
                    <a:pt x="2108" y="1044"/>
                  </a:lnTo>
                  <a:lnTo>
                    <a:pt x="2265" y="1241"/>
                  </a:lnTo>
                  <a:lnTo>
                    <a:pt x="2403" y="1458"/>
                  </a:lnTo>
                  <a:lnTo>
                    <a:pt x="2521" y="1674"/>
                  </a:lnTo>
                  <a:lnTo>
                    <a:pt x="2620" y="1911"/>
                  </a:lnTo>
                  <a:lnTo>
                    <a:pt x="2699" y="2147"/>
                  </a:lnTo>
                  <a:lnTo>
                    <a:pt x="3053" y="2344"/>
                  </a:lnTo>
                  <a:lnTo>
                    <a:pt x="2974" y="2029"/>
                  </a:lnTo>
                  <a:lnTo>
                    <a:pt x="2837" y="1714"/>
                  </a:lnTo>
                  <a:lnTo>
                    <a:pt x="2679" y="1399"/>
                  </a:lnTo>
                  <a:lnTo>
                    <a:pt x="2502" y="1103"/>
                  </a:lnTo>
                  <a:lnTo>
                    <a:pt x="2305" y="847"/>
                  </a:lnTo>
                  <a:lnTo>
                    <a:pt x="2068" y="591"/>
                  </a:lnTo>
                  <a:lnTo>
                    <a:pt x="1812" y="374"/>
                  </a:lnTo>
                  <a:lnTo>
                    <a:pt x="1556" y="197"/>
                  </a:lnTo>
                  <a:lnTo>
                    <a:pt x="1399" y="118"/>
                  </a:lnTo>
                  <a:lnTo>
                    <a:pt x="1241" y="59"/>
                  </a:lnTo>
                  <a:lnTo>
                    <a:pt x="1103"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47;p42">
              <a:extLst>
                <a:ext uri="{FF2B5EF4-FFF2-40B4-BE49-F238E27FC236}">
                  <a16:creationId xmlns:a16="http://schemas.microsoft.com/office/drawing/2014/main" id="{8A6BC997-D4C6-E8D5-6DA0-45A954D4AB62}"/>
                </a:ext>
              </a:extLst>
            </p:cNvPr>
            <p:cNvSpPr/>
            <p:nvPr/>
          </p:nvSpPr>
          <p:spPr>
            <a:xfrm>
              <a:off x="4438350" y="1710075"/>
              <a:ext cx="33500" cy="10850"/>
            </a:xfrm>
            <a:custGeom>
              <a:avLst/>
              <a:gdLst/>
              <a:ahLst/>
              <a:cxnLst/>
              <a:rect l="l" t="t" r="r" b="b"/>
              <a:pathLst>
                <a:path w="1340" h="434" extrusionOk="0">
                  <a:moveTo>
                    <a:pt x="473" y="0"/>
                  </a:moveTo>
                  <a:lnTo>
                    <a:pt x="0" y="276"/>
                  </a:lnTo>
                  <a:lnTo>
                    <a:pt x="138" y="335"/>
                  </a:lnTo>
                  <a:lnTo>
                    <a:pt x="256" y="374"/>
                  </a:lnTo>
                  <a:lnTo>
                    <a:pt x="375" y="414"/>
                  </a:lnTo>
                  <a:lnTo>
                    <a:pt x="493" y="433"/>
                  </a:lnTo>
                  <a:lnTo>
                    <a:pt x="591" y="433"/>
                  </a:lnTo>
                  <a:lnTo>
                    <a:pt x="690" y="414"/>
                  </a:lnTo>
                  <a:lnTo>
                    <a:pt x="788" y="394"/>
                  </a:lnTo>
                  <a:lnTo>
                    <a:pt x="867" y="355"/>
                  </a:lnTo>
                  <a:lnTo>
                    <a:pt x="1340" y="79"/>
                  </a:lnTo>
                  <a:lnTo>
                    <a:pt x="1340" y="79"/>
                  </a:lnTo>
                  <a:lnTo>
                    <a:pt x="1261" y="118"/>
                  </a:lnTo>
                  <a:lnTo>
                    <a:pt x="1163" y="138"/>
                  </a:lnTo>
                  <a:lnTo>
                    <a:pt x="1064" y="158"/>
                  </a:lnTo>
                  <a:lnTo>
                    <a:pt x="966" y="158"/>
                  </a:lnTo>
                  <a:lnTo>
                    <a:pt x="847" y="138"/>
                  </a:lnTo>
                  <a:lnTo>
                    <a:pt x="729" y="99"/>
                  </a:lnTo>
                  <a:lnTo>
                    <a:pt x="611" y="5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48;p42">
              <a:extLst>
                <a:ext uri="{FF2B5EF4-FFF2-40B4-BE49-F238E27FC236}">
                  <a16:creationId xmlns:a16="http://schemas.microsoft.com/office/drawing/2014/main" id="{78161903-F845-1E17-94BA-7FFB25CDAED3}"/>
                </a:ext>
              </a:extLst>
            </p:cNvPr>
            <p:cNvSpPr/>
            <p:nvPr/>
          </p:nvSpPr>
          <p:spPr>
            <a:xfrm>
              <a:off x="4407825" y="1637175"/>
              <a:ext cx="42375" cy="79800"/>
            </a:xfrm>
            <a:custGeom>
              <a:avLst/>
              <a:gdLst/>
              <a:ahLst/>
              <a:cxnLst/>
              <a:rect l="l" t="t" r="r" b="b"/>
              <a:pathLst>
                <a:path w="1695" h="3192" extrusionOk="0">
                  <a:moveTo>
                    <a:pt x="847" y="1"/>
                  </a:moveTo>
                  <a:lnTo>
                    <a:pt x="374" y="277"/>
                  </a:lnTo>
                  <a:lnTo>
                    <a:pt x="296" y="336"/>
                  </a:lnTo>
                  <a:lnTo>
                    <a:pt x="217" y="395"/>
                  </a:lnTo>
                  <a:lnTo>
                    <a:pt x="158" y="493"/>
                  </a:lnTo>
                  <a:lnTo>
                    <a:pt x="99" y="572"/>
                  </a:lnTo>
                  <a:lnTo>
                    <a:pt x="59" y="690"/>
                  </a:lnTo>
                  <a:lnTo>
                    <a:pt x="40" y="808"/>
                  </a:lnTo>
                  <a:lnTo>
                    <a:pt x="20" y="927"/>
                  </a:lnTo>
                  <a:lnTo>
                    <a:pt x="0" y="1064"/>
                  </a:lnTo>
                  <a:lnTo>
                    <a:pt x="20" y="1222"/>
                  </a:lnTo>
                  <a:lnTo>
                    <a:pt x="40" y="1360"/>
                  </a:lnTo>
                  <a:lnTo>
                    <a:pt x="99" y="1675"/>
                  </a:lnTo>
                  <a:lnTo>
                    <a:pt x="217" y="1971"/>
                  </a:lnTo>
                  <a:lnTo>
                    <a:pt x="374" y="2266"/>
                  </a:lnTo>
                  <a:lnTo>
                    <a:pt x="552" y="2542"/>
                  </a:lnTo>
                  <a:lnTo>
                    <a:pt x="749" y="2798"/>
                  </a:lnTo>
                  <a:lnTo>
                    <a:pt x="985" y="3015"/>
                  </a:lnTo>
                  <a:lnTo>
                    <a:pt x="1103" y="3113"/>
                  </a:lnTo>
                  <a:lnTo>
                    <a:pt x="1221" y="3192"/>
                  </a:lnTo>
                  <a:lnTo>
                    <a:pt x="1694" y="2916"/>
                  </a:lnTo>
                  <a:lnTo>
                    <a:pt x="1576" y="2837"/>
                  </a:lnTo>
                  <a:lnTo>
                    <a:pt x="1458" y="2739"/>
                  </a:lnTo>
                  <a:lnTo>
                    <a:pt x="1221" y="2522"/>
                  </a:lnTo>
                  <a:lnTo>
                    <a:pt x="1024" y="2266"/>
                  </a:lnTo>
                  <a:lnTo>
                    <a:pt x="847" y="1990"/>
                  </a:lnTo>
                  <a:lnTo>
                    <a:pt x="690" y="1695"/>
                  </a:lnTo>
                  <a:lnTo>
                    <a:pt x="571" y="1399"/>
                  </a:lnTo>
                  <a:lnTo>
                    <a:pt x="512" y="1084"/>
                  </a:lnTo>
                  <a:lnTo>
                    <a:pt x="493" y="946"/>
                  </a:lnTo>
                  <a:lnTo>
                    <a:pt x="473" y="789"/>
                  </a:lnTo>
                  <a:lnTo>
                    <a:pt x="493" y="651"/>
                  </a:lnTo>
                  <a:lnTo>
                    <a:pt x="512" y="533"/>
                  </a:lnTo>
                  <a:lnTo>
                    <a:pt x="532" y="414"/>
                  </a:lnTo>
                  <a:lnTo>
                    <a:pt x="571" y="296"/>
                  </a:lnTo>
                  <a:lnTo>
                    <a:pt x="630" y="217"/>
                  </a:lnTo>
                  <a:lnTo>
                    <a:pt x="690" y="139"/>
                  </a:lnTo>
                  <a:lnTo>
                    <a:pt x="768" y="60"/>
                  </a:lnTo>
                  <a:lnTo>
                    <a:pt x="847" y="1"/>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49;p42">
              <a:extLst>
                <a:ext uri="{FF2B5EF4-FFF2-40B4-BE49-F238E27FC236}">
                  <a16:creationId xmlns:a16="http://schemas.microsoft.com/office/drawing/2014/main" id="{A4EF113C-5AD0-BA3D-32B9-B57788A302D2}"/>
                </a:ext>
              </a:extLst>
            </p:cNvPr>
            <p:cNvSpPr/>
            <p:nvPr/>
          </p:nvSpPr>
          <p:spPr>
            <a:xfrm>
              <a:off x="4411275" y="1624375"/>
              <a:ext cx="76825" cy="66025"/>
            </a:xfrm>
            <a:custGeom>
              <a:avLst/>
              <a:gdLst/>
              <a:ahLst/>
              <a:cxnLst/>
              <a:rect l="l" t="t" r="r" b="b"/>
              <a:pathLst>
                <a:path w="3073" h="2641" extrusionOk="0">
                  <a:moveTo>
                    <a:pt x="105" y="333"/>
                  </a:moveTo>
                  <a:lnTo>
                    <a:pt x="99" y="335"/>
                  </a:lnTo>
                  <a:lnTo>
                    <a:pt x="0" y="395"/>
                  </a:lnTo>
                  <a:lnTo>
                    <a:pt x="105" y="333"/>
                  </a:lnTo>
                  <a:close/>
                  <a:moveTo>
                    <a:pt x="827" y="1"/>
                  </a:moveTo>
                  <a:lnTo>
                    <a:pt x="689" y="20"/>
                  </a:lnTo>
                  <a:lnTo>
                    <a:pt x="571" y="60"/>
                  </a:lnTo>
                  <a:lnTo>
                    <a:pt x="473" y="119"/>
                  </a:lnTo>
                  <a:lnTo>
                    <a:pt x="105" y="333"/>
                  </a:lnTo>
                  <a:lnTo>
                    <a:pt x="217" y="296"/>
                  </a:lnTo>
                  <a:lnTo>
                    <a:pt x="355" y="276"/>
                  </a:lnTo>
                  <a:lnTo>
                    <a:pt x="492" y="276"/>
                  </a:lnTo>
                  <a:lnTo>
                    <a:pt x="630" y="316"/>
                  </a:lnTo>
                  <a:lnTo>
                    <a:pt x="788" y="355"/>
                  </a:lnTo>
                  <a:lnTo>
                    <a:pt x="946" y="414"/>
                  </a:lnTo>
                  <a:lnTo>
                    <a:pt x="1103" y="493"/>
                  </a:lnTo>
                  <a:lnTo>
                    <a:pt x="1359" y="670"/>
                  </a:lnTo>
                  <a:lnTo>
                    <a:pt x="1615" y="887"/>
                  </a:lnTo>
                  <a:lnTo>
                    <a:pt x="1832" y="1123"/>
                  </a:lnTo>
                  <a:lnTo>
                    <a:pt x="2049" y="1399"/>
                  </a:lnTo>
                  <a:lnTo>
                    <a:pt x="2226" y="1695"/>
                  </a:lnTo>
                  <a:lnTo>
                    <a:pt x="2384" y="2010"/>
                  </a:lnTo>
                  <a:lnTo>
                    <a:pt x="2502" y="2325"/>
                  </a:lnTo>
                  <a:lnTo>
                    <a:pt x="2600" y="2640"/>
                  </a:lnTo>
                  <a:lnTo>
                    <a:pt x="3073" y="2364"/>
                  </a:lnTo>
                  <a:lnTo>
                    <a:pt x="2974" y="2049"/>
                  </a:lnTo>
                  <a:lnTo>
                    <a:pt x="2856" y="1734"/>
                  </a:lnTo>
                  <a:lnTo>
                    <a:pt x="2699" y="1419"/>
                  </a:lnTo>
                  <a:lnTo>
                    <a:pt x="2521" y="1123"/>
                  </a:lnTo>
                  <a:lnTo>
                    <a:pt x="2305" y="848"/>
                  </a:lnTo>
                  <a:lnTo>
                    <a:pt x="2088" y="611"/>
                  </a:lnTo>
                  <a:lnTo>
                    <a:pt x="1832" y="395"/>
                  </a:lnTo>
                  <a:lnTo>
                    <a:pt x="1576" y="217"/>
                  </a:lnTo>
                  <a:lnTo>
                    <a:pt x="1418" y="138"/>
                  </a:lnTo>
                  <a:lnTo>
                    <a:pt x="1261" y="79"/>
                  </a:lnTo>
                  <a:lnTo>
                    <a:pt x="1103" y="40"/>
                  </a:lnTo>
                  <a:lnTo>
                    <a:pt x="965"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50;p42">
              <a:extLst>
                <a:ext uri="{FF2B5EF4-FFF2-40B4-BE49-F238E27FC236}">
                  <a16:creationId xmlns:a16="http://schemas.microsoft.com/office/drawing/2014/main" id="{196F46B4-727D-4A66-64AE-B8DF88FC8FAC}"/>
                </a:ext>
              </a:extLst>
            </p:cNvPr>
            <p:cNvSpPr/>
            <p:nvPr/>
          </p:nvSpPr>
          <p:spPr>
            <a:xfrm>
              <a:off x="4399450" y="1631275"/>
              <a:ext cx="76850" cy="100475"/>
            </a:xfrm>
            <a:custGeom>
              <a:avLst/>
              <a:gdLst/>
              <a:ahLst/>
              <a:cxnLst/>
              <a:rect l="l" t="t" r="r" b="b"/>
              <a:pathLst>
                <a:path w="3074" h="4019" extrusionOk="0">
                  <a:moveTo>
                    <a:pt x="828" y="0"/>
                  </a:moveTo>
                  <a:lnTo>
                    <a:pt x="709" y="20"/>
                  </a:lnTo>
                  <a:lnTo>
                    <a:pt x="572" y="59"/>
                  </a:lnTo>
                  <a:lnTo>
                    <a:pt x="473" y="99"/>
                  </a:lnTo>
                  <a:lnTo>
                    <a:pt x="375" y="178"/>
                  </a:lnTo>
                  <a:lnTo>
                    <a:pt x="276" y="256"/>
                  </a:lnTo>
                  <a:lnTo>
                    <a:pt x="197" y="355"/>
                  </a:lnTo>
                  <a:lnTo>
                    <a:pt x="138" y="493"/>
                  </a:lnTo>
                  <a:lnTo>
                    <a:pt x="79" y="611"/>
                  </a:lnTo>
                  <a:lnTo>
                    <a:pt x="40" y="769"/>
                  </a:lnTo>
                  <a:lnTo>
                    <a:pt x="20" y="926"/>
                  </a:lnTo>
                  <a:lnTo>
                    <a:pt x="0" y="1103"/>
                  </a:lnTo>
                  <a:lnTo>
                    <a:pt x="20" y="1300"/>
                  </a:lnTo>
                  <a:lnTo>
                    <a:pt x="40" y="1497"/>
                  </a:lnTo>
                  <a:lnTo>
                    <a:pt x="79" y="1694"/>
                  </a:lnTo>
                  <a:lnTo>
                    <a:pt x="138" y="1872"/>
                  </a:lnTo>
                  <a:lnTo>
                    <a:pt x="197" y="2069"/>
                  </a:lnTo>
                  <a:lnTo>
                    <a:pt x="276" y="2266"/>
                  </a:lnTo>
                  <a:lnTo>
                    <a:pt x="453" y="2640"/>
                  </a:lnTo>
                  <a:lnTo>
                    <a:pt x="690" y="2994"/>
                  </a:lnTo>
                  <a:lnTo>
                    <a:pt x="828" y="3152"/>
                  </a:lnTo>
                  <a:lnTo>
                    <a:pt x="965" y="3310"/>
                  </a:lnTo>
                  <a:lnTo>
                    <a:pt x="1103" y="3448"/>
                  </a:lnTo>
                  <a:lnTo>
                    <a:pt x="1241" y="3585"/>
                  </a:lnTo>
                  <a:lnTo>
                    <a:pt x="1399" y="3704"/>
                  </a:lnTo>
                  <a:lnTo>
                    <a:pt x="1556" y="3802"/>
                  </a:lnTo>
                  <a:lnTo>
                    <a:pt x="1793" y="3920"/>
                  </a:lnTo>
                  <a:lnTo>
                    <a:pt x="2029" y="3999"/>
                  </a:lnTo>
                  <a:lnTo>
                    <a:pt x="2226" y="4019"/>
                  </a:lnTo>
                  <a:lnTo>
                    <a:pt x="2423" y="3999"/>
                  </a:lnTo>
                  <a:lnTo>
                    <a:pt x="2600" y="3940"/>
                  </a:lnTo>
                  <a:lnTo>
                    <a:pt x="2758" y="3861"/>
                  </a:lnTo>
                  <a:lnTo>
                    <a:pt x="2896" y="3723"/>
                  </a:lnTo>
                  <a:lnTo>
                    <a:pt x="2994" y="3566"/>
                  </a:lnTo>
                  <a:lnTo>
                    <a:pt x="2620" y="3329"/>
                  </a:lnTo>
                  <a:lnTo>
                    <a:pt x="2522" y="3428"/>
                  </a:lnTo>
                  <a:lnTo>
                    <a:pt x="2423" y="3507"/>
                  </a:lnTo>
                  <a:lnTo>
                    <a:pt x="2305" y="3566"/>
                  </a:lnTo>
                  <a:lnTo>
                    <a:pt x="2187" y="3585"/>
                  </a:lnTo>
                  <a:lnTo>
                    <a:pt x="2049" y="3585"/>
                  </a:lnTo>
                  <a:lnTo>
                    <a:pt x="1891" y="3566"/>
                  </a:lnTo>
                  <a:lnTo>
                    <a:pt x="1734" y="3507"/>
                  </a:lnTo>
                  <a:lnTo>
                    <a:pt x="1556" y="3428"/>
                  </a:lnTo>
                  <a:lnTo>
                    <a:pt x="1438" y="3349"/>
                  </a:lnTo>
                  <a:lnTo>
                    <a:pt x="1320" y="3251"/>
                  </a:lnTo>
                  <a:lnTo>
                    <a:pt x="1084" y="3034"/>
                  </a:lnTo>
                  <a:lnTo>
                    <a:pt x="887" y="2778"/>
                  </a:lnTo>
                  <a:lnTo>
                    <a:pt x="709" y="2502"/>
                  </a:lnTo>
                  <a:lnTo>
                    <a:pt x="552" y="2207"/>
                  </a:lnTo>
                  <a:lnTo>
                    <a:pt x="434" y="1911"/>
                  </a:lnTo>
                  <a:lnTo>
                    <a:pt x="375" y="1596"/>
                  </a:lnTo>
                  <a:lnTo>
                    <a:pt x="355" y="1458"/>
                  </a:lnTo>
                  <a:lnTo>
                    <a:pt x="335" y="1300"/>
                  </a:lnTo>
                  <a:lnTo>
                    <a:pt x="355" y="1163"/>
                  </a:lnTo>
                  <a:lnTo>
                    <a:pt x="375" y="1044"/>
                  </a:lnTo>
                  <a:lnTo>
                    <a:pt x="394" y="926"/>
                  </a:lnTo>
                  <a:lnTo>
                    <a:pt x="434" y="808"/>
                  </a:lnTo>
                  <a:lnTo>
                    <a:pt x="493" y="709"/>
                  </a:lnTo>
                  <a:lnTo>
                    <a:pt x="552" y="631"/>
                  </a:lnTo>
                  <a:lnTo>
                    <a:pt x="631" y="572"/>
                  </a:lnTo>
                  <a:lnTo>
                    <a:pt x="709" y="513"/>
                  </a:lnTo>
                  <a:lnTo>
                    <a:pt x="788" y="473"/>
                  </a:lnTo>
                  <a:lnTo>
                    <a:pt x="887" y="453"/>
                  </a:lnTo>
                  <a:lnTo>
                    <a:pt x="985" y="434"/>
                  </a:lnTo>
                  <a:lnTo>
                    <a:pt x="1103" y="434"/>
                  </a:lnTo>
                  <a:lnTo>
                    <a:pt x="1202" y="453"/>
                  </a:lnTo>
                  <a:lnTo>
                    <a:pt x="1320" y="493"/>
                  </a:lnTo>
                  <a:lnTo>
                    <a:pt x="1438" y="532"/>
                  </a:lnTo>
                  <a:lnTo>
                    <a:pt x="1576" y="611"/>
                  </a:lnTo>
                  <a:lnTo>
                    <a:pt x="1773" y="729"/>
                  </a:lnTo>
                  <a:lnTo>
                    <a:pt x="1950" y="887"/>
                  </a:lnTo>
                  <a:lnTo>
                    <a:pt x="2108" y="1064"/>
                  </a:lnTo>
                  <a:lnTo>
                    <a:pt x="2266" y="1261"/>
                  </a:lnTo>
                  <a:lnTo>
                    <a:pt x="2403" y="1478"/>
                  </a:lnTo>
                  <a:lnTo>
                    <a:pt x="2541" y="1694"/>
                  </a:lnTo>
                  <a:lnTo>
                    <a:pt x="2640" y="1931"/>
                  </a:lnTo>
                  <a:lnTo>
                    <a:pt x="2719" y="2167"/>
                  </a:lnTo>
                  <a:lnTo>
                    <a:pt x="3073" y="2364"/>
                  </a:lnTo>
                  <a:lnTo>
                    <a:pt x="2975" y="2049"/>
                  </a:lnTo>
                  <a:lnTo>
                    <a:pt x="2857" y="1734"/>
                  </a:lnTo>
                  <a:lnTo>
                    <a:pt x="2699" y="1419"/>
                  </a:lnTo>
                  <a:lnTo>
                    <a:pt x="2522" y="1123"/>
                  </a:lnTo>
                  <a:lnTo>
                    <a:pt x="2305" y="847"/>
                  </a:lnTo>
                  <a:lnTo>
                    <a:pt x="2088" y="611"/>
                  </a:lnTo>
                  <a:lnTo>
                    <a:pt x="1832" y="394"/>
                  </a:lnTo>
                  <a:lnTo>
                    <a:pt x="1576" y="217"/>
                  </a:lnTo>
                  <a:lnTo>
                    <a:pt x="1419" y="138"/>
                  </a:lnTo>
                  <a:lnTo>
                    <a:pt x="1261" y="79"/>
                  </a:lnTo>
                  <a:lnTo>
                    <a:pt x="1103" y="40"/>
                  </a:lnTo>
                  <a:lnTo>
                    <a:pt x="9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51;p42">
              <a:extLst>
                <a:ext uri="{FF2B5EF4-FFF2-40B4-BE49-F238E27FC236}">
                  <a16:creationId xmlns:a16="http://schemas.microsoft.com/office/drawing/2014/main" id="{72340A43-A32C-5BD0-FA32-CEC44DD32B5B}"/>
                </a:ext>
              </a:extLst>
            </p:cNvPr>
            <p:cNvSpPr/>
            <p:nvPr/>
          </p:nvSpPr>
          <p:spPr>
            <a:xfrm>
              <a:off x="4515175" y="1662300"/>
              <a:ext cx="33500" cy="11350"/>
            </a:xfrm>
            <a:custGeom>
              <a:avLst/>
              <a:gdLst/>
              <a:ahLst/>
              <a:cxnLst/>
              <a:rect l="l" t="t" r="r" b="b"/>
              <a:pathLst>
                <a:path w="1340" h="454" extrusionOk="0">
                  <a:moveTo>
                    <a:pt x="473" y="0"/>
                  </a:moveTo>
                  <a:lnTo>
                    <a:pt x="0" y="276"/>
                  </a:lnTo>
                  <a:lnTo>
                    <a:pt x="119" y="355"/>
                  </a:lnTo>
                  <a:lnTo>
                    <a:pt x="256" y="394"/>
                  </a:lnTo>
                  <a:lnTo>
                    <a:pt x="375" y="434"/>
                  </a:lnTo>
                  <a:lnTo>
                    <a:pt x="473" y="453"/>
                  </a:lnTo>
                  <a:lnTo>
                    <a:pt x="591" y="453"/>
                  </a:lnTo>
                  <a:lnTo>
                    <a:pt x="690" y="434"/>
                  </a:lnTo>
                  <a:lnTo>
                    <a:pt x="788" y="414"/>
                  </a:lnTo>
                  <a:lnTo>
                    <a:pt x="867" y="355"/>
                  </a:lnTo>
                  <a:lnTo>
                    <a:pt x="1340" y="99"/>
                  </a:lnTo>
                  <a:lnTo>
                    <a:pt x="1340" y="99"/>
                  </a:lnTo>
                  <a:lnTo>
                    <a:pt x="1261" y="138"/>
                  </a:lnTo>
                  <a:lnTo>
                    <a:pt x="1163" y="158"/>
                  </a:lnTo>
                  <a:lnTo>
                    <a:pt x="1064" y="178"/>
                  </a:lnTo>
                  <a:lnTo>
                    <a:pt x="946" y="178"/>
                  </a:lnTo>
                  <a:lnTo>
                    <a:pt x="847" y="158"/>
                  </a:lnTo>
                  <a:lnTo>
                    <a:pt x="729" y="119"/>
                  </a:lnTo>
                  <a:lnTo>
                    <a:pt x="591" y="7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52;p42">
              <a:extLst>
                <a:ext uri="{FF2B5EF4-FFF2-40B4-BE49-F238E27FC236}">
                  <a16:creationId xmlns:a16="http://schemas.microsoft.com/office/drawing/2014/main" id="{72806B6B-069E-749B-42A5-E7F11C8D3F00}"/>
                </a:ext>
              </a:extLst>
            </p:cNvPr>
            <p:cNvSpPr/>
            <p:nvPr/>
          </p:nvSpPr>
          <p:spPr>
            <a:xfrm>
              <a:off x="4484650" y="1589900"/>
              <a:ext cx="42375" cy="79325"/>
            </a:xfrm>
            <a:custGeom>
              <a:avLst/>
              <a:gdLst/>
              <a:ahLst/>
              <a:cxnLst/>
              <a:rect l="l" t="t" r="r" b="b"/>
              <a:pathLst>
                <a:path w="1695" h="3173" extrusionOk="0">
                  <a:moveTo>
                    <a:pt x="827" y="1"/>
                  </a:moveTo>
                  <a:lnTo>
                    <a:pt x="355" y="276"/>
                  </a:lnTo>
                  <a:lnTo>
                    <a:pt x="276" y="336"/>
                  </a:lnTo>
                  <a:lnTo>
                    <a:pt x="217" y="395"/>
                  </a:lnTo>
                  <a:lnTo>
                    <a:pt x="158" y="473"/>
                  </a:lnTo>
                  <a:lnTo>
                    <a:pt x="99" y="572"/>
                  </a:lnTo>
                  <a:lnTo>
                    <a:pt x="59" y="670"/>
                  </a:lnTo>
                  <a:lnTo>
                    <a:pt x="20" y="789"/>
                  </a:lnTo>
                  <a:lnTo>
                    <a:pt x="0" y="927"/>
                  </a:lnTo>
                  <a:lnTo>
                    <a:pt x="0" y="1064"/>
                  </a:lnTo>
                  <a:lnTo>
                    <a:pt x="0" y="1202"/>
                  </a:lnTo>
                  <a:lnTo>
                    <a:pt x="20" y="1360"/>
                  </a:lnTo>
                  <a:lnTo>
                    <a:pt x="99" y="1655"/>
                  </a:lnTo>
                  <a:lnTo>
                    <a:pt x="217" y="1971"/>
                  </a:lnTo>
                  <a:lnTo>
                    <a:pt x="355" y="2266"/>
                  </a:lnTo>
                  <a:lnTo>
                    <a:pt x="532" y="2542"/>
                  </a:lnTo>
                  <a:lnTo>
                    <a:pt x="749" y="2798"/>
                  </a:lnTo>
                  <a:lnTo>
                    <a:pt x="985" y="3015"/>
                  </a:lnTo>
                  <a:lnTo>
                    <a:pt x="1103" y="3093"/>
                  </a:lnTo>
                  <a:lnTo>
                    <a:pt x="1221" y="3172"/>
                  </a:lnTo>
                  <a:lnTo>
                    <a:pt x="1694" y="2896"/>
                  </a:lnTo>
                  <a:lnTo>
                    <a:pt x="1576" y="2818"/>
                  </a:lnTo>
                  <a:lnTo>
                    <a:pt x="1458" y="2739"/>
                  </a:lnTo>
                  <a:lnTo>
                    <a:pt x="1221" y="2522"/>
                  </a:lnTo>
                  <a:lnTo>
                    <a:pt x="1005" y="2266"/>
                  </a:lnTo>
                  <a:lnTo>
                    <a:pt x="827" y="1990"/>
                  </a:lnTo>
                  <a:lnTo>
                    <a:pt x="689" y="1695"/>
                  </a:lnTo>
                  <a:lnTo>
                    <a:pt x="571" y="1399"/>
                  </a:lnTo>
                  <a:lnTo>
                    <a:pt x="493" y="1084"/>
                  </a:lnTo>
                  <a:lnTo>
                    <a:pt x="473" y="927"/>
                  </a:lnTo>
                  <a:lnTo>
                    <a:pt x="473" y="789"/>
                  </a:lnTo>
                  <a:lnTo>
                    <a:pt x="473" y="651"/>
                  </a:lnTo>
                  <a:lnTo>
                    <a:pt x="493" y="513"/>
                  </a:lnTo>
                  <a:lnTo>
                    <a:pt x="532" y="395"/>
                  </a:lnTo>
                  <a:lnTo>
                    <a:pt x="571" y="296"/>
                  </a:lnTo>
                  <a:lnTo>
                    <a:pt x="630" y="198"/>
                  </a:lnTo>
                  <a:lnTo>
                    <a:pt x="689" y="119"/>
                  </a:lnTo>
                  <a:lnTo>
                    <a:pt x="749" y="60"/>
                  </a:lnTo>
                  <a:lnTo>
                    <a:pt x="827" y="1"/>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553;p42">
              <a:extLst>
                <a:ext uri="{FF2B5EF4-FFF2-40B4-BE49-F238E27FC236}">
                  <a16:creationId xmlns:a16="http://schemas.microsoft.com/office/drawing/2014/main" id="{D2658B1C-687E-543C-6D45-6F160C82461A}"/>
                </a:ext>
              </a:extLst>
            </p:cNvPr>
            <p:cNvSpPr/>
            <p:nvPr/>
          </p:nvSpPr>
          <p:spPr>
            <a:xfrm>
              <a:off x="4487600" y="1577100"/>
              <a:ext cx="76850" cy="66025"/>
            </a:xfrm>
            <a:custGeom>
              <a:avLst/>
              <a:gdLst/>
              <a:ahLst/>
              <a:cxnLst/>
              <a:rect l="l" t="t" r="r" b="b"/>
              <a:pathLst>
                <a:path w="3074" h="2641" extrusionOk="0">
                  <a:moveTo>
                    <a:pt x="847" y="1"/>
                  </a:moveTo>
                  <a:lnTo>
                    <a:pt x="709" y="20"/>
                  </a:lnTo>
                  <a:lnTo>
                    <a:pt x="591" y="60"/>
                  </a:lnTo>
                  <a:lnTo>
                    <a:pt x="473" y="99"/>
                  </a:lnTo>
                  <a:lnTo>
                    <a:pt x="0" y="375"/>
                  </a:lnTo>
                  <a:lnTo>
                    <a:pt x="118" y="335"/>
                  </a:lnTo>
                  <a:lnTo>
                    <a:pt x="237" y="296"/>
                  </a:lnTo>
                  <a:lnTo>
                    <a:pt x="375" y="276"/>
                  </a:lnTo>
                  <a:lnTo>
                    <a:pt x="493" y="276"/>
                  </a:lnTo>
                  <a:lnTo>
                    <a:pt x="650" y="296"/>
                  </a:lnTo>
                  <a:lnTo>
                    <a:pt x="788" y="335"/>
                  </a:lnTo>
                  <a:lnTo>
                    <a:pt x="946" y="395"/>
                  </a:lnTo>
                  <a:lnTo>
                    <a:pt x="1123" y="493"/>
                  </a:lnTo>
                  <a:lnTo>
                    <a:pt x="1379" y="670"/>
                  </a:lnTo>
                  <a:lnTo>
                    <a:pt x="1615" y="867"/>
                  </a:lnTo>
                  <a:lnTo>
                    <a:pt x="1852" y="1123"/>
                  </a:lnTo>
                  <a:lnTo>
                    <a:pt x="2049" y="1399"/>
                  </a:lnTo>
                  <a:lnTo>
                    <a:pt x="2246" y="1695"/>
                  </a:lnTo>
                  <a:lnTo>
                    <a:pt x="2384" y="1990"/>
                  </a:lnTo>
                  <a:lnTo>
                    <a:pt x="2522" y="2305"/>
                  </a:lnTo>
                  <a:lnTo>
                    <a:pt x="2600" y="2640"/>
                  </a:lnTo>
                  <a:lnTo>
                    <a:pt x="3073" y="2364"/>
                  </a:lnTo>
                  <a:lnTo>
                    <a:pt x="2994" y="2029"/>
                  </a:lnTo>
                  <a:lnTo>
                    <a:pt x="2856" y="1714"/>
                  </a:lnTo>
                  <a:lnTo>
                    <a:pt x="2719" y="1419"/>
                  </a:lnTo>
                  <a:lnTo>
                    <a:pt x="2522" y="1123"/>
                  </a:lnTo>
                  <a:lnTo>
                    <a:pt x="2325" y="848"/>
                  </a:lnTo>
                  <a:lnTo>
                    <a:pt x="2088" y="591"/>
                  </a:lnTo>
                  <a:lnTo>
                    <a:pt x="1852" y="395"/>
                  </a:lnTo>
                  <a:lnTo>
                    <a:pt x="1576" y="217"/>
                  </a:lnTo>
                  <a:lnTo>
                    <a:pt x="1419" y="138"/>
                  </a:lnTo>
                  <a:lnTo>
                    <a:pt x="1261" y="60"/>
                  </a:lnTo>
                  <a:lnTo>
                    <a:pt x="1123" y="20"/>
                  </a:lnTo>
                  <a:lnTo>
                    <a:pt x="965"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54;p42">
              <a:extLst>
                <a:ext uri="{FF2B5EF4-FFF2-40B4-BE49-F238E27FC236}">
                  <a16:creationId xmlns:a16="http://schemas.microsoft.com/office/drawing/2014/main" id="{7A66DE0D-51FB-2FC1-B183-6D03752E1618}"/>
                </a:ext>
              </a:extLst>
            </p:cNvPr>
            <p:cNvSpPr/>
            <p:nvPr/>
          </p:nvSpPr>
          <p:spPr>
            <a:xfrm>
              <a:off x="4476275" y="1584000"/>
              <a:ext cx="76350" cy="100475"/>
            </a:xfrm>
            <a:custGeom>
              <a:avLst/>
              <a:gdLst/>
              <a:ahLst/>
              <a:cxnLst/>
              <a:rect l="l" t="t" r="r" b="b"/>
              <a:pathLst>
                <a:path w="3054" h="4019" extrusionOk="0">
                  <a:moveTo>
                    <a:pt x="828" y="0"/>
                  </a:moveTo>
                  <a:lnTo>
                    <a:pt x="690" y="20"/>
                  </a:lnTo>
                  <a:lnTo>
                    <a:pt x="571" y="40"/>
                  </a:lnTo>
                  <a:lnTo>
                    <a:pt x="453" y="99"/>
                  </a:lnTo>
                  <a:lnTo>
                    <a:pt x="355" y="178"/>
                  </a:lnTo>
                  <a:lnTo>
                    <a:pt x="276" y="256"/>
                  </a:lnTo>
                  <a:lnTo>
                    <a:pt x="197" y="355"/>
                  </a:lnTo>
                  <a:lnTo>
                    <a:pt x="118" y="473"/>
                  </a:lnTo>
                  <a:lnTo>
                    <a:pt x="79" y="611"/>
                  </a:lnTo>
                  <a:lnTo>
                    <a:pt x="40" y="769"/>
                  </a:lnTo>
                  <a:lnTo>
                    <a:pt x="0" y="926"/>
                  </a:lnTo>
                  <a:lnTo>
                    <a:pt x="0" y="1103"/>
                  </a:lnTo>
                  <a:lnTo>
                    <a:pt x="0" y="1300"/>
                  </a:lnTo>
                  <a:lnTo>
                    <a:pt x="40" y="1478"/>
                  </a:lnTo>
                  <a:lnTo>
                    <a:pt x="79" y="1675"/>
                  </a:lnTo>
                  <a:lnTo>
                    <a:pt x="118" y="1872"/>
                  </a:lnTo>
                  <a:lnTo>
                    <a:pt x="177" y="2069"/>
                  </a:lnTo>
                  <a:lnTo>
                    <a:pt x="256" y="2266"/>
                  </a:lnTo>
                  <a:lnTo>
                    <a:pt x="453" y="2640"/>
                  </a:lnTo>
                  <a:lnTo>
                    <a:pt x="690" y="2994"/>
                  </a:lnTo>
                  <a:lnTo>
                    <a:pt x="808" y="3152"/>
                  </a:lnTo>
                  <a:lnTo>
                    <a:pt x="946" y="3310"/>
                  </a:lnTo>
                  <a:lnTo>
                    <a:pt x="1084" y="3448"/>
                  </a:lnTo>
                  <a:lnTo>
                    <a:pt x="1241" y="3585"/>
                  </a:lnTo>
                  <a:lnTo>
                    <a:pt x="1399" y="3704"/>
                  </a:lnTo>
                  <a:lnTo>
                    <a:pt x="1556" y="3802"/>
                  </a:lnTo>
                  <a:lnTo>
                    <a:pt x="1793" y="3920"/>
                  </a:lnTo>
                  <a:lnTo>
                    <a:pt x="2009" y="3979"/>
                  </a:lnTo>
                  <a:lnTo>
                    <a:pt x="2226" y="4019"/>
                  </a:lnTo>
                  <a:lnTo>
                    <a:pt x="2423" y="3999"/>
                  </a:lnTo>
                  <a:lnTo>
                    <a:pt x="2600" y="3940"/>
                  </a:lnTo>
                  <a:lnTo>
                    <a:pt x="2758" y="3841"/>
                  </a:lnTo>
                  <a:lnTo>
                    <a:pt x="2876" y="3723"/>
                  </a:lnTo>
                  <a:lnTo>
                    <a:pt x="2994" y="3546"/>
                  </a:lnTo>
                  <a:lnTo>
                    <a:pt x="2600" y="3329"/>
                  </a:lnTo>
                  <a:lnTo>
                    <a:pt x="2522" y="3428"/>
                  </a:lnTo>
                  <a:lnTo>
                    <a:pt x="2423" y="3507"/>
                  </a:lnTo>
                  <a:lnTo>
                    <a:pt x="2305" y="3546"/>
                  </a:lnTo>
                  <a:lnTo>
                    <a:pt x="2167" y="3585"/>
                  </a:lnTo>
                  <a:lnTo>
                    <a:pt x="2029" y="3585"/>
                  </a:lnTo>
                  <a:lnTo>
                    <a:pt x="1872" y="3546"/>
                  </a:lnTo>
                  <a:lnTo>
                    <a:pt x="1714" y="3487"/>
                  </a:lnTo>
                  <a:lnTo>
                    <a:pt x="1556" y="3408"/>
                  </a:lnTo>
                  <a:lnTo>
                    <a:pt x="1438" y="3329"/>
                  </a:lnTo>
                  <a:lnTo>
                    <a:pt x="1320" y="3251"/>
                  </a:lnTo>
                  <a:lnTo>
                    <a:pt x="1084" y="3034"/>
                  </a:lnTo>
                  <a:lnTo>
                    <a:pt x="867" y="2778"/>
                  </a:lnTo>
                  <a:lnTo>
                    <a:pt x="690" y="2502"/>
                  </a:lnTo>
                  <a:lnTo>
                    <a:pt x="552" y="2207"/>
                  </a:lnTo>
                  <a:lnTo>
                    <a:pt x="434" y="1891"/>
                  </a:lnTo>
                  <a:lnTo>
                    <a:pt x="355" y="1596"/>
                  </a:lnTo>
                  <a:lnTo>
                    <a:pt x="335" y="1438"/>
                  </a:lnTo>
                  <a:lnTo>
                    <a:pt x="335" y="1300"/>
                  </a:lnTo>
                  <a:lnTo>
                    <a:pt x="335" y="1163"/>
                  </a:lnTo>
                  <a:lnTo>
                    <a:pt x="355" y="1025"/>
                  </a:lnTo>
                  <a:lnTo>
                    <a:pt x="394" y="906"/>
                  </a:lnTo>
                  <a:lnTo>
                    <a:pt x="434" y="808"/>
                  </a:lnTo>
                  <a:lnTo>
                    <a:pt x="493" y="709"/>
                  </a:lnTo>
                  <a:lnTo>
                    <a:pt x="552" y="631"/>
                  </a:lnTo>
                  <a:lnTo>
                    <a:pt x="611" y="572"/>
                  </a:lnTo>
                  <a:lnTo>
                    <a:pt x="690" y="512"/>
                  </a:lnTo>
                  <a:lnTo>
                    <a:pt x="788" y="473"/>
                  </a:lnTo>
                  <a:lnTo>
                    <a:pt x="887" y="434"/>
                  </a:lnTo>
                  <a:lnTo>
                    <a:pt x="1084" y="434"/>
                  </a:lnTo>
                  <a:lnTo>
                    <a:pt x="1202" y="453"/>
                  </a:lnTo>
                  <a:lnTo>
                    <a:pt x="1320" y="473"/>
                  </a:lnTo>
                  <a:lnTo>
                    <a:pt x="1438" y="532"/>
                  </a:lnTo>
                  <a:lnTo>
                    <a:pt x="1556" y="591"/>
                  </a:lnTo>
                  <a:lnTo>
                    <a:pt x="1753" y="729"/>
                  </a:lnTo>
                  <a:lnTo>
                    <a:pt x="1931" y="867"/>
                  </a:lnTo>
                  <a:lnTo>
                    <a:pt x="2108" y="1044"/>
                  </a:lnTo>
                  <a:lnTo>
                    <a:pt x="2265" y="1241"/>
                  </a:lnTo>
                  <a:lnTo>
                    <a:pt x="2403" y="1458"/>
                  </a:lnTo>
                  <a:lnTo>
                    <a:pt x="2522" y="1694"/>
                  </a:lnTo>
                  <a:lnTo>
                    <a:pt x="2620" y="1911"/>
                  </a:lnTo>
                  <a:lnTo>
                    <a:pt x="2699" y="2147"/>
                  </a:lnTo>
                  <a:lnTo>
                    <a:pt x="3053" y="2364"/>
                  </a:lnTo>
                  <a:lnTo>
                    <a:pt x="2975" y="2029"/>
                  </a:lnTo>
                  <a:lnTo>
                    <a:pt x="2837" y="1714"/>
                  </a:lnTo>
                  <a:lnTo>
                    <a:pt x="2699" y="1419"/>
                  </a:lnTo>
                  <a:lnTo>
                    <a:pt x="2502" y="1123"/>
                  </a:lnTo>
                  <a:lnTo>
                    <a:pt x="2305" y="847"/>
                  </a:lnTo>
                  <a:lnTo>
                    <a:pt x="2068" y="591"/>
                  </a:lnTo>
                  <a:lnTo>
                    <a:pt x="1832" y="394"/>
                  </a:lnTo>
                  <a:lnTo>
                    <a:pt x="1576" y="217"/>
                  </a:lnTo>
                  <a:lnTo>
                    <a:pt x="1399" y="138"/>
                  </a:lnTo>
                  <a:lnTo>
                    <a:pt x="1261" y="59"/>
                  </a:lnTo>
                  <a:lnTo>
                    <a:pt x="1103" y="20"/>
                  </a:lnTo>
                  <a:lnTo>
                    <a:pt x="9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55;p42">
              <a:extLst>
                <a:ext uri="{FF2B5EF4-FFF2-40B4-BE49-F238E27FC236}">
                  <a16:creationId xmlns:a16="http://schemas.microsoft.com/office/drawing/2014/main" id="{DB1F9C96-ADF0-A6A9-083F-DD952A33D1DC}"/>
                </a:ext>
              </a:extLst>
            </p:cNvPr>
            <p:cNvSpPr/>
            <p:nvPr/>
          </p:nvSpPr>
          <p:spPr>
            <a:xfrm>
              <a:off x="4592000" y="1615025"/>
              <a:ext cx="33500" cy="10850"/>
            </a:xfrm>
            <a:custGeom>
              <a:avLst/>
              <a:gdLst/>
              <a:ahLst/>
              <a:cxnLst/>
              <a:rect l="l" t="t" r="r" b="b"/>
              <a:pathLst>
                <a:path w="1340" h="434" extrusionOk="0">
                  <a:moveTo>
                    <a:pt x="473" y="0"/>
                  </a:moveTo>
                  <a:lnTo>
                    <a:pt x="0" y="276"/>
                  </a:lnTo>
                  <a:lnTo>
                    <a:pt x="118" y="335"/>
                  </a:lnTo>
                  <a:lnTo>
                    <a:pt x="237" y="394"/>
                  </a:lnTo>
                  <a:lnTo>
                    <a:pt x="355" y="414"/>
                  </a:lnTo>
                  <a:lnTo>
                    <a:pt x="473" y="434"/>
                  </a:lnTo>
                  <a:lnTo>
                    <a:pt x="670" y="434"/>
                  </a:lnTo>
                  <a:lnTo>
                    <a:pt x="768" y="394"/>
                  </a:lnTo>
                  <a:lnTo>
                    <a:pt x="867" y="355"/>
                  </a:lnTo>
                  <a:lnTo>
                    <a:pt x="1340" y="79"/>
                  </a:lnTo>
                  <a:lnTo>
                    <a:pt x="1241" y="119"/>
                  </a:lnTo>
                  <a:lnTo>
                    <a:pt x="1143" y="158"/>
                  </a:lnTo>
                  <a:lnTo>
                    <a:pt x="946" y="158"/>
                  </a:lnTo>
                  <a:lnTo>
                    <a:pt x="828" y="138"/>
                  </a:lnTo>
                  <a:lnTo>
                    <a:pt x="709" y="119"/>
                  </a:lnTo>
                  <a:lnTo>
                    <a:pt x="591" y="5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56;p42">
              <a:extLst>
                <a:ext uri="{FF2B5EF4-FFF2-40B4-BE49-F238E27FC236}">
                  <a16:creationId xmlns:a16="http://schemas.microsoft.com/office/drawing/2014/main" id="{A5573E47-ECDC-FCCB-28B2-D49EABFDE211}"/>
                </a:ext>
              </a:extLst>
            </p:cNvPr>
            <p:cNvSpPr/>
            <p:nvPr/>
          </p:nvSpPr>
          <p:spPr>
            <a:xfrm>
              <a:off x="4561450" y="1542625"/>
              <a:ext cx="42400" cy="79325"/>
            </a:xfrm>
            <a:custGeom>
              <a:avLst/>
              <a:gdLst/>
              <a:ahLst/>
              <a:cxnLst/>
              <a:rect l="l" t="t" r="r" b="b"/>
              <a:pathLst>
                <a:path w="1696" h="3173" extrusionOk="0">
                  <a:moveTo>
                    <a:pt x="828" y="1"/>
                  </a:moveTo>
                  <a:lnTo>
                    <a:pt x="750" y="40"/>
                  </a:lnTo>
                  <a:lnTo>
                    <a:pt x="742" y="47"/>
                  </a:lnTo>
                  <a:lnTo>
                    <a:pt x="828" y="1"/>
                  </a:lnTo>
                  <a:close/>
                  <a:moveTo>
                    <a:pt x="742" y="47"/>
                  </a:moveTo>
                  <a:lnTo>
                    <a:pt x="356" y="257"/>
                  </a:lnTo>
                  <a:lnTo>
                    <a:pt x="277" y="316"/>
                  </a:lnTo>
                  <a:lnTo>
                    <a:pt x="198" y="395"/>
                  </a:lnTo>
                  <a:lnTo>
                    <a:pt x="139" y="473"/>
                  </a:lnTo>
                  <a:lnTo>
                    <a:pt x="99" y="572"/>
                  </a:lnTo>
                  <a:lnTo>
                    <a:pt x="60" y="670"/>
                  </a:lnTo>
                  <a:lnTo>
                    <a:pt x="21" y="789"/>
                  </a:lnTo>
                  <a:lnTo>
                    <a:pt x="1" y="907"/>
                  </a:lnTo>
                  <a:lnTo>
                    <a:pt x="1" y="1045"/>
                  </a:lnTo>
                  <a:lnTo>
                    <a:pt x="1" y="1202"/>
                  </a:lnTo>
                  <a:lnTo>
                    <a:pt x="21" y="1360"/>
                  </a:lnTo>
                  <a:lnTo>
                    <a:pt x="99" y="1655"/>
                  </a:lnTo>
                  <a:lnTo>
                    <a:pt x="198" y="1970"/>
                  </a:lnTo>
                  <a:lnTo>
                    <a:pt x="356" y="2266"/>
                  </a:lnTo>
                  <a:lnTo>
                    <a:pt x="533" y="2542"/>
                  </a:lnTo>
                  <a:lnTo>
                    <a:pt x="730" y="2778"/>
                  </a:lnTo>
                  <a:lnTo>
                    <a:pt x="966" y="2995"/>
                  </a:lnTo>
                  <a:lnTo>
                    <a:pt x="1084" y="3093"/>
                  </a:lnTo>
                  <a:lnTo>
                    <a:pt x="1222" y="3172"/>
                  </a:lnTo>
                  <a:lnTo>
                    <a:pt x="1695" y="2896"/>
                  </a:lnTo>
                  <a:lnTo>
                    <a:pt x="1557" y="2818"/>
                  </a:lnTo>
                  <a:lnTo>
                    <a:pt x="1439" y="2719"/>
                  </a:lnTo>
                  <a:lnTo>
                    <a:pt x="1203" y="2502"/>
                  </a:lnTo>
                  <a:lnTo>
                    <a:pt x="1006" y="2266"/>
                  </a:lnTo>
                  <a:lnTo>
                    <a:pt x="828" y="1990"/>
                  </a:lnTo>
                  <a:lnTo>
                    <a:pt x="671" y="1695"/>
                  </a:lnTo>
                  <a:lnTo>
                    <a:pt x="553" y="1380"/>
                  </a:lnTo>
                  <a:lnTo>
                    <a:pt x="493" y="1084"/>
                  </a:lnTo>
                  <a:lnTo>
                    <a:pt x="474" y="926"/>
                  </a:lnTo>
                  <a:lnTo>
                    <a:pt x="474" y="789"/>
                  </a:lnTo>
                  <a:lnTo>
                    <a:pt x="474" y="631"/>
                  </a:lnTo>
                  <a:lnTo>
                    <a:pt x="493" y="513"/>
                  </a:lnTo>
                  <a:lnTo>
                    <a:pt x="533" y="395"/>
                  </a:lnTo>
                  <a:lnTo>
                    <a:pt x="572" y="296"/>
                  </a:lnTo>
                  <a:lnTo>
                    <a:pt x="612" y="198"/>
                  </a:lnTo>
                  <a:lnTo>
                    <a:pt x="671" y="119"/>
                  </a:lnTo>
                  <a:lnTo>
                    <a:pt x="742" y="47"/>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557;p42">
              <a:extLst>
                <a:ext uri="{FF2B5EF4-FFF2-40B4-BE49-F238E27FC236}">
                  <a16:creationId xmlns:a16="http://schemas.microsoft.com/office/drawing/2014/main" id="{3C8ABDDF-CD96-DAF0-FC49-B50DE15E8EAE}"/>
                </a:ext>
              </a:extLst>
            </p:cNvPr>
            <p:cNvSpPr/>
            <p:nvPr/>
          </p:nvSpPr>
          <p:spPr>
            <a:xfrm>
              <a:off x="4564425" y="1529825"/>
              <a:ext cx="76850" cy="65525"/>
            </a:xfrm>
            <a:custGeom>
              <a:avLst/>
              <a:gdLst/>
              <a:ahLst/>
              <a:cxnLst/>
              <a:rect l="l" t="t" r="r" b="b"/>
              <a:pathLst>
                <a:path w="3074" h="2621" extrusionOk="0">
                  <a:moveTo>
                    <a:pt x="104" y="314"/>
                  </a:moveTo>
                  <a:lnTo>
                    <a:pt x="99" y="316"/>
                  </a:lnTo>
                  <a:lnTo>
                    <a:pt x="0" y="375"/>
                  </a:lnTo>
                  <a:lnTo>
                    <a:pt x="104" y="314"/>
                  </a:lnTo>
                  <a:close/>
                  <a:moveTo>
                    <a:pt x="709" y="1"/>
                  </a:moveTo>
                  <a:lnTo>
                    <a:pt x="571" y="40"/>
                  </a:lnTo>
                  <a:lnTo>
                    <a:pt x="473" y="99"/>
                  </a:lnTo>
                  <a:lnTo>
                    <a:pt x="104" y="314"/>
                  </a:lnTo>
                  <a:lnTo>
                    <a:pt x="104" y="314"/>
                  </a:lnTo>
                  <a:lnTo>
                    <a:pt x="237" y="276"/>
                  </a:lnTo>
                  <a:lnTo>
                    <a:pt x="493" y="276"/>
                  </a:lnTo>
                  <a:lnTo>
                    <a:pt x="631" y="296"/>
                  </a:lnTo>
                  <a:lnTo>
                    <a:pt x="788" y="335"/>
                  </a:lnTo>
                  <a:lnTo>
                    <a:pt x="946" y="394"/>
                  </a:lnTo>
                  <a:lnTo>
                    <a:pt x="1103" y="473"/>
                  </a:lnTo>
                  <a:lnTo>
                    <a:pt x="1359" y="651"/>
                  </a:lnTo>
                  <a:lnTo>
                    <a:pt x="1615" y="867"/>
                  </a:lnTo>
                  <a:lnTo>
                    <a:pt x="1832" y="1104"/>
                  </a:lnTo>
                  <a:lnTo>
                    <a:pt x="2049" y="1379"/>
                  </a:lnTo>
                  <a:lnTo>
                    <a:pt x="2226" y="1675"/>
                  </a:lnTo>
                  <a:lnTo>
                    <a:pt x="2384" y="1990"/>
                  </a:lnTo>
                  <a:lnTo>
                    <a:pt x="2502" y="2305"/>
                  </a:lnTo>
                  <a:lnTo>
                    <a:pt x="2600" y="2620"/>
                  </a:lnTo>
                  <a:lnTo>
                    <a:pt x="3073" y="2345"/>
                  </a:lnTo>
                  <a:lnTo>
                    <a:pt x="2975" y="2029"/>
                  </a:lnTo>
                  <a:lnTo>
                    <a:pt x="2856" y="1714"/>
                  </a:lnTo>
                  <a:lnTo>
                    <a:pt x="2699" y="1399"/>
                  </a:lnTo>
                  <a:lnTo>
                    <a:pt x="2522" y="1104"/>
                  </a:lnTo>
                  <a:lnTo>
                    <a:pt x="2305" y="848"/>
                  </a:lnTo>
                  <a:lnTo>
                    <a:pt x="2088" y="591"/>
                  </a:lnTo>
                  <a:lnTo>
                    <a:pt x="1832" y="375"/>
                  </a:lnTo>
                  <a:lnTo>
                    <a:pt x="1576" y="197"/>
                  </a:lnTo>
                  <a:lnTo>
                    <a:pt x="1418" y="119"/>
                  </a:lnTo>
                  <a:lnTo>
                    <a:pt x="1261" y="60"/>
                  </a:lnTo>
                  <a:lnTo>
                    <a:pt x="1103" y="20"/>
                  </a:lnTo>
                  <a:lnTo>
                    <a:pt x="965"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558;p42">
              <a:extLst>
                <a:ext uri="{FF2B5EF4-FFF2-40B4-BE49-F238E27FC236}">
                  <a16:creationId xmlns:a16="http://schemas.microsoft.com/office/drawing/2014/main" id="{0F3A389F-0EB0-F0CE-EE63-B7BDCEB69213}"/>
                </a:ext>
              </a:extLst>
            </p:cNvPr>
            <p:cNvSpPr/>
            <p:nvPr/>
          </p:nvSpPr>
          <p:spPr>
            <a:xfrm>
              <a:off x="4553100" y="1536725"/>
              <a:ext cx="76350" cy="100000"/>
            </a:xfrm>
            <a:custGeom>
              <a:avLst/>
              <a:gdLst/>
              <a:ahLst/>
              <a:cxnLst/>
              <a:rect l="l" t="t" r="r" b="b"/>
              <a:pathLst>
                <a:path w="3054" h="4000" extrusionOk="0">
                  <a:moveTo>
                    <a:pt x="690" y="0"/>
                  </a:moveTo>
                  <a:lnTo>
                    <a:pt x="571" y="40"/>
                  </a:lnTo>
                  <a:lnTo>
                    <a:pt x="453" y="99"/>
                  </a:lnTo>
                  <a:lnTo>
                    <a:pt x="355" y="158"/>
                  </a:lnTo>
                  <a:lnTo>
                    <a:pt x="256" y="256"/>
                  </a:lnTo>
                  <a:lnTo>
                    <a:pt x="177" y="355"/>
                  </a:lnTo>
                  <a:lnTo>
                    <a:pt x="118" y="473"/>
                  </a:lnTo>
                  <a:lnTo>
                    <a:pt x="59" y="611"/>
                  </a:lnTo>
                  <a:lnTo>
                    <a:pt x="20" y="749"/>
                  </a:lnTo>
                  <a:lnTo>
                    <a:pt x="0" y="926"/>
                  </a:lnTo>
                  <a:lnTo>
                    <a:pt x="0" y="1103"/>
                  </a:lnTo>
                  <a:lnTo>
                    <a:pt x="0" y="1281"/>
                  </a:lnTo>
                  <a:lnTo>
                    <a:pt x="20" y="1478"/>
                  </a:lnTo>
                  <a:lnTo>
                    <a:pt x="59" y="1675"/>
                  </a:lnTo>
                  <a:lnTo>
                    <a:pt x="118" y="1872"/>
                  </a:lnTo>
                  <a:lnTo>
                    <a:pt x="177" y="2069"/>
                  </a:lnTo>
                  <a:lnTo>
                    <a:pt x="256" y="2246"/>
                  </a:lnTo>
                  <a:lnTo>
                    <a:pt x="453" y="2620"/>
                  </a:lnTo>
                  <a:lnTo>
                    <a:pt x="670" y="2975"/>
                  </a:lnTo>
                  <a:lnTo>
                    <a:pt x="808" y="3152"/>
                  </a:lnTo>
                  <a:lnTo>
                    <a:pt x="946" y="3290"/>
                  </a:lnTo>
                  <a:lnTo>
                    <a:pt x="1084" y="3447"/>
                  </a:lnTo>
                  <a:lnTo>
                    <a:pt x="1241" y="3566"/>
                  </a:lnTo>
                  <a:lnTo>
                    <a:pt x="1399" y="3684"/>
                  </a:lnTo>
                  <a:lnTo>
                    <a:pt x="1556" y="3782"/>
                  </a:lnTo>
                  <a:lnTo>
                    <a:pt x="1793" y="3901"/>
                  </a:lnTo>
                  <a:lnTo>
                    <a:pt x="2009" y="3979"/>
                  </a:lnTo>
                  <a:lnTo>
                    <a:pt x="2226" y="3999"/>
                  </a:lnTo>
                  <a:lnTo>
                    <a:pt x="2423" y="3979"/>
                  </a:lnTo>
                  <a:lnTo>
                    <a:pt x="2600" y="3940"/>
                  </a:lnTo>
                  <a:lnTo>
                    <a:pt x="2738" y="3841"/>
                  </a:lnTo>
                  <a:lnTo>
                    <a:pt x="2876" y="3704"/>
                  </a:lnTo>
                  <a:lnTo>
                    <a:pt x="2975" y="3546"/>
                  </a:lnTo>
                  <a:lnTo>
                    <a:pt x="2600" y="3329"/>
                  </a:lnTo>
                  <a:lnTo>
                    <a:pt x="2521" y="3428"/>
                  </a:lnTo>
                  <a:lnTo>
                    <a:pt x="2403" y="3487"/>
                  </a:lnTo>
                  <a:lnTo>
                    <a:pt x="2285" y="3546"/>
                  </a:lnTo>
                  <a:lnTo>
                    <a:pt x="2167" y="3566"/>
                  </a:lnTo>
                  <a:lnTo>
                    <a:pt x="2029" y="3566"/>
                  </a:lnTo>
                  <a:lnTo>
                    <a:pt x="1871" y="3546"/>
                  </a:lnTo>
                  <a:lnTo>
                    <a:pt x="1714" y="3487"/>
                  </a:lnTo>
                  <a:lnTo>
                    <a:pt x="1556" y="3408"/>
                  </a:lnTo>
                  <a:lnTo>
                    <a:pt x="1418" y="3329"/>
                  </a:lnTo>
                  <a:lnTo>
                    <a:pt x="1300" y="3231"/>
                  </a:lnTo>
                  <a:lnTo>
                    <a:pt x="1064" y="3014"/>
                  </a:lnTo>
                  <a:lnTo>
                    <a:pt x="867" y="2778"/>
                  </a:lnTo>
                  <a:lnTo>
                    <a:pt x="690" y="2502"/>
                  </a:lnTo>
                  <a:lnTo>
                    <a:pt x="532" y="2206"/>
                  </a:lnTo>
                  <a:lnTo>
                    <a:pt x="433" y="1891"/>
                  </a:lnTo>
                  <a:lnTo>
                    <a:pt x="355" y="1596"/>
                  </a:lnTo>
                  <a:lnTo>
                    <a:pt x="335" y="1438"/>
                  </a:lnTo>
                  <a:lnTo>
                    <a:pt x="335" y="1281"/>
                  </a:lnTo>
                  <a:lnTo>
                    <a:pt x="335" y="1143"/>
                  </a:lnTo>
                  <a:lnTo>
                    <a:pt x="355" y="1025"/>
                  </a:lnTo>
                  <a:lnTo>
                    <a:pt x="394" y="906"/>
                  </a:lnTo>
                  <a:lnTo>
                    <a:pt x="433" y="788"/>
                  </a:lnTo>
                  <a:lnTo>
                    <a:pt x="473" y="709"/>
                  </a:lnTo>
                  <a:lnTo>
                    <a:pt x="532" y="631"/>
                  </a:lnTo>
                  <a:lnTo>
                    <a:pt x="611" y="552"/>
                  </a:lnTo>
                  <a:lnTo>
                    <a:pt x="690" y="493"/>
                  </a:lnTo>
                  <a:lnTo>
                    <a:pt x="768" y="453"/>
                  </a:lnTo>
                  <a:lnTo>
                    <a:pt x="867" y="434"/>
                  </a:lnTo>
                  <a:lnTo>
                    <a:pt x="965" y="414"/>
                  </a:lnTo>
                  <a:lnTo>
                    <a:pt x="1084" y="414"/>
                  </a:lnTo>
                  <a:lnTo>
                    <a:pt x="1202" y="434"/>
                  </a:lnTo>
                  <a:lnTo>
                    <a:pt x="1320" y="473"/>
                  </a:lnTo>
                  <a:lnTo>
                    <a:pt x="1438" y="532"/>
                  </a:lnTo>
                  <a:lnTo>
                    <a:pt x="1556" y="591"/>
                  </a:lnTo>
                  <a:lnTo>
                    <a:pt x="1753" y="709"/>
                  </a:lnTo>
                  <a:lnTo>
                    <a:pt x="1931" y="867"/>
                  </a:lnTo>
                  <a:lnTo>
                    <a:pt x="2108" y="1044"/>
                  </a:lnTo>
                  <a:lnTo>
                    <a:pt x="2246" y="1241"/>
                  </a:lnTo>
                  <a:lnTo>
                    <a:pt x="2403" y="1458"/>
                  </a:lnTo>
                  <a:lnTo>
                    <a:pt x="2521" y="1675"/>
                  </a:lnTo>
                  <a:lnTo>
                    <a:pt x="2620" y="1911"/>
                  </a:lnTo>
                  <a:lnTo>
                    <a:pt x="2699" y="2147"/>
                  </a:lnTo>
                  <a:lnTo>
                    <a:pt x="3053" y="2344"/>
                  </a:lnTo>
                  <a:lnTo>
                    <a:pt x="2955" y="2029"/>
                  </a:lnTo>
                  <a:lnTo>
                    <a:pt x="2837" y="1714"/>
                  </a:lnTo>
                  <a:lnTo>
                    <a:pt x="2679" y="1399"/>
                  </a:lnTo>
                  <a:lnTo>
                    <a:pt x="2502" y="1103"/>
                  </a:lnTo>
                  <a:lnTo>
                    <a:pt x="2285" y="828"/>
                  </a:lnTo>
                  <a:lnTo>
                    <a:pt x="2068" y="591"/>
                  </a:lnTo>
                  <a:lnTo>
                    <a:pt x="1812" y="375"/>
                  </a:lnTo>
                  <a:lnTo>
                    <a:pt x="1556" y="197"/>
                  </a:lnTo>
                  <a:lnTo>
                    <a:pt x="1399" y="118"/>
                  </a:lnTo>
                  <a:lnTo>
                    <a:pt x="1241" y="59"/>
                  </a:lnTo>
                  <a:lnTo>
                    <a:pt x="1103"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559;p42">
              <a:extLst>
                <a:ext uri="{FF2B5EF4-FFF2-40B4-BE49-F238E27FC236}">
                  <a16:creationId xmlns:a16="http://schemas.microsoft.com/office/drawing/2014/main" id="{EB834AA6-475B-B685-96B5-92E1AB9AD561}"/>
                </a:ext>
              </a:extLst>
            </p:cNvPr>
            <p:cNvSpPr/>
            <p:nvPr/>
          </p:nvSpPr>
          <p:spPr>
            <a:xfrm>
              <a:off x="4674225" y="1571200"/>
              <a:ext cx="33525" cy="10850"/>
            </a:xfrm>
            <a:custGeom>
              <a:avLst/>
              <a:gdLst/>
              <a:ahLst/>
              <a:cxnLst/>
              <a:rect l="l" t="t" r="r" b="b"/>
              <a:pathLst>
                <a:path w="1341" h="434" extrusionOk="0">
                  <a:moveTo>
                    <a:pt x="474" y="0"/>
                  </a:moveTo>
                  <a:lnTo>
                    <a:pt x="1" y="256"/>
                  </a:lnTo>
                  <a:lnTo>
                    <a:pt x="119" y="335"/>
                  </a:lnTo>
                  <a:lnTo>
                    <a:pt x="237" y="374"/>
                  </a:lnTo>
                  <a:lnTo>
                    <a:pt x="355" y="414"/>
                  </a:lnTo>
                  <a:lnTo>
                    <a:pt x="474" y="434"/>
                  </a:lnTo>
                  <a:lnTo>
                    <a:pt x="572" y="434"/>
                  </a:lnTo>
                  <a:lnTo>
                    <a:pt x="690" y="414"/>
                  </a:lnTo>
                  <a:lnTo>
                    <a:pt x="769" y="394"/>
                  </a:lnTo>
                  <a:lnTo>
                    <a:pt x="868" y="355"/>
                  </a:lnTo>
                  <a:lnTo>
                    <a:pt x="1340" y="79"/>
                  </a:lnTo>
                  <a:lnTo>
                    <a:pt x="1340" y="79"/>
                  </a:lnTo>
                  <a:lnTo>
                    <a:pt x="1242" y="118"/>
                  </a:lnTo>
                  <a:lnTo>
                    <a:pt x="1163" y="138"/>
                  </a:lnTo>
                  <a:lnTo>
                    <a:pt x="1045" y="158"/>
                  </a:lnTo>
                  <a:lnTo>
                    <a:pt x="946" y="158"/>
                  </a:lnTo>
                  <a:lnTo>
                    <a:pt x="828" y="138"/>
                  </a:lnTo>
                  <a:lnTo>
                    <a:pt x="710" y="99"/>
                  </a:lnTo>
                  <a:lnTo>
                    <a:pt x="592" y="59"/>
                  </a:lnTo>
                  <a:lnTo>
                    <a:pt x="474"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60;p42">
              <a:extLst>
                <a:ext uri="{FF2B5EF4-FFF2-40B4-BE49-F238E27FC236}">
                  <a16:creationId xmlns:a16="http://schemas.microsoft.com/office/drawing/2014/main" id="{7A7C6C1C-6C37-9D4E-9C23-45B664EA94F2}"/>
                </a:ext>
              </a:extLst>
            </p:cNvPr>
            <p:cNvSpPr/>
            <p:nvPr/>
          </p:nvSpPr>
          <p:spPr>
            <a:xfrm>
              <a:off x="4635325" y="1492400"/>
              <a:ext cx="76350" cy="100475"/>
            </a:xfrm>
            <a:custGeom>
              <a:avLst/>
              <a:gdLst/>
              <a:ahLst/>
              <a:cxnLst/>
              <a:rect l="l" t="t" r="r" b="b"/>
              <a:pathLst>
                <a:path w="3054" h="4019" extrusionOk="0">
                  <a:moveTo>
                    <a:pt x="828" y="0"/>
                  </a:moveTo>
                  <a:lnTo>
                    <a:pt x="690" y="20"/>
                  </a:lnTo>
                  <a:lnTo>
                    <a:pt x="572" y="60"/>
                  </a:lnTo>
                  <a:lnTo>
                    <a:pt x="454" y="99"/>
                  </a:lnTo>
                  <a:lnTo>
                    <a:pt x="355" y="178"/>
                  </a:lnTo>
                  <a:lnTo>
                    <a:pt x="257" y="257"/>
                  </a:lnTo>
                  <a:lnTo>
                    <a:pt x="178" y="355"/>
                  </a:lnTo>
                  <a:lnTo>
                    <a:pt x="119" y="473"/>
                  </a:lnTo>
                  <a:lnTo>
                    <a:pt x="60" y="611"/>
                  </a:lnTo>
                  <a:lnTo>
                    <a:pt x="20" y="769"/>
                  </a:lnTo>
                  <a:lnTo>
                    <a:pt x="1" y="926"/>
                  </a:lnTo>
                  <a:lnTo>
                    <a:pt x="1" y="1104"/>
                  </a:lnTo>
                  <a:lnTo>
                    <a:pt x="1" y="1301"/>
                  </a:lnTo>
                  <a:lnTo>
                    <a:pt x="20" y="1478"/>
                  </a:lnTo>
                  <a:lnTo>
                    <a:pt x="60" y="1675"/>
                  </a:lnTo>
                  <a:lnTo>
                    <a:pt x="119" y="1872"/>
                  </a:lnTo>
                  <a:lnTo>
                    <a:pt x="178" y="2069"/>
                  </a:lnTo>
                  <a:lnTo>
                    <a:pt x="257" y="2266"/>
                  </a:lnTo>
                  <a:lnTo>
                    <a:pt x="454" y="2640"/>
                  </a:lnTo>
                  <a:lnTo>
                    <a:pt x="690" y="2995"/>
                  </a:lnTo>
                  <a:lnTo>
                    <a:pt x="808" y="3152"/>
                  </a:lnTo>
                  <a:lnTo>
                    <a:pt x="946" y="3310"/>
                  </a:lnTo>
                  <a:lnTo>
                    <a:pt x="1084" y="3448"/>
                  </a:lnTo>
                  <a:lnTo>
                    <a:pt x="1242" y="3586"/>
                  </a:lnTo>
                  <a:lnTo>
                    <a:pt x="1399" y="3704"/>
                  </a:lnTo>
                  <a:lnTo>
                    <a:pt x="1557" y="3802"/>
                  </a:lnTo>
                  <a:lnTo>
                    <a:pt x="1793" y="3920"/>
                  </a:lnTo>
                  <a:lnTo>
                    <a:pt x="2010" y="3979"/>
                  </a:lnTo>
                  <a:lnTo>
                    <a:pt x="2227" y="4019"/>
                  </a:lnTo>
                  <a:lnTo>
                    <a:pt x="2424" y="3999"/>
                  </a:lnTo>
                  <a:lnTo>
                    <a:pt x="2601" y="3940"/>
                  </a:lnTo>
                  <a:lnTo>
                    <a:pt x="2758" y="3861"/>
                  </a:lnTo>
                  <a:lnTo>
                    <a:pt x="2877" y="3723"/>
                  </a:lnTo>
                  <a:lnTo>
                    <a:pt x="2995" y="3546"/>
                  </a:lnTo>
                  <a:lnTo>
                    <a:pt x="2601" y="3329"/>
                  </a:lnTo>
                  <a:lnTo>
                    <a:pt x="2522" y="3428"/>
                  </a:lnTo>
                  <a:lnTo>
                    <a:pt x="2424" y="3507"/>
                  </a:lnTo>
                  <a:lnTo>
                    <a:pt x="2305" y="3546"/>
                  </a:lnTo>
                  <a:lnTo>
                    <a:pt x="2168" y="3586"/>
                  </a:lnTo>
                  <a:lnTo>
                    <a:pt x="2030" y="3586"/>
                  </a:lnTo>
                  <a:lnTo>
                    <a:pt x="1872" y="3546"/>
                  </a:lnTo>
                  <a:lnTo>
                    <a:pt x="1714" y="3507"/>
                  </a:lnTo>
                  <a:lnTo>
                    <a:pt x="1557" y="3408"/>
                  </a:lnTo>
                  <a:lnTo>
                    <a:pt x="1419" y="3329"/>
                  </a:lnTo>
                  <a:lnTo>
                    <a:pt x="1301" y="3251"/>
                  </a:lnTo>
                  <a:lnTo>
                    <a:pt x="1084" y="3034"/>
                  </a:lnTo>
                  <a:lnTo>
                    <a:pt x="867" y="2778"/>
                  </a:lnTo>
                  <a:lnTo>
                    <a:pt x="690" y="2502"/>
                  </a:lnTo>
                  <a:lnTo>
                    <a:pt x="533" y="2207"/>
                  </a:lnTo>
                  <a:lnTo>
                    <a:pt x="434" y="1911"/>
                  </a:lnTo>
                  <a:lnTo>
                    <a:pt x="355" y="1596"/>
                  </a:lnTo>
                  <a:lnTo>
                    <a:pt x="336" y="1458"/>
                  </a:lnTo>
                  <a:lnTo>
                    <a:pt x="336" y="1301"/>
                  </a:lnTo>
                  <a:lnTo>
                    <a:pt x="336" y="1163"/>
                  </a:lnTo>
                  <a:lnTo>
                    <a:pt x="355" y="1025"/>
                  </a:lnTo>
                  <a:lnTo>
                    <a:pt x="395" y="907"/>
                  </a:lnTo>
                  <a:lnTo>
                    <a:pt x="434" y="808"/>
                  </a:lnTo>
                  <a:lnTo>
                    <a:pt x="473" y="710"/>
                  </a:lnTo>
                  <a:lnTo>
                    <a:pt x="552" y="631"/>
                  </a:lnTo>
                  <a:lnTo>
                    <a:pt x="611" y="572"/>
                  </a:lnTo>
                  <a:lnTo>
                    <a:pt x="690" y="513"/>
                  </a:lnTo>
                  <a:lnTo>
                    <a:pt x="789" y="473"/>
                  </a:lnTo>
                  <a:lnTo>
                    <a:pt x="867" y="454"/>
                  </a:lnTo>
                  <a:lnTo>
                    <a:pt x="986" y="434"/>
                  </a:lnTo>
                  <a:lnTo>
                    <a:pt x="1084" y="434"/>
                  </a:lnTo>
                  <a:lnTo>
                    <a:pt x="1202" y="454"/>
                  </a:lnTo>
                  <a:lnTo>
                    <a:pt x="1320" y="493"/>
                  </a:lnTo>
                  <a:lnTo>
                    <a:pt x="1439" y="532"/>
                  </a:lnTo>
                  <a:lnTo>
                    <a:pt x="1557" y="591"/>
                  </a:lnTo>
                  <a:lnTo>
                    <a:pt x="1754" y="729"/>
                  </a:lnTo>
                  <a:lnTo>
                    <a:pt x="1931" y="887"/>
                  </a:lnTo>
                  <a:lnTo>
                    <a:pt x="2108" y="1064"/>
                  </a:lnTo>
                  <a:lnTo>
                    <a:pt x="2266" y="1261"/>
                  </a:lnTo>
                  <a:lnTo>
                    <a:pt x="2404" y="1458"/>
                  </a:lnTo>
                  <a:lnTo>
                    <a:pt x="2522" y="1694"/>
                  </a:lnTo>
                  <a:lnTo>
                    <a:pt x="2621" y="1911"/>
                  </a:lnTo>
                  <a:lnTo>
                    <a:pt x="2699" y="2148"/>
                  </a:lnTo>
                  <a:lnTo>
                    <a:pt x="3054" y="2364"/>
                  </a:lnTo>
                  <a:lnTo>
                    <a:pt x="2955" y="2049"/>
                  </a:lnTo>
                  <a:lnTo>
                    <a:pt x="2837" y="1714"/>
                  </a:lnTo>
                  <a:lnTo>
                    <a:pt x="2680" y="1419"/>
                  </a:lnTo>
                  <a:lnTo>
                    <a:pt x="2502" y="1123"/>
                  </a:lnTo>
                  <a:lnTo>
                    <a:pt x="2286" y="847"/>
                  </a:lnTo>
                  <a:lnTo>
                    <a:pt x="2069" y="611"/>
                  </a:lnTo>
                  <a:lnTo>
                    <a:pt x="1813" y="394"/>
                  </a:lnTo>
                  <a:lnTo>
                    <a:pt x="1557" y="217"/>
                  </a:lnTo>
                  <a:lnTo>
                    <a:pt x="1399" y="138"/>
                  </a:lnTo>
                  <a:lnTo>
                    <a:pt x="1242" y="79"/>
                  </a:lnTo>
                  <a:lnTo>
                    <a:pt x="1104"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561;p42">
              <a:extLst>
                <a:ext uri="{FF2B5EF4-FFF2-40B4-BE49-F238E27FC236}">
                  <a16:creationId xmlns:a16="http://schemas.microsoft.com/office/drawing/2014/main" id="{18697DF3-6ABF-9988-01E8-3495E0489BBF}"/>
                </a:ext>
              </a:extLst>
            </p:cNvPr>
            <p:cNvSpPr/>
            <p:nvPr/>
          </p:nvSpPr>
          <p:spPr>
            <a:xfrm>
              <a:off x="4748100" y="1523425"/>
              <a:ext cx="33525" cy="11350"/>
            </a:xfrm>
            <a:custGeom>
              <a:avLst/>
              <a:gdLst/>
              <a:ahLst/>
              <a:cxnLst/>
              <a:rect l="l" t="t" r="r" b="b"/>
              <a:pathLst>
                <a:path w="1341" h="454" extrusionOk="0">
                  <a:moveTo>
                    <a:pt x="1340" y="79"/>
                  </a:moveTo>
                  <a:lnTo>
                    <a:pt x="1237" y="139"/>
                  </a:lnTo>
                  <a:lnTo>
                    <a:pt x="1237" y="139"/>
                  </a:lnTo>
                  <a:lnTo>
                    <a:pt x="1242" y="138"/>
                  </a:lnTo>
                  <a:lnTo>
                    <a:pt x="1340" y="79"/>
                  </a:lnTo>
                  <a:close/>
                  <a:moveTo>
                    <a:pt x="473" y="0"/>
                  </a:moveTo>
                  <a:lnTo>
                    <a:pt x="1" y="276"/>
                  </a:lnTo>
                  <a:lnTo>
                    <a:pt x="119" y="335"/>
                  </a:lnTo>
                  <a:lnTo>
                    <a:pt x="237" y="394"/>
                  </a:lnTo>
                  <a:lnTo>
                    <a:pt x="355" y="434"/>
                  </a:lnTo>
                  <a:lnTo>
                    <a:pt x="473" y="434"/>
                  </a:lnTo>
                  <a:lnTo>
                    <a:pt x="572" y="453"/>
                  </a:lnTo>
                  <a:lnTo>
                    <a:pt x="670" y="434"/>
                  </a:lnTo>
                  <a:lnTo>
                    <a:pt x="769" y="394"/>
                  </a:lnTo>
                  <a:lnTo>
                    <a:pt x="867" y="355"/>
                  </a:lnTo>
                  <a:lnTo>
                    <a:pt x="1237" y="139"/>
                  </a:lnTo>
                  <a:lnTo>
                    <a:pt x="1237" y="139"/>
                  </a:lnTo>
                  <a:lnTo>
                    <a:pt x="1143" y="158"/>
                  </a:lnTo>
                  <a:lnTo>
                    <a:pt x="1045" y="178"/>
                  </a:lnTo>
                  <a:lnTo>
                    <a:pt x="946" y="158"/>
                  </a:lnTo>
                  <a:lnTo>
                    <a:pt x="828" y="158"/>
                  </a:lnTo>
                  <a:lnTo>
                    <a:pt x="710" y="119"/>
                  </a:lnTo>
                  <a:lnTo>
                    <a:pt x="592" y="7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562;p42">
              <a:extLst>
                <a:ext uri="{FF2B5EF4-FFF2-40B4-BE49-F238E27FC236}">
                  <a16:creationId xmlns:a16="http://schemas.microsoft.com/office/drawing/2014/main" id="{0CB0826E-1C6C-EFFE-349B-A415F73646D3}"/>
                </a:ext>
              </a:extLst>
            </p:cNvPr>
            <p:cNvSpPr/>
            <p:nvPr/>
          </p:nvSpPr>
          <p:spPr>
            <a:xfrm>
              <a:off x="4709200" y="1445125"/>
              <a:ext cx="76350" cy="100000"/>
            </a:xfrm>
            <a:custGeom>
              <a:avLst/>
              <a:gdLst/>
              <a:ahLst/>
              <a:cxnLst/>
              <a:rect l="l" t="t" r="r" b="b"/>
              <a:pathLst>
                <a:path w="3054" h="4000" extrusionOk="0">
                  <a:moveTo>
                    <a:pt x="808" y="0"/>
                  </a:moveTo>
                  <a:lnTo>
                    <a:pt x="690" y="20"/>
                  </a:lnTo>
                  <a:lnTo>
                    <a:pt x="572" y="40"/>
                  </a:lnTo>
                  <a:lnTo>
                    <a:pt x="453" y="99"/>
                  </a:lnTo>
                  <a:lnTo>
                    <a:pt x="355" y="158"/>
                  </a:lnTo>
                  <a:lnTo>
                    <a:pt x="257" y="256"/>
                  </a:lnTo>
                  <a:lnTo>
                    <a:pt x="178" y="355"/>
                  </a:lnTo>
                  <a:lnTo>
                    <a:pt x="119" y="473"/>
                  </a:lnTo>
                  <a:lnTo>
                    <a:pt x="60" y="611"/>
                  </a:lnTo>
                  <a:lnTo>
                    <a:pt x="20" y="749"/>
                  </a:lnTo>
                  <a:lnTo>
                    <a:pt x="0" y="926"/>
                  </a:lnTo>
                  <a:lnTo>
                    <a:pt x="0" y="1104"/>
                  </a:lnTo>
                  <a:lnTo>
                    <a:pt x="0" y="1281"/>
                  </a:lnTo>
                  <a:lnTo>
                    <a:pt x="20" y="1478"/>
                  </a:lnTo>
                  <a:lnTo>
                    <a:pt x="60" y="1675"/>
                  </a:lnTo>
                  <a:lnTo>
                    <a:pt x="119" y="1872"/>
                  </a:lnTo>
                  <a:lnTo>
                    <a:pt x="178" y="2069"/>
                  </a:lnTo>
                  <a:lnTo>
                    <a:pt x="257" y="2266"/>
                  </a:lnTo>
                  <a:lnTo>
                    <a:pt x="453" y="2640"/>
                  </a:lnTo>
                  <a:lnTo>
                    <a:pt x="670" y="2995"/>
                  </a:lnTo>
                  <a:lnTo>
                    <a:pt x="808" y="3152"/>
                  </a:lnTo>
                  <a:lnTo>
                    <a:pt x="946" y="3310"/>
                  </a:lnTo>
                  <a:lnTo>
                    <a:pt x="1084" y="3448"/>
                  </a:lnTo>
                  <a:lnTo>
                    <a:pt x="1241" y="3585"/>
                  </a:lnTo>
                  <a:lnTo>
                    <a:pt x="1379" y="3684"/>
                  </a:lnTo>
                  <a:lnTo>
                    <a:pt x="1557" y="3802"/>
                  </a:lnTo>
                  <a:lnTo>
                    <a:pt x="1793" y="3901"/>
                  </a:lnTo>
                  <a:lnTo>
                    <a:pt x="2010" y="3979"/>
                  </a:lnTo>
                  <a:lnTo>
                    <a:pt x="2226" y="3999"/>
                  </a:lnTo>
                  <a:lnTo>
                    <a:pt x="2423" y="3999"/>
                  </a:lnTo>
                  <a:lnTo>
                    <a:pt x="2601" y="3940"/>
                  </a:lnTo>
                  <a:lnTo>
                    <a:pt x="2738" y="3842"/>
                  </a:lnTo>
                  <a:lnTo>
                    <a:pt x="2876" y="3723"/>
                  </a:lnTo>
                  <a:lnTo>
                    <a:pt x="2975" y="3546"/>
                  </a:lnTo>
                  <a:lnTo>
                    <a:pt x="2601" y="3329"/>
                  </a:lnTo>
                  <a:lnTo>
                    <a:pt x="2522" y="3428"/>
                  </a:lnTo>
                  <a:lnTo>
                    <a:pt x="2404" y="3507"/>
                  </a:lnTo>
                  <a:lnTo>
                    <a:pt x="2285" y="3546"/>
                  </a:lnTo>
                  <a:lnTo>
                    <a:pt x="2167" y="3566"/>
                  </a:lnTo>
                  <a:lnTo>
                    <a:pt x="2029" y="3566"/>
                  </a:lnTo>
                  <a:lnTo>
                    <a:pt x="1872" y="3546"/>
                  </a:lnTo>
                  <a:lnTo>
                    <a:pt x="1714" y="3487"/>
                  </a:lnTo>
                  <a:lnTo>
                    <a:pt x="1557" y="3408"/>
                  </a:lnTo>
                  <a:lnTo>
                    <a:pt x="1419" y="3329"/>
                  </a:lnTo>
                  <a:lnTo>
                    <a:pt x="1301" y="3231"/>
                  </a:lnTo>
                  <a:lnTo>
                    <a:pt x="1064" y="3034"/>
                  </a:lnTo>
                  <a:lnTo>
                    <a:pt x="867" y="2778"/>
                  </a:lnTo>
                  <a:lnTo>
                    <a:pt x="690" y="2502"/>
                  </a:lnTo>
                  <a:lnTo>
                    <a:pt x="532" y="2207"/>
                  </a:lnTo>
                  <a:lnTo>
                    <a:pt x="414" y="1891"/>
                  </a:lnTo>
                  <a:lnTo>
                    <a:pt x="355" y="1596"/>
                  </a:lnTo>
                  <a:lnTo>
                    <a:pt x="335" y="1438"/>
                  </a:lnTo>
                  <a:lnTo>
                    <a:pt x="335" y="1301"/>
                  </a:lnTo>
                  <a:lnTo>
                    <a:pt x="335" y="1163"/>
                  </a:lnTo>
                  <a:lnTo>
                    <a:pt x="355" y="1025"/>
                  </a:lnTo>
                  <a:lnTo>
                    <a:pt x="394" y="907"/>
                  </a:lnTo>
                  <a:lnTo>
                    <a:pt x="434" y="808"/>
                  </a:lnTo>
                  <a:lnTo>
                    <a:pt x="473" y="710"/>
                  </a:lnTo>
                  <a:lnTo>
                    <a:pt x="532" y="631"/>
                  </a:lnTo>
                  <a:lnTo>
                    <a:pt x="611" y="552"/>
                  </a:lnTo>
                  <a:lnTo>
                    <a:pt x="690" y="513"/>
                  </a:lnTo>
                  <a:lnTo>
                    <a:pt x="769" y="473"/>
                  </a:lnTo>
                  <a:lnTo>
                    <a:pt x="867" y="434"/>
                  </a:lnTo>
                  <a:lnTo>
                    <a:pt x="1084" y="434"/>
                  </a:lnTo>
                  <a:lnTo>
                    <a:pt x="1202" y="453"/>
                  </a:lnTo>
                  <a:lnTo>
                    <a:pt x="1320" y="473"/>
                  </a:lnTo>
                  <a:lnTo>
                    <a:pt x="1438" y="532"/>
                  </a:lnTo>
                  <a:lnTo>
                    <a:pt x="1557" y="591"/>
                  </a:lnTo>
                  <a:lnTo>
                    <a:pt x="1754" y="729"/>
                  </a:lnTo>
                  <a:lnTo>
                    <a:pt x="1931" y="867"/>
                  </a:lnTo>
                  <a:lnTo>
                    <a:pt x="2108" y="1044"/>
                  </a:lnTo>
                  <a:lnTo>
                    <a:pt x="2246" y="1241"/>
                  </a:lnTo>
                  <a:lnTo>
                    <a:pt x="2404" y="1458"/>
                  </a:lnTo>
                  <a:lnTo>
                    <a:pt x="2522" y="1675"/>
                  </a:lnTo>
                  <a:lnTo>
                    <a:pt x="2620" y="1911"/>
                  </a:lnTo>
                  <a:lnTo>
                    <a:pt x="2699" y="2148"/>
                  </a:lnTo>
                  <a:lnTo>
                    <a:pt x="3054" y="2345"/>
                  </a:lnTo>
                  <a:lnTo>
                    <a:pt x="3054" y="2345"/>
                  </a:lnTo>
                  <a:lnTo>
                    <a:pt x="2955" y="2029"/>
                  </a:lnTo>
                  <a:lnTo>
                    <a:pt x="2837" y="1714"/>
                  </a:lnTo>
                  <a:lnTo>
                    <a:pt x="2679" y="1399"/>
                  </a:lnTo>
                  <a:lnTo>
                    <a:pt x="2502" y="1123"/>
                  </a:lnTo>
                  <a:lnTo>
                    <a:pt x="2285" y="847"/>
                  </a:lnTo>
                  <a:lnTo>
                    <a:pt x="2069" y="591"/>
                  </a:lnTo>
                  <a:lnTo>
                    <a:pt x="1813" y="375"/>
                  </a:lnTo>
                  <a:lnTo>
                    <a:pt x="1557" y="217"/>
                  </a:lnTo>
                  <a:lnTo>
                    <a:pt x="1399" y="119"/>
                  </a:lnTo>
                  <a:lnTo>
                    <a:pt x="1241" y="60"/>
                  </a:lnTo>
                  <a:lnTo>
                    <a:pt x="1104"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563;p42">
              <a:extLst>
                <a:ext uri="{FF2B5EF4-FFF2-40B4-BE49-F238E27FC236}">
                  <a16:creationId xmlns:a16="http://schemas.microsoft.com/office/drawing/2014/main" id="{913F2DB6-9D93-C384-A322-6E8EC4120430}"/>
                </a:ext>
              </a:extLst>
            </p:cNvPr>
            <p:cNvSpPr/>
            <p:nvPr/>
          </p:nvSpPr>
          <p:spPr>
            <a:xfrm>
              <a:off x="4827400" y="1480575"/>
              <a:ext cx="33500" cy="10875"/>
            </a:xfrm>
            <a:custGeom>
              <a:avLst/>
              <a:gdLst/>
              <a:ahLst/>
              <a:cxnLst/>
              <a:rect l="l" t="t" r="r" b="b"/>
              <a:pathLst>
                <a:path w="1340" h="435" extrusionOk="0">
                  <a:moveTo>
                    <a:pt x="473" y="1"/>
                  </a:moveTo>
                  <a:lnTo>
                    <a:pt x="0" y="276"/>
                  </a:lnTo>
                  <a:lnTo>
                    <a:pt x="118" y="336"/>
                  </a:lnTo>
                  <a:lnTo>
                    <a:pt x="256" y="375"/>
                  </a:lnTo>
                  <a:lnTo>
                    <a:pt x="374" y="414"/>
                  </a:lnTo>
                  <a:lnTo>
                    <a:pt x="473" y="434"/>
                  </a:lnTo>
                  <a:lnTo>
                    <a:pt x="591" y="434"/>
                  </a:lnTo>
                  <a:lnTo>
                    <a:pt x="689" y="414"/>
                  </a:lnTo>
                  <a:lnTo>
                    <a:pt x="788" y="395"/>
                  </a:lnTo>
                  <a:lnTo>
                    <a:pt x="867" y="355"/>
                  </a:lnTo>
                  <a:lnTo>
                    <a:pt x="1339" y="79"/>
                  </a:lnTo>
                  <a:lnTo>
                    <a:pt x="1339" y="79"/>
                  </a:lnTo>
                  <a:lnTo>
                    <a:pt x="1261" y="119"/>
                  </a:lnTo>
                  <a:lnTo>
                    <a:pt x="1162" y="139"/>
                  </a:lnTo>
                  <a:lnTo>
                    <a:pt x="1064" y="158"/>
                  </a:lnTo>
                  <a:lnTo>
                    <a:pt x="946" y="158"/>
                  </a:lnTo>
                  <a:lnTo>
                    <a:pt x="847" y="139"/>
                  </a:lnTo>
                  <a:lnTo>
                    <a:pt x="729" y="119"/>
                  </a:lnTo>
                  <a:lnTo>
                    <a:pt x="591" y="60"/>
                  </a:lnTo>
                  <a:lnTo>
                    <a:pt x="473" y="1"/>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564;p42">
              <a:extLst>
                <a:ext uri="{FF2B5EF4-FFF2-40B4-BE49-F238E27FC236}">
                  <a16:creationId xmlns:a16="http://schemas.microsoft.com/office/drawing/2014/main" id="{9DAE30E4-0F6F-6F94-ED32-17B8FDC9C43C}"/>
                </a:ext>
              </a:extLst>
            </p:cNvPr>
            <p:cNvSpPr/>
            <p:nvPr/>
          </p:nvSpPr>
          <p:spPr>
            <a:xfrm>
              <a:off x="4788475" y="1401775"/>
              <a:ext cx="76375" cy="100500"/>
            </a:xfrm>
            <a:custGeom>
              <a:avLst/>
              <a:gdLst/>
              <a:ahLst/>
              <a:cxnLst/>
              <a:rect l="l" t="t" r="r" b="b"/>
              <a:pathLst>
                <a:path w="3055" h="4020" extrusionOk="0">
                  <a:moveTo>
                    <a:pt x="828" y="1"/>
                  </a:moveTo>
                  <a:lnTo>
                    <a:pt x="690" y="21"/>
                  </a:lnTo>
                  <a:lnTo>
                    <a:pt x="572" y="60"/>
                  </a:lnTo>
                  <a:lnTo>
                    <a:pt x="454" y="99"/>
                  </a:lnTo>
                  <a:lnTo>
                    <a:pt x="355" y="178"/>
                  </a:lnTo>
                  <a:lnTo>
                    <a:pt x="277" y="257"/>
                  </a:lnTo>
                  <a:lnTo>
                    <a:pt x="198" y="375"/>
                  </a:lnTo>
                  <a:lnTo>
                    <a:pt x="119" y="493"/>
                  </a:lnTo>
                  <a:lnTo>
                    <a:pt x="80" y="612"/>
                  </a:lnTo>
                  <a:lnTo>
                    <a:pt x="40" y="769"/>
                  </a:lnTo>
                  <a:lnTo>
                    <a:pt x="1" y="927"/>
                  </a:lnTo>
                  <a:lnTo>
                    <a:pt x="1" y="1104"/>
                  </a:lnTo>
                  <a:lnTo>
                    <a:pt x="1" y="1301"/>
                  </a:lnTo>
                  <a:lnTo>
                    <a:pt x="40" y="1498"/>
                  </a:lnTo>
                  <a:lnTo>
                    <a:pt x="60" y="1695"/>
                  </a:lnTo>
                  <a:lnTo>
                    <a:pt x="119" y="1872"/>
                  </a:lnTo>
                  <a:lnTo>
                    <a:pt x="178" y="2069"/>
                  </a:lnTo>
                  <a:lnTo>
                    <a:pt x="257" y="2266"/>
                  </a:lnTo>
                  <a:lnTo>
                    <a:pt x="454" y="2641"/>
                  </a:lnTo>
                  <a:lnTo>
                    <a:pt x="690" y="2995"/>
                  </a:lnTo>
                  <a:lnTo>
                    <a:pt x="808" y="3153"/>
                  </a:lnTo>
                  <a:lnTo>
                    <a:pt x="946" y="3310"/>
                  </a:lnTo>
                  <a:lnTo>
                    <a:pt x="1084" y="3448"/>
                  </a:lnTo>
                  <a:lnTo>
                    <a:pt x="1242" y="3586"/>
                  </a:lnTo>
                  <a:lnTo>
                    <a:pt x="1399" y="3704"/>
                  </a:lnTo>
                  <a:lnTo>
                    <a:pt x="1557" y="3803"/>
                  </a:lnTo>
                  <a:lnTo>
                    <a:pt x="1793" y="3921"/>
                  </a:lnTo>
                  <a:lnTo>
                    <a:pt x="2010" y="4000"/>
                  </a:lnTo>
                  <a:lnTo>
                    <a:pt x="2227" y="4019"/>
                  </a:lnTo>
                  <a:lnTo>
                    <a:pt x="2424" y="4000"/>
                  </a:lnTo>
                  <a:lnTo>
                    <a:pt x="2601" y="3941"/>
                  </a:lnTo>
                  <a:lnTo>
                    <a:pt x="2759" y="3862"/>
                  </a:lnTo>
                  <a:lnTo>
                    <a:pt x="2877" y="3724"/>
                  </a:lnTo>
                  <a:lnTo>
                    <a:pt x="2995" y="3566"/>
                  </a:lnTo>
                  <a:lnTo>
                    <a:pt x="2601" y="3330"/>
                  </a:lnTo>
                  <a:lnTo>
                    <a:pt x="2522" y="3428"/>
                  </a:lnTo>
                  <a:lnTo>
                    <a:pt x="2424" y="3507"/>
                  </a:lnTo>
                  <a:lnTo>
                    <a:pt x="2306" y="3566"/>
                  </a:lnTo>
                  <a:lnTo>
                    <a:pt x="2168" y="3586"/>
                  </a:lnTo>
                  <a:lnTo>
                    <a:pt x="2030" y="3586"/>
                  </a:lnTo>
                  <a:lnTo>
                    <a:pt x="1872" y="3566"/>
                  </a:lnTo>
                  <a:lnTo>
                    <a:pt x="1715" y="3507"/>
                  </a:lnTo>
                  <a:lnTo>
                    <a:pt x="1557" y="3428"/>
                  </a:lnTo>
                  <a:lnTo>
                    <a:pt x="1439" y="3350"/>
                  </a:lnTo>
                  <a:lnTo>
                    <a:pt x="1301" y="3251"/>
                  </a:lnTo>
                  <a:lnTo>
                    <a:pt x="1084" y="3035"/>
                  </a:lnTo>
                  <a:lnTo>
                    <a:pt x="868" y="2778"/>
                  </a:lnTo>
                  <a:lnTo>
                    <a:pt x="690" y="2503"/>
                  </a:lnTo>
                  <a:lnTo>
                    <a:pt x="552" y="2207"/>
                  </a:lnTo>
                  <a:lnTo>
                    <a:pt x="434" y="1912"/>
                  </a:lnTo>
                  <a:lnTo>
                    <a:pt x="355" y="1597"/>
                  </a:lnTo>
                  <a:lnTo>
                    <a:pt x="336" y="1459"/>
                  </a:lnTo>
                  <a:lnTo>
                    <a:pt x="336" y="1301"/>
                  </a:lnTo>
                  <a:lnTo>
                    <a:pt x="336" y="1163"/>
                  </a:lnTo>
                  <a:lnTo>
                    <a:pt x="355" y="1045"/>
                  </a:lnTo>
                  <a:lnTo>
                    <a:pt x="395" y="927"/>
                  </a:lnTo>
                  <a:lnTo>
                    <a:pt x="434" y="809"/>
                  </a:lnTo>
                  <a:lnTo>
                    <a:pt x="493" y="710"/>
                  </a:lnTo>
                  <a:lnTo>
                    <a:pt x="552" y="631"/>
                  </a:lnTo>
                  <a:lnTo>
                    <a:pt x="611" y="572"/>
                  </a:lnTo>
                  <a:lnTo>
                    <a:pt x="690" y="513"/>
                  </a:lnTo>
                  <a:lnTo>
                    <a:pt x="789" y="474"/>
                  </a:lnTo>
                  <a:lnTo>
                    <a:pt x="887" y="454"/>
                  </a:lnTo>
                  <a:lnTo>
                    <a:pt x="986" y="434"/>
                  </a:lnTo>
                  <a:lnTo>
                    <a:pt x="1084" y="434"/>
                  </a:lnTo>
                  <a:lnTo>
                    <a:pt x="1202" y="454"/>
                  </a:lnTo>
                  <a:lnTo>
                    <a:pt x="1321" y="493"/>
                  </a:lnTo>
                  <a:lnTo>
                    <a:pt x="1439" y="533"/>
                  </a:lnTo>
                  <a:lnTo>
                    <a:pt x="1557" y="612"/>
                  </a:lnTo>
                  <a:lnTo>
                    <a:pt x="1754" y="730"/>
                  </a:lnTo>
                  <a:lnTo>
                    <a:pt x="1931" y="887"/>
                  </a:lnTo>
                  <a:lnTo>
                    <a:pt x="2109" y="1065"/>
                  </a:lnTo>
                  <a:lnTo>
                    <a:pt x="2266" y="1262"/>
                  </a:lnTo>
                  <a:lnTo>
                    <a:pt x="2404" y="1478"/>
                  </a:lnTo>
                  <a:lnTo>
                    <a:pt x="2522" y="1695"/>
                  </a:lnTo>
                  <a:lnTo>
                    <a:pt x="2621" y="1931"/>
                  </a:lnTo>
                  <a:lnTo>
                    <a:pt x="2700" y="2168"/>
                  </a:lnTo>
                  <a:lnTo>
                    <a:pt x="3054" y="2365"/>
                  </a:lnTo>
                  <a:lnTo>
                    <a:pt x="2975" y="2050"/>
                  </a:lnTo>
                  <a:lnTo>
                    <a:pt x="2837" y="1734"/>
                  </a:lnTo>
                  <a:lnTo>
                    <a:pt x="2680" y="1419"/>
                  </a:lnTo>
                  <a:lnTo>
                    <a:pt x="2503" y="1124"/>
                  </a:lnTo>
                  <a:lnTo>
                    <a:pt x="2306" y="848"/>
                  </a:lnTo>
                  <a:lnTo>
                    <a:pt x="2069" y="612"/>
                  </a:lnTo>
                  <a:lnTo>
                    <a:pt x="1833" y="395"/>
                  </a:lnTo>
                  <a:lnTo>
                    <a:pt x="1557" y="218"/>
                  </a:lnTo>
                  <a:lnTo>
                    <a:pt x="1399" y="139"/>
                  </a:lnTo>
                  <a:lnTo>
                    <a:pt x="1262" y="80"/>
                  </a:lnTo>
                  <a:lnTo>
                    <a:pt x="1104" y="40"/>
                  </a:lnTo>
                  <a:lnTo>
                    <a:pt x="9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565;p42">
              <a:extLst>
                <a:ext uri="{FF2B5EF4-FFF2-40B4-BE49-F238E27FC236}">
                  <a16:creationId xmlns:a16="http://schemas.microsoft.com/office/drawing/2014/main" id="{00357A23-BA7C-AA3E-1FDF-DC4CB2AD47AD}"/>
                </a:ext>
              </a:extLst>
            </p:cNvPr>
            <p:cNvSpPr/>
            <p:nvPr/>
          </p:nvSpPr>
          <p:spPr>
            <a:xfrm>
              <a:off x="4904200" y="1437250"/>
              <a:ext cx="33525" cy="11350"/>
            </a:xfrm>
            <a:custGeom>
              <a:avLst/>
              <a:gdLst/>
              <a:ahLst/>
              <a:cxnLst/>
              <a:rect l="l" t="t" r="r" b="b"/>
              <a:pathLst>
                <a:path w="1341" h="454" extrusionOk="0">
                  <a:moveTo>
                    <a:pt x="1340" y="79"/>
                  </a:moveTo>
                  <a:lnTo>
                    <a:pt x="1238" y="139"/>
                  </a:lnTo>
                  <a:lnTo>
                    <a:pt x="1238" y="139"/>
                  </a:lnTo>
                  <a:lnTo>
                    <a:pt x="1242" y="138"/>
                  </a:lnTo>
                  <a:lnTo>
                    <a:pt x="1340" y="79"/>
                  </a:lnTo>
                  <a:close/>
                  <a:moveTo>
                    <a:pt x="474" y="0"/>
                  </a:moveTo>
                  <a:lnTo>
                    <a:pt x="1" y="276"/>
                  </a:lnTo>
                  <a:lnTo>
                    <a:pt x="119" y="355"/>
                  </a:lnTo>
                  <a:lnTo>
                    <a:pt x="237" y="394"/>
                  </a:lnTo>
                  <a:lnTo>
                    <a:pt x="355" y="434"/>
                  </a:lnTo>
                  <a:lnTo>
                    <a:pt x="474" y="434"/>
                  </a:lnTo>
                  <a:lnTo>
                    <a:pt x="572" y="453"/>
                  </a:lnTo>
                  <a:lnTo>
                    <a:pt x="671" y="434"/>
                  </a:lnTo>
                  <a:lnTo>
                    <a:pt x="769" y="414"/>
                  </a:lnTo>
                  <a:lnTo>
                    <a:pt x="868" y="355"/>
                  </a:lnTo>
                  <a:lnTo>
                    <a:pt x="1238" y="139"/>
                  </a:lnTo>
                  <a:lnTo>
                    <a:pt x="1238" y="139"/>
                  </a:lnTo>
                  <a:lnTo>
                    <a:pt x="1143" y="158"/>
                  </a:lnTo>
                  <a:lnTo>
                    <a:pt x="1045" y="178"/>
                  </a:lnTo>
                  <a:lnTo>
                    <a:pt x="946" y="178"/>
                  </a:lnTo>
                  <a:lnTo>
                    <a:pt x="828" y="158"/>
                  </a:lnTo>
                  <a:lnTo>
                    <a:pt x="710" y="118"/>
                  </a:lnTo>
                  <a:lnTo>
                    <a:pt x="592" y="79"/>
                  </a:lnTo>
                  <a:lnTo>
                    <a:pt x="474"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66;p42">
              <a:extLst>
                <a:ext uri="{FF2B5EF4-FFF2-40B4-BE49-F238E27FC236}">
                  <a16:creationId xmlns:a16="http://schemas.microsoft.com/office/drawing/2014/main" id="{35008B28-9EE1-ED72-4BC9-76AD2F319C4C}"/>
                </a:ext>
              </a:extLst>
            </p:cNvPr>
            <p:cNvSpPr/>
            <p:nvPr/>
          </p:nvSpPr>
          <p:spPr>
            <a:xfrm>
              <a:off x="4865300" y="1358950"/>
              <a:ext cx="76350" cy="100475"/>
            </a:xfrm>
            <a:custGeom>
              <a:avLst/>
              <a:gdLst/>
              <a:ahLst/>
              <a:cxnLst/>
              <a:rect l="l" t="t" r="r" b="b"/>
              <a:pathLst>
                <a:path w="3054" h="4019" extrusionOk="0">
                  <a:moveTo>
                    <a:pt x="808" y="0"/>
                  </a:moveTo>
                  <a:lnTo>
                    <a:pt x="690" y="20"/>
                  </a:lnTo>
                  <a:lnTo>
                    <a:pt x="572" y="40"/>
                  </a:lnTo>
                  <a:lnTo>
                    <a:pt x="454" y="99"/>
                  </a:lnTo>
                  <a:lnTo>
                    <a:pt x="355" y="158"/>
                  </a:lnTo>
                  <a:lnTo>
                    <a:pt x="257" y="256"/>
                  </a:lnTo>
                  <a:lnTo>
                    <a:pt x="178" y="355"/>
                  </a:lnTo>
                  <a:lnTo>
                    <a:pt x="119" y="473"/>
                  </a:lnTo>
                  <a:lnTo>
                    <a:pt x="60" y="611"/>
                  </a:lnTo>
                  <a:lnTo>
                    <a:pt x="20" y="749"/>
                  </a:lnTo>
                  <a:lnTo>
                    <a:pt x="1" y="926"/>
                  </a:lnTo>
                  <a:lnTo>
                    <a:pt x="1" y="1103"/>
                  </a:lnTo>
                  <a:lnTo>
                    <a:pt x="1" y="1281"/>
                  </a:lnTo>
                  <a:lnTo>
                    <a:pt x="20" y="1478"/>
                  </a:lnTo>
                  <a:lnTo>
                    <a:pt x="60" y="1675"/>
                  </a:lnTo>
                  <a:lnTo>
                    <a:pt x="119" y="1872"/>
                  </a:lnTo>
                  <a:lnTo>
                    <a:pt x="178" y="2069"/>
                  </a:lnTo>
                  <a:lnTo>
                    <a:pt x="257" y="2266"/>
                  </a:lnTo>
                  <a:lnTo>
                    <a:pt x="454" y="2640"/>
                  </a:lnTo>
                  <a:lnTo>
                    <a:pt x="671" y="2994"/>
                  </a:lnTo>
                  <a:lnTo>
                    <a:pt x="808" y="3152"/>
                  </a:lnTo>
                  <a:lnTo>
                    <a:pt x="946" y="3310"/>
                  </a:lnTo>
                  <a:lnTo>
                    <a:pt x="1084" y="3447"/>
                  </a:lnTo>
                  <a:lnTo>
                    <a:pt x="1242" y="3585"/>
                  </a:lnTo>
                  <a:lnTo>
                    <a:pt x="1380" y="3703"/>
                  </a:lnTo>
                  <a:lnTo>
                    <a:pt x="1557" y="3802"/>
                  </a:lnTo>
                  <a:lnTo>
                    <a:pt x="1793" y="3920"/>
                  </a:lnTo>
                  <a:lnTo>
                    <a:pt x="2010" y="3979"/>
                  </a:lnTo>
                  <a:lnTo>
                    <a:pt x="2227" y="4019"/>
                  </a:lnTo>
                  <a:lnTo>
                    <a:pt x="2424" y="3999"/>
                  </a:lnTo>
                  <a:lnTo>
                    <a:pt x="2581" y="3940"/>
                  </a:lnTo>
                  <a:lnTo>
                    <a:pt x="2739" y="3841"/>
                  </a:lnTo>
                  <a:lnTo>
                    <a:pt x="2877" y="3723"/>
                  </a:lnTo>
                  <a:lnTo>
                    <a:pt x="2975" y="3546"/>
                  </a:lnTo>
                  <a:lnTo>
                    <a:pt x="2601" y="3329"/>
                  </a:lnTo>
                  <a:lnTo>
                    <a:pt x="2522" y="3428"/>
                  </a:lnTo>
                  <a:lnTo>
                    <a:pt x="2404" y="3507"/>
                  </a:lnTo>
                  <a:lnTo>
                    <a:pt x="2286" y="3546"/>
                  </a:lnTo>
                  <a:lnTo>
                    <a:pt x="2168" y="3566"/>
                  </a:lnTo>
                  <a:lnTo>
                    <a:pt x="2030" y="3566"/>
                  </a:lnTo>
                  <a:lnTo>
                    <a:pt x="1872" y="3546"/>
                  </a:lnTo>
                  <a:lnTo>
                    <a:pt x="1715" y="3487"/>
                  </a:lnTo>
                  <a:lnTo>
                    <a:pt x="1557" y="3408"/>
                  </a:lnTo>
                  <a:lnTo>
                    <a:pt x="1419" y="3329"/>
                  </a:lnTo>
                  <a:lnTo>
                    <a:pt x="1301" y="3250"/>
                  </a:lnTo>
                  <a:lnTo>
                    <a:pt x="1064" y="3034"/>
                  </a:lnTo>
                  <a:lnTo>
                    <a:pt x="867" y="2778"/>
                  </a:lnTo>
                  <a:lnTo>
                    <a:pt x="690" y="2502"/>
                  </a:lnTo>
                  <a:lnTo>
                    <a:pt x="533" y="2206"/>
                  </a:lnTo>
                  <a:lnTo>
                    <a:pt x="414" y="1891"/>
                  </a:lnTo>
                  <a:lnTo>
                    <a:pt x="355" y="1596"/>
                  </a:lnTo>
                  <a:lnTo>
                    <a:pt x="336" y="1438"/>
                  </a:lnTo>
                  <a:lnTo>
                    <a:pt x="336" y="1300"/>
                  </a:lnTo>
                  <a:lnTo>
                    <a:pt x="336" y="1162"/>
                  </a:lnTo>
                  <a:lnTo>
                    <a:pt x="355" y="1025"/>
                  </a:lnTo>
                  <a:lnTo>
                    <a:pt x="395" y="906"/>
                  </a:lnTo>
                  <a:lnTo>
                    <a:pt x="434" y="808"/>
                  </a:lnTo>
                  <a:lnTo>
                    <a:pt x="474" y="709"/>
                  </a:lnTo>
                  <a:lnTo>
                    <a:pt x="533" y="631"/>
                  </a:lnTo>
                  <a:lnTo>
                    <a:pt x="611" y="552"/>
                  </a:lnTo>
                  <a:lnTo>
                    <a:pt x="690" y="512"/>
                  </a:lnTo>
                  <a:lnTo>
                    <a:pt x="769" y="473"/>
                  </a:lnTo>
                  <a:lnTo>
                    <a:pt x="867" y="434"/>
                  </a:lnTo>
                  <a:lnTo>
                    <a:pt x="1084" y="434"/>
                  </a:lnTo>
                  <a:lnTo>
                    <a:pt x="1202" y="453"/>
                  </a:lnTo>
                  <a:lnTo>
                    <a:pt x="1301" y="473"/>
                  </a:lnTo>
                  <a:lnTo>
                    <a:pt x="1439" y="532"/>
                  </a:lnTo>
                  <a:lnTo>
                    <a:pt x="1557" y="591"/>
                  </a:lnTo>
                  <a:lnTo>
                    <a:pt x="1754" y="729"/>
                  </a:lnTo>
                  <a:lnTo>
                    <a:pt x="1931" y="867"/>
                  </a:lnTo>
                  <a:lnTo>
                    <a:pt x="2108" y="1044"/>
                  </a:lnTo>
                  <a:lnTo>
                    <a:pt x="2246" y="1241"/>
                  </a:lnTo>
                  <a:lnTo>
                    <a:pt x="2384" y="1458"/>
                  </a:lnTo>
                  <a:lnTo>
                    <a:pt x="2522" y="1675"/>
                  </a:lnTo>
                  <a:lnTo>
                    <a:pt x="2621" y="1911"/>
                  </a:lnTo>
                  <a:lnTo>
                    <a:pt x="2699" y="2147"/>
                  </a:lnTo>
                  <a:lnTo>
                    <a:pt x="3054" y="2364"/>
                  </a:lnTo>
                  <a:lnTo>
                    <a:pt x="2956" y="2029"/>
                  </a:lnTo>
                  <a:lnTo>
                    <a:pt x="2837" y="1714"/>
                  </a:lnTo>
                  <a:lnTo>
                    <a:pt x="2680" y="1418"/>
                  </a:lnTo>
                  <a:lnTo>
                    <a:pt x="2502" y="1123"/>
                  </a:lnTo>
                  <a:lnTo>
                    <a:pt x="2286" y="847"/>
                  </a:lnTo>
                  <a:lnTo>
                    <a:pt x="2069" y="591"/>
                  </a:lnTo>
                  <a:lnTo>
                    <a:pt x="1813" y="374"/>
                  </a:lnTo>
                  <a:lnTo>
                    <a:pt x="1557" y="217"/>
                  </a:lnTo>
                  <a:lnTo>
                    <a:pt x="1399" y="118"/>
                  </a:lnTo>
                  <a:lnTo>
                    <a:pt x="1242" y="59"/>
                  </a:lnTo>
                  <a:lnTo>
                    <a:pt x="1104"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67;p42">
              <a:extLst>
                <a:ext uri="{FF2B5EF4-FFF2-40B4-BE49-F238E27FC236}">
                  <a16:creationId xmlns:a16="http://schemas.microsoft.com/office/drawing/2014/main" id="{2050CAC2-35F7-3971-E055-29E609695733}"/>
                </a:ext>
              </a:extLst>
            </p:cNvPr>
            <p:cNvSpPr/>
            <p:nvPr/>
          </p:nvSpPr>
          <p:spPr>
            <a:xfrm>
              <a:off x="4264025" y="1711050"/>
              <a:ext cx="1138075" cy="382175"/>
            </a:xfrm>
            <a:custGeom>
              <a:avLst/>
              <a:gdLst/>
              <a:ahLst/>
              <a:cxnLst/>
              <a:rect l="l" t="t" r="r" b="b"/>
              <a:pathLst>
                <a:path w="45523" h="15287" extrusionOk="0">
                  <a:moveTo>
                    <a:pt x="45464" y="0"/>
                  </a:moveTo>
                  <a:lnTo>
                    <a:pt x="45247" y="40"/>
                  </a:lnTo>
                  <a:lnTo>
                    <a:pt x="45089" y="79"/>
                  </a:lnTo>
                  <a:lnTo>
                    <a:pt x="44912" y="138"/>
                  </a:lnTo>
                  <a:lnTo>
                    <a:pt x="44676" y="257"/>
                  </a:lnTo>
                  <a:lnTo>
                    <a:pt x="44420" y="394"/>
                  </a:lnTo>
                  <a:lnTo>
                    <a:pt x="23264" y="12686"/>
                  </a:lnTo>
                  <a:lnTo>
                    <a:pt x="22968" y="12844"/>
                  </a:lnTo>
                  <a:lnTo>
                    <a:pt x="22673" y="12962"/>
                  </a:lnTo>
                  <a:lnTo>
                    <a:pt x="22338" y="13080"/>
                  </a:lnTo>
                  <a:lnTo>
                    <a:pt x="22003" y="13179"/>
                  </a:lnTo>
                  <a:lnTo>
                    <a:pt x="21649" y="13238"/>
                  </a:lnTo>
                  <a:lnTo>
                    <a:pt x="21294" y="13297"/>
                  </a:lnTo>
                  <a:lnTo>
                    <a:pt x="20939" y="13316"/>
                  </a:lnTo>
                  <a:lnTo>
                    <a:pt x="20565" y="13336"/>
                  </a:lnTo>
                  <a:lnTo>
                    <a:pt x="20211" y="13316"/>
                  </a:lnTo>
                  <a:lnTo>
                    <a:pt x="19836" y="13297"/>
                  </a:lnTo>
                  <a:lnTo>
                    <a:pt x="19482" y="13238"/>
                  </a:lnTo>
                  <a:lnTo>
                    <a:pt x="19127" y="13179"/>
                  </a:lnTo>
                  <a:lnTo>
                    <a:pt x="18792" y="13080"/>
                  </a:lnTo>
                  <a:lnTo>
                    <a:pt x="18477" y="12962"/>
                  </a:lnTo>
                  <a:lnTo>
                    <a:pt x="18162" y="12844"/>
                  </a:lnTo>
                  <a:lnTo>
                    <a:pt x="17867" y="12686"/>
                  </a:lnTo>
                  <a:lnTo>
                    <a:pt x="847" y="2975"/>
                  </a:lnTo>
                  <a:lnTo>
                    <a:pt x="0" y="3546"/>
                  </a:lnTo>
                  <a:lnTo>
                    <a:pt x="0" y="4314"/>
                  </a:lnTo>
                  <a:lnTo>
                    <a:pt x="17867" y="14636"/>
                  </a:lnTo>
                  <a:lnTo>
                    <a:pt x="18162" y="14794"/>
                  </a:lnTo>
                  <a:lnTo>
                    <a:pt x="18457" y="14912"/>
                  </a:lnTo>
                  <a:lnTo>
                    <a:pt x="18792" y="15030"/>
                  </a:lnTo>
                  <a:lnTo>
                    <a:pt x="19127" y="15129"/>
                  </a:lnTo>
                  <a:lnTo>
                    <a:pt x="19482" y="15188"/>
                  </a:lnTo>
                  <a:lnTo>
                    <a:pt x="19836" y="15247"/>
                  </a:lnTo>
                  <a:lnTo>
                    <a:pt x="20191" y="15267"/>
                  </a:lnTo>
                  <a:lnTo>
                    <a:pt x="20565" y="15286"/>
                  </a:lnTo>
                  <a:lnTo>
                    <a:pt x="20920" y="15267"/>
                  </a:lnTo>
                  <a:lnTo>
                    <a:pt x="21294" y="15247"/>
                  </a:lnTo>
                  <a:lnTo>
                    <a:pt x="21649" y="15188"/>
                  </a:lnTo>
                  <a:lnTo>
                    <a:pt x="22003" y="15129"/>
                  </a:lnTo>
                  <a:lnTo>
                    <a:pt x="22338" y="15030"/>
                  </a:lnTo>
                  <a:lnTo>
                    <a:pt x="22653" y="14912"/>
                  </a:lnTo>
                  <a:lnTo>
                    <a:pt x="22968" y="14794"/>
                  </a:lnTo>
                  <a:lnTo>
                    <a:pt x="23264" y="14636"/>
                  </a:lnTo>
                  <a:lnTo>
                    <a:pt x="44420" y="2345"/>
                  </a:lnTo>
                  <a:lnTo>
                    <a:pt x="44676" y="2167"/>
                  </a:lnTo>
                  <a:lnTo>
                    <a:pt x="44892" y="1990"/>
                  </a:lnTo>
                  <a:lnTo>
                    <a:pt x="45089" y="1813"/>
                  </a:lnTo>
                  <a:lnTo>
                    <a:pt x="45247" y="1616"/>
                  </a:lnTo>
                  <a:lnTo>
                    <a:pt x="45365" y="1419"/>
                  </a:lnTo>
                  <a:lnTo>
                    <a:pt x="45444" y="1202"/>
                  </a:lnTo>
                  <a:lnTo>
                    <a:pt x="45503" y="1005"/>
                  </a:lnTo>
                  <a:lnTo>
                    <a:pt x="45523" y="788"/>
                  </a:lnTo>
                  <a:lnTo>
                    <a:pt x="45523"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568;p42">
              <a:extLst>
                <a:ext uri="{FF2B5EF4-FFF2-40B4-BE49-F238E27FC236}">
                  <a16:creationId xmlns:a16="http://schemas.microsoft.com/office/drawing/2014/main" id="{95100F60-F07F-ED29-64C6-2EBFF56D01D1}"/>
                </a:ext>
              </a:extLst>
            </p:cNvPr>
            <p:cNvSpPr/>
            <p:nvPr/>
          </p:nvSpPr>
          <p:spPr>
            <a:xfrm>
              <a:off x="4264025" y="1414100"/>
              <a:ext cx="1138075" cy="659425"/>
            </a:xfrm>
            <a:custGeom>
              <a:avLst/>
              <a:gdLst/>
              <a:ahLst/>
              <a:cxnLst/>
              <a:rect l="l" t="t" r="r" b="b"/>
              <a:pathLst>
                <a:path w="45523" h="26377" extrusionOk="0">
                  <a:moveTo>
                    <a:pt x="26534" y="0"/>
                  </a:moveTo>
                  <a:lnTo>
                    <a:pt x="2206" y="13927"/>
                  </a:lnTo>
                  <a:lnTo>
                    <a:pt x="0" y="15424"/>
                  </a:lnTo>
                  <a:lnTo>
                    <a:pt x="17867" y="25726"/>
                  </a:lnTo>
                  <a:lnTo>
                    <a:pt x="18162" y="25884"/>
                  </a:lnTo>
                  <a:lnTo>
                    <a:pt x="18477" y="26022"/>
                  </a:lnTo>
                  <a:lnTo>
                    <a:pt x="18792" y="26120"/>
                  </a:lnTo>
                  <a:lnTo>
                    <a:pt x="19127" y="26219"/>
                  </a:lnTo>
                  <a:lnTo>
                    <a:pt x="19482" y="26278"/>
                  </a:lnTo>
                  <a:lnTo>
                    <a:pt x="19836" y="26337"/>
                  </a:lnTo>
                  <a:lnTo>
                    <a:pt x="20211" y="26376"/>
                  </a:lnTo>
                  <a:lnTo>
                    <a:pt x="20939" y="26376"/>
                  </a:lnTo>
                  <a:lnTo>
                    <a:pt x="21294" y="26337"/>
                  </a:lnTo>
                  <a:lnTo>
                    <a:pt x="21649" y="26278"/>
                  </a:lnTo>
                  <a:lnTo>
                    <a:pt x="22003" y="26219"/>
                  </a:lnTo>
                  <a:lnTo>
                    <a:pt x="22338" y="26120"/>
                  </a:lnTo>
                  <a:lnTo>
                    <a:pt x="22673" y="26022"/>
                  </a:lnTo>
                  <a:lnTo>
                    <a:pt x="22968" y="25884"/>
                  </a:lnTo>
                  <a:lnTo>
                    <a:pt x="23264" y="25726"/>
                  </a:lnTo>
                  <a:lnTo>
                    <a:pt x="44420" y="13435"/>
                  </a:lnTo>
                  <a:lnTo>
                    <a:pt x="44676" y="13257"/>
                  </a:lnTo>
                  <a:lnTo>
                    <a:pt x="44912" y="13080"/>
                  </a:lnTo>
                  <a:lnTo>
                    <a:pt x="45109" y="12903"/>
                  </a:lnTo>
                  <a:lnTo>
                    <a:pt x="45247" y="12706"/>
                  </a:lnTo>
                  <a:lnTo>
                    <a:pt x="45385" y="12509"/>
                  </a:lnTo>
                  <a:lnTo>
                    <a:pt x="45464" y="12292"/>
                  </a:lnTo>
                  <a:lnTo>
                    <a:pt x="45523" y="12075"/>
                  </a:lnTo>
                  <a:lnTo>
                    <a:pt x="45523" y="11878"/>
                  </a:lnTo>
                  <a:lnTo>
                    <a:pt x="45503" y="11662"/>
                  </a:lnTo>
                  <a:lnTo>
                    <a:pt x="45464" y="11445"/>
                  </a:lnTo>
                  <a:lnTo>
                    <a:pt x="45365" y="11248"/>
                  </a:lnTo>
                  <a:lnTo>
                    <a:pt x="45247" y="11051"/>
                  </a:lnTo>
                  <a:lnTo>
                    <a:pt x="45089" y="10854"/>
                  </a:lnTo>
                  <a:lnTo>
                    <a:pt x="44892" y="10657"/>
                  </a:lnTo>
                  <a:lnTo>
                    <a:pt x="44676" y="10480"/>
                  </a:lnTo>
                  <a:lnTo>
                    <a:pt x="44400" y="10303"/>
                  </a:lnTo>
                  <a:lnTo>
                    <a:pt x="26534" y="0"/>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69;p42">
              <a:extLst>
                <a:ext uri="{FF2B5EF4-FFF2-40B4-BE49-F238E27FC236}">
                  <a16:creationId xmlns:a16="http://schemas.microsoft.com/office/drawing/2014/main" id="{22E2B5AE-D858-E6F2-0260-A3C1F33D0DFB}"/>
                </a:ext>
              </a:extLst>
            </p:cNvPr>
            <p:cNvSpPr/>
            <p:nvPr/>
          </p:nvSpPr>
          <p:spPr>
            <a:xfrm>
              <a:off x="4264025" y="1687400"/>
              <a:ext cx="1138075" cy="382175"/>
            </a:xfrm>
            <a:custGeom>
              <a:avLst/>
              <a:gdLst/>
              <a:ahLst/>
              <a:cxnLst/>
              <a:rect l="l" t="t" r="r" b="b"/>
              <a:pathLst>
                <a:path w="45523" h="15287" extrusionOk="0">
                  <a:moveTo>
                    <a:pt x="45464" y="1"/>
                  </a:moveTo>
                  <a:lnTo>
                    <a:pt x="45247" y="40"/>
                  </a:lnTo>
                  <a:lnTo>
                    <a:pt x="45089" y="80"/>
                  </a:lnTo>
                  <a:lnTo>
                    <a:pt x="44912" y="159"/>
                  </a:lnTo>
                  <a:lnTo>
                    <a:pt x="44676" y="257"/>
                  </a:lnTo>
                  <a:lnTo>
                    <a:pt x="44420" y="395"/>
                  </a:lnTo>
                  <a:lnTo>
                    <a:pt x="23264" y="12706"/>
                  </a:lnTo>
                  <a:lnTo>
                    <a:pt x="22968" y="12844"/>
                  </a:lnTo>
                  <a:lnTo>
                    <a:pt x="22673" y="12982"/>
                  </a:lnTo>
                  <a:lnTo>
                    <a:pt x="22338" y="13100"/>
                  </a:lnTo>
                  <a:lnTo>
                    <a:pt x="22003" y="13179"/>
                  </a:lnTo>
                  <a:lnTo>
                    <a:pt x="21649" y="13258"/>
                  </a:lnTo>
                  <a:lnTo>
                    <a:pt x="21294" y="13297"/>
                  </a:lnTo>
                  <a:lnTo>
                    <a:pt x="20939" y="13337"/>
                  </a:lnTo>
                  <a:lnTo>
                    <a:pt x="20211" y="13337"/>
                  </a:lnTo>
                  <a:lnTo>
                    <a:pt x="19836" y="13297"/>
                  </a:lnTo>
                  <a:lnTo>
                    <a:pt x="19482" y="13258"/>
                  </a:lnTo>
                  <a:lnTo>
                    <a:pt x="19127" y="13179"/>
                  </a:lnTo>
                  <a:lnTo>
                    <a:pt x="18792" y="13100"/>
                  </a:lnTo>
                  <a:lnTo>
                    <a:pt x="18477" y="12982"/>
                  </a:lnTo>
                  <a:lnTo>
                    <a:pt x="18162" y="12844"/>
                  </a:lnTo>
                  <a:lnTo>
                    <a:pt x="17867" y="12706"/>
                  </a:lnTo>
                  <a:lnTo>
                    <a:pt x="847" y="2995"/>
                  </a:lnTo>
                  <a:lnTo>
                    <a:pt x="0" y="3547"/>
                  </a:lnTo>
                  <a:lnTo>
                    <a:pt x="0" y="4335"/>
                  </a:lnTo>
                  <a:lnTo>
                    <a:pt x="17867" y="14656"/>
                  </a:lnTo>
                  <a:lnTo>
                    <a:pt x="18162" y="14794"/>
                  </a:lnTo>
                  <a:lnTo>
                    <a:pt x="18457" y="14932"/>
                  </a:lnTo>
                  <a:lnTo>
                    <a:pt x="18792" y="15050"/>
                  </a:lnTo>
                  <a:lnTo>
                    <a:pt x="19127" y="15129"/>
                  </a:lnTo>
                  <a:lnTo>
                    <a:pt x="19482" y="15208"/>
                  </a:lnTo>
                  <a:lnTo>
                    <a:pt x="19836" y="15247"/>
                  </a:lnTo>
                  <a:lnTo>
                    <a:pt x="20191" y="15287"/>
                  </a:lnTo>
                  <a:lnTo>
                    <a:pt x="20920" y="15287"/>
                  </a:lnTo>
                  <a:lnTo>
                    <a:pt x="21294" y="15247"/>
                  </a:lnTo>
                  <a:lnTo>
                    <a:pt x="21649" y="15208"/>
                  </a:lnTo>
                  <a:lnTo>
                    <a:pt x="22003" y="15129"/>
                  </a:lnTo>
                  <a:lnTo>
                    <a:pt x="22338" y="15050"/>
                  </a:lnTo>
                  <a:lnTo>
                    <a:pt x="22653" y="14932"/>
                  </a:lnTo>
                  <a:lnTo>
                    <a:pt x="22968" y="14794"/>
                  </a:lnTo>
                  <a:lnTo>
                    <a:pt x="23264" y="14656"/>
                  </a:lnTo>
                  <a:lnTo>
                    <a:pt x="44420" y="2345"/>
                  </a:lnTo>
                  <a:lnTo>
                    <a:pt x="44676" y="2187"/>
                  </a:lnTo>
                  <a:lnTo>
                    <a:pt x="44892" y="2010"/>
                  </a:lnTo>
                  <a:lnTo>
                    <a:pt x="45089" y="1813"/>
                  </a:lnTo>
                  <a:lnTo>
                    <a:pt x="45247" y="1616"/>
                  </a:lnTo>
                  <a:lnTo>
                    <a:pt x="45365" y="1419"/>
                  </a:lnTo>
                  <a:lnTo>
                    <a:pt x="45444" y="1222"/>
                  </a:lnTo>
                  <a:lnTo>
                    <a:pt x="45503" y="1006"/>
                  </a:lnTo>
                  <a:lnTo>
                    <a:pt x="45523" y="809"/>
                  </a:lnTo>
                  <a:lnTo>
                    <a:pt x="45523"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70;p42">
              <a:extLst>
                <a:ext uri="{FF2B5EF4-FFF2-40B4-BE49-F238E27FC236}">
                  <a16:creationId xmlns:a16="http://schemas.microsoft.com/office/drawing/2014/main" id="{F3BD0AE5-1807-34F4-A626-FA2840C6C22D}"/>
                </a:ext>
              </a:extLst>
            </p:cNvPr>
            <p:cNvSpPr/>
            <p:nvPr/>
          </p:nvSpPr>
          <p:spPr>
            <a:xfrm>
              <a:off x="4264025" y="1390450"/>
              <a:ext cx="1138075" cy="659925"/>
            </a:xfrm>
            <a:custGeom>
              <a:avLst/>
              <a:gdLst/>
              <a:ahLst/>
              <a:cxnLst/>
              <a:rect l="l" t="t" r="r" b="b"/>
              <a:pathLst>
                <a:path w="45523" h="26397" extrusionOk="0">
                  <a:moveTo>
                    <a:pt x="26534" y="1"/>
                  </a:moveTo>
                  <a:lnTo>
                    <a:pt x="2206" y="13947"/>
                  </a:lnTo>
                  <a:lnTo>
                    <a:pt x="0" y="15425"/>
                  </a:lnTo>
                  <a:lnTo>
                    <a:pt x="17867" y="25747"/>
                  </a:lnTo>
                  <a:lnTo>
                    <a:pt x="18162" y="25904"/>
                  </a:lnTo>
                  <a:lnTo>
                    <a:pt x="18477" y="26022"/>
                  </a:lnTo>
                  <a:lnTo>
                    <a:pt x="18792" y="26140"/>
                  </a:lnTo>
                  <a:lnTo>
                    <a:pt x="19127" y="26219"/>
                  </a:lnTo>
                  <a:lnTo>
                    <a:pt x="19482" y="26298"/>
                  </a:lnTo>
                  <a:lnTo>
                    <a:pt x="19836" y="26357"/>
                  </a:lnTo>
                  <a:lnTo>
                    <a:pt x="20211" y="26377"/>
                  </a:lnTo>
                  <a:lnTo>
                    <a:pt x="20565" y="26397"/>
                  </a:lnTo>
                  <a:lnTo>
                    <a:pt x="20939" y="26377"/>
                  </a:lnTo>
                  <a:lnTo>
                    <a:pt x="21294" y="26357"/>
                  </a:lnTo>
                  <a:lnTo>
                    <a:pt x="21649" y="26298"/>
                  </a:lnTo>
                  <a:lnTo>
                    <a:pt x="22003" y="26219"/>
                  </a:lnTo>
                  <a:lnTo>
                    <a:pt x="22338" y="26140"/>
                  </a:lnTo>
                  <a:lnTo>
                    <a:pt x="22673" y="26022"/>
                  </a:lnTo>
                  <a:lnTo>
                    <a:pt x="22968" y="25904"/>
                  </a:lnTo>
                  <a:lnTo>
                    <a:pt x="23264" y="25747"/>
                  </a:lnTo>
                  <a:lnTo>
                    <a:pt x="44420" y="13455"/>
                  </a:lnTo>
                  <a:lnTo>
                    <a:pt x="44676" y="13278"/>
                  </a:lnTo>
                  <a:lnTo>
                    <a:pt x="44912" y="13100"/>
                  </a:lnTo>
                  <a:lnTo>
                    <a:pt x="45109" y="12903"/>
                  </a:lnTo>
                  <a:lnTo>
                    <a:pt x="45247" y="12706"/>
                  </a:lnTo>
                  <a:lnTo>
                    <a:pt x="45385" y="12509"/>
                  </a:lnTo>
                  <a:lnTo>
                    <a:pt x="45464" y="12312"/>
                  </a:lnTo>
                  <a:lnTo>
                    <a:pt x="45523" y="12096"/>
                  </a:lnTo>
                  <a:lnTo>
                    <a:pt x="45523" y="11879"/>
                  </a:lnTo>
                  <a:lnTo>
                    <a:pt x="45503" y="11682"/>
                  </a:lnTo>
                  <a:lnTo>
                    <a:pt x="45464" y="11465"/>
                  </a:lnTo>
                  <a:lnTo>
                    <a:pt x="45365" y="11249"/>
                  </a:lnTo>
                  <a:lnTo>
                    <a:pt x="45247" y="11052"/>
                  </a:lnTo>
                  <a:lnTo>
                    <a:pt x="45089" y="10855"/>
                  </a:lnTo>
                  <a:lnTo>
                    <a:pt x="44892" y="10677"/>
                  </a:lnTo>
                  <a:lnTo>
                    <a:pt x="44676" y="10500"/>
                  </a:lnTo>
                  <a:lnTo>
                    <a:pt x="44400" y="10323"/>
                  </a:lnTo>
                  <a:lnTo>
                    <a:pt x="2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571;p42">
              <a:extLst>
                <a:ext uri="{FF2B5EF4-FFF2-40B4-BE49-F238E27FC236}">
                  <a16:creationId xmlns:a16="http://schemas.microsoft.com/office/drawing/2014/main" id="{5EC9E8DE-6993-475A-92E7-795543D9F225}"/>
                </a:ext>
              </a:extLst>
            </p:cNvPr>
            <p:cNvSpPr/>
            <p:nvPr/>
          </p:nvSpPr>
          <p:spPr>
            <a:xfrm>
              <a:off x="4308350" y="1371750"/>
              <a:ext cx="1061250" cy="616075"/>
            </a:xfrm>
            <a:custGeom>
              <a:avLst/>
              <a:gdLst/>
              <a:ahLst/>
              <a:cxnLst/>
              <a:rect l="l" t="t" r="r" b="b"/>
              <a:pathLst>
                <a:path w="42450" h="24643" extrusionOk="0">
                  <a:moveTo>
                    <a:pt x="25411" y="0"/>
                  </a:moveTo>
                  <a:lnTo>
                    <a:pt x="0" y="14715"/>
                  </a:lnTo>
                  <a:lnTo>
                    <a:pt x="16094" y="24013"/>
                  </a:lnTo>
                  <a:lnTo>
                    <a:pt x="16369" y="24170"/>
                  </a:lnTo>
                  <a:lnTo>
                    <a:pt x="16665" y="24288"/>
                  </a:lnTo>
                  <a:lnTo>
                    <a:pt x="16980" y="24387"/>
                  </a:lnTo>
                  <a:lnTo>
                    <a:pt x="17295" y="24485"/>
                  </a:lnTo>
                  <a:lnTo>
                    <a:pt x="17630" y="24544"/>
                  </a:lnTo>
                  <a:lnTo>
                    <a:pt x="17965" y="24603"/>
                  </a:lnTo>
                  <a:lnTo>
                    <a:pt x="18319" y="24623"/>
                  </a:lnTo>
                  <a:lnTo>
                    <a:pt x="18674" y="24643"/>
                  </a:lnTo>
                  <a:lnTo>
                    <a:pt x="19009" y="24623"/>
                  </a:lnTo>
                  <a:lnTo>
                    <a:pt x="19363" y="24603"/>
                  </a:lnTo>
                  <a:lnTo>
                    <a:pt x="19698" y="24544"/>
                  </a:lnTo>
                  <a:lnTo>
                    <a:pt x="20033" y="24485"/>
                  </a:lnTo>
                  <a:lnTo>
                    <a:pt x="20348" y="24387"/>
                  </a:lnTo>
                  <a:lnTo>
                    <a:pt x="20664" y="24288"/>
                  </a:lnTo>
                  <a:lnTo>
                    <a:pt x="20959" y="24170"/>
                  </a:lnTo>
                  <a:lnTo>
                    <a:pt x="21235" y="24013"/>
                  </a:lnTo>
                  <a:lnTo>
                    <a:pt x="41406" y="12292"/>
                  </a:lnTo>
                  <a:lnTo>
                    <a:pt x="41642" y="12135"/>
                  </a:lnTo>
                  <a:lnTo>
                    <a:pt x="41859" y="11977"/>
                  </a:lnTo>
                  <a:lnTo>
                    <a:pt x="42036" y="11780"/>
                  </a:lnTo>
                  <a:lnTo>
                    <a:pt x="42194" y="11603"/>
                  </a:lnTo>
                  <a:lnTo>
                    <a:pt x="42312" y="11406"/>
                  </a:lnTo>
                  <a:lnTo>
                    <a:pt x="42391" y="11209"/>
                  </a:lnTo>
                  <a:lnTo>
                    <a:pt x="42430" y="11012"/>
                  </a:lnTo>
                  <a:lnTo>
                    <a:pt x="42450" y="10815"/>
                  </a:lnTo>
                  <a:lnTo>
                    <a:pt x="42430" y="10618"/>
                  </a:lnTo>
                  <a:lnTo>
                    <a:pt x="42391" y="10401"/>
                  </a:lnTo>
                  <a:lnTo>
                    <a:pt x="42312" y="10204"/>
                  </a:lnTo>
                  <a:lnTo>
                    <a:pt x="42194" y="10027"/>
                  </a:lnTo>
                  <a:lnTo>
                    <a:pt x="42036" y="9830"/>
                  </a:lnTo>
                  <a:lnTo>
                    <a:pt x="41859" y="9653"/>
                  </a:lnTo>
                  <a:lnTo>
                    <a:pt x="41642" y="9475"/>
                  </a:lnTo>
                  <a:lnTo>
                    <a:pt x="41386" y="9318"/>
                  </a:lnTo>
                  <a:lnTo>
                    <a:pt x="254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72;p42">
              <a:extLst>
                <a:ext uri="{FF2B5EF4-FFF2-40B4-BE49-F238E27FC236}">
                  <a16:creationId xmlns:a16="http://schemas.microsoft.com/office/drawing/2014/main" id="{9EA288BC-D8C0-917C-79B8-58EA4EE701B2}"/>
                </a:ext>
              </a:extLst>
            </p:cNvPr>
            <p:cNvSpPr/>
            <p:nvPr/>
          </p:nvSpPr>
          <p:spPr>
            <a:xfrm>
              <a:off x="4308350" y="1642100"/>
              <a:ext cx="1061250" cy="392025"/>
            </a:xfrm>
            <a:custGeom>
              <a:avLst/>
              <a:gdLst/>
              <a:ahLst/>
              <a:cxnLst/>
              <a:rect l="l" t="t" r="r" b="b"/>
              <a:pathLst>
                <a:path w="42450" h="15681" extrusionOk="0">
                  <a:moveTo>
                    <a:pt x="42450" y="1"/>
                  </a:moveTo>
                  <a:lnTo>
                    <a:pt x="42430" y="198"/>
                  </a:lnTo>
                  <a:lnTo>
                    <a:pt x="42391" y="414"/>
                  </a:lnTo>
                  <a:lnTo>
                    <a:pt x="42312" y="592"/>
                  </a:lnTo>
                  <a:lnTo>
                    <a:pt x="42194" y="789"/>
                  </a:lnTo>
                  <a:lnTo>
                    <a:pt x="42036" y="986"/>
                  </a:lnTo>
                  <a:lnTo>
                    <a:pt x="41859" y="1163"/>
                  </a:lnTo>
                  <a:lnTo>
                    <a:pt x="41642" y="1321"/>
                  </a:lnTo>
                  <a:lnTo>
                    <a:pt x="41406" y="1478"/>
                  </a:lnTo>
                  <a:lnTo>
                    <a:pt x="21235" y="13199"/>
                  </a:lnTo>
                  <a:lnTo>
                    <a:pt x="20959" y="13356"/>
                  </a:lnTo>
                  <a:lnTo>
                    <a:pt x="20664" y="13474"/>
                  </a:lnTo>
                  <a:lnTo>
                    <a:pt x="20348" y="13573"/>
                  </a:lnTo>
                  <a:lnTo>
                    <a:pt x="20033" y="13671"/>
                  </a:lnTo>
                  <a:lnTo>
                    <a:pt x="19698" y="13730"/>
                  </a:lnTo>
                  <a:lnTo>
                    <a:pt x="19363" y="13789"/>
                  </a:lnTo>
                  <a:lnTo>
                    <a:pt x="19009" y="13809"/>
                  </a:lnTo>
                  <a:lnTo>
                    <a:pt x="18674" y="13829"/>
                  </a:lnTo>
                  <a:lnTo>
                    <a:pt x="18319" y="13809"/>
                  </a:lnTo>
                  <a:lnTo>
                    <a:pt x="17965" y="13789"/>
                  </a:lnTo>
                  <a:lnTo>
                    <a:pt x="17630" y="13730"/>
                  </a:lnTo>
                  <a:lnTo>
                    <a:pt x="17295" y="13671"/>
                  </a:lnTo>
                  <a:lnTo>
                    <a:pt x="16980" y="13573"/>
                  </a:lnTo>
                  <a:lnTo>
                    <a:pt x="16665" y="13474"/>
                  </a:lnTo>
                  <a:lnTo>
                    <a:pt x="16369" y="13356"/>
                  </a:lnTo>
                  <a:lnTo>
                    <a:pt x="16094" y="13199"/>
                  </a:lnTo>
                  <a:lnTo>
                    <a:pt x="0" y="3901"/>
                  </a:lnTo>
                  <a:lnTo>
                    <a:pt x="0" y="5753"/>
                  </a:lnTo>
                  <a:lnTo>
                    <a:pt x="16094" y="15070"/>
                  </a:lnTo>
                  <a:lnTo>
                    <a:pt x="16369" y="15208"/>
                  </a:lnTo>
                  <a:lnTo>
                    <a:pt x="16665" y="15326"/>
                  </a:lnTo>
                  <a:lnTo>
                    <a:pt x="16960" y="15444"/>
                  </a:lnTo>
                  <a:lnTo>
                    <a:pt x="17295" y="15523"/>
                  </a:lnTo>
                  <a:lnTo>
                    <a:pt x="17630" y="15582"/>
                  </a:lnTo>
                  <a:lnTo>
                    <a:pt x="17965" y="15641"/>
                  </a:lnTo>
                  <a:lnTo>
                    <a:pt x="18319" y="15661"/>
                  </a:lnTo>
                  <a:lnTo>
                    <a:pt x="18654" y="15681"/>
                  </a:lnTo>
                  <a:lnTo>
                    <a:pt x="19009" y="15661"/>
                  </a:lnTo>
                  <a:lnTo>
                    <a:pt x="19363" y="15641"/>
                  </a:lnTo>
                  <a:lnTo>
                    <a:pt x="19698" y="15582"/>
                  </a:lnTo>
                  <a:lnTo>
                    <a:pt x="20033" y="15523"/>
                  </a:lnTo>
                  <a:lnTo>
                    <a:pt x="20348" y="15444"/>
                  </a:lnTo>
                  <a:lnTo>
                    <a:pt x="20664" y="15326"/>
                  </a:lnTo>
                  <a:lnTo>
                    <a:pt x="20959" y="15208"/>
                  </a:lnTo>
                  <a:lnTo>
                    <a:pt x="21235" y="15070"/>
                  </a:lnTo>
                  <a:lnTo>
                    <a:pt x="41386" y="3349"/>
                  </a:lnTo>
                  <a:lnTo>
                    <a:pt x="41642" y="3172"/>
                  </a:lnTo>
                  <a:lnTo>
                    <a:pt x="41859" y="3015"/>
                  </a:lnTo>
                  <a:lnTo>
                    <a:pt x="42036" y="2837"/>
                  </a:lnTo>
                  <a:lnTo>
                    <a:pt x="42194" y="2640"/>
                  </a:lnTo>
                  <a:lnTo>
                    <a:pt x="42292" y="2463"/>
                  </a:lnTo>
                  <a:lnTo>
                    <a:pt x="42391" y="2266"/>
                  </a:lnTo>
                  <a:lnTo>
                    <a:pt x="42430" y="2069"/>
                  </a:lnTo>
                  <a:lnTo>
                    <a:pt x="42450" y="1872"/>
                  </a:lnTo>
                  <a:lnTo>
                    <a:pt x="42450" y="1"/>
                  </a:lnTo>
                  <a:close/>
                </a:path>
              </a:pathLst>
            </a:custGeom>
            <a:solidFill>
              <a:srgbClr val="D9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573;p42">
              <a:extLst>
                <a:ext uri="{FF2B5EF4-FFF2-40B4-BE49-F238E27FC236}">
                  <a16:creationId xmlns:a16="http://schemas.microsoft.com/office/drawing/2014/main" id="{54C9A978-D63E-DB5B-B797-61089B6696B2}"/>
                </a:ext>
              </a:extLst>
            </p:cNvPr>
            <p:cNvSpPr/>
            <p:nvPr/>
          </p:nvSpPr>
          <p:spPr>
            <a:xfrm>
              <a:off x="4837225" y="1975500"/>
              <a:ext cx="425525" cy="294500"/>
            </a:xfrm>
            <a:custGeom>
              <a:avLst/>
              <a:gdLst/>
              <a:ahLst/>
              <a:cxnLst/>
              <a:rect l="l" t="t" r="r" b="b"/>
              <a:pathLst>
                <a:path w="17021" h="11780" extrusionOk="0">
                  <a:moveTo>
                    <a:pt x="17020" y="0"/>
                  </a:moveTo>
                  <a:lnTo>
                    <a:pt x="16213" y="60"/>
                  </a:lnTo>
                  <a:lnTo>
                    <a:pt x="14696" y="138"/>
                  </a:lnTo>
                  <a:lnTo>
                    <a:pt x="730" y="9495"/>
                  </a:lnTo>
                  <a:lnTo>
                    <a:pt x="671" y="9456"/>
                  </a:lnTo>
                  <a:lnTo>
                    <a:pt x="592" y="9436"/>
                  </a:lnTo>
                  <a:lnTo>
                    <a:pt x="513" y="9475"/>
                  </a:lnTo>
                  <a:lnTo>
                    <a:pt x="434" y="9515"/>
                  </a:lnTo>
                  <a:lnTo>
                    <a:pt x="395" y="9574"/>
                  </a:lnTo>
                  <a:lnTo>
                    <a:pt x="375" y="9653"/>
                  </a:lnTo>
                  <a:lnTo>
                    <a:pt x="395" y="9712"/>
                  </a:lnTo>
                  <a:lnTo>
                    <a:pt x="415" y="9731"/>
                  </a:lnTo>
                  <a:lnTo>
                    <a:pt x="237" y="9909"/>
                  </a:lnTo>
                  <a:lnTo>
                    <a:pt x="119" y="10086"/>
                  </a:lnTo>
                  <a:lnTo>
                    <a:pt x="40" y="10283"/>
                  </a:lnTo>
                  <a:lnTo>
                    <a:pt x="1" y="10480"/>
                  </a:lnTo>
                  <a:lnTo>
                    <a:pt x="21" y="10697"/>
                  </a:lnTo>
                  <a:lnTo>
                    <a:pt x="40" y="10874"/>
                  </a:lnTo>
                  <a:lnTo>
                    <a:pt x="119" y="11071"/>
                  </a:lnTo>
                  <a:lnTo>
                    <a:pt x="218" y="11248"/>
                  </a:lnTo>
                  <a:lnTo>
                    <a:pt x="336" y="11406"/>
                  </a:lnTo>
                  <a:lnTo>
                    <a:pt x="493" y="11544"/>
                  </a:lnTo>
                  <a:lnTo>
                    <a:pt x="651" y="11642"/>
                  </a:lnTo>
                  <a:lnTo>
                    <a:pt x="828" y="11721"/>
                  </a:lnTo>
                  <a:lnTo>
                    <a:pt x="1025" y="11780"/>
                  </a:lnTo>
                  <a:lnTo>
                    <a:pt x="1242" y="11780"/>
                  </a:lnTo>
                  <a:lnTo>
                    <a:pt x="1459" y="11741"/>
                  </a:lnTo>
                  <a:lnTo>
                    <a:pt x="1675" y="11662"/>
                  </a:lnTo>
                  <a:lnTo>
                    <a:pt x="1675" y="11681"/>
                  </a:lnTo>
                  <a:lnTo>
                    <a:pt x="3921" y="10184"/>
                  </a:lnTo>
                  <a:lnTo>
                    <a:pt x="8826" y="6895"/>
                  </a:lnTo>
                  <a:lnTo>
                    <a:pt x="15976" y="2088"/>
                  </a:lnTo>
                  <a:lnTo>
                    <a:pt x="16666" y="749"/>
                  </a:lnTo>
                  <a:lnTo>
                    <a:pt x="17020"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574;p42">
              <a:extLst>
                <a:ext uri="{FF2B5EF4-FFF2-40B4-BE49-F238E27FC236}">
                  <a16:creationId xmlns:a16="http://schemas.microsoft.com/office/drawing/2014/main" id="{9337B92F-A855-2009-0CCB-6107325B5F69}"/>
                </a:ext>
              </a:extLst>
            </p:cNvPr>
            <p:cNvSpPr/>
            <p:nvPr/>
          </p:nvSpPr>
          <p:spPr>
            <a:xfrm>
              <a:off x="5209525" y="1946450"/>
              <a:ext cx="58150" cy="51725"/>
            </a:xfrm>
            <a:custGeom>
              <a:avLst/>
              <a:gdLst/>
              <a:ahLst/>
              <a:cxnLst/>
              <a:rect l="l" t="t" r="r" b="b"/>
              <a:pathLst>
                <a:path w="2326" h="2069" extrusionOk="0">
                  <a:moveTo>
                    <a:pt x="2325" y="0"/>
                  </a:moveTo>
                  <a:lnTo>
                    <a:pt x="1" y="118"/>
                  </a:lnTo>
                  <a:lnTo>
                    <a:pt x="1281" y="2069"/>
                  </a:lnTo>
                  <a:lnTo>
                    <a:pt x="2325" y="0"/>
                  </a:lnTo>
                  <a:close/>
                </a:path>
              </a:pathLst>
            </a:custGeom>
            <a:solidFill>
              <a:srgbClr val="FEC7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75;p42">
              <a:extLst>
                <a:ext uri="{FF2B5EF4-FFF2-40B4-BE49-F238E27FC236}">
                  <a16:creationId xmlns:a16="http://schemas.microsoft.com/office/drawing/2014/main" id="{77EAE08C-A0B3-8609-409A-344E9F424F85}"/>
                </a:ext>
              </a:extLst>
            </p:cNvPr>
            <p:cNvSpPr/>
            <p:nvPr/>
          </p:nvSpPr>
          <p:spPr>
            <a:xfrm>
              <a:off x="5247450" y="1946450"/>
              <a:ext cx="20225" cy="18250"/>
            </a:xfrm>
            <a:custGeom>
              <a:avLst/>
              <a:gdLst/>
              <a:ahLst/>
              <a:cxnLst/>
              <a:rect l="l" t="t" r="r" b="b"/>
              <a:pathLst>
                <a:path w="809" h="730" extrusionOk="0">
                  <a:moveTo>
                    <a:pt x="808" y="0"/>
                  </a:moveTo>
                  <a:lnTo>
                    <a:pt x="1" y="40"/>
                  </a:lnTo>
                  <a:lnTo>
                    <a:pt x="138" y="197"/>
                  </a:lnTo>
                  <a:lnTo>
                    <a:pt x="257" y="355"/>
                  </a:lnTo>
                  <a:lnTo>
                    <a:pt x="355" y="532"/>
                  </a:lnTo>
                  <a:lnTo>
                    <a:pt x="454" y="729"/>
                  </a:lnTo>
                  <a:lnTo>
                    <a:pt x="808" y="0"/>
                  </a:lnTo>
                  <a:close/>
                </a:path>
              </a:pathLst>
            </a:custGeom>
            <a:solidFill>
              <a:srgbClr val="3B3B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76;p42">
              <a:extLst>
                <a:ext uri="{FF2B5EF4-FFF2-40B4-BE49-F238E27FC236}">
                  <a16:creationId xmlns:a16="http://schemas.microsoft.com/office/drawing/2014/main" id="{F1A3A2D4-A21D-C3ED-C5AF-3FDB0877195B}"/>
                </a:ext>
              </a:extLst>
            </p:cNvPr>
            <p:cNvSpPr/>
            <p:nvPr/>
          </p:nvSpPr>
          <p:spPr>
            <a:xfrm>
              <a:off x="5247450" y="1946450"/>
              <a:ext cx="20225" cy="1000"/>
            </a:xfrm>
            <a:custGeom>
              <a:avLst/>
              <a:gdLst/>
              <a:ahLst/>
              <a:cxnLst/>
              <a:rect l="l" t="t" r="r" b="b"/>
              <a:pathLst>
                <a:path w="809" h="40" extrusionOk="0">
                  <a:moveTo>
                    <a:pt x="808" y="0"/>
                  </a:moveTo>
                  <a:lnTo>
                    <a:pt x="1" y="40"/>
                  </a:lnTo>
                  <a:lnTo>
                    <a:pt x="808" y="0"/>
                  </a:lnTo>
                  <a:close/>
                </a:path>
              </a:pathLst>
            </a:custGeom>
            <a:solidFill>
              <a:srgbClr val="3C3B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77;p42">
              <a:extLst>
                <a:ext uri="{FF2B5EF4-FFF2-40B4-BE49-F238E27FC236}">
                  <a16:creationId xmlns:a16="http://schemas.microsoft.com/office/drawing/2014/main" id="{C8579876-0970-3825-5A17-7FB2A2DF50F1}"/>
                </a:ext>
              </a:extLst>
            </p:cNvPr>
            <p:cNvSpPr/>
            <p:nvPr/>
          </p:nvSpPr>
          <p:spPr>
            <a:xfrm>
              <a:off x="5247450" y="1946450"/>
              <a:ext cx="20225" cy="18250"/>
            </a:xfrm>
            <a:custGeom>
              <a:avLst/>
              <a:gdLst/>
              <a:ahLst/>
              <a:cxnLst/>
              <a:rect l="l" t="t" r="r" b="b"/>
              <a:pathLst>
                <a:path w="809" h="730" extrusionOk="0">
                  <a:moveTo>
                    <a:pt x="808" y="0"/>
                  </a:moveTo>
                  <a:lnTo>
                    <a:pt x="1" y="40"/>
                  </a:lnTo>
                  <a:lnTo>
                    <a:pt x="158" y="237"/>
                  </a:lnTo>
                  <a:lnTo>
                    <a:pt x="296" y="434"/>
                  </a:lnTo>
                  <a:lnTo>
                    <a:pt x="454" y="729"/>
                  </a:lnTo>
                  <a:lnTo>
                    <a:pt x="808"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78;p42">
              <a:extLst>
                <a:ext uri="{FF2B5EF4-FFF2-40B4-BE49-F238E27FC236}">
                  <a16:creationId xmlns:a16="http://schemas.microsoft.com/office/drawing/2014/main" id="{5C1AD988-F5D7-A6FB-98A2-FC7B1ED87894}"/>
                </a:ext>
              </a:extLst>
            </p:cNvPr>
            <p:cNvSpPr/>
            <p:nvPr/>
          </p:nvSpPr>
          <p:spPr>
            <a:xfrm>
              <a:off x="4854975" y="1949400"/>
              <a:ext cx="386600" cy="286625"/>
            </a:xfrm>
            <a:custGeom>
              <a:avLst/>
              <a:gdLst/>
              <a:ahLst/>
              <a:cxnLst/>
              <a:rect l="l" t="t" r="r" b="b"/>
              <a:pathLst>
                <a:path w="15464" h="11465" extrusionOk="0">
                  <a:moveTo>
                    <a:pt x="14183" y="0"/>
                  </a:moveTo>
                  <a:lnTo>
                    <a:pt x="0" y="9515"/>
                  </a:lnTo>
                  <a:lnTo>
                    <a:pt x="276" y="9672"/>
                  </a:lnTo>
                  <a:lnTo>
                    <a:pt x="512" y="9850"/>
                  </a:lnTo>
                  <a:lnTo>
                    <a:pt x="729" y="10066"/>
                  </a:lnTo>
                  <a:lnTo>
                    <a:pt x="906" y="10322"/>
                  </a:lnTo>
                  <a:lnTo>
                    <a:pt x="1064" y="10578"/>
                  </a:lnTo>
                  <a:lnTo>
                    <a:pt x="1162" y="10854"/>
                  </a:lnTo>
                  <a:lnTo>
                    <a:pt x="1241" y="11150"/>
                  </a:lnTo>
                  <a:lnTo>
                    <a:pt x="1280" y="11465"/>
                  </a:lnTo>
                  <a:lnTo>
                    <a:pt x="15463" y="1951"/>
                  </a:lnTo>
                  <a:lnTo>
                    <a:pt x="15424" y="1655"/>
                  </a:lnTo>
                  <a:lnTo>
                    <a:pt x="15345" y="1360"/>
                  </a:lnTo>
                  <a:lnTo>
                    <a:pt x="15227" y="1084"/>
                  </a:lnTo>
                  <a:lnTo>
                    <a:pt x="15089" y="808"/>
                  </a:lnTo>
                  <a:lnTo>
                    <a:pt x="14912" y="572"/>
                  </a:lnTo>
                  <a:lnTo>
                    <a:pt x="14695" y="355"/>
                  </a:lnTo>
                  <a:lnTo>
                    <a:pt x="14439" y="158"/>
                  </a:lnTo>
                  <a:lnTo>
                    <a:pt x="14183"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79;p42">
              <a:extLst>
                <a:ext uri="{FF2B5EF4-FFF2-40B4-BE49-F238E27FC236}">
                  <a16:creationId xmlns:a16="http://schemas.microsoft.com/office/drawing/2014/main" id="{79166019-4568-916D-2E65-4065AD5B2632}"/>
                </a:ext>
              </a:extLst>
            </p:cNvPr>
            <p:cNvSpPr/>
            <p:nvPr/>
          </p:nvSpPr>
          <p:spPr>
            <a:xfrm>
              <a:off x="4842150" y="2187250"/>
              <a:ext cx="44850" cy="53225"/>
            </a:xfrm>
            <a:custGeom>
              <a:avLst/>
              <a:gdLst/>
              <a:ahLst/>
              <a:cxnLst/>
              <a:rect l="l" t="t" r="r" b="b"/>
              <a:pathLst>
                <a:path w="1794" h="2129" extrusionOk="0">
                  <a:moveTo>
                    <a:pt x="513" y="1"/>
                  </a:moveTo>
                  <a:lnTo>
                    <a:pt x="415" y="60"/>
                  </a:lnTo>
                  <a:lnTo>
                    <a:pt x="336" y="158"/>
                  </a:lnTo>
                  <a:lnTo>
                    <a:pt x="257" y="237"/>
                  </a:lnTo>
                  <a:lnTo>
                    <a:pt x="178" y="336"/>
                  </a:lnTo>
                  <a:lnTo>
                    <a:pt x="119" y="434"/>
                  </a:lnTo>
                  <a:lnTo>
                    <a:pt x="40" y="651"/>
                  </a:lnTo>
                  <a:lnTo>
                    <a:pt x="1" y="848"/>
                  </a:lnTo>
                  <a:lnTo>
                    <a:pt x="1" y="1045"/>
                  </a:lnTo>
                  <a:lnTo>
                    <a:pt x="60" y="1261"/>
                  </a:lnTo>
                  <a:lnTo>
                    <a:pt x="119" y="1439"/>
                  </a:lnTo>
                  <a:lnTo>
                    <a:pt x="237" y="1616"/>
                  </a:lnTo>
                  <a:lnTo>
                    <a:pt x="356" y="1774"/>
                  </a:lnTo>
                  <a:lnTo>
                    <a:pt x="513" y="1911"/>
                  </a:lnTo>
                  <a:lnTo>
                    <a:pt x="690" y="2030"/>
                  </a:lnTo>
                  <a:lnTo>
                    <a:pt x="887" y="2089"/>
                  </a:lnTo>
                  <a:lnTo>
                    <a:pt x="1084" y="2128"/>
                  </a:lnTo>
                  <a:lnTo>
                    <a:pt x="1301" y="2128"/>
                  </a:lnTo>
                  <a:lnTo>
                    <a:pt x="1419" y="2108"/>
                  </a:lnTo>
                  <a:lnTo>
                    <a:pt x="1537" y="2069"/>
                  </a:lnTo>
                  <a:lnTo>
                    <a:pt x="1656" y="2030"/>
                  </a:lnTo>
                  <a:lnTo>
                    <a:pt x="1754" y="1971"/>
                  </a:lnTo>
                  <a:lnTo>
                    <a:pt x="1793" y="1951"/>
                  </a:lnTo>
                  <a:lnTo>
                    <a:pt x="1754" y="1636"/>
                  </a:lnTo>
                  <a:lnTo>
                    <a:pt x="1675" y="1340"/>
                  </a:lnTo>
                  <a:lnTo>
                    <a:pt x="1577" y="1064"/>
                  </a:lnTo>
                  <a:lnTo>
                    <a:pt x="1419" y="808"/>
                  </a:lnTo>
                  <a:lnTo>
                    <a:pt x="1242" y="552"/>
                  </a:lnTo>
                  <a:lnTo>
                    <a:pt x="1025" y="336"/>
                  </a:lnTo>
                  <a:lnTo>
                    <a:pt x="789" y="158"/>
                  </a:lnTo>
                  <a:lnTo>
                    <a:pt x="513" y="1"/>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80;p42">
              <a:extLst>
                <a:ext uri="{FF2B5EF4-FFF2-40B4-BE49-F238E27FC236}">
                  <a16:creationId xmlns:a16="http://schemas.microsoft.com/office/drawing/2014/main" id="{4F202424-4BA9-EABF-1A36-0EA31FED8EF5}"/>
                </a:ext>
              </a:extLst>
            </p:cNvPr>
            <p:cNvSpPr/>
            <p:nvPr/>
          </p:nvSpPr>
          <p:spPr>
            <a:xfrm>
              <a:off x="4851525" y="2182325"/>
              <a:ext cx="41375" cy="57150"/>
            </a:xfrm>
            <a:custGeom>
              <a:avLst/>
              <a:gdLst/>
              <a:ahLst/>
              <a:cxnLst/>
              <a:rect l="l" t="t" r="r" b="b"/>
              <a:pathLst>
                <a:path w="1655" h="2286" extrusionOk="0">
                  <a:moveTo>
                    <a:pt x="217" y="1"/>
                  </a:moveTo>
                  <a:lnTo>
                    <a:pt x="138" y="20"/>
                  </a:lnTo>
                  <a:lnTo>
                    <a:pt x="59" y="79"/>
                  </a:lnTo>
                  <a:lnTo>
                    <a:pt x="20" y="119"/>
                  </a:lnTo>
                  <a:lnTo>
                    <a:pt x="0" y="198"/>
                  </a:lnTo>
                  <a:lnTo>
                    <a:pt x="20" y="276"/>
                  </a:lnTo>
                  <a:lnTo>
                    <a:pt x="79" y="316"/>
                  </a:lnTo>
                  <a:lnTo>
                    <a:pt x="315" y="473"/>
                  </a:lnTo>
                  <a:lnTo>
                    <a:pt x="552" y="651"/>
                  </a:lnTo>
                  <a:lnTo>
                    <a:pt x="749" y="848"/>
                  </a:lnTo>
                  <a:lnTo>
                    <a:pt x="926" y="1084"/>
                  </a:lnTo>
                  <a:lnTo>
                    <a:pt x="1064" y="1320"/>
                  </a:lnTo>
                  <a:lnTo>
                    <a:pt x="1162" y="1596"/>
                  </a:lnTo>
                  <a:lnTo>
                    <a:pt x="1241" y="1872"/>
                  </a:lnTo>
                  <a:lnTo>
                    <a:pt x="1281" y="2148"/>
                  </a:lnTo>
                  <a:lnTo>
                    <a:pt x="1300" y="2227"/>
                  </a:lnTo>
                  <a:lnTo>
                    <a:pt x="1359" y="2266"/>
                  </a:lnTo>
                  <a:lnTo>
                    <a:pt x="1438" y="2286"/>
                  </a:lnTo>
                  <a:lnTo>
                    <a:pt x="1497" y="2266"/>
                  </a:lnTo>
                  <a:lnTo>
                    <a:pt x="1576" y="2207"/>
                  </a:lnTo>
                  <a:lnTo>
                    <a:pt x="1635" y="2148"/>
                  </a:lnTo>
                  <a:lnTo>
                    <a:pt x="1655" y="2089"/>
                  </a:lnTo>
                  <a:lnTo>
                    <a:pt x="1615" y="1754"/>
                  </a:lnTo>
                  <a:lnTo>
                    <a:pt x="1517" y="1439"/>
                  </a:lnTo>
                  <a:lnTo>
                    <a:pt x="1399" y="1143"/>
                  </a:lnTo>
                  <a:lnTo>
                    <a:pt x="1241" y="867"/>
                  </a:lnTo>
                  <a:lnTo>
                    <a:pt x="1044" y="611"/>
                  </a:lnTo>
                  <a:lnTo>
                    <a:pt x="828" y="375"/>
                  </a:lnTo>
                  <a:lnTo>
                    <a:pt x="571" y="178"/>
                  </a:lnTo>
                  <a:lnTo>
                    <a:pt x="2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81;p42">
              <a:extLst>
                <a:ext uri="{FF2B5EF4-FFF2-40B4-BE49-F238E27FC236}">
                  <a16:creationId xmlns:a16="http://schemas.microsoft.com/office/drawing/2014/main" id="{8A81214E-1810-2A03-0BC2-4C68E61A1DA5}"/>
                </a:ext>
              </a:extLst>
            </p:cNvPr>
            <p:cNvSpPr/>
            <p:nvPr/>
          </p:nvSpPr>
          <p:spPr>
            <a:xfrm>
              <a:off x="5030275" y="1975000"/>
              <a:ext cx="375775" cy="357050"/>
            </a:xfrm>
            <a:custGeom>
              <a:avLst/>
              <a:gdLst/>
              <a:ahLst/>
              <a:cxnLst/>
              <a:rect l="l" t="t" r="r" b="b"/>
              <a:pathLst>
                <a:path w="15031" h="14282" extrusionOk="0">
                  <a:moveTo>
                    <a:pt x="15030" y="1"/>
                  </a:moveTo>
                  <a:lnTo>
                    <a:pt x="14223" y="178"/>
                  </a:lnTo>
                  <a:lnTo>
                    <a:pt x="12745" y="513"/>
                  </a:lnTo>
                  <a:lnTo>
                    <a:pt x="552" y="12095"/>
                  </a:lnTo>
                  <a:lnTo>
                    <a:pt x="473" y="12056"/>
                  </a:lnTo>
                  <a:lnTo>
                    <a:pt x="414" y="12056"/>
                  </a:lnTo>
                  <a:lnTo>
                    <a:pt x="336" y="12095"/>
                  </a:lnTo>
                  <a:lnTo>
                    <a:pt x="276" y="12155"/>
                  </a:lnTo>
                  <a:lnTo>
                    <a:pt x="237" y="12214"/>
                  </a:lnTo>
                  <a:lnTo>
                    <a:pt x="217" y="12292"/>
                  </a:lnTo>
                  <a:lnTo>
                    <a:pt x="257" y="12371"/>
                  </a:lnTo>
                  <a:lnTo>
                    <a:pt x="276" y="12371"/>
                  </a:lnTo>
                  <a:lnTo>
                    <a:pt x="139" y="12568"/>
                  </a:lnTo>
                  <a:lnTo>
                    <a:pt x="60" y="12785"/>
                  </a:lnTo>
                  <a:lnTo>
                    <a:pt x="20" y="12982"/>
                  </a:lnTo>
                  <a:lnTo>
                    <a:pt x="1" y="13179"/>
                  </a:lnTo>
                  <a:lnTo>
                    <a:pt x="40" y="13376"/>
                  </a:lnTo>
                  <a:lnTo>
                    <a:pt x="119" y="13573"/>
                  </a:lnTo>
                  <a:lnTo>
                    <a:pt x="217" y="13750"/>
                  </a:lnTo>
                  <a:lnTo>
                    <a:pt x="336" y="13888"/>
                  </a:lnTo>
                  <a:lnTo>
                    <a:pt x="493" y="14026"/>
                  </a:lnTo>
                  <a:lnTo>
                    <a:pt x="651" y="14144"/>
                  </a:lnTo>
                  <a:lnTo>
                    <a:pt x="828" y="14223"/>
                  </a:lnTo>
                  <a:lnTo>
                    <a:pt x="1025" y="14262"/>
                  </a:lnTo>
                  <a:lnTo>
                    <a:pt x="1222" y="14282"/>
                  </a:lnTo>
                  <a:lnTo>
                    <a:pt x="1439" y="14262"/>
                  </a:lnTo>
                  <a:lnTo>
                    <a:pt x="1636" y="14183"/>
                  </a:lnTo>
                  <a:lnTo>
                    <a:pt x="1852" y="14065"/>
                  </a:lnTo>
                  <a:lnTo>
                    <a:pt x="3802" y="12233"/>
                  </a:lnTo>
                  <a:lnTo>
                    <a:pt x="8097" y="8156"/>
                  </a:lnTo>
                  <a:lnTo>
                    <a:pt x="14341" y="2227"/>
                  </a:lnTo>
                  <a:lnTo>
                    <a:pt x="14794" y="789"/>
                  </a:lnTo>
                  <a:lnTo>
                    <a:pt x="15030" y="1"/>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82;p42">
              <a:extLst>
                <a:ext uri="{FF2B5EF4-FFF2-40B4-BE49-F238E27FC236}">
                  <a16:creationId xmlns:a16="http://schemas.microsoft.com/office/drawing/2014/main" id="{9C747631-99A6-4DAF-EC1A-B57C8B2A89E1}"/>
                </a:ext>
              </a:extLst>
            </p:cNvPr>
            <p:cNvSpPr/>
            <p:nvPr/>
          </p:nvSpPr>
          <p:spPr>
            <a:xfrm>
              <a:off x="5339050" y="1948900"/>
              <a:ext cx="56650" cy="55675"/>
            </a:xfrm>
            <a:custGeom>
              <a:avLst/>
              <a:gdLst/>
              <a:ahLst/>
              <a:cxnLst/>
              <a:rect l="l" t="t" r="r" b="b"/>
              <a:pathLst>
                <a:path w="2266" h="2227" extrusionOk="0">
                  <a:moveTo>
                    <a:pt x="2266" y="1"/>
                  </a:moveTo>
                  <a:lnTo>
                    <a:pt x="0" y="533"/>
                  </a:lnTo>
                  <a:lnTo>
                    <a:pt x="1596" y="2227"/>
                  </a:lnTo>
                  <a:lnTo>
                    <a:pt x="2266" y="1"/>
                  </a:lnTo>
                  <a:close/>
                </a:path>
              </a:pathLst>
            </a:custGeom>
            <a:solidFill>
              <a:srgbClr val="FEC7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83;p42">
              <a:extLst>
                <a:ext uri="{FF2B5EF4-FFF2-40B4-BE49-F238E27FC236}">
                  <a16:creationId xmlns:a16="http://schemas.microsoft.com/office/drawing/2014/main" id="{11F81157-FC6C-502A-B80B-934C3625CCDB}"/>
                </a:ext>
              </a:extLst>
            </p:cNvPr>
            <p:cNvSpPr/>
            <p:nvPr/>
          </p:nvSpPr>
          <p:spPr>
            <a:xfrm>
              <a:off x="5375975" y="1948900"/>
              <a:ext cx="19725" cy="19725"/>
            </a:xfrm>
            <a:custGeom>
              <a:avLst/>
              <a:gdLst/>
              <a:ahLst/>
              <a:cxnLst/>
              <a:rect l="l" t="t" r="r" b="b"/>
              <a:pathLst>
                <a:path w="789" h="789" extrusionOk="0">
                  <a:moveTo>
                    <a:pt x="789" y="1"/>
                  </a:moveTo>
                  <a:lnTo>
                    <a:pt x="1" y="178"/>
                  </a:lnTo>
                  <a:lnTo>
                    <a:pt x="158" y="316"/>
                  </a:lnTo>
                  <a:lnTo>
                    <a:pt x="296" y="454"/>
                  </a:lnTo>
                  <a:lnTo>
                    <a:pt x="434" y="611"/>
                  </a:lnTo>
                  <a:lnTo>
                    <a:pt x="552" y="789"/>
                  </a:lnTo>
                  <a:lnTo>
                    <a:pt x="789" y="1"/>
                  </a:lnTo>
                  <a:close/>
                </a:path>
              </a:pathLst>
            </a:custGeom>
            <a:solidFill>
              <a:srgbClr val="3B3B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584;p42">
              <a:extLst>
                <a:ext uri="{FF2B5EF4-FFF2-40B4-BE49-F238E27FC236}">
                  <a16:creationId xmlns:a16="http://schemas.microsoft.com/office/drawing/2014/main" id="{D85E02E6-2C91-B2BB-85BF-CFD3F6AEAA5A}"/>
                </a:ext>
              </a:extLst>
            </p:cNvPr>
            <p:cNvSpPr/>
            <p:nvPr/>
          </p:nvSpPr>
          <p:spPr>
            <a:xfrm>
              <a:off x="5375975" y="1948900"/>
              <a:ext cx="19725" cy="4475"/>
            </a:xfrm>
            <a:custGeom>
              <a:avLst/>
              <a:gdLst/>
              <a:ahLst/>
              <a:cxnLst/>
              <a:rect l="l" t="t" r="r" b="b"/>
              <a:pathLst>
                <a:path w="789" h="179" extrusionOk="0">
                  <a:moveTo>
                    <a:pt x="789" y="1"/>
                  </a:moveTo>
                  <a:lnTo>
                    <a:pt x="1" y="178"/>
                  </a:lnTo>
                  <a:lnTo>
                    <a:pt x="789" y="1"/>
                  </a:lnTo>
                  <a:close/>
                </a:path>
              </a:pathLst>
            </a:custGeom>
            <a:solidFill>
              <a:srgbClr val="3C3B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585;p42">
              <a:extLst>
                <a:ext uri="{FF2B5EF4-FFF2-40B4-BE49-F238E27FC236}">
                  <a16:creationId xmlns:a16="http://schemas.microsoft.com/office/drawing/2014/main" id="{4331850F-F214-5768-8D7D-9F983EA8DE05}"/>
                </a:ext>
              </a:extLst>
            </p:cNvPr>
            <p:cNvSpPr/>
            <p:nvPr/>
          </p:nvSpPr>
          <p:spPr>
            <a:xfrm>
              <a:off x="5375975" y="1948900"/>
              <a:ext cx="19725" cy="19725"/>
            </a:xfrm>
            <a:custGeom>
              <a:avLst/>
              <a:gdLst/>
              <a:ahLst/>
              <a:cxnLst/>
              <a:rect l="l" t="t" r="r" b="b"/>
              <a:pathLst>
                <a:path w="789" h="789" extrusionOk="0">
                  <a:moveTo>
                    <a:pt x="789" y="1"/>
                  </a:moveTo>
                  <a:lnTo>
                    <a:pt x="1" y="178"/>
                  </a:lnTo>
                  <a:lnTo>
                    <a:pt x="198" y="355"/>
                  </a:lnTo>
                  <a:lnTo>
                    <a:pt x="375" y="533"/>
                  </a:lnTo>
                  <a:lnTo>
                    <a:pt x="552" y="789"/>
                  </a:lnTo>
                  <a:lnTo>
                    <a:pt x="789"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586;p42">
              <a:extLst>
                <a:ext uri="{FF2B5EF4-FFF2-40B4-BE49-F238E27FC236}">
                  <a16:creationId xmlns:a16="http://schemas.microsoft.com/office/drawing/2014/main" id="{7B10C638-9A37-C408-D4C7-5E4DB756B6BC}"/>
                </a:ext>
              </a:extLst>
            </p:cNvPr>
            <p:cNvSpPr/>
            <p:nvPr/>
          </p:nvSpPr>
          <p:spPr>
            <a:xfrm>
              <a:off x="5030275" y="1962200"/>
              <a:ext cx="348675" cy="336875"/>
            </a:xfrm>
            <a:custGeom>
              <a:avLst/>
              <a:gdLst/>
              <a:ahLst/>
              <a:cxnLst/>
              <a:rect l="l" t="t" r="r" b="b"/>
              <a:pathLst>
                <a:path w="13947" h="13475" extrusionOk="0">
                  <a:moveTo>
                    <a:pt x="12351" y="1"/>
                  </a:moveTo>
                  <a:lnTo>
                    <a:pt x="1" y="11780"/>
                  </a:lnTo>
                  <a:lnTo>
                    <a:pt x="276" y="11879"/>
                  </a:lnTo>
                  <a:lnTo>
                    <a:pt x="552" y="12036"/>
                  </a:lnTo>
                  <a:lnTo>
                    <a:pt x="808" y="12213"/>
                  </a:lnTo>
                  <a:lnTo>
                    <a:pt x="1025" y="12410"/>
                  </a:lnTo>
                  <a:lnTo>
                    <a:pt x="1202" y="12647"/>
                  </a:lnTo>
                  <a:lnTo>
                    <a:pt x="1380" y="12903"/>
                  </a:lnTo>
                  <a:lnTo>
                    <a:pt x="1498" y="13179"/>
                  </a:lnTo>
                  <a:lnTo>
                    <a:pt x="1596" y="13474"/>
                  </a:lnTo>
                  <a:lnTo>
                    <a:pt x="13947" y="1695"/>
                  </a:lnTo>
                  <a:lnTo>
                    <a:pt x="13849" y="1399"/>
                  </a:lnTo>
                  <a:lnTo>
                    <a:pt x="13730" y="1123"/>
                  </a:lnTo>
                  <a:lnTo>
                    <a:pt x="13573" y="867"/>
                  </a:lnTo>
                  <a:lnTo>
                    <a:pt x="13376" y="631"/>
                  </a:lnTo>
                  <a:lnTo>
                    <a:pt x="13159" y="434"/>
                  </a:lnTo>
                  <a:lnTo>
                    <a:pt x="12903" y="257"/>
                  </a:lnTo>
                  <a:lnTo>
                    <a:pt x="12647" y="99"/>
                  </a:lnTo>
                  <a:lnTo>
                    <a:pt x="12351"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587;p42">
              <a:extLst>
                <a:ext uri="{FF2B5EF4-FFF2-40B4-BE49-F238E27FC236}">
                  <a16:creationId xmlns:a16="http://schemas.microsoft.com/office/drawing/2014/main" id="{CBF7AEDF-4A58-0BD3-7914-18FC3F916264}"/>
                </a:ext>
              </a:extLst>
            </p:cNvPr>
            <p:cNvSpPr/>
            <p:nvPr/>
          </p:nvSpPr>
          <p:spPr>
            <a:xfrm>
              <a:off x="5021425" y="2256700"/>
              <a:ext cx="48775" cy="50250"/>
            </a:xfrm>
            <a:custGeom>
              <a:avLst/>
              <a:gdLst/>
              <a:ahLst/>
              <a:cxnLst/>
              <a:rect l="l" t="t" r="r" b="b"/>
              <a:pathLst>
                <a:path w="1951" h="2010" extrusionOk="0">
                  <a:moveTo>
                    <a:pt x="355" y="0"/>
                  </a:moveTo>
                  <a:lnTo>
                    <a:pt x="276" y="79"/>
                  </a:lnTo>
                  <a:lnTo>
                    <a:pt x="197" y="177"/>
                  </a:lnTo>
                  <a:lnTo>
                    <a:pt x="118" y="296"/>
                  </a:lnTo>
                  <a:lnTo>
                    <a:pt x="79" y="394"/>
                  </a:lnTo>
                  <a:lnTo>
                    <a:pt x="39" y="493"/>
                  </a:lnTo>
                  <a:lnTo>
                    <a:pt x="0" y="709"/>
                  </a:lnTo>
                  <a:lnTo>
                    <a:pt x="0" y="926"/>
                  </a:lnTo>
                  <a:lnTo>
                    <a:pt x="20" y="1123"/>
                  </a:lnTo>
                  <a:lnTo>
                    <a:pt x="99" y="1320"/>
                  </a:lnTo>
                  <a:lnTo>
                    <a:pt x="217" y="1497"/>
                  </a:lnTo>
                  <a:lnTo>
                    <a:pt x="335" y="1655"/>
                  </a:lnTo>
                  <a:lnTo>
                    <a:pt x="493" y="1773"/>
                  </a:lnTo>
                  <a:lnTo>
                    <a:pt x="670" y="1891"/>
                  </a:lnTo>
                  <a:lnTo>
                    <a:pt x="867" y="1970"/>
                  </a:lnTo>
                  <a:lnTo>
                    <a:pt x="1064" y="2009"/>
                  </a:lnTo>
                  <a:lnTo>
                    <a:pt x="1280" y="2009"/>
                  </a:lnTo>
                  <a:lnTo>
                    <a:pt x="1497" y="1950"/>
                  </a:lnTo>
                  <a:lnTo>
                    <a:pt x="1596" y="1911"/>
                  </a:lnTo>
                  <a:lnTo>
                    <a:pt x="1694" y="1871"/>
                  </a:lnTo>
                  <a:lnTo>
                    <a:pt x="1812" y="1812"/>
                  </a:lnTo>
                  <a:lnTo>
                    <a:pt x="1911" y="1734"/>
                  </a:lnTo>
                  <a:lnTo>
                    <a:pt x="1950" y="1694"/>
                  </a:lnTo>
                  <a:lnTo>
                    <a:pt x="1852" y="1399"/>
                  </a:lnTo>
                  <a:lnTo>
                    <a:pt x="1734" y="1123"/>
                  </a:lnTo>
                  <a:lnTo>
                    <a:pt x="1556" y="867"/>
                  </a:lnTo>
                  <a:lnTo>
                    <a:pt x="1379" y="630"/>
                  </a:lnTo>
                  <a:lnTo>
                    <a:pt x="1162" y="433"/>
                  </a:lnTo>
                  <a:lnTo>
                    <a:pt x="906" y="256"/>
                  </a:lnTo>
                  <a:lnTo>
                    <a:pt x="630" y="99"/>
                  </a:lnTo>
                  <a:lnTo>
                    <a:pt x="355" y="0"/>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588;p42">
              <a:extLst>
                <a:ext uri="{FF2B5EF4-FFF2-40B4-BE49-F238E27FC236}">
                  <a16:creationId xmlns:a16="http://schemas.microsoft.com/office/drawing/2014/main" id="{A3712865-E0EC-DDA7-31B3-D259ECDB1503}"/>
                </a:ext>
              </a:extLst>
            </p:cNvPr>
            <p:cNvSpPr/>
            <p:nvPr/>
          </p:nvSpPr>
          <p:spPr>
            <a:xfrm>
              <a:off x="5026350" y="2251275"/>
              <a:ext cx="48775" cy="51250"/>
            </a:xfrm>
            <a:custGeom>
              <a:avLst/>
              <a:gdLst/>
              <a:ahLst/>
              <a:cxnLst/>
              <a:rect l="l" t="t" r="r" b="b"/>
              <a:pathLst>
                <a:path w="1951" h="2050" extrusionOk="0">
                  <a:moveTo>
                    <a:pt x="197" y="0"/>
                  </a:moveTo>
                  <a:lnTo>
                    <a:pt x="118" y="40"/>
                  </a:lnTo>
                  <a:lnTo>
                    <a:pt x="59" y="99"/>
                  </a:lnTo>
                  <a:lnTo>
                    <a:pt x="20" y="158"/>
                  </a:lnTo>
                  <a:lnTo>
                    <a:pt x="0" y="237"/>
                  </a:lnTo>
                  <a:lnTo>
                    <a:pt x="39" y="316"/>
                  </a:lnTo>
                  <a:lnTo>
                    <a:pt x="99" y="355"/>
                  </a:lnTo>
                  <a:lnTo>
                    <a:pt x="374" y="454"/>
                  </a:lnTo>
                  <a:lnTo>
                    <a:pt x="630" y="591"/>
                  </a:lnTo>
                  <a:lnTo>
                    <a:pt x="867" y="749"/>
                  </a:lnTo>
                  <a:lnTo>
                    <a:pt x="1064" y="946"/>
                  </a:lnTo>
                  <a:lnTo>
                    <a:pt x="1261" y="1163"/>
                  </a:lnTo>
                  <a:lnTo>
                    <a:pt x="1399" y="1419"/>
                  </a:lnTo>
                  <a:lnTo>
                    <a:pt x="1517" y="1675"/>
                  </a:lnTo>
                  <a:lnTo>
                    <a:pt x="1596" y="1951"/>
                  </a:lnTo>
                  <a:lnTo>
                    <a:pt x="1635" y="2010"/>
                  </a:lnTo>
                  <a:lnTo>
                    <a:pt x="1694" y="2049"/>
                  </a:lnTo>
                  <a:lnTo>
                    <a:pt x="1773" y="2049"/>
                  </a:lnTo>
                  <a:lnTo>
                    <a:pt x="1852" y="2029"/>
                  </a:lnTo>
                  <a:lnTo>
                    <a:pt x="1911" y="1951"/>
                  </a:lnTo>
                  <a:lnTo>
                    <a:pt x="1950" y="1891"/>
                  </a:lnTo>
                  <a:lnTo>
                    <a:pt x="1950" y="1813"/>
                  </a:lnTo>
                  <a:lnTo>
                    <a:pt x="1871" y="1498"/>
                  </a:lnTo>
                  <a:lnTo>
                    <a:pt x="1734" y="1202"/>
                  </a:lnTo>
                  <a:lnTo>
                    <a:pt x="1556" y="926"/>
                  </a:lnTo>
                  <a:lnTo>
                    <a:pt x="1359" y="690"/>
                  </a:lnTo>
                  <a:lnTo>
                    <a:pt x="1123" y="454"/>
                  </a:lnTo>
                  <a:lnTo>
                    <a:pt x="847" y="276"/>
                  </a:lnTo>
                  <a:lnTo>
                    <a:pt x="571" y="119"/>
                  </a:lnTo>
                  <a:lnTo>
                    <a:pt x="2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2536;p42">
            <a:extLst>
              <a:ext uri="{FF2B5EF4-FFF2-40B4-BE49-F238E27FC236}">
                <a16:creationId xmlns:a16="http://schemas.microsoft.com/office/drawing/2014/main" id="{9627262B-5DEE-258A-CC46-95E23656AFD3}"/>
              </a:ext>
            </a:extLst>
          </p:cNvPr>
          <p:cNvSpPr txBox="1">
            <a:spLocks/>
          </p:cNvSpPr>
          <p:nvPr/>
        </p:nvSpPr>
        <p:spPr>
          <a:xfrm>
            <a:off x="761222" y="651100"/>
            <a:ext cx="3962117"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Dosis"/>
              <a:buNone/>
              <a:defRPr sz="2800" b="1" i="0" u="none" strike="noStrike" cap="none">
                <a:solidFill>
                  <a:schemeClr val="accent1"/>
                </a:solidFill>
                <a:latin typeface="Dosis"/>
                <a:ea typeface="Dosis"/>
                <a:cs typeface="Dosis"/>
                <a:sym typeface="Dosis"/>
              </a:defRPr>
            </a:lvl1pPr>
            <a:lvl2pPr marR="0" lvl="1"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en-US" sz="2000" err="1">
                <a:solidFill>
                  <a:schemeClr val="bg2">
                    <a:lumMod val="25000"/>
                  </a:schemeClr>
                </a:solidFill>
                <a:latin typeface="Nunito Black" pitchFamily="2" charset="-93"/>
              </a:rPr>
              <a:t>Phương</a:t>
            </a:r>
            <a:r>
              <a:rPr lang="en-US" sz="2000">
                <a:solidFill>
                  <a:schemeClr val="bg2">
                    <a:lumMod val="25000"/>
                  </a:schemeClr>
                </a:solidFill>
                <a:latin typeface="Nunito Black" pitchFamily="2" charset="-93"/>
              </a:rPr>
              <a:t> </a:t>
            </a:r>
            <a:r>
              <a:rPr lang="en-US" sz="2000" err="1">
                <a:solidFill>
                  <a:schemeClr val="bg2">
                    <a:lumMod val="25000"/>
                  </a:schemeClr>
                </a:solidFill>
                <a:latin typeface="Nunito Black" pitchFamily="2" charset="-93"/>
              </a:rPr>
              <a:t>pháp</a:t>
            </a:r>
            <a:r>
              <a:rPr lang="en-US" sz="2000">
                <a:solidFill>
                  <a:schemeClr val="bg2">
                    <a:lumMod val="25000"/>
                  </a:schemeClr>
                </a:solidFill>
                <a:latin typeface="Nunito Black" pitchFamily="2" charset="-93"/>
              </a:rPr>
              <a:t> </a:t>
            </a:r>
            <a:r>
              <a:rPr lang="en-US" sz="2000" err="1">
                <a:solidFill>
                  <a:schemeClr val="bg2">
                    <a:lumMod val="25000"/>
                  </a:schemeClr>
                </a:solidFill>
                <a:latin typeface="Nunito Black" pitchFamily="2" charset="-93"/>
              </a:rPr>
              <a:t>tiếp</a:t>
            </a:r>
            <a:r>
              <a:rPr lang="en-US" sz="2000">
                <a:solidFill>
                  <a:schemeClr val="bg2">
                    <a:lumMod val="25000"/>
                  </a:schemeClr>
                </a:solidFill>
                <a:latin typeface="Nunito Black" pitchFamily="2" charset="-93"/>
              </a:rPr>
              <a:t> </a:t>
            </a:r>
            <a:r>
              <a:rPr lang="en-US" sz="2000" err="1">
                <a:solidFill>
                  <a:schemeClr val="bg2">
                    <a:lumMod val="25000"/>
                  </a:schemeClr>
                </a:solidFill>
                <a:latin typeface="Nunito Black" pitchFamily="2" charset="-93"/>
              </a:rPr>
              <a:t>cận</a:t>
            </a:r>
            <a:r>
              <a:rPr lang="en-US" sz="2000">
                <a:solidFill>
                  <a:schemeClr val="bg2">
                    <a:lumMod val="25000"/>
                  </a:schemeClr>
                </a:solidFill>
                <a:latin typeface="Nunito Black" pitchFamily="2" charset="-93"/>
              </a:rPr>
              <a:t>:</a:t>
            </a:r>
          </a:p>
        </p:txBody>
      </p:sp>
      <p:grpSp>
        <p:nvGrpSpPr>
          <p:cNvPr id="61" name="Google Shape;4564;p73">
            <a:extLst>
              <a:ext uri="{FF2B5EF4-FFF2-40B4-BE49-F238E27FC236}">
                <a16:creationId xmlns:a16="http://schemas.microsoft.com/office/drawing/2014/main" id="{EE12C709-ECAE-41AB-20A5-E1541805CFA0}"/>
              </a:ext>
            </a:extLst>
          </p:cNvPr>
          <p:cNvGrpSpPr/>
          <p:nvPr/>
        </p:nvGrpSpPr>
        <p:grpSpPr>
          <a:xfrm>
            <a:off x="362874" y="683556"/>
            <a:ext cx="332603" cy="400803"/>
            <a:chOff x="2520500" y="1968275"/>
            <a:chExt cx="329800" cy="397425"/>
          </a:xfrm>
        </p:grpSpPr>
        <p:sp>
          <p:nvSpPr>
            <p:cNvPr id="62" name="Google Shape;4565;p73">
              <a:extLst>
                <a:ext uri="{FF2B5EF4-FFF2-40B4-BE49-F238E27FC236}">
                  <a16:creationId xmlns:a16="http://schemas.microsoft.com/office/drawing/2014/main" id="{1AA0A4A0-64C3-DD55-3CB0-8E0313BEFDD8}"/>
                </a:ext>
              </a:extLst>
            </p:cNvPr>
            <p:cNvSpPr/>
            <p:nvPr/>
          </p:nvSpPr>
          <p:spPr>
            <a:xfrm>
              <a:off x="2520500" y="2030775"/>
              <a:ext cx="329800" cy="334925"/>
            </a:xfrm>
            <a:custGeom>
              <a:avLst/>
              <a:gdLst/>
              <a:ahLst/>
              <a:cxnLst/>
              <a:rect l="l" t="t" r="r" b="b"/>
              <a:pathLst>
                <a:path w="13192" h="13397" extrusionOk="0">
                  <a:moveTo>
                    <a:pt x="3878" y="1"/>
                  </a:moveTo>
                  <a:lnTo>
                    <a:pt x="3878" y="3879"/>
                  </a:lnTo>
                  <a:lnTo>
                    <a:pt x="3853" y="4211"/>
                  </a:lnTo>
                  <a:lnTo>
                    <a:pt x="3802" y="4543"/>
                  </a:lnTo>
                  <a:lnTo>
                    <a:pt x="3674" y="4874"/>
                  </a:lnTo>
                  <a:lnTo>
                    <a:pt x="3496" y="5181"/>
                  </a:lnTo>
                  <a:lnTo>
                    <a:pt x="230" y="10973"/>
                  </a:lnTo>
                  <a:lnTo>
                    <a:pt x="128" y="11177"/>
                  </a:lnTo>
                  <a:lnTo>
                    <a:pt x="51" y="11381"/>
                  </a:lnTo>
                  <a:lnTo>
                    <a:pt x="26" y="11585"/>
                  </a:lnTo>
                  <a:lnTo>
                    <a:pt x="0" y="11815"/>
                  </a:lnTo>
                  <a:lnTo>
                    <a:pt x="26" y="12019"/>
                  </a:lnTo>
                  <a:lnTo>
                    <a:pt x="77" y="12223"/>
                  </a:lnTo>
                  <a:lnTo>
                    <a:pt x="128" y="12401"/>
                  </a:lnTo>
                  <a:lnTo>
                    <a:pt x="230" y="12580"/>
                  </a:lnTo>
                  <a:lnTo>
                    <a:pt x="332" y="12759"/>
                  </a:lnTo>
                  <a:lnTo>
                    <a:pt x="459" y="12912"/>
                  </a:lnTo>
                  <a:lnTo>
                    <a:pt x="612" y="13039"/>
                  </a:lnTo>
                  <a:lnTo>
                    <a:pt x="791" y="13167"/>
                  </a:lnTo>
                  <a:lnTo>
                    <a:pt x="970" y="13269"/>
                  </a:lnTo>
                  <a:lnTo>
                    <a:pt x="1174" y="13345"/>
                  </a:lnTo>
                  <a:lnTo>
                    <a:pt x="1403" y="13371"/>
                  </a:lnTo>
                  <a:lnTo>
                    <a:pt x="1633" y="13397"/>
                  </a:lnTo>
                  <a:lnTo>
                    <a:pt x="11584" y="13397"/>
                  </a:lnTo>
                  <a:lnTo>
                    <a:pt x="11814" y="13371"/>
                  </a:lnTo>
                  <a:lnTo>
                    <a:pt x="12018" y="13345"/>
                  </a:lnTo>
                  <a:lnTo>
                    <a:pt x="12222" y="13269"/>
                  </a:lnTo>
                  <a:lnTo>
                    <a:pt x="12401" y="13167"/>
                  </a:lnTo>
                  <a:lnTo>
                    <a:pt x="12579" y="13039"/>
                  </a:lnTo>
                  <a:lnTo>
                    <a:pt x="12732" y="12912"/>
                  </a:lnTo>
                  <a:lnTo>
                    <a:pt x="12860" y="12759"/>
                  </a:lnTo>
                  <a:lnTo>
                    <a:pt x="12988" y="12580"/>
                  </a:lnTo>
                  <a:lnTo>
                    <a:pt x="13064" y="12401"/>
                  </a:lnTo>
                  <a:lnTo>
                    <a:pt x="13141" y="12223"/>
                  </a:lnTo>
                  <a:lnTo>
                    <a:pt x="13192" y="12019"/>
                  </a:lnTo>
                  <a:lnTo>
                    <a:pt x="13192" y="11815"/>
                  </a:lnTo>
                  <a:lnTo>
                    <a:pt x="13192" y="11585"/>
                  </a:lnTo>
                  <a:lnTo>
                    <a:pt x="13141" y="11381"/>
                  </a:lnTo>
                  <a:lnTo>
                    <a:pt x="13090" y="11177"/>
                  </a:lnTo>
                  <a:lnTo>
                    <a:pt x="12988" y="10973"/>
                  </a:lnTo>
                  <a:lnTo>
                    <a:pt x="9696" y="5181"/>
                  </a:lnTo>
                  <a:lnTo>
                    <a:pt x="9543" y="4874"/>
                  </a:lnTo>
                  <a:lnTo>
                    <a:pt x="9415" y="4543"/>
                  </a:lnTo>
                  <a:lnTo>
                    <a:pt x="9339" y="4211"/>
                  </a:lnTo>
                  <a:lnTo>
                    <a:pt x="9313" y="3879"/>
                  </a:lnTo>
                  <a:lnTo>
                    <a:pt x="9313" y="1"/>
                  </a:lnTo>
                  <a:close/>
                </a:path>
              </a:pathLst>
            </a:custGeom>
            <a:solidFill>
              <a:srgbClr val="CDDF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566;p73">
              <a:extLst>
                <a:ext uri="{FF2B5EF4-FFF2-40B4-BE49-F238E27FC236}">
                  <a16:creationId xmlns:a16="http://schemas.microsoft.com/office/drawing/2014/main" id="{E3E8806D-33A6-B917-2BA7-E10B7A78602C}"/>
                </a:ext>
              </a:extLst>
            </p:cNvPr>
            <p:cNvSpPr/>
            <p:nvPr/>
          </p:nvSpPr>
          <p:spPr>
            <a:xfrm>
              <a:off x="2730350" y="2030775"/>
              <a:ext cx="119950" cy="334925"/>
            </a:xfrm>
            <a:custGeom>
              <a:avLst/>
              <a:gdLst/>
              <a:ahLst/>
              <a:cxnLst/>
              <a:rect l="l" t="t" r="r" b="b"/>
              <a:pathLst>
                <a:path w="4798" h="13397" extrusionOk="0">
                  <a:moveTo>
                    <a:pt x="1" y="1"/>
                  </a:moveTo>
                  <a:lnTo>
                    <a:pt x="1" y="3879"/>
                  </a:lnTo>
                  <a:lnTo>
                    <a:pt x="26" y="4211"/>
                  </a:lnTo>
                  <a:lnTo>
                    <a:pt x="103" y="4543"/>
                  </a:lnTo>
                  <a:lnTo>
                    <a:pt x="205" y="4874"/>
                  </a:lnTo>
                  <a:lnTo>
                    <a:pt x="383" y="5181"/>
                  </a:lnTo>
                  <a:lnTo>
                    <a:pt x="3649" y="10973"/>
                  </a:lnTo>
                  <a:lnTo>
                    <a:pt x="3752" y="11177"/>
                  </a:lnTo>
                  <a:lnTo>
                    <a:pt x="3828" y="11381"/>
                  </a:lnTo>
                  <a:lnTo>
                    <a:pt x="3854" y="11585"/>
                  </a:lnTo>
                  <a:lnTo>
                    <a:pt x="3879" y="11815"/>
                  </a:lnTo>
                  <a:lnTo>
                    <a:pt x="3854" y="12019"/>
                  </a:lnTo>
                  <a:lnTo>
                    <a:pt x="3803" y="12223"/>
                  </a:lnTo>
                  <a:lnTo>
                    <a:pt x="3752" y="12401"/>
                  </a:lnTo>
                  <a:lnTo>
                    <a:pt x="3649" y="12580"/>
                  </a:lnTo>
                  <a:lnTo>
                    <a:pt x="3547" y="12759"/>
                  </a:lnTo>
                  <a:lnTo>
                    <a:pt x="3420" y="12912"/>
                  </a:lnTo>
                  <a:lnTo>
                    <a:pt x="3267" y="13039"/>
                  </a:lnTo>
                  <a:lnTo>
                    <a:pt x="3088" y="13167"/>
                  </a:lnTo>
                  <a:lnTo>
                    <a:pt x="2910" y="13269"/>
                  </a:lnTo>
                  <a:lnTo>
                    <a:pt x="2705" y="13345"/>
                  </a:lnTo>
                  <a:lnTo>
                    <a:pt x="2476" y="13371"/>
                  </a:lnTo>
                  <a:lnTo>
                    <a:pt x="2246" y="13397"/>
                  </a:lnTo>
                  <a:lnTo>
                    <a:pt x="3190" y="13397"/>
                  </a:lnTo>
                  <a:lnTo>
                    <a:pt x="3420" y="13371"/>
                  </a:lnTo>
                  <a:lnTo>
                    <a:pt x="3624" y="13345"/>
                  </a:lnTo>
                  <a:lnTo>
                    <a:pt x="3828" y="13269"/>
                  </a:lnTo>
                  <a:lnTo>
                    <a:pt x="4007" y="13167"/>
                  </a:lnTo>
                  <a:lnTo>
                    <a:pt x="4185" y="13039"/>
                  </a:lnTo>
                  <a:lnTo>
                    <a:pt x="4338" y="12912"/>
                  </a:lnTo>
                  <a:lnTo>
                    <a:pt x="4466" y="12759"/>
                  </a:lnTo>
                  <a:lnTo>
                    <a:pt x="4594" y="12580"/>
                  </a:lnTo>
                  <a:lnTo>
                    <a:pt x="4670" y="12401"/>
                  </a:lnTo>
                  <a:lnTo>
                    <a:pt x="4747" y="12223"/>
                  </a:lnTo>
                  <a:lnTo>
                    <a:pt x="4798" y="12019"/>
                  </a:lnTo>
                  <a:lnTo>
                    <a:pt x="4798" y="11815"/>
                  </a:lnTo>
                  <a:lnTo>
                    <a:pt x="4798" y="11585"/>
                  </a:lnTo>
                  <a:lnTo>
                    <a:pt x="4747" y="11381"/>
                  </a:lnTo>
                  <a:lnTo>
                    <a:pt x="4696" y="11177"/>
                  </a:lnTo>
                  <a:lnTo>
                    <a:pt x="4594" y="10973"/>
                  </a:lnTo>
                  <a:lnTo>
                    <a:pt x="1302" y="5181"/>
                  </a:lnTo>
                  <a:lnTo>
                    <a:pt x="1149" y="4874"/>
                  </a:lnTo>
                  <a:lnTo>
                    <a:pt x="1021" y="4543"/>
                  </a:lnTo>
                  <a:lnTo>
                    <a:pt x="945" y="4211"/>
                  </a:lnTo>
                  <a:lnTo>
                    <a:pt x="919" y="3879"/>
                  </a:lnTo>
                  <a:lnTo>
                    <a:pt x="919" y="1"/>
                  </a:lnTo>
                  <a:close/>
                </a:path>
              </a:pathLst>
            </a:custGeom>
            <a:solidFill>
              <a:srgbClr val="CDDF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567;p73">
              <a:extLst>
                <a:ext uri="{FF2B5EF4-FFF2-40B4-BE49-F238E27FC236}">
                  <a16:creationId xmlns:a16="http://schemas.microsoft.com/office/drawing/2014/main" id="{AC1CF2BC-AB82-8C2E-5550-BB33FAE90AB2}"/>
                </a:ext>
              </a:extLst>
            </p:cNvPr>
            <p:cNvSpPr/>
            <p:nvPr/>
          </p:nvSpPr>
          <p:spPr>
            <a:xfrm>
              <a:off x="2591300" y="1968275"/>
              <a:ext cx="188200" cy="68925"/>
            </a:xfrm>
            <a:custGeom>
              <a:avLst/>
              <a:gdLst/>
              <a:ahLst/>
              <a:cxnLst/>
              <a:rect l="l" t="t" r="r" b="b"/>
              <a:pathLst>
                <a:path w="7528" h="2757" extrusionOk="0">
                  <a:moveTo>
                    <a:pt x="562" y="0"/>
                  </a:moveTo>
                  <a:lnTo>
                    <a:pt x="434" y="51"/>
                  </a:lnTo>
                  <a:lnTo>
                    <a:pt x="307" y="102"/>
                  </a:lnTo>
                  <a:lnTo>
                    <a:pt x="204" y="204"/>
                  </a:lnTo>
                  <a:lnTo>
                    <a:pt x="128" y="307"/>
                  </a:lnTo>
                  <a:lnTo>
                    <a:pt x="51" y="409"/>
                  </a:lnTo>
                  <a:lnTo>
                    <a:pt x="26" y="536"/>
                  </a:lnTo>
                  <a:lnTo>
                    <a:pt x="0" y="689"/>
                  </a:lnTo>
                  <a:lnTo>
                    <a:pt x="0" y="2067"/>
                  </a:lnTo>
                  <a:lnTo>
                    <a:pt x="26" y="2195"/>
                  </a:lnTo>
                  <a:lnTo>
                    <a:pt x="51" y="2322"/>
                  </a:lnTo>
                  <a:lnTo>
                    <a:pt x="128" y="2450"/>
                  </a:lnTo>
                  <a:lnTo>
                    <a:pt x="204" y="2552"/>
                  </a:lnTo>
                  <a:lnTo>
                    <a:pt x="307" y="2628"/>
                  </a:lnTo>
                  <a:lnTo>
                    <a:pt x="434" y="2679"/>
                  </a:lnTo>
                  <a:lnTo>
                    <a:pt x="562" y="2731"/>
                  </a:lnTo>
                  <a:lnTo>
                    <a:pt x="689" y="2756"/>
                  </a:lnTo>
                  <a:lnTo>
                    <a:pt x="6839" y="2756"/>
                  </a:lnTo>
                  <a:lnTo>
                    <a:pt x="6992" y="2731"/>
                  </a:lnTo>
                  <a:lnTo>
                    <a:pt x="7119" y="2679"/>
                  </a:lnTo>
                  <a:lnTo>
                    <a:pt x="7221" y="2628"/>
                  </a:lnTo>
                  <a:lnTo>
                    <a:pt x="7323" y="2552"/>
                  </a:lnTo>
                  <a:lnTo>
                    <a:pt x="7425" y="2450"/>
                  </a:lnTo>
                  <a:lnTo>
                    <a:pt x="7476" y="2322"/>
                  </a:lnTo>
                  <a:lnTo>
                    <a:pt x="7527" y="2195"/>
                  </a:lnTo>
                  <a:lnTo>
                    <a:pt x="7527" y="2067"/>
                  </a:lnTo>
                  <a:lnTo>
                    <a:pt x="7527" y="689"/>
                  </a:lnTo>
                  <a:lnTo>
                    <a:pt x="7527" y="536"/>
                  </a:lnTo>
                  <a:lnTo>
                    <a:pt x="7476" y="409"/>
                  </a:lnTo>
                  <a:lnTo>
                    <a:pt x="7425" y="307"/>
                  </a:lnTo>
                  <a:lnTo>
                    <a:pt x="7323" y="204"/>
                  </a:lnTo>
                  <a:lnTo>
                    <a:pt x="7221" y="102"/>
                  </a:lnTo>
                  <a:lnTo>
                    <a:pt x="7119" y="51"/>
                  </a:lnTo>
                  <a:lnTo>
                    <a:pt x="6992" y="0"/>
                  </a:lnTo>
                  <a:close/>
                </a:path>
              </a:pathLst>
            </a:custGeom>
            <a:solidFill>
              <a:srgbClr val="9FB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568;p73">
              <a:extLst>
                <a:ext uri="{FF2B5EF4-FFF2-40B4-BE49-F238E27FC236}">
                  <a16:creationId xmlns:a16="http://schemas.microsoft.com/office/drawing/2014/main" id="{B3D4AE5D-52E7-13DD-C47C-CB26069EA3CF}"/>
                </a:ext>
              </a:extLst>
            </p:cNvPr>
            <p:cNvSpPr/>
            <p:nvPr/>
          </p:nvSpPr>
          <p:spPr>
            <a:xfrm>
              <a:off x="2554925" y="2157075"/>
              <a:ext cx="261575" cy="180550"/>
            </a:xfrm>
            <a:custGeom>
              <a:avLst/>
              <a:gdLst/>
              <a:ahLst/>
              <a:cxnLst/>
              <a:rect l="l" t="t" r="r" b="b"/>
              <a:pathLst>
                <a:path w="10463" h="7222" extrusionOk="0">
                  <a:moveTo>
                    <a:pt x="4007" y="1"/>
                  </a:moveTo>
                  <a:lnTo>
                    <a:pt x="3803" y="26"/>
                  </a:lnTo>
                  <a:lnTo>
                    <a:pt x="3624" y="103"/>
                  </a:lnTo>
                  <a:lnTo>
                    <a:pt x="3471" y="231"/>
                  </a:lnTo>
                  <a:lnTo>
                    <a:pt x="3343" y="384"/>
                  </a:lnTo>
                  <a:lnTo>
                    <a:pt x="77" y="6252"/>
                  </a:lnTo>
                  <a:lnTo>
                    <a:pt x="26" y="6405"/>
                  </a:lnTo>
                  <a:lnTo>
                    <a:pt x="1" y="6584"/>
                  </a:lnTo>
                  <a:lnTo>
                    <a:pt x="26" y="6737"/>
                  </a:lnTo>
                  <a:lnTo>
                    <a:pt x="77" y="6890"/>
                  </a:lnTo>
                  <a:lnTo>
                    <a:pt x="180" y="7018"/>
                  </a:lnTo>
                  <a:lnTo>
                    <a:pt x="307" y="7145"/>
                  </a:lnTo>
                  <a:lnTo>
                    <a:pt x="486" y="7196"/>
                  </a:lnTo>
                  <a:lnTo>
                    <a:pt x="664" y="7222"/>
                  </a:lnTo>
                  <a:lnTo>
                    <a:pt x="9799" y="7222"/>
                  </a:lnTo>
                  <a:lnTo>
                    <a:pt x="9978" y="7196"/>
                  </a:lnTo>
                  <a:lnTo>
                    <a:pt x="10131" y="7145"/>
                  </a:lnTo>
                  <a:lnTo>
                    <a:pt x="10258" y="7018"/>
                  </a:lnTo>
                  <a:lnTo>
                    <a:pt x="10360" y="6890"/>
                  </a:lnTo>
                  <a:lnTo>
                    <a:pt x="10437" y="6737"/>
                  </a:lnTo>
                  <a:lnTo>
                    <a:pt x="10462" y="6584"/>
                  </a:lnTo>
                  <a:lnTo>
                    <a:pt x="10437" y="6405"/>
                  </a:lnTo>
                  <a:lnTo>
                    <a:pt x="10360" y="6252"/>
                  </a:lnTo>
                  <a:lnTo>
                    <a:pt x="7247" y="384"/>
                  </a:lnTo>
                  <a:lnTo>
                    <a:pt x="7120" y="231"/>
                  </a:lnTo>
                  <a:lnTo>
                    <a:pt x="6967" y="103"/>
                  </a:lnTo>
                  <a:lnTo>
                    <a:pt x="6788" y="26"/>
                  </a:lnTo>
                  <a:lnTo>
                    <a:pt x="6584" y="1"/>
                  </a:lnTo>
                  <a:close/>
                </a:path>
              </a:pathLst>
            </a:custGeom>
            <a:solidFill>
              <a:srgbClr val="7F4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569;p73">
              <a:extLst>
                <a:ext uri="{FF2B5EF4-FFF2-40B4-BE49-F238E27FC236}">
                  <a16:creationId xmlns:a16="http://schemas.microsoft.com/office/drawing/2014/main" id="{C67CD557-AE5A-996C-C536-47C62B446C9C}"/>
                </a:ext>
              </a:extLst>
            </p:cNvPr>
            <p:cNvSpPr/>
            <p:nvPr/>
          </p:nvSpPr>
          <p:spPr>
            <a:xfrm>
              <a:off x="2695900" y="2157075"/>
              <a:ext cx="120600" cy="180550"/>
            </a:xfrm>
            <a:custGeom>
              <a:avLst/>
              <a:gdLst/>
              <a:ahLst/>
              <a:cxnLst/>
              <a:rect l="l" t="t" r="r" b="b"/>
              <a:pathLst>
                <a:path w="4824" h="7222" extrusionOk="0">
                  <a:moveTo>
                    <a:pt x="1" y="1"/>
                  </a:moveTo>
                  <a:lnTo>
                    <a:pt x="205" y="26"/>
                  </a:lnTo>
                  <a:lnTo>
                    <a:pt x="384" y="103"/>
                  </a:lnTo>
                  <a:lnTo>
                    <a:pt x="562" y="231"/>
                  </a:lnTo>
                  <a:lnTo>
                    <a:pt x="664" y="384"/>
                  </a:lnTo>
                  <a:lnTo>
                    <a:pt x="3803" y="6252"/>
                  </a:lnTo>
                  <a:lnTo>
                    <a:pt x="3854" y="6405"/>
                  </a:lnTo>
                  <a:lnTo>
                    <a:pt x="3879" y="6584"/>
                  </a:lnTo>
                  <a:lnTo>
                    <a:pt x="3854" y="6737"/>
                  </a:lnTo>
                  <a:lnTo>
                    <a:pt x="3803" y="6890"/>
                  </a:lnTo>
                  <a:lnTo>
                    <a:pt x="3701" y="7018"/>
                  </a:lnTo>
                  <a:lnTo>
                    <a:pt x="3573" y="7145"/>
                  </a:lnTo>
                  <a:lnTo>
                    <a:pt x="3420" y="7196"/>
                  </a:lnTo>
                  <a:lnTo>
                    <a:pt x="3216" y="7222"/>
                  </a:lnTo>
                  <a:lnTo>
                    <a:pt x="4160" y="7222"/>
                  </a:lnTo>
                  <a:lnTo>
                    <a:pt x="4339" y="7196"/>
                  </a:lnTo>
                  <a:lnTo>
                    <a:pt x="4492" y="7145"/>
                  </a:lnTo>
                  <a:lnTo>
                    <a:pt x="4619" y="7018"/>
                  </a:lnTo>
                  <a:lnTo>
                    <a:pt x="4721" y="6890"/>
                  </a:lnTo>
                  <a:lnTo>
                    <a:pt x="4798" y="6737"/>
                  </a:lnTo>
                  <a:lnTo>
                    <a:pt x="4823" y="6584"/>
                  </a:lnTo>
                  <a:lnTo>
                    <a:pt x="4798" y="6405"/>
                  </a:lnTo>
                  <a:lnTo>
                    <a:pt x="4721" y="6252"/>
                  </a:lnTo>
                  <a:lnTo>
                    <a:pt x="1608" y="384"/>
                  </a:lnTo>
                  <a:lnTo>
                    <a:pt x="1481" y="231"/>
                  </a:lnTo>
                  <a:lnTo>
                    <a:pt x="1328" y="103"/>
                  </a:lnTo>
                  <a:lnTo>
                    <a:pt x="1149" y="26"/>
                  </a:lnTo>
                  <a:lnTo>
                    <a:pt x="945" y="1"/>
                  </a:lnTo>
                  <a:close/>
                </a:path>
              </a:pathLst>
            </a:custGeom>
            <a:solidFill>
              <a:srgbClr val="7F4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570;p73">
              <a:extLst>
                <a:ext uri="{FF2B5EF4-FFF2-40B4-BE49-F238E27FC236}">
                  <a16:creationId xmlns:a16="http://schemas.microsoft.com/office/drawing/2014/main" id="{C0816784-9F46-4B68-6F2D-23A448FBFDBD}"/>
                </a:ext>
              </a:extLst>
            </p:cNvPr>
            <p:cNvSpPr/>
            <p:nvPr/>
          </p:nvSpPr>
          <p:spPr>
            <a:xfrm>
              <a:off x="2640425" y="2061400"/>
              <a:ext cx="27450" cy="11500"/>
            </a:xfrm>
            <a:custGeom>
              <a:avLst/>
              <a:gdLst/>
              <a:ahLst/>
              <a:cxnLst/>
              <a:rect l="l" t="t" r="r" b="b"/>
              <a:pathLst>
                <a:path w="1098" h="460" extrusionOk="0">
                  <a:moveTo>
                    <a:pt x="153" y="1"/>
                  </a:moveTo>
                  <a:lnTo>
                    <a:pt x="77" y="52"/>
                  </a:lnTo>
                  <a:lnTo>
                    <a:pt x="26" y="128"/>
                  </a:lnTo>
                  <a:lnTo>
                    <a:pt x="0" y="230"/>
                  </a:lnTo>
                  <a:lnTo>
                    <a:pt x="26" y="307"/>
                  </a:lnTo>
                  <a:lnTo>
                    <a:pt x="77" y="383"/>
                  </a:lnTo>
                  <a:lnTo>
                    <a:pt x="153" y="434"/>
                  </a:lnTo>
                  <a:lnTo>
                    <a:pt x="230" y="460"/>
                  </a:lnTo>
                  <a:lnTo>
                    <a:pt x="868" y="460"/>
                  </a:lnTo>
                  <a:lnTo>
                    <a:pt x="970" y="434"/>
                  </a:lnTo>
                  <a:lnTo>
                    <a:pt x="1046" y="383"/>
                  </a:lnTo>
                  <a:lnTo>
                    <a:pt x="1097" y="307"/>
                  </a:lnTo>
                  <a:lnTo>
                    <a:pt x="1097" y="230"/>
                  </a:lnTo>
                  <a:lnTo>
                    <a:pt x="1097" y="128"/>
                  </a:lnTo>
                  <a:lnTo>
                    <a:pt x="1046" y="52"/>
                  </a:lnTo>
                  <a:lnTo>
                    <a:pt x="970" y="1"/>
                  </a:lnTo>
                  <a:close/>
                </a:path>
              </a:pathLst>
            </a:custGeom>
            <a:solidFill>
              <a:srgbClr val="9FB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571;p73">
              <a:extLst>
                <a:ext uri="{FF2B5EF4-FFF2-40B4-BE49-F238E27FC236}">
                  <a16:creationId xmlns:a16="http://schemas.microsoft.com/office/drawing/2014/main" id="{F9FEDCBE-522E-16B2-B39A-6F0F263A8C47}"/>
                </a:ext>
              </a:extLst>
            </p:cNvPr>
            <p:cNvSpPr/>
            <p:nvPr/>
          </p:nvSpPr>
          <p:spPr>
            <a:xfrm>
              <a:off x="2640425" y="2092025"/>
              <a:ext cx="27450" cy="11500"/>
            </a:xfrm>
            <a:custGeom>
              <a:avLst/>
              <a:gdLst/>
              <a:ahLst/>
              <a:cxnLst/>
              <a:rect l="l" t="t" r="r" b="b"/>
              <a:pathLst>
                <a:path w="1098" h="460" extrusionOk="0">
                  <a:moveTo>
                    <a:pt x="230" y="0"/>
                  </a:moveTo>
                  <a:lnTo>
                    <a:pt x="153" y="26"/>
                  </a:lnTo>
                  <a:lnTo>
                    <a:pt x="77" y="77"/>
                  </a:lnTo>
                  <a:lnTo>
                    <a:pt x="26" y="153"/>
                  </a:lnTo>
                  <a:lnTo>
                    <a:pt x="0" y="230"/>
                  </a:lnTo>
                  <a:lnTo>
                    <a:pt x="26" y="332"/>
                  </a:lnTo>
                  <a:lnTo>
                    <a:pt x="77" y="409"/>
                  </a:lnTo>
                  <a:lnTo>
                    <a:pt x="153" y="460"/>
                  </a:lnTo>
                  <a:lnTo>
                    <a:pt x="970" y="460"/>
                  </a:lnTo>
                  <a:lnTo>
                    <a:pt x="1046" y="409"/>
                  </a:lnTo>
                  <a:lnTo>
                    <a:pt x="1097" y="332"/>
                  </a:lnTo>
                  <a:lnTo>
                    <a:pt x="1097" y="230"/>
                  </a:lnTo>
                  <a:lnTo>
                    <a:pt x="1097" y="153"/>
                  </a:lnTo>
                  <a:lnTo>
                    <a:pt x="1046" y="77"/>
                  </a:lnTo>
                  <a:lnTo>
                    <a:pt x="970" y="26"/>
                  </a:lnTo>
                  <a:lnTo>
                    <a:pt x="868" y="0"/>
                  </a:lnTo>
                  <a:close/>
                </a:path>
              </a:pathLst>
            </a:custGeom>
            <a:solidFill>
              <a:srgbClr val="9FB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572;p73">
              <a:extLst>
                <a:ext uri="{FF2B5EF4-FFF2-40B4-BE49-F238E27FC236}">
                  <a16:creationId xmlns:a16="http://schemas.microsoft.com/office/drawing/2014/main" id="{81A1FAF3-5F5B-D763-D45F-ABC36BE7CB39}"/>
                </a:ext>
              </a:extLst>
            </p:cNvPr>
            <p:cNvSpPr/>
            <p:nvPr/>
          </p:nvSpPr>
          <p:spPr>
            <a:xfrm>
              <a:off x="2640425" y="2122650"/>
              <a:ext cx="27450" cy="12125"/>
            </a:xfrm>
            <a:custGeom>
              <a:avLst/>
              <a:gdLst/>
              <a:ahLst/>
              <a:cxnLst/>
              <a:rect l="l" t="t" r="r" b="b"/>
              <a:pathLst>
                <a:path w="1098" h="485" extrusionOk="0">
                  <a:moveTo>
                    <a:pt x="230" y="0"/>
                  </a:moveTo>
                  <a:lnTo>
                    <a:pt x="153" y="26"/>
                  </a:lnTo>
                  <a:lnTo>
                    <a:pt x="77" y="77"/>
                  </a:lnTo>
                  <a:lnTo>
                    <a:pt x="26" y="153"/>
                  </a:lnTo>
                  <a:lnTo>
                    <a:pt x="0" y="255"/>
                  </a:lnTo>
                  <a:lnTo>
                    <a:pt x="26" y="332"/>
                  </a:lnTo>
                  <a:lnTo>
                    <a:pt x="77" y="408"/>
                  </a:lnTo>
                  <a:lnTo>
                    <a:pt x="153" y="459"/>
                  </a:lnTo>
                  <a:lnTo>
                    <a:pt x="230" y="485"/>
                  </a:lnTo>
                  <a:lnTo>
                    <a:pt x="868" y="485"/>
                  </a:lnTo>
                  <a:lnTo>
                    <a:pt x="970" y="459"/>
                  </a:lnTo>
                  <a:lnTo>
                    <a:pt x="1046" y="408"/>
                  </a:lnTo>
                  <a:lnTo>
                    <a:pt x="1097" y="332"/>
                  </a:lnTo>
                  <a:lnTo>
                    <a:pt x="1097" y="255"/>
                  </a:lnTo>
                  <a:lnTo>
                    <a:pt x="1097" y="153"/>
                  </a:lnTo>
                  <a:lnTo>
                    <a:pt x="1046" y="77"/>
                  </a:lnTo>
                  <a:lnTo>
                    <a:pt x="970" y="26"/>
                  </a:lnTo>
                  <a:lnTo>
                    <a:pt x="868" y="0"/>
                  </a:lnTo>
                  <a:close/>
                </a:path>
              </a:pathLst>
            </a:custGeom>
            <a:solidFill>
              <a:srgbClr val="9FB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573;p73">
              <a:extLst>
                <a:ext uri="{FF2B5EF4-FFF2-40B4-BE49-F238E27FC236}">
                  <a16:creationId xmlns:a16="http://schemas.microsoft.com/office/drawing/2014/main" id="{A6852A23-8363-2A7B-70FB-FE209492F504}"/>
                </a:ext>
              </a:extLst>
            </p:cNvPr>
            <p:cNvSpPr/>
            <p:nvPr/>
          </p:nvSpPr>
          <p:spPr>
            <a:xfrm>
              <a:off x="2679325" y="2201100"/>
              <a:ext cx="45950" cy="45950"/>
            </a:xfrm>
            <a:custGeom>
              <a:avLst/>
              <a:gdLst/>
              <a:ahLst/>
              <a:cxnLst/>
              <a:rect l="l" t="t" r="r" b="b"/>
              <a:pathLst>
                <a:path w="1838" h="1838" extrusionOk="0">
                  <a:moveTo>
                    <a:pt x="919" y="1"/>
                  </a:moveTo>
                  <a:lnTo>
                    <a:pt x="715" y="26"/>
                  </a:lnTo>
                  <a:lnTo>
                    <a:pt x="562" y="77"/>
                  </a:lnTo>
                  <a:lnTo>
                    <a:pt x="409" y="154"/>
                  </a:lnTo>
                  <a:lnTo>
                    <a:pt x="256" y="281"/>
                  </a:lnTo>
                  <a:lnTo>
                    <a:pt x="154" y="409"/>
                  </a:lnTo>
                  <a:lnTo>
                    <a:pt x="52" y="562"/>
                  </a:lnTo>
                  <a:lnTo>
                    <a:pt x="0" y="740"/>
                  </a:lnTo>
                  <a:lnTo>
                    <a:pt x="0" y="919"/>
                  </a:lnTo>
                  <a:lnTo>
                    <a:pt x="0" y="1123"/>
                  </a:lnTo>
                  <a:lnTo>
                    <a:pt x="52" y="1276"/>
                  </a:lnTo>
                  <a:lnTo>
                    <a:pt x="154" y="1429"/>
                  </a:lnTo>
                  <a:lnTo>
                    <a:pt x="256" y="1582"/>
                  </a:lnTo>
                  <a:lnTo>
                    <a:pt x="409" y="1685"/>
                  </a:lnTo>
                  <a:lnTo>
                    <a:pt x="562" y="1787"/>
                  </a:lnTo>
                  <a:lnTo>
                    <a:pt x="715" y="1838"/>
                  </a:lnTo>
                  <a:lnTo>
                    <a:pt x="1098" y="1838"/>
                  </a:lnTo>
                  <a:lnTo>
                    <a:pt x="1276" y="1787"/>
                  </a:lnTo>
                  <a:lnTo>
                    <a:pt x="1429" y="1685"/>
                  </a:lnTo>
                  <a:lnTo>
                    <a:pt x="1557" y="1582"/>
                  </a:lnTo>
                  <a:lnTo>
                    <a:pt x="1685" y="1429"/>
                  </a:lnTo>
                  <a:lnTo>
                    <a:pt x="1761" y="1276"/>
                  </a:lnTo>
                  <a:lnTo>
                    <a:pt x="1812" y="1123"/>
                  </a:lnTo>
                  <a:lnTo>
                    <a:pt x="1838" y="919"/>
                  </a:lnTo>
                  <a:lnTo>
                    <a:pt x="1812" y="740"/>
                  </a:lnTo>
                  <a:lnTo>
                    <a:pt x="1761" y="562"/>
                  </a:lnTo>
                  <a:lnTo>
                    <a:pt x="1685" y="409"/>
                  </a:lnTo>
                  <a:lnTo>
                    <a:pt x="1557" y="281"/>
                  </a:lnTo>
                  <a:lnTo>
                    <a:pt x="1429" y="154"/>
                  </a:lnTo>
                  <a:lnTo>
                    <a:pt x="1276" y="77"/>
                  </a:lnTo>
                  <a:lnTo>
                    <a:pt x="1098" y="26"/>
                  </a:lnTo>
                  <a:lnTo>
                    <a:pt x="919" y="1"/>
                  </a:lnTo>
                  <a:close/>
                </a:path>
              </a:pathLst>
            </a:custGeom>
            <a:solidFill>
              <a:srgbClr val="461D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574;p73">
              <a:extLst>
                <a:ext uri="{FF2B5EF4-FFF2-40B4-BE49-F238E27FC236}">
                  <a16:creationId xmlns:a16="http://schemas.microsoft.com/office/drawing/2014/main" id="{7CE6C1F7-FF91-3A91-C836-A8B412DEEAFF}"/>
                </a:ext>
              </a:extLst>
            </p:cNvPr>
            <p:cNvSpPr/>
            <p:nvPr/>
          </p:nvSpPr>
          <p:spPr>
            <a:xfrm>
              <a:off x="2642325" y="2266175"/>
              <a:ext cx="29375" cy="28725"/>
            </a:xfrm>
            <a:custGeom>
              <a:avLst/>
              <a:gdLst/>
              <a:ahLst/>
              <a:cxnLst/>
              <a:rect l="l" t="t" r="r" b="b"/>
              <a:pathLst>
                <a:path w="1175" h="1149" extrusionOk="0">
                  <a:moveTo>
                    <a:pt x="460" y="0"/>
                  </a:moveTo>
                  <a:lnTo>
                    <a:pt x="358" y="26"/>
                  </a:lnTo>
                  <a:lnTo>
                    <a:pt x="256" y="102"/>
                  </a:lnTo>
                  <a:lnTo>
                    <a:pt x="179" y="153"/>
                  </a:lnTo>
                  <a:lnTo>
                    <a:pt x="103" y="255"/>
                  </a:lnTo>
                  <a:lnTo>
                    <a:pt x="52" y="357"/>
                  </a:lnTo>
                  <a:lnTo>
                    <a:pt x="26" y="459"/>
                  </a:lnTo>
                  <a:lnTo>
                    <a:pt x="1" y="561"/>
                  </a:lnTo>
                  <a:lnTo>
                    <a:pt x="26" y="689"/>
                  </a:lnTo>
                  <a:lnTo>
                    <a:pt x="52" y="791"/>
                  </a:lnTo>
                  <a:lnTo>
                    <a:pt x="103" y="893"/>
                  </a:lnTo>
                  <a:lnTo>
                    <a:pt x="179" y="970"/>
                  </a:lnTo>
                  <a:lnTo>
                    <a:pt x="256" y="1046"/>
                  </a:lnTo>
                  <a:lnTo>
                    <a:pt x="358" y="1097"/>
                  </a:lnTo>
                  <a:lnTo>
                    <a:pt x="460" y="1148"/>
                  </a:lnTo>
                  <a:lnTo>
                    <a:pt x="715" y="1148"/>
                  </a:lnTo>
                  <a:lnTo>
                    <a:pt x="817" y="1097"/>
                  </a:lnTo>
                  <a:lnTo>
                    <a:pt x="919" y="1046"/>
                  </a:lnTo>
                  <a:lnTo>
                    <a:pt x="996" y="970"/>
                  </a:lnTo>
                  <a:lnTo>
                    <a:pt x="1072" y="893"/>
                  </a:lnTo>
                  <a:lnTo>
                    <a:pt x="1123" y="791"/>
                  </a:lnTo>
                  <a:lnTo>
                    <a:pt x="1149" y="689"/>
                  </a:lnTo>
                  <a:lnTo>
                    <a:pt x="1174" y="561"/>
                  </a:lnTo>
                  <a:lnTo>
                    <a:pt x="1149" y="459"/>
                  </a:lnTo>
                  <a:lnTo>
                    <a:pt x="1123" y="357"/>
                  </a:lnTo>
                  <a:lnTo>
                    <a:pt x="1072" y="255"/>
                  </a:lnTo>
                  <a:lnTo>
                    <a:pt x="996" y="153"/>
                  </a:lnTo>
                  <a:lnTo>
                    <a:pt x="919" y="102"/>
                  </a:lnTo>
                  <a:lnTo>
                    <a:pt x="817" y="26"/>
                  </a:lnTo>
                  <a:lnTo>
                    <a:pt x="715" y="0"/>
                  </a:lnTo>
                  <a:close/>
                </a:path>
              </a:pathLst>
            </a:custGeom>
            <a:solidFill>
              <a:srgbClr val="461D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575;p73">
              <a:extLst>
                <a:ext uri="{FF2B5EF4-FFF2-40B4-BE49-F238E27FC236}">
                  <a16:creationId xmlns:a16="http://schemas.microsoft.com/office/drawing/2014/main" id="{33DFA755-CA33-993B-5902-3A6730BA9433}"/>
                </a:ext>
              </a:extLst>
            </p:cNvPr>
            <p:cNvSpPr/>
            <p:nvPr/>
          </p:nvSpPr>
          <p:spPr>
            <a:xfrm>
              <a:off x="2685700" y="2202375"/>
              <a:ext cx="39575" cy="44675"/>
            </a:xfrm>
            <a:custGeom>
              <a:avLst/>
              <a:gdLst/>
              <a:ahLst/>
              <a:cxnLst/>
              <a:rect l="l" t="t" r="r" b="b"/>
              <a:pathLst>
                <a:path w="1583" h="1787" extrusionOk="0">
                  <a:moveTo>
                    <a:pt x="894" y="1"/>
                  </a:moveTo>
                  <a:lnTo>
                    <a:pt x="1021" y="128"/>
                  </a:lnTo>
                  <a:lnTo>
                    <a:pt x="1098" y="281"/>
                  </a:lnTo>
                  <a:lnTo>
                    <a:pt x="1149" y="434"/>
                  </a:lnTo>
                  <a:lnTo>
                    <a:pt x="1149" y="613"/>
                  </a:lnTo>
                  <a:lnTo>
                    <a:pt x="1149" y="817"/>
                  </a:lnTo>
                  <a:lnTo>
                    <a:pt x="1098" y="996"/>
                  </a:lnTo>
                  <a:lnTo>
                    <a:pt x="996" y="1149"/>
                  </a:lnTo>
                  <a:lnTo>
                    <a:pt x="894" y="1276"/>
                  </a:lnTo>
                  <a:lnTo>
                    <a:pt x="741" y="1378"/>
                  </a:lnTo>
                  <a:lnTo>
                    <a:pt x="587" y="1480"/>
                  </a:lnTo>
                  <a:lnTo>
                    <a:pt x="434" y="1531"/>
                  </a:lnTo>
                  <a:lnTo>
                    <a:pt x="230" y="1557"/>
                  </a:lnTo>
                  <a:lnTo>
                    <a:pt x="103" y="1531"/>
                  </a:lnTo>
                  <a:lnTo>
                    <a:pt x="1" y="1506"/>
                  </a:lnTo>
                  <a:lnTo>
                    <a:pt x="1" y="1506"/>
                  </a:lnTo>
                  <a:lnTo>
                    <a:pt x="128" y="1634"/>
                  </a:lnTo>
                  <a:lnTo>
                    <a:pt x="281" y="1710"/>
                  </a:lnTo>
                  <a:lnTo>
                    <a:pt x="460" y="1787"/>
                  </a:lnTo>
                  <a:lnTo>
                    <a:pt x="843" y="1787"/>
                  </a:lnTo>
                  <a:lnTo>
                    <a:pt x="1021" y="1736"/>
                  </a:lnTo>
                  <a:lnTo>
                    <a:pt x="1174" y="1634"/>
                  </a:lnTo>
                  <a:lnTo>
                    <a:pt x="1302" y="1531"/>
                  </a:lnTo>
                  <a:lnTo>
                    <a:pt x="1430" y="1378"/>
                  </a:lnTo>
                  <a:lnTo>
                    <a:pt x="1506" y="1225"/>
                  </a:lnTo>
                  <a:lnTo>
                    <a:pt x="1557" y="1072"/>
                  </a:lnTo>
                  <a:lnTo>
                    <a:pt x="1583" y="868"/>
                  </a:lnTo>
                  <a:lnTo>
                    <a:pt x="1557" y="715"/>
                  </a:lnTo>
                  <a:lnTo>
                    <a:pt x="1532" y="562"/>
                  </a:lnTo>
                  <a:lnTo>
                    <a:pt x="1455" y="434"/>
                  </a:lnTo>
                  <a:lnTo>
                    <a:pt x="1378" y="307"/>
                  </a:lnTo>
                  <a:lnTo>
                    <a:pt x="1276" y="205"/>
                  </a:lnTo>
                  <a:lnTo>
                    <a:pt x="1174" y="103"/>
                  </a:lnTo>
                  <a:lnTo>
                    <a:pt x="1047" y="52"/>
                  </a:lnTo>
                  <a:lnTo>
                    <a:pt x="894" y="1"/>
                  </a:lnTo>
                  <a:close/>
                </a:path>
              </a:pathLst>
            </a:custGeom>
            <a:solidFill>
              <a:srgbClr val="461D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576;p73">
              <a:extLst>
                <a:ext uri="{FF2B5EF4-FFF2-40B4-BE49-F238E27FC236}">
                  <a16:creationId xmlns:a16="http://schemas.microsoft.com/office/drawing/2014/main" id="{7A04E20B-0046-225B-4DED-7BA29EEFD3F9}"/>
                </a:ext>
              </a:extLst>
            </p:cNvPr>
            <p:cNvSpPr/>
            <p:nvPr/>
          </p:nvSpPr>
          <p:spPr>
            <a:xfrm>
              <a:off x="2644875" y="2266175"/>
              <a:ext cx="26825" cy="28725"/>
            </a:xfrm>
            <a:custGeom>
              <a:avLst/>
              <a:gdLst/>
              <a:ahLst/>
              <a:cxnLst/>
              <a:rect l="l" t="t" r="r" b="b"/>
              <a:pathLst>
                <a:path w="1073" h="1149" extrusionOk="0">
                  <a:moveTo>
                    <a:pt x="536" y="0"/>
                  </a:moveTo>
                  <a:lnTo>
                    <a:pt x="613" y="153"/>
                  </a:lnTo>
                  <a:lnTo>
                    <a:pt x="639" y="332"/>
                  </a:lnTo>
                  <a:lnTo>
                    <a:pt x="639" y="434"/>
                  </a:lnTo>
                  <a:lnTo>
                    <a:pt x="587" y="536"/>
                  </a:lnTo>
                  <a:lnTo>
                    <a:pt x="536" y="638"/>
                  </a:lnTo>
                  <a:lnTo>
                    <a:pt x="485" y="740"/>
                  </a:lnTo>
                  <a:lnTo>
                    <a:pt x="383" y="791"/>
                  </a:lnTo>
                  <a:lnTo>
                    <a:pt x="281" y="842"/>
                  </a:lnTo>
                  <a:lnTo>
                    <a:pt x="179" y="893"/>
                  </a:lnTo>
                  <a:lnTo>
                    <a:pt x="1" y="893"/>
                  </a:lnTo>
                  <a:lnTo>
                    <a:pt x="103" y="995"/>
                  </a:lnTo>
                  <a:lnTo>
                    <a:pt x="205" y="1072"/>
                  </a:lnTo>
                  <a:lnTo>
                    <a:pt x="332" y="1123"/>
                  </a:lnTo>
                  <a:lnTo>
                    <a:pt x="485" y="1148"/>
                  </a:lnTo>
                  <a:lnTo>
                    <a:pt x="613" y="1148"/>
                  </a:lnTo>
                  <a:lnTo>
                    <a:pt x="715" y="1097"/>
                  </a:lnTo>
                  <a:lnTo>
                    <a:pt x="817" y="1046"/>
                  </a:lnTo>
                  <a:lnTo>
                    <a:pt x="894" y="970"/>
                  </a:lnTo>
                  <a:lnTo>
                    <a:pt x="970" y="893"/>
                  </a:lnTo>
                  <a:lnTo>
                    <a:pt x="1021" y="791"/>
                  </a:lnTo>
                  <a:lnTo>
                    <a:pt x="1047" y="689"/>
                  </a:lnTo>
                  <a:lnTo>
                    <a:pt x="1072" y="561"/>
                  </a:lnTo>
                  <a:lnTo>
                    <a:pt x="1047" y="459"/>
                  </a:lnTo>
                  <a:lnTo>
                    <a:pt x="1021" y="357"/>
                  </a:lnTo>
                  <a:lnTo>
                    <a:pt x="970" y="255"/>
                  </a:lnTo>
                  <a:lnTo>
                    <a:pt x="919" y="179"/>
                  </a:lnTo>
                  <a:lnTo>
                    <a:pt x="843" y="102"/>
                  </a:lnTo>
                  <a:lnTo>
                    <a:pt x="741" y="51"/>
                  </a:lnTo>
                  <a:lnTo>
                    <a:pt x="639" y="26"/>
                  </a:lnTo>
                  <a:lnTo>
                    <a:pt x="536" y="0"/>
                  </a:lnTo>
                  <a:close/>
                </a:path>
              </a:pathLst>
            </a:custGeom>
            <a:solidFill>
              <a:srgbClr val="461D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577;p73">
              <a:extLst>
                <a:ext uri="{FF2B5EF4-FFF2-40B4-BE49-F238E27FC236}">
                  <a16:creationId xmlns:a16="http://schemas.microsoft.com/office/drawing/2014/main" id="{25987340-63B5-E4CD-3F3F-D7B87996E1A1}"/>
                </a:ext>
              </a:extLst>
            </p:cNvPr>
            <p:cNvSpPr/>
            <p:nvPr/>
          </p:nvSpPr>
          <p:spPr>
            <a:xfrm>
              <a:off x="2714400" y="2288500"/>
              <a:ext cx="12800" cy="12775"/>
            </a:xfrm>
            <a:custGeom>
              <a:avLst/>
              <a:gdLst/>
              <a:ahLst/>
              <a:cxnLst/>
              <a:rect l="l" t="t" r="r" b="b"/>
              <a:pathLst>
                <a:path w="512" h="511" extrusionOk="0">
                  <a:moveTo>
                    <a:pt x="256" y="0"/>
                  </a:moveTo>
                  <a:lnTo>
                    <a:pt x="154" y="26"/>
                  </a:lnTo>
                  <a:lnTo>
                    <a:pt x="77" y="77"/>
                  </a:lnTo>
                  <a:lnTo>
                    <a:pt x="26" y="153"/>
                  </a:lnTo>
                  <a:lnTo>
                    <a:pt x="1" y="255"/>
                  </a:lnTo>
                  <a:lnTo>
                    <a:pt x="26" y="357"/>
                  </a:lnTo>
                  <a:lnTo>
                    <a:pt x="77" y="434"/>
                  </a:lnTo>
                  <a:lnTo>
                    <a:pt x="154" y="485"/>
                  </a:lnTo>
                  <a:lnTo>
                    <a:pt x="256" y="510"/>
                  </a:lnTo>
                  <a:lnTo>
                    <a:pt x="358" y="485"/>
                  </a:lnTo>
                  <a:lnTo>
                    <a:pt x="435" y="434"/>
                  </a:lnTo>
                  <a:lnTo>
                    <a:pt x="486" y="357"/>
                  </a:lnTo>
                  <a:lnTo>
                    <a:pt x="511" y="255"/>
                  </a:lnTo>
                  <a:lnTo>
                    <a:pt x="486" y="153"/>
                  </a:lnTo>
                  <a:lnTo>
                    <a:pt x="435" y="77"/>
                  </a:lnTo>
                  <a:lnTo>
                    <a:pt x="358" y="26"/>
                  </a:lnTo>
                  <a:lnTo>
                    <a:pt x="256" y="0"/>
                  </a:lnTo>
                  <a:close/>
                </a:path>
              </a:pathLst>
            </a:custGeom>
            <a:solidFill>
              <a:srgbClr val="461D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578;p73">
              <a:extLst>
                <a:ext uri="{FF2B5EF4-FFF2-40B4-BE49-F238E27FC236}">
                  <a16:creationId xmlns:a16="http://schemas.microsoft.com/office/drawing/2014/main" id="{E0E2F49A-2B2A-B10D-DDFF-AEFBBFBC606C}"/>
                </a:ext>
              </a:extLst>
            </p:cNvPr>
            <p:cNvSpPr/>
            <p:nvPr/>
          </p:nvSpPr>
          <p:spPr>
            <a:xfrm>
              <a:off x="2747575" y="2259775"/>
              <a:ext cx="12775" cy="12800"/>
            </a:xfrm>
            <a:custGeom>
              <a:avLst/>
              <a:gdLst/>
              <a:ahLst/>
              <a:cxnLst/>
              <a:rect l="l" t="t" r="r" b="b"/>
              <a:pathLst>
                <a:path w="511" h="512" extrusionOk="0">
                  <a:moveTo>
                    <a:pt x="256" y="1"/>
                  </a:moveTo>
                  <a:lnTo>
                    <a:pt x="154" y="26"/>
                  </a:lnTo>
                  <a:lnTo>
                    <a:pt x="77" y="77"/>
                  </a:lnTo>
                  <a:lnTo>
                    <a:pt x="26" y="154"/>
                  </a:lnTo>
                  <a:lnTo>
                    <a:pt x="1" y="256"/>
                  </a:lnTo>
                  <a:lnTo>
                    <a:pt x="26" y="358"/>
                  </a:lnTo>
                  <a:lnTo>
                    <a:pt x="77" y="435"/>
                  </a:lnTo>
                  <a:lnTo>
                    <a:pt x="154" y="486"/>
                  </a:lnTo>
                  <a:lnTo>
                    <a:pt x="256" y="511"/>
                  </a:lnTo>
                  <a:lnTo>
                    <a:pt x="358" y="486"/>
                  </a:lnTo>
                  <a:lnTo>
                    <a:pt x="434" y="435"/>
                  </a:lnTo>
                  <a:lnTo>
                    <a:pt x="485" y="358"/>
                  </a:lnTo>
                  <a:lnTo>
                    <a:pt x="511" y="256"/>
                  </a:lnTo>
                  <a:lnTo>
                    <a:pt x="485" y="154"/>
                  </a:lnTo>
                  <a:lnTo>
                    <a:pt x="434" y="77"/>
                  </a:lnTo>
                  <a:lnTo>
                    <a:pt x="358" y="26"/>
                  </a:lnTo>
                  <a:lnTo>
                    <a:pt x="256" y="1"/>
                  </a:lnTo>
                  <a:close/>
                </a:path>
              </a:pathLst>
            </a:custGeom>
            <a:solidFill>
              <a:srgbClr val="461D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579;p73">
              <a:extLst>
                <a:ext uri="{FF2B5EF4-FFF2-40B4-BE49-F238E27FC236}">
                  <a16:creationId xmlns:a16="http://schemas.microsoft.com/office/drawing/2014/main" id="{461CF6E8-9D04-894B-7F8C-5694A811699C}"/>
                </a:ext>
              </a:extLst>
            </p:cNvPr>
            <p:cNvSpPr/>
            <p:nvPr/>
          </p:nvSpPr>
          <p:spPr>
            <a:xfrm>
              <a:off x="2753950" y="2291050"/>
              <a:ext cx="12800" cy="12775"/>
            </a:xfrm>
            <a:custGeom>
              <a:avLst/>
              <a:gdLst/>
              <a:ahLst/>
              <a:cxnLst/>
              <a:rect l="l" t="t" r="r" b="b"/>
              <a:pathLst>
                <a:path w="512" h="511" extrusionOk="0">
                  <a:moveTo>
                    <a:pt x="256" y="0"/>
                  </a:moveTo>
                  <a:lnTo>
                    <a:pt x="154" y="26"/>
                  </a:lnTo>
                  <a:lnTo>
                    <a:pt x="77" y="77"/>
                  </a:lnTo>
                  <a:lnTo>
                    <a:pt x="26" y="153"/>
                  </a:lnTo>
                  <a:lnTo>
                    <a:pt x="1" y="255"/>
                  </a:lnTo>
                  <a:lnTo>
                    <a:pt x="26" y="357"/>
                  </a:lnTo>
                  <a:lnTo>
                    <a:pt x="77" y="434"/>
                  </a:lnTo>
                  <a:lnTo>
                    <a:pt x="154" y="485"/>
                  </a:lnTo>
                  <a:lnTo>
                    <a:pt x="256" y="511"/>
                  </a:lnTo>
                  <a:lnTo>
                    <a:pt x="358" y="485"/>
                  </a:lnTo>
                  <a:lnTo>
                    <a:pt x="435" y="434"/>
                  </a:lnTo>
                  <a:lnTo>
                    <a:pt x="486" y="357"/>
                  </a:lnTo>
                  <a:lnTo>
                    <a:pt x="511" y="255"/>
                  </a:lnTo>
                  <a:lnTo>
                    <a:pt x="486" y="153"/>
                  </a:lnTo>
                  <a:lnTo>
                    <a:pt x="435" y="77"/>
                  </a:lnTo>
                  <a:lnTo>
                    <a:pt x="358" y="26"/>
                  </a:lnTo>
                  <a:lnTo>
                    <a:pt x="256" y="0"/>
                  </a:lnTo>
                  <a:close/>
                </a:path>
              </a:pathLst>
            </a:custGeom>
            <a:solidFill>
              <a:srgbClr val="461D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580;p73">
              <a:extLst>
                <a:ext uri="{FF2B5EF4-FFF2-40B4-BE49-F238E27FC236}">
                  <a16:creationId xmlns:a16="http://schemas.microsoft.com/office/drawing/2014/main" id="{CE87A96E-436F-4205-CE92-B1E853276FC0}"/>
                </a:ext>
              </a:extLst>
            </p:cNvPr>
            <p:cNvSpPr/>
            <p:nvPr/>
          </p:nvSpPr>
          <p:spPr>
            <a:xfrm>
              <a:off x="2655725" y="2181975"/>
              <a:ext cx="12775" cy="12775"/>
            </a:xfrm>
            <a:custGeom>
              <a:avLst/>
              <a:gdLst/>
              <a:ahLst/>
              <a:cxnLst/>
              <a:rect l="l" t="t" r="r" b="b"/>
              <a:pathLst>
                <a:path w="511" h="511" extrusionOk="0">
                  <a:moveTo>
                    <a:pt x="256" y="0"/>
                  </a:moveTo>
                  <a:lnTo>
                    <a:pt x="153" y="26"/>
                  </a:lnTo>
                  <a:lnTo>
                    <a:pt x="77" y="77"/>
                  </a:lnTo>
                  <a:lnTo>
                    <a:pt x="26" y="153"/>
                  </a:lnTo>
                  <a:lnTo>
                    <a:pt x="0" y="255"/>
                  </a:lnTo>
                  <a:lnTo>
                    <a:pt x="26" y="357"/>
                  </a:lnTo>
                  <a:lnTo>
                    <a:pt x="77" y="434"/>
                  </a:lnTo>
                  <a:lnTo>
                    <a:pt x="153" y="485"/>
                  </a:lnTo>
                  <a:lnTo>
                    <a:pt x="256" y="510"/>
                  </a:lnTo>
                  <a:lnTo>
                    <a:pt x="358" y="485"/>
                  </a:lnTo>
                  <a:lnTo>
                    <a:pt x="434" y="434"/>
                  </a:lnTo>
                  <a:lnTo>
                    <a:pt x="485" y="357"/>
                  </a:lnTo>
                  <a:lnTo>
                    <a:pt x="511" y="255"/>
                  </a:lnTo>
                  <a:lnTo>
                    <a:pt x="485" y="153"/>
                  </a:lnTo>
                  <a:lnTo>
                    <a:pt x="434" y="77"/>
                  </a:lnTo>
                  <a:lnTo>
                    <a:pt x="358" y="26"/>
                  </a:lnTo>
                  <a:lnTo>
                    <a:pt x="256" y="0"/>
                  </a:lnTo>
                  <a:close/>
                </a:path>
              </a:pathLst>
            </a:custGeom>
            <a:solidFill>
              <a:srgbClr val="461D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581;p73">
              <a:extLst>
                <a:ext uri="{FF2B5EF4-FFF2-40B4-BE49-F238E27FC236}">
                  <a16:creationId xmlns:a16="http://schemas.microsoft.com/office/drawing/2014/main" id="{6A9F274E-54A9-09AF-765A-58883071DF92}"/>
                </a:ext>
              </a:extLst>
            </p:cNvPr>
            <p:cNvSpPr/>
            <p:nvPr/>
          </p:nvSpPr>
          <p:spPr>
            <a:xfrm>
              <a:off x="2641700" y="2224075"/>
              <a:ext cx="12775" cy="12775"/>
            </a:xfrm>
            <a:custGeom>
              <a:avLst/>
              <a:gdLst/>
              <a:ahLst/>
              <a:cxnLst/>
              <a:rect l="l" t="t" r="r" b="b"/>
              <a:pathLst>
                <a:path w="511" h="511" extrusionOk="0">
                  <a:moveTo>
                    <a:pt x="255" y="0"/>
                  </a:moveTo>
                  <a:lnTo>
                    <a:pt x="153" y="26"/>
                  </a:lnTo>
                  <a:lnTo>
                    <a:pt x="77" y="77"/>
                  </a:lnTo>
                  <a:lnTo>
                    <a:pt x="26" y="153"/>
                  </a:lnTo>
                  <a:lnTo>
                    <a:pt x="0" y="255"/>
                  </a:lnTo>
                  <a:lnTo>
                    <a:pt x="26" y="357"/>
                  </a:lnTo>
                  <a:lnTo>
                    <a:pt x="77" y="434"/>
                  </a:lnTo>
                  <a:lnTo>
                    <a:pt x="153" y="485"/>
                  </a:lnTo>
                  <a:lnTo>
                    <a:pt x="255" y="510"/>
                  </a:lnTo>
                  <a:lnTo>
                    <a:pt x="357" y="485"/>
                  </a:lnTo>
                  <a:lnTo>
                    <a:pt x="434" y="434"/>
                  </a:lnTo>
                  <a:lnTo>
                    <a:pt x="485" y="357"/>
                  </a:lnTo>
                  <a:lnTo>
                    <a:pt x="510" y="255"/>
                  </a:lnTo>
                  <a:lnTo>
                    <a:pt x="485" y="153"/>
                  </a:lnTo>
                  <a:lnTo>
                    <a:pt x="434" y="77"/>
                  </a:lnTo>
                  <a:lnTo>
                    <a:pt x="357" y="26"/>
                  </a:lnTo>
                  <a:lnTo>
                    <a:pt x="255" y="0"/>
                  </a:lnTo>
                  <a:close/>
                </a:path>
              </a:pathLst>
            </a:custGeom>
            <a:solidFill>
              <a:srgbClr val="461D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79" name="Sơ đồ 78">
            <a:extLst>
              <a:ext uri="{FF2B5EF4-FFF2-40B4-BE49-F238E27FC236}">
                <a16:creationId xmlns:a16="http://schemas.microsoft.com/office/drawing/2014/main" id="{141E3535-299E-CB93-37C2-B3C8C5736865}"/>
              </a:ext>
            </a:extLst>
          </p:cNvPr>
          <p:cNvGraphicFramePr/>
          <p:nvPr>
            <p:extLst>
              <p:ext uri="{D42A27DB-BD31-4B8C-83A1-F6EECF244321}">
                <p14:modId xmlns:p14="http://schemas.microsoft.com/office/powerpoint/2010/main" val="1118974557"/>
              </p:ext>
            </p:extLst>
          </p:nvPr>
        </p:nvGraphicFramePr>
        <p:xfrm>
          <a:off x="474012" y="759789"/>
          <a:ext cx="8195975" cy="164604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1" name="Google Shape;2536;p42">
            <a:extLst>
              <a:ext uri="{FF2B5EF4-FFF2-40B4-BE49-F238E27FC236}">
                <a16:creationId xmlns:a16="http://schemas.microsoft.com/office/drawing/2014/main" id="{69241217-58BB-59BB-0172-4BFD34A3C2EE}"/>
              </a:ext>
            </a:extLst>
          </p:cNvPr>
          <p:cNvSpPr txBox="1">
            <a:spLocks/>
          </p:cNvSpPr>
          <p:nvPr/>
        </p:nvSpPr>
        <p:spPr>
          <a:xfrm>
            <a:off x="3253374" y="2175747"/>
            <a:ext cx="1469965" cy="3387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Dosis"/>
              <a:buNone/>
              <a:defRPr sz="2800" b="1" i="0" u="none" strike="noStrike" cap="none">
                <a:solidFill>
                  <a:schemeClr val="accent1"/>
                </a:solidFill>
                <a:latin typeface="Dosis"/>
                <a:ea typeface="Dosis"/>
                <a:cs typeface="Dosis"/>
                <a:sym typeface="Dosis"/>
              </a:defRPr>
            </a:lvl1pPr>
            <a:lvl2pPr marR="0" lvl="1"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en-US" sz="1600" err="1">
                <a:solidFill>
                  <a:schemeClr val="bg2">
                    <a:lumMod val="25000"/>
                  </a:schemeClr>
                </a:solidFill>
                <a:latin typeface="Nunito Black" pitchFamily="2" charset="-93"/>
              </a:rPr>
              <a:t>Tiền</a:t>
            </a:r>
            <a:r>
              <a:rPr lang="en-US" sz="1600">
                <a:solidFill>
                  <a:schemeClr val="bg2">
                    <a:lumMod val="25000"/>
                  </a:schemeClr>
                </a:solidFill>
                <a:latin typeface="Nunito Black" pitchFamily="2" charset="-93"/>
              </a:rPr>
              <a:t> </a:t>
            </a:r>
            <a:r>
              <a:rPr lang="en-US" sz="1600" err="1">
                <a:solidFill>
                  <a:schemeClr val="bg2">
                    <a:lumMod val="25000"/>
                  </a:schemeClr>
                </a:solidFill>
                <a:latin typeface="Nunito Black" pitchFamily="2" charset="-93"/>
              </a:rPr>
              <a:t>xử</a:t>
            </a:r>
            <a:r>
              <a:rPr lang="en-US" sz="1600">
                <a:solidFill>
                  <a:schemeClr val="bg2">
                    <a:lumMod val="25000"/>
                  </a:schemeClr>
                </a:solidFill>
                <a:latin typeface="Nunito Black" pitchFamily="2" charset="-93"/>
              </a:rPr>
              <a:t> </a:t>
            </a:r>
            <a:r>
              <a:rPr lang="en-US" sz="1600" err="1">
                <a:solidFill>
                  <a:schemeClr val="bg2">
                    <a:lumMod val="25000"/>
                  </a:schemeClr>
                </a:solidFill>
                <a:latin typeface="Nunito Black" pitchFamily="2" charset="-93"/>
              </a:rPr>
              <a:t>lí</a:t>
            </a:r>
            <a:r>
              <a:rPr lang="en-US" sz="1600">
                <a:solidFill>
                  <a:schemeClr val="bg2">
                    <a:lumMod val="25000"/>
                  </a:schemeClr>
                </a:solidFill>
                <a:latin typeface="Nunito Black" pitchFamily="2" charset="-93"/>
              </a:rPr>
              <a:t>:</a:t>
            </a:r>
          </a:p>
        </p:txBody>
      </p:sp>
    </p:spTree>
    <p:extLst>
      <p:ext uri="{BB962C8B-B14F-4D97-AF65-F5344CB8AC3E}">
        <p14:creationId xmlns:p14="http://schemas.microsoft.com/office/powerpoint/2010/main" val="426616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1000"/>
                                        <p:tgtEl>
                                          <p:spTgt spid="79"/>
                                        </p:tgtEl>
                                      </p:cBhvr>
                                    </p:animEffect>
                                    <p:anim calcmode="lin" valueType="num">
                                      <p:cBhvr>
                                        <p:cTn id="8" dur="1000" fill="hold"/>
                                        <p:tgtEl>
                                          <p:spTgt spid="79"/>
                                        </p:tgtEl>
                                        <p:attrNameLst>
                                          <p:attrName>ppt_x</p:attrName>
                                        </p:attrNameLst>
                                      </p:cBhvr>
                                      <p:tavLst>
                                        <p:tav tm="0">
                                          <p:val>
                                            <p:strVal val="#ppt_x"/>
                                          </p:val>
                                        </p:tav>
                                        <p:tav tm="100000">
                                          <p:val>
                                            <p:strVal val="#ppt_x"/>
                                          </p:val>
                                        </p:tav>
                                      </p:tavLst>
                                    </p:anim>
                                    <p:anim calcmode="lin" valueType="num">
                                      <p:cBhvr>
                                        <p:cTn id="9" dur="1000" fill="hold"/>
                                        <p:tgtEl>
                                          <p:spTgt spid="7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1000"/>
                                        <p:tgtEl>
                                          <p:spTgt spid="60"/>
                                        </p:tgtEl>
                                      </p:cBhvr>
                                    </p:animEffect>
                                    <p:anim calcmode="lin" valueType="num">
                                      <p:cBhvr>
                                        <p:cTn id="13" dur="1000" fill="hold"/>
                                        <p:tgtEl>
                                          <p:spTgt spid="60"/>
                                        </p:tgtEl>
                                        <p:attrNameLst>
                                          <p:attrName>ppt_x</p:attrName>
                                        </p:attrNameLst>
                                      </p:cBhvr>
                                      <p:tavLst>
                                        <p:tav tm="0">
                                          <p:val>
                                            <p:strVal val="#ppt_x"/>
                                          </p:val>
                                        </p:tav>
                                        <p:tav tm="100000">
                                          <p:val>
                                            <p:strVal val="#ppt_x"/>
                                          </p:val>
                                        </p:tav>
                                      </p:tavLst>
                                    </p:anim>
                                    <p:anim calcmode="lin" valueType="num">
                                      <p:cBhvr>
                                        <p:cTn id="14"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80"/>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82"/>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8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83"/>
                                        </p:tgtEl>
                                        <p:attrNameLst>
                                          <p:attrName>style.visibility</p:attrName>
                                        </p:attrNameLst>
                                      </p:cBhvr>
                                      <p:to>
                                        <p:strVal val="visible"/>
                                      </p:to>
                                    </p:set>
                                    <p:animEffect transition="in" filter="fade">
                                      <p:cBhvr>
                                        <p:cTn id="35" dur="1000"/>
                                        <p:tgtEl>
                                          <p:spTgt spid="83"/>
                                        </p:tgtEl>
                                      </p:cBhvr>
                                    </p:animEffect>
                                    <p:anim calcmode="lin" valueType="num">
                                      <p:cBhvr>
                                        <p:cTn id="36" dur="1000" fill="hold"/>
                                        <p:tgtEl>
                                          <p:spTgt spid="83"/>
                                        </p:tgtEl>
                                        <p:attrNameLst>
                                          <p:attrName>ppt_x</p:attrName>
                                        </p:attrNameLst>
                                      </p:cBhvr>
                                      <p:tavLst>
                                        <p:tav tm="0">
                                          <p:val>
                                            <p:strVal val="#ppt_x"/>
                                          </p:val>
                                        </p:tav>
                                        <p:tav tm="100000">
                                          <p:val>
                                            <p:strVal val="#ppt_x"/>
                                          </p:val>
                                        </p:tav>
                                      </p:tavLst>
                                    </p:anim>
                                    <p:anim calcmode="lin" valueType="num">
                                      <p:cBhvr>
                                        <p:cTn id="37" dur="1000" fill="hold"/>
                                        <p:tgtEl>
                                          <p:spTgt spid="83"/>
                                        </p:tgtEl>
                                        <p:attrNameLst>
                                          <p:attrName>ppt_y</p:attrName>
                                        </p:attrNameLst>
                                      </p:cBhvr>
                                      <p:tavLst>
                                        <p:tav tm="0">
                                          <p:val>
                                            <p:strVal val="#ppt_y+.1"/>
                                          </p:val>
                                        </p:tav>
                                        <p:tav tm="100000">
                                          <p:val>
                                            <p:strVal val="#ppt_y"/>
                                          </p:val>
                                        </p:tav>
                                      </p:tavLst>
                                    </p:anim>
                                  </p:childTnLst>
                                </p:cTn>
                              </p:par>
                            </p:childTnLst>
                          </p:cTn>
                        </p:par>
                        <p:par>
                          <p:cTn id="38" fill="hold">
                            <p:stCondLst>
                              <p:cond delay="1000"/>
                            </p:stCondLst>
                            <p:childTnLst>
                              <p:par>
                                <p:cTn id="39" presetID="1" presetClass="entr" presetSubtype="0" fill="hold" grpId="0" nodeType="afterEffect">
                                  <p:stCondLst>
                                    <p:cond delay="500"/>
                                  </p:stCondLst>
                                  <p:childTnLst>
                                    <p:set>
                                      <p:cBhvr>
                                        <p:cTn id="40" dur="1" fill="hold">
                                          <p:stCondLst>
                                            <p:cond delay="0"/>
                                          </p:stCondLst>
                                        </p:cTn>
                                        <p:tgtEl>
                                          <p:spTgt spid="81"/>
                                        </p:tgtEl>
                                        <p:attrNameLst>
                                          <p:attrName>style.visibility</p:attrName>
                                        </p:attrNameLst>
                                      </p:cBhvr>
                                      <p:to>
                                        <p:strVal val="visible"/>
                                      </p:to>
                                    </p:set>
                                  </p:childTnLst>
                                </p:cTn>
                              </p:par>
                            </p:childTnLst>
                          </p:cTn>
                        </p:par>
                        <p:par>
                          <p:cTn id="41" fill="hold">
                            <p:stCondLst>
                              <p:cond delay="1500"/>
                            </p:stCondLst>
                            <p:childTnLst>
                              <p:par>
                                <p:cTn id="42" presetID="1" presetClass="entr" presetSubtype="0" fill="hold" nodeType="afterEffect">
                                  <p:stCondLst>
                                    <p:cond delay="800"/>
                                  </p:stCondLst>
                                  <p:childTnLst>
                                    <p:set>
                                      <p:cBhvr>
                                        <p:cTn id="43" dur="1" fill="hold">
                                          <p:stCondLst>
                                            <p:cond delay="0"/>
                                          </p:stCondLst>
                                        </p:cTn>
                                        <p:tgtEl>
                                          <p:spTgt spid="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83"/>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81"/>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6"/>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85"/>
                                        </p:tgtEl>
                                        <p:attrNameLst>
                                          <p:attrName>style.visibility</p:attrName>
                                        </p:attrNameLst>
                                      </p:cBhvr>
                                      <p:to>
                                        <p:strVal val="visible"/>
                                      </p:to>
                                    </p:set>
                                    <p:animEffect transition="in" filter="fade">
                                      <p:cBhvr>
                                        <p:cTn id="56" dur="1000"/>
                                        <p:tgtEl>
                                          <p:spTgt spid="85"/>
                                        </p:tgtEl>
                                      </p:cBhvr>
                                    </p:animEffect>
                                    <p:anim calcmode="lin" valueType="num">
                                      <p:cBhvr>
                                        <p:cTn id="57" dur="1000" fill="hold"/>
                                        <p:tgtEl>
                                          <p:spTgt spid="85"/>
                                        </p:tgtEl>
                                        <p:attrNameLst>
                                          <p:attrName>ppt_x</p:attrName>
                                        </p:attrNameLst>
                                      </p:cBhvr>
                                      <p:tavLst>
                                        <p:tav tm="0">
                                          <p:val>
                                            <p:strVal val="#ppt_x"/>
                                          </p:val>
                                        </p:tav>
                                        <p:tav tm="100000">
                                          <p:val>
                                            <p:strVal val="#ppt_x"/>
                                          </p:val>
                                        </p:tav>
                                      </p:tavLst>
                                    </p:anim>
                                    <p:anim calcmode="lin" valueType="num">
                                      <p:cBhvr>
                                        <p:cTn id="58" dur="1000" fill="hold"/>
                                        <p:tgtEl>
                                          <p:spTgt spid="85"/>
                                        </p:tgtEl>
                                        <p:attrNameLst>
                                          <p:attrName>ppt_y</p:attrName>
                                        </p:attrNameLst>
                                      </p:cBhvr>
                                      <p:tavLst>
                                        <p:tav tm="0">
                                          <p:val>
                                            <p:strVal val="#ppt_y+.1"/>
                                          </p:val>
                                        </p:tav>
                                        <p:tav tm="100000">
                                          <p:val>
                                            <p:strVal val="#ppt_y"/>
                                          </p:val>
                                        </p:tav>
                                      </p:tavLst>
                                    </p:anim>
                                  </p:childTnLst>
                                </p:cTn>
                              </p:par>
                            </p:childTnLst>
                          </p:cTn>
                        </p:par>
                        <p:par>
                          <p:cTn id="59" fill="hold">
                            <p:stCondLst>
                              <p:cond delay="1000"/>
                            </p:stCondLst>
                            <p:childTnLst>
                              <p:par>
                                <p:cTn id="60" presetID="1" presetClass="entr" presetSubtype="0" fill="hold" nodeType="afterEffect">
                                  <p:stCondLst>
                                    <p:cond delay="0"/>
                                  </p:stCondLst>
                                  <p:childTnLst>
                                    <p:set>
                                      <p:cBhvr>
                                        <p:cTn id="61" dur="1" fill="hold">
                                          <p:stCondLst>
                                            <p:cond delay="0"/>
                                          </p:stCondLst>
                                        </p:cTn>
                                        <p:tgtEl>
                                          <p:spTgt spid="3"/>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85"/>
                                        </p:tgtEl>
                                        <p:attrNameLst>
                                          <p:attrName>style.visibility</p:attrName>
                                        </p:attrNameLst>
                                      </p:cBhvr>
                                      <p:to>
                                        <p:strVal val="hidden"/>
                                      </p:to>
                                    </p:set>
                                  </p:childTnLst>
                                </p:cTn>
                              </p:par>
                              <p:par>
                                <p:cTn id="66" presetID="1" presetClass="entr" presetSubtype="0" fill="hold" nodeType="withEffect">
                                  <p:stCondLst>
                                    <p:cond delay="0"/>
                                  </p:stCondLst>
                                  <p:childTnLst>
                                    <p:set>
                                      <p:cBhvr>
                                        <p:cTn id="6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P spid="83" grpId="0" animBg="1"/>
      <p:bldP spid="83" grpId="1" animBg="1"/>
      <p:bldP spid="85" grpId="0" animBg="1"/>
      <p:bldP spid="85" grpId="1" animBg="1"/>
      <p:bldP spid="60" grpId="0"/>
      <p:bldGraphic spid="79" grpId="0">
        <p:bldAsOne/>
      </p:bldGraphic>
      <p:bldP spid="81" grpId="0"/>
      <p:bldP spid="81"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04"/>
        <p:cNvGrpSpPr/>
        <p:nvPr/>
      </p:nvGrpSpPr>
      <p:grpSpPr>
        <a:xfrm>
          <a:off x="0" y="0"/>
          <a:ext cx="0" cy="0"/>
          <a:chOff x="0" y="0"/>
          <a:chExt cx="0" cy="0"/>
        </a:xfrm>
      </p:grpSpPr>
      <p:sp>
        <p:nvSpPr>
          <p:cNvPr id="2505" name="Google Shape;2505;p41"/>
          <p:cNvSpPr txBox="1">
            <a:spLocks noGrp="1"/>
          </p:cNvSpPr>
          <p:nvPr>
            <p:ph type="title"/>
          </p:nvPr>
        </p:nvSpPr>
        <p:spPr>
          <a:xfrm>
            <a:off x="2324101" y="1821630"/>
            <a:ext cx="6592082"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Nunito Black" pitchFamily="2" charset="-93"/>
              </a:rPr>
              <a:t>Kết quả thực nghiệm</a:t>
            </a:r>
            <a:endParaRPr>
              <a:latin typeface="Nunito Black" pitchFamily="2" charset="-93"/>
            </a:endParaRPr>
          </a:p>
        </p:txBody>
      </p:sp>
      <p:sp>
        <p:nvSpPr>
          <p:cNvPr id="2507" name="Google Shape;2507;p41"/>
          <p:cNvSpPr/>
          <p:nvPr/>
        </p:nvSpPr>
        <p:spPr>
          <a:xfrm>
            <a:off x="1161091" y="1620130"/>
            <a:ext cx="1009800" cy="111078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1"/>
          <p:cNvSpPr txBox="1">
            <a:spLocks noGrp="1"/>
          </p:cNvSpPr>
          <p:nvPr>
            <p:ph type="title" idx="2"/>
          </p:nvPr>
        </p:nvSpPr>
        <p:spPr>
          <a:xfrm>
            <a:off x="1153711" y="1595634"/>
            <a:ext cx="1005900" cy="110649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grpSp>
        <p:nvGrpSpPr>
          <p:cNvPr id="2509" name="Google Shape;2509;p41"/>
          <p:cNvGrpSpPr/>
          <p:nvPr/>
        </p:nvGrpSpPr>
        <p:grpSpPr>
          <a:xfrm>
            <a:off x="682793" y="2293891"/>
            <a:ext cx="749848" cy="1301269"/>
            <a:chOff x="1527950" y="2052325"/>
            <a:chExt cx="440750" cy="695375"/>
          </a:xfrm>
        </p:grpSpPr>
        <p:sp>
          <p:nvSpPr>
            <p:cNvPr id="2510" name="Google Shape;2510;p41"/>
            <p:cNvSpPr/>
            <p:nvPr/>
          </p:nvSpPr>
          <p:spPr>
            <a:xfrm>
              <a:off x="1542225" y="2609300"/>
              <a:ext cx="411700" cy="138400"/>
            </a:xfrm>
            <a:custGeom>
              <a:avLst/>
              <a:gdLst/>
              <a:ahLst/>
              <a:cxnLst/>
              <a:rect l="l" t="t" r="r" b="b"/>
              <a:pathLst>
                <a:path w="16468" h="5536" extrusionOk="0">
                  <a:moveTo>
                    <a:pt x="7407" y="0"/>
                  </a:moveTo>
                  <a:lnTo>
                    <a:pt x="6579" y="39"/>
                  </a:lnTo>
                  <a:lnTo>
                    <a:pt x="5792" y="118"/>
                  </a:lnTo>
                  <a:lnTo>
                    <a:pt x="5043" y="217"/>
                  </a:lnTo>
                  <a:lnTo>
                    <a:pt x="4314" y="315"/>
                  </a:lnTo>
                  <a:lnTo>
                    <a:pt x="3644" y="473"/>
                  </a:lnTo>
                  <a:lnTo>
                    <a:pt x="2994" y="630"/>
                  </a:lnTo>
                  <a:lnTo>
                    <a:pt x="2423" y="808"/>
                  </a:lnTo>
                  <a:lnTo>
                    <a:pt x="1891" y="1005"/>
                  </a:lnTo>
                  <a:lnTo>
                    <a:pt x="1419" y="1221"/>
                  </a:lnTo>
                  <a:lnTo>
                    <a:pt x="1005" y="1438"/>
                  </a:lnTo>
                  <a:lnTo>
                    <a:pt x="828" y="1556"/>
                  </a:lnTo>
                  <a:lnTo>
                    <a:pt x="650" y="1674"/>
                  </a:lnTo>
                  <a:lnTo>
                    <a:pt x="512" y="1812"/>
                  </a:lnTo>
                  <a:lnTo>
                    <a:pt x="375" y="1931"/>
                  </a:lnTo>
                  <a:lnTo>
                    <a:pt x="276" y="2068"/>
                  </a:lnTo>
                  <a:lnTo>
                    <a:pt x="178" y="2206"/>
                  </a:lnTo>
                  <a:lnTo>
                    <a:pt x="99" y="2344"/>
                  </a:lnTo>
                  <a:lnTo>
                    <a:pt x="59" y="2482"/>
                  </a:lnTo>
                  <a:lnTo>
                    <a:pt x="20" y="2620"/>
                  </a:lnTo>
                  <a:lnTo>
                    <a:pt x="0" y="2758"/>
                  </a:lnTo>
                  <a:lnTo>
                    <a:pt x="20" y="2896"/>
                  </a:lnTo>
                  <a:lnTo>
                    <a:pt x="59" y="3053"/>
                  </a:lnTo>
                  <a:lnTo>
                    <a:pt x="99" y="3191"/>
                  </a:lnTo>
                  <a:lnTo>
                    <a:pt x="178" y="3329"/>
                  </a:lnTo>
                  <a:lnTo>
                    <a:pt x="276" y="3447"/>
                  </a:lnTo>
                  <a:lnTo>
                    <a:pt x="375" y="3585"/>
                  </a:lnTo>
                  <a:lnTo>
                    <a:pt x="512" y="3723"/>
                  </a:lnTo>
                  <a:lnTo>
                    <a:pt x="650" y="3841"/>
                  </a:lnTo>
                  <a:lnTo>
                    <a:pt x="828" y="3959"/>
                  </a:lnTo>
                  <a:lnTo>
                    <a:pt x="1005" y="4078"/>
                  </a:lnTo>
                  <a:lnTo>
                    <a:pt x="1419" y="4314"/>
                  </a:lnTo>
                  <a:lnTo>
                    <a:pt x="1891" y="4531"/>
                  </a:lnTo>
                  <a:lnTo>
                    <a:pt x="2423" y="4728"/>
                  </a:lnTo>
                  <a:lnTo>
                    <a:pt x="2994" y="4905"/>
                  </a:lnTo>
                  <a:lnTo>
                    <a:pt x="3644" y="5063"/>
                  </a:lnTo>
                  <a:lnTo>
                    <a:pt x="4314" y="5200"/>
                  </a:lnTo>
                  <a:lnTo>
                    <a:pt x="5043" y="5319"/>
                  </a:lnTo>
                  <a:lnTo>
                    <a:pt x="5792" y="5417"/>
                  </a:lnTo>
                  <a:lnTo>
                    <a:pt x="6579" y="5476"/>
                  </a:lnTo>
                  <a:lnTo>
                    <a:pt x="7407" y="5516"/>
                  </a:lnTo>
                  <a:lnTo>
                    <a:pt x="8234" y="5535"/>
                  </a:lnTo>
                  <a:lnTo>
                    <a:pt x="9081" y="5516"/>
                  </a:lnTo>
                  <a:lnTo>
                    <a:pt x="9908" y="5476"/>
                  </a:lnTo>
                  <a:lnTo>
                    <a:pt x="10696" y="5417"/>
                  </a:lnTo>
                  <a:lnTo>
                    <a:pt x="11445" y="5319"/>
                  </a:lnTo>
                  <a:lnTo>
                    <a:pt x="12174" y="5200"/>
                  </a:lnTo>
                  <a:lnTo>
                    <a:pt x="12843" y="5063"/>
                  </a:lnTo>
                  <a:lnTo>
                    <a:pt x="13474" y="4905"/>
                  </a:lnTo>
                  <a:lnTo>
                    <a:pt x="14065" y="4728"/>
                  </a:lnTo>
                  <a:lnTo>
                    <a:pt x="14597" y="4531"/>
                  </a:lnTo>
                  <a:lnTo>
                    <a:pt x="15069" y="4314"/>
                  </a:lnTo>
                  <a:lnTo>
                    <a:pt x="15483" y="4078"/>
                  </a:lnTo>
                  <a:lnTo>
                    <a:pt x="15660" y="3959"/>
                  </a:lnTo>
                  <a:lnTo>
                    <a:pt x="15818" y="3841"/>
                  </a:lnTo>
                  <a:lnTo>
                    <a:pt x="15975" y="3723"/>
                  </a:lnTo>
                  <a:lnTo>
                    <a:pt x="16094" y="3585"/>
                  </a:lnTo>
                  <a:lnTo>
                    <a:pt x="16212" y="3447"/>
                  </a:lnTo>
                  <a:lnTo>
                    <a:pt x="16310" y="3329"/>
                  </a:lnTo>
                  <a:lnTo>
                    <a:pt x="16369" y="3191"/>
                  </a:lnTo>
                  <a:lnTo>
                    <a:pt x="16429" y="3053"/>
                  </a:lnTo>
                  <a:lnTo>
                    <a:pt x="16468" y="2896"/>
                  </a:lnTo>
                  <a:lnTo>
                    <a:pt x="16468" y="2758"/>
                  </a:lnTo>
                  <a:lnTo>
                    <a:pt x="16468" y="2620"/>
                  </a:lnTo>
                  <a:lnTo>
                    <a:pt x="16429" y="2482"/>
                  </a:lnTo>
                  <a:lnTo>
                    <a:pt x="16369" y="2344"/>
                  </a:lnTo>
                  <a:lnTo>
                    <a:pt x="16310" y="2206"/>
                  </a:lnTo>
                  <a:lnTo>
                    <a:pt x="16212" y="2068"/>
                  </a:lnTo>
                  <a:lnTo>
                    <a:pt x="16094" y="1931"/>
                  </a:lnTo>
                  <a:lnTo>
                    <a:pt x="15975" y="1812"/>
                  </a:lnTo>
                  <a:lnTo>
                    <a:pt x="15818" y="1674"/>
                  </a:lnTo>
                  <a:lnTo>
                    <a:pt x="15660" y="1556"/>
                  </a:lnTo>
                  <a:lnTo>
                    <a:pt x="15483" y="1438"/>
                  </a:lnTo>
                  <a:lnTo>
                    <a:pt x="15069" y="1221"/>
                  </a:lnTo>
                  <a:lnTo>
                    <a:pt x="14597" y="1005"/>
                  </a:lnTo>
                  <a:lnTo>
                    <a:pt x="14065" y="808"/>
                  </a:lnTo>
                  <a:lnTo>
                    <a:pt x="13474" y="630"/>
                  </a:lnTo>
                  <a:lnTo>
                    <a:pt x="12843" y="473"/>
                  </a:lnTo>
                  <a:lnTo>
                    <a:pt x="12174" y="315"/>
                  </a:lnTo>
                  <a:lnTo>
                    <a:pt x="11445" y="217"/>
                  </a:lnTo>
                  <a:lnTo>
                    <a:pt x="10696" y="118"/>
                  </a:lnTo>
                  <a:lnTo>
                    <a:pt x="9908" y="39"/>
                  </a:lnTo>
                  <a:lnTo>
                    <a:pt x="9081"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1"/>
            <p:cNvSpPr/>
            <p:nvPr/>
          </p:nvSpPr>
          <p:spPr>
            <a:xfrm>
              <a:off x="1660400" y="2478300"/>
              <a:ext cx="72425" cy="72400"/>
            </a:xfrm>
            <a:custGeom>
              <a:avLst/>
              <a:gdLst/>
              <a:ahLst/>
              <a:cxnLst/>
              <a:rect l="l" t="t" r="r" b="b"/>
              <a:pathLst>
                <a:path w="2897" h="2896" extrusionOk="0">
                  <a:moveTo>
                    <a:pt x="1025" y="0"/>
                  </a:moveTo>
                  <a:lnTo>
                    <a:pt x="946" y="20"/>
                  </a:lnTo>
                  <a:lnTo>
                    <a:pt x="868" y="59"/>
                  </a:lnTo>
                  <a:lnTo>
                    <a:pt x="730" y="138"/>
                  </a:lnTo>
                  <a:lnTo>
                    <a:pt x="454" y="355"/>
                  </a:lnTo>
                  <a:lnTo>
                    <a:pt x="316" y="493"/>
                  </a:lnTo>
                  <a:lnTo>
                    <a:pt x="198" y="650"/>
                  </a:lnTo>
                  <a:lnTo>
                    <a:pt x="119" y="808"/>
                  </a:lnTo>
                  <a:lnTo>
                    <a:pt x="80" y="966"/>
                  </a:lnTo>
                  <a:lnTo>
                    <a:pt x="40" y="1103"/>
                  </a:lnTo>
                  <a:lnTo>
                    <a:pt x="21" y="1222"/>
                  </a:lnTo>
                  <a:lnTo>
                    <a:pt x="1" y="1340"/>
                  </a:lnTo>
                  <a:lnTo>
                    <a:pt x="80" y="1734"/>
                  </a:lnTo>
                  <a:lnTo>
                    <a:pt x="139" y="1931"/>
                  </a:lnTo>
                  <a:lnTo>
                    <a:pt x="218" y="2108"/>
                  </a:lnTo>
                  <a:lnTo>
                    <a:pt x="355" y="2266"/>
                  </a:lnTo>
                  <a:lnTo>
                    <a:pt x="513" y="2423"/>
                  </a:lnTo>
                  <a:lnTo>
                    <a:pt x="671" y="2581"/>
                  </a:lnTo>
                  <a:lnTo>
                    <a:pt x="848" y="2719"/>
                  </a:lnTo>
                  <a:lnTo>
                    <a:pt x="946" y="2758"/>
                  </a:lnTo>
                  <a:lnTo>
                    <a:pt x="1084" y="2817"/>
                  </a:lnTo>
                  <a:lnTo>
                    <a:pt x="1399" y="2857"/>
                  </a:lnTo>
                  <a:lnTo>
                    <a:pt x="1655" y="2876"/>
                  </a:lnTo>
                  <a:lnTo>
                    <a:pt x="1774" y="2896"/>
                  </a:lnTo>
                  <a:lnTo>
                    <a:pt x="1912" y="2857"/>
                  </a:lnTo>
                  <a:lnTo>
                    <a:pt x="2089" y="2798"/>
                  </a:lnTo>
                  <a:lnTo>
                    <a:pt x="2384" y="2620"/>
                  </a:lnTo>
                  <a:lnTo>
                    <a:pt x="2443" y="2581"/>
                  </a:lnTo>
                  <a:lnTo>
                    <a:pt x="2522" y="2502"/>
                  </a:lnTo>
                  <a:lnTo>
                    <a:pt x="2621" y="2344"/>
                  </a:lnTo>
                  <a:lnTo>
                    <a:pt x="2798" y="1950"/>
                  </a:lnTo>
                  <a:lnTo>
                    <a:pt x="2857" y="1753"/>
                  </a:lnTo>
                  <a:lnTo>
                    <a:pt x="2896" y="1557"/>
                  </a:lnTo>
                  <a:lnTo>
                    <a:pt x="2877" y="1360"/>
                  </a:lnTo>
                  <a:lnTo>
                    <a:pt x="2837" y="1143"/>
                  </a:lnTo>
                  <a:lnTo>
                    <a:pt x="2778" y="946"/>
                  </a:lnTo>
                  <a:lnTo>
                    <a:pt x="2680" y="788"/>
                  </a:lnTo>
                  <a:lnTo>
                    <a:pt x="2542" y="591"/>
                  </a:lnTo>
                  <a:lnTo>
                    <a:pt x="2365" y="394"/>
                  </a:lnTo>
                  <a:lnTo>
                    <a:pt x="2168" y="237"/>
                  </a:lnTo>
                  <a:lnTo>
                    <a:pt x="1971" y="99"/>
                  </a:lnTo>
                  <a:lnTo>
                    <a:pt x="1912" y="79"/>
                  </a:lnTo>
                  <a:lnTo>
                    <a:pt x="1774" y="59"/>
                  </a:lnTo>
                  <a:lnTo>
                    <a:pt x="1458" y="40"/>
                  </a:lnTo>
                  <a:lnTo>
                    <a:pt x="1025" y="0"/>
                  </a:lnTo>
                  <a:close/>
                </a:path>
              </a:pathLst>
            </a:custGeom>
            <a:solidFill>
              <a:srgbClr val="A3C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1"/>
            <p:cNvSpPr/>
            <p:nvPr/>
          </p:nvSpPr>
          <p:spPr>
            <a:xfrm>
              <a:off x="1660400" y="2478300"/>
              <a:ext cx="72425" cy="72400"/>
            </a:xfrm>
            <a:custGeom>
              <a:avLst/>
              <a:gdLst/>
              <a:ahLst/>
              <a:cxnLst/>
              <a:rect l="l" t="t" r="r" b="b"/>
              <a:pathLst>
                <a:path w="2897" h="2896" fill="none" extrusionOk="0">
                  <a:moveTo>
                    <a:pt x="848" y="2719"/>
                  </a:moveTo>
                  <a:lnTo>
                    <a:pt x="848" y="2719"/>
                  </a:lnTo>
                  <a:lnTo>
                    <a:pt x="946" y="2758"/>
                  </a:lnTo>
                  <a:lnTo>
                    <a:pt x="1084" y="2817"/>
                  </a:lnTo>
                  <a:lnTo>
                    <a:pt x="1399" y="2857"/>
                  </a:lnTo>
                  <a:lnTo>
                    <a:pt x="1655" y="2876"/>
                  </a:lnTo>
                  <a:lnTo>
                    <a:pt x="1774" y="2896"/>
                  </a:lnTo>
                  <a:lnTo>
                    <a:pt x="1774" y="2896"/>
                  </a:lnTo>
                  <a:lnTo>
                    <a:pt x="1912" y="2857"/>
                  </a:lnTo>
                  <a:lnTo>
                    <a:pt x="2089" y="2798"/>
                  </a:lnTo>
                  <a:lnTo>
                    <a:pt x="2384" y="2620"/>
                  </a:lnTo>
                  <a:lnTo>
                    <a:pt x="2384" y="2620"/>
                  </a:lnTo>
                  <a:lnTo>
                    <a:pt x="2443" y="2581"/>
                  </a:lnTo>
                  <a:lnTo>
                    <a:pt x="2522" y="2502"/>
                  </a:lnTo>
                  <a:lnTo>
                    <a:pt x="2621" y="2344"/>
                  </a:lnTo>
                  <a:lnTo>
                    <a:pt x="2621" y="2344"/>
                  </a:lnTo>
                  <a:lnTo>
                    <a:pt x="2798" y="1950"/>
                  </a:lnTo>
                  <a:lnTo>
                    <a:pt x="2857" y="1753"/>
                  </a:lnTo>
                  <a:lnTo>
                    <a:pt x="2896" y="1557"/>
                  </a:lnTo>
                  <a:lnTo>
                    <a:pt x="2896" y="1557"/>
                  </a:lnTo>
                  <a:lnTo>
                    <a:pt x="2877" y="1360"/>
                  </a:lnTo>
                  <a:lnTo>
                    <a:pt x="2837" y="1143"/>
                  </a:lnTo>
                  <a:lnTo>
                    <a:pt x="2778" y="946"/>
                  </a:lnTo>
                  <a:lnTo>
                    <a:pt x="2680" y="788"/>
                  </a:lnTo>
                  <a:lnTo>
                    <a:pt x="2680" y="788"/>
                  </a:lnTo>
                  <a:lnTo>
                    <a:pt x="2542" y="591"/>
                  </a:lnTo>
                  <a:lnTo>
                    <a:pt x="2365" y="394"/>
                  </a:lnTo>
                  <a:lnTo>
                    <a:pt x="2168" y="237"/>
                  </a:lnTo>
                  <a:lnTo>
                    <a:pt x="1971" y="99"/>
                  </a:lnTo>
                  <a:lnTo>
                    <a:pt x="1971" y="99"/>
                  </a:lnTo>
                  <a:lnTo>
                    <a:pt x="1912" y="79"/>
                  </a:lnTo>
                  <a:lnTo>
                    <a:pt x="1774" y="59"/>
                  </a:lnTo>
                  <a:lnTo>
                    <a:pt x="1458" y="40"/>
                  </a:lnTo>
                  <a:lnTo>
                    <a:pt x="1025" y="0"/>
                  </a:lnTo>
                  <a:lnTo>
                    <a:pt x="1025" y="0"/>
                  </a:lnTo>
                  <a:lnTo>
                    <a:pt x="946" y="20"/>
                  </a:lnTo>
                  <a:lnTo>
                    <a:pt x="868" y="59"/>
                  </a:lnTo>
                  <a:lnTo>
                    <a:pt x="730" y="138"/>
                  </a:lnTo>
                  <a:lnTo>
                    <a:pt x="454" y="355"/>
                  </a:lnTo>
                  <a:lnTo>
                    <a:pt x="454" y="355"/>
                  </a:lnTo>
                  <a:lnTo>
                    <a:pt x="316" y="493"/>
                  </a:lnTo>
                  <a:lnTo>
                    <a:pt x="198" y="650"/>
                  </a:lnTo>
                  <a:lnTo>
                    <a:pt x="119" y="808"/>
                  </a:lnTo>
                  <a:lnTo>
                    <a:pt x="80" y="966"/>
                  </a:lnTo>
                  <a:lnTo>
                    <a:pt x="40" y="1103"/>
                  </a:lnTo>
                  <a:lnTo>
                    <a:pt x="21" y="1222"/>
                  </a:lnTo>
                  <a:lnTo>
                    <a:pt x="1" y="1340"/>
                  </a:lnTo>
                  <a:lnTo>
                    <a:pt x="1" y="1340"/>
                  </a:lnTo>
                  <a:lnTo>
                    <a:pt x="80" y="1734"/>
                  </a:lnTo>
                  <a:lnTo>
                    <a:pt x="139" y="1931"/>
                  </a:lnTo>
                  <a:lnTo>
                    <a:pt x="218" y="2108"/>
                  </a:lnTo>
                  <a:lnTo>
                    <a:pt x="218" y="2108"/>
                  </a:lnTo>
                  <a:lnTo>
                    <a:pt x="355" y="2266"/>
                  </a:lnTo>
                  <a:lnTo>
                    <a:pt x="513" y="2423"/>
                  </a:lnTo>
                  <a:lnTo>
                    <a:pt x="671" y="2581"/>
                  </a:lnTo>
                  <a:lnTo>
                    <a:pt x="848" y="27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1"/>
            <p:cNvSpPr/>
            <p:nvPr/>
          </p:nvSpPr>
          <p:spPr>
            <a:xfrm>
              <a:off x="1527950" y="2249800"/>
              <a:ext cx="440750" cy="440775"/>
            </a:xfrm>
            <a:custGeom>
              <a:avLst/>
              <a:gdLst/>
              <a:ahLst/>
              <a:cxnLst/>
              <a:rect l="l" t="t" r="r" b="b"/>
              <a:pathLst>
                <a:path w="17630" h="17631" extrusionOk="0">
                  <a:moveTo>
                    <a:pt x="92" y="10053"/>
                  </a:moveTo>
                  <a:lnTo>
                    <a:pt x="98" y="10125"/>
                  </a:lnTo>
                  <a:lnTo>
                    <a:pt x="98" y="10106"/>
                  </a:lnTo>
                  <a:lnTo>
                    <a:pt x="92" y="10053"/>
                  </a:lnTo>
                  <a:close/>
                  <a:moveTo>
                    <a:pt x="1536" y="13809"/>
                  </a:moveTo>
                  <a:lnTo>
                    <a:pt x="1674" y="14006"/>
                  </a:lnTo>
                  <a:lnTo>
                    <a:pt x="1623" y="13915"/>
                  </a:lnTo>
                  <a:lnTo>
                    <a:pt x="1623" y="13915"/>
                  </a:lnTo>
                  <a:lnTo>
                    <a:pt x="1536" y="13809"/>
                  </a:lnTo>
                  <a:close/>
                  <a:moveTo>
                    <a:pt x="1674" y="14006"/>
                  </a:moveTo>
                  <a:lnTo>
                    <a:pt x="1891" y="14282"/>
                  </a:lnTo>
                  <a:lnTo>
                    <a:pt x="1891" y="14282"/>
                  </a:lnTo>
                  <a:lnTo>
                    <a:pt x="1832" y="14203"/>
                  </a:lnTo>
                  <a:lnTo>
                    <a:pt x="1812" y="14163"/>
                  </a:lnTo>
                  <a:lnTo>
                    <a:pt x="1773" y="14124"/>
                  </a:lnTo>
                  <a:lnTo>
                    <a:pt x="1674" y="14006"/>
                  </a:lnTo>
                  <a:close/>
                  <a:moveTo>
                    <a:pt x="8510" y="0"/>
                  </a:moveTo>
                  <a:lnTo>
                    <a:pt x="8116" y="20"/>
                  </a:lnTo>
                  <a:lnTo>
                    <a:pt x="8096" y="20"/>
                  </a:lnTo>
                  <a:lnTo>
                    <a:pt x="7741" y="59"/>
                  </a:lnTo>
                  <a:lnTo>
                    <a:pt x="7288" y="138"/>
                  </a:lnTo>
                  <a:lnTo>
                    <a:pt x="7210" y="138"/>
                  </a:lnTo>
                  <a:lnTo>
                    <a:pt x="7150" y="158"/>
                  </a:lnTo>
                  <a:lnTo>
                    <a:pt x="7013" y="178"/>
                  </a:lnTo>
                  <a:lnTo>
                    <a:pt x="7013" y="197"/>
                  </a:lnTo>
                  <a:lnTo>
                    <a:pt x="6776" y="237"/>
                  </a:lnTo>
                  <a:lnTo>
                    <a:pt x="6737" y="256"/>
                  </a:lnTo>
                  <a:lnTo>
                    <a:pt x="6579" y="296"/>
                  </a:lnTo>
                  <a:lnTo>
                    <a:pt x="6441" y="316"/>
                  </a:lnTo>
                  <a:lnTo>
                    <a:pt x="6402" y="335"/>
                  </a:lnTo>
                  <a:lnTo>
                    <a:pt x="6363" y="355"/>
                  </a:lnTo>
                  <a:lnTo>
                    <a:pt x="6106" y="434"/>
                  </a:lnTo>
                  <a:lnTo>
                    <a:pt x="6087" y="434"/>
                  </a:lnTo>
                  <a:lnTo>
                    <a:pt x="6047" y="453"/>
                  </a:lnTo>
                  <a:lnTo>
                    <a:pt x="6028" y="453"/>
                  </a:lnTo>
                  <a:lnTo>
                    <a:pt x="5890" y="493"/>
                  </a:lnTo>
                  <a:lnTo>
                    <a:pt x="5870" y="513"/>
                  </a:lnTo>
                  <a:lnTo>
                    <a:pt x="5594" y="611"/>
                  </a:lnTo>
                  <a:lnTo>
                    <a:pt x="5378" y="709"/>
                  </a:lnTo>
                  <a:lnTo>
                    <a:pt x="5240" y="769"/>
                  </a:lnTo>
                  <a:lnTo>
                    <a:pt x="5043" y="847"/>
                  </a:lnTo>
                  <a:lnTo>
                    <a:pt x="4885" y="926"/>
                  </a:lnTo>
                  <a:lnTo>
                    <a:pt x="4747" y="1005"/>
                  </a:lnTo>
                  <a:lnTo>
                    <a:pt x="4491" y="1123"/>
                  </a:lnTo>
                  <a:lnTo>
                    <a:pt x="4452" y="1163"/>
                  </a:lnTo>
                  <a:lnTo>
                    <a:pt x="4393" y="1182"/>
                  </a:lnTo>
                  <a:lnTo>
                    <a:pt x="4334" y="1222"/>
                  </a:lnTo>
                  <a:lnTo>
                    <a:pt x="4294" y="1241"/>
                  </a:lnTo>
                  <a:lnTo>
                    <a:pt x="3979" y="1458"/>
                  </a:lnTo>
                  <a:lnTo>
                    <a:pt x="3920" y="1497"/>
                  </a:lnTo>
                  <a:lnTo>
                    <a:pt x="3762" y="1596"/>
                  </a:lnTo>
                  <a:lnTo>
                    <a:pt x="3743" y="1596"/>
                  </a:lnTo>
                  <a:lnTo>
                    <a:pt x="3329" y="1911"/>
                  </a:lnTo>
                  <a:lnTo>
                    <a:pt x="2994" y="2187"/>
                  </a:lnTo>
                  <a:lnTo>
                    <a:pt x="2856" y="2325"/>
                  </a:lnTo>
                  <a:lnTo>
                    <a:pt x="2797" y="2364"/>
                  </a:lnTo>
                  <a:lnTo>
                    <a:pt x="2738" y="2423"/>
                  </a:lnTo>
                  <a:lnTo>
                    <a:pt x="2561" y="2601"/>
                  </a:lnTo>
                  <a:lnTo>
                    <a:pt x="2423" y="2738"/>
                  </a:lnTo>
                  <a:lnTo>
                    <a:pt x="2423" y="2758"/>
                  </a:lnTo>
                  <a:lnTo>
                    <a:pt x="2305" y="2857"/>
                  </a:lnTo>
                  <a:lnTo>
                    <a:pt x="2305" y="2876"/>
                  </a:lnTo>
                  <a:lnTo>
                    <a:pt x="2285" y="2896"/>
                  </a:lnTo>
                  <a:lnTo>
                    <a:pt x="1950" y="3270"/>
                  </a:lnTo>
                  <a:lnTo>
                    <a:pt x="1930" y="3310"/>
                  </a:lnTo>
                  <a:lnTo>
                    <a:pt x="1871" y="3369"/>
                  </a:lnTo>
                  <a:lnTo>
                    <a:pt x="1852" y="3388"/>
                  </a:lnTo>
                  <a:lnTo>
                    <a:pt x="1812" y="3448"/>
                  </a:lnTo>
                  <a:lnTo>
                    <a:pt x="1694" y="3625"/>
                  </a:lnTo>
                  <a:lnTo>
                    <a:pt x="1635" y="3684"/>
                  </a:lnTo>
                  <a:lnTo>
                    <a:pt x="1477" y="3901"/>
                  </a:lnTo>
                  <a:lnTo>
                    <a:pt x="1477" y="3920"/>
                  </a:lnTo>
                  <a:lnTo>
                    <a:pt x="1477" y="3940"/>
                  </a:lnTo>
                  <a:lnTo>
                    <a:pt x="1458" y="3940"/>
                  </a:lnTo>
                  <a:lnTo>
                    <a:pt x="1339" y="4137"/>
                  </a:lnTo>
                  <a:lnTo>
                    <a:pt x="1123" y="4511"/>
                  </a:lnTo>
                  <a:lnTo>
                    <a:pt x="1103" y="4531"/>
                  </a:lnTo>
                  <a:lnTo>
                    <a:pt x="1083" y="4570"/>
                  </a:lnTo>
                  <a:lnTo>
                    <a:pt x="906" y="4905"/>
                  </a:lnTo>
                  <a:lnTo>
                    <a:pt x="709" y="5319"/>
                  </a:lnTo>
                  <a:lnTo>
                    <a:pt x="532" y="5772"/>
                  </a:lnTo>
                  <a:lnTo>
                    <a:pt x="374" y="6245"/>
                  </a:lnTo>
                  <a:lnTo>
                    <a:pt x="236" y="6757"/>
                  </a:lnTo>
                  <a:lnTo>
                    <a:pt x="276" y="6619"/>
                  </a:lnTo>
                  <a:lnTo>
                    <a:pt x="276" y="6619"/>
                  </a:lnTo>
                  <a:lnTo>
                    <a:pt x="197" y="6934"/>
                  </a:lnTo>
                  <a:lnTo>
                    <a:pt x="197" y="6954"/>
                  </a:lnTo>
                  <a:lnTo>
                    <a:pt x="177" y="7052"/>
                  </a:lnTo>
                  <a:lnTo>
                    <a:pt x="138" y="7210"/>
                  </a:lnTo>
                  <a:lnTo>
                    <a:pt x="98" y="7486"/>
                  </a:lnTo>
                  <a:lnTo>
                    <a:pt x="138" y="7269"/>
                  </a:lnTo>
                  <a:lnTo>
                    <a:pt x="98" y="7505"/>
                  </a:lnTo>
                  <a:lnTo>
                    <a:pt x="79" y="7564"/>
                  </a:lnTo>
                  <a:lnTo>
                    <a:pt x="39" y="7919"/>
                  </a:lnTo>
                  <a:lnTo>
                    <a:pt x="20" y="8215"/>
                  </a:lnTo>
                  <a:lnTo>
                    <a:pt x="20" y="8274"/>
                  </a:lnTo>
                  <a:lnTo>
                    <a:pt x="0" y="8510"/>
                  </a:lnTo>
                  <a:lnTo>
                    <a:pt x="0" y="8628"/>
                  </a:lnTo>
                  <a:lnTo>
                    <a:pt x="0" y="8707"/>
                  </a:lnTo>
                  <a:lnTo>
                    <a:pt x="0" y="8786"/>
                  </a:lnTo>
                  <a:lnTo>
                    <a:pt x="0" y="8943"/>
                  </a:lnTo>
                  <a:lnTo>
                    <a:pt x="0" y="9042"/>
                  </a:lnTo>
                  <a:lnTo>
                    <a:pt x="0" y="9101"/>
                  </a:lnTo>
                  <a:lnTo>
                    <a:pt x="6" y="9137"/>
                  </a:lnTo>
                  <a:lnTo>
                    <a:pt x="6" y="9137"/>
                  </a:lnTo>
                  <a:lnTo>
                    <a:pt x="39" y="9554"/>
                  </a:lnTo>
                  <a:lnTo>
                    <a:pt x="20" y="9377"/>
                  </a:lnTo>
                  <a:lnTo>
                    <a:pt x="39" y="9593"/>
                  </a:lnTo>
                  <a:lnTo>
                    <a:pt x="39" y="9613"/>
                  </a:lnTo>
                  <a:lnTo>
                    <a:pt x="39" y="9633"/>
                  </a:lnTo>
                  <a:lnTo>
                    <a:pt x="39" y="9712"/>
                  </a:lnTo>
                  <a:lnTo>
                    <a:pt x="59" y="9790"/>
                  </a:lnTo>
                  <a:lnTo>
                    <a:pt x="92" y="10053"/>
                  </a:lnTo>
                  <a:lnTo>
                    <a:pt x="92" y="10053"/>
                  </a:lnTo>
                  <a:lnTo>
                    <a:pt x="79" y="9909"/>
                  </a:lnTo>
                  <a:lnTo>
                    <a:pt x="138" y="10362"/>
                  </a:lnTo>
                  <a:lnTo>
                    <a:pt x="138" y="10322"/>
                  </a:lnTo>
                  <a:lnTo>
                    <a:pt x="158" y="10440"/>
                  </a:lnTo>
                  <a:lnTo>
                    <a:pt x="158" y="10480"/>
                  </a:lnTo>
                  <a:lnTo>
                    <a:pt x="276" y="10992"/>
                  </a:lnTo>
                  <a:lnTo>
                    <a:pt x="414" y="11484"/>
                  </a:lnTo>
                  <a:lnTo>
                    <a:pt x="611" y="12075"/>
                  </a:lnTo>
                  <a:lnTo>
                    <a:pt x="630" y="12095"/>
                  </a:lnTo>
                  <a:lnTo>
                    <a:pt x="630" y="12115"/>
                  </a:lnTo>
                  <a:lnTo>
                    <a:pt x="650" y="12174"/>
                  </a:lnTo>
                  <a:lnTo>
                    <a:pt x="886" y="12647"/>
                  </a:lnTo>
                  <a:lnTo>
                    <a:pt x="1103" y="13100"/>
                  </a:lnTo>
                  <a:lnTo>
                    <a:pt x="1123" y="13119"/>
                  </a:lnTo>
                  <a:lnTo>
                    <a:pt x="1182" y="13238"/>
                  </a:lnTo>
                  <a:lnTo>
                    <a:pt x="1221" y="13277"/>
                  </a:lnTo>
                  <a:lnTo>
                    <a:pt x="1261" y="13375"/>
                  </a:lnTo>
                  <a:lnTo>
                    <a:pt x="1300" y="13435"/>
                  </a:lnTo>
                  <a:lnTo>
                    <a:pt x="1300" y="13435"/>
                  </a:lnTo>
                  <a:lnTo>
                    <a:pt x="1241" y="13316"/>
                  </a:lnTo>
                  <a:lnTo>
                    <a:pt x="1241" y="13316"/>
                  </a:lnTo>
                  <a:lnTo>
                    <a:pt x="1438" y="13651"/>
                  </a:lnTo>
                  <a:lnTo>
                    <a:pt x="1458" y="13691"/>
                  </a:lnTo>
                  <a:lnTo>
                    <a:pt x="1596" y="13868"/>
                  </a:lnTo>
                  <a:lnTo>
                    <a:pt x="1623" y="13915"/>
                  </a:lnTo>
                  <a:lnTo>
                    <a:pt x="1623" y="13915"/>
                  </a:lnTo>
                  <a:lnTo>
                    <a:pt x="1871" y="14222"/>
                  </a:lnTo>
                  <a:lnTo>
                    <a:pt x="2187" y="14636"/>
                  </a:lnTo>
                  <a:lnTo>
                    <a:pt x="2226" y="14676"/>
                  </a:lnTo>
                  <a:lnTo>
                    <a:pt x="2600" y="15070"/>
                  </a:lnTo>
                  <a:lnTo>
                    <a:pt x="2620" y="15089"/>
                  </a:lnTo>
                  <a:lnTo>
                    <a:pt x="2640" y="15109"/>
                  </a:lnTo>
                  <a:lnTo>
                    <a:pt x="2679" y="15148"/>
                  </a:lnTo>
                  <a:lnTo>
                    <a:pt x="2856" y="15306"/>
                  </a:lnTo>
                  <a:lnTo>
                    <a:pt x="2777" y="15247"/>
                  </a:lnTo>
                  <a:lnTo>
                    <a:pt x="2777" y="15247"/>
                  </a:lnTo>
                  <a:lnTo>
                    <a:pt x="2837" y="15306"/>
                  </a:lnTo>
                  <a:lnTo>
                    <a:pt x="2876" y="15345"/>
                  </a:lnTo>
                  <a:lnTo>
                    <a:pt x="2974" y="15424"/>
                  </a:lnTo>
                  <a:lnTo>
                    <a:pt x="2994" y="15444"/>
                  </a:lnTo>
                  <a:lnTo>
                    <a:pt x="3034" y="15483"/>
                  </a:lnTo>
                  <a:lnTo>
                    <a:pt x="3073" y="15523"/>
                  </a:lnTo>
                  <a:lnTo>
                    <a:pt x="3171" y="15582"/>
                  </a:lnTo>
                  <a:lnTo>
                    <a:pt x="3231" y="15641"/>
                  </a:lnTo>
                  <a:lnTo>
                    <a:pt x="3782" y="16054"/>
                  </a:lnTo>
                  <a:lnTo>
                    <a:pt x="3821" y="16094"/>
                  </a:lnTo>
                  <a:lnTo>
                    <a:pt x="4294" y="16389"/>
                  </a:lnTo>
                  <a:lnTo>
                    <a:pt x="4865" y="16704"/>
                  </a:lnTo>
                  <a:lnTo>
                    <a:pt x="5338" y="16921"/>
                  </a:lnTo>
                  <a:lnTo>
                    <a:pt x="5772" y="17079"/>
                  </a:lnTo>
                  <a:lnTo>
                    <a:pt x="5693" y="17059"/>
                  </a:lnTo>
                  <a:lnTo>
                    <a:pt x="5772" y="17098"/>
                  </a:lnTo>
                  <a:lnTo>
                    <a:pt x="5791" y="17098"/>
                  </a:lnTo>
                  <a:lnTo>
                    <a:pt x="5831" y="17118"/>
                  </a:lnTo>
                  <a:lnTo>
                    <a:pt x="5850" y="17118"/>
                  </a:lnTo>
                  <a:lnTo>
                    <a:pt x="6264" y="17256"/>
                  </a:lnTo>
                  <a:lnTo>
                    <a:pt x="6717" y="17374"/>
                  </a:lnTo>
                  <a:lnTo>
                    <a:pt x="7111" y="17473"/>
                  </a:lnTo>
                  <a:lnTo>
                    <a:pt x="7190" y="17492"/>
                  </a:lnTo>
                  <a:lnTo>
                    <a:pt x="7446" y="17532"/>
                  </a:lnTo>
                  <a:lnTo>
                    <a:pt x="7525" y="17532"/>
                  </a:lnTo>
                  <a:lnTo>
                    <a:pt x="7584" y="17552"/>
                  </a:lnTo>
                  <a:lnTo>
                    <a:pt x="7938" y="17591"/>
                  </a:lnTo>
                  <a:lnTo>
                    <a:pt x="8391" y="17630"/>
                  </a:lnTo>
                  <a:lnTo>
                    <a:pt x="9199" y="17630"/>
                  </a:lnTo>
                  <a:lnTo>
                    <a:pt x="9278" y="17611"/>
                  </a:lnTo>
                  <a:lnTo>
                    <a:pt x="9514" y="17611"/>
                  </a:lnTo>
                  <a:lnTo>
                    <a:pt x="9711" y="17591"/>
                  </a:lnTo>
                  <a:lnTo>
                    <a:pt x="9908" y="17571"/>
                  </a:lnTo>
                  <a:lnTo>
                    <a:pt x="9987" y="17552"/>
                  </a:lnTo>
                  <a:lnTo>
                    <a:pt x="10125" y="17532"/>
                  </a:lnTo>
                  <a:lnTo>
                    <a:pt x="10243" y="17512"/>
                  </a:lnTo>
                  <a:lnTo>
                    <a:pt x="10282" y="17512"/>
                  </a:lnTo>
                  <a:lnTo>
                    <a:pt x="10342" y="17492"/>
                  </a:lnTo>
                  <a:lnTo>
                    <a:pt x="10479" y="17473"/>
                  </a:lnTo>
                  <a:lnTo>
                    <a:pt x="10736" y="17414"/>
                  </a:lnTo>
                  <a:lnTo>
                    <a:pt x="10755" y="17414"/>
                  </a:lnTo>
                  <a:lnTo>
                    <a:pt x="11031" y="17355"/>
                  </a:lnTo>
                  <a:lnTo>
                    <a:pt x="11346" y="17256"/>
                  </a:lnTo>
                  <a:lnTo>
                    <a:pt x="11701" y="17158"/>
                  </a:lnTo>
                  <a:lnTo>
                    <a:pt x="12095" y="17000"/>
                  </a:lnTo>
                  <a:lnTo>
                    <a:pt x="12173" y="16961"/>
                  </a:lnTo>
                  <a:lnTo>
                    <a:pt x="12508" y="16823"/>
                  </a:lnTo>
                  <a:lnTo>
                    <a:pt x="12607" y="16764"/>
                  </a:lnTo>
                  <a:lnTo>
                    <a:pt x="12705" y="16724"/>
                  </a:lnTo>
                  <a:lnTo>
                    <a:pt x="13119" y="16507"/>
                  </a:lnTo>
                  <a:lnTo>
                    <a:pt x="13493" y="16271"/>
                  </a:lnTo>
                  <a:lnTo>
                    <a:pt x="13671" y="16173"/>
                  </a:lnTo>
                  <a:lnTo>
                    <a:pt x="13769" y="16094"/>
                  </a:lnTo>
                  <a:lnTo>
                    <a:pt x="13848" y="16054"/>
                  </a:lnTo>
                  <a:lnTo>
                    <a:pt x="13966" y="15956"/>
                  </a:lnTo>
                  <a:lnTo>
                    <a:pt x="14242" y="15759"/>
                  </a:lnTo>
                  <a:lnTo>
                    <a:pt x="14262" y="15739"/>
                  </a:lnTo>
                  <a:lnTo>
                    <a:pt x="14439" y="15601"/>
                  </a:lnTo>
                  <a:lnTo>
                    <a:pt x="14695" y="15385"/>
                  </a:lnTo>
                  <a:lnTo>
                    <a:pt x="14813" y="15267"/>
                  </a:lnTo>
                  <a:lnTo>
                    <a:pt x="14852" y="15227"/>
                  </a:lnTo>
                  <a:lnTo>
                    <a:pt x="15049" y="15050"/>
                  </a:lnTo>
                  <a:lnTo>
                    <a:pt x="15246" y="14833"/>
                  </a:lnTo>
                  <a:lnTo>
                    <a:pt x="15306" y="14774"/>
                  </a:lnTo>
                  <a:lnTo>
                    <a:pt x="15542" y="14498"/>
                  </a:lnTo>
                  <a:lnTo>
                    <a:pt x="15798" y="14203"/>
                  </a:lnTo>
                  <a:lnTo>
                    <a:pt x="15857" y="14124"/>
                  </a:lnTo>
                  <a:lnTo>
                    <a:pt x="16192" y="13651"/>
                  </a:lnTo>
                  <a:lnTo>
                    <a:pt x="16448" y="13218"/>
                  </a:lnTo>
                  <a:lnTo>
                    <a:pt x="16468" y="13198"/>
                  </a:lnTo>
                  <a:lnTo>
                    <a:pt x="16527" y="13100"/>
                  </a:lnTo>
                  <a:lnTo>
                    <a:pt x="16684" y="12785"/>
                  </a:lnTo>
                  <a:lnTo>
                    <a:pt x="16704" y="12745"/>
                  </a:lnTo>
                  <a:lnTo>
                    <a:pt x="16743" y="12686"/>
                  </a:lnTo>
                  <a:lnTo>
                    <a:pt x="16803" y="12528"/>
                  </a:lnTo>
                  <a:lnTo>
                    <a:pt x="17019" y="12036"/>
                  </a:lnTo>
                  <a:lnTo>
                    <a:pt x="17059" y="11957"/>
                  </a:lnTo>
                  <a:lnTo>
                    <a:pt x="17059" y="11918"/>
                  </a:lnTo>
                  <a:lnTo>
                    <a:pt x="17078" y="11898"/>
                  </a:lnTo>
                  <a:lnTo>
                    <a:pt x="17177" y="11603"/>
                  </a:lnTo>
                  <a:lnTo>
                    <a:pt x="17275" y="11287"/>
                  </a:lnTo>
                  <a:lnTo>
                    <a:pt x="17394" y="10795"/>
                  </a:lnTo>
                  <a:lnTo>
                    <a:pt x="17413" y="10736"/>
                  </a:lnTo>
                  <a:lnTo>
                    <a:pt x="17433" y="10637"/>
                  </a:lnTo>
                  <a:lnTo>
                    <a:pt x="17433" y="10618"/>
                  </a:lnTo>
                  <a:lnTo>
                    <a:pt x="17512" y="10263"/>
                  </a:lnTo>
                  <a:lnTo>
                    <a:pt x="17551" y="9909"/>
                  </a:lnTo>
                  <a:lnTo>
                    <a:pt x="17591" y="9574"/>
                  </a:lnTo>
                  <a:lnTo>
                    <a:pt x="17630" y="8963"/>
                  </a:lnTo>
                  <a:lnTo>
                    <a:pt x="17630" y="8845"/>
                  </a:lnTo>
                  <a:lnTo>
                    <a:pt x="17591" y="8096"/>
                  </a:lnTo>
                  <a:lnTo>
                    <a:pt x="17531" y="7584"/>
                  </a:lnTo>
                  <a:lnTo>
                    <a:pt x="17551" y="7584"/>
                  </a:lnTo>
                  <a:lnTo>
                    <a:pt x="17531" y="7545"/>
                  </a:lnTo>
                  <a:lnTo>
                    <a:pt x="17531" y="7505"/>
                  </a:lnTo>
                  <a:lnTo>
                    <a:pt x="17413" y="6836"/>
                  </a:lnTo>
                  <a:lnTo>
                    <a:pt x="17354" y="6678"/>
                  </a:lnTo>
                  <a:lnTo>
                    <a:pt x="17315" y="6520"/>
                  </a:lnTo>
                  <a:lnTo>
                    <a:pt x="17275" y="6343"/>
                  </a:lnTo>
                  <a:lnTo>
                    <a:pt x="17256" y="6245"/>
                  </a:lnTo>
                  <a:lnTo>
                    <a:pt x="17216" y="6127"/>
                  </a:lnTo>
                  <a:lnTo>
                    <a:pt x="17039" y="5654"/>
                  </a:lnTo>
                  <a:lnTo>
                    <a:pt x="17039" y="5614"/>
                  </a:lnTo>
                  <a:lnTo>
                    <a:pt x="17000" y="5555"/>
                  </a:lnTo>
                  <a:lnTo>
                    <a:pt x="16842" y="5181"/>
                  </a:lnTo>
                  <a:lnTo>
                    <a:pt x="16842" y="5201"/>
                  </a:lnTo>
                  <a:lnTo>
                    <a:pt x="16822" y="5142"/>
                  </a:lnTo>
                  <a:lnTo>
                    <a:pt x="16822" y="5122"/>
                  </a:lnTo>
                  <a:lnTo>
                    <a:pt x="16783" y="5063"/>
                  </a:lnTo>
                  <a:lnTo>
                    <a:pt x="16783" y="5043"/>
                  </a:lnTo>
                  <a:lnTo>
                    <a:pt x="16665" y="4807"/>
                  </a:lnTo>
                  <a:lnTo>
                    <a:pt x="16665" y="4826"/>
                  </a:lnTo>
                  <a:lnTo>
                    <a:pt x="16566" y="4610"/>
                  </a:lnTo>
                  <a:lnTo>
                    <a:pt x="16507" y="4511"/>
                  </a:lnTo>
                  <a:lnTo>
                    <a:pt x="16369" y="4255"/>
                  </a:lnTo>
                  <a:lnTo>
                    <a:pt x="16330" y="4216"/>
                  </a:lnTo>
                  <a:lnTo>
                    <a:pt x="16251" y="4078"/>
                  </a:lnTo>
                  <a:lnTo>
                    <a:pt x="16231" y="4058"/>
                  </a:lnTo>
                  <a:lnTo>
                    <a:pt x="16212" y="4039"/>
                  </a:lnTo>
                  <a:lnTo>
                    <a:pt x="16172" y="3960"/>
                  </a:lnTo>
                  <a:lnTo>
                    <a:pt x="16153" y="3920"/>
                  </a:lnTo>
                  <a:lnTo>
                    <a:pt x="15896" y="3566"/>
                  </a:lnTo>
                  <a:lnTo>
                    <a:pt x="15857" y="3526"/>
                  </a:lnTo>
                  <a:lnTo>
                    <a:pt x="15778" y="3408"/>
                  </a:lnTo>
                  <a:lnTo>
                    <a:pt x="15719" y="3349"/>
                  </a:lnTo>
                  <a:lnTo>
                    <a:pt x="15699" y="3290"/>
                  </a:lnTo>
                  <a:lnTo>
                    <a:pt x="15522" y="3093"/>
                  </a:lnTo>
                  <a:lnTo>
                    <a:pt x="15384" y="2935"/>
                  </a:lnTo>
                  <a:lnTo>
                    <a:pt x="15345" y="2896"/>
                  </a:lnTo>
                  <a:lnTo>
                    <a:pt x="14990" y="2522"/>
                  </a:lnTo>
                  <a:lnTo>
                    <a:pt x="14852" y="2404"/>
                  </a:lnTo>
                  <a:lnTo>
                    <a:pt x="14734" y="2285"/>
                  </a:lnTo>
                  <a:lnTo>
                    <a:pt x="14478" y="2069"/>
                  </a:lnTo>
                  <a:lnTo>
                    <a:pt x="14458" y="2049"/>
                  </a:lnTo>
                  <a:lnTo>
                    <a:pt x="14321" y="1931"/>
                  </a:lnTo>
                  <a:lnTo>
                    <a:pt x="14281" y="1911"/>
                  </a:lnTo>
                  <a:lnTo>
                    <a:pt x="13966" y="1655"/>
                  </a:lnTo>
                  <a:lnTo>
                    <a:pt x="13848" y="1576"/>
                  </a:lnTo>
                  <a:lnTo>
                    <a:pt x="13828" y="1576"/>
                  </a:lnTo>
                  <a:lnTo>
                    <a:pt x="13808" y="1557"/>
                  </a:lnTo>
                  <a:lnTo>
                    <a:pt x="13710" y="1478"/>
                  </a:lnTo>
                  <a:lnTo>
                    <a:pt x="13690" y="1478"/>
                  </a:lnTo>
                  <a:lnTo>
                    <a:pt x="13671" y="1458"/>
                  </a:lnTo>
                  <a:lnTo>
                    <a:pt x="13454" y="1320"/>
                  </a:lnTo>
                  <a:lnTo>
                    <a:pt x="13434" y="1320"/>
                  </a:lnTo>
                  <a:lnTo>
                    <a:pt x="13414" y="1300"/>
                  </a:lnTo>
                  <a:lnTo>
                    <a:pt x="13395" y="1281"/>
                  </a:lnTo>
                  <a:lnTo>
                    <a:pt x="13316" y="1241"/>
                  </a:lnTo>
                  <a:lnTo>
                    <a:pt x="13277" y="1202"/>
                  </a:lnTo>
                  <a:lnTo>
                    <a:pt x="13237" y="1202"/>
                  </a:lnTo>
                  <a:lnTo>
                    <a:pt x="13218" y="1182"/>
                  </a:lnTo>
                  <a:lnTo>
                    <a:pt x="13080" y="1103"/>
                  </a:lnTo>
                  <a:lnTo>
                    <a:pt x="13099" y="1123"/>
                  </a:lnTo>
                  <a:lnTo>
                    <a:pt x="12902" y="1005"/>
                  </a:lnTo>
                  <a:lnTo>
                    <a:pt x="12843" y="985"/>
                  </a:lnTo>
                  <a:lnTo>
                    <a:pt x="12764" y="946"/>
                  </a:lnTo>
                  <a:lnTo>
                    <a:pt x="12508" y="808"/>
                  </a:lnTo>
                  <a:lnTo>
                    <a:pt x="12489" y="808"/>
                  </a:lnTo>
                  <a:lnTo>
                    <a:pt x="12430" y="788"/>
                  </a:lnTo>
                  <a:lnTo>
                    <a:pt x="12410" y="769"/>
                  </a:lnTo>
                  <a:lnTo>
                    <a:pt x="12390" y="769"/>
                  </a:lnTo>
                  <a:lnTo>
                    <a:pt x="12292" y="709"/>
                  </a:lnTo>
                  <a:lnTo>
                    <a:pt x="12233" y="690"/>
                  </a:lnTo>
                  <a:lnTo>
                    <a:pt x="12193" y="670"/>
                  </a:lnTo>
                  <a:lnTo>
                    <a:pt x="11898" y="552"/>
                  </a:lnTo>
                  <a:lnTo>
                    <a:pt x="11799" y="532"/>
                  </a:lnTo>
                  <a:lnTo>
                    <a:pt x="11760" y="513"/>
                  </a:lnTo>
                  <a:lnTo>
                    <a:pt x="11740" y="493"/>
                  </a:lnTo>
                  <a:lnTo>
                    <a:pt x="11661" y="473"/>
                  </a:lnTo>
                  <a:lnTo>
                    <a:pt x="11622" y="453"/>
                  </a:lnTo>
                  <a:lnTo>
                    <a:pt x="11602" y="453"/>
                  </a:lnTo>
                  <a:lnTo>
                    <a:pt x="11149" y="316"/>
                  </a:lnTo>
                  <a:lnTo>
                    <a:pt x="11090" y="296"/>
                  </a:lnTo>
                  <a:lnTo>
                    <a:pt x="10972" y="276"/>
                  </a:lnTo>
                  <a:lnTo>
                    <a:pt x="10578" y="178"/>
                  </a:lnTo>
                  <a:lnTo>
                    <a:pt x="10519" y="158"/>
                  </a:lnTo>
                  <a:lnTo>
                    <a:pt x="10440" y="158"/>
                  </a:lnTo>
                  <a:lnTo>
                    <a:pt x="10420" y="138"/>
                  </a:lnTo>
                  <a:lnTo>
                    <a:pt x="10302" y="119"/>
                  </a:lnTo>
                  <a:lnTo>
                    <a:pt x="10263" y="119"/>
                  </a:lnTo>
                  <a:lnTo>
                    <a:pt x="10105" y="99"/>
                  </a:lnTo>
                  <a:lnTo>
                    <a:pt x="9928" y="79"/>
                  </a:lnTo>
                  <a:lnTo>
                    <a:pt x="9711" y="40"/>
                  </a:lnTo>
                  <a:lnTo>
                    <a:pt x="9692" y="40"/>
                  </a:lnTo>
                  <a:lnTo>
                    <a:pt x="9337" y="20"/>
                  </a:lnTo>
                  <a:lnTo>
                    <a:pt x="9278" y="20"/>
                  </a:lnTo>
                  <a:lnTo>
                    <a:pt x="8904" y="0"/>
                  </a:lnTo>
                  <a:close/>
                </a:path>
              </a:pathLst>
            </a:custGeom>
            <a:solidFill>
              <a:srgbClr val="D9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1"/>
            <p:cNvSpPr/>
            <p:nvPr/>
          </p:nvSpPr>
          <p:spPr>
            <a:xfrm>
              <a:off x="1527950" y="2249800"/>
              <a:ext cx="440750" cy="440775"/>
            </a:xfrm>
            <a:custGeom>
              <a:avLst/>
              <a:gdLst/>
              <a:ahLst/>
              <a:cxnLst/>
              <a:rect l="l" t="t" r="r" b="b"/>
              <a:pathLst>
                <a:path w="17630" h="17631" fill="none" extrusionOk="0">
                  <a:moveTo>
                    <a:pt x="17591" y="8096"/>
                  </a:moveTo>
                  <a:lnTo>
                    <a:pt x="17531" y="7584"/>
                  </a:lnTo>
                  <a:lnTo>
                    <a:pt x="17551" y="7584"/>
                  </a:lnTo>
                  <a:lnTo>
                    <a:pt x="17551" y="7584"/>
                  </a:lnTo>
                  <a:lnTo>
                    <a:pt x="17531" y="7545"/>
                  </a:lnTo>
                  <a:lnTo>
                    <a:pt x="17531" y="7545"/>
                  </a:lnTo>
                  <a:lnTo>
                    <a:pt x="17531" y="7545"/>
                  </a:lnTo>
                  <a:lnTo>
                    <a:pt x="17531" y="7545"/>
                  </a:lnTo>
                  <a:lnTo>
                    <a:pt x="17531" y="7505"/>
                  </a:lnTo>
                  <a:lnTo>
                    <a:pt x="17531" y="7505"/>
                  </a:lnTo>
                  <a:lnTo>
                    <a:pt x="17413" y="6836"/>
                  </a:lnTo>
                  <a:lnTo>
                    <a:pt x="17413" y="6836"/>
                  </a:lnTo>
                  <a:lnTo>
                    <a:pt x="17354" y="6678"/>
                  </a:lnTo>
                  <a:lnTo>
                    <a:pt x="17354" y="6678"/>
                  </a:lnTo>
                  <a:lnTo>
                    <a:pt x="17315" y="6520"/>
                  </a:lnTo>
                  <a:lnTo>
                    <a:pt x="17315" y="6520"/>
                  </a:lnTo>
                  <a:lnTo>
                    <a:pt x="17275" y="6343"/>
                  </a:lnTo>
                  <a:lnTo>
                    <a:pt x="17275" y="6343"/>
                  </a:lnTo>
                  <a:lnTo>
                    <a:pt x="17256" y="6245"/>
                  </a:lnTo>
                  <a:lnTo>
                    <a:pt x="17256" y="6245"/>
                  </a:lnTo>
                  <a:lnTo>
                    <a:pt x="17216" y="6127"/>
                  </a:lnTo>
                  <a:lnTo>
                    <a:pt x="17216" y="6127"/>
                  </a:lnTo>
                  <a:lnTo>
                    <a:pt x="17216" y="6127"/>
                  </a:lnTo>
                  <a:lnTo>
                    <a:pt x="17216" y="6127"/>
                  </a:lnTo>
                  <a:lnTo>
                    <a:pt x="17039" y="5654"/>
                  </a:lnTo>
                  <a:lnTo>
                    <a:pt x="17039" y="5654"/>
                  </a:lnTo>
                  <a:lnTo>
                    <a:pt x="17039" y="5614"/>
                  </a:lnTo>
                  <a:lnTo>
                    <a:pt x="17039" y="5614"/>
                  </a:lnTo>
                  <a:lnTo>
                    <a:pt x="17000" y="5555"/>
                  </a:lnTo>
                  <a:lnTo>
                    <a:pt x="17000" y="5555"/>
                  </a:lnTo>
                  <a:lnTo>
                    <a:pt x="16842" y="5181"/>
                  </a:lnTo>
                  <a:lnTo>
                    <a:pt x="16842" y="5201"/>
                  </a:lnTo>
                  <a:lnTo>
                    <a:pt x="16842" y="5201"/>
                  </a:lnTo>
                  <a:lnTo>
                    <a:pt x="16822" y="5142"/>
                  </a:lnTo>
                  <a:lnTo>
                    <a:pt x="16822" y="5122"/>
                  </a:lnTo>
                  <a:lnTo>
                    <a:pt x="16822" y="5122"/>
                  </a:lnTo>
                  <a:lnTo>
                    <a:pt x="16783" y="5063"/>
                  </a:lnTo>
                  <a:lnTo>
                    <a:pt x="16783" y="5063"/>
                  </a:lnTo>
                  <a:lnTo>
                    <a:pt x="16783" y="5043"/>
                  </a:lnTo>
                  <a:lnTo>
                    <a:pt x="16783" y="5023"/>
                  </a:lnTo>
                  <a:lnTo>
                    <a:pt x="16783" y="5023"/>
                  </a:lnTo>
                  <a:lnTo>
                    <a:pt x="16783" y="5043"/>
                  </a:lnTo>
                  <a:lnTo>
                    <a:pt x="16783" y="5043"/>
                  </a:lnTo>
                  <a:lnTo>
                    <a:pt x="16665" y="4807"/>
                  </a:lnTo>
                  <a:lnTo>
                    <a:pt x="16665" y="4826"/>
                  </a:lnTo>
                  <a:lnTo>
                    <a:pt x="16566" y="4610"/>
                  </a:lnTo>
                  <a:lnTo>
                    <a:pt x="16566" y="4610"/>
                  </a:lnTo>
                  <a:lnTo>
                    <a:pt x="16507" y="4511"/>
                  </a:lnTo>
                  <a:lnTo>
                    <a:pt x="16507" y="4511"/>
                  </a:lnTo>
                  <a:lnTo>
                    <a:pt x="16507" y="4511"/>
                  </a:lnTo>
                  <a:lnTo>
                    <a:pt x="16369" y="4255"/>
                  </a:lnTo>
                  <a:lnTo>
                    <a:pt x="16330" y="4216"/>
                  </a:lnTo>
                  <a:lnTo>
                    <a:pt x="16330" y="4216"/>
                  </a:lnTo>
                  <a:lnTo>
                    <a:pt x="16251" y="4078"/>
                  </a:lnTo>
                  <a:lnTo>
                    <a:pt x="16251" y="4078"/>
                  </a:lnTo>
                  <a:lnTo>
                    <a:pt x="16231" y="4058"/>
                  </a:lnTo>
                  <a:lnTo>
                    <a:pt x="16212" y="4039"/>
                  </a:lnTo>
                  <a:lnTo>
                    <a:pt x="16212" y="4039"/>
                  </a:lnTo>
                  <a:lnTo>
                    <a:pt x="16172" y="3960"/>
                  </a:lnTo>
                  <a:lnTo>
                    <a:pt x="16172" y="3960"/>
                  </a:lnTo>
                  <a:lnTo>
                    <a:pt x="16153" y="3920"/>
                  </a:lnTo>
                  <a:lnTo>
                    <a:pt x="15896" y="3566"/>
                  </a:lnTo>
                  <a:lnTo>
                    <a:pt x="15896" y="3566"/>
                  </a:lnTo>
                  <a:lnTo>
                    <a:pt x="15857" y="3526"/>
                  </a:lnTo>
                  <a:lnTo>
                    <a:pt x="15857" y="3526"/>
                  </a:lnTo>
                  <a:lnTo>
                    <a:pt x="15778" y="3408"/>
                  </a:lnTo>
                  <a:lnTo>
                    <a:pt x="15778" y="3408"/>
                  </a:lnTo>
                  <a:lnTo>
                    <a:pt x="15719" y="3349"/>
                  </a:lnTo>
                  <a:lnTo>
                    <a:pt x="15719" y="3349"/>
                  </a:lnTo>
                  <a:lnTo>
                    <a:pt x="15699" y="3290"/>
                  </a:lnTo>
                  <a:lnTo>
                    <a:pt x="15522" y="3093"/>
                  </a:lnTo>
                  <a:lnTo>
                    <a:pt x="15522" y="3093"/>
                  </a:lnTo>
                  <a:lnTo>
                    <a:pt x="15384" y="2935"/>
                  </a:lnTo>
                  <a:lnTo>
                    <a:pt x="15384" y="2935"/>
                  </a:lnTo>
                  <a:lnTo>
                    <a:pt x="15345" y="2896"/>
                  </a:lnTo>
                  <a:lnTo>
                    <a:pt x="14990" y="2522"/>
                  </a:lnTo>
                  <a:lnTo>
                    <a:pt x="14990" y="2522"/>
                  </a:lnTo>
                  <a:lnTo>
                    <a:pt x="14852" y="2404"/>
                  </a:lnTo>
                  <a:lnTo>
                    <a:pt x="14852" y="2404"/>
                  </a:lnTo>
                  <a:lnTo>
                    <a:pt x="14734" y="2285"/>
                  </a:lnTo>
                  <a:lnTo>
                    <a:pt x="14478" y="2069"/>
                  </a:lnTo>
                  <a:lnTo>
                    <a:pt x="14478" y="2069"/>
                  </a:lnTo>
                  <a:lnTo>
                    <a:pt x="14458" y="2049"/>
                  </a:lnTo>
                  <a:lnTo>
                    <a:pt x="14321" y="1931"/>
                  </a:lnTo>
                  <a:lnTo>
                    <a:pt x="14321" y="1931"/>
                  </a:lnTo>
                  <a:lnTo>
                    <a:pt x="14281" y="1911"/>
                  </a:lnTo>
                  <a:lnTo>
                    <a:pt x="14281" y="1911"/>
                  </a:lnTo>
                  <a:lnTo>
                    <a:pt x="13966" y="1655"/>
                  </a:lnTo>
                  <a:lnTo>
                    <a:pt x="13966" y="1655"/>
                  </a:lnTo>
                  <a:lnTo>
                    <a:pt x="13848" y="1576"/>
                  </a:lnTo>
                  <a:lnTo>
                    <a:pt x="13828" y="1576"/>
                  </a:lnTo>
                  <a:lnTo>
                    <a:pt x="13828" y="1576"/>
                  </a:lnTo>
                  <a:lnTo>
                    <a:pt x="13808" y="1557"/>
                  </a:lnTo>
                  <a:lnTo>
                    <a:pt x="13808" y="1557"/>
                  </a:lnTo>
                  <a:lnTo>
                    <a:pt x="13710" y="1478"/>
                  </a:lnTo>
                  <a:lnTo>
                    <a:pt x="13690" y="1478"/>
                  </a:lnTo>
                  <a:lnTo>
                    <a:pt x="13671" y="1458"/>
                  </a:lnTo>
                  <a:lnTo>
                    <a:pt x="13454" y="1320"/>
                  </a:lnTo>
                  <a:lnTo>
                    <a:pt x="13434" y="1320"/>
                  </a:lnTo>
                  <a:lnTo>
                    <a:pt x="13434" y="1320"/>
                  </a:lnTo>
                  <a:lnTo>
                    <a:pt x="13414" y="1300"/>
                  </a:lnTo>
                  <a:lnTo>
                    <a:pt x="13414" y="1300"/>
                  </a:lnTo>
                  <a:lnTo>
                    <a:pt x="13395" y="1281"/>
                  </a:lnTo>
                  <a:lnTo>
                    <a:pt x="13395" y="1281"/>
                  </a:lnTo>
                  <a:lnTo>
                    <a:pt x="13316" y="1241"/>
                  </a:lnTo>
                  <a:lnTo>
                    <a:pt x="13316" y="1241"/>
                  </a:lnTo>
                  <a:lnTo>
                    <a:pt x="13277" y="1202"/>
                  </a:lnTo>
                  <a:lnTo>
                    <a:pt x="13277" y="1202"/>
                  </a:lnTo>
                  <a:lnTo>
                    <a:pt x="13237" y="1202"/>
                  </a:lnTo>
                  <a:lnTo>
                    <a:pt x="13237" y="1202"/>
                  </a:lnTo>
                  <a:lnTo>
                    <a:pt x="13218" y="1182"/>
                  </a:lnTo>
                  <a:lnTo>
                    <a:pt x="13218" y="1182"/>
                  </a:lnTo>
                  <a:lnTo>
                    <a:pt x="13218" y="1182"/>
                  </a:lnTo>
                  <a:lnTo>
                    <a:pt x="13080" y="1103"/>
                  </a:lnTo>
                  <a:lnTo>
                    <a:pt x="13099" y="1123"/>
                  </a:lnTo>
                  <a:lnTo>
                    <a:pt x="12902" y="1005"/>
                  </a:lnTo>
                  <a:lnTo>
                    <a:pt x="12902" y="1005"/>
                  </a:lnTo>
                  <a:lnTo>
                    <a:pt x="12843" y="985"/>
                  </a:lnTo>
                  <a:lnTo>
                    <a:pt x="12843" y="985"/>
                  </a:lnTo>
                  <a:lnTo>
                    <a:pt x="12764" y="946"/>
                  </a:lnTo>
                  <a:lnTo>
                    <a:pt x="12764" y="946"/>
                  </a:lnTo>
                  <a:lnTo>
                    <a:pt x="12508" y="808"/>
                  </a:lnTo>
                  <a:lnTo>
                    <a:pt x="12489" y="808"/>
                  </a:lnTo>
                  <a:lnTo>
                    <a:pt x="12430" y="788"/>
                  </a:lnTo>
                  <a:lnTo>
                    <a:pt x="12410" y="769"/>
                  </a:lnTo>
                  <a:lnTo>
                    <a:pt x="12390" y="769"/>
                  </a:lnTo>
                  <a:lnTo>
                    <a:pt x="12390" y="769"/>
                  </a:lnTo>
                  <a:lnTo>
                    <a:pt x="12292" y="709"/>
                  </a:lnTo>
                  <a:lnTo>
                    <a:pt x="12233" y="690"/>
                  </a:lnTo>
                  <a:lnTo>
                    <a:pt x="12233" y="690"/>
                  </a:lnTo>
                  <a:lnTo>
                    <a:pt x="12193" y="670"/>
                  </a:lnTo>
                  <a:lnTo>
                    <a:pt x="11898" y="552"/>
                  </a:lnTo>
                  <a:lnTo>
                    <a:pt x="11898" y="552"/>
                  </a:lnTo>
                  <a:lnTo>
                    <a:pt x="11799" y="532"/>
                  </a:lnTo>
                  <a:lnTo>
                    <a:pt x="11799" y="532"/>
                  </a:lnTo>
                  <a:lnTo>
                    <a:pt x="11760" y="513"/>
                  </a:lnTo>
                  <a:lnTo>
                    <a:pt x="11740" y="493"/>
                  </a:lnTo>
                  <a:lnTo>
                    <a:pt x="11661" y="473"/>
                  </a:lnTo>
                  <a:lnTo>
                    <a:pt x="11661" y="473"/>
                  </a:lnTo>
                  <a:lnTo>
                    <a:pt x="11661" y="473"/>
                  </a:lnTo>
                  <a:lnTo>
                    <a:pt x="11622" y="453"/>
                  </a:lnTo>
                  <a:lnTo>
                    <a:pt x="11602" y="453"/>
                  </a:lnTo>
                  <a:lnTo>
                    <a:pt x="11602" y="453"/>
                  </a:lnTo>
                  <a:lnTo>
                    <a:pt x="11149" y="316"/>
                  </a:lnTo>
                  <a:lnTo>
                    <a:pt x="11149" y="316"/>
                  </a:lnTo>
                  <a:lnTo>
                    <a:pt x="11090" y="296"/>
                  </a:lnTo>
                  <a:lnTo>
                    <a:pt x="11090" y="296"/>
                  </a:lnTo>
                  <a:lnTo>
                    <a:pt x="10972" y="276"/>
                  </a:lnTo>
                  <a:lnTo>
                    <a:pt x="10972" y="276"/>
                  </a:lnTo>
                  <a:lnTo>
                    <a:pt x="10972" y="276"/>
                  </a:lnTo>
                  <a:lnTo>
                    <a:pt x="10578" y="178"/>
                  </a:lnTo>
                  <a:lnTo>
                    <a:pt x="10578" y="178"/>
                  </a:lnTo>
                  <a:lnTo>
                    <a:pt x="10519" y="158"/>
                  </a:lnTo>
                  <a:lnTo>
                    <a:pt x="10519" y="158"/>
                  </a:lnTo>
                  <a:lnTo>
                    <a:pt x="10440" y="158"/>
                  </a:lnTo>
                  <a:lnTo>
                    <a:pt x="10420" y="138"/>
                  </a:lnTo>
                  <a:lnTo>
                    <a:pt x="10420" y="138"/>
                  </a:lnTo>
                  <a:lnTo>
                    <a:pt x="10302" y="119"/>
                  </a:lnTo>
                  <a:lnTo>
                    <a:pt x="10302" y="119"/>
                  </a:lnTo>
                  <a:lnTo>
                    <a:pt x="10263" y="119"/>
                  </a:lnTo>
                  <a:lnTo>
                    <a:pt x="10105" y="99"/>
                  </a:lnTo>
                  <a:lnTo>
                    <a:pt x="10105" y="99"/>
                  </a:lnTo>
                  <a:lnTo>
                    <a:pt x="9928" y="79"/>
                  </a:lnTo>
                  <a:lnTo>
                    <a:pt x="9928" y="79"/>
                  </a:lnTo>
                  <a:lnTo>
                    <a:pt x="9711" y="40"/>
                  </a:lnTo>
                  <a:lnTo>
                    <a:pt x="9692" y="40"/>
                  </a:lnTo>
                  <a:lnTo>
                    <a:pt x="9692" y="40"/>
                  </a:lnTo>
                  <a:lnTo>
                    <a:pt x="9692" y="40"/>
                  </a:lnTo>
                  <a:lnTo>
                    <a:pt x="9337" y="20"/>
                  </a:lnTo>
                  <a:lnTo>
                    <a:pt x="9337" y="20"/>
                  </a:lnTo>
                  <a:lnTo>
                    <a:pt x="9278" y="20"/>
                  </a:lnTo>
                  <a:lnTo>
                    <a:pt x="9278" y="20"/>
                  </a:lnTo>
                  <a:lnTo>
                    <a:pt x="8904" y="0"/>
                  </a:lnTo>
                  <a:lnTo>
                    <a:pt x="8746" y="0"/>
                  </a:lnTo>
                  <a:lnTo>
                    <a:pt x="8746" y="0"/>
                  </a:lnTo>
                  <a:lnTo>
                    <a:pt x="8726" y="0"/>
                  </a:lnTo>
                  <a:lnTo>
                    <a:pt x="8726" y="0"/>
                  </a:lnTo>
                  <a:lnTo>
                    <a:pt x="8667" y="0"/>
                  </a:lnTo>
                  <a:lnTo>
                    <a:pt x="8667" y="0"/>
                  </a:lnTo>
                  <a:lnTo>
                    <a:pt x="8667" y="0"/>
                  </a:lnTo>
                  <a:lnTo>
                    <a:pt x="8549" y="0"/>
                  </a:lnTo>
                  <a:lnTo>
                    <a:pt x="8549" y="0"/>
                  </a:lnTo>
                  <a:lnTo>
                    <a:pt x="8510" y="0"/>
                  </a:lnTo>
                  <a:lnTo>
                    <a:pt x="8510" y="0"/>
                  </a:lnTo>
                  <a:lnTo>
                    <a:pt x="8116" y="20"/>
                  </a:lnTo>
                  <a:lnTo>
                    <a:pt x="8116" y="20"/>
                  </a:lnTo>
                  <a:lnTo>
                    <a:pt x="8116" y="20"/>
                  </a:lnTo>
                  <a:lnTo>
                    <a:pt x="8116" y="20"/>
                  </a:lnTo>
                  <a:lnTo>
                    <a:pt x="8096" y="20"/>
                  </a:lnTo>
                  <a:lnTo>
                    <a:pt x="8096" y="20"/>
                  </a:lnTo>
                  <a:lnTo>
                    <a:pt x="8096" y="20"/>
                  </a:lnTo>
                  <a:lnTo>
                    <a:pt x="7741" y="59"/>
                  </a:lnTo>
                  <a:lnTo>
                    <a:pt x="7288" y="138"/>
                  </a:lnTo>
                  <a:lnTo>
                    <a:pt x="7288" y="138"/>
                  </a:lnTo>
                  <a:lnTo>
                    <a:pt x="7210" y="138"/>
                  </a:lnTo>
                  <a:lnTo>
                    <a:pt x="7210" y="138"/>
                  </a:lnTo>
                  <a:lnTo>
                    <a:pt x="7150" y="158"/>
                  </a:lnTo>
                  <a:lnTo>
                    <a:pt x="7013" y="178"/>
                  </a:lnTo>
                  <a:lnTo>
                    <a:pt x="7013" y="197"/>
                  </a:lnTo>
                  <a:lnTo>
                    <a:pt x="7013" y="197"/>
                  </a:lnTo>
                  <a:lnTo>
                    <a:pt x="6776" y="237"/>
                  </a:lnTo>
                  <a:lnTo>
                    <a:pt x="6776" y="237"/>
                  </a:lnTo>
                  <a:lnTo>
                    <a:pt x="6737" y="256"/>
                  </a:lnTo>
                  <a:lnTo>
                    <a:pt x="6737" y="256"/>
                  </a:lnTo>
                  <a:lnTo>
                    <a:pt x="6579" y="296"/>
                  </a:lnTo>
                  <a:lnTo>
                    <a:pt x="6579" y="296"/>
                  </a:lnTo>
                  <a:lnTo>
                    <a:pt x="6441" y="316"/>
                  </a:lnTo>
                  <a:lnTo>
                    <a:pt x="6402" y="335"/>
                  </a:lnTo>
                  <a:lnTo>
                    <a:pt x="6402" y="335"/>
                  </a:lnTo>
                  <a:lnTo>
                    <a:pt x="6363" y="355"/>
                  </a:lnTo>
                  <a:lnTo>
                    <a:pt x="6363" y="355"/>
                  </a:lnTo>
                  <a:lnTo>
                    <a:pt x="6106" y="434"/>
                  </a:lnTo>
                  <a:lnTo>
                    <a:pt x="6087" y="434"/>
                  </a:lnTo>
                  <a:lnTo>
                    <a:pt x="6047" y="453"/>
                  </a:lnTo>
                  <a:lnTo>
                    <a:pt x="6028" y="453"/>
                  </a:lnTo>
                  <a:lnTo>
                    <a:pt x="6028" y="453"/>
                  </a:lnTo>
                  <a:lnTo>
                    <a:pt x="5890" y="493"/>
                  </a:lnTo>
                  <a:lnTo>
                    <a:pt x="5870" y="513"/>
                  </a:lnTo>
                  <a:lnTo>
                    <a:pt x="5870" y="513"/>
                  </a:lnTo>
                  <a:lnTo>
                    <a:pt x="5594" y="611"/>
                  </a:lnTo>
                  <a:lnTo>
                    <a:pt x="5594" y="611"/>
                  </a:lnTo>
                  <a:lnTo>
                    <a:pt x="5378" y="709"/>
                  </a:lnTo>
                  <a:lnTo>
                    <a:pt x="5378" y="709"/>
                  </a:lnTo>
                  <a:lnTo>
                    <a:pt x="5240" y="769"/>
                  </a:lnTo>
                  <a:lnTo>
                    <a:pt x="5240" y="769"/>
                  </a:lnTo>
                  <a:lnTo>
                    <a:pt x="5043" y="847"/>
                  </a:lnTo>
                  <a:lnTo>
                    <a:pt x="5043" y="847"/>
                  </a:lnTo>
                  <a:lnTo>
                    <a:pt x="4885" y="926"/>
                  </a:lnTo>
                  <a:lnTo>
                    <a:pt x="4885" y="926"/>
                  </a:lnTo>
                  <a:lnTo>
                    <a:pt x="4747" y="1005"/>
                  </a:lnTo>
                  <a:lnTo>
                    <a:pt x="4491" y="1123"/>
                  </a:lnTo>
                  <a:lnTo>
                    <a:pt x="4491" y="1123"/>
                  </a:lnTo>
                  <a:lnTo>
                    <a:pt x="4491" y="1123"/>
                  </a:lnTo>
                  <a:lnTo>
                    <a:pt x="4452" y="1163"/>
                  </a:lnTo>
                  <a:lnTo>
                    <a:pt x="4452" y="1163"/>
                  </a:lnTo>
                  <a:lnTo>
                    <a:pt x="4393" y="1182"/>
                  </a:lnTo>
                  <a:lnTo>
                    <a:pt x="4393" y="1182"/>
                  </a:lnTo>
                  <a:lnTo>
                    <a:pt x="4334" y="1222"/>
                  </a:lnTo>
                  <a:lnTo>
                    <a:pt x="4294" y="1241"/>
                  </a:lnTo>
                  <a:lnTo>
                    <a:pt x="4294" y="1241"/>
                  </a:lnTo>
                  <a:lnTo>
                    <a:pt x="3979" y="1458"/>
                  </a:lnTo>
                  <a:lnTo>
                    <a:pt x="3979" y="1458"/>
                  </a:lnTo>
                  <a:lnTo>
                    <a:pt x="3920" y="1497"/>
                  </a:lnTo>
                  <a:lnTo>
                    <a:pt x="3920" y="1497"/>
                  </a:lnTo>
                  <a:lnTo>
                    <a:pt x="3762" y="1596"/>
                  </a:lnTo>
                  <a:lnTo>
                    <a:pt x="3743" y="1596"/>
                  </a:lnTo>
                  <a:lnTo>
                    <a:pt x="3329" y="1911"/>
                  </a:lnTo>
                  <a:lnTo>
                    <a:pt x="2994" y="2187"/>
                  </a:lnTo>
                  <a:lnTo>
                    <a:pt x="2994" y="2187"/>
                  </a:lnTo>
                  <a:lnTo>
                    <a:pt x="2856" y="2325"/>
                  </a:lnTo>
                  <a:lnTo>
                    <a:pt x="2856" y="2325"/>
                  </a:lnTo>
                  <a:lnTo>
                    <a:pt x="2797" y="2364"/>
                  </a:lnTo>
                  <a:lnTo>
                    <a:pt x="2797" y="2364"/>
                  </a:lnTo>
                  <a:lnTo>
                    <a:pt x="2738" y="2423"/>
                  </a:lnTo>
                  <a:lnTo>
                    <a:pt x="2738" y="2423"/>
                  </a:lnTo>
                  <a:lnTo>
                    <a:pt x="2561" y="2601"/>
                  </a:lnTo>
                  <a:lnTo>
                    <a:pt x="2561" y="2601"/>
                  </a:lnTo>
                  <a:lnTo>
                    <a:pt x="2423" y="2738"/>
                  </a:lnTo>
                  <a:lnTo>
                    <a:pt x="2423" y="2758"/>
                  </a:lnTo>
                  <a:lnTo>
                    <a:pt x="2305" y="2857"/>
                  </a:lnTo>
                  <a:lnTo>
                    <a:pt x="2305" y="2876"/>
                  </a:lnTo>
                  <a:lnTo>
                    <a:pt x="2305" y="2876"/>
                  </a:lnTo>
                  <a:lnTo>
                    <a:pt x="2285" y="2896"/>
                  </a:lnTo>
                  <a:lnTo>
                    <a:pt x="1950" y="3270"/>
                  </a:lnTo>
                  <a:lnTo>
                    <a:pt x="1950" y="3270"/>
                  </a:lnTo>
                  <a:lnTo>
                    <a:pt x="1930" y="3310"/>
                  </a:lnTo>
                  <a:lnTo>
                    <a:pt x="1930" y="3310"/>
                  </a:lnTo>
                  <a:lnTo>
                    <a:pt x="1871" y="3369"/>
                  </a:lnTo>
                  <a:lnTo>
                    <a:pt x="1852" y="3388"/>
                  </a:lnTo>
                  <a:lnTo>
                    <a:pt x="1852" y="3388"/>
                  </a:lnTo>
                  <a:lnTo>
                    <a:pt x="1812" y="3448"/>
                  </a:lnTo>
                  <a:lnTo>
                    <a:pt x="1812" y="3448"/>
                  </a:lnTo>
                  <a:lnTo>
                    <a:pt x="1694" y="3625"/>
                  </a:lnTo>
                  <a:lnTo>
                    <a:pt x="1694" y="3625"/>
                  </a:lnTo>
                  <a:lnTo>
                    <a:pt x="1635" y="3684"/>
                  </a:lnTo>
                  <a:lnTo>
                    <a:pt x="1635" y="3684"/>
                  </a:lnTo>
                  <a:lnTo>
                    <a:pt x="1477" y="3901"/>
                  </a:lnTo>
                  <a:lnTo>
                    <a:pt x="1477" y="3920"/>
                  </a:lnTo>
                  <a:lnTo>
                    <a:pt x="1477" y="3920"/>
                  </a:lnTo>
                  <a:lnTo>
                    <a:pt x="1477" y="3940"/>
                  </a:lnTo>
                  <a:lnTo>
                    <a:pt x="1458" y="3940"/>
                  </a:lnTo>
                  <a:lnTo>
                    <a:pt x="1458" y="3940"/>
                  </a:lnTo>
                  <a:lnTo>
                    <a:pt x="1339" y="4137"/>
                  </a:lnTo>
                  <a:lnTo>
                    <a:pt x="1123" y="4511"/>
                  </a:lnTo>
                  <a:lnTo>
                    <a:pt x="1103" y="4531"/>
                  </a:lnTo>
                  <a:lnTo>
                    <a:pt x="1103" y="4531"/>
                  </a:lnTo>
                  <a:lnTo>
                    <a:pt x="1083" y="4570"/>
                  </a:lnTo>
                  <a:lnTo>
                    <a:pt x="1083" y="4570"/>
                  </a:lnTo>
                  <a:lnTo>
                    <a:pt x="906" y="4905"/>
                  </a:lnTo>
                  <a:lnTo>
                    <a:pt x="709" y="5319"/>
                  </a:lnTo>
                  <a:lnTo>
                    <a:pt x="532" y="5772"/>
                  </a:lnTo>
                  <a:lnTo>
                    <a:pt x="374" y="6245"/>
                  </a:lnTo>
                  <a:lnTo>
                    <a:pt x="374" y="6245"/>
                  </a:lnTo>
                  <a:lnTo>
                    <a:pt x="236" y="6757"/>
                  </a:lnTo>
                  <a:lnTo>
                    <a:pt x="236" y="6757"/>
                  </a:lnTo>
                  <a:lnTo>
                    <a:pt x="276" y="6619"/>
                  </a:lnTo>
                  <a:lnTo>
                    <a:pt x="276" y="6619"/>
                  </a:lnTo>
                  <a:lnTo>
                    <a:pt x="197" y="6934"/>
                  </a:lnTo>
                  <a:lnTo>
                    <a:pt x="197" y="6934"/>
                  </a:lnTo>
                  <a:lnTo>
                    <a:pt x="197" y="6954"/>
                  </a:lnTo>
                  <a:lnTo>
                    <a:pt x="197" y="6954"/>
                  </a:lnTo>
                  <a:lnTo>
                    <a:pt x="177" y="7052"/>
                  </a:lnTo>
                  <a:lnTo>
                    <a:pt x="177" y="7052"/>
                  </a:lnTo>
                  <a:lnTo>
                    <a:pt x="138" y="7210"/>
                  </a:lnTo>
                  <a:lnTo>
                    <a:pt x="138" y="7210"/>
                  </a:lnTo>
                  <a:lnTo>
                    <a:pt x="98" y="7486"/>
                  </a:lnTo>
                  <a:lnTo>
                    <a:pt x="98" y="7486"/>
                  </a:lnTo>
                  <a:lnTo>
                    <a:pt x="138" y="7269"/>
                  </a:lnTo>
                  <a:lnTo>
                    <a:pt x="98" y="7505"/>
                  </a:lnTo>
                  <a:lnTo>
                    <a:pt x="98" y="7505"/>
                  </a:lnTo>
                  <a:lnTo>
                    <a:pt x="79" y="7564"/>
                  </a:lnTo>
                  <a:lnTo>
                    <a:pt x="79" y="7564"/>
                  </a:lnTo>
                  <a:lnTo>
                    <a:pt x="79" y="7545"/>
                  </a:lnTo>
                  <a:lnTo>
                    <a:pt x="79" y="7564"/>
                  </a:lnTo>
                  <a:lnTo>
                    <a:pt x="79" y="7564"/>
                  </a:lnTo>
                  <a:lnTo>
                    <a:pt x="39" y="7919"/>
                  </a:lnTo>
                  <a:lnTo>
                    <a:pt x="39" y="7919"/>
                  </a:lnTo>
                  <a:lnTo>
                    <a:pt x="20" y="8096"/>
                  </a:lnTo>
                  <a:lnTo>
                    <a:pt x="20" y="8096"/>
                  </a:lnTo>
                  <a:lnTo>
                    <a:pt x="39" y="7919"/>
                  </a:lnTo>
                  <a:lnTo>
                    <a:pt x="39" y="7919"/>
                  </a:lnTo>
                  <a:lnTo>
                    <a:pt x="20" y="8215"/>
                  </a:lnTo>
                  <a:lnTo>
                    <a:pt x="20" y="8215"/>
                  </a:lnTo>
                  <a:lnTo>
                    <a:pt x="20" y="8274"/>
                  </a:lnTo>
                  <a:lnTo>
                    <a:pt x="20" y="8274"/>
                  </a:lnTo>
                  <a:lnTo>
                    <a:pt x="0" y="8510"/>
                  </a:lnTo>
                  <a:lnTo>
                    <a:pt x="0" y="8510"/>
                  </a:lnTo>
                  <a:lnTo>
                    <a:pt x="0" y="8628"/>
                  </a:lnTo>
                  <a:lnTo>
                    <a:pt x="0" y="8628"/>
                  </a:lnTo>
                  <a:lnTo>
                    <a:pt x="0" y="8707"/>
                  </a:lnTo>
                  <a:lnTo>
                    <a:pt x="0" y="8707"/>
                  </a:lnTo>
                  <a:lnTo>
                    <a:pt x="0" y="8786"/>
                  </a:lnTo>
                  <a:lnTo>
                    <a:pt x="0" y="8786"/>
                  </a:lnTo>
                  <a:lnTo>
                    <a:pt x="0" y="8943"/>
                  </a:lnTo>
                  <a:lnTo>
                    <a:pt x="0" y="8943"/>
                  </a:lnTo>
                  <a:lnTo>
                    <a:pt x="0" y="9042"/>
                  </a:lnTo>
                  <a:lnTo>
                    <a:pt x="0" y="9042"/>
                  </a:lnTo>
                  <a:lnTo>
                    <a:pt x="0" y="9101"/>
                  </a:lnTo>
                  <a:lnTo>
                    <a:pt x="0" y="9101"/>
                  </a:lnTo>
                  <a:lnTo>
                    <a:pt x="20" y="9219"/>
                  </a:lnTo>
                  <a:lnTo>
                    <a:pt x="20" y="9219"/>
                  </a:lnTo>
                  <a:lnTo>
                    <a:pt x="0" y="9062"/>
                  </a:lnTo>
                  <a:lnTo>
                    <a:pt x="0" y="9062"/>
                  </a:lnTo>
                  <a:lnTo>
                    <a:pt x="39" y="9554"/>
                  </a:lnTo>
                  <a:lnTo>
                    <a:pt x="39" y="9554"/>
                  </a:lnTo>
                  <a:lnTo>
                    <a:pt x="20" y="9377"/>
                  </a:lnTo>
                  <a:lnTo>
                    <a:pt x="20" y="9377"/>
                  </a:lnTo>
                  <a:lnTo>
                    <a:pt x="39" y="9593"/>
                  </a:lnTo>
                  <a:lnTo>
                    <a:pt x="39" y="9613"/>
                  </a:lnTo>
                  <a:lnTo>
                    <a:pt x="39" y="9613"/>
                  </a:lnTo>
                  <a:lnTo>
                    <a:pt x="39" y="9633"/>
                  </a:lnTo>
                  <a:lnTo>
                    <a:pt x="39" y="9633"/>
                  </a:lnTo>
                  <a:lnTo>
                    <a:pt x="39" y="9712"/>
                  </a:lnTo>
                  <a:lnTo>
                    <a:pt x="39" y="9712"/>
                  </a:lnTo>
                  <a:lnTo>
                    <a:pt x="59" y="9790"/>
                  </a:lnTo>
                  <a:lnTo>
                    <a:pt x="59" y="9790"/>
                  </a:lnTo>
                  <a:lnTo>
                    <a:pt x="98" y="10106"/>
                  </a:lnTo>
                  <a:lnTo>
                    <a:pt x="98" y="10106"/>
                  </a:lnTo>
                  <a:lnTo>
                    <a:pt x="98" y="10125"/>
                  </a:lnTo>
                  <a:lnTo>
                    <a:pt x="98" y="10125"/>
                  </a:lnTo>
                  <a:lnTo>
                    <a:pt x="79" y="9909"/>
                  </a:lnTo>
                  <a:lnTo>
                    <a:pt x="138" y="10362"/>
                  </a:lnTo>
                  <a:lnTo>
                    <a:pt x="138" y="10362"/>
                  </a:lnTo>
                  <a:lnTo>
                    <a:pt x="138" y="10322"/>
                  </a:lnTo>
                  <a:lnTo>
                    <a:pt x="138" y="10322"/>
                  </a:lnTo>
                  <a:lnTo>
                    <a:pt x="158" y="10440"/>
                  </a:lnTo>
                  <a:lnTo>
                    <a:pt x="158" y="10440"/>
                  </a:lnTo>
                  <a:lnTo>
                    <a:pt x="158" y="10480"/>
                  </a:lnTo>
                  <a:lnTo>
                    <a:pt x="158" y="10480"/>
                  </a:lnTo>
                  <a:lnTo>
                    <a:pt x="158" y="10480"/>
                  </a:lnTo>
                  <a:lnTo>
                    <a:pt x="276" y="10992"/>
                  </a:lnTo>
                  <a:lnTo>
                    <a:pt x="414" y="11484"/>
                  </a:lnTo>
                  <a:lnTo>
                    <a:pt x="611" y="12075"/>
                  </a:lnTo>
                  <a:lnTo>
                    <a:pt x="611" y="12075"/>
                  </a:lnTo>
                  <a:lnTo>
                    <a:pt x="630" y="12095"/>
                  </a:lnTo>
                  <a:lnTo>
                    <a:pt x="630" y="12095"/>
                  </a:lnTo>
                  <a:lnTo>
                    <a:pt x="630" y="12115"/>
                  </a:lnTo>
                  <a:lnTo>
                    <a:pt x="630" y="12115"/>
                  </a:lnTo>
                  <a:lnTo>
                    <a:pt x="650" y="12174"/>
                  </a:lnTo>
                  <a:lnTo>
                    <a:pt x="650" y="12174"/>
                  </a:lnTo>
                  <a:lnTo>
                    <a:pt x="886" y="12647"/>
                  </a:lnTo>
                  <a:lnTo>
                    <a:pt x="1103" y="13100"/>
                  </a:lnTo>
                  <a:lnTo>
                    <a:pt x="1123" y="13119"/>
                  </a:lnTo>
                  <a:lnTo>
                    <a:pt x="1123" y="13119"/>
                  </a:lnTo>
                  <a:lnTo>
                    <a:pt x="1182" y="13238"/>
                  </a:lnTo>
                  <a:lnTo>
                    <a:pt x="1182" y="13238"/>
                  </a:lnTo>
                  <a:lnTo>
                    <a:pt x="1221" y="13277"/>
                  </a:lnTo>
                  <a:lnTo>
                    <a:pt x="1221" y="13277"/>
                  </a:lnTo>
                  <a:lnTo>
                    <a:pt x="1261" y="13375"/>
                  </a:lnTo>
                  <a:lnTo>
                    <a:pt x="1261" y="13375"/>
                  </a:lnTo>
                  <a:lnTo>
                    <a:pt x="1300" y="13435"/>
                  </a:lnTo>
                  <a:lnTo>
                    <a:pt x="1300" y="13435"/>
                  </a:lnTo>
                  <a:lnTo>
                    <a:pt x="1241" y="13316"/>
                  </a:lnTo>
                  <a:lnTo>
                    <a:pt x="1438" y="13651"/>
                  </a:lnTo>
                  <a:lnTo>
                    <a:pt x="1458" y="13691"/>
                  </a:lnTo>
                  <a:lnTo>
                    <a:pt x="1596" y="13868"/>
                  </a:lnTo>
                  <a:lnTo>
                    <a:pt x="1596" y="13868"/>
                  </a:lnTo>
                  <a:lnTo>
                    <a:pt x="1674" y="14006"/>
                  </a:lnTo>
                  <a:lnTo>
                    <a:pt x="1674" y="14006"/>
                  </a:lnTo>
                  <a:lnTo>
                    <a:pt x="1773" y="14124"/>
                  </a:lnTo>
                  <a:lnTo>
                    <a:pt x="1773" y="14124"/>
                  </a:lnTo>
                  <a:lnTo>
                    <a:pt x="1812" y="14163"/>
                  </a:lnTo>
                  <a:lnTo>
                    <a:pt x="1832" y="14203"/>
                  </a:lnTo>
                  <a:lnTo>
                    <a:pt x="1832" y="14203"/>
                  </a:lnTo>
                  <a:lnTo>
                    <a:pt x="1891" y="14282"/>
                  </a:lnTo>
                  <a:lnTo>
                    <a:pt x="1891" y="14282"/>
                  </a:lnTo>
                  <a:lnTo>
                    <a:pt x="1674" y="14006"/>
                  </a:lnTo>
                  <a:lnTo>
                    <a:pt x="1674" y="14006"/>
                  </a:lnTo>
                  <a:lnTo>
                    <a:pt x="1536" y="13809"/>
                  </a:lnTo>
                  <a:lnTo>
                    <a:pt x="1536" y="13809"/>
                  </a:lnTo>
                  <a:lnTo>
                    <a:pt x="1871" y="14222"/>
                  </a:lnTo>
                  <a:lnTo>
                    <a:pt x="2187" y="14636"/>
                  </a:lnTo>
                  <a:lnTo>
                    <a:pt x="2187" y="14636"/>
                  </a:lnTo>
                  <a:lnTo>
                    <a:pt x="2226" y="14676"/>
                  </a:lnTo>
                  <a:lnTo>
                    <a:pt x="2600" y="15070"/>
                  </a:lnTo>
                  <a:lnTo>
                    <a:pt x="2620" y="15089"/>
                  </a:lnTo>
                  <a:lnTo>
                    <a:pt x="2620" y="15089"/>
                  </a:lnTo>
                  <a:lnTo>
                    <a:pt x="2640" y="15109"/>
                  </a:lnTo>
                  <a:lnTo>
                    <a:pt x="2679" y="15148"/>
                  </a:lnTo>
                  <a:lnTo>
                    <a:pt x="2679" y="15148"/>
                  </a:lnTo>
                  <a:lnTo>
                    <a:pt x="2679" y="15148"/>
                  </a:lnTo>
                  <a:lnTo>
                    <a:pt x="2856" y="15306"/>
                  </a:lnTo>
                  <a:lnTo>
                    <a:pt x="2856" y="15306"/>
                  </a:lnTo>
                  <a:lnTo>
                    <a:pt x="2777" y="15247"/>
                  </a:lnTo>
                  <a:lnTo>
                    <a:pt x="2777" y="15247"/>
                  </a:lnTo>
                  <a:lnTo>
                    <a:pt x="2837" y="15306"/>
                  </a:lnTo>
                  <a:lnTo>
                    <a:pt x="2837" y="15306"/>
                  </a:lnTo>
                  <a:lnTo>
                    <a:pt x="2876" y="15345"/>
                  </a:lnTo>
                  <a:lnTo>
                    <a:pt x="2876" y="15345"/>
                  </a:lnTo>
                  <a:lnTo>
                    <a:pt x="2974" y="15424"/>
                  </a:lnTo>
                  <a:lnTo>
                    <a:pt x="2994" y="15444"/>
                  </a:lnTo>
                  <a:lnTo>
                    <a:pt x="2994" y="15444"/>
                  </a:lnTo>
                  <a:lnTo>
                    <a:pt x="3034" y="15483"/>
                  </a:lnTo>
                  <a:lnTo>
                    <a:pt x="3034" y="15483"/>
                  </a:lnTo>
                  <a:lnTo>
                    <a:pt x="3073" y="15523"/>
                  </a:lnTo>
                  <a:lnTo>
                    <a:pt x="3073" y="15523"/>
                  </a:lnTo>
                  <a:lnTo>
                    <a:pt x="3171" y="15582"/>
                  </a:lnTo>
                  <a:lnTo>
                    <a:pt x="3171" y="15582"/>
                  </a:lnTo>
                  <a:lnTo>
                    <a:pt x="3231" y="15641"/>
                  </a:lnTo>
                  <a:lnTo>
                    <a:pt x="3231" y="15641"/>
                  </a:lnTo>
                  <a:lnTo>
                    <a:pt x="3782" y="16054"/>
                  </a:lnTo>
                  <a:lnTo>
                    <a:pt x="3782" y="16054"/>
                  </a:lnTo>
                  <a:lnTo>
                    <a:pt x="3821" y="16094"/>
                  </a:lnTo>
                  <a:lnTo>
                    <a:pt x="4294" y="16389"/>
                  </a:lnTo>
                  <a:lnTo>
                    <a:pt x="4294" y="16389"/>
                  </a:lnTo>
                  <a:lnTo>
                    <a:pt x="4865" y="16704"/>
                  </a:lnTo>
                  <a:lnTo>
                    <a:pt x="5338" y="16921"/>
                  </a:lnTo>
                  <a:lnTo>
                    <a:pt x="5338" y="16921"/>
                  </a:lnTo>
                  <a:lnTo>
                    <a:pt x="5772" y="17079"/>
                  </a:lnTo>
                  <a:lnTo>
                    <a:pt x="5772" y="17079"/>
                  </a:lnTo>
                  <a:lnTo>
                    <a:pt x="5693" y="17059"/>
                  </a:lnTo>
                  <a:lnTo>
                    <a:pt x="5772" y="17098"/>
                  </a:lnTo>
                  <a:lnTo>
                    <a:pt x="5772" y="17098"/>
                  </a:lnTo>
                  <a:lnTo>
                    <a:pt x="5791" y="17098"/>
                  </a:lnTo>
                  <a:lnTo>
                    <a:pt x="5791" y="17098"/>
                  </a:lnTo>
                  <a:lnTo>
                    <a:pt x="5831" y="17118"/>
                  </a:lnTo>
                  <a:lnTo>
                    <a:pt x="5831" y="17118"/>
                  </a:lnTo>
                  <a:lnTo>
                    <a:pt x="5850" y="17118"/>
                  </a:lnTo>
                  <a:lnTo>
                    <a:pt x="6264" y="17256"/>
                  </a:lnTo>
                  <a:lnTo>
                    <a:pt x="6264" y="17256"/>
                  </a:lnTo>
                  <a:lnTo>
                    <a:pt x="6717" y="17374"/>
                  </a:lnTo>
                  <a:lnTo>
                    <a:pt x="7111" y="17473"/>
                  </a:lnTo>
                  <a:lnTo>
                    <a:pt x="7111" y="17473"/>
                  </a:lnTo>
                  <a:lnTo>
                    <a:pt x="7190" y="17492"/>
                  </a:lnTo>
                  <a:lnTo>
                    <a:pt x="7190" y="17492"/>
                  </a:lnTo>
                  <a:lnTo>
                    <a:pt x="7446" y="17532"/>
                  </a:lnTo>
                  <a:lnTo>
                    <a:pt x="7466" y="17532"/>
                  </a:lnTo>
                  <a:lnTo>
                    <a:pt x="7485" y="17532"/>
                  </a:lnTo>
                  <a:lnTo>
                    <a:pt x="7485" y="17532"/>
                  </a:lnTo>
                  <a:lnTo>
                    <a:pt x="7525" y="17532"/>
                  </a:lnTo>
                  <a:lnTo>
                    <a:pt x="7525" y="17532"/>
                  </a:lnTo>
                  <a:lnTo>
                    <a:pt x="7584" y="17552"/>
                  </a:lnTo>
                  <a:lnTo>
                    <a:pt x="7938" y="17591"/>
                  </a:lnTo>
                  <a:lnTo>
                    <a:pt x="7938" y="17591"/>
                  </a:lnTo>
                  <a:lnTo>
                    <a:pt x="7938" y="17591"/>
                  </a:lnTo>
                  <a:lnTo>
                    <a:pt x="8391" y="17630"/>
                  </a:lnTo>
                  <a:lnTo>
                    <a:pt x="8726" y="17630"/>
                  </a:lnTo>
                  <a:lnTo>
                    <a:pt x="8726" y="17630"/>
                  </a:lnTo>
                  <a:lnTo>
                    <a:pt x="9041" y="17630"/>
                  </a:lnTo>
                  <a:lnTo>
                    <a:pt x="9041" y="17630"/>
                  </a:lnTo>
                  <a:lnTo>
                    <a:pt x="9199" y="17630"/>
                  </a:lnTo>
                  <a:lnTo>
                    <a:pt x="9199" y="17630"/>
                  </a:lnTo>
                  <a:lnTo>
                    <a:pt x="9278" y="17611"/>
                  </a:lnTo>
                  <a:lnTo>
                    <a:pt x="9298" y="17611"/>
                  </a:lnTo>
                  <a:lnTo>
                    <a:pt x="9298" y="17611"/>
                  </a:lnTo>
                  <a:lnTo>
                    <a:pt x="9337" y="17611"/>
                  </a:lnTo>
                  <a:lnTo>
                    <a:pt x="9337" y="17611"/>
                  </a:lnTo>
                  <a:lnTo>
                    <a:pt x="9376" y="17611"/>
                  </a:lnTo>
                  <a:lnTo>
                    <a:pt x="9376" y="17611"/>
                  </a:lnTo>
                  <a:lnTo>
                    <a:pt x="9258" y="17611"/>
                  </a:lnTo>
                  <a:lnTo>
                    <a:pt x="9514" y="17611"/>
                  </a:lnTo>
                  <a:lnTo>
                    <a:pt x="9514" y="17611"/>
                  </a:lnTo>
                  <a:lnTo>
                    <a:pt x="9711" y="17591"/>
                  </a:lnTo>
                  <a:lnTo>
                    <a:pt x="9692" y="17591"/>
                  </a:lnTo>
                  <a:lnTo>
                    <a:pt x="9711" y="17591"/>
                  </a:lnTo>
                  <a:lnTo>
                    <a:pt x="9711" y="17591"/>
                  </a:lnTo>
                  <a:lnTo>
                    <a:pt x="9908" y="17571"/>
                  </a:lnTo>
                  <a:lnTo>
                    <a:pt x="9987" y="17552"/>
                  </a:lnTo>
                  <a:lnTo>
                    <a:pt x="9987" y="17552"/>
                  </a:lnTo>
                  <a:lnTo>
                    <a:pt x="10125" y="17532"/>
                  </a:lnTo>
                  <a:lnTo>
                    <a:pt x="10243" y="17512"/>
                  </a:lnTo>
                  <a:lnTo>
                    <a:pt x="10243" y="17512"/>
                  </a:lnTo>
                  <a:lnTo>
                    <a:pt x="10282" y="17512"/>
                  </a:lnTo>
                  <a:lnTo>
                    <a:pt x="10282" y="17512"/>
                  </a:lnTo>
                  <a:lnTo>
                    <a:pt x="10342" y="17492"/>
                  </a:lnTo>
                  <a:lnTo>
                    <a:pt x="10342" y="17492"/>
                  </a:lnTo>
                  <a:lnTo>
                    <a:pt x="10479" y="17473"/>
                  </a:lnTo>
                  <a:lnTo>
                    <a:pt x="10479" y="17473"/>
                  </a:lnTo>
                  <a:lnTo>
                    <a:pt x="10736" y="17414"/>
                  </a:lnTo>
                  <a:lnTo>
                    <a:pt x="10736" y="17414"/>
                  </a:lnTo>
                  <a:lnTo>
                    <a:pt x="10755" y="17414"/>
                  </a:lnTo>
                  <a:lnTo>
                    <a:pt x="10755" y="17414"/>
                  </a:lnTo>
                  <a:lnTo>
                    <a:pt x="10755" y="17414"/>
                  </a:lnTo>
                  <a:lnTo>
                    <a:pt x="11031" y="17355"/>
                  </a:lnTo>
                  <a:lnTo>
                    <a:pt x="11346" y="17256"/>
                  </a:lnTo>
                  <a:lnTo>
                    <a:pt x="11701" y="17158"/>
                  </a:lnTo>
                  <a:lnTo>
                    <a:pt x="12095" y="17000"/>
                  </a:lnTo>
                  <a:lnTo>
                    <a:pt x="12095" y="17000"/>
                  </a:lnTo>
                  <a:lnTo>
                    <a:pt x="12095" y="17000"/>
                  </a:lnTo>
                  <a:lnTo>
                    <a:pt x="12173" y="16961"/>
                  </a:lnTo>
                  <a:lnTo>
                    <a:pt x="12173" y="16961"/>
                  </a:lnTo>
                  <a:lnTo>
                    <a:pt x="12508" y="16823"/>
                  </a:lnTo>
                  <a:lnTo>
                    <a:pt x="12508" y="16823"/>
                  </a:lnTo>
                  <a:lnTo>
                    <a:pt x="12607" y="16764"/>
                  </a:lnTo>
                  <a:lnTo>
                    <a:pt x="12607" y="16764"/>
                  </a:lnTo>
                  <a:lnTo>
                    <a:pt x="12705" y="16724"/>
                  </a:lnTo>
                  <a:lnTo>
                    <a:pt x="12705" y="16724"/>
                  </a:lnTo>
                  <a:lnTo>
                    <a:pt x="13119" y="16507"/>
                  </a:lnTo>
                  <a:lnTo>
                    <a:pt x="13119" y="16507"/>
                  </a:lnTo>
                  <a:lnTo>
                    <a:pt x="13493" y="16271"/>
                  </a:lnTo>
                  <a:lnTo>
                    <a:pt x="13493" y="16271"/>
                  </a:lnTo>
                  <a:lnTo>
                    <a:pt x="13671" y="16173"/>
                  </a:lnTo>
                  <a:lnTo>
                    <a:pt x="13671" y="16173"/>
                  </a:lnTo>
                  <a:lnTo>
                    <a:pt x="13769" y="16094"/>
                  </a:lnTo>
                  <a:lnTo>
                    <a:pt x="13769" y="16094"/>
                  </a:lnTo>
                  <a:lnTo>
                    <a:pt x="13848" y="16054"/>
                  </a:lnTo>
                  <a:lnTo>
                    <a:pt x="13966" y="15956"/>
                  </a:lnTo>
                  <a:lnTo>
                    <a:pt x="13966" y="15956"/>
                  </a:lnTo>
                  <a:lnTo>
                    <a:pt x="14242" y="15759"/>
                  </a:lnTo>
                  <a:lnTo>
                    <a:pt x="14262" y="15739"/>
                  </a:lnTo>
                  <a:lnTo>
                    <a:pt x="14262" y="15739"/>
                  </a:lnTo>
                  <a:lnTo>
                    <a:pt x="14262" y="15739"/>
                  </a:lnTo>
                  <a:lnTo>
                    <a:pt x="14439" y="15601"/>
                  </a:lnTo>
                  <a:lnTo>
                    <a:pt x="14695" y="15385"/>
                  </a:lnTo>
                  <a:lnTo>
                    <a:pt x="14695" y="15385"/>
                  </a:lnTo>
                  <a:lnTo>
                    <a:pt x="14813" y="15267"/>
                  </a:lnTo>
                  <a:lnTo>
                    <a:pt x="14813" y="15267"/>
                  </a:lnTo>
                  <a:lnTo>
                    <a:pt x="14852" y="15227"/>
                  </a:lnTo>
                  <a:lnTo>
                    <a:pt x="14852" y="15227"/>
                  </a:lnTo>
                  <a:lnTo>
                    <a:pt x="15049" y="15050"/>
                  </a:lnTo>
                  <a:lnTo>
                    <a:pt x="15246" y="14833"/>
                  </a:lnTo>
                  <a:lnTo>
                    <a:pt x="15246" y="14833"/>
                  </a:lnTo>
                  <a:lnTo>
                    <a:pt x="15306" y="14774"/>
                  </a:lnTo>
                  <a:lnTo>
                    <a:pt x="15306" y="14774"/>
                  </a:lnTo>
                  <a:lnTo>
                    <a:pt x="15542" y="14498"/>
                  </a:lnTo>
                  <a:lnTo>
                    <a:pt x="15798" y="14203"/>
                  </a:lnTo>
                  <a:lnTo>
                    <a:pt x="15798" y="14203"/>
                  </a:lnTo>
                  <a:lnTo>
                    <a:pt x="15857" y="14124"/>
                  </a:lnTo>
                  <a:lnTo>
                    <a:pt x="15857" y="14124"/>
                  </a:lnTo>
                  <a:lnTo>
                    <a:pt x="16192" y="13651"/>
                  </a:lnTo>
                  <a:lnTo>
                    <a:pt x="16192" y="13651"/>
                  </a:lnTo>
                  <a:lnTo>
                    <a:pt x="16448" y="13218"/>
                  </a:lnTo>
                  <a:lnTo>
                    <a:pt x="16448" y="13218"/>
                  </a:lnTo>
                  <a:lnTo>
                    <a:pt x="16468" y="13198"/>
                  </a:lnTo>
                  <a:lnTo>
                    <a:pt x="16468" y="13198"/>
                  </a:lnTo>
                  <a:lnTo>
                    <a:pt x="16527" y="13100"/>
                  </a:lnTo>
                  <a:lnTo>
                    <a:pt x="16527" y="13100"/>
                  </a:lnTo>
                  <a:lnTo>
                    <a:pt x="16684" y="12785"/>
                  </a:lnTo>
                  <a:lnTo>
                    <a:pt x="16684" y="12785"/>
                  </a:lnTo>
                  <a:lnTo>
                    <a:pt x="16704" y="12745"/>
                  </a:lnTo>
                  <a:lnTo>
                    <a:pt x="16704" y="12745"/>
                  </a:lnTo>
                  <a:lnTo>
                    <a:pt x="16743" y="12686"/>
                  </a:lnTo>
                  <a:lnTo>
                    <a:pt x="16743" y="12686"/>
                  </a:lnTo>
                  <a:lnTo>
                    <a:pt x="16803" y="12528"/>
                  </a:lnTo>
                  <a:lnTo>
                    <a:pt x="16803" y="12528"/>
                  </a:lnTo>
                  <a:lnTo>
                    <a:pt x="17019" y="12036"/>
                  </a:lnTo>
                  <a:lnTo>
                    <a:pt x="17019" y="12036"/>
                  </a:lnTo>
                  <a:lnTo>
                    <a:pt x="17059" y="11957"/>
                  </a:lnTo>
                  <a:lnTo>
                    <a:pt x="17059" y="11957"/>
                  </a:lnTo>
                  <a:lnTo>
                    <a:pt x="17059" y="11918"/>
                  </a:lnTo>
                  <a:lnTo>
                    <a:pt x="17078" y="11898"/>
                  </a:lnTo>
                  <a:lnTo>
                    <a:pt x="17078" y="11898"/>
                  </a:lnTo>
                  <a:lnTo>
                    <a:pt x="17177" y="11603"/>
                  </a:lnTo>
                  <a:lnTo>
                    <a:pt x="17275" y="11287"/>
                  </a:lnTo>
                  <a:lnTo>
                    <a:pt x="17275" y="11287"/>
                  </a:lnTo>
                  <a:lnTo>
                    <a:pt x="17394" y="10795"/>
                  </a:lnTo>
                  <a:lnTo>
                    <a:pt x="17394" y="10795"/>
                  </a:lnTo>
                  <a:lnTo>
                    <a:pt x="17413" y="10736"/>
                  </a:lnTo>
                  <a:lnTo>
                    <a:pt x="17413" y="10736"/>
                  </a:lnTo>
                  <a:lnTo>
                    <a:pt x="17433" y="10637"/>
                  </a:lnTo>
                  <a:lnTo>
                    <a:pt x="17433" y="10618"/>
                  </a:lnTo>
                  <a:lnTo>
                    <a:pt x="17433" y="10618"/>
                  </a:lnTo>
                  <a:lnTo>
                    <a:pt x="17512" y="10263"/>
                  </a:lnTo>
                  <a:lnTo>
                    <a:pt x="17512" y="10263"/>
                  </a:lnTo>
                  <a:lnTo>
                    <a:pt x="17551" y="9909"/>
                  </a:lnTo>
                  <a:lnTo>
                    <a:pt x="17591" y="9574"/>
                  </a:lnTo>
                  <a:lnTo>
                    <a:pt x="17630" y="8963"/>
                  </a:lnTo>
                  <a:lnTo>
                    <a:pt x="17630" y="8845"/>
                  </a:lnTo>
                  <a:lnTo>
                    <a:pt x="17630" y="8845"/>
                  </a:lnTo>
                  <a:lnTo>
                    <a:pt x="17591" y="80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1"/>
            <p:cNvSpPr/>
            <p:nvPr/>
          </p:nvSpPr>
          <p:spPr>
            <a:xfrm>
              <a:off x="1547625" y="2427075"/>
              <a:ext cx="400400" cy="243800"/>
            </a:xfrm>
            <a:custGeom>
              <a:avLst/>
              <a:gdLst/>
              <a:ahLst/>
              <a:cxnLst/>
              <a:rect l="l" t="t" r="r" b="b"/>
              <a:pathLst>
                <a:path w="16016" h="9752" extrusionOk="0">
                  <a:moveTo>
                    <a:pt x="72" y="2837"/>
                  </a:moveTo>
                  <a:lnTo>
                    <a:pt x="80" y="2916"/>
                  </a:lnTo>
                  <a:lnTo>
                    <a:pt x="80" y="2896"/>
                  </a:lnTo>
                  <a:lnTo>
                    <a:pt x="72" y="2837"/>
                  </a:lnTo>
                  <a:close/>
                  <a:moveTo>
                    <a:pt x="1439" y="6324"/>
                  </a:moveTo>
                  <a:lnTo>
                    <a:pt x="1518" y="6442"/>
                  </a:lnTo>
                  <a:lnTo>
                    <a:pt x="1554" y="6489"/>
                  </a:lnTo>
                  <a:lnTo>
                    <a:pt x="1554" y="6489"/>
                  </a:lnTo>
                  <a:lnTo>
                    <a:pt x="1537" y="6462"/>
                  </a:lnTo>
                  <a:lnTo>
                    <a:pt x="1439" y="6324"/>
                  </a:lnTo>
                  <a:lnTo>
                    <a:pt x="1439" y="6324"/>
                  </a:lnTo>
                  <a:close/>
                  <a:moveTo>
                    <a:pt x="1554" y="6489"/>
                  </a:moveTo>
                  <a:lnTo>
                    <a:pt x="1596" y="6560"/>
                  </a:lnTo>
                  <a:lnTo>
                    <a:pt x="1636" y="6600"/>
                  </a:lnTo>
                  <a:lnTo>
                    <a:pt x="1649" y="6613"/>
                  </a:lnTo>
                  <a:lnTo>
                    <a:pt x="1649" y="6613"/>
                  </a:lnTo>
                  <a:lnTo>
                    <a:pt x="1554" y="6489"/>
                  </a:lnTo>
                  <a:close/>
                  <a:moveTo>
                    <a:pt x="1649" y="6613"/>
                  </a:moveTo>
                  <a:lnTo>
                    <a:pt x="1715" y="6698"/>
                  </a:lnTo>
                  <a:lnTo>
                    <a:pt x="1675" y="6639"/>
                  </a:lnTo>
                  <a:lnTo>
                    <a:pt x="1649" y="6613"/>
                  </a:lnTo>
                  <a:close/>
                  <a:moveTo>
                    <a:pt x="5182" y="9239"/>
                  </a:moveTo>
                  <a:lnTo>
                    <a:pt x="5241" y="9259"/>
                  </a:lnTo>
                  <a:lnTo>
                    <a:pt x="5208" y="9246"/>
                  </a:lnTo>
                  <a:lnTo>
                    <a:pt x="5208" y="9246"/>
                  </a:lnTo>
                  <a:lnTo>
                    <a:pt x="5182" y="9239"/>
                  </a:lnTo>
                  <a:close/>
                  <a:moveTo>
                    <a:pt x="8767" y="1"/>
                  </a:moveTo>
                  <a:lnTo>
                    <a:pt x="8097" y="20"/>
                  </a:lnTo>
                  <a:lnTo>
                    <a:pt x="7407" y="60"/>
                  </a:lnTo>
                  <a:lnTo>
                    <a:pt x="6738" y="119"/>
                  </a:lnTo>
                  <a:lnTo>
                    <a:pt x="6068" y="178"/>
                  </a:lnTo>
                  <a:lnTo>
                    <a:pt x="5418" y="257"/>
                  </a:lnTo>
                  <a:lnTo>
                    <a:pt x="4177" y="454"/>
                  </a:lnTo>
                  <a:lnTo>
                    <a:pt x="3054" y="651"/>
                  </a:lnTo>
                  <a:lnTo>
                    <a:pt x="2050" y="867"/>
                  </a:lnTo>
                  <a:lnTo>
                    <a:pt x="1203" y="1045"/>
                  </a:lnTo>
                  <a:lnTo>
                    <a:pt x="572" y="1202"/>
                  </a:lnTo>
                  <a:lnTo>
                    <a:pt x="1" y="1360"/>
                  </a:lnTo>
                  <a:lnTo>
                    <a:pt x="1" y="1439"/>
                  </a:lnTo>
                  <a:lnTo>
                    <a:pt x="1" y="1557"/>
                  </a:lnTo>
                  <a:lnTo>
                    <a:pt x="1" y="1636"/>
                  </a:lnTo>
                  <a:lnTo>
                    <a:pt x="1" y="1695"/>
                  </a:lnTo>
                  <a:lnTo>
                    <a:pt x="1" y="1852"/>
                  </a:lnTo>
                  <a:lnTo>
                    <a:pt x="1" y="1931"/>
                  </a:lnTo>
                  <a:lnTo>
                    <a:pt x="1" y="1951"/>
                  </a:lnTo>
                  <a:lnTo>
                    <a:pt x="21" y="2384"/>
                  </a:lnTo>
                  <a:lnTo>
                    <a:pt x="21" y="2443"/>
                  </a:lnTo>
                  <a:lnTo>
                    <a:pt x="21" y="2463"/>
                  </a:lnTo>
                  <a:lnTo>
                    <a:pt x="40" y="2542"/>
                  </a:lnTo>
                  <a:lnTo>
                    <a:pt x="40" y="2601"/>
                  </a:lnTo>
                  <a:lnTo>
                    <a:pt x="72" y="2837"/>
                  </a:lnTo>
                  <a:lnTo>
                    <a:pt x="60" y="2719"/>
                  </a:lnTo>
                  <a:lnTo>
                    <a:pt x="119" y="3133"/>
                  </a:lnTo>
                  <a:lnTo>
                    <a:pt x="119" y="3093"/>
                  </a:lnTo>
                  <a:lnTo>
                    <a:pt x="139" y="3212"/>
                  </a:lnTo>
                  <a:lnTo>
                    <a:pt x="139" y="3251"/>
                  </a:lnTo>
                  <a:lnTo>
                    <a:pt x="257" y="3704"/>
                  </a:lnTo>
                  <a:lnTo>
                    <a:pt x="375" y="4157"/>
                  </a:lnTo>
                  <a:lnTo>
                    <a:pt x="552" y="4689"/>
                  </a:lnTo>
                  <a:lnTo>
                    <a:pt x="572" y="4709"/>
                  </a:lnTo>
                  <a:lnTo>
                    <a:pt x="572" y="4728"/>
                  </a:lnTo>
                  <a:lnTo>
                    <a:pt x="592" y="4787"/>
                  </a:lnTo>
                  <a:lnTo>
                    <a:pt x="789" y="5221"/>
                  </a:lnTo>
                  <a:lnTo>
                    <a:pt x="1006" y="5634"/>
                  </a:lnTo>
                  <a:lnTo>
                    <a:pt x="1006" y="5654"/>
                  </a:lnTo>
                  <a:lnTo>
                    <a:pt x="1025" y="5654"/>
                  </a:lnTo>
                  <a:lnTo>
                    <a:pt x="1084" y="5753"/>
                  </a:lnTo>
                  <a:lnTo>
                    <a:pt x="1104" y="5792"/>
                  </a:lnTo>
                  <a:lnTo>
                    <a:pt x="1143" y="5871"/>
                  </a:lnTo>
                  <a:lnTo>
                    <a:pt x="1183" y="5930"/>
                  </a:lnTo>
                  <a:lnTo>
                    <a:pt x="1301" y="6127"/>
                  </a:lnTo>
                  <a:lnTo>
                    <a:pt x="1321" y="6166"/>
                  </a:lnTo>
                  <a:lnTo>
                    <a:pt x="1439" y="6324"/>
                  </a:lnTo>
                  <a:lnTo>
                    <a:pt x="1439" y="6324"/>
                  </a:lnTo>
                  <a:lnTo>
                    <a:pt x="1400" y="6265"/>
                  </a:lnTo>
                  <a:lnTo>
                    <a:pt x="1695" y="6659"/>
                  </a:lnTo>
                  <a:lnTo>
                    <a:pt x="1990" y="7033"/>
                  </a:lnTo>
                  <a:lnTo>
                    <a:pt x="2010" y="7053"/>
                  </a:lnTo>
                  <a:lnTo>
                    <a:pt x="2365" y="7427"/>
                  </a:lnTo>
                  <a:lnTo>
                    <a:pt x="2384" y="7447"/>
                  </a:lnTo>
                  <a:lnTo>
                    <a:pt x="2404" y="7466"/>
                  </a:lnTo>
                  <a:lnTo>
                    <a:pt x="2424" y="7486"/>
                  </a:lnTo>
                  <a:lnTo>
                    <a:pt x="2444" y="7506"/>
                  </a:lnTo>
                  <a:lnTo>
                    <a:pt x="2601" y="7644"/>
                  </a:lnTo>
                  <a:lnTo>
                    <a:pt x="2522" y="7585"/>
                  </a:lnTo>
                  <a:lnTo>
                    <a:pt x="2522" y="7585"/>
                  </a:lnTo>
                  <a:lnTo>
                    <a:pt x="2581" y="7644"/>
                  </a:lnTo>
                  <a:lnTo>
                    <a:pt x="2621" y="7683"/>
                  </a:lnTo>
                  <a:lnTo>
                    <a:pt x="2700" y="7742"/>
                  </a:lnTo>
                  <a:lnTo>
                    <a:pt x="2719" y="7762"/>
                  </a:lnTo>
                  <a:lnTo>
                    <a:pt x="2759" y="7801"/>
                  </a:lnTo>
                  <a:lnTo>
                    <a:pt x="2798" y="7821"/>
                  </a:lnTo>
                  <a:lnTo>
                    <a:pt x="2877" y="7880"/>
                  </a:lnTo>
                  <a:lnTo>
                    <a:pt x="2936" y="7939"/>
                  </a:lnTo>
                  <a:lnTo>
                    <a:pt x="3448" y="8333"/>
                  </a:lnTo>
                  <a:lnTo>
                    <a:pt x="3488" y="8353"/>
                  </a:lnTo>
                  <a:lnTo>
                    <a:pt x="3901" y="8629"/>
                  </a:lnTo>
                  <a:lnTo>
                    <a:pt x="4433" y="8904"/>
                  </a:lnTo>
                  <a:lnTo>
                    <a:pt x="4847" y="9101"/>
                  </a:lnTo>
                  <a:lnTo>
                    <a:pt x="5208" y="9246"/>
                  </a:lnTo>
                  <a:lnTo>
                    <a:pt x="5208" y="9246"/>
                  </a:lnTo>
                  <a:lnTo>
                    <a:pt x="5260" y="9259"/>
                  </a:lnTo>
                  <a:lnTo>
                    <a:pt x="5280" y="9279"/>
                  </a:lnTo>
                  <a:lnTo>
                    <a:pt x="5319" y="9279"/>
                  </a:lnTo>
                  <a:lnTo>
                    <a:pt x="5339" y="9298"/>
                  </a:lnTo>
                  <a:lnTo>
                    <a:pt x="5713" y="9416"/>
                  </a:lnTo>
                  <a:lnTo>
                    <a:pt x="6107" y="9535"/>
                  </a:lnTo>
                  <a:lnTo>
                    <a:pt x="6462" y="9613"/>
                  </a:lnTo>
                  <a:lnTo>
                    <a:pt x="6560" y="9613"/>
                  </a:lnTo>
                  <a:lnTo>
                    <a:pt x="6797" y="9673"/>
                  </a:lnTo>
                  <a:lnTo>
                    <a:pt x="6895" y="9673"/>
                  </a:lnTo>
                  <a:lnTo>
                    <a:pt x="7230" y="9712"/>
                  </a:lnTo>
                  <a:lnTo>
                    <a:pt x="7644" y="9751"/>
                  </a:lnTo>
                  <a:lnTo>
                    <a:pt x="8511" y="9751"/>
                  </a:lnTo>
                  <a:lnTo>
                    <a:pt x="8550" y="9732"/>
                  </a:lnTo>
                  <a:lnTo>
                    <a:pt x="8668" y="9732"/>
                  </a:lnTo>
                  <a:lnTo>
                    <a:pt x="8845" y="9712"/>
                  </a:lnTo>
                  <a:lnTo>
                    <a:pt x="9023" y="9692"/>
                  </a:lnTo>
                  <a:lnTo>
                    <a:pt x="9102" y="9692"/>
                  </a:lnTo>
                  <a:lnTo>
                    <a:pt x="9220" y="9673"/>
                  </a:lnTo>
                  <a:lnTo>
                    <a:pt x="9338" y="9653"/>
                  </a:lnTo>
                  <a:lnTo>
                    <a:pt x="9377" y="9653"/>
                  </a:lnTo>
                  <a:lnTo>
                    <a:pt x="9417" y="9633"/>
                  </a:lnTo>
                  <a:lnTo>
                    <a:pt x="9535" y="9613"/>
                  </a:lnTo>
                  <a:lnTo>
                    <a:pt x="9771" y="9574"/>
                  </a:lnTo>
                  <a:lnTo>
                    <a:pt x="9791" y="9554"/>
                  </a:lnTo>
                  <a:lnTo>
                    <a:pt x="10047" y="9495"/>
                  </a:lnTo>
                  <a:lnTo>
                    <a:pt x="10323" y="9416"/>
                  </a:lnTo>
                  <a:lnTo>
                    <a:pt x="10658" y="9318"/>
                  </a:lnTo>
                  <a:lnTo>
                    <a:pt x="11012" y="9180"/>
                  </a:lnTo>
                  <a:lnTo>
                    <a:pt x="11091" y="9160"/>
                  </a:lnTo>
                  <a:lnTo>
                    <a:pt x="11386" y="9023"/>
                  </a:lnTo>
                  <a:lnTo>
                    <a:pt x="11485" y="8983"/>
                  </a:lnTo>
                  <a:lnTo>
                    <a:pt x="11564" y="8924"/>
                  </a:lnTo>
                  <a:lnTo>
                    <a:pt x="11958" y="8727"/>
                  </a:lnTo>
                  <a:lnTo>
                    <a:pt x="12293" y="8530"/>
                  </a:lnTo>
                  <a:lnTo>
                    <a:pt x="12450" y="8432"/>
                  </a:lnTo>
                  <a:lnTo>
                    <a:pt x="12529" y="8372"/>
                  </a:lnTo>
                  <a:lnTo>
                    <a:pt x="12608" y="8313"/>
                  </a:lnTo>
                  <a:lnTo>
                    <a:pt x="12726" y="8235"/>
                  </a:lnTo>
                  <a:lnTo>
                    <a:pt x="12962" y="8057"/>
                  </a:lnTo>
                  <a:lnTo>
                    <a:pt x="12982" y="8038"/>
                  </a:lnTo>
                  <a:lnTo>
                    <a:pt x="13002" y="8038"/>
                  </a:lnTo>
                  <a:lnTo>
                    <a:pt x="13140" y="7900"/>
                  </a:lnTo>
                  <a:lnTo>
                    <a:pt x="13396" y="7703"/>
                  </a:lnTo>
                  <a:lnTo>
                    <a:pt x="13494" y="7604"/>
                  </a:lnTo>
                  <a:lnTo>
                    <a:pt x="13534" y="7565"/>
                  </a:lnTo>
                  <a:lnTo>
                    <a:pt x="13711" y="7407"/>
                  </a:lnTo>
                  <a:lnTo>
                    <a:pt x="13888" y="7210"/>
                  </a:lnTo>
                  <a:lnTo>
                    <a:pt x="13947" y="7151"/>
                  </a:lnTo>
                  <a:lnTo>
                    <a:pt x="14164" y="6915"/>
                  </a:lnTo>
                  <a:lnTo>
                    <a:pt x="14381" y="6639"/>
                  </a:lnTo>
                  <a:lnTo>
                    <a:pt x="14440" y="6560"/>
                  </a:lnTo>
                  <a:lnTo>
                    <a:pt x="14735" y="6127"/>
                  </a:lnTo>
                  <a:lnTo>
                    <a:pt x="14991" y="5733"/>
                  </a:lnTo>
                  <a:lnTo>
                    <a:pt x="15050" y="5634"/>
                  </a:lnTo>
                  <a:lnTo>
                    <a:pt x="15188" y="5339"/>
                  </a:lnTo>
                  <a:lnTo>
                    <a:pt x="15208" y="5319"/>
                  </a:lnTo>
                  <a:lnTo>
                    <a:pt x="15247" y="5260"/>
                  </a:lnTo>
                  <a:lnTo>
                    <a:pt x="15306" y="5103"/>
                  </a:lnTo>
                  <a:lnTo>
                    <a:pt x="15503" y="4669"/>
                  </a:lnTo>
                  <a:lnTo>
                    <a:pt x="15543" y="4590"/>
                  </a:lnTo>
                  <a:lnTo>
                    <a:pt x="15543" y="4551"/>
                  </a:lnTo>
                  <a:lnTo>
                    <a:pt x="15543" y="4531"/>
                  </a:lnTo>
                  <a:lnTo>
                    <a:pt x="15641" y="4256"/>
                  </a:lnTo>
                  <a:lnTo>
                    <a:pt x="15740" y="3980"/>
                  </a:lnTo>
                  <a:lnTo>
                    <a:pt x="15858" y="3527"/>
                  </a:lnTo>
                  <a:lnTo>
                    <a:pt x="15858" y="3487"/>
                  </a:lnTo>
                  <a:lnTo>
                    <a:pt x="15878" y="3389"/>
                  </a:lnTo>
                  <a:lnTo>
                    <a:pt x="15878" y="3369"/>
                  </a:lnTo>
                  <a:lnTo>
                    <a:pt x="15937" y="3034"/>
                  </a:lnTo>
                  <a:lnTo>
                    <a:pt x="15996" y="2719"/>
                  </a:lnTo>
                  <a:lnTo>
                    <a:pt x="16016" y="2404"/>
                  </a:lnTo>
                  <a:lnTo>
                    <a:pt x="15858" y="2187"/>
                  </a:lnTo>
                  <a:lnTo>
                    <a:pt x="15681" y="1990"/>
                  </a:lnTo>
                  <a:lnTo>
                    <a:pt x="15484" y="1793"/>
                  </a:lnTo>
                  <a:lnTo>
                    <a:pt x="15287" y="1616"/>
                  </a:lnTo>
                  <a:lnTo>
                    <a:pt x="15070" y="1458"/>
                  </a:lnTo>
                  <a:lnTo>
                    <a:pt x="14834" y="1301"/>
                  </a:lnTo>
                  <a:lnTo>
                    <a:pt x="14597" y="1143"/>
                  </a:lnTo>
                  <a:lnTo>
                    <a:pt x="14341" y="1005"/>
                  </a:lnTo>
                  <a:lnTo>
                    <a:pt x="14085" y="887"/>
                  </a:lnTo>
                  <a:lnTo>
                    <a:pt x="13829" y="769"/>
                  </a:lnTo>
                  <a:lnTo>
                    <a:pt x="13278" y="572"/>
                  </a:lnTo>
                  <a:lnTo>
                    <a:pt x="12687" y="395"/>
                  </a:lnTo>
                  <a:lnTo>
                    <a:pt x="12076" y="257"/>
                  </a:lnTo>
                  <a:lnTo>
                    <a:pt x="11446" y="158"/>
                  </a:lnTo>
                  <a:lnTo>
                    <a:pt x="10796" y="80"/>
                  </a:lnTo>
                  <a:lnTo>
                    <a:pt x="10126" y="40"/>
                  </a:lnTo>
                  <a:lnTo>
                    <a:pt x="9456"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1"/>
            <p:cNvSpPr/>
            <p:nvPr/>
          </p:nvSpPr>
          <p:spPr>
            <a:xfrm>
              <a:off x="1548625" y="2398525"/>
              <a:ext cx="399400" cy="136425"/>
            </a:xfrm>
            <a:custGeom>
              <a:avLst/>
              <a:gdLst/>
              <a:ahLst/>
              <a:cxnLst/>
              <a:rect l="l" t="t" r="r" b="b"/>
              <a:pathLst>
                <a:path w="15976" h="5457" extrusionOk="0">
                  <a:moveTo>
                    <a:pt x="6461" y="0"/>
                  </a:moveTo>
                  <a:lnTo>
                    <a:pt x="5870" y="40"/>
                  </a:lnTo>
                  <a:lnTo>
                    <a:pt x="5279" y="99"/>
                  </a:lnTo>
                  <a:lnTo>
                    <a:pt x="4708" y="178"/>
                  </a:lnTo>
                  <a:lnTo>
                    <a:pt x="4157" y="276"/>
                  </a:lnTo>
                  <a:lnTo>
                    <a:pt x="3625" y="394"/>
                  </a:lnTo>
                  <a:lnTo>
                    <a:pt x="3093" y="552"/>
                  </a:lnTo>
                  <a:lnTo>
                    <a:pt x="2600" y="709"/>
                  </a:lnTo>
                  <a:lnTo>
                    <a:pt x="2147" y="887"/>
                  </a:lnTo>
                  <a:lnTo>
                    <a:pt x="1694" y="1084"/>
                  </a:lnTo>
                  <a:lnTo>
                    <a:pt x="1300" y="1320"/>
                  </a:lnTo>
                  <a:lnTo>
                    <a:pt x="926" y="1556"/>
                  </a:lnTo>
                  <a:lnTo>
                    <a:pt x="572" y="1812"/>
                  </a:lnTo>
                  <a:lnTo>
                    <a:pt x="276" y="2088"/>
                  </a:lnTo>
                  <a:lnTo>
                    <a:pt x="20" y="2384"/>
                  </a:lnTo>
                  <a:lnTo>
                    <a:pt x="0" y="2403"/>
                  </a:lnTo>
                  <a:lnTo>
                    <a:pt x="20" y="2443"/>
                  </a:lnTo>
                  <a:lnTo>
                    <a:pt x="20" y="2482"/>
                  </a:lnTo>
                  <a:lnTo>
                    <a:pt x="0" y="2482"/>
                  </a:lnTo>
                  <a:lnTo>
                    <a:pt x="394" y="2758"/>
                  </a:lnTo>
                  <a:lnTo>
                    <a:pt x="769" y="3014"/>
                  </a:lnTo>
                  <a:lnTo>
                    <a:pt x="1163" y="3250"/>
                  </a:lnTo>
                  <a:lnTo>
                    <a:pt x="1537" y="3487"/>
                  </a:lnTo>
                  <a:lnTo>
                    <a:pt x="2305" y="3881"/>
                  </a:lnTo>
                  <a:lnTo>
                    <a:pt x="3073" y="4235"/>
                  </a:lnTo>
                  <a:lnTo>
                    <a:pt x="3822" y="4551"/>
                  </a:lnTo>
                  <a:lnTo>
                    <a:pt x="4551" y="4807"/>
                  </a:lnTo>
                  <a:lnTo>
                    <a:pt x="5279" y="5004"/>
                  </a:lnTo>
                  <a:lnTo>
                    <a:pt x="5989" y="5181"/>
                  </a:lnTo>
                  <a:lnTo>
                    <a:pt x="6698" y="5299"/>
                  </a:lnTo>
                  <a:lnTo>
                    <a:pt x="7387" y="5378"/>
                  </a:lnTo>
                  <a:lnTo>
                    <a:pt x="8057" y="5437"/>
                  </a:lnTo>
                  <a:lnTo>
                    <a:pt x="8707" y="5457"/>
                  </a:lnTo>
                  <a:lnTo>
                    <a:pt x="9337" y="5437"/>
                  </a:lnTo>
                  <a:lnTo>
                    <a:pt x="9948" y="5417"/>
                  </a:lnTo>
                  <a:lnTo>
                    <a:pt x="10539" y="5358"/>
                  </a:lnTo>
                  <a:lnTo>
                    <a:pt x="11090" y="5279"/>
                  </a:lnTo>
                  <a:lnTo>
                    <a:pt x="11642" y="5181"/>
                  </a:lnTo>
                  <a:lnTo>
                    <a:pt x="12154" y="5063"/>
                  </a:lnTo>
                  <a:lnTo>
                    <a:pt x="12647" y="4944"/>
                  </a:lnTo>
                  <a:lnTo>
                    <a:pt x="13119" y="4807"/>
                  </a:lnTo>
                  <a:lnTo>
                    <a:pt x="13533" y="4669"/>
                  </a:lnTo>
                  <a:lnTo>
                    <a:pt x="13947" y="4531"/>
                  </a:lnTo>
                  <a:lnTo>
                    <a:pt x="14656" y="4255"/>
                  </a:lnTo>
                  <a:lnTo>
                    <a:pt x="15227" y="3999"/>
                  </a:lnTo>
                  <a:lnTo>
                    <a:pt x="15641" y="3763"/>
                  </a:lnTo>
                  <a:lnTo>
                    <a:pt x="15897" y="3625"/>
                  </a:lnTo>
                  <a:lnTo>
                    <a:pt x="15976" y="3546"/>
                  </a:lnTo>
                  <a:lnTo>
                    <a:pt x="15818" y="3329"/>
                  </a:lnTo>
                  <a:lnTo>
                    <a:pt x="15641" y="3132"/>
                  </a:lnTo>
                  <a:lnTo>
                    <a:pt x="15266" y="2719"/>
                  </a:lnTo>
                  <a:lnTo>
                    <a:pt x="14853" y="2364"/>
                  </a:lnTo>
                  <a:lnTo>
                    <a:pt x="14419" y="2009"/>
                  </a:lnTo>
                  <a:lnTo>
                    <a:pt x="13947" y="1714"/>
                  </a:lnTo>
                  <a:lnTo>
                    <a:pt x="13454" y="1419"/>
                  </a:lnTo>
                  <a:lnTo>
                    <a:pt x="12942" y="1162"/>
                  </a:lnTo>
                  <a:lnTo>
                    <a:pt x="12391" y="926"/>
                  </a:lnTo>
                  <a:lnTo>
                    <a:pt x="11839" y="729"/>
                  </a:lnTo>
                  <a:lnTo>
                    <a:pt x="11268" y="552"/>
                  </a:lnTo>
                  <a:lnTo>
                    <a:pt x="10677" y="394"/>
                  </a:lnTo>
                  <a:lnTo>
                    <a:pt x="10086" y="276"/>
                  </a:lnTo>
                  <a:lnTo>
                    <a:pt x="9495" y="158"/>
                  </a:lnTo>
                  <a:lnTo>
                    <a:pt x="8884" y="79"/>
                  </a:lnTo>
                  <a:lnTo>
                    <a:pt x="8274" y="40"/>
                  </a:lnTo>
                  <a:lnTo>
                    <a:pt x="7663" y="0"/>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1"/>
            <p:cNvSpPr/>
            <p:nvPr/>
          </p:nvSpPr>
          <p:spPr>
            <a:xfrm>
              <a:off x="1627900" y="2052325"/>
              <a:ext cx="242325" cy="287625"/>
            </a:xfrm>
            <a:custGeom>
              <a:avLst/>
              <a:gdLst/>
              <a:ahLst/>
              <a:cxnLst/>
              <a:rect l="l" t="t" r="r" b="b"/>
              <a:pathLst>
                <a:path w="9693" h="11505" extrusionOk="0">
                  <a:moveTo>
                    <a:pt x="4925" y="0"/>
                  </a:moveTo>
                  <a:lnTo>
                    <a:pt x="4453" y="20"/>
                  </a:lnTo>
                  <a:lnTo>
                    <a:pt x="3999" y="59"/>
                  </a:lnTo>
                  <a:lnTo>
                    <a:pt x="3546" y="119"/>
                  </a:lnTo>
                  <a:lnTo>
                    <a:pt x="3093" y="197"/>
                  </a:lnTo>
                  <a:lnTo>
                    <a:pt x="2660" y="316"/>
                  </a:lnTo>
                  <a:lnTo>
                    <a:pt x="2246" y="453"/>
                  </a:lnTo>
                  <a:lnTo>
                    <a:pt x="1852" y="611"/>
                  </a:lnTo>
                  <a:lnTo>
                    <a:pt x="1478" y="788"/>
                  </a:lnTo>
                  <a:lnTo>
                    <a:pt x="1124" y="1005"/>
                  </a:lnTo>
                  <a:lnTo>
                    <a:pt x="828" y="1241"/>
                  </a:lnTo>
                  <a:lnTo>
                    <a:pt x="572" y="1478"/>
                  </a:lnTo>
                  <a:lnTo>
                    <a:pt x="375" y="1734"/>
                  </a:lnTo>
                  <a:lnTo>
                    <a:pt x="217" y="1990"/>
                  </a:lnTo>
                  <a:lnTo>
                    <a:pt x="99" y="2266"/>
                  </a:lnTo>
                  <a:lnTo>
                    <a:pt x="20" y="2522"/>
                  </a:lnTo>
                  <a:lnTo>
                    <a:pt x="1" y="2798"/>
                  </a:lnTo>
                  <a:lnTo>
                    <a:pt x="1" y="5023"/>
                  </a:lnTo>
                  <a:lnTo>
                    <a:pt x="20" y="5260"/>
                  </a:lnTo>
                  <a:lnTo>
                    <a:pt x="60" y="5516"/>
                  </a:lnTo>
                  <a:lnTo>
                    <a:pt x="158" y="5752"/>
                  </a:lnTo>
                  <a:lnTo>
                    <a:pt x="277" y="5989"/>
                  </a:lnTo>
                  <a:lnTo>
                    <a:pt x="454" y="6225"/>
                  </a:lnTo>
                  <a:lnTo>
                    <a:pt x="651" y="6442"/>
                  </a:lnTo>
                  <a:lnTo>
                    <a:pt x="887" y="6658"/>
                  </a:lnTo>
                  <a:lnTo>
                    <a:pt x="1163" y="6875"/>
                  </a:lnTo>
                  <a:lnTo>
                    <a:pt x="1163" y="9357"/>
                  </a:lnTo>
                  <a:lnTo>
                    <a:pt x="1183" y="9554"/>
                  </a:lnTo>
                  <a:lnTo>
                    <a:pt x="1222" y="9751"/>
                  </a:lnTo>
                  <a:lnTo>
                    <a:pt x="1301" y="9948"/>
                  </a:lnTo>
                  <a:lnTo>
                    <a:pt x="1419" y="10145"/>
                  </a:lnTo>
                  <a:lnTo>
                    <a:pt x="1557" y="10342"/>
                  </a:lnTo>
                  <a:lnTo>
                    <a:pt x="1734" y="10519"/>
                  </a:lnTo>
                  <a:lnTo>
                    <a:pt x="1951" y="10677"/>
                  </a:lnTo>
                  <a:lnTo>
                    <a:pt x="2207" y="10854"/>
                  </a:lnTo>
                  <a:lnTo>
                    <a:pt x="2483" y="10992"/>
                  </a:lnTo>
                  <a:lnTo>
                    <a:pt x="2758" y="11130"/>
                  </a:lnTo>
                  <a:lnTo>
                    <a:pt x="3074" y="11228"/>
                  </a:lnTo>
                  <a:lnTo>
                    <a:pt x="3409" y="11327"/>
                  </a:lnTo>
                  <a:lnTo>
                    <a:pt x="3743" y="11406"/>
                  </a:lnTo>
                  <a:lnTo>
                    <a:pt x="4078" y="11445"/>
                  </a:lnTo>
                  <a:lnTo>
                    <a:pt x="4433" y="11484"/>
                  </a:lnTo>
                  <a:lnTo>
                    <a:pt x="4787" y="11504"/>
                  </a:lnTo>
                  <a:lnTo>
                    <a:pt x="5142" y="11484"/>
                  </a:lnTo>
                  <a:lnTo>
                    <a:pt x="5477" y="11465"/>
                  </a:lnTo>
                  <a:lnTo>
                    <a:pt x="5831" y="11425"/>
                  </a:lnTo>
                  <a:lnTo>
                    <a:pt x="6166" y="11347"/>
                  </a:lnTo>
                  <a:lnTo>
                    <a:pt x="6501" y="11268"/>
                  </a:lnTo>
                  <a:lnTo>
                    <a:pt x="6816" y="11169"/>
                  </a:lnTo>
                  <a:lnTo>
                    <a:pt x="7112" y="11051"/>
                  </a:lnTo>
                  <a:lnTo>
                    <a:pt x="7388" y="10893"/>
                  </a:lnTo>
                  <a:lnTo>
                    <a:pt x="7644" y="10736"/>
                  </a:lnTo>
                  <a:lnTo>
                    <a:pt x="7880" y="10559"/>
                  </a:lnTo>
                  <a:lnTo>
                    <a:pt x="8077" y="10381"/>
                  </a:lnTo>
                  <a:lnTo>
                    <a:pt x="8235" y="10184"/>
                  </a:lnTo>
                  <a:lnTo>
                    <a:pt x="8353" y="9987"/>
                  </a:lnTo>
                  <a:lnTo>
                    <a:pt x="8432" y="9790"/>
                  </a:lnTo>
                  <a:lnTo>
                    <a:pt x="8491" y="9593"/>
                  </a:lnTo>
                  <a:lnTo>
                    <a:pt x="8510" y="9377"/>
                  </a:lnTo>
                  <a:lnTo>
                    <a:pt x="8510" y="6895"/>
                  </a:lnTo>
                  <a:lnTo>
                    <a:pt x="8806" y="6678"/>
                  </a:lnTo>
                  <a:lnTo>
                    <a:pt x="9062" y="6442"/>
                  </a:lnTo>
                  <a:lnTo>
                    <a:pt x="9259" y="6205"/>
                  </a:lnTo>
                  <a:lnTo>
                    <a:pt x="9436" y="5969"/>
                  </a:lnTo>
                  <a:lnTo>
                    <a:pt x="9554" y="5713"/>
                  </a:lnTo>
                  <a:lnTo>
                    <a:pt x="9633" y="5457"/>
                  </a:lnTo>
                  <a:lnTo>
                    <a:pt x="9673" y="5201"/>
                  </a:lnTo>
                  <a:lnTo>
                    <a:pt x="9692" y="4945"/>
                  </a:lnTo>
                  <a:lnTo>
                    <a:pt x="9692" y="2837"/>
                  </a:lnTo>
                  <a:lnTo>
                    <a:pt x="9673" y="2561"/>
                  </a:lnTo>
                  <a:lnTo>
                    <a:pt x="9613" y="2305"/>
                  </a:lnTo>
                  <a:lnTo>
                    <a:pt x="9515" y="2049"/>
                  </a:lnTo>
                  <a:lnTo>
                    <a:pt x="9357" y="1793"/>
                  </a:lnTo>
                  <a:lnTo>
                    <a:pt x="9160" y="1537"/>
                  </a:lnTo>
                  <a:lnTo>
                    <a:pt x="8924" y="1300"/>
                  </a:lnTo>
                  <a:lnTo>
                    <a:pt x="8648" y="1084"/>
                  </a:lnTo>
                  <a:lnTo>
                    <a:pt x="8333" y="867"/>
                  </a:lnTo>
                  <a:lnTo>
                    <a:pt x="7959" y="670"/>
                  </a:lnTo>
                  <a:lnTo>
                    <a:pt x="7585" y="493"/>
                  </a:lnTo>
                  <a:lnTo>
                    <a:pt x="7171" y="355"/>
                  </a:lnTo>
                  <a:lnTo>
                    <a:pt x="6738" y="237"/>
                  </a:lnTo>
                  <a:lnTo>
                    <a:pt x="6304" y="138"/>
                  </a:lnTo>
                  <a:lnTo>
                    <a:pt x="5851" y="59"/>
                  </a:lnTo>
                  <a:lnTo>
                    <a:pt x="5378" y="20"/>
                  </a:lnTo>
                  <a:lnTo>
                    <a:pt x="4925" y="0"/>
                  </a:lnTo>
                  <a:close/>
                </a:path>
              </a:pathLst>
            </a:custGeom>
            <a:solidFill>
              <a:srgbClr val="D9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1"/>
            <p:cNvSpPr/>
            <p:nvPr/>
          </p:nvSpPr>
          <p:spPr>
            <a:xfrm>
              <a:off x="1627900" y="2052325"/>
              <a:ext cx="242325" cy="287625"/>
            </a:xfrm>
            <a:custGeom>
              <a:avLst/>
              <a:gdLst/>
              <a:ahLst/>
              <a:cxnLst/>
              <a:rect l="l" t="t" r="r" b="b"/>
              <a:pathLst>
                <a:path w="9693" h="11505" fill="none" extrusionOk="0">
                  <a:moveTo>
                    <a:pt x="8333" y="867"/>
                  </a:moveTo>
                  <a:lnTo>
                    <a:pt x="8333" y="867"/>
                  </a:lnTo>
                  <a:lnTo>
                    <a:pt x="7959" y="670"/>
                  </a:lnTo>
                  <a:lnTo>
                    <a:pt x="7585" y="493"/>
                  </a:lnTo>
                  <a:lnTo>
                    <a:pt x="7171" y="355"/>
                  </a:lnTo>
                  <a:lnTo>
                    <a:pt x="6738" y="237"/>
                  </a:lnTo>
                  <a:lnTo>
                    <a:pt x="6304" y="138"/>
                  </a:lnTo>
                  <a:lnTo>
                    <a:pt x="5851" y="59"/>
                  </a:lnTo>
                  <a:lnTo>
                    <a:pt x="5378" y="20"/>
                  </a:lnTo>
                  <a:lnTo>
                    <a:pt x="4925" y="0"/>
                  </a:lnTo>
                  <a:lnTo>
                    <a:pt x="4453" y="20"/>
                  </a:lnTo>
                  <a:lnTo>
                    <a:pt x="3999" y="59"/>
                  </a:lnTo>
                  <a:lnTo>
                    <a:pt x="3546" y="119"/>
                  </a:lnTo>
                  <a:lnTo>
                    <a:pt x="3093" y="197"/>
                  </a:lnTo>
                  <a:lnTo>
                    <a:pt x="2660" y="316"/>
                  </a:lnTo>
                  <a:lnTo>
                    <a:pt x="2246" y="453"/>
                  </a:lnTo>
                  <a:lnTo>
                    <a:pt x="1852" y="611"/>
                  </a:lnTo>
                  <a:lnTo>
                    <a:pt x="1478" y="788"/>
                  </a:lnTo>
                  <a:lnTo>
                    <a:pt x="1478" y="788"/>
                  </a:lnTo>
                  <a:lnTo>
                    <a:pt x="1124" y="1005"/>
                  </a:lnTo>
                  <a:lnTo>
                    <a:pt x="828" y="1241"/>
                  </a:lnTo>
                  <a:lnTo>
                    <a:pt x="572" y="1478"/>
                  </a:lnTo>
                  <a:lnTo>
                    <a:pt x="375" y="1734"/>
                  </a:lnTo>
                  <a:lnTo>
                    <a:pt x="217" y="1990"/>
                  </a:lnTo>
                  <a:lnTo>
                    <a:pt x="99" y="2266"/>
                  </a:lnTo>
                  <a:lnTo>
                    <a:pt x="20" y="2522"/>
                  </a:lnTo>
                  <a:lnTo>
                    <a:pt x="1" y="2798"/>
                  </a:lnTo>
                  <a:lnTo>
                    <a:pt x="1" y="5043"/>
                  </a:lnTo>
                  <a:lnTo>
                    <a:pt x="1" y="5023"/>
                  </a:lnTo>
                  <a:lnTo>
                    <a:pt x="1" y="5023"/>
                  </a:lnTo>
                  <a:lnTo>
                    <a:pt x="20" y="5260"/>
                  </a:lnTo>
                  <a:lnTo>
                    <a:pt x="60" y="5516"/>
                  </a:lnTo>
                  <a:lnTo>
                    <a:pt x="158" y="5752"/>
                  </a:lnTo>
                  <a:lnTo>
                    <a:pt x="277" y="5989"/>
                  </a:lnTo>
                  <a:lnTo>
                    <a:pt x="454" y="6225"/>
                  </a:lnTo>
                  <a:lnTo>
                    <a:pt x="651" y="6442"/>
                  </a:lnTo>
                  <a:lnTo>
                    <a:pt x="887" y="6658"/>
                  </a:lnTo>
                  <a:lnTo>
                    <a:pt x="1163" y="6875"/>
                  </a:lnTo>
                  <a:lnTo>
                    <a:pt x="1163" y="9357"/>
                  </a:lnTo>
                  <a:lnTo>
                    <a:pt x="1163" y="9357"/>
                  </a:lnTo>
                  <a:lnTo>
                    <a:pt x="1183" y="9554"/>
                  </a:lnTo>
                  <a:lnTo>
                    <a:pt x="1222" y="9751"/>
                  </a:lnTo>
                  <a:lnTo>
                    <a:pt x="1301" y="9948"/>
                  </a:lnTo>
                  <a:lnTo>
                    <a:pt x="1419" y="10145"/>
                  </a:lnTo>
                  <a:lnTo>
                    <a:pt x="1557" y="10342"/>
                  </a:lnTo>
                  <a:lnTo>
                    <a:pt x="1734" y="10519"/>
                  </a:lnTo>
                  <a:lnTo>
                    <a:pt x="1951" y="10677"/>
                  </a:lnTo>
                  <a:lnTo>
                    <a:pt x="2207" y="10854"/>
                  </a:lnTo>
                  <a:lnTo>
                    <a:pt x="2207" y="10854"/>
                  </a:lnTo>
                  <a:lnTo>
                    <a:pt x="2483" y="10992"/>
                  </a:lnTo>
                  <a:lnTo>
                    <a:pt x="2758" y="11130"/>
                  </a:lnTo>
                  <a:lnTo>
                    <a:pt x="3074" y="11228"/>
                  </a:lnTo>
                  <a:lnTo>
                    <a:pt x="3409" y="11327"/>
                  </a:lnTo>
                  <a:lnTo>
                    <a:pt x="3743" y="11406"/>
                  </a:lnTo>
                  <a:lnTo>
                    <a:pt x="4078" y="11445"/>
                  </a:lnTo>
                  <a:lnTo>
                    <a:pt x="4433" y="11484"/>
                  </a:lnTo>
                  <a:lnTo>
                    <a:pt x="4787" y="11504"/>
                  </a:lnTo>
                  <a:lnTo>
                    <a:pt x="5142" y="11484"/>
                  </a:lnTo>
                  <a:lnTo>
                    <a:pt x="5477" y="11465"/>
                  </a:lnTo>
                  <a:lnTo>
                    <a:pt x="5831" y="11425"/>
                  </a:lnTo>
                  <a:lnTo>
                    <a:pt x="6166" y="11347"/>
                  </a:lnTo>
                  <a:lnTo>
                    <a:pt x="6501" y="11268"/>
                  </a:lnTo>
                  <a:lnTo>
                    <a:pt x="6816" y="11169"/>
                  </a:lnTo>
                  <a:lnTo>
                    <a:pt x="7112" y="11051"/>
                  </a:lnTo>
                  <a:lnTo>
                    <a:pt x="7388" y="10893"/>
                  </a:lnTo>
                  <a:lnTo>
                    <a:pt x="7388" y="10893"/>
                  </a:lnTo>
                  <a:lnTo>
                    <a:pt x="7644" y="10736"/>
                  </a:lnTo>
                  <a:lnTo>
                    <a:pt x="7880" y="10559"/>
                  </a:lnTo>
                  <a:lnTo>
                    <a:pt x="8077" y="10381"/>
                  </a:lnTo>
                  <a:lnTo>
                    <a:pt x="8235" y="10184"/>
                  </a:lnTo>
                  <a:lnTo>
                    <a:pt x="8353" y="9987"/>
                  </a:lnTo>
                  <a:lnTo>
                    <a:pt x="8432" y="9790"/>
                  </a:lnTo>
                  <a:lnTo>
                    <a:pt x="8491" y="9593"/>
                  </a:lnTo>
                  <a:lnTo>
                    <a:pt x="8510" y="9377"/>
                  </a:lnTo>
                  <a:lnTo>
                    <a:pt x="8510" y="6895"/>
                  </a:lnTo>
                  <a:lnTo>
                    <a:pt x="8510" y="6895"/>
                  </a:lnTo>
                  <a:lnTo>
                    <a:pt x="8806" y="6678"/>
                  </a:lnTo>
                  <a:lnTo>
                    <a:pt x="9062" y="6442"/>
                  </a:lnTo>
                  <a:lnTo>
                    <a:pt x="9259" y="6205"/>
                  </a:lnTo>
                  <a:lnTo>
                    <a:pt x="9436" y="5969"/>
                  </a:lnTo>
                  <a:lnTo>
                    <a:pt x="9554" y="5713"/>
                  </a:lnTo>
                  <a:lnTo>
                    <a:pt x="9633" y="5457"/>
                  </a:lnTo>
                  <a:lnTo>
                    <a:pt x="9673" y="5201"/>
                  </a:lnTo>
                  <a:lnTo>
                    <a:pt x="9692" y="4945"/>
                  </a:lnTo>
                  <a:lnTo>
                    <a:pt x="9692" y="4945"/>
                  </a:lnTo>
                  <a:lnTo>
                    <a:pt x="9692" y="2837"/>
                  </a:lnTo>
                  <a:lnTo>
                    <a:pt x="9692" y="2837"/>
                  </a:lnTo>
                  <a:lnTo>
                    <a:pt x="9673" y="2561"/>
                  </a:lnTo>
                  <a:lnTo>
                    <a:pt x="9613" y="2305"/>
                  </a:lnTo>
                  <a:lnTo>
                    <a:pt x="9515" y="2049"/>
                  </a:lnTo>
                  <a:lnTo>
                    <a:pt x="9357" y="1793"/>
                  </a:lnTo>
                  <a:lnTo>
                    <a:pt x="9160" y="1537"/>
                  </a:lnTo>
                  <a:lnTo>
                    <a:pt x="8924" y="1300"/>
                  </a:lnTo>
                  <a:lnTo>
                    <a:pt x="8648" y="1084"/>
                  </a:lnTo>
                  <a:lnTo>
                    <a:pt x="8333" y="86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1"/>
            <p:cNvSpPr/>
            <p:nvPr/>
          </p:nvSpPr>
          <p:spPr>
            <a:xfrm>
              <a:off x="1655475" y="2074475"/>
              <a:ext cx="187650" cy="108875"/>
            </a:xfrm>
            <a:custGeom>
              <a:avLst/>
              <a:gdLst/>
              <a:ahLst/>
              <a:cxnLst/>
              <a:rect l="l" t="t" r="r" b="b"/>
              <a:pathLst>
                <a:path w="7506" h="4355" extrusionOk="0">
                  <a:moveTo>
                    <a:pt x="3803" y="1"/>
                  </a:moveTo>
                  <a:lnTo>
                    <a:pt x="3448" y="20"/>
                  </a:lnTo>
                  <a:lnTo>
                    <a:pt x="3074" y="40"/>
                  </a:lnTo>
                  <a:lnTo>
                    <a:pt x="2739" y="80"/>
                  </a:lnTo>
                  <a:lnTo>
                    <a:pt x="2384" y="158"/>
                  </a:lnTo>
                  <a:lnTo>
                    <a:pt x="2049" y="237"/>
                  </a:lnTo>
                  <a:lnTo>
                    <a:pt x="1734" y="336"/>
                  </a:lnTo>
                  <a:lnTo>
                    <a:pt x="1419" y="474"/>
                  </a:lnTo>
                  <a:lnTo>
                    <a:pt x="1124" y="611"/>
                  </a:lnTo>
                  <a:lnTo>
                    <a:pt x="946" y="730"/>
                  </a:lnTo>
                  <a:lnTo>
                    <a:pt x="789" y="848"/>
                  </a:lnTo>
                  <a:lnTo>
                    <a:pt x="631" y="966"/>
                  </a:lnTo>
                  <a:lnTo>
                    <a:pt x="493" y="1084"/>
                  </a:lnTo>
                  <a:lnTo>
                    <a:pt x="375" y="1202"/>
                  </a:lnTo>
                  <a:lnTo>
                    <a:pt x="277" y="1340"/>
                  </a:lnTo>
                  <a:lnTo>
                    <a:pt x="198" y="1478"/>
                  </a:lnTo>
                  <a:lnTo>
                    <a:pt x="119" y="1616"/>
                  </a:lnTo>
                  <a:lnTo>
                    <a:pt x="60" y="1754"/>
                  </a:lnTo>
                  <a:lnTo>
                    <a:pt x="21" y="1892"/>
                  </a:lnTo>
                  <a:lnTo>
                    <a:pt x="1" y="2030"/>
                  </a:lnTo>
                  <a:lnTo>
                    <a:pt x="1" y="2168"/>
                  </a:lnTo>
                  <a:lnTo>
                    <a:pt x="1" y="2305"/>
                  </a:lnTo>
                  <a:lnTo>
                    <a:pt x="21" y="2443"/>
                  </a:lnTo>
                  <a:lnTo>
                    <a:pt x="60" y="2581"/>
                  </a:lnTo>
                  <a:lnTo>
                    <a:pt x="119" y="2719"/>
                  </a:lnTo>
                  <a:lnTo>
                    <a:pt x="218" y="2916"/>
                  </a:lnTo>
                  <a:lnTo>
                    <a:pt x="336" y="3093"/>
                  </a:lnTo>
                  <a:lnTo>
                    <a:pt x="493" y="3271"/>
                  </a:lnTo>
                  <a:lnTo>
                    <a:pt x="690" y="3428"/>
                  </a:lnTo>
                  <a:lnTo>
                    <a:pt x="868" y="3566"/>
                  </a:lnTo>
                  <a:lnTo>
                    <a:pt x="1065" y="3684"/>
                  </a:lnTo>
                  <a:lnTo>
                    <a:pt x="1340" y="3842"/>
                  </a:lnTo>
                  <a:lnTo>
                    <a:pt x="1636" y="3980"/>
                  </a:lnTo>
                  <a:lnTo>
                    <a:pt x="1951" y="4098"/>
                  </a:lnTo>
                  <a:lnTo>
                    <a:pt x="2286" y="4177"/>
                  </a:lnTo>
                  <a:lnTo>
                    <a:pt x="2621" y="4256"/>
                  </a:lnTo>
                  <a:lnTo>
                    <a:pt x="2975" y="4315"/>
                  </a:lnTo>
                  <a:lnTo>
                    <a:pt x="3330" y="4334"/>
                  </a:lnTo>
                  <a:lnTo>
                    <a:pt x="3684" y="4354"/>
                  </a:lnTo>
                  <a:lnTo>
                    <a:pt x="4059" y="4354"/>
                  </a:lnTo>
                  <a:lnTo>
                    <a:pt x="4413" y="4315"/>
                  </a:lnTo>
                  <a:lnTo>
                    <a:pt x="4768" y="4275"/>
                  </a:lnTo>
                  <a:lnTo>
                    <a:pt x="5103" y="4216"/>
                  </a:lnTo>
                  <a:lnTo>
                    <a:pt x="5438" y="4118"/>
                  </a:lnTo>
                  <a:lnTo>
                    <a:pt x="5772" y="4019"/>
                  </a:lnTo>
                  <a:lnTo>
                    <a:pt x="6068" y="3901"/>
                  </a:lnTo>
                  <a:lnTo>
                    <a:pt x="6363" y="3743"/>
                  </a:lnTo>
                  <a:lnTo>
                    <a:pt x="6600" y="3606"/>
                  </a:lnTo>
                  <a:lnTo>
                    <a:pt x="6797" y="3448"/>
                  </a:lnTo>
                  <a:lnTo>
                    <a:pt x="6994" y="3290"/>
                  </a:lnTo>
                  <a:lnTo>
                    <a:pt x="7151" y="3113"/>
                  </a:lnTo>
                  <a:lnTo>
                    <a:pt x="7269" y="2936"/>
                  </a:lnTo>
                  <a:lnTo>
                    <a:pt x="7368" y="2739"/>
                  </a:lnTo>
                  <a:lnTo>
                    <a:pt x="7427" y="2601"/>
                  </a:lnTo>
                  <a:lnTo>
                    <a:pt x="7466" y="2483"/>
                  </a:lnTo>
                  <a:lnTo>
                    <a:pt x="7486" y="2345"/>
                  </a:lnTo>
                  <a:lnTo>
                    <a:pt x="7506" y="2207"/>
                  </a:lnTo>
                  <a:lnTo>
                    <a:pt x="7486" y="2069"/>
                  </a:lnTo>
                  <a:lnTo>
                    <a:pt x="7466" y="1931"/>
                  </a:lnTo>
                  <a:lnTo>
                    <a:pt x="7427" y="1793"/>
                  </a:lnTo>
                  <a:lnTo>
                    <a:pt x="7388" y="1655"/>
                  </a:lnTo>
                  <a:lnTo>
                    <a:pt x="7329" y="1518"/>
                  </a:lnTo>
                  <a:lnTo>
                    <a:pt x="7230" y="1380"/>
                  </a:lnTo>
                  <a:lnTo>
                    <a:pt x="7151" y="1261"/>
                  </a:lnTo>
                  <a:lnTo>
                    <a:pt x="7033" y="1143"/>
                  </a:lnTo>
                  <a:lnTo>
                    <a:pt x="6915" y="1005"/>
                  </a:lnTo>
                  <a:lnTo>
                    <a:pt x="6757" y="887"/>
                  </a:lnTo>
                  <a:lnTo>
                    <a:pt x="6619" y="789"/>
                  </a:lnTo>
                  <a:lnTo>
                    <a:pt x="6442" y="671"/>
                  </a:lnTo>
                  <a:lnTo>
                    <a:pt x="6166" y="513"/>
                  </a:lnTo>
                  <a:lnTo>
                    <a:pt x="5851" y="395"/>
                  </a:lnTo>
                  <a:lnTo>
                    <a:pt x="5536" y="277"/>
                  </a:lnTo>
                  <a:lnTo>
                    <a:pt x="5201" y="178"/>
                  </a:lnTo>
                  <a:lnTo>
                    <a:pt x="4866" y="99"/>
                  </a:lnTo>
                  <a:lnTo>
                    <a:pt x="4512" y="60"/>
                  </a:lnTo>
                  <a:lnTo>
                    <a:pt x="4157" y="20"/>
                  </a:lnTo>
                  <a:lnTo>
                    <a:pt x="38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0" name="Google Shape;2520;p41"/>
          <p:cNvGrpSpPr/>
          <p:nvPr/>
        </p:nvGrpSpPr>
        <p:grpSpPr>
          <a:xfrm>
            <a:off x="1635519" y="3236961"/>
            <a:ext cx="491076" cy="523391"/>
            <a:chOff x="10401025" y="944500"/>
            <a:chExt cx="1235100" cy="1196704"/>
          </a:xfrm>
        </p:grpSpPr>
        <p:sp>
          <p:nvSpPr>
            <p:cNvPr id="2521" name="Google Shape;2521;p41"/>
            <p:cNvSpPr/>
            <p:nvPr/>
          </p:nvSpPr>
          <p:spPr>
            <a:xfrm>
              <a:off x="10463150" y="1980704"/>
              <a:ext cx="1091400" cy="160500"/>
            </a:xfrm>
            <a:prstGeom prst="ellipse">
              <a:avLst/>
            </a:pr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2" name="Google Shape;2522;p41"/>
            <p:cNvGrpSpPr/>
            <p:nvPr/>
          </p:nvGrpSpPr>
          <p:grpSpPr>
            <a:xfrm>
              <a:off x="10401025" y="944500"/>
              <a:ext cx="1235100" cy="1128725"/>
              <a:chOff x="2439475" y="238125"/>
              <a:chExt cx="1235100" cy="1128725"/>
            </a:xfrm>
          </p:grpSpPr>
          <p:sp>
            <p:nvSpPr>
              <p:cNvPr id="2523" name="Google Shape;2523;p41"/>
              <p:cNvSpPr/>
              <p:nvPr/>
            </p:nvSpPr>
            <p:spPr>
              <a:xfrm>
                <a:off x="2439475" y="516850"/>
                <a:ext cx="1235100" cy="571275"/>
              </a:xfrm>
              <a:custGeom>
                <a:avLst/>
                <a:gdLst/>
                <a:ahLst/>
                <a:cxnLst/>
                <a:rect l="l" t="t" r="r" b="b"/>
                <a:pathLst>
                  <a:path w="49404" h="22851" extrusionOk="0">
                    <a:moveTo>
                      <a:pt x="12371" y="1202"/>
                    </a:moveTo>
                    <a:lnTo>
                      <a:pt x="13159" y="1222"/>
                    </a:lnTo>
                    <a:lnTo>
                      <a:pt x="13966" y="1241"/>
                    </a:lnTo>
                    <a:lnTo>
                      <a:pt x="14813" y="1281"/>
                    </a:lnTo>
                    <a:lnTo>
                      <a:pt x="15660" y="1340"/>
                    </a:lnTo>
                    <a:lnTo>
                      <a:pt x="16527" y="1399"/>
                    </a:lnTo>
                    <a:lnTo>
                      <a:pt x="17414" y="1497"/>
                    </a:lnTo>
                    <a:lnTo>
                      <a:pt x="18300" y="1596"/>
                    </a:lnTo>
                    <a:lnTo>
                      <a:pt x="19226" y="1734"/>
                    </a:lnTo>
                    <a:lnTo>
                      <a:pt x="20152" y="1872"/>
                    </a:lnTo>
                    <a:lnTo>
                      <a:pt x="21077" y="2009"/>
                    </a:lnTo>
                    <a:lnTo>
                      <a:pt x="22023" y="2187"/>
                    </a:lnTo>
                    <a:lnTo>
                      <a:pt x="22988" y="2384"/>
                    </a:lnTo>
                    <a:lnTo>
                      <a:pt x="23953" y="2581"/>
                    </a:lnTo>
                    <a:lnTo>
                      <a:pt x="24919" y="2797"/>
                    </a:lnTo>
                    <a:lnTo>
                      <a:pt x="25904" y="3053"/>
                    </a:lnTo>
                    <a:lnTo>
                      <a:pt x="26888" y="3310"/>
                    </a:lnTo>
                    <a:lnTo>
                      <a:pt x="28031" y="3625"/>
                    </a:lnTo>
                    <a:lnTo>
                      <a:pt x="29173" y="3960"/>
                    </a:lnTo>
                    <a:lnTo>
                      <a:pt x="30277" y="4294"/>
                    </a:lnTo>
                    <a:lnTo>
                      <a:pt x="31360" y="4669"/>
                    </a:lnTo>
                    <a:lnTo>
                      <a:pt x="32424" y="5043"/>
                    </a:lnTo>
                    <a:lnTo>
                      <a:pt x="33468" y="5437"/>
                    </a:lnTo>
                    <a:lnTo>
                      <a:pt x="34472" y="5831"/>
                    </a:lnTo>
                    <a:lnTo>
                      <a:pt x="35457" y="6245"/>
                    </a:lnTo>
                    <a:lnTo>
                      <a:pt x="36895" y="6875"/>
                    </a:lnTo>
                    <a:lnTo>
                      <a:pt x="38254" y="7545"/>
                    </a:lnTo>
                    <a:lnTo>
                      <a:pt x="39554" y="8214"/>
                    </a:lnTo>
                    <a:lnTo>
                      <a:pt x="40165" y="8549"/>
                    </a:lnTo>
                    <a:lnTo>
                      <a:pt x="40756" y="8904"/>
                    </a:lnTo>
                    <a:lnTo>
                      <a:pt x="41623" y="9416"/>
                    </a:lnTo>
                    <a:lnTo>
                      <a:pt x="42450" y="9948"/>
                    </a:lnTo>
                    <a:lnTo>
                      <a:pt x="43218" y="10480"/>
                    </a:lnTo>
                    <a:lnTo>
                      <a:pt x="43927" y="11012"/>
                    </a:lnTo>
                    <a:lnTo>
                      <a:pt x="44597" y="11543"/>
                    </a:lnTo>
                    <a:lnTo>
                      <a:pt x="45227" y="12075"/>
                    </a:lnTo>
                    <a:lnTo>
                      <a:pt x="45779" y="12607"/>
                    </a:lnTo>
                    <a:lnTo>
                      <a:pt x="46291" y="13139"/>
                    </a:lnTo>
                    <a:lnTo>
                      <a:pt x="46744" y="13671"/>
                    </a:lnTo>
                    <a:lnTo>
                      <a:pt x="47138" y="14183"/>
                    </a:lnTo>
                    <a:lnTo>
                      <a:pt x="47473" y="14675"/>
                    </a:lnTo>
                    <a:lnTo>
                      <a:pt x="47611" y="14931"/>
                    </a:lnTo>
                    <a:lnTo>
                      <a:pt x="47729" y="15168"/>
                    </a:lnTo>
                    <a:lnTo>
                      <a:pt x="47847" y="15404"/>
                    </a:lnTo>
                    <a:lnTo>
                      <a:pt x="47946" y="15641"/>
                    </a:lnTo>
                    <a:lnTo>
                      <a:pt x="48025" y="15877"/>
                    </a:lnTo>
                    <a:lnTo>
                      <a:pt x="48084" y="16113"/>
                    </a:lnTo>
                    <a:lnTo>
                      <a:pt x="48143" y="16330"/>
                    </a:lnTo>
                    <a:lnTo>
                      <a:pt x="48182" y="16547"/>
                    </a:lnTo>
                    <a:lnTo>
                      <a:pt x="48202" y="16763"/>
                    </a:lnTo>
                    <a:lnTo>
                      <a:pt x="48202" y="16980"/>
                    </a:lnTo>
                    <a:lnTo>
                      <a:pt x="48202" y="17157"/>
                    </a:lnTo>
                    <a:lnTo>
                      <a:pt x="48182" y="17335"/>
                    </a:lnTo>
                    <a:lnTo>
                      <a:pt x="48163" y="17512"/>
                    </a:lnTo>
                    <a:lnTo>
                      <a:pt x="48123" y="17709"/>
                    </a:lnTo>
                    <a:lnTo>
                      <a:pt x="48044" y="17926"/>
                    </a:lnTo>
                    <a:lnTo>
                      <a:pt x="47966" y="18123"/>
                    </a:lnTo>
                    <a:lnTo>
                      <a:pt x="47847" y="18339"/>
                    </a:lnTo>
                    <a:lnTo>
                      <a:pt x="47729" y="18536"/>
                    </a:lnTo>
                    <a:lnTo>
                      <a:pt x="47611" y="18714"/>
                    </a:lnTo>
                    <a:lnTo>
                      <a:pt x="47473" y="18871"/>
                    </a:lnTo>
                    <a:lnTo>
                      <a:pt x="47315" y="19048"/>
                    </a:lnTo>
                    <a:lnTo>
                      <a:pt x="47158" y="19206"/>
                    </a:lnTo>
                    <a:lnTo>
                      <a:pt x="46961" y="19364"/>
                    </a:lnTo>
                    <a:lnTo>
                      <a:pt x="46764" y="19521"/>
                    </a:lnTo>
                    <a:lnTo>
                      <a:pt x="46567" y="19679"/>
                    </a:lnTo>
                    <a:lnTo>
                      <a:pt x="46331" y="19817"/>
                    </a:lnTo>
                    <a:lnTo>
                      <a:pt x="45956" y="20033"/>
                    </a:lnTo>
                    <a:lnTo>
                      <a:pt x="45562" y="20230"/>
                    </a:lnTo>
                    <a:lnTo>
                      <a:pt x="45129" y="20427"/>
                    </a:lnTo>
                    <a:lnTo>
                      <a:pt x="44676" y="20605"/>
                    </a:lnTo>
                    <a:lnTo>
                      <a:pt x="44183" y="20762"/>
                    </a:lnTo>
                    <a:lnTo>
                      <a:pt x="43652" y="20920"/>
                    </a:lnTo>
                    <a:lnTo>
                      <a:pt x="43100" y="21058"/>
                    </a:lnTo>
                    <a:lnTo>
                      <a:pt x="42529" y="21176"/>
                    </a:lnTo>
                    <a:lnTo>
                      <a:pt x="41918" y="21294"/>
                    </a:lnTo>
                    <a:lnTo>
                      <a:pt x="41308" y="21373"/>
                    </a:lnTo>
                    <a:lnTo>
                      <a:pt x="40657" y="21471"/>
                    </a:lnTo>
                    <a:lnTo>
                      <a:pt x="39968" y="21530"/>
                    </a:lnTo>
                    <a:lnTo>
                      <a:pt x="39279" y="21589"/>
                    </a:lnTo>
                    <a:lnTo>
                      <a:pt x="38550" y="21629"/>
                    </a:lnTo>
                    <a:lnTo>
                      <a:pt x="37821" y="21649"/>
                    </a:lnTo>
                    <a:lnTo>
                      <a:pt x="36265" y="21649"/>
                    </a:lnTo>
                    <a:lnTo>
                      <a:pt x="35437" y="21609"/>
                    </a:lnTo>
                    <a:lnTo>
                      <a:pt x="34610" y="21570"/>
                    </a:lnTo>
                    <a:lnTo>
                      <a:pt x="33763" y="21530"/>
                    </a:lnTo>
                    <a:lnTo>
                      <a:pt x="32896" y="21452"/>
                    </a:lnTo>
                    <a:lnTo>
                      <a:pt x="32010" y="21353"/>
                    </a:lnTo>
                    <a:lnTo>
                      <a:pt x="31104" y="21255"/>
                    </a:lnTo>
                    <a:lnTo>
                      <a:pt x="30198" y="21136"/>
                    </a:lnTo>
                    <a:lnTo>
                      <a:pt x="29272" y="20999"/>
                    </a:lnTo>
                    <a:lnTo>
                      <a:pt x="28346" y="20841"/>
                    </a:lnTo>
                    <a:lnTo>
                      <a:pt x="27401" y="20664"/>
                    </a:lnTo>
                    <a:lnTo>
                      <a:pt x="26435" y="20486"/>
                    </a:lnTo>
                    <a:lnTo>
                      <a:pt x="25470" y="20270"/>
                    </a:lnTo>
                    <a:lnTo>
                      <a:pt x="24505" y="20053"/>
                    </a:lnTo>
                    <a:lnTo>
                      <a:pt x="23520" y="19817"/>
                    </a:lnTo>
                    <a:lnTo>
                      <a:pt x="22535" y="19561"/>
                    </a:lnTo>
                    <a:lnTo>
                      <a:pt x="21393" y="19245"/>
                    </a:lnTo>
                    <a:lnTo>
                      <a:pt x="20250" y="18911"/>
                    </a:lnTo>
                    <a:lnTo>
                      <a:pt x="19147" y="18556"/>
                    </a:lnTo>
                    <a:lnTo>
                      <a:pt x="18064" y="18182"/>
                    </a:lnTo>
                    <a:lnTo>
                      <a:pt x="17000" y="17807"/>
                    </a:lnTo>
                    <a:lnTo>
                      <a:pt x="15956" y="17433"/>
                    </a:lnTo>
                    <a:lnTo>
                      <a:pt x="14951" y="17020"/>
                    </a:lnTo>
                    <a:lnTo>
                      <a:pt x="13966" y="16606"/>
                    </a:lnTo>
                    <a:lnTo>
                      <a:pt x="12528" y="15975"/>
                    </a:lnTo>
                    <a:lnTo>
                      <a:pt x="11169" y="15325"/>
                    </a:lnTo>
                    <a:lnTo>
                      <a:pt x="9869" y="14656"/>
                    </a:lnTo>
                    <a:lnTo>
                      <a:pt x="9259" y="14301"/>
                    </a:lnTo>
                    <a:lnTo>
                      <a:pt x="8648" y="13966"/>
                    </a:lnTo>
                    <a:lnTo>
                      <a:pt x="7801" y="13434"/>
                    </a:lnTo>
                    <a:lnTo>
                      <a:pt x="6974" y="12903"/>
                    </a:lnTo>
                    <a:lnTo>
                      <a:pt x="6205" y="12371"/>
                    </a:lnTo>
                    <a:lnTo>
                      <a:pt x="5476" y="11839"/>
                    </a:lnTo>
                    <a:lnTo>
                      <a:pt x="4807" y="11307"/>
                    </a:lnTo>
                    <a:lnTo>
                      <a:pt x="4196" y="10775"/>
                    </a:lnTo>
                    <a:lnTo>
                      <a:pt x="3645" y="10243"/>
                    </a:lnTo>
                    <a:lnTo>
                      <a:pt x="3132" y="9711"/>
                    </a:lnTo>
                    <a:lnTo>
                      <a:pt x="2679" y="9199"/>
                    </a:lnTo>
                    <a:lnTo>
                      <a:pt x="2285" y="8687"/>
                    </a:lnTo>
                    <a:lnTo>
                      <a:pt x="1951" y="8175"/>
                    </a:lnTo>
                    <a:lnTo>
                      <a:pt x="1813" y="7939"/>
                    </a:lnTo>
                    <a:lnTo>
                      <a:pt x="1694" y="7683"/>
                    </a:lnTo>
                    <a:lnTo>
                      <a:pt x="1576" y="7446"/>
                    </a:lnTo>
                    <a:lnTo>
                      <a:pt x="1478" y="7210"/>
                    </a:lnTo>
                    <a:lnTo>
                      <a:pt x="1399" y="6973"/>
                    </a:lnTo>
                    <a:lnTo>
                      <a:pt x="1320" y="6757"/>
                    </a:lnTo>
                    <a:lnTo>
                      <a:pt x="1281" y="6520"/>
                    </a:lnTo>
                    <a:lnTo>
                      <a:pt x="1241" y="6304"/>
                    </a:lnTo>
                    <a:lnTo>
                      <a:pt x="1222" y="6087"/>
                    </a:lnTo>
                    <a:lnTo>
                      <a:pt x="1222" y="5890"/>
                    </a:lnTo>
                    <a:lnTo>
                      <a:pt x="1222" y="5693"/>
                    </a:lnTo>
                    <a:lnTo>
                      <a:pt x="1241" y="5516"/>
                    </a:lnTo>
                    <a:lnTo>
                      <a:pt x="1261" y="5338"/>
                    </a:lnTo>
                    <a:lnTo>
                      <a:pt x="1300" y="5161"/>
                    </a:lnTo>
                    <a:lnTo>
                      <a:pt x="1379" y="4944"/>
                    </a:lnTo>
                    <a:lnTo>
                      <a:pt x="1458" y="4728"/>
                    </a:lnTo>
                    <a:lnTo>
                      <a:pt x="1557" y="4531"/>
                    </a:lnTo>
                    <a:lnTo>
                      <a:pt x="1694" y="4314"/>
                    </a:lnTo>
                    <a:lnTo>
                      <a:pt x="1813" y="4157"/>
                    </a:lnTo>
                    <a:lnTo>
                      <a:pt x="1951" y="3979"/>
                    </a:lnTo>
                    <a:lnTo>
                      <a:pt x="2108" y="3802"/>
                    </a:lnTo>
                    <a:lnTo>
                      <a:pt x="2266" y="3644"/>
                    </a:lnTo>
                    <a:lnTo>
                      <a:pt x="2443" y="3487"/>
                    </a:lnTo>
                    <a:lnTo>
                      <a:pt x="2640" y="3329"/>
                    </a:lnTo>
                    <a:lnTo>
                      <a:pt x="2857" y="3191"/>
                    </a:lnTo>
                    <a:lnTo>
                      <a:pt x="3093" y="3034"/>
                    </a:lnTo>
                    <a:lnTo>
                      <a:pt x="3448" y="2817"/>
                    </a:lnTo>
                    <a:lnTo>
                      <a:pt x="3861" y="2620"/>
                    </a:lnTo>
                    <a:lnTo>
                      <a:pt x="4295" y="2443"/>
                    </a:lnTo>
                    <a:lnTo>
                      <a:pt x="4748" y="2266"/>
                    </a:lnTo>
                    <a:lnTo>
                      <a:pt x="5240" y="2088"/>
                    </a:lnTo>
                    <a:lnTo>
                      <a:pt x="5772" y="1950"/>
                    </a:lnTo>
                    <a:lnTo>
                      <a:pt x="6324" y="1812"/>
                    </a:lnTo>
                    <a:lnTo>
                      <a:pt x="6895" y="1675"/>
                    </a:lnTo>
                    <a:lnTo>
                      <a:pt x="7486" y="1576"/>
                    </a:lnTo>
                    <a:lnTo>
                      <a:pt x="8116" y="1478"/>
                    </a:lnTo>
                    <a:lnTo>
                      <a:pt x="8766" y="1399"/>
                    </a:lnTo>
                    <a:lnTo>
                      <a:pt x="9456" y="1320"/>
                    </a:lnTo>
                    <a:lnTo>
                      <a:pt x="10145" y="1281"/>
                    </a:lnTo>
                    <a:lnTo>
                      <a:pt x="10854" y="1241"/>
                    </a:lnTo>
                    <a:lnTo>
                      <a:pt x="11603" y="1222"/>
                    </a:lnTo>
                    <a:lnTo>
                      <a:pt x="12371" y="1202"/>
                    </a:lnTo>
                    <a:close/>
                    <a:moveTo>
                      <a:pt x="12371" y="0"/>
                    </a:moveTo>
                    <a:lnTo>
                      <a:pt x="11169" y="20"/>
                    </a:lnTo>
                    <a:lnTo>
                      <a:pt x="10027" y="79"/>
                    </a:lnTo>
                    <a:lnTo>
                      <a:pt x="8943" y="158"/>
                    </a:lnTo>
                    <a:lnTo>
                      <a:pt x="7899" y="296"/>
                    </a:lnTo>
                    <a:lnTo>
                      <a:pt x="7131" y="414"/>
                    </a:lnTo>
                    <a:lnTo>
                      <a:pt x="6422" y="552"/>
                    </a:lnTo>
                    <a:lnTo>
                      <a:pt x="5733" y="709"/>
                    </a:lnTo>
                    <a:lnTo>
                      <a:pt x="5063" y="887"/>
                    </a:lnTo>
                    <a:lnTo>
                      <a:pt x="4590" y="1044"/>
                    </a:lnTo>
                    <a:lnTo>
                      <a:pt x="4157" y="1202"/>
                    </a:lnTo>
                    <a:lnTo>
                      <a:pt x="3723" y="1359"/>
                    </a:lnTo>
                    <a:lnTo>
                      <a:pt x="3310" y="1556"/>
                    </a:lnTo>
                    <a:lnTo>
                      <a:pt x="2916" y="1753"/>
                    </a:lnTo>
                    <a:lnTo>
                      <a:pt x="2541" y="1970"/>
                    </a:lnTo>
                    <a:lnTo>
                      <a:pt x="2187" y="2187"/>
                    </a:lnTo>
                    <a:lnTo>
                      <a:pt x="1852" y="2423"/>
                    </a:lnTo>
                    <a:lnTo>
                      <a:pt x="1557" y="2679"/>
                    </a:lnTo>
                    <a:lnTo>
                      <a:pt x="1261" y="2935"/>
                    </a:lnTo>
                    <a:lnTo>
                      <a:pt x="1005" y="3231"/>
                    </a:lnTo>
                    <a:lnTo>
                      <a:pt x="769" y="3526"/>
                    </a:lnTo>
                    <a:lnTo>
                      <a:pt x="572" y="3822"/>
                    </a:lnTo>
                    <a:lnTo>
                      <a:pt x="394" y="4157"/>
                    </a:lnTo>
                    <a:lnTo>
                      <a:pt x="256" y="4491"/>
                    </a:lnTo>
                    <a:lnTo>
                      <a:pt x="138" y="4846"/>
                    </a:lnTo>
                    <a:lnTo>
                      <a:pt x="79" y="5102"/>
                    </a:lnTo>
                    <a:lnTo>
                      <a:pt x="40" y="5358"/>
                    </a:lnTo>
                    <a:lnTo>
                      <a:pt x="20" y="5614"/>
                    </a:lnTo>
                    <a:lnTo>
                      <a:pt x="0" y="5890"/>
                    </a:lnTo>
                    <a:lnTo>
                      <a:pt x="20" y="6146"/>
                    </a:lnTo>
                    <a:lnTo>
                      <a:pt x="40" y="6402"/>
                    </a:lnTo>
                    <a:lnTo>
                      <a:pt x="79" y="6658"/>
                    </a:lnTo>
                    <a:lnTo>
                      <a:pt x="138" y="6934"/>
                    </a:lnTo>
                    <a:lnTo>
                      <a:pt x="197" y="7190"/>
                    </a:lnTo>
                    <a:lnTo>
                      <a:pt x="276" y="7446"/>
                    </a:lnTo>
                    <a:lnTo>
                      <a:pt x="375" y="7702"/>
                    </a:lnTo>
                    <a:lnTo>
                      <a:pt x="493" y="7958"/>
                    </a:lnTo>
                    <a:lnTo>
                      <a:pt x="710" y="8411"/>
                    </a:lnTo>
                    <a:lnTo>
                      <a:pt x="966" y="8864"/>
                    </a:lnTo>
                    <a:lnTo>
                      <a:pt x="1261" y="9317"/>
                    </a:lnTo>
                    <a:lnTo>
                      <a:pt x="1596" y="9771"/>
                    </a:lnTo>
                    <a:lnTo>
                      <a:pt x="1911" y="10165"/>
                    </a:lnTo>
                    <a:lnTo>
                      <a:pt x="2246" y="10539"/>
                    </a:lnTo>
                    <a:lnTo>
                      <a:pt x="2620" y="10933"/>
                    </a:lnTo>
                    <a:lnTo>
                      <a:pt x="3014" y="11327"/>
                    </a:lnTo>
                    <a:lnTo>
                      <a:pt x="3428" y="11721"/>
                    </a:lnTo>
                    <a:lnTo>
                      <a:pt x="3881" y="12095"/>
                    </a:lnTo>
                    <a:lnTo>
                      <a:pt x="4354" y="12489"/>
                    </a:lnTo>
                    <a:lnTo>
                      <a:pt x="4826" y="12863"/>
                    </a:lnTo>
                    <a:lnTo>
                      <a:pt x="5614" y="13434"/>
                    </a:lnTo>
                    <a:lnTo>
                      <a:pt x="6442" y="14006"/>
                    </a:lnTo>
                    <a:lnTo>
                      <a:pt x="7308" y="14557"/>
                    </a:lnTo>
                    <a:lnTo>
                      <a:pt x="8234" y="15109"/>
                    </a:lnTo>
                    <a:lnTo>
                      <a:pt x="9180" y="15641"/>
                    </a:lnTo>
                    <a:lnTo>
                      <a:pt x="10184" y="16172"/>
                    </a:lnTo>
                    <a:lnTo>
                      <a:pt x="11228" y="16704"/>
                    </a:lnTo>
                    <a:lnTo>
                      <a:pt x="12331" y="17216"/>
                    </a:lnTo>
                    <a:lnTo>
                      <a:pt x="13454" y="17709"/>
                    </a:lnTo>
                    <a:lnTo>
                      <a:pt x="14597" y="18182"/>
                    </a:lnTo>
                    <a:lnTo>
                      <a:pt x="15798" y="18654"/>
                    </a:lnTo>
                    <a:lnTo>
                      <a:pt x="17020" y="19108"/>
                    </a:lnTo>
                    <a:lnTo>
                      <a:pt x="18280" y="19541"/>
                    </a:lnTo>
                    <a:lnTo>
                      <a:pt x="19561" y="19955"/>
                    </a:lnTo>
                    <a:lnTo>
                      <a:pt x="20880" y="20349"/>
                    </a:lnTo>
                    <a:lnTo>
                      <a:pt x="22220" y="20723"/>
                    </a:lnTo>
                    <a:lnTo>
                      <a:pt x="23225" y="20979"/>
                    </a:lnTo>
                    <a:lnTo>
                      <a:pt x="24229" y="21215"/>
                    </a:lnTo>
                    <a:lnTo>
                      <a:pt x="25214" y="21452"/>
                    </a:lnTo>
                    <a:lnTo>
                      <a:pt x="26199" y="21668"/>
                    </a:lnTo>
                    <a:lnTo>
                      <a:pt x="27164" y="21846"/>
                    </a:lnTo>
                    <a:lnTo>
                      <a:pt x="28129" y="22023"/>
                    </a:lnTo>
                    <a:lnTo>
                      <a:pt x="29095" y="22180"/>
                    </a:lnTo>
                    <a:lnTo>
                      <a:pt x="30040" y="22318"/>
                    </a:lnTo>
                    <a:lnTo>
                      <a:pt x="30966" y="22456"/>
                    </a:lnTo>
                    <a:lnTo>
                      <a:pt x="31872" y="22555"/>
                    </a:lnTo>
                    <a:lnTo>
                      <a:pt x="32778" y="22653"/>
                    </a:lnTo>
                    <a:lnTo>
                      <a:pt x="33665" y="22732"/>
                    </a:lnTo>
                    <a:lnTo>
                      <a:pt x="34551" y="22791"/>
                    </a:lnTo>
                    <a:lnTo>
                      <a:pt x="35398" y="22830"/>
                    </a:lnTo>
                    <a:lnTo>
                      <a:pt x="36245" y="22850"/>
                    </a:lnTo>
                    <a:lnTo>
                      <a:pt x="37053" y="22850"/>
                    </a:lnTo>
                    <a:lnTo>
                      <a:pt x="38254" y="22830"/>
                    </a:lnTo>
                    <a:lnTo>
                      <a:pt x="39397" y="22791"/>
                    </a:lnTo>
                    <a:lnTo>
                      <a:pt x="40480" y="22693"/>
                    </a:lnTo>
                    <a:lnTo>
                      <a:pt x="41524" y="22574"/>
                    </a:lnTo>
                    <a:lnTo>
                      <a:pt x="42273" y="22456"/>
                    </a:lnTo>
                    <a:lnTo>
                      <a:pt x="43002" y="22318"/>
                    </a:lnTo>
                    <a:lnTo>
                      <a:pt x="43691" y="22141"/>
                    </a:lnTo>
                    <a:lnTo>
                      <a:pt x="44341" y="21964"/>
                    </a:lnTo>
                    <a:lnTo>
                      <a:pt x="44814" y="21826"/>
                    </a:lnTo>
                    <a:lnTo>
                      <a:pt x="45267" y="21668"/>
                    </a:lnTo>
                    <a:lnTo>
                      <a:pt x="45700" y="21491"/>
                    </a:lnTo>
                    <a:lnTo>
                      <a:pt x="46114" y="21314"/>
                    </a:lnTo>
                    <a:lnTo>
                      <a:pt x="46508" y="21097"/>
                    </a:lnTo>
                    <a:lnTo>
                      <a:pt x="46882" y="20900"/>
                    </a:lnTo>
                    <a:lnTo>
                      <a:pt x="47237" y="20664"/>
                    </a:lnTo>
                    <a:lnTo>
                      <a:pt x="47572" y="20427"/>
                    </a:lnTo>
                    <a:lnTo>
                      <a:pt x="47867" y="20191"/>
                    </a:lnTo>
                    <a:lnTo>
                      <a:pt x="48163" y="19915"/>
                    </a:lnTo>
                    <a:lnTo>
                      <a:pt x="48419" y="19639"/>
                    </a:lnTo>
                    <a:lnTo>
                      <a:pt x="48635" y="19344"/>
                    </a:lnTo>
                    <a:lnTo>
                      <a:pt x="48852" y="19029"/>
                    </a:lnTo>
                    <a:lnTo>
                      <a:pt x="49029" y="18694"/>
                    </a:lnTo>
                    <a:lnTo>
                      <a:pt x="49167" y="18359"/>
                    </a:lnTo>
                    <a:lnTo>
                      <a:pt x="49285" y="18004"/>
                    </a:lnTo>
                    <a:lnTo>
                      <a:pt x="49344" y="17748"/>
                    </a:lnTo>
                    <a:lnTo>
                      <a:pt x="49384" y="17492"/>
                    </a:lnTo>
                    <a:lnTo>
                      <a:pt x="49404" y="17236"/>
                    </a:lnTo>
                    <a:lnTo>
                      <a:pt x="49404" y="16980"/>
                    </a:lnTo>
                    <a:lnTo>
                      <a:pt x="49404" y="16704"/>
                    </a:lnTo>
                    <a:lnTo>
                      <a:pt x="49384" y="16448"/>
                    </a:lnTo>
                    <a:lnTo>
                      <a:pt x="49344" y="16192"/>
                    </a:lnTo>
                    <a:lnTo>
                      <a:pt x="49285" y="15936"/>
                    </a:lnTo>
                    <a:lnTo>
                      <a:pt x="49226" y="15680"/>
                    </a:lnTo>
                    <a:lnTo>
                      <a:pt x="49147" y="15404"/>
                    </a:lnTo>
                    <a:lnTo>
                      <a:pt x="49049" y="15148"/>
                    </a:lnTo>
                    <a:lnTo>
                      <a:pt x="48931" y="14892"/>
                    </a:lnTo>
                    <a:lnTo>
                      <a:pt x="48714" y="14439"/>
                    </a:lnTo>
                    <a:lnTo>
                      <a:pt x="48458" y="13986"/>
                    </a:lnTo>
                    <a:lnTo>
                      <a:pt x="48163" y="13533"/>
                    </a:lnTo>
                    <a:lnTo>
                      <a:pt x="47828" y="13100"/>
                    </a:lnTo>
                    <a:lnTo>
                      <a:pt x="47512" y="12706"/>
                    </a:lnTo>
                    <a:lnTo>
                      <a:pt x="47178" y="12312"/>
                    </a:lnTo>
                    <a:lnTo>
                      <a:pt x="46803" y="11918"/>
                    </a:lnTo>
                    <a:lnTo>
                      <a:pt x="46409" y="11524"/>
                    </a:lnTo>
                    <a:lnTo>
                      <a:pt x="45976" y="11149"/>
                    </a:lnTo>
                    <a:lnTo>
                      <a:pt x="45543" y="10755"/>
                    </a:lnTo>
                    <a:lnTo>
                      <a:pt x="45070" y="10381"/>
                    </a:lnTo>
                    <a:lnTo>
                      <a:pt x="44577" y="9987"/>
                    </a:lnTo>
                    <a:lnTo>
                      <a:pt x="43809" y="9416"/>
                    </a:lnTo>
                    <a:lnTo>
                      <a:pt x="42982" y="8864"/>
                    </a:lnTo>
                    <a:lnTo>
                      <a:pt x="42115" y="8293"/>
                    </a:lnTo>
                    <a:lnTo>
                      <a:pt x="41189" y="7761"/>
                    </a:lnTo>
                    <a:lnTo>
                      <a:pt x="40224" y="7210"/>
                    </a:lnTo>
                    <a:lnTo>
                      <a:pt x="39220" y="6678"/>
                    </a:lnTo>
                    <a:lnTo>
                      <a:pt x="38176" y="6166"/>
                    </a:lnTo>
                    <a:lnTo>
                      <a:pt x="37092" y="5654"/>
                    </a:lnTo>
                    <a:lnTo>
                      <a:pt x="35969" y="5161"/>
                    </a:lnTo>
                    <a:lnTo>
                      <a:pt x="34807" y="4669"/>
                    </a:lnTo>
                    <a:lnTo>
                      <a:pt x="33625" y="4196"/>
                    </a:lnTo>
                    <a:lnTo>
                      <a:pt x="32404" y="3763"/>
                    </a:lnTo>
                    <a:lnTo>
                      <a:pt x="31143" y="3329"/>
                    </a:lnTo>
                    <a:lnTo>
                      <a:pt x="29863" y="2916"/>
                    </a:lnTo>
                    <a:lnTo>
                      <a:pt x="28543" y="2502"/>
                    </a:lnTo>
                    <a:lnTo>
                      <a:pt x="27204" y="2147"/>
                    </a:lnTo>
                    <a:lnTo>
                      <a:pt x="26199" y="1872"/>
                    </a:lnTo>
                    <a:lnTo>
                      <a:pt x="25194" y="1635"/>
                    </a:lnTo>
                    <a:lnTo>
                      <a:pt x="24209" y="1399"/>
                    </a:lnTo>
                    <a:lnTo>
                      <a:pt x="23225" y="1202"/>
                    </a:lnTo>
                    <a:lnTo>
                      <a:pt x="22240" y="1005"/>
                    </a:lnTo>
                    <a:lnTo>
                      <a:pt x="21294" y="828"/>
                    </a:lnTo>
                    <a:lnTo>
                      <a:pt x="20329" y="670"/>
                    </a:lnTo>
                    <a:lnTo>
                      <a:pt x="19383" y="532"/>
                    </a:lnTo>
                    <a:lnTo>
                      <a:pt x="18458" y="414"/>
                    </a:lnTo>
                    <a:lnTo>
                      <a:pt x="17551" y="296"/>
                    </a:lnTo>
                    <a:lnTo>
                      <a:pt x="16645" y="217"/>
                    </a:lnTo>
                    <a:lnTo>
                      <a:pt x="15759" y="138"/>
                    </a:lnTo>
                    <a:lnTo>
                      <a:pt x="14873" y="79"/>
                    </a:lnTo>
                    <a:lnTo>
                      <a:pt x="14026" y="40"/>
                    </a:lnTo>
                    <a:lnTo>
                      <a:pt x="13178" y="20"/>
                    </a:lnTo>
                    <a:lnTo>
                      <a:pt x="123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1"/>
              <p:cNvSpPr/>
              <p:nvPr/>
            </p:nvSpPr>
            <p:spPr>
              <a:xfrm>
                <a:off x="2675350" y="238125"/>
                <a:ext cx="763825" cy="1128725"/>
              </a:xfrm>
              <a:custGeom>
                <a:avLst/>
                <a:gdLst/>
                <a:ahLst/>
                <a:cxnLst/>
                <a:rect l="l" t="t" r="r" b="b"/>
                <a:pathLst>
                  <a:path w="30553" h="45149" extrusionOk="0">
                    <a:moveTo>
                      <a:pt x="4728" y="1202"/>
                    </a:moveTo>
                    <a:lnTo>
                      <a:pt x="5122" y="1221"/>
                    </a:lnTo>
                    <a:lnTo>
                      <a:pt x="5556" y="1280"/>
                    </a:lnTo>
                    <a:lnTo>
                      <a:pt x="5989" y="1379"/>
                    </a:lnTo>
                    <a:lnTo>
                      <a:pt x="6442" y="1497"/>
                    </a:lnTo>
                    <a:lnTo>
                      <a:pt x="6876" y="1655"/>
                    </a:lnTo>
                    <a:lnTo>
                      <a:pt x="7289" y="1812"/>
                    </a:lnTo>
                    <a:lnTo>
                      <a:pt x="7742" y="2029"/>
                    </a:lnTo>
                    <a:lnTo>
                      <a:pt x="8195" y="2246"/>
                    </a:lnTo>
                    <a:lnTo>
                      <a:pt x="8648" y="2521"/>
                    </a:lnTo>
                    <a:lnTo>
                      <a:pt x="9121" y="2797"/>
                    </a:lnTo>
                    <a:lnTo>
                      <a:pt x="9614" y="3112"/>
                    </a:lnTo>
                    <a:lnTo>
                      <a:pt x="10106" y="3447"/>
                    </a:lnTo>
                    <a:lnTo>
                      <a:pt x="10855" y="4018"/>
                    </a:lnTo>
                    <a:lnTo>
                      <a:pt x="11623" y="4629"/>
                    </a:lnTo>
                    <a:lnTo>
                      <a:pt x="12391" y="5299"/>
                    </a:lnTo>
                    <a:lnTo>
                      <a:pt x="13179" y="6028"/>
                    </a:lnTo>
                    <a:lnTo>
                      <a:pt x="13967" y="6816"/>
                    </a:lnTo>
                    <a:lnTo>
                      <a:pt x="14755" y="7643"/>
                    </a:lnTo>
                    <a:lnTo>
                      <a:pt x="15562" y="8529"/>
                    </a:lnTo>
                    <a:lnTo>
                      <a:pt x="16350" y="9455"/>
                    </a:lnTo>
                    <a:lnTo>
                      <a:pt x="17158" y="10420"/>
                    </a:lnTo>
                    <a:lnTo>
                      <a:pt x="17946" y="11445"/>
                    </a:lnTo>
                    <a:lnTo>
                      <a:pt x="18754" y="12489"/>
                    </a:lnTo>
                    <a:lnTo>
                      <a:pt x="19522" y="13592"/>
                    </a:lnTo>
                    <a:lnTo>
                      <a:pt x="20310" y="14734"/>
                    </a:lnTo>
                    <a:lnTo>
                      <a:pt x="21078" y="15916"/>
                    </a:lnTo>
                    <a:lnTo>
                      <a:pt x="21826" y="17118"/>
                    </a:lnTo>
                    <a:lnTo>
                      <a:pt x="22555" y="18378"/>
                    </a:lnTo>
                    <a:lnTo>
                      <a:pt x="23363" y="19797"/>
                    </a:lnTo>
                    <a:lnTo>
                      <a:pt x="24111" y="21215"/>
                    </a:lnTo>
                    <a:lnTo>
                      <a:pt x="24821" y="22633"/>
                    </a:lnTo>
                    <a:lnTo>
                      <a:pt x="25471" y="24012"/>
                    </a:lnTo>
                    <a:lnTo>
                      <a:pt x="26081" y="25391"/>
                    </a:lnTo>
                    <a:lnTo>
                      <a:pt x="26633" y="26750"/>
                    </a:lnTo>
                    <a:lnTo>
                      <a:pt x="27145" y="28090"/>
                    </a:lnTo>
                    <a:lnTo>
                      <a:pt x="27598" y="29409"/>
                    </a:lnTo>
                    <a:lnTo>
                      <a:pt x="28012" y="30670"/>
                    </a:lnTo>
                    <a:lnTo>
                      <a:pt x="28366" y="31911"/>
                    </a:lnTo>
                    <a:lnTo>
                      <a:pt x="28662" y="33113"/>
                    </a:lnTo>
                    <a:lnTo>
                      <a:pt x="28898" y="34275"/>
                    </a:lnTo>
                    <a:lnTo>
                      <a:pt x="29095" y="35378"/>
                    </a:lnTo>
                    <a:lnTo>
                      <a:pt x="29174" y="35930"/>
                    </a:lnTo>
                    <a:lnTo>
                      <a:pt x="29233" y="36442"/>
                    </a:lnTo>
                    <a:lnTo>
                      <a:pt x="29272" y="36954"/>
                    </a:lnTo>
                    <a:lnTo>
                      <a:pt x="29312" y="37446"/>
                    </a:lnTo>
                    <a:lnTo>
                      <a:pt x="29331" y="37939"/>
                    </a:lnTo>
                    <a:lnTo>
                      <a:pt x="29331" y="38392"/>
                    </a:lnTo>
                    <a:lnTo>
                      <a:pt x="29331" y="38884"/>
                    </a:lnTo>
                    <a:lnTo>
                      <a:pt x="29312" y="39357"/>
                    </a:lnTo>
                    <a:lnTo>
                      <a:pt x="29272" y="39810"/>
                    </a:lnTo>
                    <a:lnTo>
                      <a:pt x="29213" y="40244"/>
                    </a:lnTo>
                    <a:lnTo>
                      <a:pt x="29134" y="40657"/>
                    </a:lnTo>
                    <a:lnTo>
                      <a:pt x="29056" y="41031"/>
                    </a:lnTo>
                    <a:lnTo>
                      <a:pt x="28938" y="41406"/>
                    </a:lnTo>
                    <a:lnTo>
                      <a:pt x="28819" y="41741"/>
                    </a:lnTo>
                    <a:lnTo>
                      <a:pt x="28701" y="42056"/>
                    </a:lnTo>
                    <a:lnTo>
                      <a:pt x="28544" y="42332"/>
                    </a:lnTo>
                    <a:lnTo>
                      <a:pt x="28386" y="42607"/>
                    </a:lnTo>
                    <a:lnTo>
                      <a:pt x="28209" y="42844"/>
                    </a:lnTo>
                    <a:lnTo>
                      <a:pt x="28031" y="43060"/>
                    </a:lnTo>
                    <a:lnTo>
                      <a:pt x="27834" y="43238"/>
                    </a:lnTo>
                    <a:lnTo>
                      <a:pt x="27618" y="43415"/>
                    </a:lnTo>
                    <a:lnTo>
                      <a:pt x="27381" y="43553"/>
                    </a:lnTo>
                    <a:lnTo>
                      <a:pt x="27224" y="43651"/>
                    </a:lnTo>
                    <a:lnTo>
                      <a:pt x="27046" y="43730"/>
                    </a:lnTo>
                    <a:lnTo>
                      <a:pt x="26849" y="43789"/>
                    </a:lnTo>
                    <a:lnTo>
                      <a:pt x="26653" y="43848"/>
                    </a:lnTo>
                    <a:lnTo>
                      <a:pt x="26456" y="43888"/>
                    </a:lnTo>
                    <a:lnTo>
                      <a:pt x="26259" y="43927"/>
                    </a:lnTo>
                    <a:lnTo>
                      <a:pt x="26042" y="43947"/>
                    </a:lnTo>
                    <a:lnTo>
                      <a:pt x="25825" y="43947"/>
                    </a:lnTo>
                    <a:lnTo>
                      <a:pt x="25412" y="43927"/>
                    </a:lnTo>
                    <a:lnTo>
                      <a:pt x="24998" y="43888"/>
                    </a:lnTo>
                    <a:lnTo>
                      <a:pt x="24565" y="43789"/>
                    </a:lnTo>
                    <a:lnTo>
                      <a:pt x="24092" y="43651"/>
                    </a:lnTo>
                    <a:lnTo>
                      <a:pt x="23678" y="43513"/>
                    </a:lnTo>
                    <a:lnTo>
                      <a:pt x="23245" y="43336"/>
                    </a:lnTo>
                    <a:lnTo>
                      <a:pt x="22811" y="43139"/>
                    </a:lnTo>
                    <a:lnTo>
                      <a:pt x="22358" y="42903"/>
                    </a:lnTo>
                    <a:lnTo>
                      <a:pt x="21886" y="42647"/>
                    </a:lnTo>
                    <a:lnTo>
                      <a:pt x="21413" y="42351"/>
                    </a:lnTo>
                    <a:lnTo>
                      <a:pt x="20940" y="42036"/>
                    </a:lnTo>
                    <a:lnTo>
                      <a:pt x="20448" y="41701"/>
                    </a:lnTo>
                    <a:lnTo>
                      <a:pt x="19699" y="41150"/>
                    </a:lnTo>
                    <a:lnTo>
                      <a:pt x="18931" y="40519"/>
                    </a:lnTo>
                    <a:lnTo>
                      <a:pt x="18163" y="39850"/>
                    </a:lnTo>
                    <a:lnTo>
                      <a:pt x="17375" y="39121"/>
                    </a:lnTo>
                    <a:lnTo>
                      <a:pt x="16587" y="38352"/>
                    </a:lnTo>
                    <a:lnTo>
                      <a:pt x="15799" y="37505"/>
                    </a:lnTo>
                    <a:lnTo>
                      <a:pt x="14991" y="36639"/>
                    </a:lnTo>
                    <a:lnTo>
                      <a:pt x="14184" y="35713"/>
                    </a:lnTo>
                    <a:lnTo>
                      <a:pt x="13396" y="34728"/>
                    </a:lnTo>
                    <a:lnTo>
                      <a:pt x="12588" y="33723"/>
                    </a:lnTo>
                    <a:lnTo>
                      <a:pt x="11800" y="32660"/>
                    </a:lnTo>
                    <a:lnTo>
                      <a:pt x="11012" y="31557"/>
                    </a:lnTo>
                    <a:lnTo>
                      <a:pt x="10244" y="30414"/>
                    </a:lnTo>
                    <a:lnTo>
                      <a:pt x="9476" y="29252"/>
                    </a:lnTo>
                    <a:lnTo>
                      <a:pt x="8727" y="28031"/>
                    </a:lnTo>
                    <a:lnTo>
                      <a:pt x="7998" y="26790"/>
                    </a:lnTo>
                    <a:lnTo>
                      <a:pt x="7191" y="25352"/>
                    </a:lnTo>
                    <a:lnTo>
                      <a:pt x="6442" y="23933"/>
                    </a:lnTo>
                    <a:lnTo>
                      <a:pt x="5733" y="22535"/>
                    </a:lnTo>
                    <a:lnTo>
                      <a:pt x="5083" y="21136"/>
                    </a:lnTo>
                    <a:lnTo>
                      <a:pt x="4472" y="19757"/>
                    </a:lnTo>
                    <a:lnTo>
                      <a:pt x="3901" y="18398"/>
                    </a:lnTo>
                    <a:lnTo>
                      <a:pt x="3409" y="17059"/>
                    </a:lnTo>
                    <a:lnTo>
                      <a:pt x="2956" y="15759"/>
                    </a:lnTo>
                    <a:lnTo>
                      <a:pt x="2542" y="14478"/>
                    </a:lnTo>
                    <a:lnTo>
                      <a:pt x="2187" y="13237"/>
                    </a:lnTo>
                    <a:lnTo>
                      <a:pt x="1892" y="12036"/>
                    </a:lnTo>
                    <a:lnTo>
                      <a:pt x="1655" y="10873"/>
                    </a:lnTo>
                    <a:lnTo>
                      <a:pt x="1458" y="9770"/>
                    </a:lnTo>
                    <a:lnTo>
                      <a:pt x="1380" y="9238"/>
                    </a:lnTo>
                    <a:lnTo>
                      <a:pt x="1321" y="8707"/>
                    </a:lnTo>
                    <a:lnTo>
                      <a:pt x="1262" y="8194"/>
                    </a:lnTo>
                    <a:lnTo>
                      <a:pt x="1242" y="7702"/>
                    </a:lnTo>
                    <a:lnTo>
                      <a:pt x="1222" y="7229"/>
                    </a:lnTo>
                    <a:lnTo>
                      <a:pt x="1202" y="6757"/>
                    </a:lnTo>
                    <a:lnTo>
                      <a:pt x="1222" y="6264"/>
                    </a:lnTo>
                    <a:lnTo>
                      <a:pt x="1242" y="5791"/>
                    </a:lnTo>
                    <a:lnTo>
                      <a:pt x="1281" y="5338"/>
                    </a:lnTo>
                    <a:lnTo>
                      <a:pt x="1340" y="4905"/>
                    </a:lnTo>
                    <a:lnTo>
                      <a:pt x="1419" y="4511"/>
                    </a:lnTo>
                    <a:lnTo>
                      <a:pt x="1498" y="4117"/>
                    </a:lnTo>
                    <a:lnTo>
                      <a:pt x="1596" y="3762"/>
                    </a:lnTo>
                    <a:lnTo>
                      <a:pt x="1715" y="3427"/>
                    </a:lnTo>
                    <a:lnTo>
                      <a:pt x="1852" y="3112"/>
                    </a:lnTo>
                    <a:lnTo>
                      <a:pt x="2010" y="2817"/>
                    </a:lnTo>
                    <a:lnTo>
                      <a:pt x="2168" y="2561"/>
                    </a:lnTo>
                    <a:lnTo>
                      <a:pt x="2345" y="2324"/>
                    </a:lnTo>
                    <a:lnTo>
                      <a:pt x="2522" y="2108"/>
                    </a:lnTo>
                    <a:lnTo>
                      <a:pt x="2719" y="1911"/>
                    </a:lnTo>
                    <a:lnTo>
                      <a:pt x="2936" y="1733"/>
                    </a:lnTo>
                    <a:lnTo>
                      <a:pt x="3153" y="1596"/>
                    </a:lnTo>
                    <a:lnTo>
                      <a:pt x="3330" y="1497"/>
                    </a:lnTo>
                    <a:lnTo>
                      <a:pt x="3507" y="1418"/>
                    </a:lnTo>
                    <a:lnTo>
                      <a:pt x="3704" y="1359"/>
                    </a:lnTo>
                    <a:lnTo>
                      <a:pt x="3881" y="1300"/>
                    </a:lnTo>
                    <a:lnTo>
                      <a:pt x="4098" y="1261"/>
                    </a:lnTo>
                    <a:lnTo>
                      <a:pt x="4295" y="1221"/>
                    </a:lnTo>
                    <a:lnTo>
                      <a:pt x="4512" y="1202"/>
                    </a:lnTo>
                    <a:close/>
                    <a:moveTo>
                      <a:pt x="4453" y="0"/>
                    </a:moveTo>
                    <a:lnTo>
                      <a:pt x="4157" y="39"/>
                    </a:lnTo>
                    <a:lnTo>
                      <a:pt x="3881" y="79"/>
                    </a:lnTo>
                    <a:lnTo>
                      <a:pt x="3606" y="138"/>
                    </a:lnTo>
                    <a:lnTo>
                      <a:pt x="3330" y="217"/>
                    </a:lnTo>
                    <a:lnTo>
                      <a:pt x="3054" y="315"/>
                    </a:lnTo>
                    <a:lnTo>
                      <a:pt x="2798" y="414"/>
                    </a:lnTo>
                    <a:lnTo>
                      <a:pt x="2562" y="552"/>
                    </a:lnTo>
                    <a:lnTo>
                      <a:pt x="2227" y="768"/>
                    </a:lnTo>
                    <a:lnTo>
                      <a:pt x="1931" y="1005"/>
                    </a:lnTo>
                    <a:lnTo>
                      <a:pt x="1655" y="1280"/>
                    </a:lnTo>
                    <a:lnTo>
                      <a:pt x="1399" y="1576"/>
                    </a:lnTo>
                    <a:lnTo>
                      <a:pt x="1222" y="1812"/>
                    </a:lnTo>
                    <a:lnTo>
                      <a:pt x="1045" y="2068"/>
                    </a:lnTo>
                    <a:lnTo>
                      <a:pt x="907" y="2324"/>
                    </a:lnTo>
                    <a:lnTo>
                      <a:pt x="769" y="2600"/>
                    </a:lnTo>
                    <a:lnTo>
                      <a:pt x="631" y="2896"/>
                    </a:lnTo>
                    <a:lnTo>
                      <a:pt x="533" y="3191"/>
                    </a:lnTo>
                    <a:lnTo>
                      <a:pt x="414" y="3506"/>
                    </a:lnTo>
                    <a:lnTo>
                      <a:pt x="336" y="3821"/>
                    </a:lnTo>
                    <a:lnTo>
                      <a:pt x="257" y="4156"/>
                    </a:lnTo>
                    <a:lnTo>
                      <a:pt x="178" y="4491"/>
                    </a:lnTo>
                    <a:lnTo>
                      <a:pt x="139" y="4846"/>
                    </a:lnTo>
                    <a:lnTo>
                      <a:pt x="80" y="5220"/>
                    </a:lnTo>
                    <a:lnTo>
                      <a:pt x="21" y="5969"/>
                    </a:lnTo>
                    <a:lnTo>
                      <a:pt x="1" y="6757"/>
                    </a:lnTo>
                    <a:lnTo>
                      <a:pt x="21" y="7249"/>
                    </a:lnTo>
                    <a:lnTo>
                      <a:pt x="40" y="7781"/>
                    </a:lnTo>
                    <a:lnTo>
                      <a:pt x="80" y="8293"/>
                    </a:lnTo>
                    <a:lnTo>
                      <a:pt x="119" y="8845"/>
                    </a:lnTo>
                    <a:lnTo>
                      <a:pt x="178" y="9396"/>
                    </a:lnTo>
                    <a:lnTo>
                      <a:pt x="257" y="9948"/>
                    </a:lnTo>
                    <a:lnTo>
                      <a:pt x="454" y="11110"/>
                    </a:lnTo>
                    <a:lnTo>
                      <a:pt x="651" y="11996"/>
                    </a:lnTo>
                    <a:lnTo>
                      <a:pt x="868" y="12922"/>
                    </a:lnTo>
                    <a:lnTo>
                      <a:pt x="1104" y="13868"/>
                    </a:lnTo>
                    <a:lnTo>
                      <a:pt x="1380" y="14833"/>
                    </a:lnTo>
                    <a:lnTo>
                      <a:pt x="1695" y="15798"/>
                    </a:lnTo>
                    <a:lnTo>
                      <a:pt x="2030" y="16803"/>
                    </a:lnTo>
                    <a:lnTo>
                      <a:pt x="2404" y="17807"/>
                    </a:lnTo>
                    <a:lnTo>
                      <a:pt x="2798" y="18832"/>
                    </a:lnTo>
                    <a:lnTo>
                      <a:pt x="3212" y="19876"/>
                    </a:lnTo>
                    <a:lnTo>
                      <a:pt x="3665" y="20920"/>
                    </a:lnTo>
                    <a:lnTo>
                      <a:pt x="4137" y="21983"/>
                    </a:lnTo>
                    <a:lnTo>
                      <a:pt x="4650" y="23067"/>
                    </a:lnTo>
                    <a:lnTo>
                      <a:pt x="5181" y="24130"/>
                    </a:lnTo>
                    <a:lnTo>
                      <a:pt x="5733" y="25214"/>
                    </a:lnTo>
                    <a:lnTo>
                      <a:pt x="6324" y="26297"/>
                    </a:lnTo>
                    <a:lnTo>
                      <a:pt x="6954" y="27381"/>
                    </a:lnTo>
                    <a:lnTo>
                      <a:pt x="7526" y="28365"/>
                    </a:lnTo>
                    <a:lnTo>
                      <a:pt x="8097" y="29311"/>
                    </a:lnTo>
                    <a:lnTo>
                      <a:pt x="8688" y="30237"/>
                    </a:lnTo>
                    <a:lnTo>
                      <a:pt x="9279" y="31143"/>
                    </a:lnTo>
                    <a:lnTo>
                      <a:pt x="9870" y="32029"/>
                    </a:lnTo>
                    <a:lnTo>
                      <a:pt x="10480" y="32896"/>
                    </a:lnTo>
                    <a:lnTo>
                      <a:pt x="11091" y="33743"/>
                    </a:lnTo>
                    <a:lnTo>
                      <a:pt x="11721" y="34551"/>
                    </a:lnTo>
                    <a:lnTo>
                      <a:pt x="12332" y="35339"/>
                    </a:lnTo>
                    <a:lnTo>
                      <a:pt x="12962" y="36107"/>
                    </a:lnTo>
                    <a:lnTo>
                      <a:pt x="13573" y="36855"/>
                    </a:lnTo>
                    <a:lnTo>
                      <a:pt x="14203" y="37565"/>
                    </a:lnTo>
                    <a:lnTo>
                      <a:pt x="14834" y="38254"/>
                    </a:lnTo>
                    <a:lnTo>
                      <a:pt x="15464" y="38904"/>
                    </a:lnTo>
                    <a:lnTo>
                      <a:pt x="16075" y="39534"/>
                    </a:lnTo>
                    <a:lnTo>
                      <a:pt x="16705" y="40145"/>
                    </a:lnTo>
                    <a:lnTo>
                      <a:pt x="17316" y="40716"/>
                    </a:lnTo>
                    <a:lnTo>
                      <a:pt x="17926" y="41248"/>
                    </a:lnTo>
                    <a:lnTo>
                      <a:pt x="18537" y="41760"/>
                    </a:lnTo>
                    <a:lnTo>
                      <a:pt x="19147" y="42233"/>
                    </a:lnTo>
                    <a:lnTo>
                      <a:pt x="19738" y="42686"/>
                    </a:lnTo>
                    <a:lnTo>
                      <a:pt x="20349" y="43100"/>
                    </a:lnTo>
                    <a:lnTo>
                      <a:pt x="20920" y="43474"/>
                    </a:lnTo>
                    <a:lnTo>
                      <a:pt x="21511" y="43809"/>
                    </a:lnTo>
                    <a:lnTo>
                      <a:pt x="22083" y="44104"/>
                    </a:lnTo>
                    <a:lnTo>
                      <a:pt x="22634" y="44380"/>
                    </a:lnTo>
                    <a:lnTo>
                      <a:pt x="23186" y="44617"/>
                    </a:lnTo>
                    <a:lnTo>
                      <a:pt x="23737" y="44794"/>
                    </a:lnTo>
                    <a:lnTo>
                      <a:pt x="24269" y="44951"/>
                    </a:lnTo>
                    <a:lnTo>
                      <a:pt x="24801" y="45070"/>
                    </a:lnTo>
                    <a:lnTo>
                      <a:pt x="25313" y="45129"/>
                    </a:lnTo>
                    <a:lnTo>
                      <a:pt x="25825" y="45148"/>
                    </a:lnTo>
                    <a:lnTo>
                      <a:pt x="26101" y="45148"/>
                    </a:lnTo>
                    <a:lnTo>
                      <a:pt x="26396" y="45129"/>
                    </a:lnTo>
                    <a:lnTo>
                      <a:pt x="26672" y="45089"/>
                    </a:lnTo>
                    <a:lnTo>
                      <a:pt x="26948" y="45030"/>
                    </a:lnTo>
                    <a:lnTo>
                      <a:pt x="27224" y="44951"/>
                    </a:lnTo>
                    <a:lnTo>
                      <a:pt x="27480" y="44853"/>
                    </a:lnTo>
                    <a:lnTo>
                      <a:pt x="27736" y="44735"/>
                    </a:lnTo>
                    <a:lnTo>
                      <a:pt x="27992" y="44597"/>
                    </a:lnTo>
                    <a:lnTo>
                      <a:pt x="28327" y="44400"/>
                    </a:lnTo>
                    <a:lnTo>
                      <a:pt x="28622" y="44144"/>
                    </a:lnTo>
                    <a:lnTo>
                      <a:pt x="28898" y="43888"/>
                    </a:lnTo>
                    <a:lnTo>
                      <a:pt x="29154" y="43592"/>
                    </a:lnTo>
                    <a:lnTo>
                      <a:pt x="29331" y="43356"/>
                    </a:lnTo>
                    <a:lnTo>
                      <a:pt x="29489" y="43100"/>
                    </a:lnTo>
                    <a:lnTo>
                      <a:pt x="29647" y="42824"/>
                    </a:lnTo>
                    <a:lnTo>
                      <a:pt x="29785" y="42548"/>
                    </a:lnTo>
                    <a:lnTo>
                      <a:pt x="29903" y="42272"/>
                    </a:lnTo>
                    <a:lnTo>
                      <a:pt x="30021" y="41977"/>
                    </a:lnTo>
                    <a:lnTo>
                      <a:pt x="30119" y="41662"/>
                    </a:lnTo>
                    <a:lnTo>
                      <a:pt x="30218" y="41327"/>
                    </a:lnTo>
                    <a:lnTo>
                      <a:pt x="30297" y="41012"/>
                    </a:lnTo>
                    <a:lnTo>
                      <a:pt x="30356" y="40657"/>
                    </a:lnTo>
                    <a:lnTo>
                      <a:pt x="30415" y="40303"/>
                    </a:lnTo>
                    <a:lnTo>
                      <a:pt x="30474" y="39948"/>
                    </a:lnTo>
                    <a:lnTo>
                      <a:pt x="30533" y="39200"/>
                    </a:lnTo>
                    <a:lnTo>
                      <a:pt x="30553" y="38392"/>
                    </a:lnTo>
                    <a:lnTo>
                      <a:pt x="30533" y="37899"/>
                    </a:lnTo>
                    <a:lnTo>
                      <a:pt x="30513" y="37387"/>
                    </a:lnTo>
                    <a:lnTo>
                      <a:pt x="30474" y="36855"/>
                    </a:lnTo>
                    <a:lnTo>
                      <a:pt x="30435" y="36324"/>
                    </a:lnTo>
                    <a:lnTo>
                      <a:pt x="30356" y="35772"/>
                    </a:lnTo>
                    <a:lnTo>
                      <a:pt x="30277" y="35201"/>
                    </a:lnTo>
                    <a:lnTo>
                      <a:pt x="30080" y="34039"/>
                    </a:lnTo>
                    <a:lnTo>
                      <a:pt x="29903" y="33152"/>
                    </a:lnTo>
                    <a:lnTo>
                      <a:pt x="29686" y="32226"/>
                    </a:lnTo>
                    <a:lnTo>
                      <a:pt x="29430" y="31281"/>
                    </a:lnTo>
                    <a:lnTo>
                      <a:pt x="29154" y="30335"/>
                    </a:lnTo>
                    <a:lnTo>
                      <a:pt x="28859" y="29350"/>
                    </a:lnTo>
                    <a:lnTo>
                      <a:pt x="28524" y="28346"/>
                    </a:lnTo>
                    <a:lnTo>
                      <a:pt x="28150" y="27341"/>
                    </a:lnTo>
                    <a:lnTo>
                      <a:pt x="27756" y="26317"/>
                    </a:lnTo>
                    <a:lnTo>
                      <a:pt x="27342" y="25273"/>
                    </a:lnTo>
                    <a:lnTo>
                      <a:pt x="26889" y="24229"/>
                    </a:lnTo>
                    <a:lnTo>
                      <a:pt x="26416" y="23165"/>
                    </a:lnTo>
                    <a:lnTo>
                      <a:pt x="25904" y="22101"/>
                    </a:lnTo>
                    <a:lnTo>
                      <a:pt x="25372" y="21018"/>
                    </a:lnTo>
                    <a:lnTo>
                      <a:pt x="24801" y="19935"/>
                    </a:lnTo>
                    <a:lnTo>
                      <a:pt x="24230" y="18851"/>
                    </a:lnTo>
                    <a:lnTo>
                      <a:pt x="23599" y="17768"/>
                    </a:lnTo>
                    <a:lnTo>
                      <a:pt x="23028" y="16803"/>
                    </a:lnTo>
                    <a:lnTo>
                      <a:pt x="22457" y="15857"/>
                    </a:lnTo>
                    <a:lnTo>
                      <a:pt x="21866" y="14912"/>
                    </a:lnTo>
                    <a:lnTo>
                      <a:pt x="21275" y="14005"/>
                    </a:lnTo>
                    <a:lnTo>
                      <a:pt x="20664" y="13119"/>
                    </a:lnTo>
                    <a:lnTo>
                      <a:pt x="20073" y="12252"/>
                    </a:lnTo>
                    <a:lnTo>
                      <a:pt x="19443" y="11425"/>
                    </a:lnTo>
                    <a:lnTo>
                      <a:pt x="18832" y="10598"/>
                    </a:lnTo>
                    <a:lnTo>
                      <a:pt x="18222" y="9810"/>
                    </a:lnTo>
                    <a:lnTo>
                      <a:pt x="17591" y="9041"/>
                    </a:lnTo>
                    <a:lnTo>
                      <a:pt x="16961" y="8313"/>
                    </a:lnTo>
                    <a:lnTo>
                      <a:pt x="16350" y="7584"/>
                    </a:lnTo>
                    <a:lnTo>
                      <a:pt x="15720" y="6894"/>
                    </a:lnTo>
                    <a:lnTo>
                      <a:pt x="15090" y="6244"/>
                    </a:lnTo>
                    <a:lnTo>
                      <a:pt x="14479" y="5614"/>
                    </a:lnTo>
                    <a:lnTo>
                      <a:pt x="13849" y="5023"/>
                    </a:lnTo>
                    <a:lnTo>
                      <a:pt x="13238" y="4452"/>
                    </a:lnTo>
                    <a:lnTo>
                      <a:pt x="12627" y="3900"/>
                    </a:lnTo>
                    <a:lnTo>
                      <a:pt x="12017" y="3388"/>
                    </a:lnTo>
                    <a:lnTo>
                      <a:pt x="11406" y="2915"/>
                    </a:lnTo>
                    <a:lnTo>
                      <a:pt x="10795" y="2482"/>
                    </a:lnTo>
                    <a:lnTo>
                      <a:pt x="10205" y="2068"/>
                    </a:lnTo>
                    <a:lnTo>
                      <a:pt x="9633" y="1694"/>
                    </a:lnTo>
                    <a:lnTo>
                      <a:pt x="9042" y="1359"/>
                    </a:lnTo>
                    <a:lnTo>
                      <a:pt x="8471" y="1044"/>
                    </a:lnTo>
                    <a:lnTo>
                      <a:pt x="7920" y="768"/>
                    </a:lnTo>
                    <a:lnTo>
                      <a:pt x="7368" y="552"/>
                    </a:lnTo>
                    <a:lnTo>
                      <a:pt x="6816" y="355"/>
                    </a:lnTo>
                    <a:lnTo>
                      <a:pt x="6285" y="197"/>
                    </a:lnTo>
                    <a:lnTo>
                      <a:pt x="5753" y="98"/>
                    </a:lnTo>
                    <a:lnTo>
                      <a:pt x="5241" y="20"/>
                    </a:lnTo>
                    <a:lnTo>
                      <a:pt x="47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1"/>
              <p:cNvSpPr/>
              <p:nvPr/>
            </p:nvSpPr>
            <p:spPr>
              <a:xfrm>
                <a:off x="2492650" y="420825"/>
                <a:ext cx="1129225" cy="763325"/>
              </a:xfrm>
              <a:custGeom>
                <a:avLst/>
                <a:gdLst/>
                <a:ahLst/>
                <a:cxnLst/>
                <a:rect l="l" t="t" r="r" b="b"/>
                <a:pathLst>
                  <a:path w="45169" h="30533" extrusionOk="0">
                    <a:moveTo>
                      <a:pt x="38412" y="1202"/>
                    </a:moveTo>
                    <a:lnTo>
                      <a:pt x="38905" y="1221"/>
                    </a:lnTo>
                    <a:lnTo>
                      <a:pt x="39358" y="1241"/>
                    </a:lnTo>
                    <a:lnTo>
                      <a:pt x="39811" y="1280"/>
                    </a:lnTo>
                    <a:lnTo>
                      <a:pt x="40244" y="1340"/>
                    </a:lnTo>
                    <a:lnTo>
                      <a:pt x="40658" y="1399"/>
                    </a:lnTo>
                    <a:lnTo>
                      <a:pt x="41032" y="1497"/>
                    </a:lnTo>
                    <a:lnTo>
                      <a:pt x="41406" y="1596"/>
                    </a:lnTo>
                    <a:lnTo>
                      <a:pt x="41741" y="1714"/>
                    </a:lnTo>
                    <a:lnTo>
                      <a:pt x="42056" y="1852"/>
                    </a:lnTo>
                    <a:lnTo>
                      <a:pt x="42332" y="1990"/>
                    </a:lnTo>
                    <a:lnTo>
                      <a:pt x="42608" y="2167"/>
                    </a:lnTo>
                    <a:lnTo>
                      <a:pt x="42844" y="2324"/>
                    </a:lnTo>
                    <a:lnTo>
                      <a:pt x="43061" y="2521"/>
                    </a:lnTo>
                    <a:lnTo>
                      <a:pt x="43258" y="2718"/>
                    </a:lnTo>
                    <a:lnTo>
                      <a:pt x="43416" y="2935"/>
                    </a:lnTo>
                    <a:lnTo>
                      <a:pt x="43573" y="3152"/>
                    </a:lnTo>
                    <a:lnTo>
                      <a:pt x="43652" y="3329"/>
                    </a:lnTo>
                    <a:lnTo>
                      <a:pt x="43731" y="3506"/>
                    </a:lnTo>
                    <a:lnTo>
                      <a:pt x="43810" y="3684"/>
                    </a:lnTo>
                    <a:lnTo>
                      <a:pt x="43849" y="3881"/>
                    </a:lnTo>
                    <a:lnTo>
                      <a:pt x="43908" y="4078"/>
                    </a:lnTo>
                    <a:lnTo>
                      <a:pt x="43928" y="4294"/>
                    </a:lnTo>
                    <a:lnTo>
                      <a:pt x="43948" y="4511"/>
                    </a:lnTo>
                    <a:lnTo>
                      <a:pt x="43948" y="4728"/>
                    </a:lnTo>
                    <a:lnTo>
                      <a:pt x="43948" y="5122"/>
                    </a:lnTo>
                    <a:lnTo>
                      <a:pt x="43888" y="5535"/>
                    </a:lnTo>
                    <a:lnTo>
                      <a:pt x="43790" y="5988"/>
                    </a:lnTo>
                    <a:lnTo>
                      <a:pt x="43652" y="6441"/>
                    </a:lnTo>
                    <a:lnTo>
                      <a:pt x="43514" y="6855"/>
                    </a:lnTo>
                    <a:lnTo>
                      <a:pt x="43337" y="7288"/>
                    </a:lnTo>
                    <a:lnTo>
                      <a:pt x="43140" y="7741"/>
                    </a:lnTo>
                    <a:lnTo>
                      <a:pt x="42903" y="8195"/>
                    </a:lnTo>
                    <a:lnTo>
                      <a:pt x="42647" y="8648"/>
                    </a:lnTo>
                    <a:lnTo>
                      <a:pt x="42352" y="9120"/>
                    </a:lnTo>
                    <a:lnTo>
                      <a:pt x="42037" y="9613"/>
                    </a:lnTo>
                    <a:lnTo>
                      <a:pt x="41702" y="10105"/>
                    </a:lnTo>
                    <a:lnTo>
                      <a:pt x="41150" y="10854"/>
                    </a:lnTo>
                    <a:lnTo>
                      <a:pt x="40520" y="11602"/>
                    </a:lnTo>
                    <a:lnTo>
                      <a:pt x="39850" y="12390"/>
                    </a:lnTo>
                    <a:lnTo>
                      <a:pt x="39121" y="13158"/>
                    </a:lnTo>
                    <a:lnTo>
                      <a:pt x="38353" y="13966"/>
                    </a:lnTo>
                    <a:lnTo>
                      <a:pt x="37526" y="14754"/>
                    </a:lnTo>
                    <a:lnTo>
                      <a:pt x="36639" y="15562"/>
                    </a:lnTo>
                    <a:lnTo>
                      <a:pt x="35714" y="16350"/>
                    </a:lnTo>
                    <a:lnTo>
                      <a:pt x="34748" y="17157"/>
                    </a:lnTo>
                    <a:lnTo>
                      <a:pt x="33724" y="17945"/>
                    </a:lnTo>
                    <a:lnTo>
                      <a:pt x="32660" y="18733"/>
                    </a:lnTo>
                    <a:lnTo>
                      <a:pt x="31557" y="19521"/>
                    </a:lnTo>
                    <a:lnTo>
                      <a:pt x="30435" y="20309"/>
                    </a:lnTo>
                    <a:lnTo>
                      <a:pt x="29253" y="21057"/>
                    </a:lnTo>
                    <a:lnTo>
                      <a:pt x="28031" y="21826"/>
                    </a:lnTo>
                    <a:lnTo>
                      <a:pt x="26790" y="22555"/>
                    </a:lnTo>
                    <a:lnTo>
                      <a:pt x="25372" y="23362"/>
                    </a:lnTo>
                    <a:lnTo>
                      <a:pt x="23954" y="24111"/>
                    </a:lnTo>
                    <a:lnTo>
                      <a:pt x="22536" y="24820"/>
                    </a:lnTo>
                    <a:lnTo>
                      <a:pt x="21137" y="25470"/>
                    </a:lnTo>
                    <a:lnTo>
                      <a:pt x="19758" y="26081"/>
                    </a:lnTo>
                    <a:lnTo>
                      <a:pt x="18399" y="26632"/>
                    </a:lnTo>
                    <a:lnTo>
                      <a:pt x="17059" y="27144"/>
                    </a:lnTo>
                    <a:lnTo>
                      <a:pt x="15759" y="27597"/>
                    </a:lnTo>
                    <a:lnTo>
                      <a:pt x="14479" y="28011"/>
                    </a:lnTo>
                    <a:lnTo>
                      <a:pt x="13238" y="28346"/>
                    </a:lnTo>
                    <a:lnTo>
                      <a:pt x="12036" y="28661"/>
                    </a:lnTo>
                    <a:lnTo>
                      <a:pt x="10894" y="28897"/>
                    </a:lnTo>
                    <a:lnTo>
                      <a:pt x="9771" y="29094"/>
                    </a:lnTo>
                    <a:lnTo>
                      <a:pt x="9239" y="29173"/>
                    </a:lnTo>
                    <a:lnTo>
                      <a:pt x="8707" y="29232"/>
                    </a:lnTo>
                    <a:lnTo>
                      <a:pt x="8195" y="29272"/>
                    </a:lnTo>
                    <a:lnTo>
                      <a:pt x="7703" y="29311"/>
                    </a:lnTo>
                    <a:lnTo>
                      <a:pt x="7230" y="29331"/>
                    </a:lnTo>
                    <a:lnTo>
                      <a:pt x="6265" y="29331"/>
                    </a:lnTo>
                    <a:lnTo>
                      <a:pt x="5792" y="29311"/>
                    </a:lnTo>
                    <a:lnTo>
                      <a:pt x="5339" y="29272"/>
                    </a:lnTo>
                    <a:lnTo>
                      <a:pt x="4925" y="29213"/>
                    </a:lnTo>
                    <a:lnTo>
                      <a:pt x="4512" y="29134"/>
                    </a:lnTo>
                    <a:lnTo>
                      <a:pt x="4118" y="29035"/>
                    </a:lnTo>
                    <a:lnTo>
                      <a:pt x="3763" y="28937"/>
                    </a:lnTo>
                    <a:lnTo>
                      <a:pt x="3428" y="28819"/>
                    </a:lnTo>
                    <a:lnTo>
                      <a:pt x="3113" y="28681"/>
                    </a:lnTo>
                    <a:lnTo>
                      <a:pt x="2818" y="28543"/>
                    </a:lnTo>
                    <a:lnTo>
                      <a:pt x="2562" y="28385"/>
                    </a:lnTo>
                    <a:lnTo>
                      <a:pt x="2325" y="28208"/>
                    </a:lnTo>
                    <a:lnTo>
                      <a:pt x="2109" y="28031"/>
                    </a:lnTo>
                    <a:lnTo>
                      <a:pt x="1912" y="27814"/>
                    </a:lnTo>
                    <a:lnTo>
                      <a:pt x="1754" y="27617"/>
                    </a:lnTo>
                    <a:lnTo>
                      <a:pt x="1596" y="27381"/>
                    </a:lnTo>
                    <a:lnTo>
                      <a:pt x="1518" y="27203"/>
                    </a:lnTo>
                    <a:lnTo>
                      <a:pt x="1439" y="27026"/>
                    </a:lnTo>
                    <a:lnTo>
                      <a:pt x="1360" y="26849"/>
                    </a:lnTo>
                    <a:lnTo>
                      <a:pt x="1301" y="26652"/>
                    </a:lnTo>
                    <a:lnTo>
                      <a:pt x="1261" y="26455"/>
                    </a:lnTo>
                    <a:lnTo>
                      <a:pt x="1242" y="26258"/>
                    </a:lnTo>
                    <a:lnTo>
                      <a:pt x="1222" y="26041"/>
                    </a:lnTo>
                    <a:lnTo>
                      <a:pt x="1202" y="25805"/>
                    </a:lnTo>
                    <a:lnTo>
                      <a:pt x="1222" y="25411"/>
                    </a:lnTo>
                    <a:lnTo>
                      <a:pt x="1281" y="24997"/>
                    </a:lnTo>
                    <a:lnTo>
                      <a:pt x="1380" y="24564"/>
                    </a:lnTo>
                    <a:lnTo>
                      <a:pt x="1498" y="24091"/>
                    </a:lnTo>
                    <a:lnTo>
                      <a:pt x="1655" y="23677"/>
                    </a:lnTo>
                    <a:lnTo>
                      <a:pt x="1833" y="23244"/>
                    </a:lnTo>
                    <a:lnTo>
                      <a:pt x="2030" y="22811"/>
                    </a:lnTo>
                    <a:lnTo>
                      <a:pt x="2266" y="22358"/>
                    </a:lnTo>
                    <a:lnTo>
                      <a:pt x="2522" y="21885"/>
                    </a:lnTo>
                    <a:lnTo>
                      <a:pt x="2798" y="21412"/>
                    </a:lnTo>
                    <a:lnTo>
                      <a:pt x="3113" y="20939"/>
                    </a:lnTo>
                    <a:lnTo>
                      <a:pt x="3468" y="20447"/>
                    </a:lnTo>
                    <a:lnTo>
                      <a:pt x="4019" y="19698"/>
                    </a:lnTo>
                    <a:lnTo>
                      <a:pt x="4630" y="18930"/>
                    </a:lnTo>
                    <a:lnTo>
                      <a:pt x="5319" y="18162"/>
                    </a:lnTo>
                    <a:lnTo>
                      <a:pt x="6028" y="17374"/>
                    </a:lnTo>
                    <a:lnTo>
                      <a:pt x="6816" y="16586"/>
                    </a:lnTo>
                    <a:lnTo>
                      <a:pt x="7644" y="15778"/>
                    </a:lnTo>
                    <a:lnTo>
                      <a:pt x="8530" y="14990"/>
                    </a:lnTo>
                    <a:lnTo>
                      <a:pt x="9456" y="14183"/>
                    </a:lnTo>
                    <a:lnTo>
                      <a:pt x="10421" y="13395"/>
                    </a:lnTo>
                    <a:lnTo>
                      <a:pt x="11445" y="12587"/>
                    </a:lnTo>
                    <a:lnTo>
                      <a:pt x="12509" y="11799"/>
                    </a:lnTo>
                    <a:lnTo>
                      <a:pt x="13593" y="11011"/>
                    </a:lnTo>
                    <a:lnTo>
                      <a:pt x="14735" y="10243"/>
                    </a:lnTo>
                    <a:lnTo>
                      <a:pt x="15917" y="9475"/>
                    </a:lnTo>
                    <a:lnTo>
                      <a:pt x="17138" y="8726"/>
                    </a:lnTo>
                    <a:lnTo>
                      <a:pt x="18379" y="7978"/>
                    </a:lnTo>
                    <a:lnTo>
                      <a:pt x="19797" y="7190"/>
                    </a:lnTo>
                    <a:lnTo>
                      <a:pt x="21216" y="6422"/>
                    </a:lnTo>
                    <a:lnTo>
                      <a:pt x="22634" y="5732"/>
                    </a:lnTo>
                    <a:lnTo>
                      <a:pt x="24033" y="5063"/>
                    </a:lnTo>
                    <a:lnTo>
                      <a:pt x="25411" y="4452"/>
                    </a:lnTo>
                    <a:lnTo>
                      <a:pt x="26771" y="3900"/>
                    </a:lnTo>
                    <a:lnTo>
                      <a:pt x="28090" y="3388"/>
                    </a:lnTo>
                    <a:lnTo>
                      <a:pt x="29410" y="2935"/>
                    </a:lnTo>
                    <a:lnTo>
                      <a:pt x="30691" y="2541"/>
                    </a:lnTo>
                    <a:lnTo>
                      <a:pt x="31912" y="2187"/>
                    </a:lnTo>
                    <a:lnTo>
                      <a:pt x="33113" y="1891"/>
                    </a:lnTo>
                    <a:lnTo>
                      <a:pt x="34276" y="1635"/>
                    </a:lnTo>
                    <a:lnTo>
                      <a:pt x="35398" y="1458"/>
                    </a:lnTo>
                    <a:lnTo>
                      <a:pt x="35930" y="1379"/>
                    </a:lnTo>
                    <a:lnTo>
                      <a:pt x="36442" y="1320"/>
                    </a:lnTo>
                    <a:lnTo>
                      <a:pt x="36955" y="1261"/>
                    </a:lnTo>
                    <a:lnTo>
                      <a:pt x="37467" y="1221"/>
                    </a:lnTo>
                    <a:lnTo>
                      <a:pt x="37940" y="1202"/>
                    </a:lnTo>
                    <a:close/>
                    <a:moveTo>
                      <a:pt x="37900" y="0"/>
                    </a:moveTo>
                    <a:lnTo>
                      <a:pt x="37388" y="20"/>
                    </a:lnTo>
                    <a:lnTo>
                      <a:pt x="36856" y="59"/>
                    </a:lnTo>
                    <a:lnTo>
                      <a:pt x="36324" y="118"/>
                    </a:lnTo>
                    <a:lnTo>
                      <a:pt x="35773" y="177"/>
                    </a:lnTo>
                    <a:lnTo>
                      <a:pt x="35221" y="256"/>
                    </a:lnTo>
                    <a:lnTo>
                      <a:pt x="34059" y="453"/>
                    </a:lnTo>
                    <a:lnTo>
                      <a:pt x="33153" y="650"/>
                    </a:lnTo>
                    <a:lnTo>
                      <a:pt x="32227" y="867"/>
                    </a:lnTo>
                    <a:lnTo>
                      <a:pt x="31301" y="1103"/>
                    </a:lnTo>
                    <a:lnTo>
                      <a:pt x="30336" y="1379"/>
                    </a:lnTo>
                    <a:lnTo>
                      <a:pt x="29351" y="1694"/>
                    </a:lnTo>
                    <a:lnTo>
                      <a:pt x="28366" y="2029"/>
                    </a:lnTo>
                    <a:lnTo>
                      <a:pt x="27342" y="2384"/>
                    </a:lnTo>
                    <a:lnTo>
                      <a:pt x="26318" y="2778"/>
                    </a:lnTo>
                    <a:lnTo>
                      <a:pt x="25274" y="3211"/>
                    </a:lnTo>
                    <a:lnTo>
                      <a:pt x="24230" y="3664"/>
                    </a:lnTo>
                    <a:lnTo>
                      <a:pt x="23166" y="4137"/>
                    </a:lnTo>
                    <a:lnTo>
                      <a:pt x="22102" y="4649"/>
                    </a:lnTo>
                    <a:lnTo>
                      <a:pt x="21019" y="5181"/>
                    </a:lnTo>
                    <a:lnTo>
                      <a:pt x="19955" y="5732"/>
                    </a:lnTo>
                    <a:lnTo>
                      <a:pt x="18872" y="6323"/>
                    </a:lnTo>
                    <a:lnTo>
                      <a:pt x="17769" y="6934"/>
                    </a:lnTo>
                    <a:lnTo>
                      <a:pt x="16803" y="7505"/>
                    </a:lnTo>
                    <a:lnTo>
                      <a:pt x="15858" y="8096"/>
                    </a:lnTo>
                    <a:lnTo>
                      <a:pt x="14932" y="8687"/>
                    </a:lnTo>
                    <a:lnTo>
                      <a:pt x="14026" y="9278"/>
                    </a:lnTo>
                    <a:lnTo>
                      <a:pt x="13140" y="9869"/>
                    </a:lnTo>
                    <a:lnTo>
                      <a:pt x="12273" y="10480"/>
                    </a:lnTo>
                    <a:lnTo>
                      <a:pt x="11426" y="11090"/>
                    </a:lnTo>
                    <a:lnTo>
                      <a:pt x="10618" y="11701"/>
                    </a:lnTo>
                    <a:lnTo>
                      <a:pt x="9811" y="12331"/>
                    </a:lnTo>
                    <a:lnTo>
                      <a:pt x="9042" y="12962"/>
                    </a:lnTo>
                    <a:lnTo>
                      <a:pt x="8313" y="13572"/>
                    </a:lnTo>
                    <a:lnTo>
                      <a:pt x="7604" y="14202"/>
                    </a:lnTo>
                    <a:lnTo>
                      <a:pt x="6915" y="14833"/>
                    </a:lnTo>
                    <a:lnTo>
                      <a:pt x="6245" y="15443"/>
                    </a:lnTo>
                    <a:lnTo>
                      <a:pt x="5615" y="16074"/>
                    </a:lnTo>
                    <a:lnTo>
                      <a:pt x="5024" y="16704"/>
                    </a:lnTo>
                    <a:lnTo>
                      <a:pt x="4453" y="17315"/>
                    </a:lnTo>
                    <a:lnTo>
                      <a:pt x="3901" y="17925"/>
                    </a:lnTo>
                    <a:lnTo>
                      <a:pt x="3409" y="18536"/>
                    </a:lnTo>
                    <a:lnTo>
                      <a:pt x="2916" y="19147"/>
                    </a:lnTo>
                    <a:lnTo>
                      <a:pt x="2483" y="19738"/>
                    </a:lnTo>
                    <a:lnTo>
                      <a:pt x="2069" y="20329"/>
                    </a:lnTo>
                    <a:lnTo>
                      <a:pt x="1695" y="20920"/>
                    </a:lnTo>
                    <a:lnTo>
                      <a:pt x="1360" y="21491"/>
                    </a:lnTo>
                    <a:lnTo>
                      <a:pt x="1045" y="22062"/>
                    </a:lnTo>
                    <a:lnTo>
                      <a:pt x="789" y="22633"/>
                    </a:lnTo>
                    <a:lnTo>
                      <a:pt x="552" y="23185"/>
                    </a:lnTo>
                    <a:lnTo>
                      <a:pt x="355" y="23736"/>
                    </a:lnTo>
                    <a:lnTo>
                      <a:pt x="198" y="24268"/>
                    </a:lnTo>
                    <a:lnTo>
                      <a:pt x="99" y="24800"/>
                    </a:lnTo>
                    <a:lnTo>
                      <a:pt x="20" y="25312"/>
                    </a:lnTo>
                    <a:lnTo>
                      <a:pt x="1" y="25805"/>
                    </a:lnTo>
                    <a:lnTo>
                      <a:pt x="20" y="26100"/>
                    </a:lnTo>
                    <a:lnTo>
                      <a:pt x="40" y="26396"/>
                    </a:lnTo>
                    <a:lnTo>
                      <a:pt x="80" y="26671"/>
                    </a:lnTo>
                    <a:lnTo>
                      <a:pt x="139" y="26947"/>
                    </a:lnTo>
                    <a:lnTo>
                      <a:pt x="217" y="27223"/>
                    </a:lnTo>
                    <a:lnTo>
                      <a:pt x="316" y="27479"/>
                    </a:lnTo>
                    <a:lnTo>
                      <a:pt x="434" y="27735"/>
                    </a:lnTo>
                    <a:lnTo>
                      <a:pt x="552" y="27991"/>
                    </a:lnTo>
                    <a:lnTo>
                      <a:pt x="769" y="28306"/>
                    </a:lnTo>
                    <a:lnTo>
                      <a:pt x="1005" y="28622"/>
                    </a:lnTo>
                    <a:lnTo>
                      <a:pt x="1281" y="28897"/>
                    </a:lnTo>
                    <a:lnTo>
                      <a:pt x="1577" y="29153"/>
                    </a:lnTo>
                    <a:lnTo>
                      <a:pt x="1813" y="29331"/>
                    </a:lnTo>
                    <a:lnTo>
                      <a:pt x="2069" y="29488"/>
                    </a:lnTo>
                    <a:lnTo>
                      <a:pt x="2325" y="29646"/>
                    </a:lnTo>
                    <a:lnTo>
                      <a:pt x="2601" y="29784"/>
                    </a:lnTo>
                    <a:lnTo>
                      <a:pt x="2896" y="29902"/>
                    </a:lnTo>
                    <a:lnTo>
                      <a:pt x="3192" y="30020"/>
                    </a:lnTo>
                    <a:lnTo>
                      <a:pt x="3507" y="30119"/>
                    </a:lnTo>
                    <a:lnTo>
                      <a:pt x="3822" y="30217"/>
                    </a:lnTo>
                    <a:lnTo>
                      <a:pt x="4157" y="30296"/>
                    </a:lnTo>
                    <a:lnTo>
                      <a:pt x="4492" y="30355"/>
                    </a:lnTo>
                    <a:lnTo>
                      <a:pt x="4847" y="30414"/>
                    </a:lnTo>
                    <a:lnTo>
                      <a:pt x="5221" y="30454"/>
                    </a:lnTo>
                    <a:lnTo>
                      <a:pt x="5969" y="30513"/>
                    </a:lnTo>
                    <a:lnTo>
                      <a:pt x="6757" y="30532"/>
                    </a:lnTo>
                    <a:lnTo>
                      <a:pt x="7269" y="30532"/>
                    </a:lnTo>
                    <a:lnTo>
                      <a:pt x="7782" y="30513"/>
                    </a:lnTo>
                    <a:lnTo>
                      <a:pt x="8294" y="30473"/>
                    </a:lnTo>
                    <a:lnTo>
                      <a:pt x="8845" y="30434"/>
                    </a:lnTo>
                    <a:lnTo>
                      <a:pt x="9397" y="30355"/>
                    </a:lnTo>
                    <a:lnTo>
                      <a:pt x="9948" y="30276"/>
                    </a:lnTo>
                    <a:lnTo>
                      <a:pt x="11111" y="30079"/>
                    </a:lnTo>
                    <a:lnTo>
                      <a:pt x="12017" y="29902"/>
                    </a:lnTo>
                    <a:lnTo>
                      <a:pt x="12923" y="29685"/>
                    </a:lnTo>
                    <a:lnTo>
                      <a:pt x="13868" y="29429"/>
                    </a:lnTo>
                    <a:lnTo>
                      <a:pt x="14834" y="29153"/>
                    </a:lnTo>
                    <a:lnTo>
                      <a:pt x="15818" y="28858"/>
                    </a:lnTo>
                    <a:lnTo>
                      <a:pt x="16803" y="28523"/>
                    </a:lnTo>
                    <a:lnTo>
                      <a:pt x="17828" y="28149"/>
                    </a:lnTo>
                    <a:lnTo>
                      <a:pt x="18852" y="27755"/>
                    </a:lnTo>
                    <a:lnTo>
                      <a:pt x="19876" y="27341"/>
                    </a:lnTo>
                    <a:lnTo>
                      <a:pt x="20940" y="26888"/>
                    </a:lnTo>
                    <a:lnTo>
                      <a:pt x="22004" y="26396"/>
                    </a:lnTo>
                    <a:lnTo>
                      <a:pt x="23067" y="25903"/>
                    </a:lnTo>
                    <a:lnTo>
                      <a:pt x="24131" y="25371"/>
                    </a:lnTo>
                    <a:lnTo>
                      <a:pt x="25215" y="24800"/>
                    </a:lnTo>
                    <a:lnTo>
                      <a:pt x="26298" y="24209"/>
                    </a:lnTo>
                    <a:lnTo>
                      <a:pt x="27401" y="23599"/>
                    </a:lnTo>
                    <a:lnTo>
                      <a:pt x="28366" y="23027"/>
                    </a:lnTo>
                    <a:lnTo>
                      <a:pt x="29312" y="22456"/>
                    </a:lnTo>
                    <a:lnTo>
                      <a:pt x="30238" y="21865"/>
                    </a:lnTo>
                    <a:lnTo>
                      <a:pt x="31144" y="21274"/>
                    </a:lnTo>
                    <a:lnTo>
                      <a:pt x="32030" y="20664"/>
                    </a:lnTo>
                    <a:lnTo>
                      <a:pt x="32897" y="20053"/>
                    </a:lnTo>
                    <a:lnTo>
                      <a:pt x="33744" y="19442"/>
                    </a:lnTo>
                    <a:lnTo>
                      <a:pt x="34551" y="18832"/>
                    </a:lnTo>
                    <a:lnTo>
                      <a:pt x="35339" y="18201"/>
                    </a:lnTo>
                    <a:lnTo>
                      <a:pt x="36108" y="17591"/>
                    </a:lnTo>
                    <a:lnTo>
                      <a:pt x="36856" y="16960"/>
                    </a:lnTo>
                    <a:lnTo>
                      <a:pt x="37565" y="16330"/>
                    </a:lnTo>
                    <a:lnTo>
                      <a:pt x="38255" y="15719"/>
                    </a:lnTo>
                    <a:lnTo>
                      <a:pt x="38924" y="15089"/>
                    </a:lnTo>
                    <a:lnTo>
                      <a:pt x="39555" y="14459"/>
                    </a:lnTo>
                    <a:lnTo>
                      <a:pt x="40146" y="13848"/>
                    </a:lnTo>
                    <a:lnTo>
                      <a:pt x="40717" y="13218"/>
                    </a:lnTo>
                    <a:lnTo>
                      <a:pt x="41249" y="12607"/>
                    </a:lnTo>
                    <a:lnTo>
                      <a:pt x="41761" y="11996"/>
                    </a:lnTo>
                    <a:lnTo>
                      <a:pt x="42234" y="11405"/>
                    </a:lnTo>
                    <a:lnTo>
                      <a:pt x="42687" y="10795"/>
                    </a:lnTo>
                    <a:lnTo>
                      <a:pt x="43100" y="10204"/>
                    </a:lnTo>
                    <a:lnTo>
                      <a:pt x="43475" y="9613"/>
                    </a:lnTo>
                    <a:lnTo>
                      <a:pt x="43810" y="9042"/>
                    </a:lnTo>
                    <a:lnTo>
                      <a:pt x="44125" y="8470"/>
                    </a:lnTo>
                    <a:lnTo>
                      <a:pt x="44381" y="7899"/>
                    </a:lnTo>
                    <a:lnTo>
                      <a:pt x="44617" y="7348"/>
                    </a:lnTo>
                    <a:lnTo>
                      <a:pt x="44814" y="6816"/>
                    </a:lnTo>
                    <a:lnTo>
                      <a:pt x="44952" y="6284"/>
                    </a:lnTo>
                    <a:lnTo>
                      <a:pt x="45070" y="5752"/>
                    </a:lnTo>
                    <a:lnTo>
                      <a:pt x="45129" y="5240"/>
                    </a:lnTo>
                    <a:lnTo>
                      <a:pt x="45169" y="4728"/>
                    </a:lnTo>
                    <a:lnTo>
                      <a:pt x="45149" y="4432"/>
                    </a:lnTo>
                    <a:lnTo>
                      <a:pt x="45129" y="4156"/>
                    </a:lnTo>
                    <a:lnTo>
                      <a:pt x="45090" y="3861"/>
                    </a:lnTo>
                    <a:lnTo>
                      <a:pt x="45031" y="3585"/>
                    </a:lnTo>
                    <a:lnTo>
                      <a:pt x="44952" y="3329"/>
                    </a:lnTo>
                    <a:lnTo>
                      <a:pt x="44854" y="3053"/>
                    </a:lnTo>
                    <a:lnTo>
                      <a:pt x="44735" y="2797"/>
                    </a:lnTo>
                    <a:lnTo>
                      <a:pt x="44617" y="2561"/>
                    </a:lnTo>
                    <a:lnTo>
                      <a:pt x="44401" y="2226"/>
                    </a:lnTo>
                    <a:lnTo>
                      <a:pt x="44164" y="1930"/>
                    </a:lnTo>
                    <a:lnTo>
                      <a:pt x="43888" y="1635"/>
                    </a:lnTo>
                    <a:lnTo>
                      <a:pt x="43593" y="1379"/>
                    </a:lnTo>
                    <a:lnTo>
                      <a:pt x="43357" y="1202"/>
                    </a:lnTo>
                    <a:lnTo>
                      <a:pt x="43100" y="1044"/>
                    </a:lnTo>
                    <a:lnTo>
                      <a:pt x="42844" y="886"/>
                    </a:lnTo>
                    <a:lnTo>
                      <a:pt x="42569" y="749"/>
                    </a:lnTo>
                    <a:lnTo>
                      <a:pt x="42273" y="630"/>
                    </a:lnTo>
                    <a:lnTo>
                      <a:pt x="41978" y="512"/>
                    </a:lnTo>
                    <a:lnTo>
                      <a:pt x="41663" y="414"/>
                    </a:lnTo>
                    <a:lnTo>
                      <a:pt x="41347" y="335"/>
                    </a:lnTo>
                    <a:lnTo>
                      <a:pt x="41012" y="256"/>
                    </a:lnTo>
                    <a:lnTo>
                      <a:pt x="40658" y="177"/>
                    </a:lnTo>
                    <a:lnTo>
                      <a:pt x="40303" y="118"/>
                    </a:lnTo>
                    <a:lnTo>
                      <a:pt x="39949" y="79"/>
                    </a:lnTo>
                    <a:lnTo>
                      <a:pt x="39200" y="20"/>
                    </a:lnTo>
                    <a:lnTo>
                      <a:pt x="384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1"/>
              <p:cNvSpPr/>
              <p:nvPr/>
            </p:nvSpPr>
            <p:spPr>
              <a:xfrm>
                <a:off x="2752175" y="478425"/>
                <a:ext cx="638750" cy="638750"/>
              </a:xfrm>
              <a:custGeom>
                <a:avLst/>
                <a:gdLst/>
                <a:ahLst/>
                <a:cxnLst/>
                <a:rect l="l" t="t" r="r" b="b"/>
                <a:pathLst>
                  <a:path w="25550" h="25550" extrusionOk="0">
                    <a:moveTo>
                      <a:pt x="12411" y="1"/>
                    </a:moveTo>
                    <a:lnTo>
                      <a:pt x="11800" y="20"/>
                    </a:lnTo>
                    <a:lnTo>
                      <a:pt x="11189" y="99"/>
                    </a:lnTo>
                    <a:lnTo>
                      <a:pt x="10579" y="178"/>
                    </a:lnTo>
                    <a:lnTo>
                      <a:pt x="9968" y="296"/>
                    </a:lnTo>
                    <a:lnTo>
                      <a:pt x="9377" y="454"/>
                    </a:lnTo>
                    <a:lnTo>
                      <a:pt x="8786" y="631"/>
                    </a:lnTo>
                    <a:lnTo>
                      <a:pt x="8215" y="828"/>
                    </a:lnTo>
                    <a:lnTo>
                      <a:pt x="7644" y="1064"/>
                    </a:lnTo>
                    <a:lnTo>
                      <a:pt x="7092" y="1321"/>
                    </a:lnTo>
                    <a:lnTo>
                      <a:pt x="6541" y="1616"/>
                    </a:lnTo>
                    <a:lnTo>
                      <a:pt x="6028" y="1911"/>
                    </a:lnTo>
                    <a:lnTo>
                      <a:pt x="5497" y="2266"/>
                    </a:lnTo>
                    <a:lnTo>
                      <a:pt x="5004" y="2621"/>
                    </a:lnTo>
                    <a:lnTo>
                      <a:pt x="4531" y="3015"/>
                    </a:lnTo>
                    <a:lnTo>
                      <a:pt x="4059" y="3428"/>
                    </a:lnTo>
                    <a:lnTo>
                      <a:pt x="3606" y="3862"/>
                    </a:lnTo>
                    <a:lnTo>
                      <a:pt x="3192" y="4315"/>
                    </a:lnTo>
                    <a:lnTo>
                      <a:pt x="2778" y="4807"/>
                    </a:lnTo>
                    <a:lnTo>
                      <a:pt x="2404" y="5300"/>
                    </a:lnTo>
                    <a:lnTo>
                      <a:pt x="2049" y="5831"/>
                    </a:lnTo>
                    <a:lnTo>
                      <a:pt x="1695" y="6383"/>
                    </a:lnTo>
                    <a:lnTo>
                      <a:pt x="1399" y="6954"/>
                    </a:lnTo>
                    <a:lnTo>
                      <a:pt x="1104" y="7545"/>
                    </a:lnTo>
                    <a:lnTo>
                      <a:pt x="848" y="8156"/>
                    </a:lnTo>
                    <a:lnTo>
                      <a:pt x="631" y="8766"/>
                    </a:lnTo>
                    <a:lnTo>
                      <a:pt x="454" y="9377"/>
                    </a:lnTo>
                    <a:lnTo>
                      <a:pt x="296" y="10007"/>
                    </a:lnTo>
                    <a:lnTo>
                      <a:pt x="178" y="10618"/>
                    </a:lnTo>
                    <a:lnTo>
                      <a:pt x="80" y="11248"/>
                    </a:lnTo>
                    <a:lnTo>
                      <a:pt x="20" y="11879"/>
                    </a:lnTo>
                    <a:lnTo>
                      <a:pt x="1" y="12489"/>
                    </a:lnTo>
                    <a:lnTo>
                      <a:pt x="1" y="13120"/>
                    </a:lnTo>
                    <a:lnTo>
                      <a:pt x="20" y="13730"/>
                    </a:lnTo>
                    <a:lnTo>
                      <a:pt x="99" y="14341"/>
                    </a:lnTo>
                    <a:lnTo>
                      <a:pt x="178" y="14952"/>
                    </a:lnTo>
                    <a:lnTo>
                      <a:pt x="296" y="15562"/>
                    </a:lnTo>
                    <a:lnTo>
                      <a:pt x="454" y="16153"/>
                    </a:lnTo>
                    <a:lnTo>
                      <a:pt x="631" y="16744"/>
                    </a:lnTo>
                    <a:lnTo>
                      <a:pt x="828" y="17316"/>
                    </a:lnTo>
                    <a:lnTo>
                      <a:pt x="1064" y="17887"/>
                    </a:lnTo>
                    <a:lnTo>
                      <a:pt x="1321" y="18438"/>
                    </a:lnTo>
                    <a:lnTo>
                      <a:pt x="1616" y="18990"/>
                    </a:lnTo>
                    <a:lnTo>
                      <a:pt x="1931" y="19522"/>
                    </a:lnTo>
                    <a:lnTo>
                      <a:pt x="2266" y="20034"/>
                    </a:lnTo>
                    <a:lnTo>
                      <a:pt x="2621" y="20526"/>
                    </a:lnTo>
                    <a:lnTo>
                      <a:pt x="3015" y="21019"/>
                    </a:lnTo>
                    <a:lnTo>
                      <a:pt x="3428" y="21472"/>
                    </a:lnTo>
                    <a:lnTo>
                      <a:pt x="3862" y="21925"/>
                    </a:lnTo>
                    <a:lnTo>
                      <a:pt x="4315" y="22339"/>
                    </a:lnTo>
                    <a:lnTo>
                      <a:pt x="4807" y="22752"/>
                    </a:lnTo>
                    <a:lnTo>
                      <a:pt x="5300" y="23126"/>
                    </a:lnTo>
                    <a:lnTo>
                      <a:pt x="5831" y="23501"/>
                    </a:lnTo>
                    <a:lnTo>
                      <a:pt x="6383" y="23836"/>
                    </a:lnTo>
                    <a:lnTo>
                      <a:pt x="6954" y="24131"/>
                    </a:lnTo>
                    <a:lnTo>
                      <a:pt x="7545" y="24427"/>
                    </a:lnTo>
                    <a:lnTo>
                      <a:pt x="8156" y="24683"/>
                    </a:lnTo>
                    <a:lnTo>
                      <a:pt x="8766" y="24899"/>
                    </a:lnTo>
                    <a:lnTo>
                      <a:pt x="9377" y="25077"/>
                    </a:lnTo>
                    <a:lnTo>
                      <a:pt x="10007" y="25234"/>
                    </a:lnTo>
                    <a:lnTo>
                      <a:pt x="10618" y="25352"/>
                    </a:lnTo>
                    <a:lnTo>
                      <a:pt x="11248" y="25451"/>
                    </a:lnTo>
                    <a:lnTo>
                      <a:pt x="11879" y="25510"/>
                    </a:lnTo>
                    <a:lnTo>
                      <a:pt x="12489" y="25549"/>
                    </a:lnTo>
                    <a:lnTo>
                      <a:pt x="13120" y="25530"/>
                    </a:lnTo>
                    <a:lnTo>
                      <a:pt x="13730" y="25510"/>
                    </a:lnTo>
                    <a:lnTo>
                      <a:pt x="14341" y="25451"/>
                    </a:lnTo>
                    <a:lnTo>
                      <a:pt x="14952" y="25352"/>
                    </a:lnTo>
                    <a:lnTo>
                      <a:pt x="15562" y="25234"/>
                    </a:lnTo>
                    <a:lnTo>
                      <a:pt x="16153" y="25077"/>
                    </a:lnTo>
                    <a:lnTo>
                      <a:pt x="16744" y="24899"/>
                    </a:lnTo>
                    <a:lnTo>
                      <a:pt x="17315" y="24702"/>
                    </a:lnTo>
                    <a:lnTo>
                      <a:pt x="17887" y="24466"/>
                    </a:lnTo>
                    <a:lnTo>
                      <a:pt x="18438" y="24210"/>
                    </a:lnTo>
                    <a:lnTo>
                      <a:pt x="18990" y="23934"/>
                    </a:lnTo>
                    <a:lnTo>
                      <a:pt x="19522" y="23619"/>
                    </a:lnTo>
                    <a:lnTo>
                      <a:pt x="20034" y="23284"/>
                    </a:lnTo>
                    <a:lnTo>
                      <a:pt x="20526" y="22910"/>
                    </a:lnTo>
                    <a:lnTo>
                      <a:pt x="21019" y="22536"/>
                    </a:lnTo>
                    <a:lnTo>
                      <a:pt x="21472" y="22122"/>
                    </a:lnTo>
                    <a:lnTo>
                      <a:pt x="21925" y="21669"/>
                    </a:lnTo>
                    <a:lnTo>
                      <a:pt x="22358" y="21216"/>
                    </a:lnTo>
                    <a:lnTo>
                      <a:pt x="22752" y="20743"/>
                    </a:lnTo>
                    <a:lnTo>
                      <a:pt x="23126" y="20231"/>
                    </a:lnTo>
                    <a:lnTo>
                      <a:pt x="23501" y="19699"/>
                    </a:lnTo>
                    <a:lnTo>
                      <a:pt x="23836" y="19147"/>
                    </a:lnTo>
                    <a:lnTo>
                      <a:pt x="24151" y="18576"/>
                    </a:lnTo>
                    <a:lnTo>
                      <a:pt x="24427" y="17985"/>
                    </a:lnTo>
                    <a:lnTo>
                      <a:pt x="24683" y="17375"/>
                    </a:lnTo>
                    <a:lnTo>
                      <a:pt x="24899" y="16764"/>
                    </a:lnTo>
                    <a:lnTo>
                      <a:pt x="25077" y="16153"/>
                    </a:lnTo>
                    <a:lnTo>
                      <a:pt x="25234" y="15523"/>
                    </a:lnTo>
                    <a:lnTo>
                      <a:pt x="25372" y="14912"/>
                    </a:lnTo>
                    <a:lnTo>
                      <a:pt x="25451" y="14282"/>
                    </a:lnTo>
                    <a:lnTo>
                      <a:pt x="25510" y="13671"/>
                    </a:lnTo>
                    <a:lnTo>
                      <a:pt x="25549" y="13041"/>
                    </a:lnTo>
                    <a:lnTo>
                      <a:pt x="25530" y="12411"/>
                    </a:lnTo>
                    <a:lnTo>
                      <a:pt x="25510" y="11800"/>
                    </a:lnTo>
                    <a:lnTo>
                      <a:pt x="25451" y="11189"/>
                    </a:lnTo>
                    <a:lnTo>
                      <a:pt x="25352" y="10579"/>
                    </a:lnTo>
                    <a:lnTo>
                      <a:pt x="25234" y="9968"/>
                    </a:lnTo>
                    <a:lnTo>
                      <a:pt x="25077" y="9377"/>
                    </a:lnTo>
                    <a:lnTo>
                      <a:pt x="24899" y="8786"/>
                    </a:lnTo>
                    <a:lnTo>
                      <a:pt x="24702" y="8215"/>
                    </a:lnTo>
                    <a:lnTo>
                      <a:pt x="24466" y="7644"/>
                    </a:lnTo>
                    <a:lnTo>
                      <a:pt x="24210" y="7092"/>
                    </a:lnTo>
                    <a:lnTo>
                      <a:pt x="23934" y="6541"/>
                    </a:lnTo>
                    <a:lnTo>
                      <a:pt x="23619" y="6028"/>
                    </a:lnTo>
                    <a:lnTo>
                      <a:pt x="23284" y="5497"/>
                    </a:lnTo>
                    <a:lnTo>
                      <a:pt x="22910" y="5004"/>
                    </a:lnTo>
                    <a:lnTo>
                      <a:pt x="22536" y="4531"/>
                    </a:lnTo>
                    <a:lnTo>
                      <a:pt x="22122" y="4059"/>
                    </a:lnTo>
                    <a:lnTo>
                      <a:pt x="21688" y="3606"/>
                    </a:lnTo>
                    <a:lnTo>
                      <a:pt x="21216" y="3192"/>
                    </a:lnTo>
                    <a:lnTo>
                      <a:pt x="20743" y="2778"/>
                    </a:lnTo>
                    <a:lnTo>
                      <a:pt x="20231" y="2404"/>
                    </a:lnTo>
                    <a:lnTo>
                      <a:pt x="19699" y="2030"/>
                    </a:lnTo>
                    <a:lnTo>
                      <a:pt x="19147" y="1695"/>
                    </a:lnTo>
                    <a:lnTo>
                      <a:pt x="18576" y="1399"/>
                    </a:lnTo>
                    <a:lnTo>
                      <a:pt x="17985" y="1104"/>
                    </a:lnTo>
                    <a:lnTo>
                      <a:pt x="17375" y="848"/>
                    </a:lnTo>
                    <a:lnTo>
                      <a:pt x="16764" y="631"/>
                    </a:lnTo>
                    <a:lnTo>
                      <a:pt x="16153" y="454"/>
                    </a:lnTo>
                    <a:lnTo>
                      <a:pt x="15523" y="296"/>
                    </a:lnTo>
                    <a:lnTo>
                      <a:pt x="14912" y="178"/>
                    </a:lnTo>
                    <a:lnTo>
                      <a:pt x="14282" y="80"/>
                    </a:lnTo>
                    <a:lnTo>
                      <a:pt x="13671" y="20"/>
                    </a:lnTo>
                    <a:lnTo>
                      <a:pt x="13041" y="1"/>
                    </a:lnTo>
                    <a:close/>
                  </a:path>
                </a:pathLst>
              </a:custGeom>
              <a:solidFill>
                <a:srgbClr val="D9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1"/>
              <p:cNvSpPr/>
              <p:nvPr/>
            </p:nvSpPr>
            <p:spPr>
              <a:xfrm>
                <a:off x="2709350" y="435575"/>
                <a:ext cx="723925" cy="723950"/>
              </a:xfrm>
              <a:custGeom>
                <a:avLst/>
                <a:gdLst/>
                <a:ahLst/>
                <a:cxnLst/>
                <a:rect l="l" t="t" r="r" b="b"/>
                <a:pathLst>
                  <a:path w="28957" h="28958" extrusionOk="0">
                    <a:moveTo>
                      <a:pt x="14754" y="1715"/>
                    </a:moveTo>
                    <a:lnTo>
                      <a:pt x="15384" y="1734"/>
                    </a:lnTo>
                    <a:lnTo>
                      <a:pt x="15995" y="1794"/>
                    </a:lnTo>
                    <a:lnTo>
                      <a:pt x="16625" y="1892"/>
                    </a:lnTo>
                    <a:lnTo>
                      <a:pt x="17236" y="2010"/>
                    </a:lnTo>
                    <a:lnTo>
                      <a:pt x="17866" y="2168"/>
                    </a:lnTo>
                    <a:lnTo>
                      <a:pt x="18477" y="2345"/>
                    </a:lnTo>
                    <a:lnTo>
                      <a:pt x="19088" y="2562"/>
                    </a:lnTo>
                    <a:lnTo>
                      <a:pt x="19698" y="2818"/>
                    </a:lnTo>
                    <a:lnTo>
                      <a:pt x="20289" y="3113"/>
                    </a:lnTo>
                    <a:lnTo>
                      <a:pt x="20860" y="3409"/>
                    </a:lnTo>
                    <a:lnTo>
                      <a:pt x="21412" y="3744"/>
                    </a:lnTo>
                    <a:lnTo>
                      <a:pt x="21944" y="4118"/>
                    </a:lnTo>
                    <a:lnTo>
                      <a:pt x="22456" y="4492"/>
                    </a:lnTo>
                    <a:lnTo>
                      <a:pt x="22929" y="4906"/>
                    </a:lnTo>
                    <a:lnTo>
                      <a:pt x="23401" y="5320"/>
                    </a:lnTo>
                    <a:lnTo>
                      <a:pt x="23835" y="5773"/>
                    </a:lnTo>
                    <a:lnTo>
                      <a:pt x="24249" y="6245"/>
                    </a:lnTo>
                    <a:lnTo>
                      <a:pt x="24623" y="6718"/>
                    </a:lnTo>
                    <a:lnTo>
                      <a:pt x="24997" y="7211"/>
                    </a:lnTo>
                    <a:lnTo>
                      <a:pt x="25332" y="7742"/>
                    </a:lnTo>
                    <a:lnTo>
                      <a:pt x="25647" y="8255"/>
                    </a:lnTo>
                    <a:lnTo>
                      <a:pt x="25923" y="8806"/>
                    </a:lnTo>
                    <a:lnTo>
                      <a:pt x="26179" y="9358"/>
                    </a:lnTo>
                    <a:lnTo>
                      <a:pt x="26415" y="9929"/>
                    </a:lnTo>
                    <a:lnTo>
                      <a:pt x="26612" y="10500"/>
                    </a:lnTo>
                    <a:lnTo>
                      <a:pt x="26790" y="11091"/>
                    </a:lnTo>
                    <a:lnTo>
                      <a:pt x="26947" y="11682"/>
                    </a:lnTo>
                    <a:lnTo>
                      <a:pt x="27065" y="12293"/>
                    </a:lnTo>
                    <a:lnTo>
                      <a:pt x="27164" y="12903"/>
                    </a:lnTo>
                    <a:lnTo>
                      <a:pt x="27223" y="13514"/>
                    </a:lnTo>
                    <a:lnTo>
                      <a:pt x="27243" y="14125"/>
                    </a:lnTo>
                    <a:lnTo>
                      <a:pt x="27262" y="14755"/>
                    </a:lnTo>
                    <a:lnTo>
                      <a:pt x="27223" y="15385"/>
                    </a:lnTo>
                    <a:lnTo>
                      <a:pt x="27164" y="15996"/>
                    </a:lnTo>
                    <a:lnTo>
                      <a:pt x="27085" y="16626"/>
                    </a:lnTo>
                    <a:lnTo>
                      <a:pt x="26947" y="17237"/>
                    </a:lnTo>
                    <a:lnTo>
                      <a:pt x="26790" y="17867"/>
                    </a:lnTo>
                    <a:lnTo>
                      <a:pt x="26612" y="18478"/>
                    </a:lnTo>
                    <a:lnTo>
                      <a:pt x="26396" y="19089"/>
                    </a:lnTo>
                    <a:lnTo>
                      <a:pt x="26140" y="19699"/>
                    </a:lnTo>
                    <a:lnTo>
                      <a:pt x="25864" y="20290"/>
                    </a:lnTo>
                    <a:lnTo>
                      <a:pt x="25549" y="20861"/>
                    </a:lnTo>
                    <a:lnTo>
                      <a:pt x="25214" y="21413"/>
                    </a:lnTo>
                    <a:lnTo>
                      <a:pt x="24839" y="21945"/>
                    </a:lnTo>
                    <a:lnTo>
                      <a:pt x="24465" y="22457"/>
                    </a:lnTo>
                    <a:lnTo>
                      <a:pt x="24071" y="22930"/>
                    </a:lnTo>
                    <a:lnTo>
                      <a:pt x="23638" y="23383"/>
                    </a:lnTo>
                    <a:lnTo>
                      <a:pt x="23185" y="23836"/>
                    </a:lnTo>
                    <a:lnTo>
                      <a:pt x="22732" y="24250"/>
                    </a:lnTo>
                    <a:lnTo>
                      <a:pt x="22239" y="24624"/>
                    </a:lnTo>
                    <a:lnTo>
                      <a:pt x="21747" y="24998"/>
                    </a:lnTo>
                    <a:lnTo>
                      <a:pt x="21235" y="25333"/>
                    </a:lnTo>
                    <a:lnTo>
                      <a:pt x="20703" y="25648"/>
                    </a:lnTo>
                    <a:lnTo>
                      <a:pt x="20151" y="25924"/>
                    </a:lnTo>
                    <a:lnTo>
                      <a:pt x="19600" y="26180"/>
                    </a:lnTo>
                    <a:lnTo>
                      <a:pt x="19028" y="26416"/>
                    </a:lnTo>
                    <a:lnTo>
                      <a:pt x="18457" y="26613"/>
                    </a:lnTo>
                    <a:lnTo>
                      <a:pt x="17866" y="26791"/>
                    </a:lnTo>
                    <a:lnTo>
                      <a:pt x="17275" y="26948"/>
                    </a:lnTo>
                    <a:lnTo>
                      <a:pt x="16665" y="27066"/>
                    </a:lnTo>
                    <a:lnTo>
                      <a:pt x="16054" y="27165"/>
                    </a:lnTo>
                    <a:lnTo>
                      <a:pt x="15443" y="27224"/>
                    </a:lnTo>
                    <a:lnTo>
                      <a:pt x="14833" y="27244"/>
                    </a:lnTo>
                    <a:lnTo>
                      <a:pt x="14202" y="27263"/>
                    </a:lnTo>
                    <a:lnTo>
                      <a:pt x="13592" y="27224"/>
                    </a:lnTo>
                    <a:lnTo>
                      <a:pt x="12961" y="27165"/>
                    </a:lnTo>
                    <a:lnTo>
                      <a:pt x="12331" y="27066"/>
                    </a:lnTo>
                    <a:lnTo>
                      <a:pt x="11720" y="26948"/>
                    </a:lnTo>
                    <a:lnTo>
                      <a:pt x="11090" y="26791"/>
                    </a:lnTo>
                    <a:lnTo>
                      <a:pt x="10479" y="26613"/>
                    </a:lnTo>
                    <a:lnTo>
                      <a:pt x="9869" y="26397"/>
                    </a:lnTo>
                    <a:lnTo>
                      <a:pt x="9258" y="26141"/>
                    </a:lnTo>
                    <a:lnTo>
                      <a:pt x="8667" y="25845"/>
                    </a:lnTo>
                    <a:lnTo>
                      <a:pt x="8096" y="25550"/>
                    </a:lnTo>
                    <a:lnTo>
                      <a:pt x="7544" y="25215"/>
                    </a:lnTo>
                    <a:lnTo>
                      <a:pt x="7013" y="24840"/>
                    </a:lnTo>
                    <a:lnTo>
                      <a:pt x="6520" y="24466"/>
                    </a:lnTo>
                    <a:lnTo>
                      <a:pt x="6028" y="24053"/>
                    </a:lnTo>
                    <a:lnTo>
                      <a:pt x="5575" y="23639"/>
                    </a:lnTo>
                    <a:lnTo>
                      <a:pt x="5141" y="23186"/>
                    </a:lnTo>
                    <a:lnTo>
                      <a:pt x="4728" y="22733"/>
                    </a:lnTo>
                    <a:lnTo>
                      <a:pt x="4334" y="22240"/>
                    </a:lnTo>
                    <a:lnTo>
                      <a:pt x="3979" y="21748"/>
                    </a:lnTo>
                    <a:lnTo>
                      <a:pt x="3644" y="21236"/>
                    </a:lnTo>
                    <a:lnTo>
                      <a:pt x="3329" y="20704"/>
                    </a:lnTo>
                    <a:lnTo>
                      <a:pt x="3034" y="20152"/>
                    </a:lnTo>
                    <a:lnTo>
                      <a:pt x="2777" y="19601"/>
                    </a:lnTo>
                    <a:lnTo>
                      <a:pt x="2541" y="19030"/>
                    </a:lnTo>
                    <a:lnTo>
                      <a:pt x="2344" y="18458"/>
                    </a:lnTo>
                    <a:lnTo>
                      <a:pt x="2167" y="17867"/>
                    </a:lnTo>
                    <a:lnTo>
                      <a:pt x="2009" y="17276"/>
                    </a:lnTo>
                    <a:lnTo>
                      <a:pt x="1891" y="16666"/>
                    </a:lnTo>
                    <a:lnTo>
                      <a:pt x="1812" y="16055"/>
                    </a:lnTo>
                    <a:lnTo>
                      <a:pt x="1733" y="15444"/>
                    </a:lnTo>
                    <a:lnTo>
                      <a:pt x="1714" y="14834"/>
                    </a:lnTo>
                    <a:lnTo>
                      <a:pt x="1714" y="14203"/>
                    </a:lnTo>
                    <a:lnTo>
                      <a:pt x="1733" y="13593"/>
                    </a:lnTo>
                    <a:lnTo>
                      <a:pt x="1793" y="12962"/>
                    </a:lnTo>
                    <a:lnTo>
                      <a:pt x="1891" y="12332"/>
                    </a:lnTo>
                    <a:lnTo>
                      <a:pt x="2009" y="11721"/>
                    </a:lnTo>
                    <a:lnTo>
                      <a:pt x="2167" y="11091"/>
                    </a:lnTo>
                    <a:lnTo>
                      <a:pt x="2344" y="10480"/>
                    </a:lnTo>
                    <a:lnTo>
                      <a:pt x="2561" y="9870"/>
                    </a:lnTo>
                    <a:lnTo>
                      <a:pt x="2817" y="9259"/>
                    </a:lnTo>
                    <a:lnTo>
                      <a:pt x="3112" y="8668"/>
                    </a:lnTo>
                    <a:lnTo>
                      <a:pt x="3408" y="8097"/>
                    </a:lnTo>
                    <a:lnTo>
                      <a:pt x="3762" y="7545"/>
                    </a:lnTo>
                    <a:lnTo>
                      <a:pt x="4117" y="7014"/>
                    </a:lnTo>
                    <a:lnTo>
                      <a:pt x="4491" y="6521"/>
                    </a:lnTo>
                    <a:lnTo>
                      <a:pt x="4905" y="6029"/>
                    </a:lnTo>
                    <a:lnTo>
                      <a:pt x="5319" y="5576"/>
                    </a:lnTo>
                    <a:lnTo>
                      <a:pt x="5772" y="5142"/>
                    </a:lnTo>
                    <a:lnTo>
                      <a:pt x="6244" y="4729"/>
                    </a:lnTo>
                    <a:lnTo>
                      <a:pt x="6717" y="4335"/>
                    </a:lnTo>
                    <a:lnTo>
                      <a:pt x="7210" y="3980"/>
                    </a:lnTo>
                    <a:lnTo>
                      <a:pt x="7741" y="3625"/>
                    </a:lnTo>
                    <a:lnTo>
                      <a:pt x="8254" y="3330"/>
                    </a:lnTo>
                    <a:lnTo>
                      <a:pt x="8805" y="3035"/>
                    </a:lnTo>
                    <a:lnTo>
                      <a:pt x="9357" y="2778"/>
                    </a:lnTo>
                    <a:lnTo>
                      <a:pt x="9928" y="2542"/>
                    </a:lnTo>
                    <a:lnTo>
                      <a:pt x="10499" y="2345"/>
                    </a:lnTo>
                    <a:lnTo>
                      <a:pt x="11090" y="2168"/>
                    </a:lnTo>
                    <a:lnTo>
                      <a:pt x="11681" y="2010"/>
                    </a:lnTo>
                    <a:lnTo>
                      <a:pt x="12292" y="1892"/>
                    </a:lnTo>
                    <a:lnTo>
                      <a:pt x="12902" y="1813"/>
                    </a:lnTo>
                    <a:lnTo>
                      <a:pt x="13513" y="1734"/>
                    </a:lnTo>
                    <a:lnTo>
                      <a:pt x="14124" y="1715"/>
                    </a:lnTo>
                    <a:close/>
                    <a:moveTo>
                      <a:pt x="14084" y="1"/>
                    </a:moveTo>
                    <a:lnTo>
                      <a:pt x="13375" y="40"/>
                    </a:lnTo>
                    <a:lnTo>
                      <a:pt x="12686" y="99"/>
                    </a:lnTo>
                    <a:lnTo>
                      <a:pt x="11996" y="218"/>
                    </a:lnTo>
                    <a:lnTo>
                      <a:pt x="11307" y="356"/>
                    </a:lnTo>
                    <a:lnTo>
                      <a:pt x="10637" y="513"/>
                    </a:lnTo>
                    <a:lnTo>
                      <a:pt x="9967" y="710"/>
                    </a:lnTo>
                    <a:lnTo>
                      <a:pt x="9317" y="947"/>
                    </a:lnTo>
                    <a:lnTo>
                      <a:pt x="8667" y="1222"/>
                    </a:lnTo>
                    <a:lnTo>
                      <a:pt x="8037" y="1498"/>
                    </a:lnTo>
                    <a:lnTo>
                      <a:pt x="7426" y="1833"/>
                    </a:lnTo>
                    <a:lnTo>
                      <a:pt x="6835" y="2188"/>
                    </a:lnTo>
                    <a:lnTo>
                      <a:pt x="6244" y="2562"/>
                    </a:lnTo>
                    <a:lnTo>
                      <a:pt x="5673" y="2975"/>
                    </a:lnTo>
                    <a:lnTo>
                      <a:pt x="5141" y="3409"/>
                    </a:lnTo>
                    <a:lnTo>
                      <a:pt x="4609" y="3882"/>
                    </a:lnTo>
                    <a:lnTo>
                      <a:pt x="4097" y="4374"/>
                    </a:lnTo>
                    <a:lnTo>
                      <a:pt x="3624" y="4906"/>
                    </a:lnTo>
                    <a:lnTo>
                      <a:pt x="3152" y="5438"/>
                    </a:lnTo>
                    <a:lnTo>
                      <a:pt x="2718" y="6009"/>
                    </a:lnTo>
                    <a:lnTo>
                      <a:pt x="2324" y="6620"/>
                    </a:lnTo>
                    <a:lnTo>
                      <a:pt x="1930" y="7250"/>
                    </a:lnTo>
                    <a:lnTo>
                      <a:pt x="1576" y="7880"/>
                    </a:lnTo>
                    <a:lnTo>
                      <a:pt x="1261" y="8570"/>
                    </a:lnTo>
                    <a:lnTo>
                      <a:pt x="985" y="9259"/>
                    </a:lnTo>
                    <a:lnTo>
                      <a:pt x="729" y="9949"/>
                    </a:lnTo>
                    <a:lnTo>
                      <a:pt x="512" y="10638"/>
                    </a:lnTo>
                    <a:lnTo>
                      <a:pt x="335" y="11347"/>
                    </a:lnTo>
                    <a:lnTo>
                      <a:pt x="197" y="12056"/>
                    </a:lnTo>
                    <a:lnTo>
                      <a:pt x="98" y="12765"/>
                    </a:lnTo>
                    <a:lnTo>
                      <a:pt x="39" y="13475"/>
                    </a:lnTo>
                    <a:lnTo>
                      <a:pt x="0" y="14164"/>
                    </a:lnTo>
                    <a:lnTo>
                      <a:pt x="0" y="14873"/>
                    </a:lnTo>
                    <a:lnTo>
                      <a:pt x="39" y="15582"/>
                    </a:lnTo>
                    <a:lnTo>
                      <a:pt x="98" y="16272"/>
                    </a:lnTo>
                    <a:lnTo>
                      <a:pt x="217" y="16961"/>
                    </a:lnTo>
                    <a:lnTo>
                      <a:pt x="355" y="17651"/>
                    </a:lnTo>
                    <a:lnTo>
                      <a:pt x="512" y="18320"/>
                    </a:lnTo>
                    <a:lnTo>
                      <a:pt x="709" y="18990"/>
                    </a:lnTo>
                    <a:lnTo>
                      <a:pt x="946" y="19640"/>
                    </a:lnTo>
                    <a:lnTo>
                      <a:pt x="1221" y="20290"/>
                    </a:lnTo>
                    <a:lnTo>
                      <a:pt x="1497" y="20921"/>
                    </a:lnTo>
                    <a:lnTo>
                      <a:pt x="1832" y="21531"/>
                    </a:lnTo>
                    <a:lnTo>
                      <a:pt x="2187" y="22142"/>
                    </a:lnTo>
                    <a:lnTo>
                      <a:pt x="2561" y="22713"/>
                    </a:lnTo>
                    <a:lnTo>
                      <a:pt x="2974" y="23284"/>
                    </a:lnTo>
                    <a:lnTo>
                      <a:pt x="3408" y="23836"/>
                    </a:lnTo>
                    <a:lnTo>
                      <a:pt x="3881" y="24348"/>
                    </a:lnTo>
                    <a:lnTo>
                      <a:pt x="4373" y="24860"/>
                    </a:lnTo>
                    <a:lnTo>
                      <a:pt x="4905" y="25353"/>
                    </a:lnTo>
                    <a:lnTo>
                      <a:pt x="5437" y="25806"/>
                    </a:lnTo>
                    <a:lnTo>
                      <a:pt x="6028" y="26239"/>
                    </a:lnTo>
                    <a:lnTo>
                      <a:pt x="6619" y="26653"/>
                    </a:lnTo>
                    <a:lnTo>
                      <a:pt x="7249" y="27027"/>
                    </a:lnTo>
                    <a:lnTo>
                      <a:pt x="7899" y="27382"/>
                    </a:lnTo>
                    <a:lnTo>
                      <a:pt x="8569" y="27697"/>
                    </a:lnTo>
                    <a:lnTo>
                      <a:pt x="9258" y="27992"/>
                    </a:lnTo>
                    <a:lnTo>
                      <a:pt x="9948" y="28229"/>
                    </a:lnTo>
                    <a:lnTo>
                      <a:pt x="10637" y="28445"/>
                    </a:lnTo>
                    <a:lnTo>
                      <a:pt x="11346" y="28623"/>
                    </a:lnTo>
                    <a:lnTo>
                      <a:pt x="12055" y="28760"/>
                    </a:lnTo>
                    <a:lnTo>
                      <a:pt x="12764" y="28859"/>
                    </a:lnTo>
                    <a:lnTo>
                      <a:pt x="13474" y="28938"/>
                    </a:lnTo>
                    <a:lnTo>
                      <a:pt x="14163" y="28957"/>
                    </a:lnTo>
                    <a:lnTo>
                      <a:pt x="14872" y="28957"/>
                    </a:lnTo>
                    <a:lnTo>
                      <a:pt x="15581" y="28918"/>
                    </a:lnTo>
                    <a:lnTo>
                      <a:pt x="16271" y="28859"/>
                    </a:lnTo>
                    <a:lnTo>
                      <a:pt x="16960" y="28760"/>
                    </a:lnTo>
                    <a:lnTo>
                      <a:pt x="17650" y="28623"/>
                    </a:lnTo>
                    <a:lnTo>
                      <a:pt x="18319" y="28445"/>
                    </a:lnTo>
                    <a:lnTo>
                      <a:pt x="18989" y="28248"/>
                    </a:lnTo>
                    <a:lnTo>
                      <a:pt x="19639" y="28012"/>
                    </a:lnTo>
                    <a:lnTo>
                      <a:pt x="20289" y="27756"/>
                    </a:lnTo>
                    <a:lnTo>
                      <a:pt x="20920" y="27460"/>
                    </a:lnTo>
                    <a:lnTo>
                      <a:pt x="21530" y="27125"/>
                    </a:lnTo>
                    <a:lnTo>
                      <a:pt x="22141" y="26771"/>
                    </a:lnTo>
                    <a:lnTo>
                      <a:pt x="22712" y="26397"/>
                    </a:lnTo>
                    <a:lnTo>
                      <a:pt x="23283" y="25983"/>
                    </a:lnTo>
                    <a:lnTo>
                      <a:pt x="23835" y="25550"/>
                    </a:lnTo>
                    <a:lnTo>
                      <a:pt x="24347" y="25077"/>
                    </a:lnTo>
                    <a:lnTo>
                      <a:pt x="24859" y="24584"/>
                    </a:lnTo>
                    <a:lnTo>
                      <a:pt x="25352" y="24072"/>
                    </a:lnTo>
                    <a:lnTo>
                      <a:pt x="25805" y="23521"/>
                    </a:lnTo>
                    <a:lnTo>
                      <a:pt x="26238" y="22949"/>
                    </a:lnTo>
                    <a:lnTo>
                      <a:pt x="26652" y="22339"/>
                    </a:lnTo>
                    <a:lnTo>
                      <a:pt x="27026" y="21728"/>
                    </a:lnTo>
                    <a:lnTo>
                      <a:pt x="27381" y="21078"/>
                    </a:lnTo>
                    <a:lnTo>
                      <a:pt x="27696" y="20408"/>
                    </a:lnTo>
                    <a:lnTo>
                      <a:pt x="27991" y="19719"/>
                    </a:lnTo>
                    <a:lnTo>
                      <a:pt x="28228" y="19010"/>
                    </a:lnTo>
                    <a:lnTo>
                      <a:pt x="28444" y="18320"/>
                    </a:lnTo>
                    <a:lnTo>
                      <a:pt x="28622" y="17611"/>
                    </a:lnTo>
                    <a:lnTo>
                      <a:pt x="28759" y="16902"/>
                    </a:lnTo>
                    <a:lnTo>
                      <a:pt x="28858" y="16213"/>
                    </a:lnTo>
                    <a:lnTo>
                      <a:pt x="28937" y="15504"/>
                    </a:lnTo>
                    <a:lnTo>
                      <a:pt x="28956" y="14794"/>
                    </a:lnTo>
                    <a:lnTo>
                      <a:pt x="28956" y="14085"/>
                    </a:lnTo>
                    <a:lnTo>
                      <a:pt x="28917" y="13376"/>
                    </a:lnTo>
                    <a:lnTo>
                      <a:pt x="28858" y="12687"/>
                    </a:lnTo>
                    <a:lnTo>
                      <a:pt x="28759" y="11997"/>
                    </a:lnTo>
                    <a:lnTo>
                      <a:pt x="28622" y="11308"/>
                    </a:lnTo>
                    <a:lnTo>
                      <a:pt x="28444" y="10638"/>
                    </a:lnTo>
                    <a:lnTo>
                      <a:pt x="28247" y="9968"/>
                    </a:lnTo>
                    <a:lnTo>
                      <a:pt x="28011" y="9318"/>
                    </a:lnTo>
                    <a:lnTo>
                      <a:pt x="27755" y="8668"/>
                    </a:lnTo>
                    <a:lnTo>
                      <a:pt x="27459" y="8038"/>
                    </a:lnTo>
                    <a:lnTo>
                      <a:pt x="27124" y="7427"/>
                    </a:lnTo>
                    <a:lnTo>
                      <a:pt x="26770" y="6836"/>
                    </a:lnTo>
                    <a:lnTo>
                      <a:pt x="26396" y="6245"/>
                    </a:lnTo>
                    <a:lnTo>
                      <a:pt x="25982" y="5674"/>
                    </a:lnTo>
                    <a:lnTo>
                      <a:pt x="25549" y="5142"/>
                    </a:lnTo>
                    <a:lnTo>
                      <a:pt x="25076" y="4610"/>
                    </a:lnTo>
                    <a:lnTo>
                      <a:pt x="24583" y="4098"/>
                    </a:lnTo>
                    <a:lnTo>
                      <a:pt x="24071" y="3625"/>
                    </a:lnTo>
                    <a:lnTo>
                      <a:pt x="23520" y="3153"/>
                    </a:lnTo>
                    <a:lnTo>
                      <a:pt x="22948" y="2719"/>
                    </a:lnTo>
                    <a:lnTo>
                      <a:pt x="22338" y="2325"/>
                    </a:lnTo>
                    <a:lnTo>
                      <a:pt x="21727" y="1931"/>
                    </a:lnTo>
                    <a:lnTo>
                      <a:pt x="21077" y="1577"/>
                    </a:lnTo>
                    <a:lnTo>
                      <a:pt x="20407" y="1262"/>
                    </a:lnTo>
                    <a:lnTo>
                      <a:pt x="19718" y="966"/>
                    </a:lnTo>
                    <a:lnTo>
                      <a:pt x="19009" y="730"/>
                    </a:lnTo>
                    <a:lnTo>
                      <a:pt x="18319" y="513"/>
                    </a:lnTo>
                    <a:lnTo>
                      <a:pt x="17610" y="336"/>
                    </a:lnTo>
                    <a:lnTo>
                      <a:pt x="16901" y="198"/>
                    </a:lnTo>
                    <a:lnTo>
                      <a:pt x="16212" y="99"/>
                    </a:lnTo>
                    <a:lnTo>
                      <a:pt x="15502" y="21"/>
                    </a:lnTo>
                    <a:lnTo>
                      <a:pt x="14793"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1"/>
              <p:cNvSpPr/>
              <p:nvPr/>
            </p:nvSpPr>
            <p:spPr>
              <a:xfrm>
                <a:off x="2506450" y="484825"/>
                <a:ext cx="1115425" cy="701775"/>
              </a:xfrm>
              <a:custGeom>
                <a:avLst/>
                <a:gdLst/>
                <a:ahLst/>
                <a:cxnLst/>
                <a:rect l="l" t="t" r="r" b="b"/>
                <a:pathLst>
                  <a:path w="44617" h="28071" extrusionOk="0">
                    <a:moveTo>
                      <a:pt x="44065" y="1"/>
                    </a:moveTo>
                    <a:lnTo>
                      <a:pt x="43021" y="592"/>
                    </a:lnTo>
                    <a:lnTo>
                      <a:pt x="43100" y="769"/>
                    </a:lnTo>
                    <a:lnTo>
                      <a:pt x="43179" y="946"/>
                    </a:lnTo>
                    <a:lnTo>
                      <a:pt x="43258" y="1124"/>
                    </a:lnTo>
                    <a:lnTo>
                      <a:pt x="43297" y="1321"/>
                    </a:lnTo>
                    <a:lnTo>
                      <a:pt x="43356" y="1518"/>
                    </a:lnTo>
                    <a:lnTo>
                      <a:pt x="43376" y="1734"/>
                    </a:lnTo>
                    <a:lnTo>
                      <a:pt x="43396" y="1951"/>
                    </a:lnTo>
                    <a:lnTo>
                      <a:pt x="43396" y="2168"/>
                    </a:lnTo>
                    <a:lnTo>
                      <a:pt x="43396" y="2562"/>
                    </a:lnTo>
                    <a:lnTo>
                      <a:pt x="43336" y="2975"/>
                    </a:lnTo>
                    <a:lnTo>
                      <a:pt x="43238" y="3428"/>
                    </a:lnTo>
                    <a:lnTo>
                      <a:pt x="43100" y="3881"/>
                    </a:lnTo>
                    <a:lnTo>
                      <a:pt x="42962" y="4295"/>
                    </a:lnTo>
                    <a:lnTo>
                      <a:pt x="42785" y="4728"/>
                    </a:lnTo>
                    <a:lnTo>
                      <a:pt x="42588" y="5181"/>
                    </a:lnTo>
                    <a:lnTo>
                      <a:pt x="42351" y="5635"/>
                    </a:lnTo>
                    <a:lnTo>
                      <a:pt x="42095" y="6088"/>
                    </a:lnTo>
                    <a:lnTo>
                      <a:pt x="41800" y="6560"/>
                    </a:lnTo>
                    <a:lnTo>
                      <a:pt x="41485" y="7053"/>
                    </a:lnTo>
                    <a:lnTo>
                      <a:pt x="41150" y="7545"/>
                    </a:lnTo>
                    <a:lnTo>
                      <a:pt x="40598" y="8294"/>
                    </a:lnTo>
                    <a:lnTo>
                      <a:pt x="39968" y="9042"/>
                    </a:lnTo>
                    <a:lnTo>
                      <a:pt x="39298" y="9830"/>
                    </a:lnTo>
                    <a:lnTo>
                      <a:pt x="38569" y="10598"/>
                    </a:lnTo>
                    <a:lnTo>
                      <a:pt x="37801" y="11406"/>
                    </a:lnTo>
                    <a:lnTo>
                      <a:pt x="36974" y="12194"/>
                    </a:lnTo>
                    <a:lnTo>
                      <a:pt x="36087" y="13002"/>
                    </a:lnTo>
                    <a:lnTo>
                      <a:pt x="35162" y="13790"/>
                    </a:lnTo>
                    <a:lnTo>
                      <a:pt x="34196" y="14597"/>
                    </a:lnTo>
                    <a:lnTo>
                      <a:pt x="33172" y="15385"/>
                    </a:lnTo>
                    <a:lnTo>
                      <a:pt x="32108" y="16173"/>
                    </a:lnTo>
                    <a:lnTo>
                      <a:pt x="31005" y="16961"/>
                    </a:lnTo>
                    <a:lnTo>
                      <a:pt x="29883" y="17749"/>
                    </a:lnTo>
                    <a:lnTo>
                      <a:pt x="28701" y="18497"/>
                    </a:lnTo>
                    <a:lnTo>
                      <a:pt x="27479" y="19266"/>
                    </a:lnTo>
                    <a:lnTo>
                      <a:pt x="26238" y="19995"/>
                    </a:lnTo>
                    <a:lnTo>
                      <a:pt x="24879" y="20763"/>
                    </a:lnTo>
                    <a:lnTo>
                      <a:pt x="23500" y="21492"/>
                    </a:lnTo>
                    <a:lnTo>
                      <a:pt x="22141" y="22181"/>
                    </a:lnTo>
                    <a:lnTo>
                      <a:pt x="20762" y="22831"/>
                    </a:lnTo>
                    <a:lnTo>
                      <a:pt x="19403" y="23442"/>
                    </a:lnTo>
                    <a:lnTo>
                      <a:pt x="18044" y="24013"/>
                    </a:lnTo>
                    <a:lnTo>
                      <a:pt x="16704" y="24545"/>
                    </a:lnTo>
                    <a:lnTo>
                      <a:pt x="15404" y="25018"/>
                    </a:lnTo>
                    <a:lnTo>
                      <a:pt x="14104" y="25431"/>
                    </a:lnTo>
                    <a:lnTo>
                      <a:pt x="12844" y="25806"/>
                    </a:lnTo>
                    <a:lnTo>
                      <a:pt x="11622" y="26121"/>
                    </a:lnTo>
                    <a:lnTo>
                      <a:pt x="10440" y="26396"/>
                    </a:lnTo>
                    <a:lnTo>
                      <a:pt x="9869" y="26495"/>
                    </a:lnTo>
                    <a:lnTo>
                      <a:pt x="9298" y="26593"/>
                    </a:lnTo>
                    <a:lnTo>
                      <a:pt x="8746" y="26692"/>
                    </a:lnTo>
                    <a:lnTo>
                      <a:pt x="8195" y="26751"/>
                    </a:lnTo>
                    <a:lnTo>
                      <a:pt x="7683" y="26810"/>
                    </a:lnTo>
                    <a:lnTo>
                      <a:pt x="7170" y="26850"/>
                    </a:lnTo>
                    <a:lnTo>
                      <a:pt x="6678" y="26869"/>
                    </a:lnTo>
                    <a:lnTo>
                      <a:pt x="5713" y="26869"/>
                    </a:lnTo>
                    <a:lnTo>
                      <a:pt x="5260" y="26850"/>
                    </a:lnTo>
                    <a:lnTo>
                      <a:pt x="4807" y="26790"/>
                    </a:lnTo>
                    <a:lnTo>
                      <a:pt x="4393" y="26751"/>
                    </a:lnTo>
                    <a:lnTo>
                      <a:pt x="3999" y="26672"/>
                    </a:lnTo>
                    <a:lnTo>
                      <a:pt x="3605" y="26574"/>
                    </a:lnTo>
                    <a:lnTo>
                      <a:pt x="3251" y="26475"/>
                    </a:lnTo>
                    <a:lnTo>
                      <a:pt x="2916" y="26357"/>
                    </a:lnTo>
                    <a:lnTo>
                      <a:pt x="2601" y="26219"/>
                    </a:lnTo>
                    <a:lnTo>
                      <a:pt x="2325" y="26062"/>
                    </a:lnTo>
                    <a:lnTo>
                      <a:pt x="2049" y="25884"/>
                    </a:lnTo>
                    <a:lnTo>
                      <a:pt x="1813" y="25707"/>
                    </a:lnTo>
                    <a:lnTo>
                      <a:pt x="1576" y="25510"/>
                    </a:lnTo>
                    <a:lnTo>
                      <a:pt x="1379" y="25293"/>
                    </a:lnTo>
                    <a:lnTo>
                      <a:pt x="1202" y="25077"/>
                    </a:lnTo>
                    <a:lnTo>
                      <a:pt x="1044" y="24821"/>
                    </a:lnTo>
                    <a:lnTo>
                      <a:pt x="0" y="25431"/>
                    </a:lnTo>
                    <a:lnTo>
                      <a:pt x="217" y="25766"/>
                    </a:lnTo>
                    <a:lnTo>
                      <a:pt x="473" y="26081"/>
                    </a:lnTo>
                    <a:lnTo>
                      <a:pt x="749" y="26377"/>
                    </a:lnTo>
                    <a:lnTo>
                      <a:pt x="1044" y="26653"/>
                    </a:lnTo>
                    <a:lnTo>
                      <a:pt x="1281" y="26830"/>
                    </a:lnTo>
                    <a:lnTo>
                      <a:pt x="1537" y="27007"/>
                    </a:lnTo>
                    <a:lnTo>
                      <a:pt x="1813" y="27165"/>
                    </a:lnTo>
                    <a:lnTo>
                      <a:pt x="2088" y="27303"/>
                    </a:lnTo>
                    <a:lnTo>
                      <a:pt x="2384" y="27421"/>
                    </a:lnTo>
                    <a:lnTo>
                      <a:pt x="2679" y="27539"/>
                    </a:lnTo>
                    <a:lnTo>
                      <a:pt x="2994" y="27657"/>
                    </a:lnTo>
                    <a:lnTo>
                      <a:pt x="3310" y="27736"/>
                    </a:lnTo>
                    <a:lnTo>
                      <a:pt x="3625" y="27815"/>
                    </a:lnTo>
                    <a:lnTo>
                      <a:pt x="3979" y="27894"/>
                    </a:lnTo>
                    <a:lnTo>
                      <a:pt x="4314" y="27953"/>
                    </a:lnTo>
                    <a:lnTo>
                      <a:pt x="4669" y="27992"/>
                    </a:lnTo>
                    <a:lnTo>
                      <a:pt x="5417" y="28051"/>
                    </a:lnTo>
                    <a:lnTo>
                      <a:pt x="6186" y="28071"/>
                    </a:lnTo>
                    <a:lnTo>
                      <a:pt x="6717" y="28071"/>
                    </a:lnTo>
                    <a:lnTo>
                      <a:pt x="7249" y="28051"/>
                    </a:lnTo>
                    <a:lnTo>
                      <a:pt x="7781" y="28012"/>
                    </a:lnTo>
                    <a:lnTo>
                      <a:pt x="8333" y="27953"/>
                    </a:lnTo>
                    <a:lnTo>
                      <a:pt x="8904" y="27874"/>
                    </a:lnTo>
                    <a:lnTo>
                      <a:pt x="9495" y="27795"/>
                    </a:lnTo>
                    <a:lnTo>
                      <a:pt x="10086" y="27697"/>
                    </a:lnTo>
                    <a:lnTo>
                      <a:pt x="10677" y="27578"/>
                    </a:lnTo>
                    <a:lnTo>
                      <a:pt x="11603" y="27362"/>
                    </a:lnTo>
                    <a:lnTo>
                      <a:pt x="12528" y="27145"/>
                    </a:lnTo>
                    <a:lnTo>
                      <a:pt x="13494" y="26869"/>
                    </a:lnTo>
                    <a:lnTo>
                      <a:pt x="14459" y="26574"/>
                    </a:lnTo>
                    <a:lnTo>
                      <a:pt x="15463" y="26259"/>
                    </a:lnTo>
                    <a:lnTo>
                      <a:pt x="16468" y="25904"/>
                    </a:lnTo>
                    <a:lnTo>
                      <a:pt x="17473" y="25530"/>
                    </a:lnTo>
                    <a:lnTo>
                      <a:pt x="18497" y="25136"/>
                    </a:lnTo>
                    <a:lnTo>
                      <a:pt x="19541" y="24702"/>
                    </a:lnTo>
                    <a:lnTo>
                      <a:pt x="20565" y="24249"/>
                    </a:lnTo>
                    <a:lnTo>
                      <a:pt x="21609" y="23777"/>
                    </a:lnTo>
                    <a:lnTo>
                      <a:pt x="22653" y="23264"/>
                    </a:lnTo>
                    <a:lnTo>
                      <a:pt x="23717" y="22752"/>
                    </a:lnTo>
                    <a:lnTo>
                      <a:pt x="24761" y="22201"/>
                    </a:lnTo>
                    <a:lnTo>
                      <a:pt x="25805" y="21630"/>
                    </a:lnTo>
                    <a:lnTo>
                      <a:pt x="26849" y="21039"/>
                    </a:lnTo>
                    <a:lnTo>
                      <a:pt x="27814" y="20467"/>
                    </a:lnTo>
                    <a:lnTo>
                      <a:pt x="28760" y="19896"/>
                    </a:lnTo>
                    <a:lnTo>
                      <a:pt x="29686" y="19305"/>
                    </a:lnTo>
                    <a:lnTo>
                      <a:pt x="30592" y="18714"/>
                    </a:lnTo>
                    <a:lnTo>
                      <a:pt x="31478" y="18104"/>
                    </a:lnTo>
                    <a:lnTo>
                      <a:pt x="32345" y="17493"/>
                    </a:lnTo>
                    <a:lnTo>
                      <a:pt x="33192" y="16882"/>
                    </a:lnTo>
                    <a:lnTo>
                      <a:pt x="33999" y="16272"/>
                    </a:lnTo>
                    <a:lnTo>
                      <a:pt x="34787" y="15641"/>
                    </a:lnTo>
                    <a:lnTo>
                      <a:pt x="35556" y="15031"/>
                    </a:lnTo>
                    <a:lnTo>
                      <a:pt x="36304" y="14400"/>
                    </a:lnTo>
                    <a:lnTo>
                      <a:pt x="37013" y="13770"/>
                    </a:lnTo>
                    <a:lnTo>
                      <a:pt x="37703" y="13159"/>
                    </a:lnTo>
                    <a:lnTo>
                      <a:pt x="38372" y="12529"/>
                    </a:lnTo>
                    <a:lnTo>
                      <a:pt x="39003" y="11899"/>
                    </a:lnTo>
                    <a:lnTo>
                      <a:pt x="39594" y="11288"/>
                    </a:lnTo>
                    <a:lnTo>
                      <a:pt x="40165" y="10658"/>
                    </a:lnTo>
                    <a:lnTo>
                      <a:pt x="40697" y="10047"/>
                    </a:lnTo>
                    <a:lnTo>
                      <a:pt x="41209" y="9436"/>
                    </a:lnTo>
                    <a:lnTo>
                      <a:pt x="41682" y="8845"/>
                    </a:lnTo>
                    <a:lnTo>
                      <a:pt x="42135" y="8235"/>
                    </a:lnTo>
                    <a:lnTo>
                      <a:pt x="42548" y="7644"/>
                    </a:lnTo>
                    <a:lnTo>
                      <a:pt x="42923" y="7053"/>
                    </a:lnTo>
                    <a:lnTo>
                      <a:pt x="43258" y="6482"/>
                    </a:lnTo>
                    <a:lnTo>
                      <a:pt x="43573" y="5910"/>
                    </a:lnTo>
                    <a:lnTo>
                      <a:pt x="43829" y="5339"/>
                    </a:lnTo>
                    <a:lnTo>
                      <a:pt x="44065" y="4788"/>
                    </a:lnTo>
                    <a:lnTo>
                      <a:pt x="44262" y="4256"/>
                    </a:lnTo>
                    <a:lnTo>
                      <a:pt x="44400" y="3724"/>
                    </a:lnTo>
                    <a:lnTo>
                      <a:pt x="44518" y="3192"/>
                    </a:lnTo>
                    <a:lnTo>
                      <a:pt x="44577" y="2680"/>
                    </a:lnTo>
                    <a:lnTo>
                      <a:pt x="44617" y="2168"/>
                    </a:lnTo>
                    <a:lnTo>
                      <a:pt x="44597" y="1872"/>
                    </a:lnTo>
                    <a:lnTo>
                      <a:pt x="44577" y="1596"/>
                    </a:lnTo>
                    <a:lnTo>
                      <a:pt x="44538" y="1301"/>
                    </a:lnTo>
                    <a:lnTo>
                      <a:pt x="44479" y="1025"/>
                    </a:lnTo>
                    <a:lnTo>
                      <a:pt x="44400" y="769"/>
                    </a:lnTo>
                    <a:lnTo>
                      <a:pt x="44302" y="493"/>
                    </a:lnTo>
                    <a:lnTo>
                      <a:pt x="44183" y="237"/>
                    </a:lnTo>
                    <a:lnTo>
                      <a:pt x="440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1"/>
              <p:cNvSpPr/>
              <p:nvPr/>
            </p:nvSpPr>
            <p:spPr>
              <a:xfrm>
                <a:off x="2439975" y="637975"/>
                <a:ext cx="1231650" cy="450150"/>
              </a:xfrm>
              <a:custGeom>
                <a:avLst/>
                <a:gdLst/>
                <a:ahLst/>
                <a:cxnLst/>
                <a:rect l="l" t="t" r="r" b="b"/>
                <a:pathLst>
                  <a:path w="49266" h="18006" extrusionOk="0">
                    <a:moveTo>
                      <a:pt x="118" y="1"/>
                    </a:moveTo>
                    <a:lnTo>
                      <a:pt x="79" y="218"/>
                    </a:lnTo>
                    <a:lnTo>
                      <a:pt x="39" y="454"/>
                    </a:lnTo>
                    <a:lnTo>
                      <a:pt x="20" y="671"/>
                    </a:lnTo>
                    <a:lnTo>
                      <a:pt x="0" y="887"/>
                    </a:lnTo>
                    <a:lnTo>
                      <a:pt x="20" y="1143"/>
                    </a:lnTo>
                    <a:lnTo>
                      <a:pt x="39" y="1400"/>
                    </a:lnTo>
                    <a:lnTo>
                      <a:pt x="79" y="1675"/>
                    </a:lnTo>
                    <a:lnTo>
                      <a:pt x="138" y="1931"/>
                    </a:lnTo>
                    <a:lnTo>
                      <a:pt x="217" y="2187"/>
                    </a:lnTo>
                    <a:lnTo>
                      <a:pt x="296" y="2444"/>
                    </a:lnTo>
                    <a:lnTo>
                      <a:pt x="414" y="2700"/>
                    </a:lnTo>
                    <a:lnTo>
                      <a:pt x="532" y="2956"/>
                    </a:lnTo>
                    <a:lnTo>
                      <a:pt x="768" y="3409"/>
                    </a:lnTo>
                    <a:lnTo>
                      <a:pt x="1044" y="3862"/>
                    </a:lnTo>
                    <a:lnTo>
                      <a:pt x="1359" y="4315"/>
                    </a:lnTo>
                    <a:lnTo>
                      <a:pt x="1694" y="4768"/>
                    </a:lnTo>
                    <a:lnTo>
                      <a:pt x="2029" y="5162"/>
                    </a:lnTo>
                    <a:lnTo>
                      <a:pt x="2403" y="5556"/>
                    </a:lnTo>
                    <a:lnTo>
                      <a:pt x="2797" y="5950"/>
                    </a:lnTo>
                    <a:lnTo>
                      <a:pt x="3211" y="6344"/>
                    </a:lnTo>
                    <a:lnTo>
                      <a:pt x="3644" y="6757"/>
                    </a:lnTo>
                    <a:lnTo>
                      <a:pt x="4097" y="7151"/>
                    </a:lnTo>
                    <a:lnTo>
                      <a:pt x="4590" y="7545"/>
                    </a:lnTo>
                    <a:lnTo>
                      <a:pt x="5102" y="7939"/>
                    </a:lnTo>
                    <a:lnTo>
                      <a:pt x="5890" y="8511"/>
                    </a:lnTo>
                    <a:lnTo>
                      <a:pt x="6737" y="9102"/>
                    </a:lnTo>
                    <a:lnTo>
                      <a:pt x="7623" y="9673"/>
                    </a:lnTo>
                    <a:lnTo>
                      <a:pt x="8569" y="10244"/>
                    </a:lnTo>
                    <a:lnTo>
                      <a:pt x="9534" y="10796"/>
                    </a:lnTo>
                    <a:lnTo>
                      <a:pt x="10558" y="11347"/>
                    </a:lnTo>
                    <a:lnTo>
                      <a:pt x="11602" y="11879"/>
                    </a:lnTo>
                    <a:lnTo>
                      <a:pt x="12666" y="12411"/>
                    </a:lnTo>
                    <a:lnTo>
                      <a:pt x="13789" y="12903"/>
                    </a:lnTo>
                    <a:lnTo>
                      <a:pt x="14912" y="13396"/>
                    </a:lnTo>
                    <a:lnTo>
                      <a:pt x="16074" y="13869"/>
                    </a:lnTo>
                    <a:lnTo>
                      <a:pt x="17275" y="14322"/>
                    </a:lnTo>
                    <a:lnTo>
                      <a:pt x="18477" y="14735"/>
                    </a:lnTo>
                    <a:lnTo>
                      <a:pt x="19698" y="15149"/>
                    </a:lnTo>
                    <a:lnTo>
                      <a:pt x="20939" y="15523"/>
                    </a:lnTo>
                    <a:lnTo>
                      <a:pt x="22200" y="15878"/>
                    </a:lnTo>
                    <a:lnTo>
                      <a:pt x="23205" y="16134"/>
                    </a:lnTo>
                    <a:lnTo>
                      <a:pt x="24209" y="16370"/>
                    </a:lnTo>
                    <a:lnTo>
                      <a:pt x="25194" y="16607"/>
                    </a:lnTo>
                    <a:lnTo>
                      <a:pt x="26179" y="16823"/>
                    </a:lnTo>
                    <a:lnTo>
                      <a:pt x="27144" y="17001"/>
                    </a:lnTo>
                    <a:lnTo>
                      <a:pt x="28109" y="17178"/>
                    </a:lnTo>
                    <a:lnTo>
                      <a:pt x="29075" y="17335"/>
                    </a:lnTo>
                    <a:lnTo>
                      <a:pt x="30020" y="17473"/>
                    </a:lnTo>
                    <a:lnTo>
                      <a:pt x="30946" y="17611"/>
                    </a:lnTo>
                    <a:lnTo>
                      <a:pt x="31852" y="17710"/>
                    </a:lnTo>
                    <a:lnTo>
                      <a:pt x="32758" y="17808"/>
                    </a:lnTo>
                    <a:lnTo>
                      <a:pt x="33645" y="17887"/>
                    </a:lnTo>
                    <a:lnTo>
                      <a:pt x="34531" y="17946"/>
                    </a:lnTo>
                    <a:lnTo>
                      <a:pt x="35378" y="17985"/>
                    </a:lnTo>
                    <a:lnTo>
                      <a:pt x="36225" y="18005"/>
                    </a:lnTo>
                    <a:lnTo>
                      <a:pt x="37033" y="18005"/>
                    </a:lnTo>
                    <a:lnTo>
                      <a:pt x="38234" y="17985"/>
                    </a:lnTo>
                    <a:lnTo>
                      <a:pt x="39377" y="17946"/>
                    </a:lnTo>
                    <a:lnTo>
                      <a:pt x="40460" y="17848"/>
                    </a:lnTo>
                    <a:lnTo>
                      <a:pt x="41504" y="17729"/>
                    </a:lnTo>
                    <a:lnTo>
                      <a:pt x="42253" y="17611"/>
                    </a:lnTo>
                    <a:lnTo>
                      <a:pt x="42982" y="17473"/>
                    </a:lnTo>
                    <a:lnTo>
                      <a:pt x="43671" y="17296"/>
                    </a:lnTo>
                    <a:lnTo>
                      <a:pt x="44321" y="17119"/>
                    </a:lnTo>
                    <a:lnTo>
                      <a:pt x="44794" y="16981"/>
                    </a:lnTo>
                    <a:lnTo>
                      <a:pt x="45247" y="16823"/>
                    </a:lnTo>
                    <a:lnTo>
                      <a:pt x="45680" y="16646"/>
                    </a:lnTo>
                    <a:lnTo>
                      <a:pt x="46094" y="16469"/>
                    </a:lnTo>
                    <a:lnTo>
                      <a:pt x="46488" y="16252"/>
                    </a:lnTo>
                    <a:lnTo>
                      <a:pt x="46862" y="16055"/>
                    </a:lnTo>
                    <a:lnTo>
                      <a:pt x="47217" y="15819"/>
                    </a:lnTo>
                    <a:lnTo>
                      <a:pt x="47552" y="15582"/>
                    </a:lnTo>
                    <a:lnTo>
                      <a:pt x="47847" y="15346"/>
                    </a:lnTo>
                    <a:lnTo>
                      <a:pt x="48143" y="15070"/>
                    </a:lnTo>
                    <a:lnTo>
                      <a:pt x="48399" y="14794"/>
                    </a:lnTo>
                    <a:lnTo>
                      <a:pt x="48615" y="14499"/>
                    </a:lnTo>
                    <a:lnTo>
                      <a:pt x="48832" y="14184"/>
                    </a:lnTo>
                    <a:lnTo>
                      <a:pt x="49009" y="13849"/>
                    </a:lnTo>
                    <a:lnTo>
                      <a:pt x="49147" y="13514"/>
                    </a:lnTo>
                    <a:lnTo>
                      <a:pt x="49265" y="13159"/>
                    </a:lnTo>
                    <a:lnTo>
                      <a:pt x="48103" y="12864"/>
                    </a:lnTo>
                    <a:lnTo>
                      <a:pt x="48024" y="13081"/>
                    </a:lnTo>
                    <a:lnTo>
                      <a:pt x="47946" y="13278"/>
                    </a:lnTo>
                    <a:lnTo>
                      <a:pt x="47827" y="13494"/>
                    </a:lnTo>
                    <a:lnTo>
                      <a:pt x="47709" y="13691"/>
                    </a:lnTo>
                    <a:lnTo>
                      <a:pt x="47591" y="13869"/>
                    </a:lnTo>
                    <a:lnTo>
                      <a:pt x="47453" y="14026"/>
                    </a:lnTo>
                    <a:lnTo>
                      <a:pt x="47295" y="14203"/>
                    </a:lnTo>
                    <a:lnTo>
                      <a:pt x="47138" y="14361"/>
                    </a:lnTo>
                    <a:lnTo>
                      <a:pt x="46941" y="14519"/>
                    </a:lnTo>
                    <a:lnTo>
                      <a:pt x="46744" y="14676"/>
                    </a:lnTo>
                    <a:lnTo>
                      <a:pt x="46547" y="14834"/>
                    </a:lnTo>
                    <a:lnTo>
                      <a:pt x="46311" y="14972"/>
                    </a:lnTo>
                    <a:lnTo>
                      <a:pt x="45936" y="15188"/>
                    </a:lnTo>
                    <a:lnTo>
                      <a:pt x="45542" y="15385"/>
                    </a:lnTo>
                    <a:lnTo>
                      <a:pt x="45109" y="15582"/>
                    </a:lnTo>
                    <a:lnTo>
                      <a:pt x="44656" y="15760"/>
                    </a:lnTo>
                    <a:lnTo>
                      <a:pt x="44163" y="15917"/>
                    </a:lnTo>
                    <a:lnTo>
                      <a:pt x="43632" y="16075"/>
                    </a:lnTo>
                    <a:lnTo>
                      <a:pt x="43080" y="16213"/>
                    </a:lnTo>
                    <a:lnTo>
                      <a:pt x="42509" y="16331"/>
                    </a:lnTo>
                    <a:lnTo>
                      <a:pt x="41898" y="16449"/>
                    </a:lnTo>
                    <a:lnTo>
                      <a:pt x="41288" y="16528"/>
                    </a:lnTo>
                    <a:lnTo>
                      <a:pt x="40637" y="16626"/>
                    </a:lnTo>
                    <a:lnTo>
                      <a:pt x="39948" y="16685"/>
                    </a:lnTo>
                    <a:lnTo>
                      <a:pt x="39259" y="16744"/>
                    </a:lnTo>
                    <a:lnTo>
                      <a:pt x="38530" y="16784"/>
                    </a:lnTo>
                    <a:lnTo>
                      <a:pt x="37801" y="16804"/>
                    </a:lnTo>
                    <a:lnTo>
                      <a:pt x="36245" y="16804"/>
                    </a:lnTo>
                    <a:lnTo>
                      <a:pt x="35417" y="16764"/>
                    </a:lnTo>
                    <a:lnTo>
                      <a:pt x="34590" y="16725"/>
                    </a:lnTo>
                    <a:lnTo>
                      <a:pt x="33743" y="16685"/>
                    </a:lnTo>
                    <a:lnTo>
                      <a:pt x="32876" y="16607"/>
                    </a:lnTo>
                    <a:lnTo>
                      <a:pt x="31990" y="16508"/>
                    </a:lnTo>
                    <a:lnTo>
                      <a:pt x="31084" y="16410"/>
                    </a:lnTo>
                    <a:lnTo>
                      <a:pt x="30178" y="16291"/>
                    </a:lnTo>
                    <a:lnTo>
                      <a:pt x="29252" y="16154"/>
                    </a:lnTo>
                    <a:lnTo>
                      <a:pt x="28326" y="15996"/>
                    </a:lnTo>
                    <a:lnTo>
                      <a:pt x="27381" y="15819"/>
                    </a:lnTo>
                    <a:lnTo>
                      <a:pt x="26415" y="15641"/>
                    </a:lnTo>
                    <a:lnTo>
                      <a:pt x="25450" y="15425"/>
                    </a:lnTo>
                    <a:lnTo>
                      <a:pt x="24485" y="15208"/>
                    </a:lnTo>
                    <a:lnTo>
                      <a:pt x="23500" y="14972"/>
                    </a:lnTo>
                    <a:lnTo>
                      <a:pt x="22515" y="14716"/>
                    </a:lnTo>
                    <a:lnTo>
                      <a:pt x="21432" y="14420"/>
                    </a:lnTo>
                    <a:lnTo>
                      <a:pt x="20388" y="14085"/>
                    </a:lnTo>
                    <a:lnTo>
                      <a:pt x="19324" y="13750"/>
                    </a:lnTo>
                    <a:lnTo>
                      <a:pt x="18300" y="13396"/>
                    </a:lnTo>
                    <a:lnTo>
                      <a:pt x="17275" y="13022"/>
                    </a:lnTo>
                    <a:lnTo>
                      <a:pt x="16271" y="12647"/>
                    </a:lnTo>
                    <a:lnTo>
                      <a:pt x="15266" y="12234"/>
                    </a:lnTo>
                    <a:lnTo>
                      <a:pt x="14301" y="11820"/>
                    </a:lnTo>
                    <a:lnTo>
                      <a:pt x="12902" y="11170"/>
                    </a:lnTo>
                    <a:lnTo>
                      <a:pt x="11543" y="10500"/>
                    </a:lnTo>
                    <a:lnTo>
                      <a:pt x="10243" y="9811"/>
                    </a:lnTo>
                    <a:lnTo>
                      <a:pt x="9002" y="9102"/>
                    </a:lnTo>
                    <a:lnTo>
                      <a:pt x="8116" y="8570"/>
                    </a:lnTo>
                    <a:lnTo>
                      <a:pt x="7288" y="8018"/>
                    </a:lnTo>
                    <a:lnTo>
                      <a:pt x="6481" y="7467"/>
                    </a:lnTo>
                    <a:lnTo>
                      <a:pt x="5732" y="6915"/>
                    </a:lnTo>
                    <a:lnTo>
                      <a:pt x="5043" y="6364"/>
                    </a:lnTo>
                    <a:lnTo>
                      <a:pt x="4393" y="5812"/>
                    </a:lnTo>
                    <a:lnTo>
                      <a:pt x="3802" y="5260"/>
                    </a:lnTo>
                    <a:lnTo>
                      <a:pt x="3270" y="4709"/>
                    </a:lnTo>
                    <a:lnTo>
                      <a:pt x="2778" y="4177"/>
                    </a:lnTo>
                    <a:lnTo>
                      <a:pt x="2364" y="3665"/>
                    </a:lnTo>
                    <a:lnTo>
                      <a:pt x="2009" y="3153"/>
                    </a:lnTo>
                    <a:lnTo>
                      <a:pt x="1852" y="2897"/>
                    </a:lnTo>
                    <a:lnTo>
                      <a:pt x="1714" y="2641"/>
                    </a:lnTo>
                    <a:lnTo>
                      <a:pt x="1596" y="2404"/>
                    </a:lnTo>
                    <a:lnTo>
                      <a:pt x="1497" y="2168"/>
                    </a:lnTo>
                    <a:lnTo>
                      <a:pt x="1399" y="1951"/>
                    </a:lnTo>
                    <a:lnTo>
                      <a:pt x="1340" y="1715"/>
                    </a:lnTo>
                    <a:lnTo>
                      <a:pt x="1280" y="1498"/>
                    </a:lnTo>
                    <a:lnTo>
                      <a:pt x="1241" y="1301"/>
                    </a:lnTo>
                    <a:lnTo>
                      <a:pt x="1221" y="1084"/>
                    </a:lnTo>
                    <a:lnTo>
                      <a:pt x="1221" y="887"/>
                    </a:lnTo>
                    <a:lnTo>
                      <a:pt x="1221" y="592"/>
                    </a:lnTo>
                    <a:lnTo>
                      <a:pt x="1280" y="316"/>
                    </a:lnTo>
                    <a:lnTo>
                      <a:pt x="1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1"/>
              <p:cNvSpPr/>
              <p:nvPr/>
            </p:nvSpPr>
            <p:spPr>
              <a:xfrm>
                <a:off x="2675350" y="251900"/>
                <a:ext cx="699800" cy="1114950"/>
              </a:xfrm>
              <a:custGeom>
                <a:avLst/>
                <a:gdLst/>
                <a:ahLst/>
                <a:cxnLst/>
                <a:rect l="l" t="t" r="r" b="b"/>
                <a:pathLst>
                  <a:path w="27992" h="44598" extrusionOk="0">
                    <a:moveTo>
                      <a:pt x="2562" y="1"/>
                    </a:moveTo>
                    <a:lnTo>
                      <a:pt x="2227" y="217"/>
                    </a:lnTo>
                    <a:lnTo>
                      <a:pt x="1931" y="454"/>
                    </a:lnTo>
                    <a:lnTo>
                      <a:pt x="1655" y="729"/>
                    </a:lnTo>
                    <a:lnTo>
                      <a:pt x="1399" y="1025"/>
                    </a:lnTo>
                    <a:lnTo>
                      <a:pt x="1222" y="1261"/>
                    </a:lnTo>
                    <a:lnTo>
                      <a:pt x="1045" y="1517"/>
                    </a:lnTo>
                    <a:lnTo>
                      <a:pt x="907" y="1773"/>
                    </a:lnTo>
                    <a:lnTo>
                      <a:pt x="769" y="2049"/>
                    </a:lnTo>
                    <a:lnTo>
                      <a:pt x="631" y="2345"/>
                    </a:lnTo>
                    <a:lnTo>
                      <a:pt x="533" y="2640"/>
                    </a:lnTo>
                    <a:lnTo>
                      <a:pt x="414" y="2955"/>
                    </a:lnTo>
                    <a:lnTo>
                      <a:pt x="336" y="3270"/>
                    </a:lnTo>
                    <a:lnTo>
                      <a:pt x="257" y="3605"/>
                    </a:lnTo>
                    <a:lnTo>
                      <a:pt x="178" y="3940"/>
                    </a:lnTo>
                    <a:lnTo>
                      <a:pt x="139" y="4295"/>
                    </a:lnTo>
                    <a:lnTo>
                      <a:pt x="80" y="4669"/>
                    </a:lnTo>
                    <a:lnTo>
                      <a:pt x="21" y="5418"/>
                    </a:lnTo>
                    <a:lnTo>
                      <a:pt x="1" y="6206"/>
                    </a:lnTo>
                    <a:lnTo>
                      <a:pt x="21" y="6698"/>
                    </a:lnTo>
                    <a:lnTo>
                      <a:pt x="40" y="7230"/>
                    </a:lnTo>
                    <a:lnTo>
                      <a:pt x="80" y="7742"/>
                    </a:lnTo>
                    <a:lnTo>
                      <a:pt x="119" y="8294"/>
                    </a:lnTo>
                    <a:lnTo>
                      <a:pt x="178" y="8845"/>
                    </a:lnTo>
                    <a:lnTo>
                      <a:pt x="257" y="9397"/>
                    </a:lnTo>
                    <a:lnTo>
                      <a:pt x="454" y="10559"/>
                    </a:lnTo>
                    <a:lnTo>
                      <a:pt x="651" y="11445"/>
                    </a:lnTo>
                    <a:lnTo>
                      <a:pt x="868" y="12371"/>
                    </a:lnTo>
                    <a:lnTo>
                      <a:pt x="1104" y="13317"/>
                    </a:lnTo>
                    <a:lnTo>
                      <a:pt x="1380" y="14282"/>
                    </a:lnTo>
                    <a:lnTo>
                      <a:pt x="1695" y="15247"/>
                    </a:lnTo>
                    <a:lnTo>
                      <a:pt x="2030" y="16252"/>
                    </a:lnTo>
                    <a:lnTo>
                      <a:pt x="2404" y="17256"/>
                    </a:lnTo>
                    <a:lnTo>
                      <a:pt x="2798" y="18281"/>
                    </a:lnTo>
                    <a:lnTo>
                      <a:pt x="3212" y="19325"/>
                    </a:lnTo>
                    <a:lnTo>
                      <a:pt x="3665" y="20369"/>
                    </a:lnTo>
                    <a:lnTo>
                      <a:pt x="4137" y="21432"/>
                    </a:lnTo>
                    <a:lnTo>
                      <a:pt x="4650" y="22516"/>
                    </a:lnTo>
                    <a:lnTo>
                      <a:pt x="5181" y="23579"/>
                    </a:lnTo>
                    <a:lnTo>
                      <a:pt x="5733" y="24663"/>
                    </a:lnTo>
                    <a:lnTo>
                      <a:pt x="6324" y="25746"/>
                    </a:lnTo>
                    <a:lnTo>
                      <a:pt x="6954" y="26830"/>
                    </a:lnTo>
                    <a:lnTo>
                      <a:pt x="7526" y="27814"/>
                    </a:lnTo>
                    <a:lnTo>
                      <a:pt x="8097" y="28760"/>
                    </a:lnTo>
                    <a:lnTo>
                      <a:pt x="8688" y="29686"/>
                    </a:lnTo>
                    <a:lnTo>
                      <a:pt x="9279" y="30592"/>
                    </a:lnTo>
                    <a:lnTo>
                      <a:pt x="9870" y="31478"/>
                    </a:lnTo>
                    <a:lnTo>
                      <a:pt x="10480" y="32345"/>
                    </a:lnTo>
                    <a:lnTo>
                      <a:pt x="11091" y="33192"/>
                    </a:lnTo>
                    <a:lnTo>
                      <a:pt x="11721" y="34000"/>
                    </a:lnTo>
                    <a:lnTo>
                      <a:pt x="12332" y="34788"/>
                    </a:lnTo>
                    <a:lnTo>
                      <a:pt x="12962" y="35556"/>
                    </a:lnTo>
                    <a:lnTo>
                      <a:pt x="13573" y="36304"/>
                    </a:lnTo>
                    <a:lnTo>
                      <a:pt x="14203" y="37014"/>
                    </a:lnTo>
                    <a:lnTo>
                      <a:pt x="14834" y="37703"/>
                    </a:lnTo>
                    <a:lnTo>
                      <a:pt x="15464" y="38353"/>
                    </a:lnTo>
                    <a:lnTo>
                      <a:pt x="16075" y="38983"/>
                    </a:lnTo>
                    <a:lnTo>
                      <a:pt x="16705" y="39594"/>
                    </a:lnTo>
                    <a:lnTo>
                      <a:pt x="17316" y="40165"/>
                    </a:lnTo>
                    <a:lnTo>
                      <a:pt x="17926" y="40697"/>
                    </a:lnTo>
                    <a:lnTo>
                      <a:pt x="18537" y="41209"/>
                    </a:lnTo>
                    <a:lnTo>
                      <a:pt x="19147" y="41682"/>
                    </a:lnTo>
                    <a:lnTo>
                      <a:pt x="19738" y="42135"/>
                    </a:lnTo>
                    <a:lnTo>
                      <a:pt x="20349" y="42549"/>
                    </a:lnTo>
                    <a:lnTo>
                      <a:pt x="20920" y="42923"/>
                    </a:lnTo>
                    <a:lnTo>
                      <a:pt x="21511" y="43258"/>
                    </a:lnTo>
                    <a:lnTo>
                      <a:pt x="22083" y="43553"/>
                    </a:lnTo>
                    <a:lnTo>
                      <a:pt x="22634" y="43829"/>
                    </a:lnTo>
                    <a:lnTo>
                      <a:pt x="23186" y="44066"/>
                    </a:lnTo>
                    <a:lnTo>
                      <a:pt x="23737" y="44243"/>
                    </a:lnTo>
                    <a:lnTo>
                      <a:pt x="24269" y="44400"/>
                    </a:lnTo>
                    <a:lnTo>
                      <a:pt x="24801" y="44519"/>
                    </a:lnTo>
                    <a:lnTo>
                      <a:pt x="25313" y="44578"/>
                    </a:lnTo>
                    <a:lnTo>
                      <a:pt x="25825" y="44597"/>
                    </a:lnTo>
                    <a:lnTo>
                      <a:pt x="26101" y="44597"/>
                    </a:lnTo>
                    <a:lnTo>
                      <a:pt x="26396" y="44578"/>
                    </a:lnTo>
                    <a:lnTo>
                      <a:pt x="26672" y="44538"/>
                    </a:lnTo>
                    <a:lnTo>
                      <a:pt x="26948" y="44479"/>
                    </a:lnTo>
                    <a:lnTo>
                      <a:pt x="27224" y="44400"/>
                    </a:lnTo>
                    <a:lnTo>
                      <a:pt x="27480" y="44302"/>
                    </a:lnTo>
                    <a:lnTo>
                      <a:pt x="27736" y="44184"/>
                    </a:lnTo>
                    <a:lnTo>
                      <a:pt x="27992" y="44046"/>
                    </a:lnTo>
                    <a:lnTo>
                      <a:pt x="27381" y="43002"/>
                    </a:lnTo>
                    <a:lnTo>
                      <a:pt x="27224" y="43100"/>
                    </a:lnTo>
                    <a:lnTo>
                      <a:pt x="27046" y="43179"/>
                    </a:lnTo>
                    <a:lnTo>
                      <a:pt x="26849" y="43238"/>
                    </a:lnTo>
                    <a:lnTo>
                      <a:pt x="26653" y="43297"/>
                    </a:lnTo>
                    <a:lnTo>
                      <a:pt x="26456" y="43337"/>
                    </a:lnTo>
                    <a:lnTo>
                      <a:pt x="26259" y="43376"/>
                    </a:lnTo>
                    <a:lnTo>
                      <a:pt x="26042" y="43396"/>
                    </a:lnTo>
                    <a:lnTo>
                      <a:pt x="25825" y="43396"/>
                    </a:lnTo>
                    <a:lnTo>
                      <a:pt x="25412" y="43376"/>
                    </a:lnTo>
                    <a:lnTo>
                      <a:pt x="24998" y="43337"/>
                    </a:lnTo>
                    <a:lnTo>
                      <a:pt x="24565" y="43238"/>
                    </a:lnTo>
                    <a:lnTo>
                      <a:pt x="24092" y="43100"/>
                    </a:lnTo>
                    <a:lnTo>
                      <a:pt x="23678" y="42962"/>
                    </a:lnTo>
                    <a:lnTo>
                      <a:pt x="23245" y="42785"/>
                    </a:lnTo>
                    <a:lnTo>
                      <a:pt x="22811" y="42588"/>
                    </a:lnTo>
                    <a:lnTo>
                      <a:pt x="22358" y="42352"/>
                    </a:lnTo>
                    <a:lnTo>
                      <a:pt x="21886" y="42096"/>
                    </a:lnTo>
                    <a:lnTo>
                      <a:pt x="21413" y="41800"/>
                    </a:lnTo>
                    <a:lnTo>
                      <a:pt x="20940" y="41485"/>
                    </a:lnTo>
                    <a:lnTo>
                      <a:pt x="20448" y="41150"/>
                    </a:lnTo>
                    <a:lnTo>
                      <a:pt x="19699" y="40599"/>
                    </a:lnTo>
                    <a:lnTo>
                      <a:pt x="18931" y="39968"/>
                    </a:lnTo>
                    <a:lnTo>
                      <a:pt x="18163" y="39299"/>
                    </a:lnTo>
                    <a:lnTo>
                      <a:pt x="17375" y="38570"/>
                    </a:lnTo>
                    <a:lnTo>
                      <a:pt x="16587" y="37801"/>
                    </a:lnTo>
                    <a:lnTo>
                      <a:pt x="15799" y="36954"/>
                    </a:lnTo>
                    <a:lnTo>
                      <a:pt x="14991" y="36088"/>
                    </a:lnTo>
                    <a:lnTo>
                      <a:pt x="14184" y="35162"/>
                    </a:lnTo>
                    <a:lnTo>
                      <a:pt x="13396" y="34177"/>
                    </a:lnTo>
                    <a:lnTo>
                      <a:pt x="12588" y="33172"/>
                    </a:lnTo>
                    <a:lnTo>
                      <a:pt x="11800" y="32109"/>
                    </a:lnTo>
                    <a:lnTo>
                      <a:pt x="11012" y="31006"/>
                    </a:lnTo>
                    <a:lnTo>
                      <a:pt x="10244" y="29863"/>
                    </a:lnTo>
                    <a:lnTo>
                      <a:pt x="9476" y="28701"/>
                    </a:lnTo>
                    <a:lnTo>
                      <a:pt x="8727" y="27480"/>
                    </a:lnTo>
                    <a:lnTo>
                      <a:pt x="7998" y="26239"/>
                    </a:lnTo>
                    <a:lnTo>
                      <a:pt x="7191" y="24801"/>
                    </a:lnTo>
                    <a:lnTo>
                      <a:pt x="6442" y="23382"/>
                    </a:lnTo>
                    <a:lnTo>
                      <a:pt x="5733" y="21984"/>
                    </a:lnTo>
                    <a:lnTo>
                      <a:pt x="5083" y="20585"/>
                    </a:lnTo>
                    <a:lnTo>
                      <a:pt x="4472" y="19206"/>
                    </a:lnTo>
                    <a:lnTo>
                      <a:pt x="3901" y="17847"/>
                    </a:lnTo>
                    <a:lnTo>
                      <a:pt x="3409" y="16508"/>
                    </a:lnTo>
                    <a:lnTo>
                      <a:pt x="2956" y="15208"/>
                    </a:lnTo>
                    <a:lnTo>
                      <a:pt x="2542" y="13927"/>
                    </a:lnTo>
                    <a:lnTo>
                      <a:pt x="2187" y="12686"/>
                    </a:lnTo>
                    <a:lnTo>
                      <a:pt x="1892" y="11485"/>
                    </a:lnTo>
                    <a:lnTo>
                      <a:pt x="1655" y="10322"/>
                    </a:lnTo>
                    <a:lnTo>
                      <a:pt x="1458" y="9219"/>
                    </a:lnTo>
                    <a:lnTo>
                      <a:pt x="1380" y="8687"/>
                    </a:lnTo>
                    <a:lnTo>
                      <a:pt x="1321" y="8156"/>
                    </a:lnTo>
                    <a:lnTo>
                      <a:pt x="1262" y="7643"/>
                    </a:lnTo>
                    <a:lnTo>
                      <a:pt x="1242" y="7151"/>
                    </a:lnTo>
                    <a:lnTo>
                      <a:pt x="1222" y="6678"/>
                    </a:lnTo>
                    <a:lnTo>
                      <a:pt x="1202" y="6206"/>
                    </a:lnTo>
                    <a:lnTo>
                      <a:pt x="1222" y="5713"/>
                    </a:lnTo>
                    <a:lnTo>
                      <a:pt x="1242" y="5240"/>
                    </a:lnTo>
                    <a:lnTo>
                      <a:pt x="1281" y="4787"/>
                    </a:lnTo>
                    <a:lnTo>
                      <a:pt x="1340" y="4354"/>
                    </a:lnTo>
                    <a:lnTo>
                      <a:pt x="1419" y="3960"/>
                    </a:lnTo>
                    <a:lnTo>
                      <a:pt x="1498" y="3566"/>
                    </a:lnTo>
                    <a:lnTo>
                      <a:pt x="1596" y="3211"/>
                    </a:lnTo>
                    <a:lnTo>
                      <a:pt x="1715" y="2876"/>
                    </a:lnTo>
                    <a:lnTo>
                      <a:pt x="1852" y="2561"/>
                    </a:lnTo>
                    <a:lnTo>
                      <a:pt x="2010" y="2266"/>
                    </a:lnTo>
                    <a:lnTo>
                      <a:pt x="2168" y="2010"/>
                    </a:lnTo>
                    <a:lnTo>
                      <a:pt x="2345" y="1773"/>
                    </a:lnTo>
                    <a:lnTo>
                      <a:pt x="2522" y="1557"/>
                    </a:lnTo>
                    <a:lnTo>
                      <a:pt x="2719" y="1360"/>
                    </a:lnTo>
                    <a:lnTo>
                      <a:pt x="2936" y="1182"/>
                    </a:lnTo>
                    <a:lnTo>
                      <a:pt x="3153" y="1045"/>
                    </a:lnTo>
                    <a:lnTo>
                      <a:pt x="25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155781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34"/>
        <p:cNvGrpSpPr/>
        <p:nvPr/>
      </p:nvGrpSpPr>
      <p:grpSpPr>
        <a:xfrm>
          <a:off x="0" y="0"/>
          <a:ext cx="0" cy="0"/>
          <a:chOff x="0" y="0"/>
          <a:chExt cx="0" cy="0"/>
        </a:xfrm>
      </p:grpSpPr>
      <p:grpSp>
        <p:nvGrpSpPr>
          <p:cNvPr id="2537" name="Google Shape;2537;p42"/>
          <p:cNvGrpSpPr/>
          <p:nvPr/>
        </p:nvGrpSpPr>
        <p:grpSpPr>
          <a:xfrm>
            <a:off x="96052" y="3589452"/>
            <a:ext cx="1825029" cy="1452352"/>
            <a:chOff x="4189650" y="1358950"/>
            <a:chExt cx="1222800" cy="973100"/>
          </a:xfrm>
        </p:grpSpPr>
        <p:sp>
          <p:nvSpPr>
            <p:cNvPr id="2538" name="Google Shape;2538;p42"/>
            <p:cNvSpPr/>
            <p:nvPr/>
          </p:nvSpPr>
          <p:spPr>
            <a:xfrm>
              <a:off x="4189650" y="1455475"/>
              <a:ext cx="1222800" cy="723925"/>
            </a:xfrm>
            <a:custGeom>
              <a:avLst/>
              <a:gdLst/>
              <a:ahLst/>
              <a:cxnLst/>
              <a:rect l="l" t="t" r="r" b="b"/>
              <a:pathLst>
                <a:path w="48912" h="28957" extrusionOk="0">
                  <a:moveTo>
                    <a:pt x="28169" y="0"/>
                  </a:moveTo>
                  <a:lnTo>
                    <a:pt x="3822" y="13946"/>
                  </a:lnTo>
                  <a:lnTo>
                    <a:pt x="296" y="16034"/>
                  </a:lnTo>
                  <a:lnTo>
                    <a:pt x="158" y="16133"/>
                  </a:lnTo>
                  <a:lnTo>
                    <a:pt x="80" y="16271"/>
                  </a:lnTo>
                  <a:lnTo>
                    <a:pt x="21" y="16409"/>
                  </a:lnTo>
                  <a:lnTo>
                    <a:pt x="1" y="16566"/>
                  </a:lnTo>
                  <a:lnTo>
                    <a:pt x="21" y="16704"/>
                  </a:lnTo>
                  <a:lnTo>
                    <a:pt x="80" y="16842"/>
                  </a:lnTo>
                  <a:lnTo>
                    <a:pt x="158" y="16980"/>
                  </a:lnTo>
                  <a:lnTo>
                    <a:pt x="296" y="17078"/>
                  </a:lnTo>
                  <a:lnTo>
                    <a:pt x="20566" y="28858"/>
                  </a:lnTo>
                  <a:lnTo>
                    <a:pt x="20704" y="28917"/>
                  </a:lnTo>
                  <a:lnTo>
                    <a:pt x="20861" y="28957"/>
                  </a:lnTo>
                  <a:lnTo>
                    <a:pt x="21019" y="28917"/>
                  </a:lnTo>
                  <a:lnTo>
                    <a:pt x="21176" y="28858"/>
                  </a:lnTo>
                  <a:lnTo>
                    <a:pt x="48616" y="12765"/>
                  </a:lnTo>
                  <a:lnTo>
                    <a:pt x="48754" y="12666"/>
                  </a:lnTo>
                  <a:lnTo>
                    <a:pt x="48833" y="12548"/>
                  </a:lnTo>
                  <a:lnTo>
                    <a:pt x="48892" y="12390"/>
                  </a:lnTo>
                  <a:lnTo>
                    <a:pt x="48911" y="12252"/>
                  </a:lnTo>
                  <a:lnTo>
                    <a:pt x="48892" y="12095"/>
                  </a:lnTo>
                  <a:lnTo>
                    <a:pt x="48833" y="11957"/>
                  </a:lnTo>
                  <a:lnTo>
                    <a:pt x="48734" y="11819"/>
                  </a:lnTo>
                  <a:lnTo>
                    <a:pt x="48616" y="11721"/>
                  </a:lnTo>
                  <a:lnTo>
                    <a:pt x="28169"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2"/>
            <p:cNvSpPr/>
            <p:nvPr/>
          </p:nvSpPr>
          <p:spPr>
            <a:xfrm>
              <a:off x="4285200" y="1804625"/>
              <a:ext cx="33500" cy="11350"/>
            </a:xfrm>
            <a:custGeom>
              <a:avLst/>
              <a:gdLst/>
              <a:ahLst/>
              <a:cxnLst/>
              <a:rect l="l" t="t" r="r" b="b"/>
              <a:pathLst>
                <a:path w="1340" h="454" extrusionOk="0">
                  <a:moveTo>
                    <a:pt x="473" y="0"/>
                  </a:moveTo>
                  <a:lnTo>
                    <a:pt x="0" y="276"/>
                  </a:lnTo>
                  <a:lnTo>
                    <a:pt x="138" y="355"/>
                  </a:lnTo>
                  <a:lnTo>
                    <a:pt x="256" y="394"/>
                  </a:lnTo>
                  <a:lnTo>
                    <a:pt x="375" y="434"/>
                  </a:lnTo>
                  <a:lnTo>
                    <a:pt x="493" y="453"/>
                  </a:lnTo>
                  <a:lnTo>
                    <a:pt x="591" y="453"/>
                  </a:lnTo>
                  <a:lnTo>
                    <a:pt x="690" y="434"/>
                  </a:lnTo>
                  <a:lnTo>
                    <a:pt x="788" y="414"/>
                  </a:lnTo>
                  <a:lnTo>
                    <a:pt x="867" y="374"/>
                  </a:lnTo>
                  <a:lnTo>
                    <a:pt x="1340" y="99"/>
                  </a:lnTo>
                  <a:lnTo>
                    <a:pt x="1340" y="99"/>
                  </a:lnTo>
                  <a:lnTo>
                    <a:pt x="1261" y="138"/>
                  </a:lnTo>
                  <a:lnTo>
                    <a:pt x="1162" y="158"/>
                  </a:lnTo>
                  <a:lnTo>
                    <a:pt x="1064" y="177"/>
                  </a:lnTo>
                  <a:lnTo>
                    <a:pt x="946" y="177"/>
                  </a:lnTo>
                  <a:lnTo>
                    <a:pt x="847" y="158"/>
                  </a:lnTo>
                  <a:lnTo>
                    <a:pt x="729" y="118"/>
                  </a:lnTo>
                  <a:lnTo>
                    <a:pt x="611" y="7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2"/>
            <p:cNvSpPr/>
            <p:nvPr/>
          </p:nvSpPr>
          <p:spPr>
            <a:xfrm>
              <a:off x="4254650" y="1732225"/>
              <a:ext cx="42400" cy="79300"/>
            </a:xfrm>
            <a:custGeom>
              <a:avLst/>
              <a:gdLst/>
              <a:ahLst/>
              <a:cxnLst/>
              <a:rect l="l" t="t" r="r" b="b"/>
              <a:pathLst>
                <a:path w="1696" h="3172" extrusionOk="0">
                  <a:moveTo>
                    <a:pt x="828" y="0"/>
                  </a:moveTo>
                  <a:lnTo>
                    <a:pt x="356" y="276"/>
                  </a:lnTo>
                  <a:lnTo>
                    <a:pt x="277" y="335"/>
                  </a:lnTo>
                  <a:lnTo>
                    <a:pt x="218" y="394"/>
                  </a:lnTo>
                  <a:lnTo>
                    <a:pt x="159" y="473"/>
                  </a:lnTo>
                  <a:lnTo>
                    <a:pt x="99" y="572"/>
                  </a:lnTo>
                  <a:lnTo>
                    <a:pt x="60" y="670"/>
                  </a:lnTo>
                  <a:lnTo>
                    <a:pt x="40" y="788"/>
                  </a:lnTo>
                  <a:lnTo>
                    <a:pt x="21" y="926"/>
                  </a:lnTo>
                  <a:lnTo>
                    <a:pt x="1" y="1064"/>
                  </a:lnTo>
                  <a:lnTo>
                    <a:pt x="21" y="1202"/>
                  </a:lnTo>
                  <a:lnTo>
                    <a:pt x="40" y="1360"/>
                  </a:lnTo>
                  <a:lnTo>
                    <a:pt x="99" y="1675"/>
                  </a:lnTo>
                  <a:lnTo>
                    <a:pt x="218" y="1970"/>
                  </a:lnTo>
                  <a:lnTo>
                    <a:pt x="356" y="2266"/>
                  </a:lnTo>
                  <a:lnTo>
                    <a:pt x="553" y="2542"/>
                  </a:lnTo>
                  <a:lnTo>
                    <a:pt x="750" y="2798"/>
                  </a:lnTo>
                  <a:lnTo>
                    <a:pt x="986" y="3014"/>
                  </a:lnTo>
                  <a:lnTo>
                    <a:pt x="1104" y="3093"/>
                  </a:lnTo>
                  <a:lnTo>
                    <a:pt x="1222" y="3172"/>
                  </a:lnTo>
                  <a:lnTo>
                    <a:pt x="1695" y="2896"/>
                  </a:lnTo>
                  <a:lnTo>
                    <a:pt x="1577" y="2817"/>
                  </a:lnTo>
                  <a:lnTo>
                    <a:pt x="1459" y="2739"/>
                  </a:lnTo>
                  <a:lnTo>
                    <a:pt x="1222" y="2522"/>
                  </a:lnTo>
                  <a:lnTo>
                    <a:pt x="1025" y="2266"/>
                  </a:lnTo>
                  <a:lnTo>
                    <a:pt x="828" y="1990"/>
                  </a:lnTo>
                  <a:lnTo>
                    <a:pt x="690" y="1695"/>
                  </a:lnTo>
                  <a:lnTo>
                    <a:pt x="572" y="1399"/>
                  </a:lnTo>
                  <a:lnTo>
                    <a:pt x="513" y="1084"/>
                  </a:lnTo>
                  <a:lnTo>
                    <a:pt x="493" y="946"/>
                  </a:lnTo>
                  <a:lnTo>
                    <a:pt x="474" y="788"/>
                  </a:lnTo>
                  <a:lnTo>
                    <a:pt x="493" y="651"/>
                  </a:lnTo>
                  <a:lnTo>
                    <a:pt x="513" y="513"/>
                  </a:lnTo>
                  <a:lnTo>
                    <a:pt x="533" y="394"/>
                  </a:lnTo>
                  <a:lnTo>
                    <a:pt x="572" y="296"/>
                  </a:lnTo>
                  <a:lnTo>
                    <a:pt x="631" y="197"/>
                  </a:lnTo>
                  <a:lnTo>
                    <a:pt x="690" y="119"/>
                  </a:lnTo>
                  <a:lnTo>
                    <a:pt x="750" y="60"/>
                  </a:lnTo>
                  <a:lnTo>
                    <a:pt x="828" y="0"/>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2"/>
            <p:cNvSpPr/>
            <p:nvPr/>
          </p:nvSpPr>
          <p:spPr>
            <a:xfrm>
              <a:off x="4257625" y="1719425"/>
              <a:ext cx="76850" cy="66000"/>
            </a:xfrm>
            <a:custGeom>
              <a:avLst/>
              <a:gdLst/>
              <a:ahLst/>
              <a:cxnLst/>
              <a:rect l="l" t="t" r="r" b="b"/>
              <a:pathLst>
                <a:path w="3074" h="2640" extrusionOk="0">
                  <a:moveTo>
                    <a:pt x="847" y="0"/>
                  </a:moveTo>
                  <a:lnTo>
                    <a:pt x="709" y="20"/>
                  </a:lnTo>
                  <a:lnTo>
                    <a:pt x="591" y="59"/>
                  </a:lnTo>
                  <a:lnTo>
                    <a:pt x="473" y="99"/>
                  </a:lnTo>
                  <a:lnTo>
                    <a:pt x="0" y="375"/>
                  </a:lnTo>
                  <a:lnTo>
                    <a:pt x="118" y="335"/>
                  </a:lnTo>
                  <a:lnTo>
                    <a:pt x="237" y="296"/>
                  </a:lnTo>
                  <a:lnTo>
                    <a:pt x="374" y="276"/>
                  </a:lnTo>
                  <a:lnTo>
                    <a:pt x="512" y="276"/>
                  </a:lnTo>
                  <a:lnTo>
                    <a:pt x="650" y="296"/>
                  </a:lnTo>
                  <a:lnTo>
                    <a:pt x="808" y="335"/>
                  </a:lnTo>
                  <a:lnTo>
                    <a:pt x="965" y="414"/>
                  </a:lnTo>
                  <a:lnTo>
                    <a:pt x="1123" y="493"/>
                  </a:lnTo>
                  <a:lnTo>
                    <a:pt x="1379" y="670"/>
                  </a:lnTo>
                  <a:lnTo>
                    <a:pt x="1615" y="887"/>
                  </a:lnTo>
                  <a:lnTo>
                    <a:pt x="1852" y="1123"/>
                  </a:lnTo>
                  <a:lnTo>
                    <a:pt x="2049" y="1399"/>
                  </a:lnTo>
                  <a:lnTo>
                    <a:pt x="2246" y="1694"/>
                  </a:lnTo>
                  <a:lnTo>
                    <a:pt x="2403" y="1990"/>
                  </a:lnTo>
                  <a:lnTo>
                    <a:pt x="2522" y="2305"/>
                  </a:lnTo>
                  <a:lnTo>
                    <a:pt x="2600" y="2640"/>
                  </a:lnTo>
                  <a:lnTo>
                    <a:pt x="3073" y="2364"/>
                  </a:lnTo>
                  <a:lnTo>
                    <a:pt x="2994" y="2049"/>
                  </a:lnTo>
                  <a:lnTo>
                    <a:pt x="2876" y="1714"/>
                  </a:lnTo>
                  <a:lnTo>
                    <a:pt x="2719" y="1419"/>
                  </a:lnTo>
                  <a:lnTo>
                    <a:pt x="2522" y="1123"/>
                  </a:lnTo>
                  <a:lnTo>
                    <a:pt x="2325" y="847"/>
                  </a:lnTo>
                  <a:lnTo>
                    <a:pt x="2088" y="611"/>
                  </a:lnTo>
                  <a:lnTo>
                    <a:pt x="1852" y="394"/>
                  </a:lnTo>
                  <a:lnTo>
                    <a:pt x="1596" y="217"/>
                  </a:lnTo>
                  <a:lnTo>
                    <a:pt x="1438" y="138"/>
                  </a:lnTo>
                  <a:lnTo>
                    <a:pt x="1281" y="79"/>
                  </a:lnTo>
                  <a:lnTo>
                    <a:pt x="1123" y="20"/>
                  </a:lnTo>
                  <a:lnTo>
                    <a:pt x="985"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2"/>
            <p:cNvSpPr/>
            <p:nvPr/>
          </p:nvSpPr>
          <p:spPr>
            <a:xfrm>
              <a:off x="4246300" y="1726325"/>
              <a:ext cx="76350" cy="100475"/>
            </a:xfrm>
            <a:custGeom>
              <a:avLst/>
              <a:gdLst/>
              <a:ahLst/>
              <a:cxnLst/>
              <a:rect l="l" t="t" r="r" b="b"/>
              <a:pathLst>
                <a:path w="3054" h="4019" extrusionOk="0">
                  <a:moveTo>
                    <a:pt x="827" y="0"/>
                  </a:moveTo>
                  <a:lnTo>
                    <a:pt x="690" y="20"/>
                  </a:lnTo>
                  <a:lnTo>
                    <a:pt x="571" y="59"/>
                  </a:lnTo>
                  <a:lnTo>
                    <a:pt x="473" y="99"/>
                  </a:lnTo>
                  <a:lnTo>
                    <a:pt x="374" y="177"/>
                  </a:lnTo>
                  <a:lnTo>
                    <a:pt x="276" y="256"/>
                  </a:lnTo>
                  <a:lnTo>
                    <a:pt x="197" y="355"/>
                  </a:lnTo>
                  <a:lnTo>
                    <a:pt x="138" y="473"/>
                  </a:lnTo>
                  <a:lnTo>
                    <a:pt x="79" y="611"/>
                  </a:lnTo>
                  <a:lnTo>
                    <a:pt x="40" y="768"/>
                  </a:lnTo>
                  <a:lnTo>
                    <a:pt x="20" y="926"/>
                  </a:lnTo>
                  <a:lnTo>
                    <a:pt x="0" y="1103"/>
                  </a:lnTo>
                  <a:lnTo>
                    <a:pt x="20" y="1300"/>
                  </a:lnTo>
                  <a:lnTo>
                    <a:pt x="40" y="1477"/>
                  </a:lnTo>
                  <a:lnTo>
                    <a:pt x="79" y="1674"/>
                  </a:lnTo>
                  <a:lnTo>
                    <a:pt x="118" y="1871"/>
                  </a:lnTo>
                  <a:lnTo>
                    <a:pt x="197" y="2068"/>
                  </a:lnTo>
                  <a:lnTo>
                    <a:pt x="276" y="2265"/>
                  </a:lnTo>
                  <a:lnTo>
                    <a:pt x="453" y="2640"/>
                  </a:lnTo>
                  <a:lnTo>
                    <a:pt x="690" y="2994"/>
                  </a:lnTo>
                  <a:lnTo>
                    <a:pt x="808" y="3152"/>
                  </a:lnTo>
                  <a:lnTo>
                    <a:pt x="946" y="3309"/>
                  </a:lnTo>
                  <a:lnTo>
                    <a:pt x="1103" y="3447"/>
                  </a:lnTo>
                  <a:lnTo>
                    <a:pt x="1241" y="3585"/>
                  </a:lnTo>
                  <a:lnTo>
                    <a:pt x="1399" y="3703"/>
                  </a:lnTo>
                  <a:lnTo>
                    <a:pt x="1556" y="3802"/>
                  </a:lnTo>
                  <a:lnTo>
                    <a:pt x="1793" y="3920"/>
                  </a:lnTo>
                  <a:lnTo>
                    <a:pt x="2029" y="3979"/>
                  </a:lnTo>
                  <a:lnTo>
                    <a:pt x="2226" y="4019"/>
                  </a:lnTo>
                  <a:lnTo>
                    <a:pt x="2423" y="3999"/>
                  </a:lnTo>
                  <a:lnTo>
                    <a:pt x="2600" y="3940"/>
                  </a:lnTo>
                  <a:lnTo>
                    <a:pt x="2758" y="3841"/>
                  </a:lnTo>
                  <a:lnTo>
                    <a:pt x="2896" y="3723"/>
                  </a:lnTo>
                  <a:lnTo>
                    <a:pt x="2994" y="3546"/>
                  </a:lnTo>
                  <a:lnTo>
                    <a:pt x="2620" y="3329"/>
                  </a:lnTo>
                  <a:lnTo>
                    <a:pt x="2521" y="3428"/>
                  </a:lnTo>
                  <a:lnTo>
                    <a:pt x="2423" y="3506"/>
                  </a:lnTo>
                  <a:lnTo>
                    <a:pt x="2305" y="3546"/>
                  </a:lnTo>
                  <a:lnTo>
                    <a:pt x="2167" y="3585"/>
                  </a:lnTo>
                  <a:lnTo>
                    <a:pt x="2029" y="3585"/>
                  </a:lnTo>
                  <a:lnTo>
                    <a:pt x="1891" y="3546"/>
                  </a:lnTo>
                  <a:lnTo>
                    <a:pt x="1734" y="3506"/>
                  </a:lnTo>
                  <a:lnTo>
                    <a:pt x="1556" y="3408"/>
                  </a:lnTo>
                  <a:lnTo>
                    <a:pt x="1438" y="3329"/>
                  </a:lnTo>
                  <a:lnTo>
                    <a:pt x="1320" y="3250"/>
                  </a:lnTo>
                  <a:lnTo>
                    <a:pt x="1084" y="3034"/>
                  </a:lnTo>
                  <a:lnTo>
                    <a:pt x="887" y="2778"/>
                  </a:lnTo>
                  <a:lnTo>
                    <a:pt x="690" y="2502"/>
                  </a:lnTo>
                  <a:lnTo>
                    <a:pt x="552" y="2206"/>
                  </a:lnTo>
                  <a:lnTo>
                    <a:pt x="433" y="1911"/>
                  </a:lnTo>
                  <a:lnTo>
                    <a:pt x="374" y="1596"/>
                  </a:lnTo>
                  <a:lnTo>
                    <a:pt x="355" y="1438"/>
                  </a:lnTo>
                  <a:lnTo>
                    <a:pt x="335" y="1300"/>
                  </a:lnTo>
                  <a:lnTo>
                    <a:pt x="355" y="1162"/>
                  </a:lnTo>
                  <a:lnTo>
                    <a:pt x="374" y="1024"/>
                  </a:lnTo>
                  <a:lnTo>
                    <a:pt x="394" y="906"/>
                  </a:lnTo>
                  <a:lnTo>
                    <a:pt x="433" y="808"/>
                  </a:lnTo>
                  <a:lnTo>
                    <a:pt x="493" y="709"/>
                  </a:lnTo>
                  <a:lnTo>
                    <a:pt x="552" y="630"/>
                  </a:lnTo>
                  <a:lnTo>
                    <a:pt x="630" y="571"/>
                  </a:lnTo>
                  <a:lnTo>
                    <a:pt x="709" y="512"/>
                  </a:lnTo>
                  <a:lnTo>
                    <a:pt x="788" y="473"/>
                  </a:lnTo>
                  <a:lnTo>
                    <a:pt x="887" y="433"/>
                  </a:lnTo>
                  <a:lnTo>
                    <a:pt x="1084" y="433"/>
                  </a:lnTo>
                  <a:lnTo>
                    <a:pt x="1202" y="453"/>
                  </a:lnTo>
                  <a:lnTo>
                    <a:pt x="1320" y="493"/>
                  </a:lnTo>
                  <a:lnTo>
                    <a:pt x="1438" y="532"/>
                  </a:lnTo>
                  <a:lnTo>
                    <a:pt x="1576" y="591"/>
                  </a:lnTo>
                  <a:lnTo>
                    <a:pt x="1753" y="729"/>
                  </a:lnTo>
                  <a:lnTo>
                    <a:pt x="1950" y="887"/>
                  </a:lnTo>
                  <a:lnTo>
                    <a:pt x="2108" y="1064"/>
                  </a:lnTo>
                  <a:lnTo>
                    <a:pt x="2265" y="1261"/>
                  </a:lnTo>
                  <a:lnTo>
                    <a:pt x="2403" y="1458"/>
                  </a:lnTo>
                  <a:lnTo>
                    <a:pt x="2521" y="1694"/>
                  </a:lnTo>
                  <a:lnTo>
                    <a:pt x="2620" y="1911"/>
                  </a:lnTo>
                  <a:lnTo>
                    <a:pt x="2699" y="2147"/>
                  </a:lnTo>
                  <a:lnTo>
                    <a:pt x="3053" y="2364"/>
                  </a:lnTo>
                  <a:lnTo>
                    <a:pt x="2975" y="2029"/>
                  </a:lnTo>
                  <a:lnTo>
                    <a:pt x="2856" y="1714"/>
                  </a:lnTo>
                  <a:lnTo>
                    <a:pt x="2699" y="1418"/>
                  </a:lnTo>
                  <a:lnTo>
                    <a:pt x="2502" y="1123"/>
                  </a:lnTo>
                  <a:lnTo>
                    <a:pt x="2305" y="847"/>
                  </a:lnTo>
                  <a:lnTo>
                    <a:pt x="2068" y="611"/>
                  </a:lnTo>
                  <a:lnTo>
                    <a:pt x="1832" y="394"/>
                  </a:lnTo>
                  <a:lnTo>
                    <a:pt x="1576" y="217"/>
                  </a:lnTo>
                  <a:lnTo>
                    <a:pt x="1418" y="138"/>
                  </a:lnTo>
                  <a:lnTo>
                    <a:pt x="1261" y="59"/>
                  </a:lnTo>
                  <a:lnTo>
                    <a:pt x="1103" y="20"/>
                  </a:lnTo>
                  <a:lnTo>
                    <a:pt x="9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2"/>
            <p:cNvSpPr/>
            <p:nvPr/>
          </p:nvSpPr>
          <p:spPr>
            <a:xfrm>
              <a:off x="4362025" y="1757350"/>
              <a:ext cx="33500" cy="10850"/>
            </a:xfrm>
            <a:custGeom>
              <a:avLst/>
              <a:gdLst/>
              <a:ahLst/>
              <a:cxnLst/>
              <a:rect l="l" t="t" r="r" b="b"/>
              <a:pathLst>
                <a:path w="1340" h="434" extrusionOk="0">
                  <a:moveTo>
                    <a:pt x="473" y="0"/>
                  </a:moveTo>
                  <a:lnTo>
                    <a:pt x="0" y="276"/>
                  </a:lnTo>
                  <a:lnTo>
                    <a:pt x="118" y="335"/>
                  </a:lnTo>
                  <a:lnTo>
                    <a:pt x="237" y="394"/>
                  </a:lnTo>
                  <a:lnTo>
                    <a:pt x="355" y="414"/>
                  </a:lnTo>
                  <a:lnTo>
                    <a:pt x="473" y="433"/>
                  </a:lnTo>
                  <a:lnTo>
                    <a:pt x="690" y="433"/>
                  </a:lnTo>
                  <a:lnTo>
                    <a:pt x="768" y="394"/>
                  </a:lnTo>
                  <a:lnTo>
                    <a:pt x="867" y="355"/>
                  </a:lnTo>
                  <a:lnTo>
                    <a:pt x="1340" y="79"/>
                  </a:lnTo>
                  <a:lnTo>
                    <a:pt x="1241" y="118"/>
                  </a:lnTo>
                  <a:lnTo>
                    <a:pt x="1162" y="158"/>
                  </a:lnTo>
                  <a:lnTo>
                    <a:pt x="828" y="158"/>
                  </a:lnTo>
                  <a:lnTo>
                    <a:pt x="709" y="118"/>
                  </a:lnTo>
                  <a:lnTo>
                    <a:pt x="591" y="5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2"/>
            <p:cNvSpPr/>
            <p:nvPr/>
          </p:nvSpPr>
          <p:spPr>
            <a:xfrm>
              <a:off x="4331475" y="1684950"/>
              <a:ext cx="42375" cy="79300"/>
            </a:xfrm>
            <a:custGeom>
              <a:avLst/>
              <a:gdLst/>
              <a:ahLst/>
              <a:cxnLst/>
              <a:rect l="l" t="t" r="r" b="b"/>
              <a:pathLst>
                <a:path w="1695" h="3172" extrusionOk="0">
                  <a:moveTo>
                    <a:pt x="828" y="0"/>
                  </a:moveTo>
                  <a:lnTo>
                    <a:pt x="749" y="40"/>
                  </a:lnTo>
                  <a:lnTo>
                    <a:pt x="741" y="52"/>
                  </a:lnTo>
                  <a:lnTo>
                    <a:pt x="828" y="0"/>
                  </a:lnTo>
                  <a:close/>
                  <a:moveTo>
                    <a:pt x="741" y="52"/>
                  </a:moveTo>
                  <a:lnTo>
                    <a:pt x="355" y="276"/>
                  </a:lnTo>
                  <a:lnTo>
                    <a:pt x="277" y="316"/>
                  </a:lnTo>
                  <a:lnTo>
                    <a:pt x="218" y="394"/>
                  </a:lnTo>
                  <a:lnTo>
                    <a:pt x="139" y="473"/>
                  </a:lnTo>
                  <a:lnTo>
                    <a:pt x="99" y="572"/>
                  </a:lnTo>
                  <a:lnTo>
                    <a:pt x="60" y="670"/>
                  </a:lnTo>
                  <a:lnTo>
                    <a:pt x="21" y="788"/>
                  </a:lnTo>
                  <a:lnTo>
                    <a:pt x="1" y="926"/>
                  </a:lnTo>
                  <a:lnTo>
                    <a:pt x="1" y="1064"/>
                  </a:lnTo>
                  <a:lnTo>
                    <a:pt x="1" y="1202"/>
                  </a:lnTo>
                  <a:lnTo>
                    <a:pt x="21" y="1360"/>
                  </a:lnTo>
                  <a:lnTo>
                    <a:pt x="99" y="1655"/>
                  </a:lnTo>
                  <a:lnTo>
                    <a:pt x="198" y="1970"/>
                  </a:lnTo>
                  <a:lnTo>
                    <a:pt x="355" y="2266"/>
                  </a:lnTo>
                  <a:lnTo>
                    <a:pt x="533" y="2542"/>
                  </a:lnTo>
                  <a:lnTo>
                    <a:pt x="749" y="2778"/>
                  </a:lnTo>
                  <a:lnTo>
                    <a:pt x="966" y="2995"/>
                  </a:lnTo>
                  <a:lnTo>
                    <a:pt x="1084" y="3093"/>
                  </a:lnTo>
                  <a:lnTo>
                    <a:pt x="1222" y="3172"/>
                  </a:lnTo>
                  <a:lnTo>
                    <a:pt x="1695" y="2896"/>
                  </a:lnTo>
                  <a:lnTo>
                    <a:pt x="1557" y="2817"/>
                  </a:lnTo>
                  <a:lnTo>
                    <a:pt x="1439" y="2719"/>
                  </a:lnTo>
                  <a:lnTo>
                    <a:pt x="1222" y="2502"/>
                  </a:lnTo>
                  <a:lnTo>
                    <a:pt x="1006" y="2266"/>
                  </a:lnTo>
                  <a:lnTo>
                    <a:pt x="828" y="1990"/>
                  </a:lnTo>
                  <a:lnTo>
                    <a:pt x="671" y="1695"/>
                  </a:lnTo>
                  <a:lnTo>
                    <a:pt x="572" y="1379"/>
                  </a:lnTo>
                  <a:lnTo>
                    <a:pt x="493" y="1084"/>
                  </a:lnTo>
                  <a:lnTo>
                    <a:pt x="474" y="926"/>
                  </a:lnTo>
                  <a:lnTo>
                    <a:pt x="474" y="788"/>
                  </a:lnTo>
                  <a:lnTo>
                    <a:pt x="474" y="651"/>
                  </a:lnTo>
                  <a:lnTo>
                    <a:pt x="493" y="513"/>
                  </a:lnTo>
                  <a:lnTo>
                    <a:pt x="533" y="394"/>
                  </a:lnTo>
                  <a:lnTo>
                    <a:pt x="572" y="296"/>
                  </a:lnTo>
                  <a:lnTo>
                    <a:pt x="612" y="197"/>
                  </a:lnTo>
                  <a:lnTo>
                    <a:pt x="690" y="119"/>
                  </a:lnTo>
                  <a:lnTo>
                    <a:pt x="741" y="52"/>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2"/>
            <p:cNvSpPr/>
            <p:nvPr/>
          </p:nvSpPr>
          <p:spPr>
            <a:xfrm>
              <a:off x="4334450" y="1672150"/>
              <a:ext cx="76850" cy="65525"/>
            </a:xfrm>
            <a:custGeom>
              <a:avLst/>
              <a:gdLst/>
              <a:ahLst/>
              <a:cxnLst/>
              <a:rect l="l" t="t" r="r" b="b"/>
              <a:pathLst>
                <a:path w="3074" h="2621" extrusionOk="0">
                  <a:moveTo>
                    <a:pt x="827" y="0"/>
                  </a:moveTo>
                  <a:lnTo>
                    <a:pt x="709" y="20"/>
                  </a:lnTo>
                  <a:lnTo>
                    <a:pt x="591" y="40"/>
                  </a:lnTo>
                  <a:lnTo>
                    <a:pt x="473" y="99"/>
                  </a:lnTo>
                  <a:lnTo>
                    <a:pt x="0" y="375"/>
                  </a:lnTo>
                  <a:lnTo>
                    <a:pt x="0" y="375"/>
                  </a:lnTo>
                  <a:lnTo>
                    <a:pt x="118" y="315"/>
                  </a:lnTo>
                  <a:lnTo>
                    <a:pt x="236" y="296"/>
                  </a:lnTo>
                  <a:lnTo>
                    <a:pt x="355" y="276"/>
                  </a:lnTo>
                  <a:lnTo>
                    <a:pt x="493" y="276"/>
                  </a:lnTo>
                  <a:lnTo>
                    <a:pt x="650" y="296"/>
                  </a:lnTo>
                  <a:lnTo>
                    <a:pt x="788" y="335"/>
                  </a:lnTo>
                  <a:lnTo>
                    <a:pt x="946" y="394"/>
                  </a:lnTo>
                  <a:lnTo>
                    <a:pt x="1103" y="473"/>
                  </a:lnTo>
                  <a:lnTo>
                    <a:pt x="1359" y="650"/>
                  </a:lnTo>
                  <a:lnTo>
                    <a:pt x="1615" y="867"/>
                  </a:lnTo>
                  <a:lnTo>
                    <a:pt x="1852" y="1123"/>
                  </a:lnTo>
                  <a:lnTo>
                    <a:pt x="2049" y="1379"/>
                  </a:lnTo>
                  <a:lnTo>
                    <a:pt x="2226" y="1675"/>
                  </a:lnTo>
                  <a:lnTo>
                    <a:pt x="2384" y="1990"/>
                  </a:lnTo>
                  <a:lnTo>
                    <a:pt x="2521" y="2305"/>
                  </a:lnTo>
                  <a:lnTo>
                    <a:pt x="2600" y="2620"/>
                  </a:lnTo>
                  <a:lnTo>
                    <a:pt x="3073" y="2344"/>
                  </a:lnTo>
                  <a:lnTo>
                    <a:pt x="2994" y="2029"/>
                  </a:lnTo>
                  <a:lnTo>
                    <a:pt x="2856" y="1714"/>
                  </a:lnTo>
                  <a:lnTo>
                    <a:pt x="2699" y="1399"/>
                  </a:lnTo>
                  <a:lnTo>
                    <a:pt x="2521" y="1123"/>
                  </a:lnTo>
                  <a:lnTo>
                    <a:pt x="2324" y="847"/>
                  </a:lnTo>
                  <a:lnTo>
                    <a:pt x="2088" y="591"/>
                  </a:lnTo>
                  <a:lnTo>
                    <a:pt x="1832" y="375"/>
                  </a:lnTo>
                  <a:lnTo>
                    <a:pt x="1576" y="217"/>
                  </a:lnTo>
                  <a:lnTo>
                    <a:pt x="1418" y="119"/>
                  </a:lnTo>
                  <a:lnTo>
                    <a:pt x="1261" y="59"/>
                  </a:lnTo>
                  <a:lnTo>
                    <a:pt x="1123" y="20"/>
                  </a:lnTo>
                  <a:lnTo>
                    <a:pt x="965"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2"/>
            <p:cNvSpPr/>
            <p:nvPr/>
          </p:nvSpPr>
          <p:spPr>
            <a:xfrm>
              <a:off x="4323125" y="1679050"/>
              <a:ext cx="76350" cy="99975"/>
            </a:xfrm>
            <a:custGeom>
              <a:avLst/>
              <a:gdLst/>
              <a:ahLst/>
              <a:cxnLst/>
              <a:rect l="l" t="t" r="r" b="b"/>
              <a:pathLst>
                <a:path w="3054" h="3999" extrusionOk="0">
                  <a:moveTo>
                    <a:pt x="689" y="0"/>
                  </a:moveTo>
                  <a:lnTo>
                    <a:pt x="571" y="39"/>
                  </a:lnTo>
                  <a:lnTo>
                    <a:pt x="453" y="99"/>
                  </a:lnTo>
                  <a:lnTo>
                    <a:pt x="355" y="158"/>
                  </a:lnTo>
                  <a:lnTo>
                    <a:pt x="276" y="256"/>
                  </a:lnTo>
                  <a:lnTo>
                    <a:pt x="197" y="355"/>
                  </a:lnTo>
                  <a:lnTo>
                    <a:pt x="118" y="473"/>
                  </a:lnTo>
                  <a:lnTo>
                    <a:pt x="59" y="611"/>
                  </a:lnTo>
                  <a:lnTo>
                    <a:pt x="20" y="749"/>
                  </a:lnTo>
                  <a:lnTo>
                    <a:pt x="0" y="926"/>
                  </a:lnTo>
                  <a:lnTo>
                    <a:pt x="0" y="1103"/>
                  </a:lnTo>
                  <a:lnTo>
                    <a:pt x="0" y="1280"/>
                  </a:lnTo>
                  <a:lnTo>
                    <a:pt x="20" y="1477"/>
                  </a:lnTo>
                  <a:lnTo>
                    <a:pt x="59" y="1674"/>
                  </a:lnTo>
                  <a:lnTo>
                    <a:pt x="118" y="1871"/>
                  </a:lnTo>
                  <a:lnTo>
                    <a:pt x="177" y="2068"/>
                  </a:lnTo>
                  <a:lnTo>
                    <a:pt x="256" y="2246"/>
                  </a:lnTo>
                  <a:lnTo>
                    <a:pt x="453" y="2640"/>
                  </a:lnTo>
                  <a:lnTo>
                    <a:pt x="689" y="2975"/>
                  </a:lnTo>
                  <a:lnTo>
                    <a:pt x="808" y="3152"/>
                  </a:lnTo>
                  <a:lnTo>
                    <a:pt x="946" y="3309"/>
                  </a:lnTo>
                  <a:lnTo>
                    <a:pt x="1083" y="3447"/>
                  </a:lnTo>
                  <a:lnTo>
                    <a:pt x="1241" y="3565"/>
                  </a:lnTo>
                  <a:lnTo>
                    <a:pt x="1399" y="3684"/>
                  </a:lnTo>
                  <a:lnTo>
                    <a:pt x="1556" y="3802"/>
                  </a:lnTo>
                  <a:lnTo>
                    <a:pt x="1793" y="3900"/>
                  </a:lnTo>
                  <a:lnTo>
                    <a:pt x="2009" y="3979"/>
                  </a:lnTo>
                  <a:lnTo>
                    <a:pt x="2226" y="3999"/>
                  </a:lnTo>
                  <a:lnTo>
                    <a:pt x="2423" y="3999"/>
                  </a:lnTo>
                  <a:lnTo>
                    <a:pt x="2600" y="3940"/>
                  </a:lnTo>
                  <a:lnTo>
                    <a:pt x="2758" y="3841"/>
                  </a:lnTo>
                  <a:lnTo>
                    <a:pt x="2876" y="3703"/>
                  </a:lnTo>
                  <a:lnTo>
                    <a:pt x="2994" y="3546"/>
                  </a:lnTo>
                  <a:lnTo>
                    <a:pt x="2600" y="3329"/>
                  </a:lnTo>
                  <a:lnTo>
                    <a:pt x="2521" y="3428"/>
                  </a:lnTo>
                  <a:lnTo>
                    <a:pt x="2423" y="3487"/>
                  </a:lnTo>
                  <a:lnTo>
                    <a:pt x="2305" y="3546"/>
                  </a:lnTo>
                  <a:lnTo>
                    <a:pt x="2167" y="3565"/>
                  </a:lnTo>
                  <a:lnTo>
                    <a:pt x="2029" y="3565"/>
                  </a:lnTo>
                  <a:lnTo>
                    <a:pt x="1871" y="3546"/>
                  </a:lnTo>
                  <a:lnTo>
                    <a:pt x="1714" y="3487"/>
                  </a:lnTo>
                  <a:lnTo>
                    <a:pt x="1556" y="3408"/>
                  </a:lnTo>
                  <a:lnTo>
                    <a:pt x="1418" y="3329"/>
                  </a:lnTo>
                  <a:lnTo>
                    <a:pt x="1300" y="3231"/>
                  </a:lnTo>
                  <a:lnTo>
                    <a:pt x="1083" y="3014"/>
                  </a:lnTo>
                  <a:lnTo>
                    <a:pt x="867" y="2778"/>
                  </a:lnTo>
                  <a:lnTo>
                    <a:pt x="689" y="2502"/>
                  </a:lnTo>
                  <a:lnTo>
                    <a:pt x="532" y="2206"/>
                  </a:lnTo>
                  <a:lnTo>
                    <a:pt x="433" y="1891"/>
                  </a:lnTo>
                  <a:lnTo>
                    <a:pt x="355" y="1596"/>
                  </a:lnTo>
                  <a:lnTo>
                    <a:pt x="335" y="1438"/>
                  </a:lnTo>
                  <a:lnTo>
                    <a:pt x="335" y="1300"/>
                  </a:lnTo>
                  <a:lnTo>
                    <a:pt x="335" y="1143"/>
                  </a:lnTo>
                  <a:lnTo>
                    <a:pt x="355" y="1024"/>
                  </a:lnTo>
                  <a:lnTo>
                    <a:pt x="394" y="906"/>
                  </a:lnTo>
                  <a:lnTo>
                    <a:pt x="433" y="808"/>
                  </a:lnTo>
                  <a:lnTo>
                    <a:pt x="473" y="709"/>
                  </a:lnTo>
                  <a:lnTo>
                    <a:pt x="552" y="630"/>
                  </a:lnTo>
                  <a:lnTo>
                    <a:pt x="611" y="552"/>
                  </a:lnTo>
                  <a:lnTo>
                    <a:pt x="689" y="512"/>
                  </a:lnTo>
                  <a:lnTo>
                    <a:pt x="788" y="453"/>
                  </a:lnTo>
                  <a:lnTo>
                    <a:pt x="867" y="433"/>
                  </a:lnTo>
                  <a:lnTo>
                    <a:pt x="985" y="414"/>
                  </a:lnTo>
                  <a:lnTo>
                    <a:pt x="1083" y="433"/>
                  </a:lnTo>
                  <a:lnTo>
                    <a:pt x="1202" y="433"/>
                  </a:lnTo>
                  <a:lnTo>
                    <a:pt x="1320" y="473"/>
                  </a:lnTo>
                  <a:lnTo>
                    <a:pt x="1438" y="532"/>
                  </a:lnTo>
                  <a:lnTo>
                    <a:pt x="1556" y="591"/>
                  </a:lnTo>
                  <a:lnTo>
                    <a:pt x="1753" y="709"/>
                  </a:lnTo>
                  <a:lnTo>
                    <a:pt x="1930" y="867"/>
                  </a:lnTo>
                  <a:lnTo>
                    <a:pt x="2108" y="1044"/>
                  </a:lnTo>
                  <a:lnTo>
                    <a:pt x="2265" y="1241"/>
                  </a:lnTo>
                  <a:lnTo>
                    <a:pt x="2403" y="1458"/>
                  </a:lnTo>
                  <a:lnTo>
                    <a:pt x="2521" y="1674"/>
                  </a:lnTo>
                  <a:lnTo>
                    <a:pt x="2620" y="1911"/>
                  </a:lnTo>
                  <a:lnTo>
                    <a:pt x="2699" y="2147"/>
                  </a:lnTo>
                  <a:lnTo>
                    <a:pt x="3053" y="2344"/>
                  </a:lnTo>
                  <a:lnTo>
                    <a:pt x="2974" y="2029"/>
                  </a:lnTo>
                  <a:lnTo>
                    <a:pt x="2837" y="1714"/>
                  </a:lnTo>
                  <a:lnTo>
                    <a:pt x="2679" y="1399"/>
                  </a:lnTo>
                  <a:lnTo>
                    <a:pt x="2502" y="1103"/>
                  </a:lnTo>
                  <a:lnTo>
                    <a:pt x="2305" y="847"/>
                  </a:lnTo>
                  <a:lnTo>
                    <a:pt x="2068" y="591"/>
                  </a:lnTo>
                  <a:lnTo>
                    <a:pt x="1812" y="374"/>
                  </a:lnTo>
                  <a:lnTo>
                    <a:pt x="1556" y="197"/>
                  </a:lnTo>
                  <a:lnTo>
                    <a:pt x="1399" y="118"/>
                  </a:lnTo>
                  <a:lnTo>
                    <a:pt x="1241" y="59"/>
                  </a:lnTo>
                  <a:lnTo>
                    <a:pt x="1103"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2"/>
            <p:cNvSpPr/>
            <p:nvPr/>
          </p:nvSpPr>
          <p:spPr>
            <a:xfrm>
              <a:off x="4438350" y="1710075"/>
              <a:ext cx="33500" cy="10850"/>
            </a:xfrm>
            <a:custGeom>
              <a:avLst/>
              <a:gdLst/>
              <a:ahLst/>
              <a:cxnLst/>
              <a:rect l="l" t="t" r="r" b="b"/>
              <a:pathLst>
                <a:path w="1340" h="434" extrusionOk="0">
                  <a:moveTo>
                    <a:pt x="473" y="0"/>
                  </a:moveTo>
                  <a:lnTo>
                    <a:pt x="0" y="276"/>
                  </a:lnTo>
                  <a:lnTo>
                    <a:pt x="138" y="335"/>
                  </a:lnTo>
                  <a:lnTo>
                    <a:pt x="256" y="374"/>
                  </a:lnTo>
                  <a:lnTo>
                    <a:pt x="375" y="414"/>
                  </a:lnTo>
                  <a:lnTo>
                    <a:pt x="493" y="433"/>
                  </a:lnTo>
                  <a:lnTo>
                    <a:pt x="591" y="433"/>
                  </a:lnTo>
                  <a:lnTo>
                    <a:pt x="690" y="414"/>
                  </a:lnTo>
                  <a:lnTo>
                    <a:pt x="788" y="394"/>
                  </a:lnTo>
                  <a:lnTo>
                    <a:pt x="867" y="355"/>
                  </a:lnTo>
                  <a:lnTo>
                    <a:pt x="1340" y="79"/>
                  </a:lnTo>
                  <a:lnTo>
                    <a:pt x="1340" y="79"/>
                  </a:lnTo>
                  <a:lnTo>
                    <a:pt x="1261" y="118"/>
                  </a:lnTo>
                  <a:lnTo>
                    <a:pt x="1163" y="138"/>
                  </a:lnTo>
                  <a:lnTo>
                    <a:pt x="1064" y="158"/>
                  </a:lnTo>
                  <a:lnTo>
                    <a:pt x="966" y="158"/>
                  </a:lnTo>
                  <a:lnTo>
                    <a:pt x="847" y="138"/>
                  </a:lnTo>
                  <a:lnTo>
                    <a:pt x="729" y="99"/>
                  </a:lnTo>
                  <a:lnTo>
                    <a:pt x="611" y="5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2"/>
            <p:cNvSpPr/>
            <p:nvPr/>
          </p:nvSpPr>
          <p:spPr>
            <a:xfrm>
              <a:off x="4407825" y="1637175"/>
              <a:ext cx="42375" cy="79800"/>
            </a:xfrm>
            <a:custGeom>
              <a:avLst/>
              <a:gdLst/>
              <a:ahLst/>
              <a:cxnLst/>
              <a:rect l="l" t="t" r="r" b="b"/>
              <a:pathLst>
                <a:path w="1695" h="3192" extrusionOk="0">
                  <a:moveTo>
                    <a:pt x="847" y="1"/>
                  </a:moveTo>
                  <a:lnTo>
                    <a:pt x="374" y="277"/>
                  </a:lnTo>
                  <a:lnTo>
                    <a:pt x="296" y="336"/>
                  </a:lnTo>
                  <a:lnTo>
                    <a:pt x="217" y="395"/>
                  </a:lnTo>
                  <a:lnTo>
                    <a:pt x="158" y="493"/>
                  </a:lnTo>
                  <a:lnTo>
                    <a:pt x="99" y="572"/>
                  </a:lnTo>
                  <a:lnTo>
                    <a:pt x="59" y="690"/>
                  </a:lnTo>
                  <a:lnTo>
                    <a:pt x="40" y="808"/>
                  </a:lnTo>
                  <a:lnTo>
                    <a:pt x="20" y="927"/>
                  </a:lnTo>
                  <a:lnTo>
                    <a:pt x="0" y="1064"/>
                  </a:lnTo>
                  <a:lnTo>
                    <a:pt x="20" y="1222"/>
                  </a:lnTo>
                  <a:lnTo>
                    <a:pt x="40" y="1360"/>
                  </a:lnTo>
                  <a:lnTo>
                    <a:pt x="99" y="1675"/>
                  </a:lnTo>
                  <a:lnTo>
                    <a:pt x="217" y="1971"/>
                  </a:lnTo>
                  <a:lnTo>
                    <a:pt x="374" y="2266"/>
                  </a:lnTo>
                  <a:lnTo>
                    <a:pt x="552" y="2542"/>
                  </a:lnTo>
                  <a:lnTo>
                    <a:pt x="749" y="2798"/>
                  </a:lnTo>
                  <a:lnTo>
                    <a:pt x="985" y="3015"/>
                  </a:lnTo>
                  <a:lnTo>
                    <a:pt x="1103" y="3113"/>
                  </a:lnTo>
                  <a:lnTo>
                    <a:pt x="1221" y="3192"/>
                  </a:lnTo>
                  <a:lnTo>
                    <a:pt x="1694" y="2916"/>
                  </a:lnTo>
                  <a:lnTo>
                    <a:pt x="1576" y="2837"/>
                  </a:lnTo>
                  <a:lnTo>
                    <a:pt x="1458" y="2739"/>
                  </a:lnTo>
                  <a:lnTo>
                    <a:pt x="1221" y="2522"/>
                  </a:lnTo>
                  <a:lnTo>
                    <a:pt x="1024" y="2266"/>
                  </a:lnTo>
                  <a:lnTo>
                    <a:pt x="847" y="1990"/>
                  </a:lnTo>
                  <a:lnTo>
                    <a:pt x="690" y="1695"/>
                  </a:lnTo>
                  <a:lnTo>
                    <a:pt x="571" y="1399"/>
                  </a:lnTo>
                  <a:lnTo>
                    <a:pt x="512" y="1084"/>
                  </a:lnTo>
                  <a:lnTo>
                    <a:pt x="493" y="946"/>
                  </a:lnTo>
                  <a:lnTo>
                    <a:pt x="473" y="789"/>
                  </a:lnTo>
                  <a:lnTo>
                    <a:pt x="493" y="651"/>
                  </a:lnTo>
                  <a:lnTo>
                    <a:pt x="512" y="533"/>
                  </a:lnTo>
                  <a:lnTo>
                    <a:pt x="532" y="414"/>
                  </a:lnTo>
                  <a:lnTo>
                    <a:pt x="571" y="296"/>
                  </a:lnTo>
                  <a:lnTo>
                    <a:pt x="630" y="217"/>
                  </a:lnTo>
                  <a:lnTo>
                    <a:pt x="690" y="139"/>
                  </a:lnTo>
                  <a:lnTo>
                    <a:pt x="768" y="60"/>
                  </a:lnTo>
                  <a:lnTo>
                    <a:pt x="847" y="1"/>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2"/>
            <p:cNvSpPr/>
            <p:nvPr/>
          </p:nvSpPr>
          <p:spPr>
            <a:xfrm>
              <a:off x="4411275" y="1624375"/>
              <a:ext cx="76825" cy="66025"/>
            </a:xfrm>
            <a:custGeom>
              <a:avLst/>
              <a:gdLst/>
              <a:ahLst/>
              <a:cxnLst/>
              <a:rect l="l" t="t" r="r" b="b"/>
              <a:pathLst>
                <a:path w="3073" h="2641" extrusionOk="0">
                  <a:moveTo>
                    <a:pt x="105" y="333"/>
                  </a:moveTo>
                  <a:lnTo>
                    <a:pt x="99" y="335"/>
                  </a:lnTo>
                  <a:lnTo>
                    <a:pt x="0" y="395"/>
                  </a:lnTo>
                  <a:lnTo>
                    <a:pt x="105" y="333"/>
                  </a:lnTo>
                  <a:close/>
                  <a:moveTo>
                    <a:pt x="827" y="1"/>
                  </a:moveTo>
                  <a:lnTo>
                    <a:pt x="689" y="20"/>
                  </a:lnTo>
                  <a:lnTo>
                    <a:pt x="571" y="60"/>
                  </a:lnTo>
                  <a:lnTo>
                    <a:pt x="473" y="119"/>
                  </a:lnTo>
                  <a:lnTo>
                    <a:pt x="105" y="333"/>
                  </a:lnTo>
                  <a:lnTo>
                    <a:pt x="217" y="296"/>
                  </a:lnTo>
                  <a:lnTo>
                    <a:pt x="355" y="276"/>
                  </a:lnTo>
                  <a:lnTo>
                    <a:pt x="492" y="276"/>
                  </a:lnTo>
                  <a:lnTo>
                    <a:pt x="630" y="316"/>
                  </a:lnTo>
                  <a:lnTo>
                    <a:pt x="788" y="355"/>
                  </a:lnTo>
                  <a:lnTo>
                    <a:pt x="946" y="414"/>
                  </a:lnTo>
                  <a:lnTo>
                    <a:pt x="1103" y="493"/>
                  </a:lnTo>
                  <a:lnTo>
                    <a:pt x="1359" y="670"/>
                  </a:lnTo>
                  <a:lnTo>
                    <a:pt x="1615" y="887"/>
                  </a:lnTo>
                  <a:lnTo>
                    <a:pt x="1832" y="1123"/>
                  </a:lnTo>
                  <a:lnTo>
                    <a:pt x="2049" y="1399"/>
                  </a:lnTo>
                  <a:lnTo>
                    <a:pt x="2226" y="1695"/>
                  </a:lnTo>
                  <a:lnTo>
                    <a:pt x="2384" y="2010"/>
                  </a:lnTo>
                  <a:lnTo>
                    <a:pt x="2502" y="2325"/>
                  </a:lnTo>
                  <a:lnTo>
                    <a:pt x="2600" y="2640"/>
                  </a:lnTo>
                  <a:lnTo>
                    <a:pt x="3073" y="2364"/>
                  </a:lnTo>
                  <a:lnTo>
                    <a:pt x="2974" y="2049"/>
                  </a:lnTo>
                  <a:lnTo>
                    <a:pt x="2856" y="1734"/>
                  </a:lnTo>
                  <a:lnTo>
                    <a:pt x="2699" y="1419"/>
                  </a:lnTo>
                  <a:lnTo>
                    <a:pt x="2521" y="1123"/>
                  </a:lnTo>
                  <a:lnTo>
                    <a:pt x="2305" y="848"/>
                  </a:lnTo>
                  <a:lnTo>
                    <a:pt x="2088" y="611"/>
                  </a:lnTo>
                  <a:lnTo>
                    <a:pt x="1832" y="395"/>
                  </a:lnTo>
                  <a:lnTo>
                    <a:pt x="1576" y="217"/>
                  </a:lnTo>
                  <a:lnTo>
                    <a:pt x="1418" y="138"/>
                  </a:lnTo>
                  <a:lnTo>
                    <a:pt x="1261" y="79"/>
                  </a:lnTo>
                  <a:lnTo>
                    <a:pt x="1103" y="40"/>
                  </a:lnTo>
                  <a:lnTo>
                    <a:pt x="965"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2"/>
            <p:cNvSpPr/>
            <p:nvPr/>
          </p:nvSpPr>
          <p:spPr>
            <a:xfrm>
              <a:off x="4399450" y="1631275"/>
              <a:ext cx="76850" cy="100475"/>
            </a:xfrm>
            <a:custGeom>
              <a:avLst/>
              <a:gdLst/>
              <a:ahLst/>
              <a:cxnLst/>
              <a:rect l="l" t="t" r="r" b="b"/>
              <a:pathLst>
                <a:path w="3074" h="4019" extrusionOk="0">
                  <a:moveTo>
                    <a:pt x="828" y="0"/>
                  </a:moveTo>
                  <a:lnTo>
                    <a:pt x="709" y="20"/>
                  </a:lnTo>
                  <a:lnTo>
                    <a:pt x="572" y="59"/>
                  </a:lnTo>
                  <a:lnTo>
                    <a:pt x="473" y="99"/>
                  </a:lnTo>
                  <a:lnTo>
                    <a:pt x="375" y="178"/>
                  </a:lnTo>
                  <a:lnTo>
                    <a:pt x="276" y="256"/>
                  </a:lnTo>
                  <a:lnTo>
                    <a:pt x="197" y="355"/>
                  </a:lnTo>
                  <a:lnTo>
                    <a:pt x="138" y="493"/>
                  </a:lnTo>
                  <a:lnTo>
                    <a:pt x="79" y="611"/>
                  </a:lnTo>
                  <a:lnTo>
                    <a:pt x="40" y="769"/>
                  </a:lnTo>
                  <a:lnTo>
                    <a:pt x="20" y="926"/>
                  </a:lnTo>
                  <a:lnTo>
                    <a:pt x="0" y="1103"/>
                  </a:lnTo>
                  <a:lnTo>
                    <a:pt x="20" y="1300"/>
                  </a:lnTo>
                  <a:lnTo>
                    <a:pt x="40" y="1497"/>
                  </a:lnTo>
                  <a:lnTo>
                    <a:pt x="79" y="1694"/>
                  </a:lnTo>
                  <a:lnTo>
                    <a:pt x="138" y="1872"/>
                  </a:lnTo>
                  <a:lnTo>
                    <a:pt x="197" y="2069"/>
                  </a:lnTo>
                  <a:lnTo>
                    <a:pt x="276" y="2266"/>
                  </a:lnTo>
                  <a:lnTo>
                    <a:pt x="453" y="2640"/>
                  </a:lnTo>
                  <a:lnTo>
                    <a:pt x="690" y="2994"/>
                  </a:lnTo>
                  <a:lnTo>
                    <a:pt x="828" y="3152"/>
                  </a:lnTo>
                  <a:lnTo>
                    <a:pt x="965" y="3310"/>
                  </a:lnTo>
                  <a:lnTo>
                    <a:pt x="1103" y="3448"/>
                  </a:lnTo>
                  <a:lnTo>
                    <a:pt x="1241" y="3585"/>
                  </a:lnTo>
                  <a:lnTo>
                    <a:pt x="1399" y="3704"/>
                  </a:lnTo>
                  <a:lnTo>
                    <a:pt x="1556" y="3802"/>
                  </a:lnTo>
                  <a:lnTo>
                    <a:pt x="1793" y="3920"/>
                  </a:lnTo>
                  <a:lnTo>
                    <a:pt x="2029" y="3999"/>
                  </a:lnTo>
                  <a:lnTo>
                    <a:pt x="2226" y="4019"/>
                  </a:lnTo>
                  <a:lnTo>
                    <a:pt x="2423" y="3999"/>
                  </a:lnTo>
                  <a:lnTo>
                    <a:pt x="2600" y="3940"/>
                  </a:lnTo>
                  <a:lnTo>
                    <a:pt x="2758" y="3861"/>
                  </a:lnTo>
                  <a:lnTo>
                    <a:pt x="2896" y="3723"/>
                  </a:lnTo>
                  <a:lnTo>
                    <a:pt x="2994" y="3566"/>
                  </a:lnTo>
                  <a:lnTo>
                    <a:pt x="2620" y="3329"/>
                  </a:lnTo>
                  <a:lnTo>
                    <a:pt x="2522" y="3428"/>
                  </a:lnTo>
                  <a:lnTo>
                    <a:pt x="2423" y="3507"/>
                  </a:lnTo>
                  <a:lnTo>
                    <a:pt x="2305" y="3566"/>
                  </a:lnTo>
                  <a:lnTo>
                    <a:pt x="2187" y="3585"/>
                  </a:lnTo>
                  <a:lnTo>
                    <a:pt x="2049" y="3585"/>
                  </a:lnTo>
                  <a:lnTo>
                    <a:pt x="1891" y="3566"/>
                  </a:lnTo>
                  <a:lnTo>
                    <a:pt x="1734" y="3507"/>
                  </a:lnTo>
                  <a:lnTo>
                    <a:pt x="1556" y="3428"/>
                  </a:lnTo>
                  <a:lnTo>
                    <a:pt x="1438" y="3349"/>
                  </a:lnTo>
                  <a:lnTo>
                    <a:pt x="1320" y="3251"/>
                  </a:lnTo>
                  <a:lnTo>
                    <a:pt x="1084" y="3034"/>
                  </a:lnTo>
                  <a:lnTo>
                    <a:pt x="887" y="2778"/>
                  </a:lnTo>
                  <a:lnTo>
                    <a:pt x="709" y="2502"/>
                  </a:lnTo>
                  <a:lnTo>
                    <a:pt x="552" y="2207"/>
                  </a:lnTo>
                  <a:lnTo>
                    <a:pt x="434" y="1911"/>
                  </a:lnTo>
                  <a:lnTo>
                    <a:pt x="375" y="1596"/>
                  </a:lnTo>
                  <a:lnTo>
                    <a:pt x="355" y="1458"/>
                  </a:lnTo>
                  <a:lnTo>
                    <a:pt x="335" y="1300"/>
                  </a:lnTo>
                  <a:lnTo>
                    <a:pt x="355" y="1163"/>
                  </a:lnTo>
                  <a:lnTo>
                    <a:pt x="375" y="1044"/>
                  </a:lnTo>
                  <a:lnTo>
                    <a:pt x="394" y="926"/>
                  </a:lnTo>
                  <a:lnTo>
                    <a:pt x="434" y="808"/>
                  </a:lnTo>
                  <a:lnTo>
                    <a:pt x="493" y="709"/>
                  </a:lnTo>
                  <a:lnTo>
                    <a:pt x="552" y="631"/>
                  </a:lnTo>
                  <a:lnTo>
                    <a:pt x="631" y="572"/>
                  </a:lnTo>
                  <a:lnTo>
                    <a:pt x="709" y="513"/>
                  </a:lnTo>
                  <a:lnTo>
                    <a:pt x="788" y="473"/>
                  </a:lnTo>
                  <a:lnTo>
                    <a:pt x="887" y="453"/>
                  </a:lnTo>
                  <a:lnTo>
                    <a:pt x="985" y="434"/>
                  </a:lnTo>
                  <a:lnTo>
                    <a:pt x="1103" y="434"/>
                  </a:lnTo>
                  <a:lnTo>
                    <a:pt x="1202" y="453"/>
                  </a:lnTo>
                  <a:lnTo>
                    <a:pt x="1320" y="493"/>
                  </a:lnTo>
                  <a:lnTo>
                    <a:pt x="1438" y="532"/>
                  </a:lnTo>
                  <a:lnTo>
                    <a:pt x="1576" y="611"/>
                  </a:lnTo>
                  <a:lnTo>
                    <a:pt x="1773" y="729"/>
                  </a:lnTo>
                  <a:lnTo>
                    <a:pt x="1950" y="887"/>
                  </a:lnTo>
                  <a:lnTo>
                    <a:pt x="2108" y="1064"/>
                  </a:lnTo>
                  <a:lnTo>
                    <a:pt x="2266" y="1261"/>
                  </a:lnTo>
                  <a:lnTo>
                    <a:pt x="2403" y="1478"/>
                  </a:lnTo>
                  <a:lnTo>
                    <a:pt x="2541" y="1694"/>
                  </a:lnTo>
                  <a:lnTo>
                    <a:pt x="2640" y="1931"/>
                  </a:lnTo>
                  <a:lnTo>
                    <a:pt x="2719" y="2167"/>
                  </a:lnTo>
                  <a:lnTo>
                    <a:pt x="3073" y="2364"/>
                  </a:lnTo>
                  <a:lnTo>
                    <a:pt x="2975" y="2049"/>
                  </a:lnTo>
                  <a:lnTo>
                    <a:pt x="2857" y="1734"/>
                  </a:lnTo>
                  <a:lnTo>
                    <a:pt x="2699" y="1419"/>
                  </a:lnTo>
                  <a:lnTo>
                    <a:pt x="2522" y="1123"/>
                  </a:lnTo>
                  <a:lnTo>
                    <a:pt x="2305" y="847"/>
                  </a:lnTo>
                  <a:lnTo>
                    <a:pt x="2088" y="611"/>
                  </a:lnTo>
                  <a:lnTo>
                    <a:pt x="1832" y="394"/>
                  </a:lnTo>
                  <a:lnTo>
                    <a:pt x="1576" y="217"/>
                  </a:lnTo>
                  <a:lnTo>
                    <a:pt x="1419" y="138"/>
                  </a:lnTo>
                  <a:lnTo>
                    <a:pt x="1261" y="79"/>
                  </a:lnTo>
                  <a:lnTo>
                    <a:pt x="1103" y="40"/>
                  </a:lnTo>
                  <a:lnTo>
                    <a:pt x="9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2"/>
            <p:cNvSpPr/>
            <p:nvPr/>
          </p:nvSpPr>
          <p:spPr>
            <a:xfrm>
              <a:off x="4515175" y="1662300"/>
              <a:ext cx="33500" cy="11350"/>
            </a:xfrm>
            <a:custGeom>
              <a:avLst/>
              <a:gdLst/>
              <a:ahLst/>
              <a:cxnLst/>
              <a:rect l="l" t="t" r="r" b="b"/>
              <a:pathLst>
                <a:path w="1340" h="454" extrusionOk="0">
                  <a:moveTo>
                    <a:pt x="473" y="0"/>
                  </a:moveTo>
                  <a:lnTo>
                    <a:pt x="0" y="276"/>
                  </a:lnTo>
                  <a:lnTo>
                    <a:pt x="119" y="355"/>
                  </a:lnTo>
                  <a:lnTo>
                    <a:pt x="256" y="394"/>
                  </a:lnTo>
                  <a:lnTo>
                    <a:pt x="375" y="434"/>
                  </a:lnTo>
                  <a:lnTo>
                    <a:pt x="473" y="453"/>
                  </a:lnTo>
                  <a:lnTo>
                    <a:pt x="591" y="453"/>
                  </a:lnTo>
                  <a:lnTo>
                    <a:pt x="690" y="434"/>
                  </a:lnTo>
                  <a:lnTo>
                    <a:pt x="788" y="414"/>
                  </a:lnTo>
                  <a:lnTo>
                    <a:pt x="867" y="355"/>
                  </a:lnTo>
                  <a:lnTo>
                    <a:pt x="1340" y="99"/>
                  </a:lnTo>
                  <a:lnTo>
                    <a:pt x="1340" y="99"/>
                  </a:lnTo>
                  <a:lnTo>
                    <a:pt x="1261" y="138"/>
                  </a:lnTo>
                  <a:lnTo>
                    <a:pt x="1163" y="158"/>
                  </a:lnTo>
                  <a:lnTo>
                    <a:pt x="1064" y="178"/>
                  </a:lnTo>
                  <a:lnTo>
                    <a:pt x="946" y="178"/>
                  </a:lnTo>
                  <a:lnTo>
                    <a:pt x="847" y="158"/>
                  </a:lnTo>
                  <a:lnTo>
                    <a:pt x="729" y="119"/>
                  </a:lnTo>
                  <a:lnTo>
                    <a:pt x="591" y="7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2"/>
            <p:cNvSpPr/>
            <p:nvPr/>
          </p:nvSpPr>
          <p:spPr>
            <a:xfrm>
              <a:off x="4484650" y="1589900"/>
              <a:ext cx="42375" cy="79325"/>
            </a:xfrm>
            <a:custGeom>
              <a:avLst/>
              <a:gdLst/>
              <a:ahLst/>
              <a:cxnLst/>
              <a:rect l="l" t="t" r="r" b="b"/>
              <a:pathLst>
                <a:path w="1695" h="3173" extrusionOk="0">
                  <a:moveTo>
                    <a:pt x="827" y="1"/>
                  </a:moveTo>
                  <a:lnTo>
                    <a:pt x="355" y="276"/>
                  </a:lnTo>
                  <a:lnTo>
                    <a:pt x="276" y="336"/>
                  </a:lnTo>
                  <a:lnTo>
                    <a:pt x="217" y="395"/>
                  </a:lnTo>
                  <a:lnTo>
                    <a:pt x="158" y="473"/>
                  </a:lnTo>
                  <a:lnTo>
                    <a:pt x="99" y="572"/>
                  </a:lnTo>
                  <a:lnTo>
                    <a:pt x="59" y="670"/>
                  </a:lnTo>
                  <a:lnTo>
                    <a:pt x="20" y="789"/>
                  </a:lnTo>
                  <a:lnTo>
                    <a:pt x="0" y="927"/>
                  </a:lnTo>
                  <a:lnTo>
                    <a:pt x="0" y="1064"/>
                  </a:lnTo>
                  <a:lnTo>
                    <a:pt x="0" y="1202"/>
                  </a:lnTo>
                  <a:lnTo>
                    <a:pt x="20" y="1360"/>
                  </a:lnTo>
                  <a:lnTo>
                    <a:pt x="99" y="1655"/>
                  </a:lnTo>
                  <a:lnTo>
                    <a:pt x="217" y="1971"/>
                  </a:lnTo>
                  <a:lnTo>
                    <a:pt x="355" y="2266"/>
                  </a:lnTo>
                  <a:lnTo>
                    <a:pt x="532" y="2542"/>
                  </a:lnTo>
                  <a:lnTo>
                    <a:pt x="749" y="2798"/>
                  </a:lnTo>
                  <a:lnTo>
                    <a:pt x="985" y="3015"/>
                  </a:lnTo>
                  <a:lnTo>
                    <a:pt x="1103" y="3093"/>
                  </a:lnTo>
                  <a:lnTo>
                    <a:pt x="1221" y="3172"/>
                  </a:lnTo>
                  <a:lnTo>
                    <a:pt x="1694" y="2896"/>
                  </a:lnTo>
                  <a:lnTo>
                    <a:pt x="1576" y="2818"/>
                  </a:lnTo>
                  <a:lnTo>
                    <a:pt x="1458" y="2739"/>
                  </a:lnTo>
                  <a:lnTo>
                    <a:pt x="1221" y="2522"/>
                  </a:lnTo>
                  <a:lnTo>
                    <a:pt x="1005" y="2266"/>
                  </a:lnTo>
                  <a:lnTo>
                    <a:pt x="827" y="1990"/>
                  </a:lnTo>
                  <a:lnTo>
                    <a:pt x="689" y="1695"/>
                  </a:lnTo>
                  <a:lnTo>
                    <a:pt x="571" y="1399"/>
                  </a:lnTo>
                  <a:lnTo>
                    <a:pt x="493" y="1084"/>
                  </a:lnTo>
                  <a:lnTo>
                    <a:pt x="473" y="927"/>
                  </a:lnTo>
                  <a:lnTo>
                    <a:pt x="473" y="789"/>
                  </a:lnTo>
                  <a:lnTo>
                    <a:pt x="473" y="651"/>
                  </a:lnTo>
                  <a:lnTo>
                    <a:pt x="493" y="513"/>
                  </a:lnTo>
                  <a:lnTo>
                    <a:pt x="532" y="395"/>
                  </a:lnTo>
                  <a:lnTo>
                    <a:pt x="571" y="296"/>
                  </a:lnTo>
                  <a:lnTo>
                    <a:pt x="630" y="198"/>
                  </a:lnTo>
                  <a:lnTo>
                    <a:pt x="689" y="119"/>
                  </a:lnTo>
                  <a:lnTo>
                    <a:pt x="749" y="60"/>
                  </a:lnTo>
                  <a:lnTo>
                    <a:pt x="827" y="1"/>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2"/>
            <p:cNvSpPr/>
            <p:nvPr/>
          </p:nvSpPr>
          <p:spPr>
            <a:xfrm>
              <a:off x="4487600" y="1577100"/>
              <a:ext cx="76850" cy="66025"/>
            </a:xfrm>
            <a:custGeom>
              <a:avLst/>
              <a:gdLst/>
              <a:ahLst/>
              <a:cxnLst/>
              <a:rect l="l" t="t" r="r" b="b"/>
              <a:pathLst>
                <a:path w="3074" h="2641" extrusionOk="0">
                  <a:moveTo>
                    <a:pt x="847" y="1"/>
                  </a:moveTo>
                  <a:lnTo>
                    <a:pt x="709" y="20"/>
                  </a:lnTo>
                  <a:lnTo>
                    <a:pt x="591" y="60"/>
                  </a:lnTo>
                  <a:lnTo>
                    <a:pt x="473" y="99"/>
                  </a:lnTo>
                  <a:lnTo>
                    <a:pt x="0" y="375"/>
                  </a:lnTo>
                  <a:lnTo>
                    <a:pt x="118" y="335"/>
                  </a:lnTo>
                  <a:lnTo>
                    <a:pt x="237" y="296"/>
                  </a:lnTo>
                  <a:lnTo>
                    <a:pt x="375" y="276"/>
                  </a:lnTo>
                  <a:lnTo>
                    <a:pt x="493" y="276"/>
                  </a:lnTo>
                  <a:lnTo>
                    <a:pt x="650" y="296"/>
                  </a:lnTo>
                  <a:lnTo>
                    <a:pt x="788" y="335"/>
                  </a:lnTo>
                  <a:lnTo>
                    <a:pt x="946" y="395"/>
                  </a:lnTo>
                  <a:lnTo>
                    <a:pt x="1123" y="493"/>
                  </a:lnTo>
                  <a:lnTo>
                    <a:pt x="1379" y="670"/>
                  </a:lnTo>
                  <a:lnTo>
                    <a:pt x="1615" y="867"/>
                  </a:lnTo>
                  <a:lnTo>
                    <a:pt x="1852" y="1123"/>
                  </a:lnTo>
                  <a:lnTo>
                    <a:pt x="2049" y="1399"/>
                  </a:lnTo>
                  <a:lnTo>
                    <a:pt x="2246" y="1695"/>
                  </a:lnTo>
                  <a:lnTo>
                    <a:pt x="2384" y="1990"/>
                  </a:lnTo>
                  <a:lnTo>
                    <a:pt x="2522" y="2305"/>
                  </a:lnTo>
                  <a:lnTo>
                    <a:pt x="2600" y="2640"/>
                  </a:lnTo>
                  <a:lnTo>
                    <a:pt x="3073" y="2364"/>
                  </a:lnTo>
                  <a:lnTo>
                    <a:pt x="2994" y="2029"/>
                  </a:lnTo>
                  <a:lnTo>
                    <a:pt x="2856" y="1714"/>
                  </a:lnTo>
                  <a:lnTo>
                    <a:pt x="2719" y="1419"/>
                  </a:lnTo>
                  <a:lnTo>
                    <a:pt x="2522" y="1123"/>
                  </a:lnTo>
                  <a:lnTo>
                    <a:pt x="2325" y="848"/>
                  </a:lnTo>
                  <a:lnTo>
                    <a:pt x="2088" y="591"/>
                  </a:lnTo>
                  <a:lnTo>
                    <a:pt x="1852" y="395"/>
                  </a:lnTo>
                  <a:lnTo>
                    <a:pt x="1576" y="217"/>
                  </a:lnTo>
                  <a:lnTo>
                    <a:pt x="1419" y="138"/>
                  </a:lnTo>
                  <a:lnTo>
                    <a:pt x="1261" y="60"/>
                  </a:lnTo>
                  <a:lnTo>
                    <a:pt x="1123" y="20"/>
                  </a:lnTo>
                  <a:lnTo>
                    <a:pt x="965"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2"/>
            <p:cNvSpPr/>
            <p:nvPr/>
          </p:nvSpPr>
          <p:spPr>
            <a:xfrm>
              <a:off x="4476275" y="1584000"/>
              <a:ext cx="76350" cy="100475"/>
            </a:xfrm>
            <a:custGeom>
              <a:avLst/>
              <a:gdLst/>
              <a:ahLst/>
              <a:cxnLst/>
              <a:rect l="l" t="t" r="r" b="b"/>
              <a:pathLst>
                <a:path w="3054" h="4019" extrusionOk="0">
                  <a:moveTo>
                    <a:pt x="828" y="0"/>
                  </a:moveTo>
                  <a:lnTo>
                    <a:pt x="690" y="20"/>
                  </a:lnTo>
                  <a:lnTo>
                    <a:pt x="571" y="40"/>
                  </a:lnTo>
                  <a:lnTo>
                    <a:pt x="453" y="99"/>
                  </a:lnTo>
                  <a:lnTo>
                    <a:pt x="355" y="178"/>
                  </a:lnTo>
                  <a:lnTo>
                    <a:pt x="276" y="256"/>
                  </a:lnTo>
                  <a:lnTo>
                    <a:pt x="197" y="355"/>
                  </a:lnTo>
                  <a:lnTo>
                    <a:pt x="118" y="473"/>
                  </a:lnTo>
                  <a:lnTo>
                    <a:pt x="79" y="611"/>
                  </a:lnTo>
                  <a:lnTo>
                    <a:pt x="40" y="769"/>
                  </a:lnTo>
                  <a:lnTo>
                    <a:pt x="0" y="926"/>
                  </a:lnTo>
                  <a:lnTo>
                    <a:pt x="0" y="1103"/>
                  </a:lnTo>
                  <a:lnTo>
                    <a:pt x="0" y="1300"/>
                  </a:lnTo>
                  <a:lnTo>
                    <a:pt x="40" y="1478"/>
                  </a:lnTo>
                  <a:lnTo>
                    <a:pt x="79" y="1675"/>
                  </a:lnTo>
                  <a:lnTo>
                    <a:pt x="118" y="1872"/>
                  </a:lnTo>
                  <a:lnTo>
                    <a:pt x="177" y="2069"/>
                  </a:lnTo>
                  <a:lnTo>
                    <a:pt x="256" y="2266"/>
                  </a:lnTo>
                  <a:lnTo>
                    <a:pt x="453" y="2640"/>
                  </a:lnTo>
                  <a:lnTo>
                    <a:pt x="690" y="2994"/>
                  </a:lnTo>
                  <a:lnTo>
                    <a:pt x="808" y="3152"/>
                  </a:lnTo>
                  <a:lnTo>
                    <a:pt x="946" y="3310"/>
                  </a:lnTo>
                  <a:lnTo>
                    <a:pt x="1084" y="3448"/>
                  </a:lnTo>
                  <a:lnTo>
                    <a:pt x="1241" y="3585"/>
                  </a:lnTo>
                  <a:lnTo>
                    <a:pt x="1399" y="3704"/>
                  </a:lnTo>
                  <a:lnTo>
                    <a:pt x="1556" y="3802"/>
                  </a:lnTo>
                  <a:lnTo>
                    <a:pt x="1793" y="3920"/>
                  </a:lnTo>
                  <a:lnTo>
                    <a:pt x="2009" y="3979"/>
                  </a:lnTo>
                  <a:lnTo>
                    <a:pt x="2226" y="4019"/>
                  </a:lnTo>
                  <a:lnTo>
                    <a:pt x="2423" y="3999"/>
                  </a:lnTo>
                  <a:lnTo>
                    <a:pt x="2600" y="3940"/>
                  </a:lnTo>
                  <a:lnTo>
                    <a:pt x="2758" y="3841"/>
                  </a:lnTo>
                  <a:lnTo>
                    <a:pt x="2876" y="3723"/>
                  </a:lnTo>
                  <a:lnTo>
                    <a:pt x="2994" y="3546"/>
                  </a:lnTo>
                  <a:lnTo>
                    <a:pt x="2600" y="3329"/>
                  </a:lnTo>
                  <a:lnTo>
                    <a:pt x="2522" y="3428"/>
                  </a:lnTo>
                  <a:lnTo>
                    <a:pt x="2423" y="3507"/>
                  </a:lnTo>
                  <a:lnTo>
                    <a:pt x="2305" y="3546"/>
                  </a:lnTo>
                  <a:lnTo>
                    <a:pt x="2167" y="3585"/>
                  </a:lnTo>
                  <a:lnTo>
                    <a:pt x="2029" y="3585"/>
                  </a:lnTo>
                  <a:lnTo>
                    <a:pt x="1872" y="3546"/>
                  </a:lnTo>
                  <a:lnTo>
                    <a:pt x="1714" y="3487"/>
                  </a:lnTo>
                  <a:lnTo>
                    <a:pt x="1556" y="3408"/>
                  </a:lnTo>
                  <a:lnTo>
                    <a:pt x="1438" y="3329"/>
                  </a:lnTo>
                  <a:lnTo>
                    <a:pt x="1320" y="3251"/>
                  </a:lnTo>
                  <a:lnTo>
                    <a:pt x="1084" y="3034"/>
                  </a:lnTo>
                  <a:lnTo>
                    <a:pt x="867" y="2778"/>
                  </a:lnTo>
                  <a:lnTo>
                    <a:pt x="690" y="2502"/>
                  </a:lnTo>
                  <a:lnTo>
                    <a:pt x="552" y="2207"/>
                  </a:lnTo>
                  <a:lnTo>
                    <a:pt x="434" y="1891"/>
                  </a:lnTo>
                  <a:lnTo>
                    <a:pt x="355" y="1596"/>
                  </a:lnTo>
                  <a:lnTo>
                    <a:pt x="335" y="1438"/>
                  </a:lnTo>
                  <a:lnTo>
                    <a:pt x="335" y="1300"/>
                  </a:lnTo>
                  <a:lnTo>
                    <a:pt x="335" y="1163"/>
                  </a:lnTo>
                  <a:lnTo>
                    <a:pt x="355" y="1025"/>
                  </a:lnTo>
                  <a:lnTo>
                    <a:pt x="394" y="906"/>
                  </a:lnTo>
                  <a:lnTo>
                    <a:pt x="434" y="808"/>
                  </a:lnTo>
                  <a:lnTo>
                    <a:pt x="493" y="709"/>
                  </a:lnTo>
                  <a:lnTo>
                    <a:pt x="552" y="631"/>
                  </a:lnTo>
                  <a:lnTo>
                    <a:pt x="611" y="572"/>
                  </a:lnTo>
                  <a:lnTo>
                    <a:pt x="690" y="512"/>
                  </a:lnTo>
                  <a:lnTo>
                    <a:pt x="788" y="473"/>
                  </a:lnTo>
                  <a:lnTo>
                    <a:pt x="887" y="434"/>
                  </a:lnTo>
                  <a:lnTo>
                    <a:pt x="1084" y="434"/>
                  </a:lnTo>
                  <a:lnTo>
                    <a:pt x="1202" y="453"/>
                  </a:lnTo>
                  <a:lnTo>
                    <a:pt x="1320" y="473"/>
                  </a:lnTo>
                  <a:lnTo>
                    <a:pt x="1438" y="532"/>
                  </a:lnTo>
                  <a:lnTo>
                    <a:pt x="1556" y="591"/>
                  </a:lnTo>
                  <a:lnTo>
                    <a:pt x="1753" y="729"/>
                  </a:lnTo>
                  <a:lnTo>
                    <a:pt x="1931" y="867"/>
                  </a:lnTo>
                  <a:lnTo>
                    <a:pt x="2108" y="1044"/>
                  </a:lnTo>
                  <a:lnTo>
                    <a:pt x="2265" y="1241"/>
                  </a:lnTo>
                  <a:lnTo>
                    <a:pt x="2403" y="1458"/>
                  </a:lnTo>
                  <a:lnTo>
                    <a:pt x="2522" y="1694"/>
                  </a:lnTo>
                  <a:lnTo>
                    <a:pt x="2620" y="1911"/>
                  </a:lnTo>
                  <a:lnTo>
                    <a:pt x="2699" y="2147"/>
                  </a:lnTo>
                  <a:lnTo>
                    <a:pt x="3053" y="2364"/>
                  </a:lnTo>
                  <a:lnTo>
                    <a:pt x="2975" y="2029"/>
                  </a:lnTo>
                  <a:lnTo>
                    <a:pt x="2837" y="1714"/>
                  </a:lnTo>
                  <a:lnTo>
                    <a:pt x="2699" y="1419"/>
                  </a:lnTo>
                  <a:lnTo>
                    <a:pt x="2502" y="1123"/>
                  </a:lnTo>
                  <a:lnTo>
                    <a:pt x="2305" y="847"/>
                  </a:lnTo>
                  <a:lnTo>
                    <a:pt x="2068" y="591"/>
                  </a:lnTo>
                  <a:lnTo>
                    <a:pt x="1832" y="394"/>
                  </a:lnTo>
                  <a:lnTo>
                    <a:pt x="1576" y="217"/>
                  </a:lnTo>
                  <a:lnTo>
                    <a:pt x="1399" y="138"/>
                  </a:lnTo>
                  <a:lnTo>
                    <a:pt x="1261" y="59"/>
                  </a:lnTo>
                  <a:lnTo>
                    <a:pt x="1103" y="20"/>
                  </a:lnTo>
                  <a:lnTo>
                    <a:pt x="9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2"/>
            <p:cNvSpPr/>
            <p:nvPr/>
          </p:nvSpPr>
          <p:spPr>
            <a:xfrm>
              <a:off x="4592000" y="1615025"/>
              <a:ext cx="33500" cy="10850"/>
            </a:xfrm>
            <a:custGeom>
              <a:avLst/>
              <a:gdLst/>
              <a:ahLst/>
              <a:cxnLst/>
              <a:rect l="l" t="t" r="r" b="b"/>
              <a:pathLst>
                <a:path w="1340" h="434" extrusionOk="0">
                  <a:moveTo>
                    <a:pt x="473" y="0"/>
                  </a:moveTo>
                  <a:lnTo>
                    <a:pt x="0" y="276"/>
                  </a:lnTo>
                  <a:lnTo>
                    <a:pt x="118" y="335"/>
                  </a:lnTo>
                  <a:lnTo>
                    <a:pt x="237" y="394"/>
                  </a:lnTo>
                  <a:lnTo>
                    <a:pt x="355" y="414"/>
                  </a:lnTo>
                  <a:lnTo>
                    <a:pt x="473" y="434"/>
                  </a:lnTo>
                  <a:lnTo>
                    <a:pt x="670" y="434"/>
                  </a:lnTo>
                  <a:lnTo>
                    <a:pt x="768" y="394"/>
                  </a:lnTo>
                  <a:lnTo>
                    <a:pt x="867" y="355"/>
                  </a:lnTo>
                  <a:lnTo>
                    <a:pt x="1340" y="79"/>
                  </a:lnTo>
                  <a:lnTo>
                    <a:pt x="1241" y="119"/>
                  </a:lnTo>
                  <a:lnTo>
                    <a:pt x="1143" y="158"/>
                  </a:lnTo>
                  <a:lnTo>
                    <a:pt x="946" y="158"/>
                  </a:lnTo>
                  <a:lnTo>
                    <a:pt x="828" y="138"/>
                  </a:lnTo>
                  <a:lnTo>
                    <a:pt x="709" y="119"/>
                  </a:lnTo>
                  <a:lnTo>
                    <a:pt x="591" y="5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2"/>
            <p:cNvSpPr/>
            <p:nvPr/>
          </p:nvSpPr>
          <p:spPr>
            <a:xfrm>
              <a:off x="4561450" y="1542625"/>
              <a:ext cx="42400" cy="79325"/>
            </a:xfrm>
            <a:custGeom>
              <a:avLst/>
              <a:gdLst/>
              <a:ahLst/>
              <a:cxnLst/>
              <a:rect l="l" t="t" r="r" b="b"/>
              <a:pathLst>
                <a:path w="1696" h="3173" extrusionOk="0">
                  <a:moveTo>
                    <a:pt x="828" y="1"/>
                  </a:moveTo>
                  <a:lnTo>
                    <a:pt x="750" y="40"/>
                  </a:lnTo>
                  <a:lnTo>
                    <a:pt x="742" y="47"/>
                  </a:lnTo>
                  <a:lnTo>
                    <a:pt x="828" y="1"/>
                  </a:lnTo>
                  <a:close/>
                  <a:moveTo>
                    <a:pt x="742" y="47"/>
                  </a:moveTo>
                  <a:lnTo>
                    <a:pt x="356" y="257"/>
                  </a:lnTo>
                  <a:lnTo>
                    <a:pt x="277" y="316"/>
                  </a:lnTo>
                  <a:lnTo>
                    <a:pt x="198" y="395"/>
                  </a:lnTo>
                  <a:lnTo>
                    <a:pt x="139" y="473"/>
                  </a:lnTo>
                  <a:lnTo>
                    <a:pt x="99" y="572"/>
                  </a:lnTo>
                  <a:lnTo>
                    <a:pt x="60" y="670"/>
                  </a:lnTo>
                  <a:lnTo>
                    <a:pt x="21" y="789"/>
                  </a:lnTo>
                  <a:lnTo>
                    <a:pt x="1" y="907"/>
                  </a:lnTo>
                  <a:lnTo>
                    <a:pt x="1" y="1045"/>
                  </a:lnTo>
                  <a:lnTo>
                    <a:pt x="1" y="1202"/>
                  </a:lnTo>
                  <a:lnTo>
                    <a:pt x="21" y="1360"/>
                  </a:lnTo>
                  <a:lnTo>
                    <a:pt x="99" y="1655"/>
                  </a:lnTo>
                  <a:lnTo>
                    <a:pt x="198" y="1970"/>
                  </a:lnTo>
                  <a:lnTo>
                    <a:pt x="356" y="2266"/>
                  </a:lnTo>
                  <a:lnTo>
                    <a:pt x="533" y="2542"/>
                  </a:lnTo>
                  <a:lnTo>
                    <a:pt x="730" y="2778"/>
                  </a:lnTo>
                  <a:lnTo>
                    <a:pt x="966" y="2995"/>
                  </a:lnTo>
                  <a:lnTo>
                    <a:pt x="1084" y="3093"/>
                  </a:lnTo>
                  <a:lnTo>
                    <a:pt x="1222" y="3172"/>
                  </a:lnTo>
                  <a:lnTo>
                    <a:pt x="1695" y="2896"/>
                  </a:lnTo>
                  <a:lnTo>
                    <a:pt x="1557" y="2818"/>
                  </a:lnTo>
                  <a:lnTo>
                    <a:pt x="1439" y="2719"/>
                  </a:lnTo>
                  <a:lnTo>
                    <a:pt x="1203" y="2502"/>
                  </a:lnTo>
                  <a:lnTo>
                    <a:pt x="1006" y="2266"/>
                  </a:lnTo>
                  <a:lnTo>
                    <a:pt x="828" y="1990"/>
                  </a:lnTo>
                  <a:lnTo>
                    <a:pt x="671" y="1695"/>
                  </a:lnTo>
                  <a:lnTo>
                    <a:pt x="553" y="1380"/>
                  </a:lnTo>
                  <a:lnTo>
                    <a:pt x="493" y="1084"/>
                  </a:lnTo>
                  <a:lnTo>
                    <a:pt x="474" y="926"/>
                  </a:lnTo>
                  <a:lnTo>
                    <a:pt x="474" y="789"/>
                  </a:lnTo>
                  <a:lnTo>
                    <a:pt x="474" y="631"/>
                  </a:lnTo>
                  <a:lnTo>
                    <a:pt x="493" y="513"/>
                  </a:lnTo>
                  <a:lnTo>
                    <a:pt x="533" y="395"/>
                  </a:lnTo>
                  <a:lnTo>
                    <a:pt x="572" y="296"/>
                  </a:lnTo>
                  <a:lnTo>
                    <a:pt x="612" y="198"/>
                  </a:lnTo>
                  <a:lnTo>
                    <a:pt x="671" y="119"/>
                  </a:lnTo>
                  <a:lnTo>
                    <a:pt x="742" y="47"/>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2"/>
            <p:cNvSpPr/>
            <p:nvPr/>
          </p:nvSpPr>
          <p:spPr>
            <a:xfrm>
              <a:off x="4564425" y="1529825"/>
              <a:ext cx="76850" cy="65525"/>
            </a:xfrm>
            <a:custGeom>
              <a:avLst/>
              <a:gdLst/>
              <a:ahLst/>
              <a:cxnLst/>
              <a:rect l="l" t="t" r="r" b="b"/>
              <a:pathLst>
                <a:path w="3074" h="2621" extrusionOk="0">
                  <a:moveTo>
                    <a:pt x="104" y="314"/>
                  </a:moveTo>
                  <a:lnTo>
                    <a:pt x="99" y="316"/>
                  </a:lnTo>
                  <a:lnTo>
                    <a:pt x="0" y="375"/>
                  </a:lnTo>
                  <a:lnTo>
                    <a:pt x="104" y="314"/>
                  </a:lnTo>
                  <a:close/>
                  <a:moveTo>
                    <a:pt x="709" y="1"/>
                  </a:moveTo>
                  <a:lnTo>
                    <a:pt x="571" y="40"/>
                  </a:lnTo>
                  <a:lnTo>
                    <a:pt x="473" y="99"/>
                  </a:lnTo>
                  <a:lnTo>
                    <a:pt x="104" y="314"/>
                  </a:lnTo>
                  <a:lnTo>
                    <a:pt x="104" y="314"/>
                  </a:lnTo>
                  <a:lnTo>
                    <a:pt x="237" y="276"/>
                  </a:lnTo>
                  <a:lnTo>
                    <a:pt x="493" y="276"/>
                  </a:lnTo>
                  <a:lnTo>
                    <a:pt x="631" y="296"/>
                  </a:lnTo>
                  <a:lnTo>
                    <a:pt x="788" y="335"/>
                  </a:lnTo>
                  <a:lnTo>
                    <a:pt x="946" y="394"/>
                  </a:lnTo>
                  <a:lnTo>
                    <a:pt x="1103" y="473"/>
                  </a:lnTo>
                  <a:lnTo>
                    <a:pt x="1359" y="651"/>
                  </a:lnTo>
                  <a:lnTo>
                    <a:pt x="1615" y="867"/>
                  </a:lnTo>
                  <a:lnTo>
                    <a:pt x="1832" y="1104"/>
                  </a:lnTo>
                  <a:lnTo>
                    <a:pt x="2049" y="1379"/>
                  </a:lnTo>
                  <a:lnTo>
                    <a:pt x="2226" y="1675"/>
                  </a:lnTo>
                  <a:lnTo>
                    <a:pt x="2384" y="1990"/>
                  </a:lnTo>
                  <a:lnTo>
                    <a:pt x="2502" y="2305"/>
                  </a:lnTo>
                  <a:lnTo>
                    <a:pt x="2600" y="2620"/>
                  </a:lnTo>
                  <a:lnTo>
                    <a:pt x="3073" y="2345"/>
                  </a:lnTo>
                  <a:lnTo>
                    <a:pt x="2975" y="2029"/>
                  </a:lnTo>
                  <a:lnTo>
                    <a:pt x="2856" y="1714"/>
                  </a:lnTo>
                  <a:lnTo>
                    <a:pt x="2699" y="1399"/>
                  </a:lnTo>
                  <a:lnTo>
                    <a:pt x="2522" y="1104"/>
                  </a:lnTo>
                  <a:lnTo>
                    <a:pt x="2305" y="848"/>
                  </a:lnTo>
                  <a:lnTo>
                    <a:pt x="2088" y="591"/>
                  </a:lnTo>
                  <a:lnTo>
                    <a:pt x="1832" y="375"/>
                  </a:lnTo>
                  <a:lnTo>
                    <a:pt x="1576" y="197"/>
                  </a:lnTo>
                  <a:lnTo>
                    <a:pt x="1418" y="119"/>
                  </a:lnTo>
                  <a:lnTo>
                    <a:pt x="1261" y="60"/>
                  </a:lnTo>
                  <a:lnTo>
                    <a:pt x="1103" y="20"/>
                  </a:lnTo>
                  <a:lnTo>
                    <a:pt x="965"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2"/>
            <p:cNvSpPr/>
            <p:nvPr/>
          </p:nvSpPr>
          <p:spPr>
            <a:xfrm>
              <a:off x="4553100" y="1536725"/>
              <a:ext cx="76350" cy="100000"/>
            </a:xfrm>
            <a:custGeom>
              <a:avLst/>
              <a:gdLst/>
              <a:ahLst/>
              <a:cxnLst/>
              <a:rect l="l" t="t" r="r" b="b"/>
              <a:pathLst>
                <a:path w="3054" h="4000" extrusionOk="0">
                  <a:moveTo>
                    <a:pt x="690" y="0"/>
                  </a:moveTo>
                  <a:lnTo>
                    <a:pt x="571" y="40"/>
                  </a:lnTo>
                  <a:lnTo>
                    <a:pt x="453" y="99"/>
                  </a:lnTo>
                  <a:lnTo>
                    <a:pt x="355" y="158"/>
                  </a:lnTo>
                  <a:lnTo>
                    <a:pt x="256" y="256"/>
                  </a:lnTo>
                  <a:lnTo>
                    <a:pt x="177" y="355"/>
                  </a:lnTo>
                  <a:lnTo>
                    <a:pt x="118" y="473"/>
                  </a:lnTo>
                  <a:lnTo>
                    <a:pt x="59" y="611"/>
                  </a:lnTo>
                  <a:lnTo>
                    <a:pt x="20" y="749"/>
                  </a:lnTo>
                  <a:lnTo>
                    <a:pt x="0" y="926"/>
                  </a:lnTo>
                  <a:lnTo>
                    <a:pt x="0" y="1103"/>
                  </a:lnTo>
                  <a:lnTo>
                    <a:pt x="0" y="1281"/>
                  </a:lnTo>
                  <a:lnTo>
                    <a:pt x="20" y="1478"/>
                  </a:lnTo>
                  <a:lnTo>
                    <a:pt x="59" y="1675"/>
                  </a:lnTo>
                  <a:lnTo>
                    <a:pt x="118" y="1872"/>
                  </a:lnTo>
                  <a:lnTo>
                    <a:pt x="177" y="2069"/>
                  </a:lnTo>
                  <a:lnTo>
                    <a:pt x="256" y="2246"/>
                  </a:lnTo>
                  <a:lnTo>
                    <a:pt x="453" y="2620"/>
                  </a:lnTo>
                  <a:lnTo>
                    <a:pt x="670" y="2975"/>
                  </a:lnTo>
                  <a:lnTo>
                    <a:pt x="808" y="3152"/>
                  </a:lnTo>
                  <a:lnTo>
                    <a:pt x="946" y="3290"/>
                  </a:lnTo>
                  <a:lnTo>
                    <a:pt x="1084" y="3447"/>
                  </a:lnTo>
                  <a:lnTo>
                    <a:pt x="1241" y="3566"/>
                  </a:lnTo>
                  <a:lnTo>
                    <a:pt x="1399" y="3684"/>
                  </a:lnTo>
                  <a:lnTo>
                    <a:pt x="1556" y="3782"/>
                  </a:lnTo>
                  <a:lnTo>
                    <a:pt x="1793" y="3901"/>
                  </a:lnTo>
                  <a:lnTo>
                    <a:pt x="2009" y="3979"/>
                  </a:lnTo>
                  <a:lnTo>
                    <a:pt x="2226" y="3999"/>
                  </a:lnTo>
                  <a:lnTo>
                    <a:pt x="2423" y="3979"/>
                  </a:lnTo>
                  <a:lnTo>
                    <a:pt x="2600" y="3940"/>
                  </a:lnTo>
                  <a:lnTo>
                    <a:pt x="2738" y="3841"/>
                  </a:lnTo>
                  <a:lnTo>
                    <a:pt x="2876" y="3704"/>
                  </a:lnTo>
                  <a:lnTo>
                    <a:pt x="2975" y="3546"/>
                  </a:lnTo>
                  <a:lnTo>
                    <a:pt x="2600" y="3329"/>
                  </a:lnTo>
                  <a:lnTo>
                    <a:pt x="2521" y="3428"/>
                  </a:lnTo>
                  <a:lnTo>
                    <a:pt x="2403" y="3487"/>
                  </a:lnTo>
                  <a:lnTo>
                    <a:pt x="2285" y="3546"/>
                  </a:lnTo>
                  <a:lnTo>
                    <a:pt x="2167" y="3566"/>
                  </a:lnTo>
                  <a:lnTo>
                    <a:pt x="2029" y="3566"/>
                  </a:lnTo>
                  <a:lnTo>
                    <a:pt x="1871" y="3546"/>
                  </a:lnTo>
                  <a:lnTo>
                    <a:pt x="1714" y="3487"/>
                  </a:lnTo>
                  <a:lnTo>
                    <a:pt x="1556" y="3408"/>
                  </a:lnTo>
                  <a:lnTo>
                    <a:pt x="1418" y="3329"/>
                  </a:lnTo>
                  <a:lnTo>
                    <a:pt x="1300" y="3231"/>
                  </a:lnTo>
                  <a:lnTo>
                    <a:pt x="1064" y="3014"/>
                  </a:lnTo>
                  <a:lnTo>
                    <a:pt x="867" y="2778"/>
                  </a:lnTo>
                  <a:lnTo>
                    <a:pt x="690" y="2502"/>
                  </a:lnTo>
                  <a:lnTo>
                    <a:pt x="532" y="2206"/>
                  </a:lnTo>
                  <a:lnTo>
                    <a:pt x="433" y="1891"/>
                  </a:lnTo>
                  <a:lnTo>
                    <a:pt x="355" y="1596"/>
                  </a:lnTo>
                  <a:lnTo>
                    <a:pt x="335" y="1438"/>
                  </a:lnTo>
                  <a:lnTo>
                    <a:pt x="335" y="1281"/>
                  </a:lnTo>
                  <a:lnTo>
                    <a:pt x="335" y="1143"/>
                  </a:lnTo>
                  <a:lnTo>
                    <a:pt x="355" y="1025"/>
                  </a:lnTo>
                  <a:lnTo>
                    <a:pt x="394" y="906"/>
                  </a:lnTo>
                  <a:lnTo>
                    <a:pt x="433" y="788"/>
                  </a:lnTo>
                  <a:lnTo>
                    <a:pt x="473" y="709"/>
                  </a:lnTo>
                  <a:lnTo>
                    <a:pt x="532" y="631"/>
                  </a:lnTo>
                  <a:lnTo>
                    <a:pt x="611" y="552"/>
                  </a:lnTo>
                  <a:lnTo>
                    <a:pt x="690" y="493"/>
                  </a:lnTo>
                  <a:lnTo>
                    <a:pt x="768" y="453"/>
                  </a:lnTo>
                  <a:lnTo>
                    <a:pt x="867" y="434"/>
                  </a:lnTo>
                  <a:lnTo>
                    <a:pt x="965" y="414"/>
                  </a:lnTo>
                  <a:lnTo>
                    <a:pt x="1084" y="414"/>
                  </a:lnTo>
                  <a:lnTo>
                    <a:pt x="1202" y="434"/>
                  </a:lnTo>
                  <a:lnTo>
                    <a:pt x="1320" y="473"/>
                  </a:lnTo>
                  <a:lnTo>
                    <a:pt x="1438" y="532"/>
                  </a:lnTo>
                  <a:lnTo>
                    <a:pt x="1556" y="591"/>
                  </a:lnTo>
                  <a:lnTo>
                    <a:pt x="1753" y="709"/>
                  </a:lnTo>
                  <a:lnTo>
                    <a:pt x="1931" y="867"/>
                  </a:lnTo>
                  <a:lnTo>
                    <a:pt x="2108" y="1044"/>
                  </a:lnTo>
                  <a:lnTo>
                    <a:pt x="2246" y="1241"/>
                  </a:lnTo>
                  <a:lnTo>
                    <a:pt x="2403" y="1458"/>
                  </a:lnTo>
                  <a:lnTo>
                    <a:pt x="2521" y="1675"/>
                  </a:lnTo>
                  <a:lnTo>
                    <a:pt x="2620" y="1911"/>
                  </a:lnTo>
                  <a:lnTo>
                    <a:pt x="2699" y="2147"/>
                  </a:lnTo>
                  <a:lnTo>
                    <a:pt x="3053" y="2344"/>
                  </a:lnTo>
                  <a:lnTo>
                    <a:pt x="2955" y="2029"/>
                  </a:lnTo>
                  <a:lnTo>
                    <a:pt x="2837" y="1714"/>
                  </a:lnTo>
                  <a:lnTo>
                    <a:pt x="2679" y="1399"/>
                  </a:lnTo>
                  <a:lnTo>
                    <a:pt x="2502" y="1103"/>
                  </a:lnTo>
                  <a:lnTo>
                    <a:pt x="2285" y="828"/>
                  </a:lnTo>
                  <a:lnTo>
                    <a:pt x="2068" y="591"/>
                  </a:lnTo>
                  <a:lnTo>
                    <a:pt x="1812" y="375"/>
                  </a:lnTo>
                  <a:lnTo>
                    <a:pt x="1556" y="197"/>
                  </a:lnTo>
                  <a:lnTo>
                    <a:pt x="1399" y="118"/>
                  </a:lnTo>
                  <a:lnTo>
                    <a:pt x="1241" y="59"/>
                  </a:lnTo>
                  <a:lnTo>
                    <a:pt x="1103"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2"/>
            <p:cNvSpPr/>
            <p:nvPr/>
          </p:nvSpPr>
          <p:spPr>
            <a:xfrm>
              <a:off x="4674225" y="1571200"/>
              <a:ext cx="33525" cy="10850"/>
            </a:xfrm>
            <a:custGeom>
              <a:avLst/>
              <a:gdLst/>
              <a:ahLst/>
              <a:cxnLst/>
              <a:rect l="l" t="t" r="r" b="b"/>
              <a:pathLst>
                <a:path w="1341" h="434" extrusionOk="0">
                  <a:moveTo>
                    <a:pt x="474" y="0"/>
                  </a:moveTo>
                  <a:lnTo>
                    <a:pt x="1" y="256"/>
                  </a:lnTo>
                  <a:lnTo>
                    <a:pt x="119" y="335"/>
                  </a:lnTo>
                  <a:lnTo>
                    <a:pt x="237" y="374"/>
                  </a:lnTo>
                  <a:lnTo>
                    <a:pt x="355" y="414"/>
                  </a:lnTo>
                  <a:lnTo>
                    <a:pt x="474" y="434"/>
                  </a:lnTo>
                  <a:lnTo>
                    <a:pt x="572" y="434"/>
                  </a:lnTo>
                  <a:lnTo>
                    <a:pt x="690" y="414"/>
                  </a:lnTo>
                  <a:lnTo>
                    <a:pt x="769" y="394"/>
                  </a:lnTo>
                  <a:lnTo>
                    <a:pt x="868" y="355"/>
                  </a:lnTo>
                  <a:lnTo>
                    <a:pt x="1340" y="79"/>
                  </a:lnTo>
                  <a:lnTo>
                    <a:pt x="1340" y="79"/>
                  </a:lnTo>
                  <a:lnTo>
                    <a:pt x="1242" y="118"/>
                  </a:lnTo>
                  <a:lnTo>
                    <a:pt x="1163" y="138"/>
                  </a:lnTo>
                  <a:lnTo>
                    <a:pt x="1045" y="158"/>
                  </a:lnTo>
                  <a:lnTo>
                    <a:pt x="946" y="158"/>
                  </a:lnTo>
                  <a:lnTo>
                    <a:pt x="828" y="138"/>
                  </a:lnTo>
                  <a:lnTo>
                    <a:pt x="710" y="99"/>
                  </a:lnTo>
                  <a:lnTo>
                    <a:pt x="592" y="59"/>
                  </a:lnTo>
                  <a:lnTo>
                    <a:pt x="474"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2"/>
            <p:cNvSpPr/>
            <p:nvPr/>
          </p:nvSpPr>
          <p:spPr>
            <a:xfrm>
              <a:off x="4635325" y="1492400"/>
              <a:ext cx="76350" cy="100475"/>
            </a:xfrm>
            <a:custGeom>
              <a:avLst/>
              <a:gdLst/>
              <a:ahLst/>
              <a:cxnLst/>
              <a:rect l="l" t="t" r="r" b="b"/>
              <a:pathLst>
                <a:path w="3054" h="4019" extrusionOk="0">
                  <a:moveTo>
                    <a:pt x="828" y="0"/>
                  </a:moveTo>
                  <a:lnTo>
                    <a:pt x="690" y="20"/>
                  </a:lnTo>
                  <a:lnTo>
                    <a:pt x="572" y="60"/>
                  </a:lnTo>
                  <a:lnTo>
                    <a:pt x="454" y="99"/>
                  </a:lnTo>
                  <a:lnTo>
                    <a:pt x="355" y="178"/>
                  </a:lnTo>
                  <a:lnTo>
                    <a:pt x="257" y="257"/>
                  </a:lnTo>
                  <a:lnTo>
                    <a:pt x="178" y="355"/>
                  </a:lnTo>
                  <a:lnTo>
                    <a:pt x="119" y="473"/>
                  </a:lnTo>
                  <a:lnTo>
                    <a:pt x="60" y="611"/>
                  </a:lnTo>
                  <a:lnTo>
                    <a:pt x="20" y="769"/>
                  </a:lnTo>
                  <a:lnTo>
                    <a:pt x="1" y="926"/>
                  </a:lnTo>
                  <a:lnTo>
                    <a:pt x="1" y="1104"/>
                  </a:lnTo>
                  <a:lnTo>
                    <a:pt x="1" y="1301"/>
                  </a:lnTo>
                  <a:lnTo>
                    <a:pt x="20" y="1478"/>
                  </a:lnTo>
                  <a:lnTo>
                    <a:pt x="60" y="1675"/>
                  </a:lnTo>
                  <a:lnTo>
                    <a:pt x="119" y="1872"/>
                  </a:lnTo>
                  <a:lnTo>
                    <a:pt x="178" y="2069"/>
                  </a:lnTo>
                  <a:lnTo>
                    <a:pt x="257" y="2266"/>
                  </a:lnTo>
                  <a:lnTo>
                    <a:pt x="454" y="2640"/>
                  </a:lnTo>
                  <a:lnTo>
                    <a:pt x="690" y="2995"/>
                  </a:lnTo>
                  <a:lnTo>
                    <a:pt x="808" y="3152"/>
                  </a:lnTo>
                  <a:lnTo>
                    <a:pt x="946" y="3310"/>
                  </a:lnTo>
                  <a:lnTo>
                    <a:pt x="1084" y="3448"/>
                  </a:lnTo>
                  <a:lnTo>
                    <a:pt x="1242" y="3586"/>
                  </a:lnTo>
                  <a:lnTo>
                    <a:pt x="1399" y="3704"/>
                  </a:lnTo>
                  <a:lnTo>
                    <a:pt x="1557" y="3802"/>
                  </a:lnTo>
                  <a:lnTo>
                    <a:pt x="1793" y="3920"/>
                  </a:lnTo>
                  <a:lnTo>
                    <a:pt x="2010" y="3979"/>
                  </a:lnTo>
                  <a:lnTo>
                    <a:pt x="2227" y="4019"/>
                  </a:lnTo>
                  <a:lnTo>
                    <a:pt x="2424" y="3999"/>
                  </a:lnTo>
                  <a:lnTo>
                    <a:pt x="2601" y="3940"/>
                  </a:lnTo>
                  <a:lnTo>
                    <a:pt x="2758" y="3861"/>
                  </a:lnTo>
                  <a:lnTo>
                    <a:pt x="2877" y="3723"/>
                  </a:lnTo>
                  <a:lnTo>
                    <a:pt x="2995" y="3546"/>
                  </a:lnTo>
                  <a:lnTo>
                    <a:pt x="2601" y="3329"/>
                  </a:lnTo>
                  <a:lnTo>
                    <a:pt x="2522" y="3428"/>
                  </a:lnTo>
                  <a:lnTo>
                    <a:pt x="2424" y="3507"/>
                  </a:lnTo>
                  <a:lnTo>
                    <a:pt x="2305" y="3546"/>
                  </a:lnTo>
                  <a:lnTo>
                    <a:pt x="2168" y="3586"/>
                  </a:lnTo>
                  <a:lnTo>
                    <a:pt x="2030" y="3586"/>
                  </a:lnTo>
                  <a:lnTo>
                    <a:pt x="1872" y="3546"/>
                  </a:lnTo>
                  <a:lnTo>
                    <a:pt x="1714" y="3507"/>
                  </a:lnTo>
                  <a:lnTo>
                    <a:pt x="1557" y="3408"/>
                  </a:lnTo>
                  <a:lnTo>
                    <a:pt x="1419" y="3329"/>
                  </a:lnTo>
                  <a:lnTo>
                    <a:pt x="1301" y="3251"/>
                  </a:lnTo>
                  <a:lnTo>
                    <a:pt x="1084" y="3034"/>
                  </a:lnTo>
                  <a:lnTo>
                    <a:pt x="867" y="2778"/>
                  </a:lnTo>
                  <a:lnTo>
                    <a:pt x="690" y="2502"/>
                  </a:lnTo>
                  <a:lnTo>
                    <a:pt x="533" y="2207"/>
                  </a:lnTo>
                  <a:lnTo>
                    <a:pt x="434" y="1911"/>
                  </a:lnTo>
                  <a:lnTo>
                    <a:pt x="355" y="1596"/>
                  </a:lnTo>
                  <a:lnTo>
                    <a:pt x="336" y="1458"/>
                  </a:lnTo>
                  <a:lnTo>
                    <a:pt x="336" y="1301"/>
                  </a:lnTo>
                  <a:lnTo>
                    <a:pt x="336" y="1163"/>
                  </a:lnTo>
                  <a:lnTo>
                    <a:pt x="355" y="1025"/>
                  </a:lnTo>
                  <a:lnTo>
                    <a:pt x="395" y="907"/>
                  </a:lnTo>
                  <a:lnTo>
                    <a:pt x="434" y="808"/>
                  </a:lnTo>
                  <a:lnTo>
                    <a:pt x="473" y="710"/>
                  </a:lnTo>
                  <a:lnTo>
                    <a:pt x="552" y="631"/>
                  </a:lnTo>
                  <a:lnTo>
                    <a:pt x="611" y="572"/>
                  </a:lnTo>
                  <a:lnTo>
                    <a:pt x="690" y="513"/>
                  </a:lnTo>
                  <a:lnTo>
                    <a:pt x="789" y="473"/>
                  </a:lnTo>
                  <a:lnTo>
                    <a:pt x="867" y="454"/>
                  </a:lnTo>
                  <a:lnTo>
                    <a:pt x="986" y="434"/>
                  </a:lnTo>
                  <a:lnTo>
                    <a:pt x="1084" y="434"/>
                  </a:lnTo>
                  <a:lnTo>
                    <a:pt x="1202" y="454"/>
                  </a:lnTo>
                  <a:lnTo>
                    <a:pt x="1320" y="493"/>
                  </a:lnTo>
                  <a:lnTo>
                    <a:pt x="1439" y="532"/>
                  </a:lnTo>
                  <a:lnTo>
                    <a:pt x="1557" y="591"/>
                  </a:lnTo>
                  <a:lnTo>
                    <a:pt x="1754" y="729"/>
                  </a:lnTo>
                  <a:lnTo>
                    <a:pt x="1931" y="887"/>
                  </a:lnTo>
                  <a:lnTo>
                    <a:pt x="2108" y="1064"/>
                  </a:lnTo>
                  <a:lnTo>
                    <a:pt x="2266" y="1261"/>
                  </a:lnTo>
                  <a:lnTo>
                    <a:pt x="2404" y="1458"/>
                  </a:lnTo>
                  <a:lnTo>
                    <a:pt x="2522" y="1694"/>
                  </a:lnTo>
                  <a:lnTo>
                    <a:pt x="2621" y="1911"/>
                  </a:lnTo>
                  <a:lnTo>
                    <a:pt x="2699" y="2148"/>
                  </a:lnTo>
                  <a:lnTo>
                    <a:pt x="3054" y="2364"/>
                  </a:lnTo>
                  <a:lnTo>
                    <a:pt x="2955" y="2049"/>
                  </a:lnTo>
                  <a:lnTo>
                    <a:pt x="2837" y="1714"/>
                  </a:lnTo>
                  <a:lnTo>
                    <a:pt x="2680" y="1419"/>
                  </a:lnTo>
                  <a:lnTo>
                    <a:pt x="2502" y="1123"/>
                  </a:lnTo>
                  <a:lnTo>
                    <a:pt x="2286" y="847"/>
                  </a:lnTo>
                  <a:lnTo>
                    <a:pt x="2069" y="611"/>
                  </a:lnTo>
                  <a:lnTo>
                    <a:pt x="1813" y="394"/>
                  </a:lnTo>
                  <a:lnTo>
                    <a:pt x="1557" y="217"/>
                  </a:lnTo>
                  <a:lnTo>
                    <a:pt x="1399" y="138"/>
                  </a:lnTo>
                  <a:lnTo>
                    <a:pt x="1242" y="79"/>
                  </a:lnTo>
                  <a:lnTo>
                    <a:pt x="1104"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2"/>
            <p:cNvSpPr/>
            <p:nvPr/>
          </p:nvSpPr>
          <p:spPr>
            <a:xfrm>
              <a:off x="4748100" y="1523425"/>
              <a:ext cx="33525" cy="11350"/>
            </a:xfrm>
            <a:custGeom>
              <a:avLst/>
              <a:gdLst/>
              <a:ahLst/>
              <a:cxnLst/>
              <a:rect l="l" t="t" r="r" b="b"/>
              <a:pathLst>
                <a:path w="1341" h="454" extrusionOk="0">
                  <a:moveTo>
                    <a:pt x="1340" y="79"/>
                  </a:moveTo>
                  <a:lnTo>
                    <a:pt x="1237" y="139"/>
                  </a:lnTo>
                  <a:lnTo>
                    <a:pt x="1237" y="139"/>
                  </a:lnTo>
                  <a:lnTo>
                    <a:pt x="1242" y="138"/>
                  </a:lnTo>
                  <a:lnTo>
                    <a:pt x="1340" y="79"/>
                  </a:lnTo>
                  <a:close/>
                  <a:moveTo>
                    <a:pt x="473" y="0"/>
                  </a:moveTo>
                  <a:lnTo>
                    <a:pt x="1" y="276"/>
                  </a:lnTo>
                  <a:lnTo>
                    <a:pt x="119" y="335"/>
                  </a:lnTo>
                  <a:lnTo>
                    <a:pt x="237" y="394"/>
                  </a:lnTo>
                  <a:lnTo>
                    <a:pt x="355" y="434"/>
                  </a:lnTo>
                  <a:lnTo>
                    <a:pt x="473" y="434"/>
                  </a:lnTo>
                  <a:lnTo>
                    <a:pt x="572" y="453"/>
                  </a:lnTo>
                  <a:lnTo>
                    <a:pt x="670" y="434"/>
                  </a:lnTo>
                  <a:lnTo>
                    <a:pt x="769" y="394"/>
                  </a:lnTo>
                  <a:lnTo>
                    <a:pt x="867" y="355"/>
                  </a:lnTo>
                  <a:lnTo>
                    <a:pt x="1237" y="139"/>
                  </a:lnTo>
                  <a:lnTo>
                    <a:pt x="1237" y="139"/>
                  </a:lnTo>
                  <a:lnTo>
                    <a:pt x="1143" y="158"/>
                  </a:lnTo>
                  <a:lnTo>
                    <a:pt x="1045" y="178"/>
                  </a:lnTo>
                  <a:lnTo>
                    <a:pt x="946" y="158"/>
                  </a:lnTo>
                  <a:lnTo>
                    <a:pt x="828" y="158"/>
                  </a:lnTo>
                  <a:lnTo>
                    <a:pt x="710" y="119"/>
                  </a:lnTo>
                  <a:lnTo>
                    <a:pt x="592" y="7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2"/>
            <p:cNvSpPr/>
            <p:nvPr/>
          </p:nvSpPr>
          <p:spPr>
            <a:xfrm>
              <a:off x="4709200" y="1445125"/>
              <a:ext cx="76350" cy="100000"/>
            </a:xfrm>
            <a:custGeom>
              <a:avLst/>
              <a:gdLst/>
              <a:ahLst/>
              <a:cxnLst/>
              <a:rect l="l" t="t" r="r" b="b"/>
              <a:pathLst>
                <a:path w="3054" h="4000" extrusionOk="0">
                  <a:moveTo>
                    <a:pt x="808" y="0"/>
                  </a:moveTo>
                  <a:lnTo>
                    <a:pt x="690" y="20"/>
                  </a:lnTo>
                  <a:lnTo>
                    <a:pt x="572" y="40"/>
                  </a:lnTo>
                  <a:lnTo>
                    <a:pt x="453" y="99"/>
                  </a:lnTo>
                  <a:lnTo>
                    <a:pt x="355" y="158"/>
                  </a:lnTo>
                  <a:lnTo>
                    <a:pt x="257" y="256"/>
                  </a:lnTo>
                  <a:lnTo>
                    <a:pt x="178" y="355"/>
                  </a:lnTo>
                  <a:lnTo>
                    <a:pt x="119" y="473"/>
                  </a:lnTo>
                  <a:lnTo>
                    <a:pt x="60" y="611"/>
                  </a:lnTo>
                  <a:lnTo>
                    <a:pt x="20" y="749"/>
                  </a:lnTo>
                  <a:lnTo>
                    <a:pt x="0" y="926"/>
                  </a:lnTo>
                  <a:lnTo>
                    <a:pt x="0" y="1104"/>
                  </a:lnTo>
                  <a:lnTo>
                    <a:pt x="0" y="1281"/>
                  </a:lnTo>
                  <a:lnTo>
                    <a:pt x="20" y="1478"/>
                  </a:lnTo>
                  <a:lnTo>
                    <a:pt x="60" y="1675"/>
                  </a:lnTo>
                  <a:lnTo>
                    <a:pt x="119" y="1872"/>
                  </a:lnTo>
                  <a:lnTo>
                    <a:pt x="178" y="2069"/>
                  </a:lnTo>
                  <a:lnTo>
                    <a:pt x="257" y="2266"/>
                  </a:lnTo>
                  <a:lnTo>
                    <a:pt x="453" y="2640"/>
                  </a:lnTo>
                  <a:lnTo>
                    <a:pt x="670" y="2995"/>
                  </a:lnTo>
                  <a:lnTo>
                    <a:pt x="808" y="3152"/>
                  </a:lnTo>
                  <a:lnTo>
                    <a:pt x="946" y="3310"/>
                  </a:lnTo>
                  <a:lnTo>
                    <a:pt x="1084" y="3448"/>
                  </a:lnTo>
                  <a:lnTo>
                    <a:pt x="1241" y="3585"/>
                  </a:lnTo>
                  <a:lnTo>
                    <a:pt x="1379" y="3684"/>
                  </a:lnTo>
                  <a:lnTo>
                    <a:pt x="1557" y="3802"/>
                  </a:lnTo>
                  <a:lnTo>
                    <a:pt x="1793" y="3901"/>
                  </a:lnTo>
                  <a:lnTo>
                    <a:pt x="2010" y="3979"/>
                  </a:lnTo>
                  <a:lnTo>
                    <a:pt x="2226" y="3999"/>
                  </a:lnTo>
                  <a:lnTo>
                    <a:pt x="2423" y="3999"/>
                  </a:lnTo>
                  <a:lnTo>
                    <a:pt x="2601" y="3940"/>
                  </a:lnTo>
                  <a:lnTo>
                    <a:pt x="2738" y="3842"/>
                  </a:lnTo>
                  <a:lnTo>
                    <a:pt x="2876" y="3723"/>
                  </a:lnTo>
                  <a:lnTo>
                    <a:pt x="2975" y="3546"/>
                  </a:lnTo>
                  <a:lnTo>
                    <a:pt x="2601" y="3329"/>
                  </a:lnTo>
                  <a:lnTo>
                    <a:pt x="2522" y="3428"/>
                  </a:lnTo>
                  <a:lnTo>
                    <a:pt x="2404" y="3507"/>
                  </a:lnTo>
                  <a:lnTo>
                    <a:pt x="2285" y="3546"/>
                  </a:lnTo>
                  <a:lnTo>
                    <a:pt x="2167" y="3566"/>
                  </a:lnTo>
                  <a:lnTo>
                    <a:pt x="2029" y="3566"/>
                  </a:lnTo>
                  <a:lnTo>
                    <a:pt x="1872" y="3546"/>
                  </a:lnTo>
                  <a:lnTo>
                    <a:pt x="1714" y="3487"/>
                  </a:lnTo>
                  <a:lnTo>
                    <a:pt x="1557" y="3408"/>
                  </a:lnTo>
                  <a:lnTo>
                    <a:pt x="1419" y="3329"/>
                  </a:lnTo>
                  <a:lnTo>
                    <a:pt x="1301" y="3231"/>
                  </a:lnTo>
                  <a:lnTo>
                    <a:pt x="1064" y="3034"/>
                  </a:lnTo>
                  <a:lnTo>
                    <a:pt x="867" y="2778"/>
                  </a:lnTo>
                  <a:lnTo>
                    <a:pt x="690" y="2502"/>
                  </a:lnTo>
                  <a:lnTo>
                    <a:pt x="532" y="2207"/>
                  </a:lnTo>
                  <a:lnTo>
                    <a:pt x="414" y="1891"/>
                  </a:lnTo>
                  <a:lnTo>
                    <a:pt x="355" y="1596"/>
                  </a:lnTo>
                  <a:lnTo>
                    <a:pt x="335" y="1438"/>
                  </a:lnTo>
                  <a:lnTo>
                    <a:pt x="335" y="1301"/>
                  </a:lnTo>
                  <a:lnTo>
                    <a:pt x="335" y="1163"/>
                  </a:lnTo>
                  <a:lnTo>
                    <a:pt x="355" y="1025"/>
                  </a:lnTo>
                  <a:lnTo>
                    <a:pt x="394" y="907"/>
                  </a:lnTo>
                  <a:lnTo>
                    <a:pt x="434" y="808"/>
                  </a:lnTo>
                  <a:lnTo>
                    <a:pt x="473" y="710"/>
                  </a:lnTo>
                  <a:lnTo>
                    <a:pt x="532" y="631"/>
                  </a:lnTo>
                  <a:lnTo>
                    <a:pt x="611" y="552"/>
                  </a:lnTo>
                  <a:lnTo>
                    <a:pt x="690" y="513"/>
                  </a:lnTo>
                  <a:lnTo>
                    <a:pt x="769" y="473"/>
                  </a:lnTo>
                  <a:lnTo>
                    <a:pt x="867" y="434"/>
                  </a:lnTo>
                  <a:lnTo>
                    <a:pt x="1084" y="434"/>
                  </a:lnTo>
                  <a:lnTo>
                    <a:pt x="1202" y="453"/>
                  </a:lnTo>
                  <a:lnTo>
                    <a:pt x="1320" y="473"/>
                  </a:lnTo>
                  <a:lnTo>
                    <a:pt x="1438" y="532"/>
                  </a:lnTo>
                  <a:lnTo>
                    <a:pt x="1557" y="591"/>
                  </a:lnTo>
                  <a:lnTo>
                    <a:pt x="1754" y="729"/>
                  </a:lnTo>
                  <a:lnTo>
                    <a:pt x="1931" y="867"/>
                  </a:lnTo>
                  <a:lnTo>
                    <a:pt x="2108" y="1044"/>
                  </a:lnTo>
                  <a:lnTo>
                    <a:pt x="2246" y="1241"/>
                  </a:lnTo>
                  <a:lnTo>
                    <a:pt x="2404" y="1458"/>
                  </a:lnTo>
                  <a:lnTo>
                    <a:pt x="2522" y="1675"/>
                  </a:lnTo>
                  <a:lnTo>
                    <a:pt x="2620" y="1911"/>
                  </a:lnTo>
                  <a:lnTo>
                    <a:pt x="2699" y="2148"/>
                  </a:lnTo>
                  <a:lnTo>
                    <a:pt x="3054" y="2345"/>
                  </a:lnTo>
                  <a:lnTo>
                    <a:pt x="3054" y="2345"/>
                  </a:lnTo>
                  <a:lnTo>
                    <a:pt x="2955" y="2029"/>
                  </a:lnTo>
                  <a:lnTo>
                    <a:pt x="2837" y="1714"/>
                  </a:lnTo>
                  <a:lnTo>
                    <a:pt x="2679" y="1399"/>
                  </a:lnTo>
                  <a:lnTo>
                    <a:pt x="2502" y="1123"/>
                  </a:lnTo>
                  <a:lnTo>
                    <a:pt x="2285" y="847"/>
                  </a:lnTo>
                  <a:lnTo>
                    <a:pt x="2069" y="591"/>
                  </a:lnTo>
                  <a:lnTo>
                    <a:pt x="1813" y="375"/>
                  </a:lnTo>
                  <a:lnTo>
                    <a:pt x="1557" y="217"/>
                  </a:lnTo>
                  <a:lnTo>
                    <a:pt x="1399" y="119"/>
                  </a:lnTo>
                  <a:lnTo>
                    <a:pt x="1241" y="60"/>
                  </a:lnTo>
                  <a:lnTo>
                    <a:pt x="1104"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2"/>
            <p:cNvSpPr/>
            <p:nvPr/>
          </p:nvSpPr>
          <p:spPr>
            <a:xfrm>
              <a:off x="4827400" y="1480575"/>
              <a:ext cx="33500" cy="10875"/>
            </a:xfrm>
            <a:custGeom>
              <a:avLst/>
              <a:gdLst/>
              <a:ahLst/>
              <a:cxnLst/>
              <a:rect l="l" t="t" r="r" b="b"/>
              <a:pathLst>
                <a:path w="1340" h="435" extrusionOk="0">
                  <a:moveTo>
                    <a:pt x="473" y="1"/>
                  </a:moveTo>
                  <a:lnTo>
                    <a:pt x="0" y="276"/>
                  </a:lnTo>
                  <a:lnTo>
                    <a:pt x="118" y="336"/>
                  </a:lnTo>
                  <a:lnTo>
                    <a:pt x="256" y="375"/>
                  </a:lnTo>
                  <a:lnTo>
                    <a:pt x="374" y="414"/>
                  </a:lnTo>
                  <a:lnTo>
                    <a:pt x="473" y="434"/>
                  </a:lnTo>
                  <a:lnTo>
                    <a:pt x="591" y="434"/>
                  </a:lnTo>
                  <a:lnTo>
                    <a:pt x="689" y="414"/>
                  </a:lnTo>
                  <a:lnTo>
                    <a:pt x="788" y="395"/>
                  </a:lnTo>
                  <a:lnTo>
                    <a:pt x="867" y="355"/>
                  </a:lnTo>
                  <a:lnTo>
                    <a:pt x="1339" y="79"/>
                  </a:lnTo>
                  <a:lnTo>
                    <a:pt x="1339" y="79"/>
                  </a:lnTo>
                  <a:lnTo>
                    <a:pt x="1261" y="119"/>
                  </a:lnTo>
                  <a:lnTo>
                    <a:pt x="1162" y="139"/>
                  </a:lnTo>
                  <a:lnTo>
                    <a:pt x="1064" y="158"/>
                  </a:lnTo>
                  <a:lnTo>
                    <a:pt x="946" y="158"/>
                  </a:lnTo>
                  <a:lnTo>
                    <a:pt x="847" y="139"/>
                  </a:lnTo>
                  <a:lnTo>
                    <a:pt x="729" y="119"/>
                  </a:lnTo>
                  <a:lnTo>
                    <a:pt x="591" y="60"/>
                  </a:lnTo>
                  <a:lnTo>
                    <a:pt x="473" y="1"/>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2"/>
            <p:cNvSpPr/>
            <p:nvPr/>
          </p:nvSpPr>
          <p:spPr>
            <a:xfrm>
              <a:off x="4788475" y="1401775"/>
              <a:ext cx="76375" cy="100500"/>
            </a:xfrm>
            <a:custGeom>
              <a:avLst/>
              <a:gdLst/>
              <a:ahLst/>
              <a:cxnLst/>
              <a:rect l="l" t="t" r="r" b="b"/>
              <a:pathLst>
                <a:path w="3055" h="4020" extrusionOk="0">
                  <a:moveTo>
                    <a:pt x="828" y="1"/>
                  </a:moveTo>
                  <a:lnTo>
                    <a:pt x="690" y="21"/>
                  </a:lnTo>
                  <a:lnTo>
                    <a:pt x="572" y="60"/>
                  </a:lnTo>
                  <a:lnTo>
                    <a:pt x="454" y="99"/>
                  </a:lnTo>
                  <a:lnTo>
                    <a:pt x="355" y="178"/>
                  </a:lnTo>
                  <a:lnTo>
                    <a:pt x="277" y="257"/>
                  </a:lnTo>
                  <a:lnTo>
                    <a:pt x="198" y="375"/>
                  </a:lnTo>
                  <a:lnTo>
                    <a:pt x="119" y="493"/>
                  </a:lnTo>
                  <a:lnTo>
                    <a:pt x="80" y="612"/>
                  </a:lnTo>
                  <a:lnTo>
                    <a:pt x="40" y="769"/>
                  </a:lnTo>
                  <a:lnTo>
                    <a:pt x="1" y="927"/>
                  </a:lnTo>
                  <a:lnTo>
                    <a:pt x="1" y="1104"/>
                  </a:lnTo>
                  <a:lnTo>
                    <a:pt x="1" y="1301"/>
                  </a:lnTo>
                  <a:lnTo>
                    <a:pt x="40" y="1498"/>
                  </a:lnTo>
                  <a:lnTo>
                    <a:pt x="60" y="1695"/>
                  </a:lnTo>
                  <a:lnTo>
                    <a:pt x="119" y="1872"/>
                  </a:lnTo>
                  <a:lnTo>
                    <a:pt x="178" y="2069"/>
                  </a:lnTo>
                  <a:lnTo>
                    <a:pt x="257" y="2266"/>
                  </a:lnTo>
                  <a:lnTo>
                    <a:pt x="454" y="2641"/>
                  </a:lnTo>
                  <a:lnTo>
                    <a:pt x="690" y="2995"/>
                  </a:lnTo>
                  <a:lnTo>
                    <a:pt x="808" y="3153"/>
                  </a:lnTo>
                  <a:lnTo>
                    <a:pt x="946" y="3310"/>
                  </a:lnTo>
                  <a:lnTo>
                    <a:pt x="1084" y="3448"/>
                  </a:lnTo>
                  <a:lnTo>
                    <a:pt x="1242" y="3586"/>
                  </a:lnTo>
                  <a:lnTo>
                    <a:pt x="1399" y="3704"/>
                  </a:lnTo>
                  <a:lnTo>
                    <a:pt x="1557" y="3803"/>
                  </a:lnTo>
                  <a:lnTo>
                    <a:pt x="1793" y="3921"/>
                  </a:lnTo>
                  <a:lnTo>
                    <a:pt x="2010" y="4000"/>
                  </a:lnTo>
                  <a:lnTo>
                    <a:pt x="2227" y="4019"/>
                  </a:lnTo>
                  <a:lnTo>
                    <a:pt x="2424" y="4000"/>
                  </a:lnTo>
                  <a:lnTo>
                    <a:pt x="2601" y="3941"/>
                  </a:lnTo>
                  <a:lnTo>
                    <a:pt x="2759" y="3862"/>
                  </a:lnTo>
                  <a:lnTo>
                    <a:pt x="2877" y="3724"/>
                  </a:lnTo>
                  <a:lnTo>
                    <a:pt x="2995" y="3566"/>
                  </a:lnTo>
                  <a:lnTo>
                    <a:pt x="2601" y="3330"/>
                  </a:lnTo>
                  <a:lnTo>
                    <a:pt x="2522" y="3428"/>
                  </a:lnTo>
                  <a:lnTo>
                    <a:pt x="2424" y="3507"/>
                  </a:lnTo>
                  <a:lnTo>
                    <a:pt x="2306" y="3566"/>
                  </a:lnTo>
                  <a:lnTo>
                    <a:pt x="2168" y="3586"/>
                  </a:lnTo>
                  <a:lnTo>
                    <a:pt x="2030" y="3586"/>
                  </a:lnTo>
                  <a:lnTo>
                    <a:pt x="1872" y="3566"/>
                  </a:lnTo>
                  <a:lnTo>
                    <a:pt x="1715" y="3507"/>
                  </a:lnTo>
                  <a:lnTo>
                    <a:pt x="1557" y="3428"/>
                  </a:lnTo>
                  <a:lnTo>
                    <a:pt x="1439" y="3350"/>
                  </a:lnTo>
                  <a:lnTo>
                    <a:pt x="1301" y="3251"/>
                  </a:lnTo>
                  <a:lnTo>
                    <a:pt x="1084" y="3035"/>
                  </a:lnTo>
                  <a:lnTo>
                    <a:pt x="868" y="2778"/>
                  </a:lnTo>
                  <a:lnTo>
                    <a:pt x="690" y="2503"/>
                  </a:lnTo>
                  <a:lnTo>
                    <a:pt x="552" y="2207"/>
                  </a:lnTo>
                  <a:lnTo>
                    <a:pt x="434" y="1912"/>
                  </a:lnTo>
                  <a:lnTo>
                    <a:pt x="355" y="1597"/>
                  </a:lnTo>
                  <a:lnTo>
                    <a:pt x="336" y="1459"/>
                  </a:lnTo>
                  <a:lnTo>
                    <a:pt x="336" y="1301"/>
                  </a:lnTo>
                  <a:lnTo>
                    <a:pt x="336" y="1163"/>
                  </a:lnTo>
                  <a:lnTo>
                    <a:pt x="355" y="1045"/>
                  </a:lnTo>
                  <a:lnTo>
                    <a:pt x="395" y="927"/>
                  </a:lnTo>
                  <a:lnTo>
                    <a:pt x="434" y="809"/>
                  </a:lnTo>
                  <a:lnTo>
                    <a:pt x="493" y="710"/>
                  </a:lnTo>
                  <a:lnTo>
                    <a:pt x="552" y="631"/>
                  </a:lnTo>
                  <a:lnTo>
                    <a:pt x="611" y="572"/>
                  </a:lnTo>
                  <a:lnTo>
                    <a:pt x="690" y="513"/>
                  </a:lnTo>
                  <a:lnTo>
                    <a:pt x="789" y="474"/>
                  </a:lnTo>
                  <a:lnTo>
                    <a:pt x="887" y="454"/>
                  </a:lnTo>
                  <a:lnTo>
                    <a:pt x="986" y="434"/>
                  </a:lnTo>
                  <a:lnTo>
                    <a:pt x="1084" y="434"/>
                  </a:lnTo>
                  <a:lnTo>
                    <a:pt x="1202" y="454"/>
                  </a:lnTo>
                  <a:lnTo>
                    <a:pt x="1321" y="493"/>
                  </a:lnTo>
                  <a:lnTo>
                    <a:pt x="1439" y="533"/>
                  </a:lnTo>
                  <a:lnTo>
                    <a:pt x="1557" y="612"/>
                  </a:lnTo>
                  <a:lnTo>
                    <a:pt x="1754" y="730"/>
                  </a:lnTo>
                  <a:lnTo>
                    <a:pt x="1931" y="887"/>
                  </a:lnTo>
                  <a:lnTo>
                    <a:pt x="2109" y="1065"/>
                  </a:lnTo>
                  <a:lnTo>
                    <a:pt x="2266" y="1262"/>
                  </a:lnTo>
                  <a:lnTo>
                    <a:pt x="2404" y="1478"/>
                  </a:lnTo>
                  <a:lnTo>
                    <a:pt x="2522" y="1695"/>
                  </a:lnTo>
                  <a:lnTo>
                    <a:pt x="2621" y="1931"/>
                  </a:lnTo>
                  <a:lnTo>
                    <a:pt x="2700" y="2168"/>
                  </a:lnTo>
                  <a:lnTo>
                    <a:pt x="3054" y="2365"/>
                  </a:lnTo>
                  <a:lnTo>
                    <a:pt x="2975" y="2050"/>
                  </a:lnTo>
                  <a:lnTo>
                    <a:pt x="2837" y="1734"/>
                  </a:lnTo>
                  <a:lnTo>
                    <a:pt x="2680" y="1419"/>
                  </a:lnTo>
                  <a:lnTo>
                    <a:pt x="2503" y="1124"/>
                  </a:lnTo>
                  <a:lnTo>
                    <a:pt x="2306" y="848"/>
                  </a:lnTo>
                  <a:lnTo>
                    <a:pt x="2069" y="612"/>
                  </a:lnTo>
                  <a:lnTo>
                    <a:pt x="1833" y="395"/>
                  </a:lnTo>
                  <a:lnTo>
                    <a:pt x="1557" y="218"/>
                  </a:lnTo>
                  <a:lnTo>
                    <a:pt x="1399" y="139"/>
                  </a:lnTo>
                  <a:lnTo>
                    <a:pt x="1262" y="80"/>
                  </a:lnTo>
                  <a:lnTo>
                    <a:pt x="1104" y="40"/>
                  </a:lnTo>
                  <a:lnTo>
                    <a:pt x="9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2"/>
            <p:cNvSpPr/>
            <p:nvPr/>
          </p:nvSpPr>
          <p:spPr>
            <a:xfrm>
              <a:off x="4904200" y="1437250"/>
              <a:ext cx="33525" cy="11350"/>
            </a:xfrm>
            <a:custGeom>
              <a:avLst/>
              <a:gdLst/>
              <a:ahLst/>
              <a:cxnLst/>
              <a:rect l="l" t="t" r="r" b="b"/>
              <a:pathLst>
                <a:path w="1341" h="454" extrusionOk="0">
                  <a:moveTo>
                    <a:pt x="1340" y="79"/>
                  </a:moveTo>
                  <a:lnTo>
                    <a:pt x="1238" y="139"/>
                  </a:lnTo>
                  <a:lnTo>
                    <a:pt x="1238" y="139"/>
                  </a:lnTo>
                  <a:lnTo>
                    <a:pt x="1242" y="138"/>
                  </a:lnTo>
                  <a:lnTo>
                    <a:pt x="1340" y="79"/>
                  </a:lnTo>
                  <a:close/>
                  <a:moveTo>
                    <a:pt x="474" y="0"/>
                  </a:moveTo>
                  <a:lnTo>
                    <a:pt x="1" y="276"/>
                  </a:lnTo>
                  <a:lnTo>
                    <a:pt x="119" y="355"/>
                  </a:lnTo>
                  <a:lnTo>
                    <a:pt x="237" y="394"/>
                  </a:lnTo>
                  <a:lnTo>
                    <a:pt x="355" y="434"/>
                  </a:lnTo>
                  <a:lnTo>
                    <a:pt x="474" y="434"/>
                  </a:lnTo>
                  <a:lnTo>
                    <a:pt x="572" y="453"/>
                  </a:lnTo>
                  <a:lnTo>
                    <a:pt x="671" y="434"/>
                  </a:lnTo>
                  <a:lnTo>
                    <a:pt x="769" y="414"/>
                  </a:lnTo>
                  <a:lnTo>
                    <a:pt x="868" y="355"/>
                  </a:lnTo>
                  <a:lnTo>
                    <a:pt x="1238" y="139"/>
                  </a:lnTo>
                  <a:lnTo>
                    <a:pt x="1238" y="139"/>
                  </a:lnTo>
                  <a:lnTo>
                    <a:pt x="1143" y="158"/>
                  </a:lnTo>
                  <a:lnTo>
                    <a:pt x="1045" y="178"/>
                  </a:lnTo>
                  <a:lnTo>
                    <a:pt x="946" y="178"/>
                  </a:lnTo>
                  <a:lnTo>
                    <a:pt x="828" y="158"/>
                  </a:lnTo>
                  <a:lnTo>
                    <a:pt x="710" y="118"/>
                  </a:lnTo>
                  <a:lnTo>
                    <a:pt x="592" y="79"/>
                  </a:lnTo>
                  <a:lnTo>
                    <a:pt x="474"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2"/>
            <p:cNvSpPr/>
            <p:nvPr/>
          </p:nvSpPr>
          <p:spPr>
            <a:xfrm>
              <a:off x="4865300" y="1358950"/>
              <a:ext cx="76350" cy="100475"/>
            </a:xfrm>
            <a:custGeom>
              <a:avLst/>
              <a:gdLst/>
              <a:ahLst/>
              <a:cxnLst/>
              <a:rect l="l" t="t" r="r" b="b"/>
              <a:pathLst>
                <a:path w="3054" h="4019" extrusionOk="0">
                  <a:moveTo>
                    <a:pt x="808" y="0"/>
                  </a:moveTo>
                  <a:lnTo>
                    <a:pt x="690" y="20"/>
                  </a:lnTo>
                  <a:lnTo>
                    <a:pt x="572" y="40"/>
                  </a:lnTo>
                  <a:lnTo>
                    <a:pt x="454" y="99"/>
                  </a:lnTo>
                  <a:lnTo>
                    <a:pt x="355" y="158"/>
                  </a:lnTo>
                  <a:lnTo>
                    <a:pt x="257" y="256"/>
                  </a:lnTo>
                  <a:lnTo>
                    <a:pt x="178" y="355"/>
                  </a:lnTo>
                  <a:lnTo>
                    <a:pt x="119" y="473"/>
                  </a:lnTo>
                  <a:lnTo>
                    <a:pt x="60" y="611"/>
                  </a:lnTo>
                  <a:lnTo>
                    <a:pt x="20" y="749"/>
                  </a:lnTo>
                  <a:lnTo>
                    <a:pt x="1" y="926"/>
                  </a:lnTo>
                  <a:lnTo>
                    <a:pt x="1" y="1103"/>
                  </a:lnTo>
                  <a:lnTo>
                    <a:pt x="1" y="1281"/>
                  </a:lnTo>
                  <a:lnTo>
                    <a:pt x="20" y="1478"/>
                  </a:lnTo>
                  <a:lnTo>
                    <a:pt x="60" y="1675"/>
                  </a:lnTo>
                  <a:lnTo>
                    <a:pt x="119" y="1872"/>
                  </a:lnTo>
                  <a:lnTo>
                    <a:pt x="178" y="2069"/>
                  </a:lnTo>
                  <a:lnTo>
                    <a:pt x="257" y="2266"/>
                  </a:lnTo>
                  <a:lnTo>
                    <a:pt x="454" y="2640"/>
                  </a:lnTo>
                  <a:lnTo>
                    <a:pt x="671" y="2994"/>
                  </a:lnTo>
                  <a:lnTo>
                    <a:pt x="808" y="3152"/>
                  </a:lnTo>
                  <a:lnTo>
                    <a:pt x="946" y="3310"/>
                  </a:lnTo>
                  <a:lnTo>
                    <a:pt x="1084" y="3447"/>
                  </a:lnTo>
                  <a:lnTo>
                    <a:pt x="1242" y="3585"/>
                  </a:lnTo>
                  <a:lnTo>
                    <a:pt x="1380" y="3703"/>
                  </a:lnTo>
                  <a:lnTo>
                    <a:pt x="1557" y="3802"/>
                  </a:lnTo>
                  <a:lnTo>
                    <a:pt x="1793" y="3920"/>
                  </a:lnTo>
                  <a:lnTo>
                    <a:pt x="2010" y="3979"/>
                  </a:lnTo>
                  <a:lnTo>
                    <a:pt x="2227" y="4019"/>
                  </a:lnTo>
                  <a:lnTo>
                    <a:pt x="2424" y="3999"/>
                  </a:lnTo>
                  <a:lnTo>
                    <a:pt x="2581" y="3940"/>
                  </a:lnTo>
                  <a:lnTo>
                    <a:pt x="2739" y="3841"/>
                  </a:lnTo>
                  <a:lnTo>
                    <a:pt x="2877" y="3723"/>
                  </a:lnTo>
                  <a:lnTo>
                    <a:pt x="2975" y="3546"/>
                  </a:lnTo>
                  <a:lnTo>
                    <a:pt x="2601" y="3329"/>
                  </a:lnTo>
                  <a:lnTo>
                    <a:pt x="2522" y="3428"/>
                  </a:lnTo>
                  <a:lnTo>
                    <a:pt x="2404" y="3507"/>
                  </a:lnTo>
                  <a:lnTo>
                    <a:pt x="2286" y="3546"/>
                  </a:lnTo>
                  <a:lnTo>
                    <a:pt x="2168" y="3566"/>
                  </a:lnTo>
                  <a:lnTo>
                    <a:pt x="2030" y="3566"/>
                  </a:lnTo>
                  <a:lnTo>
                    <a:pt x="1872" y="3546"/>
                  </a:lnTo>
                  <a:lnTo>
                    <a:pt x="1715" y="3487"/>
                  </a:lnTo>
                  <a:lnTo>
                    <a:pt x="1557" y="3408"/>
                  </a:lnTo>
                  <a:lnTo>
                    <a:pt x="1419" y="3329"/>
                  </a:lnTo>
                  <a:lnTo>
                    <a:pt x="1301" y="3250"/>
                  </a:lnTo>
                  <a:lnTo>
                    <a:pt x="1064" y="3034"/>
                  </a:lnTo>
                  <a:lnTo>
                    <a:pt x="867" y="2778"/>
                  </a:lnTo>
                  <a:lnTo>
                    <a:pt x="690" y="2502"/>
                  </a:lnTo>
                  <a:lnTo>
                    <a:pt x="533" y="2206"/>
                  </a:lnTo>
                  <a:lnTo>
                    <a:pt x="414" y="1891"/>
                  </a:lnTo>
                  <a:lnTo>
                    <a:pt x="355" y="1596"/>
                  </a:lnTo>
                  <a:lnTo>
                    <a:pt x="336" y="1438"/>
                  </a:lnTo>
                  <a:lnTo>
                    <a:pt x="336" y="1300"/>
                  </a:lnTo>
                  <a:lnTo>
                    <a:pt x="336" y="1162"/>
                  </a:lnTo>
                  <a:lnTo>
                    <a:pt x="355" y="1025"/>
                  </a:lnTo>
                  <a:lnTo>
                    <a:pt x="395" y="906"/>
                  </a:lnTo>
                  <a:lnTo>
                    <a:pt x="434" y="808"/>
                  </a:lnTo>
                  <a:lnTo>
                    <a:pt x="474" y="709"/>
                  </a:lnTo>
                  <a:lnTo>
                    <a:pt x="533" y="631"/>
                  </a:lnTo>
                  <a:lnTo>
                    <a:pt x="611" y="552"/>
                  </a:lnTo>
                  <a:lnTo>
                    <a:pt x="690" y="512"/>
                  </a:lnTo>
                  <a:lnTo>
                    <a:pt x="769" y="473"/>
                  </a:lnTo>
                  <a:lnTo>
                    <a:pt x="867" y="434"/>
                  </a:lnTo>
                  <a:lnTo>
                    <a:pt x="1084" y="434"/>
                  </a:lnTo>
                  <a:lnTo>
                    <a:pt x="1202" y="453"/>
                  </a:lnTo>
                  <a:lnTo>
                    <a:pt x="1301" y="473"/>
                  </a:lnTo>
                  <a:lnTo>
                    <a:pt x="1439" y="532"/>
                  </a:lnTo>
                  <a:lnTo>
                    <a:pt x="1557" y="591"/>
                  </a:lnTo>
                  <a:lnTo>
                    <a:pt x="1754" y="729"/>
                  </a:lnTo>
                  <a:lnTo>
                    <a:pt x="1931" y="867"/>
                  </a:lnTo>
                  <a:lnTo>
                    <a:pt x="2108" y="1044"/>
                  </a:lnTo>
                  <a:lnTo>
                    <a:pt x="2246" y="1241"/>
                  </a:lnTo>
                  <a:lnTo>
                    <a:pt x="2384" y="1458"/>
                  </a:lnTo>
                  <a:lnTo>
                    <a:pt x="2522" y="1675"/>
                  </a:lnTo>
                  <a:lnTo>
                    <a:pt x="2621" y="1911"/>
                  </a:lnTo>
                  <a:lnTo>
                    <a:pt x="2699" y="2147"/>
                  </a:lnTo>
                  <a:lnTo>
                    <a:pt x="3054" y="2364"/>
                  </a:lnTo>
                  <a:lnTo>
                    <a:pt x="2956" y="2029"/>
                  </a:lnTo>
                  <a:lnTo>
                    <a:pt x="2837" y="1714"/>
                  </a:lnTo>
                  <a:lnTo>
                    <a:pt x="2680" y="1418"/>
                  </a:lnTo>
                  <a:lnTo>
                    <a:pt x="2502" y="1123"/>
                  </a:lnTo>
                  <a:lnTo>
                    <a:pt x="2286" y="847"/>
                  </a:lnTo>
                  <a:lnTo>
                    <a:pt x="2069" y="591"/>
                  </a:lnTo>
                  <a:lnTo>
                    <a:pt x="1813" y="374"/>
                  </a:lnTo>
                  <a:lnTo>
                    <a:pt x="1557" y="217"/>
                  </a:lnTo>
                  <a:lnTo>
                    <a:pt x="1399" y="118"/>
                  </a:lnTo>
                  <a:lnTo>
                    <a:pt x="1242" y="59"/>
                  </a:lnTo>
                  <a:lnTo>
                    <a:pt x="1104"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2"/>
            <p:cNvSpPr/>
            <p:nvPr/>
          </p:nvSpPr>
          <p:spPr>
            <a:xfrm>
              <a:off x="4264025" y="1711050"/>
              <a:ext cx="1138075" cy="382175"/>
            </a:xfrm>
            <a:custGeom>
              <a:avLst/>
              <a:gdLst/>
              <a:ahLst/>
              <a:cxnLst/>
              <a:rect l="l" t="t" r="r" b="b"/>
              <a:pathLst>
                <a:path w="45523" h="15287" extrusionOk="0">
                  <a:moveTo>
                    <a:pt x="45464" y="0"/>
                  </a:moveTo>
                  <a:lnTo>
                    <a:pt x="45247" y="40"/>
                  </a:lnTo>
                  <a:lnTo>
                    <a:pt x="45089" y="79"/>
                  </a:lnTo>
                  <a:lnTo>
                    <a:pt x="44912" y="138"/>
                  </a:lnTo>
                  <a:lnTo>
                    <a:pt x="44676" y="257"/>
                  </a:lnTo>
                  <a:lnTo>
                    <a:pt x="44420" y="394"/>
                  </a:lnTo>
                  <a:lnTo>
                    <a:pt x="23264" y="12686"/>
                  </a:lnTo>
                  <a:lnTo>
                    <a:pt x="22968" y="12844"/>
                  </a:lnTo>
                  <a:lnTo>
                    <a:pt x="22673" y="12962"/>
                  </a:lnTo>
                  <a:lnTo>
                    <a:pt x="22338" y="13080"/>
                  </a:lnTo>
                  <a:lnTo>
                    <a:pt x="22003" y="13179"/>
                  </a:lnTo>
                  <a:lnTo>
                    <a:pt x="21649" y="13238"/>
                  </a:lnTo>
                  <a:lnTo>
                    <a:pt x="21294" y="13297"/>
                  </a:lnTo>
                  <a:lnTo>
                    <a:pt x="20939" y="13316"/>
                  </a:lnTo>
                  <a:lnTo>
                    <a:pt x="20565" y="13336"/>
                  </a:lnTo>
                  <a:lnTo>
                    <a:pt x="20211" y="13316"/>
                  </a:lnTo>
                  <a:lnTo>
                    <a:pt x="19836" y="13297"/>
                  </a:lnTo>
                  <a:lnTo>
                    <a:pt x="19482" y="13238"/>
                  </a:lnTo>
                  <a:lnTo>
                    <a:pt x="19127" y="13179"/>
                  </a:lnTo>
                  <a:lnTo>
                    <a:pt x="18792" y="13080"/>
                  </a:lnTo>
                  <a:lnTo>
                    <a:pt x="18477" y="12962"/>
                  </a:lnTo>
                  <a:lnTo>
                    <a:pt x="18162" y="12844"/>
                  </a:lnTo>
                  <a:lnTo>
                    <a:pt x="17867" y="12686"/>
                  </a:lnTo>
                  <a:lnTo>
                    <a:pt x="847" y="2975"/>
                  </a:lnTo>
                  <a:lnTo>
                    <a:pt x="0" y="3546"/>
                  </a:lnTo>
                  <a:lnTo>
                    <a:pt x="0" y="4314"/>
                  </a:lnTo>
                  <a:lnTo>
                    <a:pt x="17867" y="14636"/>
                  </a:lnTo>
                  <a:lnTo>
                    <a:pt x="18162" y="14794"/>
                  </a:lnTo>
                  <a:lnTo>
                    <a:pt x="18457" y="14912"/>
                  </a:lnTo>
                  <a:lnTo>
                    <a:pt x="18792" y="15030"/>
                  </a:lnTo>
                  <a:lnTo>
                    <a:pt x="19127" y="15129"/>
                  </a:lnTo>
                  <a:lnTo>
                    <a:pt x="19482" y="15188"/>
                  </a:lnTo>
                  <a:lnTo>
                    <a:pt x="19836" y="15247"/>
                  </a:lnTo>
                  <a:lnTo>
                    <a:pt x="20191" y="15267"/>
                  </a:lnTo>
                  <a:lnTo>
                    <a:pt x="20565" y="15286"/>
                  </a:lnTo>
                  <a:lnTo>
                    <a:pt x="20920" y="15267"/>
                  </a:lnTo>
                  <a:lnTo>
                    <a:pt x="21294" y="15247"/>
                  </a:lnTo>
                  <a:lnTo>
                    <a:pt x="21649" y="15188"/>
                  </a:lnTo>
                  <a:lnTo>
                    <a:pt x="22003" y="15129"/>
                  </a:lnTo>
                  <a:lnTo>
                    <a:pt x="22338" y="15030"/>
                  </a:lnTo>
                  <a:lnTo>
                    <a:pt x="22653" y="14912"/>
                  </a:lnTo>
                  <a:lnTo>
                    <a:pt x="22968" y="14794"/>
                  </a:lnTo>
                  <a:lnTo>
                    <a:pt x="23264" y="14636"/>
                  </a:lnTo>
                  <a:lnTo>
                    <a:pt x="44420" y="2345"/>
                  </a:lnTo>
                  <a:lnTo>
                    <a:pt x="44676" y="2167"/>
                  </a:lnTo>
                  <a:lnTo>
                    <a:pt x="44892" y="1990"/>
                  </a:lnTo>
                  <a:lnTo>
                    <a:pt x="45089" y="1813"/>
                  </a:lnTo>
                  <a:lnTo>
                    <a:pt x="45247" y="1616"/>
                  </a:lnTo>
                  <a:lnTo>
                    <a:pt x="45365" y="1419"/>
                  </a:lnTo>
                  <a:lnTo>
                    <a:pt x="45444" y="1202"/>
                  </a:lnTo>
                  <a:lnTo>
                    <a:pt x="45503" y="1005"/>
                  </a:lnTo>
                  <a:lnTo>
                    <a:pt x="45523" y="788"/>
                  </a:lnTo>
                  <a:lnTo>
                    <a:pt x="45523"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2"/>
            <p:cNvSpPr/>
            <p:nvPr/>
          </p:nvSpPr>
          <p:spPr>
            <a:xfrm>
              <a:off x="4264025" y="1414100"/>
              <a:ext cx="1138075" cy="659425"/>
            </a:xfrm>
            <a:custGeom>
              <a:avLst/>
              <a:gdLst/>
              <a:ahLst/>
              <a:cxnLst/>
              <a:rect l="l" t="t" r="r" b="b"/>
              <a:pathLst>
                <a:path w="45523" h="26377" extrusionOk="0">
                  <a:moveTo>
                    <a:pt x="26534" y="0"/>
                  </a:moveTo>
                  <a:lnTo>
                    <a:pt x="2206" y="13927"/>
                  </a:lnTo>
                  <a:lnTo>
                    <a:pt x="0" y="15424"/>
                  </a:lnTo>
                  <a:lnTo>
                    <a:pt x="17867" y="25726"/>
                  </a:lnTo>
                  <a:lnTo>
                    <a:pt x="18162" y="25884"/>
                  </a:lnTo>
                  <a:lnTo>
                    <a:pt x="18477" y="26022"/>
                  </a:lnTo>
                  <a:lnTo>
                    <a:pt x="18792" y="26120"/>
                  </a:lnTo>
                  <a:lnTo>
                    <a:pt x="19127" y="26219"/>
                  </a:lnTo>
                  <a:lnTo>
                    <a:pt x="19482" y="26278"/>
                  </a:lnTo>
                  <a:lnTo>
                    <a:pt x="19836" y="26337"/>
                  </a:lnTo>
                  <a:lnTo>
                    <a:pt x="20211" y="26376"/>
                  </a:lnTo>
                  <a:lnTo>
                    <a:pt x="20939" y="26376"/>
                  </a:lnTo>
                  <a:lnTo>
                    <a:pt x="21294" y="26337"/>
                  </a:lnTo>
                  <a:lnTo>
                    <a:pt x="21649" y="26278"/>
                  </a:lnTo>
                  <a:lnTo>
                    <a:pt x="22003" y="26219"/>
                  </a:lnTo>
                  <a:lnTo>
                    <a:pt x="22338" y="26120"/>
                  </a:lnTo>
                  <a:lnTo>
                    <a:pt x="22673" y="26022"/>
                  </a:lnTo>
                  <a:lnTo>
                    <a:pt x="22968" y="25884"/>
                  </a:lnTo>
                  <a:lnTo>
                    <a:pt x="23264" y="25726"/>
                  </a:lnTo>
                  <a:lnTo>
                    <a:pt x="44420" y="13435"/>
                  </a:lnTo>
                  <a:lnTo>
                    <a:pt x="44676" y="13257"/>
                  </a:lnTo>
                  <a:lnTo>
                    <a:pt x="44912" y="13080"/>
                  </a:lnTo>
                  <a:lnTo>
                    <a:pt x="45109" y="12903"/>
                  </a:lnTo>
                  <a:lnTo>
                    <a:pt x="45247" y="12706"/>
                  </a:lnTo>
                  <a:lnTo>
                    <a:pt x="45385" y="12509"/>
                  </a:lnTo>
                  <a:lnTo>
                    <a:pt x="45464" y="12292"/>
                  </a:lnTo>
                  <a:lnTo>
                    <a:pt x="45523" y="12075"/>
                  </a:lnTo>
                  <a:lnTo>
                    <a:pt x="45523" y="11878"/>
                  </a:lnTo>
                  <a:lnTo>
                    <a:pt x="45503" y="11662"/>
                  </a:lnTo>
                  <a:lnTo>
                    <a:pt x="45464" y="11445"/>
                  </a:lnTo>
                  <a:lnTo>
                    <a:pt x="45365" y="11248"/>
                  </a:lnTo>
                  <a:lnTo>
                    <a:pt x="45247" y="11051"/>
                  </a:lnTo>
                  <a:lnTo>
                    <a:pt x="45089" y="10854"/>
                  </a:lnTo>
                  <a:lnTo>
                    <a:pt x="44892" y="10657"/>
                  </a:lnTo>
                  <a:lnTo>
                    <a:pt x="44676" y="10480"/>
                  </a:lnTo>
                  <a:lnTo>
                    <a:pt x="44400" y="10303"/>
                  </a:lnTo>
                  <a:lnTo>
                    <a:pt x="26534" y="0"/>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2"/>
            <p:cNvSpPr/>
            <p:nvPr/>
          </p:nvSpPr>
          <p:spPr>
            <a:xfrm>
              <a:off x="4264025" y="1687400"/>
              <a:ext cx="1138075" cy="382175"/>
            </a:xfrm>
            <a:custGeom>
              <a:avLst/>
              <a:gdLst/>
              <a:ahLst/>
              <a:cxnLst/>
              <a:rect l="l" t="t" r="r" b="b"/>
              <a:pathLst>
                <a:path w="45523" h="15287" extrusionOk="0">
                  <a:moveTo>
                    <a:pt x="45464" y="1"/>
                  </a:moveTo>
                  <a:lnTo>
                    <a:pt x="45247" y="40"/>
                  </a:lnTo>
                  <a:lnTo>
                    <a:pt x="45089" y="80"/>
                  </a:lnTo>
                  <a:lnTo>
                    <a:pt x="44912" y="159"/>
                  </a:lnTo>
                  <a:lnTo>
                    <a:pt x="44676" y="257"/>
                  </a:lnTo>
                  <a:lnTo>
                    <a:pt x="44420" y="395"/>
                  </a:lnTo>
                  <a:lnTo>
                    <a:pt x="23264" y="12706"/>
                  </a:lnTo>
                  <a:lnTo>
                    <a:pt x="22968" y="12844"/>
                  </a:lnTo>
                  <a:lnTo>
                    <a:pt x="22673" y="12982"/>
                  </a:lnTo>
                  <a:lnTo>
                    <a:pt x="22338" y="13100"/>
                  </a:lnTo>
                  <a:lnTo>
                    <a:pt x="22003" y="13179"/>
                  </a:lnTo>
                  <a:lnTo>
                    <a:pt x="21649" y="13258"/>
                  </a:lnTo>
                  <a:lnTo>
                    <a:pt x="21294" y="13297"/>
                  </a:lnTo>
                  <a:lnTo>
                    <a:pt x="20939" y="13337"/>
                  </a:lnTo>
                  <a:lnTo>
                    <a:pt x="20211" y="13337"/>
                  </a:lnTo>
                  <a:lnTo>
                    <a:pt x="19836" y="13297"/>
                  </a:lnTo>
                  <a:lnTo>
                    <a:pt x="19482" y="13258"/>
                  </a:lnTo>
                  <a:lnTo>
                    <a:pt x="19127" y="13179"/>
                  </a:lnTo>
                  <a:lnTo>
                    <a:pt x="18792" y="13100"/>
                  </a:lnTo>
                  <a:lnTo>
                    <a:pt x="18477" y="12982"/>
                  </a:lnTo>
                  <a:lnTo>
                    <a:pt x="18162" y="12844"/>
                  </a:lnTo>
                  <a:lnTo>
                    <a:pt x="17867" y="12706"/>
                  </a:lnTo>
                  <a:lnTo>
                    <a:pt x="847" y="2995"/>
                  </a:lnTo>
                  <a:lnTo>
                    <a:pt x="0" y="3547"/>
                  </a:lnTo>
                  <a:lnTo>
                    <a:pt x="0" y="4335"/>
                  </a:lnTo>
                  <a:lnTo>
                    <a:pt x="17867" y="14656"/>
                  </a:lnTo>
                  <a:lnTo>
                    <a:pt x="18162" y="14794"/>
                  </a:lnTo>
                  <a:lnTo>
                    <a:pt x="18457" y="14932"/>
                  </a:lnTo>
                  <a:lnTo>
                    <a:pt x="18792" y="15050"/>
                  </a:lnTo>
                  <a:lnTo>
                    <a:pt x="19127" y="15129"/>
                  </a:lnTo>
                  <a:lnTo>
                    <a:pt x="19482" y="15208"/>
                  </a:lnTo>
                  <a:lnTo>
                    <a:pt x="19836" y="15247"/>
                  </a:lnTo>
                  <a:lnTo>
                    <a:pt x="20191" y="15287"/>
                  </a:lnTo>
                  <a:lnTo>
                    <a:pt x="20920" y="15287"/>
                  </a:lnTo>
                  <a:lnTo>
                    <a:pt x="21294" y="15247"/>
                  </a:lnTo>
                  <a:lnTo>
                    <a:pt x="21649" y="15208"/>
                  </a:lnTo>
                  <a:lnTo>
                    <a:pt x="22003" y="15129"/>
                  </a:lnTo>
                  <a:lnTo>
                    <a:pt x="22338" y="15050"/>
                  </a:lnTo>
                  <a:lnTo>
                    <a:pt x="22653" y="14932"/>
                  </a:lnTo>
                  <a:lnTo>
                    <a:pt x="22968" y="14794"/>
                  </a:lnTo>
                  <a:lnTo>
                    <a:pt x="23264" y="14656"/>
                  </a:lnTo>
                  <a:lnTo>
                    <a:pt x="44420" y="2345"/>
                  </a:lnTo>
                  <a:lnTo>
                    <a:pt x="44676" y="2187"/>
                  </a:lnTo>
                  <a:lnTo>
                    <a:pt x="44892" y="2010"/>
                  </a:lnTo>
                  <a:lnTo>
                    <a:pt x="45089" y="1813"/>
                  </a:lnTo>
                  <a:lnTo>
                    <a:pt x="45247" y="1616"/>
                  </a:lnTo>
                  <a:lnTo>
                    <a:pt x="45365" y="1419"/>
                  </a:lnTo>
                  <a:lnTo>
                    <a:pt x="45444" y="1222"/>
                  </a:lnTo>
                  <a:lnTo>
                    <a:pt x="45503" y="1006"/>
                  </a:lnTo>
                  <a:lnTo>
                    <a:pt x="45523" y="809"/>
                  </a:lnTo>
                  <a:lnTo>
                    <a:pt x="45523"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2"/>
            <p:cNvSpPr/>
            <p:nvPr/>
          </p:nvSpPr>
          <p:spPr>
            <a:xfrm>
              <a:off x="4264025" y="1390450"/>
              <a:ext cx="1138075" cy="659925"/>
            </a:xfrm>
            <a:custGeom>
              <a:avLst/>
              <a:gdLst/>
              <a:ahLst/>
              <a:cxnLst/>
              <a:rect l="l" t="t" r="r" b="b"/>
              <a:pathLst>
                <a:path w="45523" h="26397" extrusionOk="0">
                  <a:moveTo>
                    <a:pt x="26534" y="1"/>
                  </a:moveTo>
                  <a:lnTo>
                    <a:pt x="2206" y="13947"/>
                  </a:lnTo>
                  <a:lnTo>
                    <a:pt x="0" y="15425"/>
                  </a:lnTo>
                  <a:lnTo>
                    <a:pt x="17867" y="25747"/>
                  </a:lnTo>
                  <a:lnTo>
                    <a:pt x="18162" y="25904"/>
                  </a:lnTo>
                  <a:lnTo>
                    <a:pt x="18477" y="26022"/>
                  </a:lnTo>
                  <a:lnTo>
                    <a:pt x="18792" y="26140"/>
                  </a:lnTo>
                  <a:lnTo>
                    <a:pt x="19127" y="26219"/>
                  </a:lnTo>
                  <a:lnTo>
                    <a:pt x="19482" y="26298"/>
                  </a:lnTo>
                  <a:lnTo>
                    <a:pt x="19836" y="26357"/>
                  </a:lnTo>
                  <a:lnTo>
                    <a:pt x="20211" y="26377"/>
                  </a:lnTo>
                  <a:lnTo>
                    <a:pt x="20565" y="26397"/>
                  </a:lnTo>
                  <a:lnTo>
                    <a:pt x="20939" y="26377"/>
                  </a:lnTo>
                  <a:lnTo>
                    <a:pt x="21294" y="26357"/>
                  </a:lnTo>
                  <a:lnTo>
                    <a:pt x="21649" y="26298"/>
                  </a:lnTo>
                  <a:lnTo>
                    <a:pt x="22003" y="26219"/>
                  </a:lnTo>
                  <a:lnTo>
                    <a:pt x="22338" y="26140"/>
                  </a:lnTo>
                  <a:lnTo>
                    <a:pt x="22673" y="26022"/>
                  </a:lnTo>
                  <a:lnTo>
                    <a:pt x="22968" y="25904"/>
                  </a:lnTo>
                  <a:lnTo>
                    <a:pt x="23264" y="25747"/>
                  </a:lnTo>
                  <a:lnTo>
                    <a:pt x="44420" y="13455"/>
                  </a:lnTo>
                  <a:lnTo>
                    <a:pt x="44676" y="13278"/>
                  </a:lnTo>
                  <a:lnTo>
                    <a:pt x="44912" y="13100"/>
                  </a:lnTo>
                  <a:lnTo>
                    <a:pt x="45109" y="12903"/>
                  </a:lnTo>
                  <a:lnTo>
                    <a:pt x="45247" y="12706"/>
                  </a:lnTo>
                  <a:lnTo>
                    <a:pt x="45385" y="12509"/>
                  </a:lnTo>
                  <a:lnTo>
                    <a:pt x="45464" y="12312"/>
                  </a:lnTo>
                  <a:lnTo>
                    <a:pt x="45523" y="12096"/>
                  </a:lnTo>
                  <a:lnTo>
                    <a:pt x="45523" y="11879"/>
                  </a:lnTo>
                  <a:lnTo>
                    <a:pt x="45503" y="11682"/>
                  </a:lnTo>
                  <a:lnTo>
                    <a:pt x="45464" y="11465"/>
                  </a:lnTo>
                  <a:lnTo>
                    <a:pt x="45365" y="11249"/>
                  </a:lnTo>
                  <a:lnTo>
                    <a:pt x="45247" y="11052"/>
                  </a:lnTo>
                  <a:lnTo>
                    <a:pt x="45089" y="10855"/>
                  </a:lnTo>
                  <a:lnTo>
                    <a:pt x="44892" y="10677"/>
                  </a:lnTo>
                  <a:lnTo>
                    <a:pt x="44676" y="10500"/>
                  </a:lnTo>
                  <a:lnTo>
                    <a:pt x="44400" y="10323"/>
                  </a:lnTo>
                  <a:lnTo>
                    <a:pt x="2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2"/>
            <p:cNvSpPr/>
            <p:nvPr/>
          </p:nvSpPr>
          <p:spPr>
            <a:xfrm>
              <a:off x="4308350" y="1371750"/>
              <a:ext cx="1061250" cy="616075"/>
            </a:xfrm>
            <a:custGeom>
              <a:avLst/>
              <a:gdLst/>
              <a:ahLst/>
              <a:cxnLst/>
              <a:rect l="l" t="t" r="r" b="b"/>
              <a:pathLst>
                <a:path w="42450" h="24643" extrusionOk="0">
                  <a:moveTo>
                    <a:pt x="25411" y="0"/>
                  </a:moveTo>
                  <a:lnTo>
                    <a:pt x="0" y="14715"/>
                  </a:lnTo>
                  <a:lnTo>
                    <a:pt x="16094" y="24013"/>
                  </a:lnTo>
                  <a:lnTo>
                    <a:pt x="16369" y="24170"/>
                  </a:lnTo>
                  <a:lnTo>
                    <a:pt x="16665" y="24288"/>
                  </a:lnTo>
                  <a:lnTo>
                    <a:pt x="16980" y="24387"/>
                  </a:lnTo>
                  <a:lnTo>
                    <a:pt x="17295" y="24485"/>
                  </a:lnTo>
                  <a:lnTo>
                    <a:pt x="17630" y="24544"/>
                  </a:lnTo>
                  <a:lnTo>
                    <a:pt x="17965" y="24603"/>
                  </a:lnTo>
                  <a:lnTo>
                    <a:pt x="18319" y="24623"/>
                  </a:lnTo>
                  <a:lnTo>
                    <a:pt x="18674" y="24643"/>
                  </a:lnTo>
                  <a:lnTo>
                    <a:pt x="19009" y="24623"/>
                  </a:lnTo>
                  <a:lnTo>
                    <a:pt x="19363" y="24603"/>
                  </a:lnTo>
                  <a:lnTo>
                    <a:pt x="19698" y="24544"/>
                  </a:lnTo>
                  <a:lnTo>
                    <a:pt x="20033" y="24485"/>
                  </a:lnTo>
                  <a:lnTo>
                    <a:pt x="20348" y="24387"/>
                  </a:lnTo>
                  <a:lnTo>
                    <a:pt x="20664" y="24288"/>
                  </a:lnTo>
                  <a:lnTo>
                    <a:pt x="20959" y="24170"/>
                  </a:lnTo>
                  <a:lnTo>
                    <a:pt x="21235" y="24013"/>
                  </a:lnTo>
                  <a:lnTo>
                    <a:pt x="41406" y="12292"/>
                  </a:lnTo>
                  <a:lnTo>
                    <a:pt x="41642" y="12135"/>
                  </a:lnTo>
                  <a:lnTo>
                    <a:pt x="41859" y="11977"/>
                  </a:lnTo>
                  <a:lnTo>
                    <a:pt x="42036" y="11780"/>
                  </a:lnTo>
                  <a:lnTo>
                    <a:pt x="42194" y="11603"/>
                  </a:lnTo>
                  <a:lnTo>
                    <a:pt x="42312" y="11406"/>
                  </a:lnTo>
                  <a:lnTo>
                    <a:pt x="42391" y="11209"/>
                  </a:lnTo>
                  <a:lnTo>
                    <a:pt x="42430" y="11012"/>
                  </a:lnTo>
                  <a:lnTo>
                    <a:pt x="42450" y="10815"/>
                  </a:lnTo>
                  <a:lnTo>
                    <a:pt x="42430" y="10618"/>
                  </a:lnTo>
                  <a:lnTo>
                    <a:pt x="42391" y="10401"/>
                  </a:lnTo>
                  <a:lnTo>
                    <a:pt x="42312" y="10204"/>
                  </a:lnTo>
                  <a:lnTo>
                    <a:pt x="42194" y="10027"/>
                  </a:lnTo>
                  <a:lnTo>
                    <a:pt x="42036" y="9830"/>
                  </a:lnTo>
                  <a:lnTo>
                    <a:pt x="41859" y="9653"/>
                  </a:lnTo>
                  <a:lnTo>
                    <a:pt x="41642" y="9475"/>
                  </a:lnTo>
                  <a:lnTo>
                    <a:pt x="41386" y="9318"/>
                  </a:lnTo>
                  <a:lnTo>
                    <a:pt x="254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2"/>
            <p:cNvSpPr/>
            <p:nvPr/>
          </p:nvSpPr>
          <p:spPr>
            <a:xfrm>
              <a:off x="4308350" y="1642100"/>
              <a:ext cx="1061250" cy="392025"/>
            </a:xfrm>
            <a:custGeom>
              <a:avLst/>
              <a:gdLst/>
              <a:ahLst/>
              <a:cxnLst/>
              <a:rect l="l" t="t" r="r" b="b"/>
              <a:pathLst>
                <a:path w="42450" h="15681" extrusionOk="0">
                  <a:moveTo>
                    <a:pt x="42450" y="1"/>
                  </a:moveTo>
                  <a:lnTo>
                    <a:pt x="42430" y="198"/>
                  </a:lnTo>
                  <a:lnTo>
                    <a:pt x="42391" y="414"/>
                  </a:lnTo>
                  <a:lnTo>
                    <a:pt x="42312" y="592"/>
                  </a:lnTo>
                  <a:lnTo>
                    <a:pt x="42194" y="789"/>
                  </a:lnTo>
                  <a:lnTo>
                    <a:pt x="42036" y="986"/>
                  </a:lnTo>
                  <a:lnTo>
                    <a:pt x="41859" y="1163"/>
                  </a:lnTo>
                  <a:lnTo>
                    <a:pt x="41642" y="1321"/>
                  </a:lnTo>
                  <a:lnTo>
                    <a:pt x="41406" y="1478"/>
                  </a:lnTo>
                  <a:lnTo>
                    <a:pt x="21235" y="13199"/>
                  </a:lnTo>
                  <a:lnTo>
                    <a:pt x="20959" y="13356"/>
                  </a:lnTo>
                  <a:lnTo>
                    <a:pt x="20664" y="13474"/>
                  </a:lnTo>
                  <a:lnTo>
                    <a:pt x="20348" y="13573"/>
                  </a:lnTo>
                  <a:lnTo>
                    <a:pt x="20033" y="13671"/>
                  </a:lnTo>
                  <a:lnTo>
                    <a:pt x="19698" y="13730"/>
                  </a:lnTo>
                  <a:lnTo>
                    <a:pt x="19363" y="13789"/>
                  </a:lnTo>
                  <a:lnTo>
                    <a:pt x="19009" y="13809"/>
                  </a:lnTo>
                  <a:lnTo>
                    <a:pt x="18674" y="13829"/>
                  </a:lnTo>
                  <a:lnTo>
                    <a:pt x="18319" y="13809"/>
                  </a:lnTo>
                  <a:lnTo>
                    <a:pt x="17965" y="13789"/>
                  </a:lnTo>
                  <a:lnTo>
                    <a:pt x="17630" y="13730"/>
                  </a:lnTo>
                  <a:lnTo>
                    <a:pt x="17295" y="13671"/>
                  </a:lnTo>
                  <a:lnTo>
                    <a:pt x="16980" y="13573"/>
                  </a:lnTo>
                  <a:lnTo>
                    <a:pt x="16665" y="13474"/>
                  </a:lnTo>
                  <a:lnTo>
                    <a:pt x="16369" y="13356"/>
                  </a:lnTo>
                  <a:lnTo>
                    <a:pt x="16094" y="13199"/>
                  </a:lnTo>
                  <a:lnTo>
                    <a:pt x="0" y="3901"/>
                  </a:lnTo>
                  <a:lnTo>
                    <a:pt x="0" y="5753"/>
                  </a:lnTo>
                  <a:lnTo>
                    <a:pt x="16094" y="15070"/>
                  </a:lnTo>
                  <a:lnTo>
                    <a:pt x="16369" y="15208"/>
                  </a:lnTo>
                  <a:lnTo>
                    <a:pt x="16665" y="15326"/>
                  </a:lnTo>
                  <a:lnTo>
                    <a:pt x="16960" y="15444"/>
                  </a:lnTo>
                  <a:lnTo>
                    <a:pt x="17295" y="15523"/>
                  </a:lnTo>
                  <a:lnTo>
                    <a:pt x="17630" y="15582"/>
                  </a:lnTo>
                  <a:lnTo>
                    <a:pt x="17965" y="15641"/>
                  </a:lnTo>
                  <a:lnTo>
                    <a:pt x="18319" y="15661"/>
                  </a:lnTo>
                  <a:lnTo>
                    <a:pt x="18654" y="15681"/>
                  </a:lnTo>
                  <a:lnTo>
                    <a:pt x="19009" y="15661"/>
                  </a:lnTo>
                  <a:lnTo>
                    <a:pt x="19363" y="15641"/>
                  </a:lnTo>
                  <a:lnTo>
                    <a:pt x="19698" y="15582"/>
                  </a:lnTo>
                  <a:lnTo>
                    <a:pt x="20033" y="15523"/>
                  </a:lnTo>
                  <a:lnTo>
                    <a:pt x="20348" y="15444"/>
                  </a:lnTo>
                  <a:lnTo>
                    <a:pt x="20664" y="15326"/>
                  </a:lnTo>
                  <a:lnTo>
                    <a:pt x="20959" y="15208"/>
                  </a:lnTo>
                  <a:lnTo>
                    <a:pt x="21235" y="15070"/>
                  </a:lnTo>
                  <a:lnTo>
                    <a:pt x="41386" y="3349"/>
                  </a:lnTo>
                  <a:lnTo>
                    <a:pt x="41642" y="3172"/>
                  </a:lnTo>
                  <a:lnTo>
                    <a:pt x="41859" y="3015"/>
                  </a:lnTo>
                  <a:lnTo>
                    <a:pt x="42036" y="2837"/>
                  </a:lnTo>
                  <a:lnTo>
                    <a:pt x="42194" y="2640"/>
                  </a:lnTo>
                  <a:lnTo>
                    <a:pt x="42292" y="2463"/>
                  </a:lnTo>
                  <a:lnTo>
                    <a:pt x="42391" y="2266"/>
                  </a:lnTo>
                  <a:lnTo>
                    <a:pt x="42430" y="2069"/>
                  </a:lnTo>
                  <a:lnTo>
                    <a:pt x="42450" y="1872"/>
                  </a:lnTo>
                  <a:lnTo>
                    <a:pt x="42450" y="1"/>
                  </a:lnTo>
                  <a:close/>
                </a:path>
              </a:pathLst>
            </a:custGeom>
            <a:solidFill>
              <a:srgbClr val="D9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2"/>
            <p:cNvSpPr/>
            <p:nvPr/>
          </p:nvSpPr>
          <p:spPr>
            <a:xfrm>
              <a:off x="4837225" y="1975500"/>
              <a:ext cx="425525" cy="294500"/>
            </a:xfrm>
            <a:custGeom>
              <a:avLst/>
              <a:gdLst/>
              <a:ahLst/>
              <a:cxnLst/>
              <a:rect l="l" t="t" r="r" b="b"/>
              <a:pathLst>
                <a:path w="17021" h="11780" extrusionOk="0">
                  <a:moveTo>
                    <a:pt x="17020" y="0"/>
                  </a:moveTo>
                  <a:lnTo>
                    <a:pt x="16213" y="60"/>
                  </a:lnTo>
                  <a:lnTo>
                    <a:pt x="14696" y="138"/>
                  </a:lnTo>
                  <a:lnTo>
                    <a:pt x="730" y="9495"/>
                  </a:lnTo>
                  <a:lnTo>
                    <a:pt x="671" y="9456"/>
                  </a:lnTo>
                  <a:lnTo>
                    <a:pt x="592" y="9436"/>
                  </a:lnTo>
                  <a:lnTo>
                    <a:pt x="513" y="9475"/>
                  </a:lnTo>
                  <a:lnTo>
                    <a:pt x="434" y="9515"/>
                  </a:lnTo>
                  <a:lnTo>
                    <a:pt x="395" y="9574"/>
                  </a:lnTo>
                  <a:lnTo>
                    <a:pt x="375" y="9653"/>
                  </a:lnTo>
                  <a:lnTo>
                    <a:pt x="395" y="9712"/>
                  </a:lnTo>
                  <a:lnTo>
                    <a:pt x="415" y="9731"/>
                  </a:lnTo>
                  <a:lnTo>
                    <a:pt x="237" y="9909"/>
                  </a:lnTo>
                  <a:lnTo>
                    <a:pt x="119" y="10086"/>
                  </a:lnTo>
                  <a:lnTo>
                    <a:pt x="40" y="10283"/>
                  </a:lnTo>
                  <a:lnTo>
                    <a:pt x="1" y="10480"/>
                  </a:lnTo>
                  <a:lnTo>
                    <a:pt x="21" y="10697"/>
                  </a:lnTo>
                  <a:lnTo>
                    <a:pt x="40" y="10874"/>
                  </a:lnTo>
                  <a:lnTo>
                    <a:pt x="119" y="11071"/>
                  </a:lnTo>
                  <a:lnTo>
                    <a:pt x="218" y="11248"/>
                  </a:lnTo>
                  <a:lnTo>
                    <a:pt x="336" y="11406"/>
                  </a:lnTo>
                  <a:lnTo>
                    <a:pt x="493" y="11544"/>
                  </a:lnTo>
                  <a:lnTo>
                    <a:pt x="651" y="11642"/>
                  </a:lnTo>
                  <a:lnTo>
                    <a:pt x="828" y="11721"/>
                  </a:lnTo>
                  <a:lnTo>
                    <a:pt x="1025" y="11780"/>
                  </a:lnTo>
                  <a:lnTo>
                    <a:pt x="1242" y="11780"/>
                  </a:lnTo>
                  <a:lnTo>
                    <a:pt x="1459" y="11741"/>
                  </a:lnTo>
                  <a:lnTo>
                    <a:pt x="1675" y="11662"/>
                  </a:lnTo>
                  <a:lnTo>
                    <a:pt x="1675" y="11681"/>
                  </a:lnTo>
                  <a:lnTo>
                    <a:pt x="3921" y="10184"/>
                  </a:lnTo>
                  <a:lnTo>
                    <a:pt x="8826" y="6895"/>
                  </a:lnTo>
                  <a:lnTo>
                    <a:pt x="15976" y="2088"/>
                  </a:lnTo>
                  <a:lnTo>
                    <a:pt x="16666" y="749"/>
                  </a:lnTo>
                  <a:lnTo>
                    <a:pt x="17020"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2"/>
            <p:cNvSpPr/>
            <p:nvPr/>
          </p:nvSpPr>
          <p:spPr>
            <a:xfrm>
              <a:off x="5209525" y="1946450"/>
              <a:ext cx="58150" cy="51725"/>
            </a:xfrm>
            <a:custGeom>
              <a:avLst/>
              <a:gdLst/>
              <a:ahLst/>
              <a:cxnLst/>
              <a:rect l="l" t="t" r="r" b="b"/>
              <a:pathLst>
                <a:path w="2326" h="2069" extrusionOk="0">
                  <a:moveTo>
                    <a:pt x="2325" y="0"/>
                  </a:moveTo>
                  <a:lnTo>
                    <a:pt x="1" y="118"/>
                  </a:lnTo>
                  <a:lnTo>
                    <a:pt x="1281" y="2069"/>
                  </a:lnTo>
                  <a:lnTo>
                    <a:pt x="2325" y="0"/>
                  </a:lnTo>
                  <a:close/>
                </a:path>
              </a:pathLst>
            </a:custGeom>
            <a:solidFill>
              <a:srgbClr val="FEC7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2"/>
            <p:cNvSpPr/>
            <p:nvPr/>
          </p:nvSpPr>
          <p:spPr>
            <a:xfrm>
              <a:off x="5247450" y="1946450"/>
              <a:ext cx="20225" cy="18250"/>
            </a:xfrm>
            <a:custGeom>
              <a:avLst/>
              <a:gdLst/>
              <a:ahLst/>
              <a:cxnLst/>
              <a:rect l="l" t="t" r="r" b="b"/>
              <a:pathLst>
                <a:path w="809" h="730" extrusionOk="0">
                  <a:moveTo>
                    <a:pt x="808" y="0"/>
                  </a:moveTo>
                  <a:lnTo>
                    <a:pt x="1" y="40"/>
                  </a:lnTo>
                  <a:lnTo>
                    <a:pt x="138" y="197"/>
                  </a:lnTo>
                  <a:lnTo>
                    <a:pt x="257" y="355"/>
                  </a:lnTo>
                  <a:lnTo>
                    <a:pt x="355" y="532"/>
                  </a:lnTo>
                  <a:lnTo>
                    <a:pt x="454" y="729"/>
                  </a:lnTo>
                  <a:lnTo>
                    <a:pt x="808" y="0"/>
                  </a:lnTo>
                  <a:close/>
                </a:path>
              </a:pathLst>
            </a:custGeom>
            <a:solidFill>
              <a:srgbClr val="3B3B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2"/>
            <p:cNvSpPr/>
            <p:nvPr/>
          </p:nvSpPr>
          <p:spPr>
            <a:xfrm>
              <a:off x="5247450" y="1946450"/>
              <a:ext cx="20225" cy="1000"/>
            </a:xfrm>
            <a:custGeom>
              <a:avLst/>
              <a:gdLst/>
              <a:ahLst/>
              <a:cxnLst/>
              <a:rect l="l" t="t" r="r" b="b"/>
              <a:pathLst>
                <a:path w="809" h="40" extrusionOk="0">
                  <a:moveTo>
                    <a:pt x="808" y="0"/>
                  </a:moveTo>
                  <a:lnTo>
                    <a:pt x="1" y="40"/>
                  </a:lnTo>
                  <a:lnTo>
                    <a:pt x="808" y="0"/>
                  </a:lnTo>
                  <a:close/>
                </a:path>
              </a:pathLst>
            </a:custGeom>
            <a:solidFill>
              <a:srgbClr val="3C3B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2"/>
            <p:cNvSpPr/>
            <p:nvPr/>
          </p:nvSpPr>
          <p:spPr>
            <a:xfrm>
              <a:off x="5247450" y="1946450"/>
              <a:ext cx="20225" cy="18250"/>
            </a:xfrm>
            <a:custGeom>
              <a:avLst/>
              <a:gdLst/>
              <a:ahLst/>
              <a:cxnLst/>
              <a:rect l="l" t="t" r="r" b="b"/>
              <a:pathLst>
                <a:path w="809" h="730" extrusionOk="0">
                  <a:moveTo>
                    <a:pt x="808" y="0"/>
                  </a:moveTo>
                  <a:lnTo>
                    <a:pt x="1" y="40"/>
                  </a:lnTo>
                  <a:lnTo>
                    <a:pt x="158" y="237"/>
                  </a:lnTo>
                  <a:lnTo>
                    <a:pt x="296" y="434"/>
                  </a:lnTo>
                  <a:lnTo>
                    <a:pt x="454" y="729"/>
                  </a:lnTo>
                  <a:lnTo>
                    <a:pt x="808"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2"/>
            <p:cNvSpPr/>
            <p:nvPr/>
          </p:nvSpPr>
          <p:spPr>
            <a:xfrm>
              <a:off x="4854975" y="1949400"/>
              <a:ext cx="386600" cy="286625"/>
            </a:xfrm>
            <a:custGeom>
              <a:avLst/>
              <a:gdLst/>
              <a:ahLst/>
              <a:cxnLst/>
              <a:rect l="l" t="t" r="r" b="b"/>
              <a:pathLst>
                <a:path w="15464" h="11465" extrusionOk="0">
                  <a:moveTo>
                    <a:pt x="14183" y="0"/>
                  </a:moveTo>
                  <a:lnTo>
                    <a:pt x="0" y="9515"/>
                  </a:lnTo>
                  <a:lnTo>
                    <a:pt x="276" y="9672"/>
                  </a:lnTo>
                  <a:lnTo>
                    <a:pt x="512" y="9850"/>
                  </a:lnTo>
                  <a:lnTo>
                    <a:pt x="729" y="10066"/>
                  </a:lnTo>
                  <a:lnTo>
                    <a:pt x="906" y="10322"/>
                  </a:lnTo>
                  <a:lnTo>
                    <a:pt x="1064" y="10578"/>
                  </a:lnTo>
                  <a:lnTo>
                    <a:pt x="1162" y="10854"/>
                  </a:lnTo>
                  <a:lnTo>
                    <a:pt x="1241" y="11150"/>
                  </a:lnTo>
                  <a:lnTo>
                    <a:pt x="1280" y="11465"/>
                  </a:lnTo>
                  <a:lnTo>
                    <a:pt x="15463" y="1951"/>
                  </a:lnTo>
                  <a:lnTo>
                    <a:pt x="15424" y="1655"/>
                  </a:lnTo>
                  <a:lnTo>
                    <a:pt x="15345" y="1360"/>
                  </a:lnTo>
                  <a:lnTo>
                    <a:pt x="15227" y="1084"/>
                  </a:lnTo>
                  <a:lnTo>
                    <a:pt x="15089" y="808"/>
                  </a:lnTo>
                  <a:lnTo>
                    <a:pt x="14912" y="572"/>
                  </a:lnTo>
                  <a:lnTo>
                    <a:pt x="14695" y="355"/>
                  </a:lnTo>
                  <a:lnTo>
                    <a:pt x="14439" y="158"/>
                  </a:lnTo>
                  <a:lnTo>
                    <a:pt x="14183"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2"/>
            <p:cNvSpPr/>
            <p:nvPr/>
          </p:nvSpPr>
          <p:spPr>
            <a:xfrm>
              <a:off x="4842150" y="2187250"/>
              <a:ext cx="44850" cy="53225"/>
            </a:xfrm>
            <a:custGeom>
              <a:avLst/>
              <a:gdLst/>
              <a:ahLst/>
              <a:cxnLst/>
              <a:rect l="l" t="t" r="r" b="b"/>
              <a:pathLst>
                <a:path w="1794" h="2129" extrusionOk="0">
                  <a:moveTo>
                    <a:pt x="513" y="1"/>
                  </a:moveTo>
                  <a:lnTo>
                    <a:pt x="415" y="60"/>
                  </a:lnTo>
                  <a:lnTo>
                    <a:pt x="336" y="158"/>
                  </a:lnTo>
                  <a:lnTo>
                    <a:pt x="257" y="237"/>
                  </a:lnTo>
                  <a:lnTo>
                    <a:pt x="178" y="336"/>
                  </a:lnTo>
                  <a:lnTo>
                    <a:pt x="119" y="434"/>
                  </a:lnTo>
                  <a:lnTo>
                    <a:pt x="40" y="651"/>
                  </a:lnTo>
                  <a:lnTo>
                    <a:pt x="1" y="848"/>
                  </a:lnTo>
                  <a:lnTo>
                    <a:pt x="1" y="1045"/>
                  </a:lnTo>
                  <a:lnTo>
                    <a:pt x="60" y="1261"/>
                  </a:lnTo>
                  <a:lnTo>
                    <a:pt x="119" y="1439"/>
                  </a:lnTo>
                  <a:lnTo>
                    <a:pt x="237" y="1616"/>
                  </a:lnTo>
                  <a:lnTo>
                    <a:pt x="356" y="1774"/>
                  </a:lnTo>
                  <a:lnTo>
                    <a:pt x="513" y="1911"/>
                  </a:lnTo>
                  <a:lnTo>
                    <a:pt x="690" y="2030"/>
                  </a:lnTo>
                  <a:lnTo>
                    <a:pt x="887" y="2089"/>
                  </a:lnTo>
                  <a:lnTo>
                    <a:pt x="1084" y="2128"/>
                  </a:lnTo>
                  <a:lnTo>
                    <a:pt x="1301" y="2128"/>
                  </a:lnTo>
                  <a:lnTo>
                    <a:pt x="1419" y="2108"/>
                  </a:lnTo>
                  <a:lnTo>
                    <a:pt x="1537" y="2069"/>
                  </a:lnTo>
                  <a:lnTo>
                    <a:pt x="1656" y="2030"/>
                  </a:lnTo>
                  <a:lnTo>
                    <a:pt x="1754" y="1971"/>
                  </a:lnTo>
                  <a:lnTo>
                    <a:pt x="1793" y="1951"/>
                  </a:lnTo>
                  <a:lnTo>
                    <a:pt x="1754" y="1636"/>
                  </a:lnTo>
                  <a:lnTo>
                    <a:pt x="1675" y="1340"/>
                  </a:lnTo>
                  <a:lnTo>
                    <a:pt x="1577" y="1064"/>
                  </a:lnTo>
                  <a:lnTo>
                    <a:pt x="1419" y="808"/>
                  </a:lnTo>
                  <a:lnTo>
                    <a:pt x="1242" y="552"/>
                  </a:lnTo>
                  <a:lnTo>
                    <a:pt x="1025" y="336"/>
                  </a:lnTo>
                  <a:lnTo>
                    <a:pt x="789" y="158"/>
                  </a:lnTo>
                  <a:lnTo>
                    <a:pt x="513" y="1"/>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2"/>
            <p:cNvSpPr/>
            <p:nvPr/>
          </p:nvSpPr>
          <p:spPr>
            <a:xfrm>
              <a:off x="4851525" y="2182325"/>
              <a:ext cx="41375" cy="57150"/>
            </a:xfrm>
            <a:custGeom>
              <a:avLst/>
              <a:gdLst/>
              <a:ahLst/>
              <a:cxnLst/>
              <a:rect l="l" t="t" r="r" b="b"/>
              <a:pathLst>
                <a:path w="1655" h="2286" extrusionOk="0">
                  <a:moveTo>
                    <a:pt x="217" y="1"/>
                  </a:moveTo>
                  <a:lnTo>
                    <a:pt x="138" y="20"/>
                  </a:lnTo>
                  <a:lnTo>
                    <a:pt x="59" y="79"/>
                  </a:lnTo>
                  <a:lnTo>
                    <a:pt x="20" y="119"/>
                  </a:lnTo>
                  <a:lnTo>
                    <a:pt x="0" y="198"/>
                  </a:lnTo>
                  <a:lnTo>
                    <a:pt x="20" y="276"/>
                  </a:lnTo>
                  <a:lnTo>
                    <a:pt x="79" y="316"/>
                  </a:lnTo>
                  <a:lnTo>
                    <a:pt x="315" y="473"/>
                  </a:lnTo>
                  <a:lnTo>
                    <a:pt x="552" y="651"/>
                  </a:lnTo>
                  <a:lnTo>
                    <a:pt x="749" y="848"/>
                  </a:lnTo>
                  <a:lnTo>
                    <a:pt x="926" y="1084"/>
                  </a:lnTo>
                  <a:lnTo>
                    <a:pt x="1064" y="1320"/>
                  </a:lnTo>
                  <a:lnTo>
                    <a:pt x="1162" y="1596"/>
                  </a:lnTo>
                  <a:lnTo>
                    <a:pt x="1241" y="1872"/>
                  </a:lnTo>
                  <a:lnTo>
                    <a:pt x="1281" y="2148"/>
                  </a:lnTo>
                  <a:lnTo>
                    <a:pt x="1300" y="2227"/>
                  </a:lnTo>
                  <a:lnTo>
                    <a:pt x="1359" y="2266"/>
                  </a:lnTo>
                  <a:lnTo>
                    <a:pt x="1438" y="2286"/>
                  </a:lnTo>
                  <a:lnTo>
                    <a:pt x="1497" y="2266"/>
                  </a:lnTo>
                  <a:lnTo>
                    <a:pt x="1576" y="2207"/>
                  </a:lnTo>
                  <a:lnTo>
                    <a:pt x="1635" y="2148"/>
                  </a:lnTo>
                  <a:lnTo>
                    <a:pt x="1655" y="2089"/>
                  </a:lnTo>
                  <a:lnTo>
                    <a:pt x="1615" y="1754"/>
                  </a:lnTo>
                  <a:lnTo>
                    <a:pt x="1517" y="1439"/>
                  </a:lnTo>
                  <a:lnTo>
                    <a:pt x="1399" y="1143"/>
                  </a:lnTo>
                  <a:lnTo>
                    <a:pt x="1241" y="867"/>
                  </a:lnTo>
                  <a:lnTo>
                    <a:pt x="1044" y="611"/>
                  </a:lnTo>
                  <a:lnTo>
                    <a:pt x="828" y="375"/>
                  </a:lnTo>
                  <a:lnTo>
                    <a:pt x="571" y="178"/>
                  </a:lnTo>
                  <a:lnTo>
                    <a:pt x="2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2"/>
            <p:cNvSpPr/>
            <p:nvPr/>
          </p:nvSpPr>
          <p:spPr>
            <a:xfrm>
              <a:off x="5030275" y="1975000"/>
              <a:ext cx="375775" cy="357050"/>
            </a:xfrm>
            <a:custGeom>
              <a:avLst/>
              <a:gdLst/>
              <a:ahLst/>
              <a:cxnLst/>
              <a:rect l="l" t="t" r="r" b="b"/>
              <a:pathLst>
                <a:path w="15031" h="14282" extrusionOk="0">
                  <a:moveTo>
                    <a:pt x="15030" y="1"/>
                  </a:moveTo>
                  <a:lnTo>
                    <a:pt x="14223" y="178"/>
                  </a:lnTo>
                  <a:lnTo>
                    <a:pt x="12745" y="513"/>
                  </a:lnTo>
                  <a:lnTo>
                    <a:pt x="552" y="12095"/>
                  </a:lnTo>
                  <a:lnTo>
                    <a:pt x="473" y="12056"/>
                  </a:lnTo>
                  <a:lnTo>
                    <a:pt x="414" y="12056"/>
                  </a:lnTo>
                  <a:lnTo>
                    <a:pt x="336" y="12095"/>
                  </a:lnTo>
                  <a:lnTo>
                    <a:pt x="276" y="12155"/>
                  </a:lnTo>
                  <a:lnTo>
                    <a:pt x="237" y="12214"/>
                  </a:lnTo>
                  <a:lnTo>
                    <a:pt x="217" y="12292"/>
                  </a:lnTo>
                  <a:lnTo>
                    <a:pt x="257" y="12371"/>
                  </a:lnTo>
                  <a:lnTo>
                    <a:pt x="276" y="12371"/>
                  </a:lnTo>
                  <a:lnTo>
                    <a:pt x="139" y="12568"/>
                  </a:lnTo>
                  <a:lnTo>
                    <a:pt x="60" y="12785"/>
                  </a:lnTo>
                  <a:lnTo>
                    <a:pt x="20" y="12982"/>
                  </a:lnTo>
                  <a:lnTo>
                    <a:pt x="1" y="13179"/>
                  </a:lnTo>
                  <a:lnTo>
                    <a:pt x="40" y="13376"/>
                  </a:lnTo>
                  <a:lnTo>
                    <a:pt x="119" y="13573"/>
                  </a:lnTo>
                  <a:lnTo>
                    <a:pt x="217" y="13750"/>
                  </a:lnTo>
                  <a:lnTo>
                    <a:pt x="336" y="13888"/>
                  </a:lnTo>
                  <a:lnTo>
                    <a:pt x="493" y="14026"/>
                  </a:lnTo>
                  <a:lnTo>
                    <a:pt x="651" y="14144"/>
                  </a:lnTo>
                  <a:lnTo>
                    <a:pt x="828" y="14223"/>
                  </a:lnTo>
                  <a:lnTo>
                    <a:pt x="1025" y="14262"/>
                  </a:lnTo>
                  <a:lnTo>
                    <a:pt x="1222" y="14282"/>
                  </a:lnTo>
                  <a:lnTo>
                    <a:pt x="1439" y="14262"/>
                  </a:lnTo>
                  <a:lnTo>
                    <a:pt x="1636" y="14183"/>
                  </a:lnTo>
                  <a:lnTo>
                    <a:pt x="1852" y="14065"/>
                  </a:lnTo>
                  <a:lnTo>
                    <a:pt x="3802" y="12233"/>
                  </a:lnTo>
                  <a:lnTo>
                    <a:pt x="8097" y="8156"/>
                  </a:lnTo>
                  <a:lnTo>
                    <a:pt x="14341" y="2227"/>
                  </a:lnTo>
                  <a:lnTo>
                    <a:pt x="14794" y="789"/>
                  </a:lnTo>
                  <a:lnTo>
                    <a:pt x="15030" y="1"/>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2"/>
            <p:cNvSpPr/>
            <p:nvPr/>
          </p:nvSpPr>
          <p:spPr>
            <a:xfrm>
              <a:off x="5339050" y="1948900"/>
              <a:ext cx="56650" cy="55675"/>
            </a:xfrm>
            <a:custGeom>
              <a:avLst/>
              <a:gdLst/>
              <a:ahLst/>
              <a:cxnLst/>
              <a:rect l="l" t="t" r="r" b="b"/>
              <a:pathLst>
                <a:path w="2266" h="2227" extrusionOk="0">
                  <a:moveTo>
                    <a:pt x="2266" y="1"/>
                  </a:moveTo>
                  <a:lnTo>
                    <a:pt x="0" y="533"/>
                  </a:lnTo>
                  <a:lnTo>
                    <a:pt x="1596" y="2227"/>
                  </a:lnTo>
                  <a:lnTo>
                    <a:pt x="2266" y="1"/>
                  </a:lnTo>
                  <a:close/>
                </a:path>
              </a:pathLst>
            </a:custGeom>
            <a:solidFill>
              <a:srgbClr val="FEC7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2"/>
            <p:cNvSpPr/>
            <p:nvPr/>
          </p:nvSpPr>
          <p:spPr>
            <a:xfrm>
              <a:off x="5375975" y="1948900"/>
              <a:ext cx="19725" cy="19725"/>
            </a:xfrm>
            <a:custGeom>
              <a:avLst/>
              <a:gdLst/>
              <a:ahLst/>
              <a:cxnLst/>
              <a:rect l="l" t="t" r="r" b="b"/>
              <a:pathLst>
                <a:path w="789" h="789" extrusionOk="0">
                  <a:moveTo>
                    <a:pt x="789" y="1"/>
                  </a:moveTo>
                  <a:lnTo>
                    <a:pt x="1" y="178"/>
                  </a:lnTo>
                  <a:lnTo>
                    <a:pt x="158" y="316"/>
                  </a:lnTo>
                  <a:lnTo>
                    <a:pt x="296" y="454"/>
                  </a:lnTo>
                  <a:lnTo>
                    <a:pt x="434" y="611"/>
                  </a:lnTo>
                  <a:lnTo>
                    <a:pt x="552" y="789"/>
                  </a:lnTo>
                  <a:lnTo>
                    <a:pt x="789" y="1"/>
                  </a:lnTo>
                  <a:close/>
                </a:path>
              </a:pathLst>
            </a:custGeom>
            <a:solidFill>
              <a:srgbClr val="3B3B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2"/>
            <p:cNvSpPr/>
            <p:nvPr/>
          </p:nvSpPr>
          <p:spPr>
            <a:xfrm>
              <a:off x="5375975" y="1948900"/>
              <a:ext cx="19725" cy="4475"/>
            </a:xfrm>
            <a:custGeom>
              <a:avLst/>
              <a:gdLst/>
              <a:ahLst/>
              <a:cxnLst/>
              <a:rect l="l" t="t" r="r" b="b"/>
              <a:pathLst>
                <a:path w="789" h="179" extrusionOk="0">
                  <a:moveTo>
                    <a:pt x="789" y="1"/>
                  </a:moveTo>
                  <a:lnTo>
                    <a:pt x="1" y="178"/>
                  </a:lnTo>
                  <a:lnTo>
                    <a:pt x="789" y="1"/>
                  </a:lnTo>
                  <a:close/>
                </a:path>
              </a:pathLst>
            </a:custGeom>
            <a:solidFill>
              <a:srgbClr val="3C3B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2"/>
            <p:cNvSpPr/>
            <p:nvPr/>
          </p:nvSpPr>
          <p:spPr>
            <a:xfrm>
              <a:off x="5375975" y="1948900"/>
              <a:ext cx="19725" cy="19725"/>
            </a:xfrm>
            <a:custGeom>
              <a:avLst/>
              <a:gdLst/>
              <a:ahLst/>
              <a:cxnLst/>
              <a:rect l="l" t="t" r="r" b="b"/>
              <a:pathLst>
                <a:path w="789" h="789" extrusionOk="0">
                  <a:moveTo>
                    <a:pt x="789" y="1"/>
                  </a:moveTo>
                  <a:lnTo>
                    <a:pt x="1" y="178"/>
                  </a:lnTo>
                  <a:lnTo>
                    <a:pt x="198" y="355"/>
                  </a:lnTo>
                  <a:lnTo>
                    <a:pt x="375" y="533"/>
                  </a:lnTo>
                  <a:lnTo>
                    <a:pt x="552" y="789"/>
                  </a:lnTo>
                  <a:lnTo>
                    <a:pt x="789"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2"/>
            <p:cNvSpPr/>
            <p:nvPr/>
          </p:nvSpPr>
          <p:spPr>
            <a:xfrm>
              <a:off x="5030275" y="1962200"/>
              <a:ext cx="348675" cy="336875"/>
            </a:xfrm>
            <a:custGeom>
              <a:avLst/>
              <a:gdLst/>
              <a:ahLst/>
              <a:cxnLst/>
              <a:rect l="l" t="t" r="r" b="b"/>
              <a:pathLst>
                <a:path w="13947" h="13475" extrusionOk="0">
                  <a:moveTo>
                    <a:pt x="12351" y="1"/>
                  </a:moveTo>
                  <a:lnTo>
                    <a:pt x="1" y="11780"/>
                  </a:lnTo>
                  <a:lnTo>
                    <a:pt x="276" y="11879"/>
                  </a:lnTo>
                  <a:lnTo>
                    <a:pt x="552" y="12036"/>
                  </a:lnTo>
                  <a:lnTo>
                    <a:pt x="808" y="12213"/>
                  </a:lnTo>
                  <a:lnTo>
                    <a:pt x="1025" y="12410"/>
                  </a:lnTo>
                  <a:lnTo>
                    <a:pt x="1202" y="12647"/>
                  </a:lnTo>
                  <a:lnTo>
                    <a:pt x="1380" y="12903"/>
                  </a:lnTo>
                  <a:lnTo>
                    <a:pt x="1498" y="13179"/>
                  </a:lnTo>
                  <a:lnTo>
                    <a:pt x="1596" y="13474"/>
                  </a:lnTo>
                  <a:lnTo>
                    <a:pt x="13947" y="1695"/>
                  </a:lnTo>
                  <a:lnTo>
                    <a:pt x="13849" y="1399"/>
                  </a:lnTo>
                  <a:lnTo>
                    <a:pt x="13730" y="1123"/>
                  </a:lnTo>
                  <a:lnTo>
                    <a:pt x="13573" y="867"/>
                  </a:lnTo>
                  <a:lnTo>
                    <a:pt x="13376" y="631"/>
                  </a:lnTo>
                  <a:lnTo>
                    <a:pt x="13159" y="434"/>
                  </a:lnTo>
                  <a:lnTo>
                    <a:pt x="12903" y="257"/>
                  </a:lnTo>
                  <a:lnTo>
                    <a:pt x="12647" y="99"/>
                  </a:lnTo>
                  <a:lnTo>
                    <a:pt x="12351"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2"/>
            <p:cNvSpPr/>
            <p:nvPr/>
          </p:nvSpPr>
          <p:spPr>
            <a:xfrm>
              <a:off x="5021425" y="2256700"/>
              <a:ext cx="48775" cy="50250"/>
            </a:xfrm>
            <a:custGeom>
              <a:avLst/>
              <a:gdLst/>
              <a:ahLst/>
              <a:cxnLst/>
              <a:rect l="l" t="t" r="r" b="b"/>
              <a:pathLst>
                <a:path w="1951" h="2010" extrusionOk="0">
                  <a:moveTo>
                    <a:pt x="355" y="0"/>
                  </a:moveTo>
                  <a:lnTo>
                    <a:pt x="276" y="79"/>
                  </a:lnTo>
                  <a:lnTo>
                    <a:pt x="197" y="177"/>
                  </a:lnTo>
                  <a:lnTo>
                    <a:pt x="118" y="296"/>
                  </a:lnTo>
                  <a:lnTo>
                    <a:pt x="79" y="394"/>
                  </a:lnTo>
                  <a:lnTo>
                    <a:pt x="39" y="493"/>
                  </a:lnTo>
                  <a:lnTo>
                    <a:pt x="0" y="709"/>
                  </a:lnTo>
                  <a:lnTo>
                    <a:pt x="0" y="926"/>
                  </a:lnTo>
                  <a:lnTo>
                    <a:pt x="20" y="1123"/>
                  </a:lnTo>
                  <a:lnTo>
                    <a:pt x="99" y="1320"/>
                  </a:lnTo>
                  <a:lnTo>
                    <a:pt x="217" y="1497"/>
                  </a:lnTo>
                  <a:lnTo>
                    <a:pt x="335" y="1655"/>
                  </a:lnTo>
                  <a:lnTo>
                    <a:pt x="493" y="1773"/>
                  </a:lnTo>
                  <a:lnTo>
                    <a:pt x="670" y="1891"/>
                  </a:lnTo>
                  <a:lnTo>
                    <a:pt x="867" y="1970"/>
                  </a:lnTo>
                  <a:lnTo>
                    <a:pt x="1064" y="2009"/>
                  </a:lnTo>
                  <a:lnTo>
                    <a:pt x="1280" y="2009"/>
                  </a:lnTo>
                  <a:lnTo>
                    <a:pt x="1497" y="1950"/>
                  </a:lnTo>
                  <a:lnTo>
                    <a:pt x="1596" y="1911"/>
                  </a:lnTo>
                  <a:lnTo>
                    <a:pt x="1694" y="1871"/>
                  </a:lnTo>
                  <a:lnTo>
                    <a:pt x="1812" y="1812"/>
                  </a:lnTo>
                  <a:lnTo>
                    <a:pt x="1911" y="1734"/>
                  </a:lnTo>
                  <a:lnTo>
                    <a:pt x="1950" y="1694"/>
                  </a:lnTo>
                  <a:lnTo>
                    <a:pt x="1852" y="1399"/>
                  </a:lnTo>
                  <a:lnTo>
                    <a:pt x="1734" y="1123"/>
                  </a:lnTo>
                  <a:lnTo>
                    <a:pt x="1556" y="867"/>
                  </a:lnTo>
                  <a:lnTo>
                    <a:pt x="1379" y="630"/>
                  </a:lnTo>
                  <a:lnTo>
                    <a:pt x="1162" y="433"/>
                  </a:lnTo>
                  <a:lnTo>
                    <a:pt x="906" y="256"/>
                  </a:lnTo>
                  <a:lnTo>
                    <a:pt x="630" y="99"/>
                  </a:lnTo>
                  <a:lnTo>
                    <a:pt x="355" y="0"/>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2"/>
            <p:cNvSpPr/>
            <p:nvPr/>
          </p:nvSpPr>
          <p:spPr>
            <a:xfrm>
              <a:off x="5026350" y="2251275"/>
              <a:ext cx="48775" cy="51250"/>
            </a:xfrm>
            <a:custGeom>
              <a:avLst/>
              <a:gdLst/>
              <a:ahLst/>
              <a:cxnLst/>
              <a:rect l="l" t="t" r="r" b="b"/>
              <a:pathLst>
                <a:path w="1951" h="2050" extrusionOk="0">
                  <a:moveTo>
                    <a:pt x="197" y="0"/>
                  </a:moveTo>
                  <a:lnTo>
                    <a:pt x="118" y="40"/>
                  </a:lnTo>
                  <a:lnTo>
                    <a:pt x="59" y="99"/>
                  </a:lnTo>
                  <a:lnTo>
                    <a:pt x="20" y="158"/>
                  </a:lnTo>
                  <a:lnTo>
                    <a:pt x="0" y="237"/>
                  </a:lnTo>
                  <a:lnTo>
                    <a:pt x="39" y="316"/>
                  </a:lnTo>
                  <a:lnTo>
                    <a:pt x="99" y="355"/>
                  </a:lnTo>
                  <a:lnTo>
                    <a:pt x="374" y="454"/>
                  </a:lnTo>
                  <a:lnTo>
                    <a:pt x="630" y="591"/>
                  </a:lnTo>
                  <a:lnTo>
                    <a:pt x="867" y="749"/>
                  </a:lnTo>
                  <a:lnTo>
                    <a:pt x="1064" y="946"/>
                  </a:lnTo>
                  <a:lnTo>
                    <a:pt x="1261" y="1163"/>
                  </a:lnTo>
                  <a:lnTo>
                    <a:pt x="1399" y="1419"/>
                  </a:lnTo>
                  <a:lnTo>
                    <a:pt x="1517" y="1675"/>
                  </a:lnTo>
                  <a:lnTo>
                    <a:pt x="1596" y="1951"/>
                  </a:lnTo>
                  <a:lnTo>
                    <a:pt x="1635" y="2010"/>
                  </a:lnTo>
                  <a:lnTo>
                    <a:pt x="1694" y="2049"/>
                  </a:lnTo>
                  <a:lnTo>
                    <a:pt x="1773" y="2049"/>
                  </a:lnTo>
                  <a:lnTo>
                    <a:pt x="1852" y="2029"/>
                  </a:lnTo>
                  <a:lnTo>
                    <a:pt x="1911" y="1951"/>
                  </a:lnTo>
                  <a:lnTo>
                    <a:pt x="1950" y="1891"/>
                  </a:lnTo>
                  <a:lnTo>
                    <a:pt x="1950" y="1813"/>
                  </a:lnTo>
                  <a:lnTo>
                    <a:pt x="1871" y="1498"/>
                  </a:lnTo>
                  <a:lnTo>
                    <a:pt x="1734" y="1202"/>
                  </a:lnTo>
                  <a:lnTo>
                    <a:pt x="1556" y="926"/>
                  </a:lnTo>
                  <a:lnTo>
                    <a:pt x="1359" y="690"/>
                  </a:lnTo>
                  <a:lnTo>
                    <a:pt x="1123" y="454"/>
                  </a:lnTo>
                  <a:lnTo>
                    <a:pt x="847" y="276"/>
                  </a:lnTo>
                  <a:lnTo>
                    <a:pt x="571" y="119"/>
                  </a:lnTo>
                  <a:lnTo>
                    <a:pt x="2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2536;p42">
            <a:extLst>
              <a:ext uri="{FF2B5EF4-FFF2-40B4-BE49-F238E27FC236}">
                <a16:creationId xmlns:a16="http://schemas.microsoft.com/office/drawing/2014/main" id="{20AF1291-B3F6-A345-AE78-B496B6996640}"/>
              </a:ext>
            </a:extLst>
          </p:cNvPr>
          <p:cNvSpPr txBox="1">
            <a:spLocks noGrp="1"/>
          </p:cNvSpPr>
          <p:nvPr>
            <p:ph type="title"/>
          </p:nvPr>
        </p:nvSpPr>
        <p:spPr>
          <a:xfrm>
            <a:off x="-184639" y="366418"/>
            <a:ext cx="8871438" cy="457200"/>
          </a:xfrm>
          <a:prstGeom prst="rect">
            <a:avLst/>
          </a:prstGeom>
        </p:spPr>
        <p:txBody>
          <a:bodyPr spcFirstLastPara="1" wrap="square" lIns="91425" tIns="91425" rIns="91425" bIns="91425" anchor="ctr" anchorCtr="0">
            <a:noAutofit/>
          </a:bodyPr>
          <a:lstStyle/>
          <a:p>
            <a:pPr lvl="0"/>
            <a:r>
              <a:rPr lang="en-US" sz="2800">
                <a:latin typeface="Nunito Black" pitchFamily="2" charset="-93"/>
              </a:rPr>
              <a:t>5. </a:t>
            </a:r>
            <a:r>
              <a:rPr lang="en-US" err="1">
                <a:latin typeface="Nunito Black" pitchFamily="2" charset="-93"/>
              </a:rPr>
              <a:t>Kết</a:t>
            </a:r>
            <a:r>
              <a:rPr lang="en-US">
                <a:latin typeface="Nunito Black" pitchFamily="2" charset="-93"/>
              </a:rPr>
              <a:t> </a:t>
            </a:r>
            <a:r>
              <a:rPr lang="en-US" err="1">
                <a:latin typeface="Nunito Black" pitchFamily="2" charset="-93"/>
              </a:rPr>
              <a:t>quả</a:t>
            </a:r>
            <a:r>
              <a:rPr lang="en-US">
                <a:latin typeface="Nunito Black" pitchFamily="2" charset="-93"/>
              </a:rPr>
              <a:t> </a:t>
            </a:r>
            <a:r>
              <a:rPr lang="en-US" err="1">
                <a:latin typeface="Nunito Black" pitchFamily="2" charset="-93"/>
              </a:rPr>
              <a:t>thực</a:t>
            </a:r>
            <a:r>
              <a:rPr lang="en-US">
                <a:latin typeface="Nunito Black" pitchFamily="2" charset="-93"/>
              </a:rPr>
              <a:t> </a:t>
            </a:r>
            <a:r>
              <a:rPr lang="en-US" err="1">
                <a:latin typeface="Nunito Black" pitchFamily="2" charset="-93"/>
              </a:rPr>
              <a:t>nghiệm</a:t>
            </a:r>
            <a:endParaRPr sz="2800">
              <a:latin typeface="Nunito Black" pitchFamily="2" charset="-93"/>
            </a:endParaRPr>
          </a:p>
        </p:txBody>
      </p:sp>
      <p:sp>
        <p:nvSpPr>
          <p:cNvPr id="58" name="Google Shape;2536;p42">
            <a:extLst>
              <a:ext uri="{FF2B5EF4-FFF2-40B4-BE49-F238E27FC236}">
                <a16:creationId xmlns:a16="http://schemas.microsoft.com/office/drawing/2014/main" id="{261D021E-40AA-4FDB-B1F2-2B5144CAA8B4}"/>
              </a:ext>
            </a:extLst>
          </p:cNvPr>
          <p:cNvSpPr txBox="1">
            <a:spLocks/>
          </p:cNvSpPr>
          <p:nvPr/>
        </p:nvSpPr>
        <p:spPr>
          <a:xfrm>
            <a:off x="4841114" y="884644"/>
            <a:ext cx="3769765"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Dosis"/>
              <a:buNone/>
              <a:defRPr sz="2800" b="1" i="0" u="none" strike="noStrike" cap="none">
                <a:solidFill>
                  <a:schemeClr val="accent1"/>
                </a:solidFill>
                <a:latin typeface="Dosis"/>
                <a:ea typeface="Dosis"/>
                <a:cs typeface="Dosis"/>
                <a:sym typeface="Dosis"/>
              </a:defRPr>
            </a:lvl1pPr>
            <a:lvl2pPr marR="0" lvl="1"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en-US" sz="2000" err="1">
                <a:solidFill>
                  <a:schemeClr val="bg2">
                    <a:lumMod val="25000"/>
                  </a:schemeClr>
                </a:solidFill>
                <a:latin typeface="Nunito Black" pitchFamily="2" charset="-93"/>
              </a:rPr>
              <a:t>Trực</a:t>
            </a:r>
            <a:r>
              <a:rPr lang="en-US" sz="2000">
                <a:solidFill>
                  <a:schemeClr val="bg2">
                    <a:lumMod val="25000"/>
                  </a:schemeClr>
                </a:solidFill>
                <a:latin typeface="Nunito Black" pitchFamily="2" charset="-93"/>
              </a:rPr>
              <a:t> </a:t>
            </a:r>
            <a:r>
              <a:rPr lang="en-US" sz="2000" err="1">
                <a:solidFill>
                  <a:schemeClr val="bg2">
                    <a:lumMod val="25000"/>
                  </a:schemeClr>
                </a:solidFill>
                <a:latin typeface="Nunito Black" pitchFamily="2" charset="-93"/>
              </a:rPr>
              <a:t>quan</a:t>
            </a:r>
            <a:r>
              <a:rPr lang="en-US" sz="2000">
                <a:solidFill>
                  <a:schemeClr val="bg2">
                    <a:lumMod val="25000"/>
                  </a:schemeClr>
                </a:solidFill>
                <a:latin typeface="Nunito Black" pitchFamily="2" charset="-93"/>
              </a:rPr>
              <a:t> </a:t>
            </a:r>
            <a:r>
              <a:rPr lang="en-US" sz="2000" err="1">
                <a:solidFill>
                  <a:schemeClr val="bg2">
                    <a:lumMod val="25000"/>
                  </a:schemeClr>
                </a:solidFill>
                <a:latin typeface="Nunito Black" pitchFamily="2" charset="-93"/>
              </a:rPr>
              <a:t>kết</a:t>
            </a:r>
            <a:r>
              <a:rPr lang="en-US" sz="2000">
                <a:solidFill>
                  <a:schemeClr val="bg2">
                    <a:lumMod val="25000"/>
                  </a:schemeClr>
                </a:solidFill>
                <a:latin typeface="Nunito Black" pitchFamily="2" charset="-93"/>
              </a:rPr>
              <a:t> </a:t>
            </a:r>
            <a:r>
              <a:rPr lang="en-US" sz="2000" err="1">
                <a:solidFill>
                  <a:schemeClr val="bg2">
                    <a:lumMod val="25000"/>
                  </a:schemeClr>
                </a:solidFill>
                <a:latin typeface="Nunito Black" pitchFamily="2" charset="-93"/>
              </a:rPr>
              <a:t>quả</a:t>
            </a:r>
            <a:r>
              <a:rPr lang="en-US" sz="2000">
                <a:solidFill>
                  <a:schemeClr val="bg2">
                    <a:lumMod val="25000"/>
                  </a:schemeClr>
                </a:solidFill>
                <a:latin typeface="Nunito Black" pitchFamily="2" charset="-93"/>
              </a:rPr>
              <a:t> </a:t>
            </a:r>
            <a:r>
              <a:rPr lang="en-US" sz="2000" err="1">
                <a:solidFill>
                  <a:schemeClr val="bg2">
                    <a:lumMod val="25000"/>
                  </a:schemeClr>
                </a:solidFill>
                <a:latin typeface="Nunito Black" pitchFamily="2" charset="-93"/>
              </a:rPr>
              <a:t>đánh</a:t>
            </a:r>
            <a:r>
              <a:rPr lang="en-US" sz="2000">
                <a:solidFill>
                  <a:schemeClr val="bg2">
                    <a:lumMod val="25000"/>
                  </a:schemeClr>
                </a:solidFill>
                <a:latin typeface="Nunito Black" pitchFamily="2" charset="-93"/>
              </a:rPr>
              <a:t> </a:t>
            </a:r>
            <a:r>
              <a:rPr lang="en-US" sz="2000" err="1">
                <a:solidFill>
                  <a:schemeClr val="bg2">
                    <a:lumMod val="25000"/>
                  </a:schemeClr>
                </a:solidFill>
                <a:latin typeface="Nunito Black" pitchFamily="2" charset="-93"/>
              </a:rPr>
              <a:t>giá</a:t>
            </a:r>
            <a:endParaRPr lang="en-US" sz="2000">
              <a:solidFill>
                <a:schemeClr val="bg2">
                  <a:lumMod val="25000"/>
                </a:schemeClr>
              </a:solidFill>
              <a:latin typeface="Nunito Black" pitchFamily="2" charset="-93"/>
            </a:endParaRPr>
          </a:p>
        </p:txBody>
      </p:sp>
      <p:sp>
        <p:nvSpPr>
          <p:cNvPr id="59" name="Google Shape;2536;p42">
            <a:extLst>
              <a:ext uri="{FF2B5EF4-FFF2-40B4-BE49-F238E27FC236}">
                <a16:creationId xmlns:a16="http://schemas.microsoft.com/office/drawing/2014/main" id="{DA5DDE3E-1BE8-478E-8FE5-0CA77813581B}"/>
              </a:ext>
            </a:extLst>
          </p:cNvPr>
          <p:cNvSpPr txBox="1">
            <a:spLocks/>
          </p:cNvSpPr>
          <p:nvPr/>
        </p:nvSpPr>
        <p:spPr>
          <a:xfrm>
            <a:off x="682604" y="852991"/>
            <a:ext cx="2919127"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Dosis"/>
              <a:buNone/>
              <a:defRPr sz="2800" b="1" i="0" u="none" strike="noStrike" cap="none">
                <a:solidFill>
                  <a:schemeClr val="accent1"/>
                </a:solidFill>
                <a:latin typeface="Dosis"/>
                <a:ea typeface="Dosis"/>
                <a:cs typeface="Dosis"/>
                <a:sym typeface="Dosis"/>
              </a:defRPr>
            </a:lvl1pPr>
            <a:lvl2pPr marR="0" lvl="1"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en-US" sz="2000" err="1">
                <a:solidFill>
                  <a:schemeClr val="bg2">
                    <a:lumMod val="25000"/>
                  </a:schemeClr>
                </a:solidFill>
                <a:latin typeface="Nunito Black" pitchFamily="2" charset="-93"/>
              </a:rPr>
              <a:t>Đánh</a:t>
            </a:r>
            <a:r>
              <a:rPr lang="en-US" sz="2000">
                <a:solidFill>
                  <a:schemeClr val="bg2">
                    <a:lumMod val="25000"/>
                  </a:schemeClr>
                </a:solidFill>
                <a:latin typeface="Nunito Black" pitchFamily="2" charset="-93"/>
              </a:rPr>
              <a:t> </a:t>
            </a:r>
            <a:r>
              <a:rPr lang="en-US" sz="2000" err="1">
                <a:solidFill>
                  <a:schemeClr val="bg2">
                    <a:lumMod val="25000"/>
                  </a:schemeClr>
                </a:solidFill>
                <a:latin typeface="Nunito Black" pitchFamily="2" charset="-93"/>
              </a:rPr>
              <a:t>giá</a:t>
            </a:r>
            <a:r>
              <a:rPr lang="en-US" sz="2000">
                <a:solidFill>
                  <a:schemeClr val="bg2">
                    <a:lumMod val="25000"/>
                  </a:schemeClr>
                </a:solidFill>
                <a:latin typeface="Nunito Black" pitchFamily="2" charset="-93"/>
              </a:rPr>
              <a:t> </a:t>
            </a:r>
            <a:r>
              <a:rPr lang="en-US" sz="2000" err="1">
                <a:solidFill>
                  <a:schemeClr val="bg2">
                    <a:lumMod val="25000"/>
                  </a:schemeClr>
                </a:solidFill>
                <a:latin typeface="Nunito Black" pitchFamily="2" charset="-93"/>
              </a:rPr>
              <a:t>các</a:t>
            </a:r>
            <a:r>
              <a:rPr lang="en-US" sz="2000">
                <a:solidFill>
                  <a:schemeClr val="bg2">
                    <a:lumMod val="25000"/>
                  </a:schemeClr>
                </a:solidFill>
                <a:latin typeface="Nunito Black" pitchFamily="2" charset="-93"/>
              </a:rPr>
              <a:t> </a:t>
            </a:r>
            <a:r>
              <a:rPr lang="en-US" sz="2000" err="1">
                <a:solidFill>
                  <a:schemeClr val="bg2">
                    <a:lumMod val="25000"/>
                  </a:schemeClr>
                </a:solidFill>
                <a:latin typeface="Nunito Black" pitchFamily="2" charset="-93"/>
              </a:rPr>
              <a:t>mô</a:t>
            </a:r>
            <a:r>
              <a:rPr lang="en-US" sz="2000">
                <a:solidFill>
                  <a:schemeClr val="bg2">
                    <a:lumMod val="25000"/>
                  </a:schemeClr>
                </a:solidFill>
                <a:latin typeface="Nunito Black" pitchFamily="2" charset="-93"/>
              </a:rPr>
              <a:t> </a:t>
            </a:r>
            <a:r>
              <a:rPr lang="en-US" sz="2000" err="1">
                <a:solidFill>
                  <a:schemeClr val="bg2">
                    <a:lumMod val="25000"/>
                  </a:schemeClr>
                </a:solidFill>
                <a:latin typeface="Nunito Black" pitchFamily="2" charset="-93"/>
              </a:rPr>
              <a:t>hình</a:t>
            </a:r>
            <a:endParaRPr lang="en-US" sz="2000">
              <a:solidFill>
                <a:schemeClr val="bg2">
                  <a:lumMod val="25000"/>
                </a:schemeClr>
              </a:solidFill>
              <a:latin typeface="Nunito Black" pitchFamily="2" charset="-93"/>
            </a:endParaRPr>
          </a:p>
        </p:txBody>
      </p:sp>
      <p:grpSp>
        <p:nvGrpSpPr>
          <p:cNvPr id="64" name="Google Shape;4435;p73">
            <a:extLst>
              <a:ext uri="{FF2B5EF4-FFF2-40B4-BE49-F238E27FC236}">
                <a16:creationId xmlns:a16="http://schemas.microsoft.com/office/drawing/2014/main" id="{6D5A4FE2-86AB-417F-9DA8-9539DD530C43}"/>
              </a:ext>
            </a:extLst>
          </p:cNvPr>
          <p:cNvGrpSpPr/>
          <p:nvPr/>
        </p:nvGrpSpPr>
        <p:grpSpPr>
          <a:xfrm>
            <a:off x="288659" y="855592"/>
            <a:ext cx="381516" cy="400803"/>
            <a:chOff x="2496250" y="1277450"/>
            <a:chExt cx="378300" cy="397425"/>
          </a:xfrm>
        </p:grpSpPr>
        <p:sp>
          <p:nvSpPr>
            <p:cNvPr id="65" name="Google Shape;4436;p73">
              <a:extLst>
                <a:ext uri="{FF2B5EF4-FFF2-40B4-BE49-F238E27FC236}">
                  <a16:creationId xmlns:a16="http://schemas.microsoft.com/office/drawing/2014/main" id="{567E87DB-B771-4E13-9B97-5B201C5F00C6}"/>
                </a:ext>
              </a:extLst>
            </p:cNvPr>
            <p:cNvSpPr/>
            <p:nvPr/>
          </p:nvSpPr>
          <p:spPr>
            <a:xfrm>
              <a:off x="2496875" y="1345050"/>
              <a:ext cx="136550" cy="119950"/>
            </a:xfrm>
            <a:custGeom>
              <a:avLst/>
              <a:gdLst/>
              <a:ahLst/>
              <a:cxnLst/>
              <a:rect l="l" t="t" r="r" b="b"/>
              <a:pathLst>
                <a:path w="5462" h="4798" extrusionOk="0">
                  <a:moveTo>
                    <a:pt x="1481" y="1"/>
                  </a:moveTo>
                  <a:lnTo>
                    <a:pt x="1430" y="26"/>
                  </a:lnTo>
                  <a:lnTo>
                    <a:pt x="1353" y="26"/>
                  </a:lnTo>
                  <a:lnTo>
                    <a:pt x="1302" y="77"/>
                  </a:lnTo>
                  <a:lnTo>
                    <a:pt x="1277" y="128"/>
                  </a:lnTo>
                  <a:lnTo>
                    <a:pt x="27" y="2272"/>
                  </a:lnTo>
                  <a:lnTo>
                    <a:pt x="1" y="2348"/>
                  </a:lnTo>
                  <a:lnTo>
                    <a:pt x="1" y="2399"/>
                  </a:lnTo>
                  <a:lnTo>
                    <a:pt x="1" y="2476"/>
                  </a:lnTo>
                  <a:lnTo>
                    <a:pt x="27" y="2527"/>
                  </a:lnTo>
                  <a:lnTo>
                    <a:pt x="1277" y="4670"/>
                  </a:lnTo>
                  <a:lnTo>
                    <a:pt x="1302" y="4721"/>
                  </a:lnTo>
                  <a:lnTo>
                    <a:pt x="1353" y="4772"/>
                  </a:lnTo>
                  <a:lnTo>
                    <a:pt x="1430" y="4798"/>
                  </a:lnTo>
                  <a:lnTo>
                    <a:pt x="4032" y="4798"/>
                  </a:lnTo>
                  <a:lnTo>
                    <a:pt x="4084" y="4772"/>
                  </a:lnTo>
                  <a:lnTo>
                    <a:pt x="4135" y="4721"/>
                  </a:lnTo>
                  <a:lnTo>
                    <a:pt x="4186" y="4670"/>
                  </a:lnTo>
                  <a:lnTo>
                    <a:pt x="5410" y="2527"/>
                  </a:lnTo>
                  <a:lnTo>
                    <a:pt x="5436" y="2476"/>
                  </a:lnTo>
                  <a:lnTo>
                    <a:pt x="5461" y="2399"/>
                  </a:lnTo>
                  <a:lnTo>
                    <a:pt x="5436" y="2348"/>
                  </a:lnTo>
                  <a:lnTo>
                    <a:pt x="5410" y="2272"/>
                  </a:lnTo>
                  <a:lnTo>
                    <a:pt x="4186" y="128"/>
                  </a:lnTo>
                  <a:lnTo>
                    <a:pt x="4135" y="77"/>
                  </a:lnTo>
                  <a:lnTo>
                    <a:pt x="4084" y="26"/>
                  </a:lnTo>
                  <a:lnTo>
                    <a:pt x="4032" y="26"/>
                  </a:lnTo>
                  <a:lnTo>
                    <a:pt x="3956" y="1"/>
                  </a:lnTo>
                  <a:close/>
                </a:path>
              </a:pathLst>
            </a:custGeom>
            <a:solidFill>
              <a:srgbClr val="00E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437;p73">
              <a:extLst>
                <a:ext uri="{FF2B5EF4-FFF2-40B4-BE49-F238E27FC236}">
                  <a16:creationId xmlns:a16="http://schemas.microsoft.com/office/drawing/2014/main" id="{5CD27309-0E5F-4767-B9E2-75DD832A3D3A}"/>
                </a:ext>
              </a:extLst>
            </p:cNvPr>
            <p:cNvSpPr/>
            <p:nvPr/>
          </p:nvSpPr>
          <p:spPr>
            <a:xfrm>
              <a:off x="2738650" y="1345050"/>
              <a:ext cx="135900" cy="119950"/>
            </a:xfrm>
            <a:custGeom>
              <a:avLst/>
              <a:gdLst/>
              <a:ahLst/>
              <a:cxnLst/>
              <a:rect l="l" t="t" r="r" b="b"/>
              <a:pathLst>
                <a:path w="5436" h="4798" extrusionOk="0">
                  <a:moveTo>
                    <a:pt x="1480" y="1"/>
                  </a:moveTo>
                  <a:lnTo>
                    <a:pt x="1404" y="26"/>
                  </a:lnTo>
                  <a:lnTo>
                    <a:pt x="1353" y="26"/>
                  </a:lnTo>
                  <a:lnTo>
                    <a:pt x="1302" y="77"/>
                  </a:lnTo>
                  <a:lnTo>
                    <a:pt x="1276" y="128"/>
                  </a:lnTo>
                  <a:lnTo>
                    <a:pt x="26" y="2272"/>
                  </a:lnTo>
                  <a:lnTo>
                    <a:pt x="0" y="2348"/>
                  </a:lnTo>
                  <a:lnTo>
                    <a:pt x="0" y="2399"/>
                  </a:lnTo>
                  <a:lnTo>
                    <a:pt x="0" y="2476"/>
                  </a:lnTo>
                  <a:lnTo>
                    <a:pt x="26" y="2527"/>
                  </a:lnTo>
                  <a:lnTo>
                    <a:pt x="1276" y="4670"/>
                  </a:lnTo>
                  <a:lnTo>
                    <a:pt x="1302" y="4721"/>
                  </a:lnTo>
                  <a:lnTo>
                    <a:pt x="1353" y="4772"/>
                  </a:lnTo>
                  <a:lnTo>
                    <a:pt x="1404" y="4798"/>
                  </a:lnTo>
                  <a:lnTo>
                    <a:pt x="4032" y="4798"/>
                  </a:lnTo>
                  <a:lnTo>
                    <a:pt x="4083" y="4772"/>
                  </a:lnTo>
                  <a:lnTo>
                    <a:pt x="4134" y="4721"/>
                  </a:lnTo>
                  <a:lnTo>
                    <a:pt x="4185" y="4670"/>
                  </a:lnTo>
                  <a:lnTo>
                    <a:pt x="5410" y="2527"/>
                  </a:lnTo>
                  <a:lnTo>
                    <a:pt x="5435" y="2476"/>
                  </a:lnTo>
                  <a:lnTo>
                    <a:pt x="5435" y="2399"/>
                  </a:lnTo>
                  <a:lnTo>
                    <a:pt x="5435" y="2348"/>
                  </a:lnTo>
                  <a:lnTo>
                    <a:pt x="5410" y="2272"/>
                  </a:lnTo>
                  <a:lnTo>
                    <a:pt x="4185" y="128"/>
                  </a:lnTo>
                  <a:lnTo>
                    <a:pt x="4134" y="77"/>
                  </a:lnTo>
                  <a:lnTo>
                    <a:pt x="4083" y="26"/>
                  </a:lnTo>
                  <a:lnTo>
                    <a:pt x="4032" y="26"/>
                  </a:lnTo>
                  <a:lnTo>
                    <a:pt x="3955" y="1"/>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438;p73">
              <a:extLst>
                <a:ext uri="{FF2B5EF4-FFF2-40B4-BE49-F238E27FC236}">
                  <a16:creationId xmlns:a16="http://schemas.microsoft.com/office/drawing/2014/main" id="{1EA24217-4D0E-48BD-B122-2F0C339D9E6A}"/>
                </a:ext>
              </a:extLst>
            </p:cNvPr>
            <p:cNvSpPr/>
            <p:nvPr/>
          </p:nvSpPr>
          <p:spPr>
            <a:xfrm>
              <a:off x="2617450" y="1415225"/>
              <a:ext cx="136525" cy="119950"/>
            </a:xfrm>
            <a:custGeom>
              <a:avLst/>
              <a:gdLst/>
              <a:ahLst/>
              <a:cxnLst/>
              <a:rect l="l" t="t" r="r" b="b"/>
              <a:pathLst>
                <a:path w="5461" h="4798" extrusionOk="0">
                  <a:moveTo>
                    <a:pt x="1506" y="0"/>
                  </a:moveTo>
                  <a:lnTo>
                    <a:pt x="1429" y="26"/>
                  </a:lnTo>
                  <a:lnTo>
                    <a:pt x="1378" y="51"/>
                  </a:lnTo>
                  <a:lnTo>
                    <a:pt x="1327" y="77"/>
                  </a:lnTo>
                  <a:lnTo>
                    <a:pt x="1276" y="128"/>
                  </a:lnTo>
                  <a:lnTo>
                    <a:pt x="51" y="2271"/>
                  </a:lnTo>
                  <a:lnTo>
                    <a:pt x="26" y="2348"/>
                  </a:lnTo>
                  <a:lnTo>
                    <a:pt x="0" y="2399"/>
                  </a:lnTo>
                  <a:lnTo>
                    <a:pt x="26" y="2475"/>
                  </a:lnTo>
                  <a:lnTo>
                    <a:pt x="51" y="2526"/>
                  </a:lnTo>
                  <a:lnTo>
                    <a:pt x="1276" y="4670"/>
                  </a:lnTo>
                  <a:lnTo>
                    <a:pt x="1327" y="4721"/>
                  </a:lnTo>
                  <a:lnTo>
                    <a:pt x="1378" y="4772"/>
                  </a:lnTo>
                  <a:lnTo>
                    <a:pt x="1429" y="4797"/>
                  </a:lnTo>
                  <a:lnTo>
                    <a:pt x="4032" y="4797"/>
                  </a:lnTo>
                  <a:lnTo>
                    <a:pt x="4108" y="4772"/>
                  </a:lnTo>
                  <a:lnTo>
                    <a:pt x="4160" y="4721"/>
                  </a:lnTo>
                  <a:lnTo>
                    <a:pt x="4185" y="4670"/>
                  </a:lnTo>
                  <a:lnTo>
                    <a:pt x="5435" y="2526"/>
                  </a:lnTo>
                  <a:lnTo>
                    <a:pt x="5461" y="2475"/>
                  </a:lnTo>
                  <a:lnTo>
                    <a:pt x="5461" y="2399"/>
                  </a:lnTo>
                  <a:lnTo>
                    <a:pt x="5461" y="2348"/>
                  </a:lnTo>
                  <a:lnTo>
                    <a:pt x="5435" y="2271"/>
                  </a:lnTo>
                  <a:lnTo>
                    <a:pt x="4185" y="128"/>
                  </a:lnTo>
                  <a:lnTo>
                    <a:pt x="4160" y="77"/>
                  </a:lnTo>
                  <a:lnTo>
                    <a:pt x="4108" y="51"/>
                  </a:lnTo>
                  <a:lnTo>
                    <a:pt x="4032" y="26"/>
                  </a:lnTo>
                  <a:lnTo>
                    <a:pt x="3981"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439;p73">
              <a:extLst>
                <a:ext uri="{FF2B5EF4-FFF2-40B4-BE49-F238E27FC236}">
                  <a16:creationId xmlns:a16="http://schemas.microsoft.com/office/drawing/2014/main" id="{819FFC1C-DC32-4FCA-ABE8-411BED6EC2AD}"/>
                </a:ext>
              </a:extLst>
            </p:cNvPr>
            <p:cNvSpPr/>
            <p:nvPr/>
          </p:nvSpPr>
          <p:spPr>
            <a:xfrm>
              <a:off x="2617450" y="1554925"/>
              <a:ext cx="136525" cy="119950"/>
            </a:xfrm>
            <a:custGeom>
              <a:avLst/>
              <a:gdLst/>
              <a:ahLst/>
              <a:cxnLst/>
              <a:rect l="l" t="t" r="r" b="b"/>
              <a:pathLst>
                <a:path w="5461" h="4798" extrusionOk="0">
                  <a:moveTo>
                    <a:pt x="1506" y="0"/>
                  </a:moveTo>
                  <a:lnTo>
                    <a:pt x="1429" y="26"/>
                  </a:lnTo>
                  <a:lnTo>
                    <a:pt x="1378" y="51"/>
                  </a:lnTo>
                  <a:lnTo>
                    <a:pt x="1327" y="77"/>
                  </a:lnTo>
                  <a:lnTo>
                    <a:pt x="1276" y="128"/>
                  </a:lnTo>
                  <a:lnTo>
                    <a:pt x="51" y="2297"/>
                  </a:lnTo>
                  <a:lnTo>
                    <a:pt x="26" y="2348"/>
                  </a:lnTo>
                  <a:lnTo>
                    <a:pt x="0" y="2399"/>
                  </a:lnTo>
                  <a:lnTo>
                    <a:pt x="26" y="2475"/>
                  </a:lnTo>
                  <a:lnTo>
                    <a:pt x="51" y="2526"/>
                  </a:lnTo>
                  <a:lnTo>
                    <a:pt x="1276" y="4695"/>
                  </a:lnTo>
                  <a:lnTo>
                    <a:pt x="1327" y="4721"/>
                  </a:lnTo>
                  <a:lnTo>
                    <a:pt x="1378" y="4772"/>
                  </a:lnTo>
                  <a:lnTo>
                    <a:pt x="1429" y="4797"/>
                  </a:lnTo>
                  <a:lnTo>
                    <a:pt x="4032" y="4797"/>
                  </a:lnTo>
                  <a:lnTo>
                    <a:pt x="4108" y="4772"/>
                  </a:lnTo>
                  <a:lnTo>
                    <a:pt x="4160" y="4721"/>
                  </a:lnTo>
                  <a:lnTo>
                    <a:pt x="4185" y="4695"/>
                  </a:lnTo>
                  <a:lnTo>
                    <a:pt x="5435" y="2526"/>
                  </a:lnTo>
                  <a:lnTo>
                    <a:pt x="5461" y="2475"/>
                  </a:lnTo>
                  <a:lnTo>
                    <a:pt x="5461" y="2399"/>
                  </a:lnTo>
                  <a:lnTo>
                    <a:pt x="5461" y="2348"/>
                  </a:lnTo>
                  <a:lnTo>
                    <a:pt x="5435" y="2297"/>
                  </a:lnTo>
                  <a:lnTo>
                    <a:pt x="4185" y="128"/>
                  </a:lnTo>
                  <a:lnTo>
                    <a:pt x="4160" y="77"/>
                  </a:lnTo>
                  <a:lnTo>
                    <a:pt x="4108" y="51"/>
                  </a:lnTo>
                  <a:lnTo>
                    <a:pt x="4032" y="26"/>
                  </a:lnTo>
                  <a:lnTo>
                    <a:pt x="3981" y="0"/>
                  </a:lnTo>
                  <a:close/>
                </a:path>
              </a:pathLst>
            </a:custGeom>
            <a:solidFill>
              <a:srgbClr val="8DA6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440;p73">
              <a:extLst>
                <a:ext uri="{FF2B5EF4-FFF2-40B4-BE49-F238E27FC236}">
                  <a16:creationId xmlns:a16="http://schemas.microsoft.com/office/drawing/2014/main" id="{0C9DE191-DCAF-4B6C-A350-4501E936D6F4}"/>
                </a:ext>
              </a:extLst>
            </p:cNvPr>
            <p:cNvSpPr/>
            <p:nvPr/>
          </p:nvSpPr>
          <p:spPr>
            <a:xfrm>
              <a:off x="2617450" y="1277450"/>
              <a:ext cx="136525" cy="119925"/>
            </a:xfrm>
            <a:custGeom>
              <a:avLst/>
              <a:gdLst/>
              <a:ahLst/>
              <a:cxnLst/>
              <a:rect l="l" t="t" r="r" b="b"/>
              <a:pathLst>
                <a:path w="5461" h="4797" extrusionOk="0">
                  <a:moveTo>
                    <a:pt x="1506" y="0"/>
                  </a:moveTo>
                  <a:lnTo>
                    <a:pt x="1429" y="26"/>
                  </a:lnTo>
                  <a:lnTo>
                    <a:pt x="1378" y="51"/>
                  </a:lnTo>
                  <a:lnTo>
                    <a:pt x="1327" y="77"/>
                  </a:lnTo>
                  <a:lnTo>
                    <a:pt x="1276" y="128"/>
                  </a:lnTo>
                  <a:lnTo>
                    <a:pt x="51" y="2271"/>
                  </a:lnTo>
                  <a:lnTo>
                    <a:pt x="26" y="2347"/>
                  </a:lnTo>
                  <a:lnTo>
                    <a:pt x="0" y="2398"/>
                  </a:lnTo>
                  <a:lnTo>
                    <a:pt x="26" y="2475"/>
                  </a:lnTo>
                  <a:lnTo>
                    <a:pt x="51" y="2526"/>
                  </a:lnTo>
                  <a:lnTo>
                    <a:pt x="1276" y="4669"/>
                  </a:lnTo>
                  <a:lnTo>
                    <a:pt x="1327" y="4720"/>
                  </a:lnTo>
                  <a:lnTo>
                    <a:pt x="1378" y="4771"/>
                  </a:lnTo>
                  <a:lnTo>
                    <a:pt x="1429" y="4797"/>
                  </a:lnTo>
                  <a:lnTo>
                    <a:pt x="4032" y="4797"/>
                  </a:lnTo>
                  <a:lnTo>
                    <a:pt x="4108" y="4771"/>
                  </a:lnTo>
                  <a:lnTo>
                    <a:pt x="4160" y="4720"/>
                  </a:lnTo>
                  <a:lnTo>
                    <a:pt x="4185" y="4669"/>
                  </a:lnTo>
                  <a:lnTo>
                    <a:pt x="5435" y="2526"/>
                  </a:lnTo>
                  <a:lnTo>
                    <a:pt x="5461" y="2475"/>
                  </a:lnTo>
                  <a:lnTo>
                    <a:pt x="5461" y="2398"/>
                  </a:lnTo>
                  <a:lnTo>
                    <a:pt x="5461" y="2347"/>
                  </a:lnTo>
                  <a:lnTo>
                    <a:pt x="5435" y="2271"/>
                  </a:lnTo>
                  <a:lnTo>
                    <a:pt x="4185" y="128"/>
                  </a:lnTo>
                  <a:lnTo>
                    <a:pt x="4160" y="77"/>
                  </a:lnTo>
                  <a:lnTo>
                    <a:pt x="4108" y="51"/>
                  </a:lnTo>
                  <a:lnTo>
                    <a:pt x="4032" y="26"/>
                  </a:lnTo>
                  <a:lnTo>
                    <a:pt x="39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441;p73">
              <a:extLst>
                <a:ext uri="{FF2B5EF4-FFF2-40B4-BE49-F238E27FC236}">
                  <a16:creationId xmlns:a16="http://schemas.microsoft.com/office/drawing/2014/main" id="{AC57EF5F-E45B-4A0E-B334-B50F9D30913A}"/>
                </a:ext>
              </a:extLst>
            </p:cNvPr>
            <p:cNvSpPr/>
            <p:nvPr/>
          </p:nvSpPr>
          <p:spPr>
            <a:xfrm>
              <a:off x="2496250" y="1484125"/>
              <a:ext cx="136525" cy="119925"/>
            </a:xfrm>
            <a:custGeom>
              <a:avLst/>
              <a:gdLst/>
              <a:ahLst/>
              <a:cxnLst/>
              <a:rect l="l" t="t" r="r" b="b"/>
              <a:pathLst>
                <a:path w="5461" h="4797" extrusionOk="0">
                  <a:moveTo>
                    <a:pt x="1429" y="0"/>
                  </a:moveTo>
                  <a:lnTo>
                    <a:pt x="1353" y="26"/>
                  </a:lnTo>
                  <a:lnTo>
                    <a:pt x="1327" y="77"/>
                  </a:lnTo>
                  <a:lnTo>
                    <a:pt x="1276" y="128"/>
                  </a:lnTo>
                  <a:lnTo>
                    <a:pt x="26" y="2271"/>
                  </a:lnTo>
                  <a:lnTo>
                    <a:pt x="0" y="2322"/>
                  </a:lnTo>
                  <a:lnTo>
                    <a:pt x="0" y="2398"/>
                  </a:lnTo>
                  <a:lnTo>
                    <a:pt x="0" y="2450"/>
                  </a:lnTo>
                  <a:lnTo>
                    <a:pt x="26" y="2526"/>
                  </a:lnTo>
                  <a:lnTo>
                    <a:pt x="1276" y="4669"/>
                  </a:lnTo>
                  <a:lnTo>
                    <a:pt x="1327" y="4720"/>
                  </a:lnTo>
                  <a:lnTo>
                    <a:pt x="1353" y="4746"/>
                  </a:lnTo>
                  <a:lnTo>
                    <a:pt x="1429" y="4771"/>
                  </a:lnTo>
                  <a:lnTo>
                    <a:pt x="1480" y="4797"/>
                  </a:lnTo>
                  <a:lnTo>
                    <a:pt x="3981" y="4797"/>
                  </a:lnTo>
                  <a:lnTo>
                    <a:pt x="4032" y="4771"/>
                  </a:lnTo>
                  <a:lnTo>
                    <a:pt x="4083" y="4746"/>
                  </a:lnTo>
                  <a:lnTo>
                    <a:pt x="4134" y="4720"/>
                  </a:lnTo>
                  <a:lnTo>
                    <a:pt x="4185" y="4669"/>
                  </a:lnTo>
                  <a:lnTo>
                    <a:pt x="5435" y="2526"/>
                  </a:lnTo>
                  <a:lnTo>
                    <a:pt x="5461" y="2450"/>
                  </a:lnTo>
                  <a:lnTo>
                    <a:pt x="5461" y="2398"/>
                  </a:lnTo>
                  <a:lnTo>
                    <a:pt x="5461" y="2322"/>
                  </a:lnTo>
                  <a:lnTo>
                    <a:pt x="5435" y="2271"/>
                  </a:lnTo>
                  <a:lnTo>
                    <a:pt x="4185" y="128"/>
                  </a:lnTo>
                  <a:lnTo>
                    <a:pt x="4134" y="77"/>
                  </a:lnTo>
                  <a:lnTo>
                    <a:pt x="4083" y="26"/>
                  </a:lnTo>
                  <a:lnTo>
                    <a:pt x="4032" y="0"/>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442;p73">
              <a:extLst>
                <a:ext uri="{FF2B5EF4-FFF2-40B4-BE49-F238E27FC236}">
                  <a16:creationId xmlns:a16="http://schemas.microsoft.com/office/drawing/2014/main" id="{A9B2DF88-8B4B-4705-809C-E354E725815A}"/>
                </a:ext>
              </a:extLst>
            </p:cNvPr>
            <p:cNvSpPr/>
            <p:nvPr/>
          </p:nvSpPr>
          <p:spPr>
            <a:xfrm>
              <a:off x="2576625" y="1345050"/>
              <a:ext cx="56800" cy="119950"/>
            </a:xfrm>
            <a:custGeom>
              <a:avLst/>
              <a:gdLst/>
              <a:ahLst/>
              <a:cxnLst/>
              <a:rect l="l" t="t" r="r" b="b"/>
              <a:pathLst>
                <a:path w="2272" h="4798" extrusionOk="0">
                  <a:moveTo>
                    <a:pt x="0" y="1"/>
                  </a:moveTo>
                  <a:lnTo>
                    <a:pt x="77" y="26"/>
                  </a:lnTo>
                  <a:lnTo>
                    <a:pt x="128" y="26"/>
                  </a:lnTo>
                  <a:lnTo>
                    <a:pt x="179" y="77"/>
                  </a:lnTo>
                  <a:lnTo>
                    <a:pt x="205" y="128"/>
                  </a:lnTo>
                  <a:lnTo>
                    <a:pt x="1455" y="2272"/>
                  </a:lnTo>
                  <a:lnTo>
                    <a:pt x="1480" y="2348"/>
                  </a:lnTo>
                  <a:lnTo>
                    <a:pt x="1480" y="2399"/>
                  </a:lnTo>
                  <a:lnTo>
                    <a:pt x="1480" y="2476"/>
                  </a:lnTo>
                  <a:lnTo>
                    <a:pt x="1455" y="2527"/>
                  </a:lnTo>
                  <a:lnTo>
                    <a:pt x="205" y="4670"/>
                  </a:lnTo>
                  <a:lnTo>
                    <a:pt x="179" y="4721"/>
                  </a:lnTo>
                  <a:lnTo>
                    <a:pt x="128" y="4772"/>
                  </a:lnTo>
                  <a:lnTo>
                    <a:pt x="77" y="4798"/>
                  </a:lnTo>
                  <a:lnTo>
                    <a:pt x="842" y="4798"/>
                  </a:lnTo>
                  <a:lnTo>
                    <a:pt x="894" y="4772"/>
                  </a:lnTo>
                  <a:lnTo>
                    <a:pt x="945" y="4721"/>
                  </a:lnTo>
                  <a:lnTo>
                    <a:pt x="996" y="4670"/>
                  </a:lnTo>
                  <a:lnTo>
                    <a:pt x="2220" y="2527"/>
                  </a:lnTo>
                  <a:lnTo>
                    <a:pt x="2246" y="2476"/>
                  </a:lnTo>
                  <a:lnTo>
                    <a:pt x="2271" y="2399"/>
                  </a:lnTo>
                  <a:lnTo>
                    <a:pt x="2246" y="2348"/>
                  </a:lnTo>
                  <a:lnTo>
                    <a:pt x="2220" y="2272"/>
                  </a:lnTo>
                  <a:lnTo>
                    <a:pt x="996" y="128"/>
                  </a:lnTo>
                  <a:lnTo>
                    <a:pt x="945" y="77"/>
                  </a:lnTo>
                  <a:lnTo>
                    <a:pt x="894" y="26"/>
                  </a:lnTo>
                  <a:lnTo>
                    <a:pt x="842" y="26"/>
                  </a:lnTo>
                  <a:lnTo>
                    <a:pt x="766" y="1"/>
                  </a:lnTo>
                  <a:close/>
                </a:path>
              </a:pathLst>
            </a:custGeom>
            <a:solidFill>
              <a:srgbClr val="00E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443;p73">
              <a:extLst>
                <a:ext uri="{FF2B5EF4-FFF2-40B4-BE49-F238E27FC236}">
                  <a16:creationId xmlns:a16="http://schemas.microsoft.com/office/drawing/2014/main" id="{2F7DF0F2-5368-4DB4-AACF-578B96D4003A}"/>
                </a:ext>
              </a:extLst>
            </p:cNvPr>
            <p:cNvSpPr/>
            <p:nvPr/>
          </p:nvSpPr>
          <p:spPr>
            <a:xfrm>
              <a:off x="2818375" y="1345050"/>
              <a:ext cx="56175" cy="119950"/>
            </a:xfrm>
            <a:custGeom>
              <a:avLst/>
              <a:gdLst/>
              <a:ahLst/>
              <a:cxnLst/>
              <a:rect l="l" t="t" r="r" b="b"/>
              <a:pathLst>
                <a:path w="2247" h="4798" extrusionOk="0">
                  <a:moveTo>
                    <a:pt x="1" y="1"/>
                  </a:moveTo>
                  <a:lnTo>
                    <a:pt x="52" y="26"/>
                  </a:lnTo>
                  <a:lnTo>
                    <a:pt x="128" y="26"/>
                  </a:lnTo>
                  <a:lnTo>
                    <a:pt x="180" y="77"/>
                  </a:lnTo>
                  <a:lnTo>
                    <a:pt x="205" y="128"/>
                  </a:lnTo>
                  <a:lnTo>
                    <a:pt x="1455" y="2272"/>
                  </a:lnTo>
                  <a:lnTo>
                    <a:pt x="1481" y="2348"/>
                  </a:lnTo>
                  <a:lnTo>
                    <a:pt x="1481" y="2399"/>
                  </a:lnTo>
                  <a:lnTo>
                    <a:pt x="1481" y="2476"/>
                  </a:lnTo>
                  <a:lnTo>
                    <a:pt x="1455" y="2527"/>
                  </a:lnTo>
                  <a:lnTo>
                    <a:pt x="205" y="4670"/>
                  </a:lnTo>
                  <a:lnTo>
                    <a:pt x="180" y="4721"/>
                  </a:lnTo>
                  <a:lnTo>
                    <a:pt x="128" y="4772"/>
                  </a:lnTo>
                  <a:lnTo>
                    <a:pt x="52" y="4798"/>
                  </a:lnTo>
                  <a:lnTo>
                    <a:pt x="843" y="4798"/>
                  </a:lnTo>
                  <a:lnTo>
                    <a:pt x="894" y="4772"/>
                  </a:lnTo>
                  <a:lnTo>
                    <a:pt x="945" y="4721"/>
                  </a:lnTo>
                  <a:lnTo>
                    <a:pt x="996" y="4670"/>
                  </a:lnTo>
                  <a:lnTo>
                    <a:pt x="2221" y="2527"/>
                  </a:lnTo>
                  <a:lnTo>
                    <a:pt x="2246" y="2476"/>
                  </a:lnTo>
                  <a:lnTo>
                    <a:pt x="2246" y="2399"/>
                  </a:lnTo>
                  <a:lnTo>
                    <a:pt x="2246" y="2348"/>
                  </a:lnTo>
                  <a:lnTo>
                    <a:pt x="2221" y="2272"/>
                  </a:lnTo>
                  <a:lnTo>
                    <a:pt x="996" y="128"/>
                  </a:lnTo>
                  <a:lnTo>
                    <a:pt x="945" y="77"/>
                  </a:lnTo>
                  <a:lnTo>
                    <a:pt x="894" y="26"/>
                  </a:lnTo>
                  <a:lnTo>
                    <a:pt x="843" y="26"/>
                  </a:lnTo>
                  <a:lnTo>
                    <a:pt x="766" y="1"/>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444;p73">
              <a:extLst>
                <a:ext uri="{FF2B5EF4-FFF2-40B4-BE49-F238E27FC236}">
                  <a16:creationId xmlns:a16="http://schemas.microsoft.com/office/drawing/2014/main" id="{44EC397A-CE8A-47C5-889C-658818C51397}"/>
                </a:ext>
              </a:extLst>
            </p:cNvPr>
            <p:cNvSpPr/>
            <p:nvPr/>
          </p:nvSpPr>
          <p:spPr>
            <a:xfrm>
              <a:off x="2697825" y="1415225"/>
              <a:ext cx="56150" cy="119950"/>
            </a:xfrm>
            <a:custGeom>
              <a:avLst/>
              <a:gdLst/>
              <a:ahLst/>
              <a:cxnLst/>
              <a:rect l="l" t="t" r="r" b="b"/>
              <a:pathLst>
                <a:path w="2246" h="4798" extrusionOk="0">
                  <a:moveTo>
                    <a:pt x="0" y="0"/>
                  </a:moveTo>
                  <a:lnTo>
                    <a:pt x="51" y="26"/>
                  </a:lnTo>
                  <a:lnTo>
                    <a:pt x="102" y="51"/>
                  </a:lnTo>
                  <a:lnTo>
                    <a:pt x="154" y="77"/>
                  </a:lnTo>
                  <a:lnTo>
                    <a:pt x="205" y="128"/>
                  </a:lnTo>
                  <a:lnTo>
                    <a:pt x="1455" y="2271"/>
                  </a:lnTo>
                  <a:lnTo>
                    <a:pt x="1480" y="2348"/>
                  </a:lnTo>
                  <a:lnTo>
                    <a:pt x="1480" y="2399"/>
                  </a:lnTo>
                  <a:lnTo>
                    <a:pt x="1480" y="2475"/>
                  </a:lnTo>
                  <a:lnTo>
                    <a:pt x="1455" y="2526"/>
                  </a:lnTo>
                  <a:lnTo>
                    <a:pt x="205" y="4670"/>
                  </a:lnTo>
                  <a:lnTo>
                    <a:pt x="154" y="4721"/>
                  </a:lnTo>
                  <a:lnTo>
                    <a:pt x="102" y="4772"/>
                  </a:lnTo>
                  <a:lnTo>
                    <a:pt x="51" y="4797"/>
                  </a:lnTo>
                  <a:lnTo>
                    <a:pt x="817" y="4797"/>
                  </a:lnTo>
                  <a:lnTo>
                    <a:pt x="893" y="4772"/>
                  </a:lnTo>
                  <a:lnTo>
                    <a:pt x="945" y="4721"/>
                  </a:lnTo>
                  <a:lnTo>
                    <a:pt x="970" y="4670"/>
                  </a:lnTo>
                  <a:lnTo>
                    <a:pt x="2220" y="2526"/>
                  </a:lnTo>
                  <a:lnTo>
                    <a:pt x="2246" y="2475"/>
                  </a:lnTo>
                  <a:lnTo>
                    <a:pt x="2246" y="2399"/>
                  </a:lnTo>
                  <a:lnTo>
                    <a:pt x="2246" y="2348"/>
                  </a:lnTo>
                  <a:lnTo>
                    <a:pt x="2220" y="2271"/>
                  </a:lnTo>
                  <a:lnTo>
                    <a:pt x="970" y="128"/>
                  </a:lnTo>
                  <a:lnTo>
                    <a:pt x="945" y="77"/>
                  </a:lnTo>
                  <a:lnTo>
                    <a:pt x="893" y="51"/>
                  </a:lnTo>
                  <a:lnTo>
                    <a:pt x="817" y="26"/>
                  </a:lnTo>
                  <a:lnTo>
                    <a:pt x="766"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445;p73">
              <a:extLst>
                <a:ext uri="{FF2B5EF4-FFF2-40B4-BE49-F238E27FC236}">
                  <a16:creationId xmlns:a16="http://schemas.microsoft.com/office/drawing/2014/main" id="{74AD383C-D71B-41E3-BCAB-8BA537A1C405}"/>
                </a:ext>
              </a:extLst>
            </p:cNvPr>
            <p:cNvSpPr/>
            <p:nvPr/>
          </p:nvSpPr>
          <p:spPr>
            <a:xfrm>
              <a:off x="2697825" y="1554925"/>
              <a:ext cx="56150" cy="119950"/>
            </a:xfrm>
            <a:custGeom>
              <a:avLst/>
              <a:gdLst/>
              <a:ahLst/>
              <a:cxnLst/>
              <a:rect l="l" t="t" r="r" b="b"/>
              <a:pathLst>
                <a:path w="2246" h="4798" extrusionOk="0">
                  <a:moveTo>
                    <a:pt x="0" y="0"/>
                  </a:moveTo>
                  <a:lnTo>
                    <a:pt x="51" y="26"/>
                  </a:lnTo>
                  <a:lnTo>
                    <a:pt x="102" y="51"/>
                  </a:lnTo>
                  <a:lnTo>
                    <a:pt x="154" y="77"/>
                  </a:lnTo>
                  <a:lnTo>
                    <a:pt x="205" y="128"/>
                  </a:lnTo>
                  <a:lnTo>
                    <a:pt x="1455" y="2297"/>
                  </a:lnTo>
                  <a:lnTo>
                    <a:pt x="1480" y="2348"/>
                  </a:lnTo>
                  <a:lnTo>
                    <a:pt x="1480" y="2399"/>
                  </a:lnTo>
                  <a:lnTo>
                    <a:pt x="1480" y="2475"/>
                  </a:lnTo>
                  <a:lnTo>
                    <a:pt x="1455" y="2526"/>
                  </a:lnTo>
                  <a:lnTo>
                    <a:pt x="205" y="4695"/>
                  </a:lnTo>
                  <a:lnTo>
                    <a:pt x="154" y="4721"/>
                  </a:lnTo>
                  <a:lnTo>
                    <a:pt x="102" y="4772"/>
                  </a:lnTo>
                  <a:lnTo>
                    <a:pt x="51" y="4797"/>
                  </a:lnTo>
                  <a:lnTo>
                    <a:pt x="817" y="4797"/>
                  </a:lnTo>
                  <a:lnTo>
                    <a:pt x="893" y="4772"/>
                  </a:lnTo>
                  <a:lnTo>
                    <a:pt x="945" y="4721"/>
                  </a:lnTo>
                  <a:lnTo>
                    <a:pt x="970" y="4695"/>
                  </a:lnTo>
                  <a:lnTo>
                    <a:pt x="2220" y="2526"/>
                  </a:lnTo>
                  <a:lnTo>
                    <a:pt x="2246" y="2475"/>
                  </a:lnTo>
                  <a:lnTo>
                    <a:pt x="2246" y="2399"/>
                  </a:lnTo>
                  <a:lnTo>
                    <a:pt x="2246" y="2348"/>
                  </a:lnTo>
                  <a:lnTo>
                    <a:pt x="2220" y="2297"/>
                  </a:lnTo>
                  <a:lnTo>
                    <a:pt x="970" y="128"/>
                  </a:lnTo>
                  <a:lnTo>
                    <a:pt x="945" y="77"/>
                  </a:lnTo>
                  <a:lnTo>
                    <a:pt x="893" y="51"/>
                  </a:lnTo>
                  <a:lnTo>
                    <a:pt x="817" y="26"/>
                  </a:lnTo>
                  <a:lnTo>
                    <a:pt x="766" y="0"/>
                  </a:lnTo>
                  <a:close/>
                </a:path>
              </a:pathLst>
            </a:custGeom>
            <a:solidFill>
              <a:srgbClr val="8DA6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446;p73">
              <a:extLst>
                <a:ext uri="{FF2B5EF4-FFF2-40B4-BE49-F238E27FC236}">
                  <a16:creationId xmlns:a16="http://schemas.microsoft.com/office/drawing/2014/main" id="{7E839FC9-01F0-4069-9463-6FAF2B9F0DD6}"/>
                </a:ext>
              </a:extLst>
            </p:cNvPr>
            <p:cNvSpPr/>
            <p:nvPr/>
          </p:nvSpPr>
          <p:spPr>
            <a:xfrm>
              <a:off x="2697825" y="1277450"/>
              <a:ext cx="56150" cy="119925"/>
            </a:xfrm>
            <a:custGeom>
              <a:avLst/>
              <a:gdLst/>
              <a:ahLst/>
              <a:cxnLst/>
              <a:rect l="l" t="t" r="r" b="b"/>
              <a:pathLst>
                <a:path w="2246" h="4797" extrusionOk="0">
                  <a:moveTo>
                    <a:pt x="0" y="0"/>
                  </a:moveTo>
                  <a:lnTo>
                    <a:pt x="51" y="26"/>
                  </a:lnTo>
                  <a:lnTo>
                    <a:pt x="102" y="51"/>
                  </a:lnTo>
                  <a:lnTo>
                    <a:pt x="154" y="77"/>
                  </a:lnTo>
                  <a:lnTo>
                    <a:pt x="205" y="128"/>
                  </a:lnTo>
                  <a:lnTo>
                    <a:pt x="1455" y="2271"/>
                  </a:lnTo>
                  <a:lnTo>
                    <a:pt x="1480" y="2347"/>
                  </a:lnTo>
                  <a:lnTo>
                    <a:pt x="1480" y="2398"/>
                  </a:lnTo>
                  <a:lnTo>
                    <a:pt x="1480" y="2475"/>
                  </a:lnTo>
                  <a:lnTo>
                    <a:pt x="1455" y="2526"/>
                  </a:lnTo>
                  <a:lnTo>
                    <a:pt x="205" y="4669"/>
                  </a:lnTo>
                  <a:lnTo>
                    <a:pt x="154" y="4720"/>
                  </a:lnTo>
                  <a:lnTo>
                    <a:pt x="102" y="4771"/>
                  </a:lnTo>
                  <a:lnTo>
                    <a:pt x="51" y="4797"/>
                  </a:lnTo>
                  <a:lnTo>
                    <a:pt x="817" y="4797"/>
                  </a:lnTo>
                  <a:lnTo>
                    <a:pt x="893" y="4771"/>
                  </a:lnTo>
                  <a:lnTo>
                    <a:pt x="945" y="4720"/>
                  </a:lnTo>
                  <a:lnTo>
                    <a:pt x="970" y="4669"/>
                  </a:lnTo>
                  <a:lnTo>
                    <a:pt x="2220" y="2526"/>
                  </a:lnTo>
                  <a:lnTo>
                    <a:pt x="2246" y="2475"/>
                  </a:lnTo>
                  <a:lnTo>
                    <a:pt x="2246" y="2398"/>
                  </a:lnTo>
                  <a:lnTo>
                    <a:pt x="2246" y="2347"/>
                  </a:lnTo>
                  <a:lnTo>
                    <a:pt x="2220" y="2271"/>
                  </a:lnTo>
                  <a:lnTo>
                    <a:pt x="970" y="128"/>
                  </a:lnTo>
                  <a:lnTo>
                    <a:pt x="945" y="77"/>
                  </a:lnTo>
                  <a:lnTo>
                    <a:pt x="893" y="51"/>
                  </a:lnTo>
                  <a:lnTo>
                    <a:pt x="817" y="26"/>
                  </a:lnTo>
                  <a:lnTo>
                    <a:pt x="7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447;p73">
              <a:extLst>
                <a:ext uri="{FF2B5EF4-FFF2-40B4-BE49-F238E27FC236}">
                  <a16:creationId xmlns:a16="http://schemas.microsoft.com/office/drawing/2014/main" id="{08B1C048-D566-40CE-A27D-87EBA2DFC59D}"/>
                </a:ext>
              </a:extLst>
            </p:cNvPr>
            <p:cNvSpPr/>
            <p:nvPr/>
          </p:nvSpPr>
          <p:spPr>
            <a:xfrm>
              <a:off x="2575975" y="1484125"/>
              <a:ext cx="56800" cy="119925"/>
            </a:xfrm>
            <a:custGeom>
              <a:avLst/>
              <a:gdLst/>
              <a:ahLst/>
              <a:cxnLst/>
              <a:rect l="l" t="t" r="r" b="b"/>
              <a:pathLst>
                <a:path w="2272" h="4797" extrusionOk="0">
                  <a:moveTo>
                    <a:pt x="77" y="0"/>
                  </a:moveTo>
                  <a:lnTo>
                    <a:pt x="129" y="26"/>
                  </a:lnTo>
                  <a:lnTo>
                    <a:pt x="180" y="77"/>
                  </a:lnTo>
                  <a:lnTo>
                    <a:pt x="231" y="128"/>
                  </a:lnTo>
                  <a:lnTo>
                    <a:pt x="1455" y="2271"/>
                  </a:lnTo>
                  <a:lnTo>
                    <a:pt x="1481" y="2322"/>
                  </a:lnTo>
                  <a:lnTo>
                    <a:pt x="1506" y="2398"/>
                  </a:lnTo>
                  <a:lnTo>
                    <a:pt x="1481" y="2450"/>
                  </a:lnTo>
                  <a:lnTo>
                    <a:pt x="1455" y="2526"/>
                  </a:lnTo>
                  <a:lnTo>
                    <a:pt x="231" y="4669"/>
                  </a:lnTo>
                  <a:lnTo>
                    <a:pt x="180" y="4720"/>
                  </a:lnTo>
                  <a:lnTo>
                    <a:pt x="129" y="4746"/>
                  </a:lnTo>
                  <a:lnTo>
                    <a:pt x="77" y="4771"/>
                  </a:lnTo>
                  <a:lnTo>
                    <a:pt x="1" y="4797"/>
                  </a:lnTo>
                  <a:lnTo>
                    <a:pt x="792" y="4797"/>
                  </a:lnTo>
                  <a:lnTo>
                    <a:pt x="843" y="4771"/>
                  </a:lnTo>
                  <a:lnTo>
                    <a:pt x="894" y="4746"/>
                  </a:lnTo>
                  <a:lnTo>
                    <a:pt x="945" y="4720"/>
                  </a:lnTo>
                  <a:lnTo>
                    <a:pt x="996" y="4669"/>
                  </a:lnTo>
                  <a:lnTo>
                    <a:pt x="2246" y="2526"/>
                  </a:lnTo>
                  <a:lnTo>
                    <a:pt x="2272" y="2450"/>
                  </a:lnTo>
                  <a:lnTo>
                    <a:pt x="2272" y="2398"/>
                  </a:lnTo>
                  <a:lnTo>
                    <a:pt x="2272" y="2322"/>
                  </a:lnTo>
                  <a:lnTo>
                    <a:pt x="2246" y="2271"/>
                  </a:lnTo>
                  <a:lnTo>
                    <a:pt x="996" y="128"/>
                  </a:lnTo>
                  <a:lnTo>
                    <a:pt x="945" y="77"/>
                  </a:lnTo>
                  <a:lnTo>
                    <a:pt x="894" y="26"/>
                  </a:lnTo>
                  <a:lnTo>
                    <a:pt x="843" y="0"/>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448;p73">
              <a:extLst>
                <a:ext uri="{FF2B5EF4-FFF2-40B4-BE49-F238E27FC236}">
                  <a16:creationId xmlns:a16="http://schemas.microsoft.com/office/drawing/2014/main" id="{03E87E3A-99F8-4EDC-A713-A7754F57A55A}"/>
                </a:ext>
              </a:extLst>
            </p:cNvPr>
            <p:cNvSpPr/>
            <p:nvPr/>
          </p:nvSpPr>
          <p:spPr>
            <a:xfrm>
              <a:off x="2528775" y="1531325"/>
              <a:ext cx="12800" cy="12775"/>
            </a:xfrm>
            <a:custGeom>
              <a:avLst/>
              <a:gdLst/>
              <a:ahLst/>
              <a:cxnLst/>
              <a:rect l="l" t="t" r="r" b="b"/>
              <a:pathLst>
                <a:path w="512" h="511" extrusionOk="0">
                  <a:moveTo>
                    <a:pt x="256" y="0"/>
                  </a:moveTo>
                  <a:lnTo>
                    <a:pt x="154" y="26"/>
                  </a:lnTo>
                  <a:lnTo>
                    <a:pt x="77" y="77"/>
                  </a:lnTo>
                  <a:lnTo>
                    <a:pt x="26" y="153"/>
                  </a:lnTo>
                  <a:lnTo>
                    <a:pt x="1" y="255"/>
                  </a:lnTo>
                  <a:lnTo>
                    <a:pt x="26" y="357"/>
                  </a:lnTo>
                  <a:lnTo>
                    <a:pt x="77" y="434"/>
                  </a:lnTo>
                  <a:lnTo>
                    <a:pt x="154" y="485"/>
                  </a:lnTo>
                  <a:lnTo>
                    <a:pt x="256" y="510"/>
                  </a:lnTo>
                  <a:lnTo>
                    <a:pt x="358" y="485"/>
                  </a:lnTo>
                  <a:lnTo>
                    <a:pt x="435" y="434"/>
                  </a:lnTo>
                  <a:lnTo>
                    <a:pt x="486" y="357"/>
                  </a:lnTo>
                  <a:lnTo>
                    <a:pt x="511" y="255"/>
                  </a:lnTo>
                  <a:lnTo>
                    <a:pt x="486" y="153"/>
                  </a:lnTo>
                  <a:lnTo>
                    <a:pt x="435" y="77"/>
                  </a:lnTo>
                  <a:lnTo>
                    <a:pt x="358" y="26"/>
                  </a:lnTo>
                  <a:lnTo>
                    <a:pt x="256" y="0"/>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449;p73">
              <a:extLst>
                <a:ext uri="{FF2B5EF4-FFF2-40B4-BE49-F238E27FC236}">
                  <a16:creationId xmlns:a16="http://schemas.microsoft.com/office/drawing/2014/main" id="{48233F7F-CF93-49D7-A60B-BB19A234F3CA}"/>
                </a:ext>
              </a:extLst>
            </p:cNvPr>
            <p:cNvSpPr/>
            <p:nvPr/>
          </p:nvSpPr>
          <p:spPr>
            <a:xfrm>
              <a:off x="2547275" y="1507725"/>
              <a:ext cx="12800" cy="13400"/>
            </a:xfrm>
            <a:custGeom>
              <a:avLst/>
              <a:gdLst/>
              <a:ahLst/>
              <a:cxnLst/>
              <a:rect l="l" t="t" r="r" b="b"/>
              <a:pathLst>
                <a:path w="512" h="536" extrusionOk="0">
                  <a:moveTo>
                    <a:pt x="256" y="0"/>
                  </a:moveTo>
                  <a:lnTo>
                    <a:pt x="154" y="26"/>
                  </a:lnTo>
                  <a:lnTo>
                    <a:pt x="77" y="77"/>
                  </a:lnTo>
                  <a:lnTo>
                    <a:pt x="26" y="179"/>
                  </a:lnTo>
                  <a:lnTo>
                    <a:pt x="1" y="281"/>
                  </a:lnTo>
                  <a:lnTo>
                    <a:pt x="26" y="357"/>
                  </a:lnTo>
                  <a:lnTo>
                    <a:pt x="77" y="459"/>
                  </a:lnTo>
                  <a:lnTo>
                    <a:pt x="154" y="510"/>
                  </a:lnTo>
                  <a:lnTo>
                    <a:pt x="256" y="536"/>
                  </a:lnTo>
                  <a:lnTo>
                    <a:pt x="358" y="510"/>
                  </a:lnTo>
                  <a:lnTo>
                    <a:pt x="434" y="459"/>
                  </a:lnTo>
                  <a:lnTo>
                    <a:pt x="511" y="357"/>
                  </a:lnTo>
                  <a:lnTo>
                    <a:pt x="511" y="281"/>
                  </a:lnTo>
                  <a:lnTo>
                    <a:pt x="511" y="179"/>
                  </a:lnTo>
                  <a:lnTo>
                    <a:pt x="434" y="77"/>
                  </a:lnTo>
                  <a:lnTo>
                    <a:pt x="358" y="26"/>
                  </a:lnTo>
                  <a:lnTo>
                    <a:pt x="256" y="0"/>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450;p73">
              <a:extLst>
                <a:ext uri="{FF2B5EF4-FFF2-40B4-BE49-F238E27FC236}">
                  <a16:creationId xmlns:a16="http://schemas.microsoft.com/office/drawing/2014/main" id="{1768D779-E932-4180-8D0C-EB79AD4DC02E}"/>
                </a:ext>
              </a:extLst>
            </p:cNvPr>
            <p:cNvSpPr/>
            <p:nvPr/>
          </p:nvSpPr>
          <p:spPr>
            <a:xfrm>
              <a:off x="2817750" y="1369925"/>
              <a:ext cx="12775" cy="13425"/>
            </a:xfrm>
            <a:custGeom>
              <a:avLst/>
              <a:gdLst/>
              <a:ahLst/>
              <a:cxnLst/>
              <a:rect l="l" t="t" r="r" b="b"/>
              <a:pathLst>
                <a:path w="511" h="537" extrusionOk="0">
                  <a:moveTo>
                    <a:pt x="256" y="1"/>
                  </a:moveTo>
                  <a:lnTo>
                    <a:pt x="153" y="26"/>
                  </a:lnTo>
                  <a:lnTo>
                    <a:pt x="77" y="77"/>
                  </a:lnTo>
                  <a:lnTo>
                    <a:pt x="26" y="179"/>
                  </a:lnTo>
                  <a:lnTo>
                    <a:pt x="0" y="281"/>
                  </a:lnTo>
                  <a:lnTo>
                    <a:pt x="26" y="358"/>
                  </a:lnTo>
                  <a:lnTo>
                    <a:pt x="77" y="460"/>
                  </a:lnTo>
                  <a:lnTo>
                    <a:pt x="153" y="511"/>
                  </a:lnTo>
                  <a:lnTo>
                    <a:pt x="256" y="537"/>
                  </a:lnTo>
                  <a:lnTo>
                    <a:pt x="358" y="511"/>
                  </a:lnTo>
                  <a:lnTo>
                    <a:pt x="434" y="460"/>
                  </a:lnTo>
                  <a:lnTo>
                    <a:pt x="485" y="358"/>
                  </a:lnTo>
                  <a:lnTo>
                    <a:pt x="511" y="281"/>
                  </a:lnTo>
                  <a:lnTo>
                    <a:pt x="485" y="179"/>
                  </a:lnTo>
                  <a:lnTo>
                    <a:pt x="434" y="77"/>
                  </a:lnTo>
                  <a:lnTo>
                    <a:pt x="358" y="26"/>
                  </a:lnTo>
                  <a:lnTo>
                    <a:pt x="256" y="1"/>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451;p73">
              <a:extLst>
                <a:ext uri="{FF2B5EF4-FFF2-40B4-BE49-F238E27FC236}">
                  <a16:creationId xmlns:a16="http://schemas.microsoft.com/office/drawing/2014/main" id="{E92F03E9-29E1-4DAC-AA84-86763E2A5312}"/>
                </a:ext>
              </a:extLst>
            </p:cNvPr>
            <p:cNvSpPr/>
            <p:nvPr/>
          </p:nvSpPr>
          <p:spPr>
            <a:xfrm>
              <a:off x="2706750" y="1477725"/>
              <a:ext cx="12775" cy="12800"/>
            </a:xfrm>
            <a:custGeom>
              <a:avLst/>
              <a:gdLst/>
              <a:ahLst/>
              <a:cxnLst/>
              <a:rect l="l" t="t" r="r" b="b"/>
              <a:pathLst>
                <a:path w="511" h="512" extrusionOk="0">
                  <a:moveTo>
                    <a:pt x="256" y="1"/>
                  </a:moveTo>
                  <a:lnTo>
                    <a:pt x="154" y="26"/>
                  </a:lnTo>
                  <a:lnTo>
                    <a:pt x="77" y="77"/>
                  </a:lnTo>
                  <a:lnTo>
                    <a:pt x="26" y="154"/>
                  </a:lnTo>
                  <a:lnTo>
                    <a:pt x="1" y="256"/>
                  </a:lnTo>
                  <a:lnTo>
                    <a:pt x="26" y="358"/>
                  </a:lnTo>
                  <a:lnTo>
                    <a:pt x="77" y="435"/>
                  </a:lnTo>
                  <a:lnTo>
                    <a:pt x="154" y="486"/>
                  </a:lnTo>
                  <a:lnTo>
                    <a:pt x="256" y="511"/>
                  </a:lnTo>
                  <a:lnTo>
                    <a:pt x="358" y="486"/>
                  </a:lnTo>
                  <a:lnTo>
                    <a:pt x="434" y="435"/>
                  </a:lnTo>
                  <a:lnTo>
                    <a:pt x="485" y="358"/>
                  </a:lnTo>
                  <a:lnTo>
                    <a:pt x="511" y="256"/>
                  </a:lnTo>
                  <a:lnTo>
                    <a:pt x="485" y="154"/>
                  </a:lnTo>
                  <a:lnTo>
                    <a:pt x="434" y="77"/>
                  </a:lnTo>
                  <a:lnTo>
                    <a:pt x="358" y="26"/>
                  </a:lnTo>
                  <a:lnTo>
                    <a:pt x="256"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452;p73">
              <a:extLst>
                <a:ext uri="{FF2B5EF4-FFF2-40B4-BE49-F238E27FC236}">
                  <a16:creationId xmlns:a16="http://schemas.microsoft.com/office/drawing/2014/main" id="{A3A99DE1-3CEC-4D43-97E5-29E71C2D86A6}"/>
                </a:ext>
              </a:extLst>
            </p:cNvPr>
            <p:cNvSpPr/>
            <p:nvPr/>
          </p:nvSpPr>
          <p:spPr>
            <a:xfrm>
              <a:off x="2702300" y="1452225"/>
              <a:ext cx="12775" cy="12775"/>
            </a:xfrm>
            <a:custGeom>
              <a:avLst/>
              <a:gdLst/>
              <a:ahLst/>
              <a:cxnLst/>
              <a:rect l="l" t="t" r="r" b="b"/>
              <a:pathLst>
                <a:path w="511" h="511" extrusionOk="0">
                  <a:moveTo>
                    <a:pt x="255" y="0"/>
                  </a:moveTo>
                  <a:lnTo>
                    <a:pt x="153" y="26"/>
                  </a:lnTo>
                  <a:lnTo>
                    <a:pt x="77" y="77"/>
                  </a:lnTo>
                  <a:lnTo>
                    <a:pt x="26" y="153"/>
                  </a:lnTo>
                  <a:lnTo>
                    <a:pt x="0" y="255"/>
                  </a:lnTo>
                  <a:lnTo>
                    <a:pt x="26" y="357"/>
                  </a:lnTo>
                  <a:lnTo>
                    <a:pt x="77" y="434"/>
                  </a:lnTo>
                  <a:lnTo>
                    <a:pt x="153" y="485"/>
                  </a:lnTo>
                  <a:lnTo>
                    <a:pt x="255" y="511"/>
                  </a:lnTo>
                  <a:lnTo>
                    <a:pt x="357" y="485"/>
                  </a:lnTo>
                  <a:lnTo>
                    <a:pt x="434" y="434"/>
                  </a:lnTo>
                  <a:lnTo>
                    <a:pt x="485" y="357"/>
                  </a:lnTo>
                  <a:lnTo>
                    <a:pt x="510" y="255"/>
                  </a:lnTo>
                  <a:lnTo>
                    <a:pt x="485" y="153"/>
                  </a:lnTo>
                  <a:lnTo>
                    <a:pt x="434" y="77"/>
                  </a:lnTo>
                  <a:lnTo>
                    <a:pt x="357" y="26"/>
                  </a:lnTo>
                  <a:lnTo>
                    <a:pt x="255"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4435;p73">
            <a:extLst>
              <a:ext uri="{FF2B5EF4-FFF2-40B4-BE49-F238E27FC236}">
                <a16:creationId xmlns:a16="http://schemas.microsoft.com/office/drawing/2014/main" id="{0EE6C754-049A-45CA-B2E7-57978C661B46}"/>
              </a:ext>
            </a:extLst>
          </p:cNvPr>
          <p:cNvGrpSpPr/>
          <p:nvPr/>
        </p:nvGrpSpPr>
        <p:grpSpPr>
          <a:xfrm>
            <a:off x="4459599" y="880273"/>
            <a:ext cx="381516" cy="400803"/>
            <a:chOff x="2496250" y="1277450"/>
            <a:chExt cx="378300" cy="397425"/>
          </a:xfrm>
        </p:grpSpPr>
        <p:sp>
          <p:nvSpPr>
            <p:cNvPr id="83" name="Google Shape;4436;p73">
              <a:extLst>
                <a:ext uri="{FF2B5EF4-FFF2-40B4-BE49-F238E27FC236}">
                  <a16:creationId xmlns:a16="http://schemas.microsoft.com/office/drawing/2014/main" id="{4299075B-F7DE-4952-B692-3D3D00F4BFDE}"/>
                </a:ext>
              </a:extLst>
            </p:cNvPr>
            <p:cNvSpPr/>
            <p:nvPr/>
          </p:nvSpPr>
          <p:spPr>
            <a:xfrm>
              <a:off x="2496875" y="1345050"/>
              <a:ext cx="136550" cy="119950"/>
            </a:xfrm>
            <a:custGeom>
              <a:avLst/>
              <a:gdLst/>
              <a:ahLst/>
              <a:cxnLst/>
              <a:rect l="l" t="t" r="r" b="b"/>
              <a:pathLst>
                <a:path w="5462" h="4798" extrusionOk="0">
                  <a:moveTo>
                    <a:pt x="1481" y="1"/>
                  </a:moveTo>
                  <a:lnTo>
                    <a:pt x="1430" y="26"/>
                  </a:lnTo>
                  <a:lnTo>
                    <a:pt x="1353" y="26"/>
                  </a:lnTo>
                  <a:lnTo>
                    <a:pt x="1302" y="77"/>
                  </a:lnTo>
                  <a:lnTo>
                    <a:pt x="1277" y="128"/>
                  </a:lnTo>
                  <a:lnTo>
                    <a:pt x="27" y="2272"/>
                  </a:lnTo>
                  <a:lnTo>
                    <a:pt x="1" y="2348"/>
                  </a:lnTo>
                  <a:lnTo>
                    <a:pt x="1" y="2399"/>
                  </a:lnTo>
                  <a:lnTo>
                    <a:pt x="1" y="2476"/>
                  </a:lnTo>
                  <a:lnTo>
                    <a:pt x="27" y="2527"/>
                  </a:lnTo>
                  <a:lnTo>
                    <a:pt x="1277" y="4670"/>
                  </a:lnTo>
                  <a:lnTo>
                    <a:pt x="1302" y="4721"/>
                  </a:lnTo>
                  <a:lnTo>
                    <a:pt x="1353" y="4772"/>
                  </a:lnTo>
                  <a:lnTo>
                    <a:pt x="1430" y="4798"/>
                  </a:lnTo>
                  <a:lnTo>
                    <a:pt x="4032" y="4798"/>
                  </a:lnTo>
                  <a:lnTo>
                    <a:pt x="4084" y="4772"/>
                  </a:lnTo>
                  <a:lnTo>
                    <a:pt x="4135" y="4721"/>
                  </a:lnTo>
                  <a:lnTo>
                    <a:pt x="4186" y="4670"/>
                  </a:lnTo>
                  <a:lnTo>
                    <a:pt x="5410" y="2527"/>
                  </a:lnTo>
                  <a:lnTo>
                    <a:pt x="5436" y="2476"/>
                  </a:lnTo>
                  <a:lnTo>
                    <a:pt x="5461" y="2399"/>
                  </a:lnTo>
                  <a:lnTo>
                    <a:pt x="5436" y="2348"/>
                  </a:lnTo>
                  <a:lnTo>
                    <a:pt x="5410" y="2272"/>
                  </a:lnTo>
                  <a:lnTo>
                    <a:pt x="4186" y="128"/>
                  </a:lnTo>
                  <a:lnTo>
                    <a:pt x="4135" y="77"/>
                  </a:lnTo>
                  <a:lnTo>
                    <a:pt x="4084" y="26"/>
                  </a:lnTo>
                  <a:lnTo>
                    <a:pt x="4032" y="26"/>
                  </a:lnTo>
                  <a:lnTo>
                    <a:pt x="3956" y="1"/>
                  </a:lnTo>
                  <a:close/>
                </a:path>
              </a:pathLst>
            </a:custGeom>
            <a:solidFill>
              <a:srgbClr val="00E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437;p73">
              <a:extLst>
                <a:ext uri="{FF2B5EF4-FFF2-40B4-BE49-F238E27FC236}">
                  <a16:creationId xmlns:a16="http://schemas.microsoft.com/office/drawing/2014/main" id="{690F085D-BEEB-43F0-878A-64D35BDE6820}"/>
                </a:ext>
              </a:extLst>
            </p:cNvPr>
            <p:cNvSpPr/>
            <p:nvPr/>
          </p:nvSpPr>
          <p:spPr>
            <a:xfrm>
              <a:off x="2738650" y="1345050"/>
              <a:ext cx="135900" cy="119950"/>
            </a:xfrm>
            <a:custGeom>
              <a:avLst/>
              <a:gdLst/>
              <a:ahLst/>
              <a:cxnLst/>
              <a:rect l="l" t="t" r="r" b="b"/>
              <a:pathLst>
                <a:path w="5436" h="4798" extrusionOk="0">
                  <a:moveTo>
                    <a:pt x="1480" y="1"/>
                  </a:moveTo>
                  <a:lnTo>
                    <a:pt x="1404" y="26"/>
                  </a:lnTo>
                  <a:lnTo>
                    <a:pt x="1353" y="26"/>
                  </a:lnTo>
                  <a:lnTo>
                    <a:pt x="1302" y="77"/>
                  </a:lnTo>
                  <a:lnTo>
                    <a:pt x="1276" y="128"/>
                  </a:lnTo>
                  <a:lnTo>
                    <a:pt x="26" y="2272"/>
                  </a:lnTo>
                  <a:lnTo>
                    <a:pt x="0" y="2348"/>
                  </a:lnTo>
                  <a:lnTo>
                    <a:pt x="0" y="2399"/>
                  </a:lnTo>
                  <a:lnTo>
                    <a:pt x="0" y="2476"/>
                  </a:lnTo>
                  <a:lnTo>
                    <a:pt x="26" y="2527"/>
                  </a:lnTo>
                  <a:lnTo>
                    <a:pt x="1276" y="4670"/>
                  </a:lnTo>
                  <a:lnTo>
                    <a:pt x="1302" y="4721"/>
                  </a:lnTo>
                  <a:lnTo>
                    <a:pt x="1353" y="4772"/>
                  </a:lnTo>
                  <a:lnTo>
                    <a:pt x="1404" y="4798"/>
                  </a:lnTo>
                  <a:lnTo>
                    <a:pt x="4032" y="4798"/>
                  </a:lnTo>
                  <a:lnTo>
                    <a:pt x="4083" y="4772"/>
                  </a:lnTo>
                  <a:lnTo>
                    <a:pt x="4134" y="4721"/>
                  </a:lnTo>
                  <a:lnTo>
                    <a:pt x="4185" y="4670"/>
                  </a:lnTo>
                  <a:lnTo>
                    <a:pt x="5410" y="2527"/>
                  </a:lnTo>
                  <a:lnTo>
                    <a:pt x="5435" y="2476"/>
                  </a:lnTo>
                  <a:lnTo>
                    <a:pt x="5435" y="2399"/>
                  </a:lnTo>
                  <a:lnTo>
                    <a:pt x="5435" y="2348"/>
                  </a:lnTo>
                  <a:lnTo>
                    <a:pt x="5410" y="2272"/>
                  </a:lnTo>
                  <a:lnTo>
                    <a:pt x="4185" y="128"/>
                  </a:lnTo>
                  <a:lnTo>
                    <a:pt x="4134" y="77"/>
                  </a:lnTo>
                  <a:lnTo>
                    <a:pt x="4083" y="26"/>
                  </a:lnTo>
                  <a:lnTo>
                    <a:pt x="4032" y="26"/>
                  </a:lnTo>
                  <a:lnTo>
                    <a:pt x="3955" y="1"/>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438;p73">
              <a:extLst>
                <a:ext uri="{FF2B5EF4-FFF2-40B4-BE49-F238E27FC236}">
                  <a16:creationId xmlns:a16="http://schemas.microsoft.com/office/drawing/2014/main" id="{56159D56-BDF2-473F-A9DF-CFF07C08D454}"/>
                </a:ext>
              </a:extLst>
            </p:cNvPr>
            <p:cNvSpPr/>
            <p:nvPr/>
          </p:nvSpPr>
          <p:spPr>
            <a:xfrm>
              <a:off x="2617450" y="1415225"/>
              <a:ext cx="136525" cy="119950"/>
            </a:xfrm>
            <a:custGeom>
              <a:avLst/>
              <a:gdLst/>
              <a:ahLst/>
              <a:cxnLst/>
              <a:rect l="l" t="t" r="r" b="b"/>
              <a:pathLst>
                <a:path w="5461" h="4798" extrusionOk="0">
                  <a:moveTo>
                    <a:pt x="1506" y="0"/>
                  </a:moveTo>
                  <a:lnTo>
                    <a:pt x="1429" y="26"/>
                  </a:lnTo>
                  <a:lnTo>
                    <a:pt x="1378" y="51"/>
                  </a:lnTo>
                  <a:lnTo>
                    <a:pt x="1327" y="77"/>
                  </a:lnTo>
                  <a:lnTo>
                    <a:pt x="1276" y="128"/>
                  </a:lnTo>
                  <a:lnTo>
                    <a:pt x="51" y="2271"/>
                  </a:lnTo>
                  <a:lnTo>
                    <a:pt x="26" y="2348"/>
                  </a:lnTo>
                  <a:lnTo>
                    <a:pt x="0" y="2399"/>
                  </a:lnTo>
                  <a:lnTo>
                    <a:pt x="26" y="2475"/>
                  </a:lnTo>
                  <a:lnTo>
                    <a:pt x="51" y="2526"/>
                  </a:lnTo>
                  <a:lnTo>
                    <a:pt x="1276" y="4670"/>
                  </a:lnTo>
                  <a:lnTo>
                    <a:pt x="1327" y="4721"/>
                  </a:lnTo>
                  <a:lnTo>
                    <a:pt x="1378" y="4772"/>
                  </a:lnTo>
                  <a:lnTo>
                    <a:pt x="1429" y="4797"/>
                  </a:lnTo>
                  <a:lnTo>
                    <a:pt x="4032" y="4797"/>
                  </a:lnTo>
                  <a:lnTo>
                    <a:pt x="4108" y="4772"/>
                  </a:lnTo>
                  <a:lnTo>
                    <a:pt x="4160" y="4721"/>
                  </a:lnTo>
                  <a:lnTo>
                    <a:pt x="4185" y="4670"/>
                  </a:lnTo>
                  <a:lnTo>
                    <a:pt x="5435" y="2526"/>
                  </a:lnTo>
                  <a:lnTo>
                    <a:pt x="5461" y="2475"/>
                  </a:lnTo>
                  <a:lnTo>
                    <a:pt x="5461" y="2399"/>
                  </a:lnTo>
                  <a:lnTo>
                    <a:pt x="5461" y="2348"/>
                  </a:lnTo>
                  <a:lnTo>
                    <a:pt x="5435" y="2271"/>
                  </a:lnTo>
                  <a:lnTo>
                    <a:pt x="4185" y="128"/>
                  </a:lnTo>
                  <a:lnTo>
                    <a:pt x="4160" y="77"/>
                  </a:lnTo>
                  <a:lnTo>
                    <a:pt x="4108" y="51"/>
                  </a:lnTo>
                  <a:lnTo>
                    <a:pt x="4032" y="26"/>
                  </a:lnTo>
                  <a:lnTo>
                    <a:pt x="3981"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439;p73">
              <a:extLst>
                <a:ext uri="{FF2B5EF4-FFF2-40B4-BE49-F238E27FC236}">
                  <a16:creationId xmlns:a16="http://schemas.microsoft.com/office/drawing/2014/main" id="{CE10B007-3586-4938-9D79-CB2779611111}"/>
                </a:ext>
              </a:extLst>
            </p:cNvPr>
            <p:cNvSpPr/>
            <p:nvPr/>
          </p:nvSpPr>
          <p:spPr>
            <a:xfrm>
              <a:off x="2617450" y="1554925"/>
              <a:ext cx="136525" cy="119950"/>
            </a:xfrm>
            <a:custGeom>
              <a:avLst/>
              <a:gdLst/>
              <a:ahLst/>
              <a:cxnLst/>
              <a:rect l="l" t="t" r="r" b="b"/>
              <a:pathLst>
                <a:path w="5461" h="4798" extrusionOk="0">
                  <a:moveTo>
                    <a:pt x="1506" y="0"/>
                  </a:moveTo>
                  <a:lnTo>
                    <a:pt x="1429" y="26"/>
                  </a:lnTo>
                  <a:lnTo>
                    <a:pt x="1378" y="51"/>
                  </a:lnTo>
                  <a:lnTo>
                    <a:pt x="1327" y="77"/>
                  </a:lnTo>
                  <a:lnTo>
                    <a:pt x="1276" y="128"/>
                  </a:lnTo>
                  <a:lnTo>
                    <a:pt x="51" y="2297"/>
                  </a:lnTo>
                  <a:lnTo>
                    <a:pt x="26" y="2348"/>
                  </a:lnTo>
                  <a:lnTo>
                    <a:pt x="0" y="2399"/>
                  </a:lnTo>
                  <a:lnTo>
                    <a:pt x="26" y="2475"/>
                  </a:lnTo>
                  <a:lnTo>
                    <a:pt x="51" y="2526"/>
                  </a:lnTo>
                  <a:lnTo>
                    <a:pt x="1276" y="4695"/>
                  </a:lnTo>
                  <a:lnTo>
                    <a:pt x="1327" y="4721"/>
                  </a:lnTo>
                  <a:lnTo>
                    <a:pt x="1378" y="4772"/>
                  </a:lnTo>
                  <a:lnTo>
                    <a:pt x="1429" y="4797"/>
                  </a:lnTo>
                  <a:lnTo>
                    <a:pt x="4032" y="4797"/>
                  </a:lnTo>
                  <a:lnTo>
                    <a:pt x="4108" y="4772"/>
                  </a:lnTo>
                  <a:lnTo>
                    <a:pt x="4160" y="4721"/>
                  </a:lnTo>
                  <a:lnTo>
                    <a:pt x="4185" y="4695"/>
                  </a:lnTo>
                  <a:lnTo>
                    <a:pt x="5435" y="2526"/>
                  </a:lnTo>
                  <a:lnTo>
                    <a:pt x="5461" y="2475"/>
                  </a:lnTo>
                  <a:lnTo>
                    <a:pt x="5461" y="2399"/>
                  </a:lnTo>
                  <a:lnTo>
                    <a:pt x="5461" y="2348"/>
                  </a:lnTo>
                  <a:lnTo>
                    <a:pt x="5435" y="2297"/>
                  </a:lnTo>
                  <a:lnTo>
                    <a:pt x="4185" y="128"/>
                  </a:lnTo>
                  <a:lnTo>
                    <a:pt x="4160" y="77"/>
                  </a:lnTo>
                  <a:lnTo>
                    <a:pt x="4108" y="51"/>
                  </a:lnTo>
                  <a:lnTo>
                    <a:pt x="4032" y="26"/>
                  </a:lnTo>
                  <a:lnTo>
                    <a:pt x="3981" y="0"/>
                  </a:lnTo>
                  <a:close/>
                </a:path>
              </a:pathLst>
            </a:custGeom>
            <a:solidFill>
              <a:srgbClr val="8DA6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440;p73">
              <a:extLst>
                <a:ext uri="{FF2B5EF4-FFF2-40B4-BE49-F238E27FC236}">
                  <a16:creationId xmlns:a16="http://schemas.microsoft.com/office/drawing/2014/main" id="{7A87CFA7-B366-4363-9905-C102D9948E04}"/>
                </a:ext>
              </a:extLst>
            </p:cNvPr>
            <p:cNvSpPr/>
            <p:nvPr/>
          </p:nvSpPr>
          <p:spPr>
            <a:xfrm>
              <a:off x="2617450" y="1277450"/>
              <a:ext cx="136525" cy="119925"/>
            </a:xfrm>
            <a:custGeom>
              <a:avLst/>
              <a:gdLst/>
              <a:ahLst/>
              <a:cxnLst/>
              <a:rect l="l" t="t" r="r" b="b"/>
              <a:pathLst>
                <a:path w="5461" h="4797" extrusionOk="0">
                  <a:moveTo>
                    <a:pt x="1506" y="0"/>
                  </a:moveTo>
                  <a:lnTo>
                    <a:pt x="1429" y="26"/>
                  </a:lnTo>
                  <a:lnTo>
                    <a:pt x="1378" y="51"/>
                  </a:lnTo>
                  <a:lnTo>
                    <a:pt x="1327" y="77"/>
                  </a:lnTo>
                  <a:lnTo>
                    <a:pt x="1276" y="128"/>
                  </a:lnTo>
                  <a:lnTo>
                    <a:pt x="51" y="2271"/>
                  </a:lnTo>
                  <a:lnTo>
                    <a:pt x="26" y="2347"/>
                  </a:lnTo>
                  <a:lnTo>
                    <a:pt x="0" y="2398"/>
                  </a:lnTo>
                  <a:lnTo>
                    <a:pt x="26" y="2475"/>
                  </a:lnTo>
                  <a:lnTo>
                    <a:pt x="51" y="2526"/>
                  </a:lnTo>
                  <a:lnTo>
                    <a:pt x="1276" y="4669"/>
                  </a:lnTo>
                  <a:lnTo>
                    <a:pt x="1327" y="4720"/>
                  </a:lnTo>
                  <a:lnTo>
                    <a:pt x="1378" y="4771"/>
                  </a:lnTo>
                  <a:lnTo>
                    <a:pt x="1429" y="4797"/>
                  </a:lnTo>
                  <a:lnTo>
                    <a:pt x="4032" y="4797"/>
                  </a:lnTo>
                  <a:lnTo>
                    <a:pt x="4108" y="4771"/>
                  </a:lnTo>
                  <a:lnTo>
                    <a:pt x="4160" y="4720"/>
                  </a:lnTo>
                  <a:lnTo>
                    <a:pt x="4185" y="4669"/>
                  </a:lnTo>
                  <a:lnTo>
                    <a:pt x="5435" y="2526"/>
                  </a:lnTo>
                  <a:lnTo>
                    <a:pt x="5461" y="2475"/>
                  </a:lnTo>
                  <a:lnTo>
                    <a:pt x="5461" y="2398"/>
                  </a:lnTo>
                  <a:lnTo>
                    <a:pt x="5461" y="2347"/>
                  </a:lnTo>
                  <a:lnTo>
                    <a:pt x="5435" y="2271"/>
                  </a:lnTo>
                  <a:lnTo>
                    <a:pt x="4185" y="128"/>
                  </a:lnTo>
                  <a:lnTo>
                    <a:pt x="4160" y="77"/>
                  </a:lnTo>
                  <a:lnTo>
                    <a:pt x="4108" y="51"/>
                  </a:lnTo>
                  <a:lnTo>
                    <a:pt x="4032" y="26"/>
                  </a:lnTo>
                  <a:lnTo>
                    <a:pt x="39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441;p73">
              <a:extLst>
                <a:ext uri="{FF2B5EF4-FFF2-40B4-BE49-F238E27FC236}">
                  <a16:creationId xmlns:a16="http://schemas.microsoft.com/office/drawing/2014/main" id="{05760808-CEEA-4FC0-B03A-B9694FC124DE}"/>
                </a:ext>
              </a:extLst>
            </p:cNvPr>
            <p:cNvSpPr/>
            <p:nvPr/>
          </p:nvSpPr>
          <p:spPr>
            <a:xfrm>
              <a:off x="2496250" y="1484125"/>
              <a:ext cx="136525" cy="119925"/>
            </a:xfrm>
            <a:custGeom>
              <a:avLst/>
              <a:gdLst/>
              <a:ahLst/>
              <a:cxnLst/>
              <a:rect l="l" t="t" r="r" b="b"/>
              <a:pathLst>
                <a:path w="5461" h="4797" extrusionOk="0">
                  <a:moveTo>
                    <a:pt x="1429" y="0"/>
                  </a:moveTo>
                  <a:lnTo>
                    <a:pt x="1353" y="26"/>
                  </a:lnTo>
                  <a:lnTo>
                    <a:pt x="1327" y="77"/>
                  </a:lnTo>
                  <a:lnTo>
                    <a:pt x="1276" y="128"/>
                  </a:lnTo>
                  <a:lnTo>
                    <a:pt x="26" y="2271"/>
                  </a:lnTo>
                  <a:lnTo>
                    <a:pt x="0" y="2322"/>
                  </a:lnTo>
                  <a:lnTo>
                    <a:pt x="0" y="2398"/>
                  </a:lnTo>
                  <a:lnTo>
                    <a:pt x="0" y="2450"/>
                  </a:lnTo>
                  <a:lnTo>
                    <a:pt x="26" y="2526"/>
                  </a:lnTo>
                  <a:lnTo>
                    <a:pt x="1276" y="4669"/>
                  </a:lnTo>
                  <a:lnTo>
                    <a:pt x="1327" y="4720"/>
                  </a:lnTo>
                  <a:lnTo>
                    <a:pt x="1353" y="4746"/>
                  </a:lnTo>
                  <a:lnTo>
                    <a:pt x="1429" y="4771"/>
                  </a:lnTo>
                  <a:lnTo>
                    <a:pt x="1480" y="4797"/>
                  </a:lnTo>
                  <a:lnTo>
                    <a:pt x="3981" y="4797"/>
                  </a:lnTo>
                  <a:lnTo>
                    <a:pt x="4032" y="4771"/>
                  </a:lnTo>
                  <a:lnTo>
                    <a:pt x="4083" y="4746"/>
                  </a:lnTo>
                  <a:lnTo>
                    <a:pt x="4134" y="4720"/>
                  </a:lnTo>
                  <a:lnTo>
                    <a:pt x="4185" y="4669"/>
                  </a:lnTo>
                  <a:lnTo>
                    <a:pt x="5435" y="2526"/>
                  </a:lnTo>
                  <a:lnTo>
                    <a:pt x="5461" y="2450"/>
                  </a:lnTo>
                  <a:lnTo>
                    <a:pt x="5461" y="2398"/>
                  </a:lnTo>
                  <a:lnTo>
                    <a:pt x="5461" y="2322"/>
                  </a:lnTo>
                  <a:lnTo>
                    <a:pt x="5435" y="2271"/>
                  </a:lnTo>
                  <a:lnTo>
                    <a:pt x="4185" y="128"/>
                  </a:lnTo>
                  <a:lnTo>
                    <a:pt x="4134" y="77"/>
                  </a:lnTo>
                  <a:lnTo>
                    <a:pt x="4083" y="26"/>
                  </a:lnTo>
                  <a:lnTo>
                    <a:pt x="4032" y="0"/>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442;p73">
              <a:extLst>
                <a:ext uri="{FF2B5EF4-FFF2-40B4-BE49-F238E27FC236}">
                  <a16:creationId xmlns:a16="http://schemas.microsoft.com/office/drawing/2014/main" id="{43C2EAEA-A1F9-432F-8032-E4BF51A34925}"/>
                </a:ext>
              </a:extLst>
            </p:cNvPr>
            <p:cNvSpPr/>
            <p:nvPr/>
          </p:nvSpPr>
          <p:spPr>
            <a:xfrm>
              <a:off x="2576625" y="1345050"/>
              <a:ext cx="56800" cy="119950"/>
            </a:xfrm>
            <a:custGeom>
              <a:avLst/>
              <a:gdLst/>
              <a:ahLst/>
              <a:cxnLst/>
              <a:rect l="l" t="t" r="r" b="b"/>
              <a:pathLst>
                <a:path w="2272" h="4798" extrusionOk="0">
                  <a:moveTo>
                    <a:pt x="0" y="1"/>
                  </a:moveTo>
                  <a:lnTo>
                    <a:pt x="77" y="26"/>
                  </a:lnTo>
                  <a:lnTo>
                    <a:pt x="128" y="26"/>
                  </a:lnTo>
                  <a:lnTo>
                    <a:pt x="179" y="77"/>
                  </a:lnTo>
                  <a:lnTo>
                    <a:pt x="205" y="128"/>
                  </a:lnTo>
                  <a:lnTo>
                    <a:pt x="1455" y="2272"/>
                  </a:lnTo>
                  <a:lnTo>
                    <a:pt x="1480" y="2348"/>
                  </a:lnTo>
                  <a:lnTo>
                    <a:pt x="1480" y="2399"/>
                  </a:lnTo>
                  <a:lnTo>
                    <a:pt x="1480" y="2476"/>
                  </a:lnTo>
                  <a:lnTo>
                    <a:pt x="1455" y="2527"/>
                  </a:lnTo>
                  <a:lnTo>
                    <a:pt x="205" y="4670"/>
                  </a:lnTo>
                  <a:lnTo>
                    <a:pt x="179" y="4721"/>
                  </a:lnTo>
                  <a:lnTo>
                    <a:pt x="128" y="4772"/>
                  </a:lnTo>
                  <a:lnTo>
                    <a:pt x="77" y="4798"/>
                  </a:lnTo>
                  <a:lnTo>
                    <a:pt x="842" y="4798"/>
                  </a:lnTo>
                  <a:lnTo>
                    <a:pt x="894" y="4772"/>
                  </a:lnTo>
                  <a:lnTo>
                    <a:pt x="945" y="4721"/>
                  </a:lnTo>
                  <a:lnTo>
                    <a:pt x="996" y="4670"/>
                  </a:lnTo>
                  <a:lnTo>
                    <a:pt x="2220" y="2527"/>
                  </a:lnTo>
                  <a:lnTo>
                    <a:pt x="2246" y="2476"/>
                  </a:lnTo>
                  <a:lnTo>
                    <a:pt x="2271" y="2399"/>
                  </a:lnTo>
                  <a:lnTo>
                    <a:pt x="2246" y="2348"/>
                  </a:lnTo>
                  <a:lnTo>
                    <a:pt x="2220" y="2272"/>
                  </a:lnTo>
                  <a:lnTo>
                    <a:pt x="996" y="128"/>
                  </a:lnTo>
                  <a:lnTo>
                    <a:pt x="945" y="77"/>
                  </a:lnTo>
                  <a:lnTo>
                    <a:pt x="894" y="26"/>
                  </a:lnTo>
                  <a:lnTo>
                    <a:pt x="842" y="26"/>
                  </a:lnTo>
                  <a:lnTo>
                    <a:pt x="766" y="1"/>
                  </a:lnTo>
                  <a:close/>
                </a:path>
              </a:pathLst>
            </a:custGeom>
            <a:solidFill>
              <a:srgbClr val="00E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443;p73">
              <a:extLst>
                <a:ext uri="{FF2B5EF4-FFF2-40B4-BE49-F238E27FC236}">
                  <a16:creationId xmlns:a16="http://schemas.microsoft.com/office/drawing/2014/main" id="{D180CABD-054C-49F5-893B-AD07EE8C0185}"/>
                </a:ext>
              </a:extLst>
            </p:cNvPr>
            <p:cNvSpPr/>
            <p:nvPr/>
          </p:nvSpPr>
          <p:spPr>
            <a:xfrm>
              <a:off x="2818375" y="1345050"/>
              <a:ext cx="56175" cy="119950"/>
            </a:xfrm>
            <a:custGeom>
              <a:avLst/>
              <a:gdLst/>
              <a:ahLst/>
              <a:cxnLst/>
              <a:rect l="l" t="t" r="r" b="b"/>
              <a:pathLst>
                <a:path w="2247" h="4798" extrusionOk="0">
                  <a:moveTo>
                    <a:pt x="1" y="1"/>
                  </a:moveTo>
                  <a:lnTo>
                    <a:pt x="52" y="26"/>
                  </a:lnTo>
                  <a:lnTo>
                    <a:pt x="128" y="26"/>
                  </a:lnTo>
                  <a:lnTo>
                    <a:pt x="180" y="77"/>
                  </a:lnTo>
                  <a:lnTo>
                    <a:pt x="205" y="128"/>
                  </a:lnTo>
                  <a:lnTo>
                    <a:pt x="1455" y="2272"/>
                  </a:lnTo>
                  <a:lnTo>
                    <a:pt x="1481" y="2348"/>
                  </a:lnTo>
                  <a:lnTo>
                    <a:pt x="1481" y="2399"/>
                  </a:lnTo>
                  <a:lnTo>
                    <a:pt x="1481" y="2476"/>
                  </a:lnTo>
                  <a:lnTo>
                    <a:pt x="1455" y="2527"/>
                  </a:lnTo>
                  <a:lnTo>
                    <a:pt x="205" y="4670"/>
                  </a:lnTo>
                  <a:lnTo>
                    <a:pt x="180" y="4721"/>
                  </a:lnTo>
                  <a:lnTo>
                    <a:pt x="128" y="4772"/>
                  </a:lnTo>
                  <a:lnTo>
                    <a:pt x="52" y="4798"/>
                  </a:lnTo>
                  <a:lnTo>
                    <a:pt x="843" y="4798"/>
                  </a:lnTo>
                  <a:lnTo>
                    <a:pt x="894" y="4772"/>
                  </a:lnTo>
                  <a:lnTo>
                    <a:pt x="945" y="4721"/>
                  </a:lnTo>
                  <a:lnTo>
                    <a:pt x="996" y="4670"/>
                  </a:lnTo>
                  <a:lnTo>
                    <a:pt x="2221" y="2527"/>
                  </a:lnTo>
                  <a:lnTo>
                    <a:pt x="2246" y="2476"/>
                  </a:lnTo>
                  <a:lnTo>
                    <a:pt x="2246" y="2399"/>
                  </a:lnTo>
                  <a:lnTo>
                    <a:pt x="2246" y="2348"/>
                  </a:lnTo>
                  <a:lnTo>
                    <a:pt x="2221" y="2272"/>
                  </a:lnTo>
                  <a:lnTo>
                    <a:pt x="996" y="128"/>
                  </a:lnTo>
                  <a:lnTo>
                    <a:pt x="945" y="77"/>
                  </a:lnTo>
                  <a:lnTo>
                    <a:pt x="894" y="26"/>
                  </a:lnTo>
                  <a:lnTo>
                    <a:pt x="843" y="26"/>
                  </a:lnTo>
                  <a:lnTo>
                    <a:pt x="766" y="1"/>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444;p73">
              <a:extLst>
                <a:ext uri="{FF2B5EF4-FFF2-40B4-BE49-F238E27FC236}">
                  <a16:creationId xmlns:a16="http://schemas.microsoft.com/office/drawing/2014/main" id="{C6D28A70-F41A-4FC3-BE11-24766C39A96E}"/>
                </a:ext>
              </a:extLst>
            </p:cNvPr>
            <p:cNvSpPr/>
            <p:nvPr/>
          </p:nvSpPr>
          <p:spPr>
            <a:xfrm>
              <a:off x="2697825" y="1415225"/>
              <a:ext cx="56150" cy="119950"/>
            </a:xfrm>
            <a:custGeom>
              <a:avLst/>
              <a:gdLst/>
              <a:ahLst/>
              <a:cxnLst/>
              <a:rect l="l" t="t" r="r" b="b"/>
              <a:pathLst>
                <a:path w="2246" h="4798" extrusionOk="0">
                  <a:moveTo>
                    <a:pt x="0" y="0"/>
                  </a:moveTo>
                  <a:lnTo>
                    <a:pt x="51" y="26"/>
                  </a:lnTo>
                  <a:lnTo>
                    <a:pt x="102" y="51"/>
                  </a:lnTo>
                  <a:lnTo>
                    <a:pt x="154" y="77"/>
                  </a:lnTo>
                  <a:lnTo>
                    <a:pt x="205" y="128"/>
                  </a:lnTo>
                  <a:lnTo>
                    <a:pt x="1455" y="2271"/>
                  </a:lnTo>
                  <a:lnTo>
                    <a:pt x="1480" y="2348"/>
                  </a:lnTo>
                  <a:lnTo>
                    <a:pt x="1480" y="2399"/>
                  </a:lnTo>
                  <a:lnTo>
                    <a:pt x="1480" y="2475"/>
                  </a:lnTo>
                  <a:lnTo>
                    <a:pt x="1455" y="2526"/>
                  </a:lnTo>
                  <a:lnTo>
                    <a:pt x="205" y="4670"/>
                  </a:lnTo>
                  <a:lnTo>
                    <a:pt x="154" y="4721"/>
                  </a:lnTo>
                  <a:lnTo>
                    <a:pt x="102" y="4772"/>
                  </a:lnTo>
                  <a:lnTo>
                    <a:pt x="51" y="4797"/>
                  </a:lnTo>
                  <a:lnTo>
                    <a:pt x="817" y="4797"/>
                  </a:lnTo>
                  <a:lnTo>
                    <a:pt x="893" y="4772"/>
                  </a:lnTo>
                  <a:lnTo>
                    <a:pt x="945" y="4721"/>
                  </a:lnTo>
                  <a:lnTo>
                    <a:pt x="970" y="4670"/>
                  </a:lnTo>
                  <a:lnTo>
                    <a:pt x="2220" y="2526"/>
                  </a:lnTo>
                  <a:lnTo>
                    <a:pt x="2246" y="2475"/>
                  </a:lnTo>
                  <a:lnTo>
                    <a:pt x="2246" y="2399"/>
                  </a:lnTo>
                  <a:lnTo>
                    <a:pt x="2246" y="2348"/>
                  </a:lnTo>
                  <a:lnTo>
                    <a:pt x="2220" y="2271"/>
                  </a:lnTo>
                  <a:lnTo>
                    <a:pt x="970" y="128"/>
                  </a:lnTo>
                  <a:lnTo>
                    <a:pt x="945" y="77"/>
                  </a:lnTo>
                  <a:lnTo>
                    <a:pt x="893" y="51"/>
                  </a:lnTo>
                  <a:lnTo>
                    <a:pt x="817" y="26"/>
                  </a:lnTo>
                  <a:lnTo>
                    <a:pt x="766"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445;p73">
              <a:extLst>
                <a:ext uri="{FF2B5EF4-FFF2-40B4-BE49-F238E27FC236}">
                  <a16:creationId xmlns:a16="http://schemas.microsoft.com/office/drawing/2014/main" id="{FF507C96-D747-4DC3-AA7E-41F456A62610}"/>
                </a:ext>
              </a:extLst>
            </p:cNvPr>
            <p:cNvSpPr/>
            <p:nvPr/>
          </p:nvSpPr>
          <p:spPr>
            <a:xfrm>
              <a:off x="2697825" y="1554925"/>
              <a:ext cx="56150" cy="119950"/>
            </a:xfrm>
            <a:custGeom>
              <a:avLst/>
              <a:gdLst/>
              <a:ahLst/>
              <a:cxnLst/>
              <a:rect l="l" t="t" r="r" b="b"/>
              <a:pathLst>
                <a:path w="2246" h="4798" extrusionOk="0">
                  <a:moveTo>
                    <a:pt x="0" y="0"/>
                  </a:moveTo>
                  <a:lnTo>
                    <a:pt x="51" y="26"/>
                  </a:lnTo>
                  <a:lnTo>
                    <a:pt x="102" y="51"/>
                  </a:lnTo>
                  <a:lnTo>
                    <a:pt x="154" y="77"/>
                  </a:lnTo>
                  <a:lnTo>
                    <a:pt x="205" y="128"/>
                  </a:lnTo>
                  <a:lnTo>
                    <a:pt x="1455" y="2297"/>
                  </a:lnTo>
                  <a:lnTo>
                    <a:pt x="1480" y="2348"/>
                  </a:lnTo>
                  <a:lnTo>
                    <a:pt x="1480" y="2399"/>
                  </a:lnTo>
                  <a:lnTo>
                    <a:pt x="1480" y="2475"/>
                  </a:lnTo>
                  <a:lnTo>
                    <a:pt x="1455" y="2526"/>
                  </a:lnTo>
                  <a:lnTo>
                    <a:pt x="205" y="4695"/>
                  </a:lnTo>
                  <a:lnTo>
                    <a:pt x="154" y="4721"/>
                  </a:lnTo>
                  <a:lnTo>
                    <a:pt x="102" y="4772"/>
                  </a:lnTo>
                  <a:lnTo>
                    <a:pt x="51" y="4797"/>
                  </a:lnTo>
                  <a:lnTo>
                    <a:pt x="817" y="4797"/>
                  </a:lnTo>
                  <a:lnTo>
                    <a:pt x="893" y="4772"/>
                  </a:lnTo>
                  <a:lnTo>
                    <a:pt x="945" y="4721"/>
                  </a:lnTo>
                  <a:lnTo>
                    <a:pt x="970" y="4695"/>
                  </a:lnTo>
                  <a:lnTo>
                    <a:pt x="2220" y="2526"/>
                  </a:lnTo>
                  <a:lnTo>
                    <a:pt x="2246" y="2475"/>
                  </a:lnTo>
                  <a:lnTo>
                    <a:pt x="2246" y="2399"/>
                  </a:lnTo>
                  <a:lnTo>
                    <a:pt x="2246" y="2348"/>
                  </a:lnTo>
                  <a:lnTo>
                    <a:pt x="2220" y="2297"/>
                  </a:lnTo>
                  <a:lnTo>
                    <a:pt x="970" y="128"/>
                  </a:lnTo>
                  <a:lnTo>
                    <a:pt x="945" y="77"/>
                  </a:lnTo>
                  <a:lnTo>
                    <a:pt x="893" y="51"/>
                  </a:lnTo>
                  <a:lnTo>
                    <a:pt x="817" y="26"/>
                  </a:lnTo>
                  <a:lnTo>
                    <a:pt x="766" y="0"/>
                  </a:lnTo>
                  <a:close/>
                </a:path>
              </a:pathLst>
            </a:custGeom>
            <a:solidFill>
              <a:srgbClr val="8DA6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446;p73">
              <a:extLst>
                <a:ext uri="{FF2B5EF4-FFF2-40B4-BE49-F238E27FC236}">
                  <a16:creationId xmlns:a16="http://schemas.microsoft.com/office/drawing/2014/main" id="{D3BC63CE-017F-4E13-8243-DC59E4325CCD}"/>
                </a:ext>
              </a:extLst>
            </p:cNvPr>
            <p:cNvSpPr/>
            <p:nvPr/>
          </p:nvSpPr>
          <p:spPr>
            <a:xfrm>
              <a:off x="2697825" y="1277450"/>
              <a:ext cx="56150" cy="119925"/>
            </a:xfrm>
            <a:custGeom>
              <a:avLst/>
              <a:gdLst/>
              <a:ahLst/>
              <a:cxnLst/>
              <a:rect l="l" t="t" r="r" b="b"/>
              <a:pathLst>
                <a:path w="2246" h="4797" extrusionOk="0">
                  <a:moveTo>
                    <a:pt x="0" y="0"/>
                  </a:moveTo>
                  <a:lnTo>
                    <a:pt x="51" y="26"/>
                  </a:lnTo>
                  <a:lnTo>
                    <a:pt x="102" y="51"/>
                  </a:lnTo>
                  <a:lnTo>
                    <a:pt x="154" y="77"/>
                  </a:lnTo>
                  <a:lnTo>
                    <a:pt x="205" y="128"/>
                  </a:lnTo>
                  <a:lnTo>
                    <a:pt x="1455" y="2271"/>
                  </a:lnTo>
                  <a:lnTo>
                    <a:pt x="1480" y="2347"/>
                  </a:lnTo>
                  <a:lnTo>
                    <a:pt x="1480" y="2398"/>
                  </a:lnTo>
                  <a:lnTo>
                    <a:pt x="1480" y="2475"/>
                  </a:lnTo>
                  <a:lnTo>
                    <a:pt x="1455" y="2526"/>
                  </a:lnTo>
                  <a:lnTo>
                    <a:pt x="205" y="4669"/>
                  </a:lnTo>
                  <a:lnTo>
                    <a:pt x="154" y="4720"/>
                  </a:lnTo>
                  <a:lnTo>
                    <a:pt x="102" y="4771"/>
                  </a:lnTo>
                  <a:lnTo>
                    <a:pt x="51" y="4797"/>
                  </a:lnTo>
                  <a:lnTo>
                    <a:pt x="817" y="4797"/>
                  </a:lnTo>
                  <a:lnTo>
                    <a:pt x="893" y="4771"/>
                  </a:lnTo>
                  <a:lnTo>
                    <a:pt x="945" y="4720"/>
                  </a:lnTo>
                  <a:lnTo>
                    <a:pt x="970" y="4669"/>
                  </a:lnTo>
                  <a:lnTo>
                    <a:pt x="2220" y="2526"/>
                  </a:lnTo>
                  <a:lnTo>
                    <a:pt x="2246" y="2475"/>
                  </a:lnTo>
                  <a:lnTo>
                    <a:pt x="2246" y="2398"/>
                  </a:lnTo>
                  <a:lnTo>
                    <a:pt x="2246" y="2347"/>
                  </a:lnTo>
                  <a:lnTo>
                    <a:pt x="2220" y="2271"/>
                  </a:lnTo>
                  <a:lnTo>
                    <a:pt x="970" y="128"/>
                  </a:lnTo>
                  <a:lnTo>
                    <a:pt x="945" y="77"/>
                  </a:lnTo>
                  <a:lnTo>
                    <a:pt x="893" y="51"/>
                  </a:lnTo>
                  <a:lnTo>
                    <a:pt x="817" y="26"/>
                  </a:lnTo>
                  <a:lnTo>
                    <a:pt x="7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447;p73">
              <a:extLst>
                <a:ext uri="{FF2B5EF4-FFF2-40B4-BE49-F238E27FC236}">
                  <a16:creationId xmlns:a16="http://schemas.microsoft.com/office/drawing/2014/main" id="{7F797964-6A2D-427F-AF0D-147BD0247906}"/>
                </a:ext>
              </a:extLst>
            </p:cNvPr>
            <p:cNvSpPr/>
            <p:nvPr/>
          </p:nvSpPr>
          <p:spPr>
            <a:xfrm>
              <a:off x="2575975" y="1484125"/>
              <a:ext cx="56800" cy="119925"/>
            </a:xfrm>
            <a:custGeom>
              <a:avLst/>
              <a:gdLst/>
              <a:ahLst/>
              <a:cxnLst/>
              <a:rect l="l" t="t" r="r" b="b"/>
              <a:pathLst>
                <a:path w="2272" h="4797" extrusionOk="0">
                  <a:moveTo>
                    <a:pt x="77" y="0"/>
                  </a:moveTo>
                  <a:lnTo>
                    <a:pt x="129" y="26"/>
                  </a:lnTo>
                  <a:lnTo>
                    <a:pt x="180" y="77"/>
                  </a:lnTo>
                  <a:lnTo>
                    <a:pt x="231" y="128"/>
                  </a:lnTo>
                  <a:lnTo>
                    <a:pt x="1455" y="2271"/>
                  </a:lnTo>
                  <a:lnTo>
                    <a:pt x="1481" y="2322"/>
                  </a:lnTo>
                  <a:lnTo>
                    <a:pt x="1506" y="2398"/>
                  </a:lnTo>
                  <a:lnTo>
                    <a:pt x="1481" y="2450"/>
                  </a:lnTo>
                  <a:lnTo>
                    <a:pt x="1455" y="2526"/>
                  </a:lnTo>
                  <a:lnTo>
                    <a:pt x="231" y="4669"/>
                  </a:lnTo>
                  <a:lnTo>
                    <a:pt x="180" y="4720"/>
                  </a:lnTo>
                  <a:lnTo>
                    <a:pt x="129" y="4746"/>
                  </a:lnTo>
                  <a:lnTo>
                    <a:pt x="77" y="4771"/>
                  </a:lnTo>
                  <a:lnTo>
                    <a:pt x="1" y="4797"/>
                  </a:lnTo>
                  <a:lnTo>
                    <a:pt x="792" y="4797"/>
                  </a:lnTo>
                  <a:lnTo>
                    <a:pt x="843" y="4771"/>
                  </a:lnTo>
                  <a:lnTo>
                    <a:pt x="894" y="4746"/>
                  </a:lnTo>
                  <a:lnTo>
                    <a:pt x="945" y="4720"/>
                  </a:lnTo>
                  <a:lnTo>
                    <a:pt x="996" y="4669"/>
                  </a:lnTo>
                  <a:lnTo>
                    <a:pt x="2246" y="2526"/>
                  </a:lnTo>
                  <a:lnTo>
                    <a:pt x="2272" y="2450"/>
                  </a:lnTo>
                  <a:lnTo>
                    <a:pt x="2272" y="2398"/>
                  </a:lnTo>
                  <a:lnTo>
                    <a:pt x="2272" y="2322"/>
                  </a:lnTo>
                  <a:lnTo>
                    <a:pt x="2246" y="2271"/>
                  </a:lnTo>
                  <a:lnTo>
                    <a:pt x="996" y="128"/>
                  </a:lnTo>
                  <a:lnTo>
                    <a:pt x="945" y="77"/>
                  </a:lnTo>
                  <a:lnTo>
                    <a:pt x="894" y="26"/>
                  </a:lnTo>
                  <a:lnTo>
                    <a:pt x="843" y="0"/>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448;p73">
              <a:extLst>
                <a:ext uri="{FF2B5EF4-FFF2-40B4-BE49-F238E27FC236}">
                  <a16:creationId xmlns:a16="http://schemas.microsoft.com/office/drawing/2014/main" id="{6D230A9C-C346-43A2-8B25-253BFB9FDC2F}"/>
                </a:ext>
              </a:extLst>
            </p:cNvPr>
            <p:cNvSpPr/>
            <p:nvPr/>
          </p:nvSpPr>
          <p:spPr>
            <a:xfrm>
              <a:off x="2528775" y="1531325"/>
              <a:ext cx="12800" cy="12775"/>
            </a:xfrm>
            <a:custGeom>
              <a:avLst/>
              <a:gdLst/>
              <a:ahLst/>
              <a:cxnLst/>
              <a:rect l="l" t="t" r="r" b="b"/>
              <a:pathLst>
                <a:path w="512" h="511" extrusionOk="0">
                  <a:moveTo>
                    <a:pt x="256" y="0"/>
                  </a:moveTo>
                  <a:lnTo>
                    <a:pt x="154" y="26"/>
                  </a:lnTo>
                  <a:lnTo>
                    <a:pt x="77" y="77"/>
                  </a:lnTo>
                  <a:lnTo>
                    <a:pt x="26" y="153"/>
                  </a:lnTo>
                  <a:lnTo>
                    <a:pt x="1" y="255"/>
                  </a:lnTo>
                  <a:lnTo>
                    <a:pt x="26" y="357"/>
                  </a:lnTo>
                  <a:lnTo>
                    <a:pt x="77" y="434"/>
                  </a:lnTo>
                  <a:lnTo>
                    <a:pt x="154" y="485"/>
                  </a:lnTo>
                  <a:lnTo>
                    <a:pt x="256" y="510"/>
                  </a:lnTo>
                  <a:lnTo>
                    <a:pt x="358" y="485"/>
                  </a:lnTo>
                  <a:lnTo>
                    <a:pt x="435" y="434"/>
                  </a:lnTo>
                  <a:lnTo>
                    <a:pt x="486" y="357"/>
                  </a:lnTo>
                  <a:lnTo>
                    <a:pt x="511" y="255"/>
                  </a:lnTo>
                  <a:lnTo>
                    <a:pt x="486" y="153"/>
                  </a:lnTo>
                  <a:lnTo>
                    <a:pt x="435" y="77"/>
                  </a:lnTo>
                  <a:lnTo>
                    <a:pt x="358" y="26"/>
                  </a:lnTo>
                  <a:lnTo>
                    <a:pt x="256" y="0"/>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449;p73">
              <a:extLst>
                <a:ext uri="{FF2B5EF4-FFF2-40B4-BE49-F238E27FC236}">
                  <a16:creationId xmlns:a16="http://schemas.microsoft.com/office/drawing/2014/main" id="{6C8A6405-7483-43B5-8F92-8813ED40B0FC}"/>
                </a:ext>
              </a:extLst>
            </p:cNvPr>
            <p:cNvSpPr/>
            <p:nvPr/>
          </p:nvSpPr>
          <p:spPr>
            <a:xfrm>
              <a:off x="2547275" y="1507725"/>
              <a:ext cx="12800" cy="13400"/>
            </a:xfrm>
            <a:custGeom>
              <a:avLst/>
              <a:gdLst/>
              <a:ahLst/>
              <a:cxnLst/>
              <a:rect l="l" t="t" r="r" b="b"/>
              <a:pathLst>
                <a:path w="512" h="536" extrusionOk="0">
                  <a:moveTo>
                    <a:pt x="256" y="0"/>
                  </a:moveTo>
                  <a:lnTo>
                    <a:pt x="154" y="26"/>
                  </a:lnTo>
                  <a:lnTo>
                    <a:pt x="77" y="77"/>
                  </a:lnTo>
                  <a:lnTo>
                    <a:pt x="26" y="179"/>
                  </a:lnTo>
                  <a:lnTo>
                    <a:pt x="1" y="281"/>
                  </a:lnTo>
                  <a:lnTo>
                    <a:pt x="26" y="357"/>
                  </a:lnTo>
                  <a:lnTo>
                    <a:pt x="77" y="459"/>
                  </a:lnTo>
                  <a:lnTo>
                    <a:pt x="154" y="510"/>
                  </a:lnTo>
                  <a:lnTo>
                    <a:pt x="256" y="536"/>
                  </a:lnTo>
                  <a:lnTo>
                    <a:pt x="358" y="510"/>
                  </a:lnTo>
                  <a:lnTo>
                    <a:pt x="434" y="459"/>
                  </a:lnTo>
                  <a:lnTo>
                    <a:pt x="511" y="357"/>
                  </a:lnTo>
                  <a:lnTo>
                    <a:pt x="511" y="281"/>
                  </a:lnTo>
                  <a:lnTo>
                    <a:pt x="511" y="179"/>
                  </a:lnTo>
                  <a:lnTo>
                    <a:pt x="434" y="77"/>
                  </a:lnTo>
                  <a:lnTo>
                    <a:pt x="358" y="26"/>
                  </a:lnTo>
                  <a:lnTo>
                    <a:pt x="256" y="0"/>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450;p73">
              <a:extLst>
                <a:ext uri="{FF2B5EF4-FFF2-40B4-BE49-F238E27FC236}">
                  <a16:creationId xmlns:a16="http://schemas.microsoft.com/office/drawing/2014/main" id="{2BD35170-7576-4F69-B723-F90ABF8B8C0D}"/>
                </a:ext>
              </a:extLst>
            </p:cNvPr>
            <p:cNvSpPr/>
            <p:nvPr/>
          </p:nvSpPr>
          <p:spPr>
            <a:xfrm>
              <a:off x="2817750" y="1369925"/>
              <a:ext cx="12775" cy="13425"/>
            </a:xfrm>
            <a:custGeom>
              <a:avLst/>
              <a:gdLst/>
              <a:ahLst/>
              <a:cxnLst/>
              <a:rect l="l" t="t" r="r" b="b"/>
              <a:pathLst>
                <a:path w="511" h="537" extrusionOk="0">
                  <a:moveTo>
                    <a:pt x="256" y="1"/>
                  </a:moveTo>
                  <a:lnTo>
                    <a:pt x="153" y="26"/>
                  </a:lnTo>
                  <a:lnTo>
                    <a:pt x="77" y="77"/>
                  </a:lnTo>
                  <a:lnTo>
                    <a:pt x="26" y="179"/>
                  </a:lnTo>
                  <a:lnTo>
                    <a:pt x="0" y="281"/>
                  </a:lnTo>
                  <a:lnTo>
                    <a:pt x="26" y="358"/>
                  </a:lnTo>
                  <a:lnTo>
                    <a:pt x="77" y="460"/>
                  </a:lnTo>
                  <a:lnTo>
                    <a:pt x="153" y="511"/>
                  </a:lnTo>
                  <a:lnTo>
                    <a:pt x="256" y="537"/>
                  </a:lnTo>
                  <a:lnTo>
                    <a:pt x="358" y="511"/>
                  </a:lnTo>
                  <a:lnTo>
                    <a:pt x="434" y="460"/>
                  </a:lnTo>
                  <a:lnTo>
                    <a:pt x="485" y="358"/>
                  </a:lnTo>
                  <a:lnTo>
                    <a:pt x="511" y="281"/>
                  </a:lnTo>
                  <a:lnTo>
                    <a:pt x="485" y="179"/>
                  </a:lnTo>
                  <a:lnTo>
                    <a:pt x="434" y="77"/>
                  </a:lnTo>
                  <a:lnTo>
                    <a:pt x="358" y="26"/>
                  </a:lnTo>
                  <a:lnTo>
                    <a:pt x="256" y="1"/>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451;p73">
              <a:extLst>
                <a:ext uri="{FF2B5EF4-FFF2-40B4-BE49-F238E27FC236}">
                  <a16:creationId xmlns:a16="http://schemas.microsoft.com/office/drawing/2014/main" id="{EC0E32C9-6F24-4134-AF55-1CCFE74788C2}"/>
                </a:ext>
              </a:extLst>
            </p:cNvPr>
            <p:cNvSpPr/>
            <p:nvPr/>
          </p:nvSpPr>
          <p:spPr>
            <a:xfrm>
              <a:off x="2706750" y="1477725"/>
              <a:ext cx="12775" cy="12800"/>
            </a:xfrm>
            <a:custGeom>
              <a:avLst/>
              <a:gdLst/>
              <a:ahLst/>
              <a:cxnLst/>
              <a:rect l="l" t="t" r="r" b="b"/>
              <a:pathLst>
                <a:path w="511" h="512" extrusionOk="0">
                  <a:moveTo>
                    <a:pt x="256" y="1"/>
                  </a:moveTo>
                  <a:lnTo>
                    <a:pt x="154" y="26"/>
                  </a:lnTo>
                  <a:lnTo>
                    <a:pt x="77" y="77"/>
                  </a:lnTo>
                  <a:lnTo>
                    <a:pt x="26" y="154"/>
                  </a:lnTo>
                  <a:lnTo>
                    <a:pt x="1" y="256"/>
                  </a:lnTo>
                  <a:lnTo>
                    <a:pt x="26" y="358"/>
                  </a:lnTo>
                  <a:lnTo>
                    <a:pt x="77" y="435"/>
                  </a:lnTo>
                  <a:lnTo>
                    <a:pt x="154" y="486"/>
                  </a:lnTo>
                  <a:lnTo>
                    <a:pt x="256" y="511"/>
                  </a:lnTo>
                  <a:lnTo>
                    <a:pt x="358" y="486"/>
                  </a:lnTo>
                  <a:lnTo>
                    <a:pt x="434" y="435"/>
                  </a:lnTo>
                  <a:lnTo>
                    <a:pt x="485" y="358"/>
                  </a:lnTo>
                  <a:lnTo>
                    <a:pt x="511" y="256"/>
                  </a:lnTo>
                  <a:lnTo>
                    <a:pt x="485" y="154"/>
                  </a:lnTo>
                  <a:lnTo>
                    <a:pt x="434" y="77"/>
                  </a:lnTo>
                  <a:lnTo>
                    <a:pt x="358" y="26"/>
                  </a:lnTo>
                  <a:lnTo>
                    <a:pt x="256"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452;p73">
              <a:extLst>
                <a:ext uri="{FF2B5EF4-FFF2-40B4-BE49-F238E27FC236}">
                  <a16:creationId xmlns:a16="http://schemas.microsoft.com/office/drawing/2014/main" id="{B011D9CE-270C-4C0F-9E32-6B1D12F1F212}"/>
                </a:ext>
              </a:extLst>
            </p:cNvPr>
            <p:cNvSpPr/>
            <p:nvPr/>
          </p:nvSpPr>
          <p:spPr>
            <a:xfrm>
              <a:off x="2702300" y="1452225"/>
              <a:ext cx="12775" cy="12775"/>
            </a:xfrm>
            <a:custGeom>
              <a:avLst/>
              <a:gdLst/>
              <a:ahLst/>
              <a:cxnLst/>
              <a:rect l="l" t="t" r="r" b="b"/>
              <a:pathLst>
                <a:path w="511" h="511" extrusionOk="0">
                  <a:moveTo>
                    <a:pt x="255" y="0"/>
                  </a:moveTo>
                  <a:lnTo>
                    <a:pt x="153" y="26"/>
                  </a:lnTo>
                  <a:lnTo>
                    <a:pt x="77" y="77"/>
                  </a:lnTo>
                  <a:lnTo>
                    <a:pt x="26" y="153"/>
                  </a:lnTo>
                  <a:lnTo>
                    <a:pt x="0" y="255"/>
                  </a:lnTo>
                  <a:lnTo>
                    <a:pt x="26" y="357"/>
                  </a:lnTo>
                  <a:lnTo>
                    <a:pt x="77" y="434"/>
                  </a:lnTo>
                  <a:lnTo>
                    <a:pt x="153" y="485"/>
                  </a:lnTo>
                  <a:lnTo>
                    <a:pt x="255" y="511"/>
                  </a:lnTo>
                  <a:lnTo>
                    <a:pt x="357" y="485"/>
                  </a:lnTo>
                  <a:lnTo>
                    <a:pt x="434" y="434"/>
                  </a:lnTo>
                  <a:lnTo>
                    <a:pt x="485" y="357"/>
                  </a:lnTo>
                  <a:lnTo>
                    <a:pt x="510" y="255"/>
                  </a:lnTo>
                  <a:lnTo>
                    <a:pt x="485" y="153"/>
                  </a:lnTo>
                  <a:lnTo>
                    <a:pt x="434" y="77"/>
                  </a:lnTo>
                  <a:lnTo>
                    <a:pt x="357" y="26"/>
                  </a:lnTo>
                  <a:lnTo>
                    <a:pt x="255"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Hình ảnh 2" descr="Ảnh có chứa bàn&#10;&#10;Mô tả được tạo tự động">
            <a:extLst>
              <a:ext uri="{FF2B5EF4-FFF2-40B4-BE49-F238E27FC236}">
                <a16:creationId xmlns:a16="http://schemas.microsoft.com/office/drawing/2014/main" id="{97EE446D-5103-DACB-D2E2-04EDB2C9B3F2}"/>
              </a:ext>
            </a:extLst>
          </p:cNvPr>
          <p:cNvPicPr>
            <a:picLocks noChangeAspect="1"/>
          </p:cNvPicPr>
          <p:nvPr/>
        </p:nvPicPr>
        <p:blipFill rotWithShape="1">
          <a:blip r:embed="rId3"/>
          <a:srcRect l="1788" r="14193"/>
          <a:stretch/>
        </p:blipFill>
        <p:spPr>
          <a:xfrm>
            <a:off x="256347" y="1374996"/>
            <a:ext cx="3561273" cy="2133600"/>
          </a:xfrm>
          <a:prstGeom prst="rect">
            <a:avLst/>
          </a:prstGeom>
        </p:spPr>
      </p:pic>
      <p:pic>
        <p:nvPicPr>
          <p:cNvPr id="6" name="Hình ảnh 5">
            <a:extLst>
              <a:ext uri="{FF2B5EF4-FFF2-40B4-BE49-F238E27FC236}">
                <a16:creationId xmlns:a16="http://schemas.microsoft.com/office/drawing/2014/main" id="{095BBBF8-EAFD-09C1-C20A-2DDB99CC93CE}"/>
              </a:ext>
            </a:extLst>
          </p:cNvPr>
          <p:cNvPicPr>
            <a:picLocks noChangeAspect="1"/>
          </p:cNvPicPr>
          <p:nvPr/>
        </p:nvPicPr>
        <p:blipFill>
          <a:blip r:embed="rId4"/>
          <a:stretch>
            <a:fillRect/>
          </a:stretch>
        </p:blipFill>
        <p:spPr>
          <a:xfrm>
            <a:off x="3982836" y="1366930"/>
            <a:ext cx="5139156" cy="3451800"/>
          </a:xfrm>
          <a:prstGeom prst="rect">
            <a:avLst/>
          </a:prstGeom>
        </p:spPr>
      </p:pic>
    </p:spTree>
    <p:extLst>
      <p:ext uri="{BB962C8B-B14F-4D97-AF65-F5344CB8AC3E}">
        <p14:creationId xmlns:p14="http://schemas.microsoft.com/office/powerpoint/2010/main" val="161330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34"/>
        <p:cNvGrpSpPr/>
        <p:nvPr/>
      </p:nvGrpSpPr>
      <p:grpSpPr>
        <a:xfrm>
          <a:off x="0" y="0"/>
          <a:ext cx="0" cy="0"/>
          <a:chOff x="0" y="0"/>
          <a:chExt cx="0" cy="0"/>
        </a:xfrm>
      </p:grpSpPr>
      <p:grpSp>
        <p:nvGrpSpPr>
          <p:cNvPr id="2537" name="Google Shape;2537;p42"/>
          <p:cNvGrpSpPr/>
          <p:nvPr/>
        </p:nvGrpSpPr>
        <p:grpSpPr>
          <a:xfrm>
            <a:off x="96052" y="3589452"/>
            <a:ext cx="1825029" cy="1452352"/>
            <a:chOff x="4189650" y="1358950"/>
            <a:chExt cx="1222800" cy="973100"/>
          </a:xfrm>
        </p:grpSpPr>
        <p:sp>
          <p:nvSpPr>
            <p:cNvPr id="2538" name="Google Shape;2538;p42"/>
            <p:cNvSpPr/>
            <p:nvPr/>
          </p:nvSpPr>
          <p:spPr>
            <a:xfrm>
              <a:off x="4189650" y="1455475"/>
              <a:ext cx="1222800" cy="723925"/>
            </a:xfrm>
            <a:custGeom>
              <a:avLst/>
              <a:gdLst/>
              <a:ahLst/>
              <a:cxnLst/>
              <a:rect l="l" t="t" r="r" b="b"/>
              <a:pathLst>
                <a:path w="48912" h="28957" extrusionOk="0">
                  <a:moveTo>
                    <a:pt x="28169" y="0"/>
                  </a:moveTo>
                  <a:lnTo>
                    <a:pt x="3822" y="13946"/>
                  </a:lnTo>
                  <a:lnTo>
                    <a:pt x="296" y="16034"/>
                  </a:lnTo>
                  <a:lnTo>
                    <a:pt x="158" y="16133"/>
                  </a:lnTo>
                  <a:lnTo>
                    <a:pt x="80" y="16271"/>
                  </a:lnTo>
                  <a:lnTo>
                    <a:pt x="21" y="16409"/>
                  </a:lnTo>
                  <a:lnTo>
                    <a:pt x="1" y="16566"/>
                  </a:lnTo>
                  <a:lnTo>
                    <a:pt x="21" y="16704"/>
                  </a:lnTo>
                  <a:lnTo>
                    <a:pt x="80" y="16842"/>
                  </a:lnTo>
                  <a:lnTo>
                    <a:pt x="158" y="16980"/>
                  </a:lnTo>
                  <a:lnTo>
                    <a:pt x="296" y="17078"/>
                  </a:lnTo>
                  <a:lnTo>
                    <a:pt x="20566" y="28858"/>
                  </a:lnTo>
                  <a:lnTo>
                    <a:pt x="20704" y="28917"/>
                  </a:lnTo>
                  <a:lnTo>
                    <a:pt x="20861" y="28957"/>
                  </a:lnTo>
                  <a:lnTo>
                    <a:pt x="21019" y="28917"/>
                  </a:lnTo>
                  <a:lnTo>
                    <a:pt x="21176" y="28858"/>
                  </a:lnTo>
                  <a:lnTo>
                    <a:pt x="48616" y="12765"/>
                  </a:lnTo>
                  <a:lnTo>
                    <a:pt x="48754" y="12666"/>
                  </a:lnTo>
                  <a:lnTo>
                    <a:pt x="48833" y="12548"/>
                  </a:lnTo>
                  <a:lnTo>
                    <a:pt x="48892" y="12390"/>
                  </a:lnTo>
                  <a:lnTo>
                    <a:pt x="48911" y="12252"/>
                  </a:lnTo>
                  <a:lnTo>
                    <a:pt x="48892" y="12095"/>
                  </a:lnTo>
                  <a:lnTo>
                    <a:pt x="48833" y="11957"/>
                  </a:lnTo>
                  <a:lnTo>
                    <a:pt x="48734" y="11819"/>
                  </a:lnTo>
                  <a:lnTo>
                    <a:pt x="48616" y="11721"/>
                  </a:lnTo>
                  <a:lnTo>
                    <a:pt x="28169"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2"/>
            <p:cNvSpPr/>
            <p:nvPr/>
          </p:nvSpPr>
          <p:spPr>
            <a:xfrm>
              <a:off x="4285200" y="1804625"/>
              <a:ext cx="33500" cy="11350"/>
            </a:xfrm>
            <a:custGeom>
              <a:avLst/>
              <a:gdLst/>
              <a:ahLst/>
              <a:cxnLst/>
              <a:rect l="l" t="t" r="r" b="b"/>
              <a:pathLst>
                <a:path w="1340" h="454" extrusionOk="0">
                  <a:moveTo>
                    <a:pt x="473" y="0"/>
                  </a:moveTo>
                  <a:lnTo>
                    <a:pt x="0" y="276"/>
                  </a:lnTo>
                  <a:lnTo>
                    <a:pt x="138" y="355"/>
                  </a:lnTo>
                  <a:lnTo>
                    <a:pt x="256" y="394"/>
                  </a:lnTo>
                  <a:lnTo>
                    <a:pt x="375" y="434"/>
                  </a:lnTo>
                  <a:lnTo>
                    <a:pt x="493" y="453"/>
                  </a:lnTo>
                  <a:lnTo>
                    <a:pt x="591" y="453"/>
                  </a:lnTo>
                  <a:lnTo>
                    <a:pt x="690" y="434"/>
                  </a:lnTo>
                  <a:lnTo>
                    <a:pt x="788" y="414"/>
                  </a:lnTo>
                  <a:lnTo>
                    <a:pt x="867" y="374"/>
                  </a:lnTo>
                  <a:lnTo>
                    <a:pt x="1340" y="99"/>
                  </a:lnTo>
                  <a:lnTo>
                    <a:pt x="1340" y="99"/>
                  </a:lnTo>
                  <a:lnTo>
                    <a:pt x="1261" y="138"/>
                  </a:lnTo>
                  <a:lnTo>
                    <a:pt x="1162" y="158"/>
                  </a:lnTo>
                  <a:lnTo>
                    <a:pt x="1064" y="177"/>
                  </a:lnTo>
                  <a:lnTo>
                    <a:pt x="946" y="177"/>
                  </a:lnTo>
                  <a:lnTo>
                    <a:pt x="847" y="158"/>
                  </a:lnTo>
                  <a:lnTo>
                    <a:pt x="729" y="118"/>
                  </a:lnTo>
                  <a:lnTo>
                    <a:pt x="611" y="7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2"/>
            <p:cNvSpPr/>
            <p:nvPr/>
          </p:nvSpPr>
          <p:spPr>
            <a:xfrm>
              <a:off x="4254650" y="1732225"/>
              <a:ext cx="42400" cy="79300"/>
            </a:xfrm>
            <a:custGeom>
              <a:avLst/>
              <a:gdLst/>
              <a:ahLst/>
              <a:cxnLst/>
              <a:rect l="l" t="t" r="r" b="b"/>
              <a:pathLst>
                <a:path w="1696" h="3172" extrusionOk="0">
                  <a:moveTo>
                    <a:pt x="828" y="0"/>
                  </a:moveTo>
                  <a:lnTo>
                    <a:pt x="356" y="276"/>
                  </a:lnTo>
                  <a:lnTo>
                    <a:pt x="277" y="335"/>
                  </a:lnTo>
                  <a:lnTo>
                    <a:pt x="218" y="394"/>
                  </a:lnTo>
                  <a:lnTo>
                    <a:pt x="159" y="473"/>
                  </a:lnTo>
                  <a:lnTo>
                    <a:pt x="99" y="572"/>
                  </a:lnTo>
                  <a:lnTo>
                    <a:pt x="60" y="670"/>
                  </a:lnTo>
                  <a:lnTo>
                    <a:pt x="40" y="788"/>
                  </a:lnTo>
                  <a:lnTo>
                    <a:pt x="21" y="926"/>
                  </a:lnTo>
                  <a:lnTo>
                    <a:pt x="1" y="1064"/>
                  </a:lnTo>
                  <a:lnTo>
                    <a:pt x="21" y="1202"/>
                  </a:lnTo>
                  <a:lnTo>
                    <a:pt x="40" y="1360"/>
                  </a:lnTo>
                  <a:lnTo>
                    <a:pt x="99" y="1675"/>
                  </a:lnTo>
                  <a:lnTo>
                    <a:pt x="218" y="1970"/>
                  </a:lnTo>
                  <a:lnTo>
                    <a:pt x="356" y="2266"/>
                  </a:lnTo>
                  <a:lnTo>
                    <a:pt x="553" y="2542"/>
                  </a:lnTo>
                  <a:lnTo>
                    <a:pt x="750" y="2798"/>
                  </a:lnTo>
                  <a:lnTo>
                    <a:pt x="986" y="3014"/>
                  </a:lnTo>
                  <a:lnTo>
                    <a:pt x="1104" y="3093"/>
                  </a:lnTo>
                  <a:lnTo>
                    <a:pt x="1222" y="3172"/>
                  </a:lnTo>
                  <a:lnTo>
                    <a:pt x="1695" y="2896"/>
                  </a:lnTo>
                  <a:lnTo>
                    <a:pt x="1577" y="2817"/>
                  </a:lnTo>
                  <a:lnTo>
                    <a:pt x="1459" y="2739"/>
                  </a:lnTo>
                  <a:lnTo>
                    <a:pt x="1222" y="2522"/>
                  </a:lnTo>
                  <a:lnTo>
                    <a:pt x="1025" y="2266"/>
                  </a:lnTo>
                  <a:lnTo>
                    <a:pt x="828" y="1990"/>
                  </a:lnTo>
                  <a:lnTo>
                    <a:pt x="690" y="1695"/>
                  </a:lnTo>
                  <a:lnTo>
                    <a:pt x="572" y="1399"/>
                  </a:lnTo>
                  <a:lnTo>
                    <a:pt x="513" y="1084"/>
                  </a:lnTo>
                  <a:lnTo>
                    <a:pt x="493" y="946"/>
                  </a:lnTo>
                  <a:lnTo>
                    <a:pt x="474" y="788"/>
                  </a:lnTo>
                  <a:lnTo>
                    <a:pt x="493" y="651"/>
                  </a:lnTo>
                  <a:lnTo>
                    <a:pt x="513" y="513"/>
                  </a:lnTo>
                  <a:lnTo>
                    <a:pt x="533" y="394"/>
                  </a:lnTo>
                  <a:lnTo>
                    <a:pt x="572" y="296"/>
                  </a:lnTo>
                  <a:lnTo>
                    <a:pt x="631" y="197"/>
                  </a:lnTo>
                  <a:lnTo>
                    <a:pt x="690" y="119"/>
                  </a:lnTo>
                  <a:lnTo>
                    <a:pt x="750" y="60"/>
                  </a:lnTo>
                  <a:lnTo>
                    <a:pt x="828" y="0"/>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2"/>
            <p:cNvSpPr/>
            <p:nvPr/>
          </p:nvSpPr>
          <p:spPr>
            <a:xfrm>
              <a:off x="4257625" y="1719425"/>
              <a:ext cx="76850" cy="66000"/>
            </a:xfrm>
            <a:custGeom>
              <a:avLst/>
              <a:gdLst/>
              <a:ahLst/>
              <a:cxnLst/>
              <a:rect l="l" t="t" r="r" b="b"/>
              <a:pathLst>
                <a:path w="3074" h="2640" extrusionOk="0">
                  <a:moveTo>
                    <a:pt x="847" y="0"/>
                  </a:moveTo>
                  <a:lnTo>
                    <a:pt x="709" y="20"/>
                  </a:lnTo>
                  <a:lnTo>
                    <a:pt x="591" y="59"/>
                  </a:lnTo>
                  <a:lnTo>
                    <a:pt x="473" y="99"/>
                  </a:lnTo>
                  <a:lnTo>
                    <a:pt x="0" y="375"/>
                  </a:lnTo>
                  <a:lnTo>
                    <a:pt x="118" y="335"/>
                  </a:lnTo>
                  <a:lnTo>
                    <a:pt x="237" y="296"/>
                  </a:lnTo>
                  <a:lnTo>
                    <a:pt x="374" y="276"/>
                  </a:lnTo>
                  <a:lnTo>
                    <a:pt x="512" y="276"/>
                  </a:lnTo>
                  <a:lnTo>
                    <a:pt x="650" y="296"/>
                  </a:lnTo>
                  <a:lnTo>
                    <a:pt x="808" y="335"/>
                  </a:lnTo>
                  <a:lnTo>
                    <a:pt x="965" y="414"/>
                  </a:lnTo>
                  <a:lnTo>
                    <a:pt x="1123" y="493"/>
                  </a:lnTo>
                  <a:lnTo>
                    <a:pt x="1379" y="670"/>
                  </a:lnTo>
                  <a:lnTo>
                    <a:pt x="1615" y="887"/>
                  </a:lnTo>
                  <a:lnTo>
                    <a:pt x="1852" y="1123"/>
                  </a:lnTo>
                  <a:lnTo>
                    <a:pt x="2049" y="1399"/>
                  </a:lnTo>
                  <a:lnTo>
                    <a:pt x="2246" y="1694"/>
                  </a:lnTo>
                  <a:lnTo>
                    <a:pt x="2403" y="1990"/>
                  </a:lnTo>
                  <a:lnTo>
                    <a:pt x="2522" y="2305"/>
                  </a:lnTo>
                  <a:lnTo>
                    <a:pt x="2600" y="2640"/>
                  </a:lnTo>
                  <a:lnTo>
                    <a:pt x="3073" y="2364"/>
                  </a:lnTo>
                  <a:lnTo>
                    <a:pt x="2994" y="2049"/>
                  </a:lnTo>
                  <a:lnTo>
                    <a:pt x="2876" y="1714"/>
                  </a:lnTo>
                  <a:lnTo>
                    <a:pt x="2719" y="1419"/>
                  </a:lnTo>
                  <a:lnTo>
                    <a:pt x="2522" y="1123"/>
                  </a:lnTo>
                  <a:lnTo>
                    <a:pt x="2325" y="847"/>
                  </a:lnTo>
                  <a:lnTo>
                    <a:pt x="2088" y="611"/>
                  </a:lnTo>
                  <a:lnTo>
                    <a:pt x="1852" y="394"/>
                  </a:lnTo>
                  <a:lnTo>
                    <a:pt x="1596" y="217"/>
                  </a:lnTo>
                  <a:lnTo>
                    <a:pt x="1438" y="138"/>
                  </a:lnTo>
                  <a:lnTo>
                    <a:pt x="1281" y="79"/>
                  </a:lnTo>
                  <a:lnTo>
                    <a:pt x="1123" y="20"/>
                  </a:lnTo>
                  <a:lnTo>
                    <a:pt x="985"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2"/>
            <p:cNvSpPr/>
            <p:nvPr/>
          </p:nvSpPr>
          <p:spPr>
            <a:xfrm>
              <a:off x="4246300" y="1726325"/>
              <a:ext cx="76350" cy="100475"/>
            </a:xfrm>
            <a:custGeom>
              <a:avLst/>
              <a:gdLst/>
              <a:ahLst/>
              <a:cxnLst/>
              <a:rect l="l" t="t" r="r" b="b"/>
              <a:pathLst>
                <a:path w="3054" h="4019" extrusionOk="0">
                  <a:moveTo>
                    <a:pt x="827" y="0"/>
                  </a:moveTo>
                  <a:lnTo>
                    <a:pt x="690" y="20"/>
                  </a:lnTo>
                  <a:lnTo>
                    <a:pt x="571" y="59"/>
                  </a:lnTo>
                  <a:lnTo>
                    <a:pt x="473" y="99"/>
                  </a:lnTo>
                  <a:lnTo>
                    <a:pt x="374" y="177"/>
                  </a:lnTo>
                  <a:lnTo>
                    <a:pt x="276" y="256"/>
                  </a:lnTo>
                  <a:lnTo>
                    <a:pt x="197" y="355"/>
                  </a:lnTo>
                  <a:lnTo>
                    <a:pt x="138" y="473"/>
                  </a:lnTo>
                  <a:lnTo>
                    <a:pt x="79" y="611"/>
                  </a:lnTo>
                  <a:lnTo>
                    <a:pt x="40" y="768"/>
                  </a:lnTo>
                  <a:lnTo>
                    <a:pt x="20" y="926"/>
                  </a:lnTo>
                  <a:lnTo>
                    <a:pt x="0" y="1103"/>
                  </a:lnTo>
                  <a:lnTo>
                    <a:pt x="20" y="1300"/>
                  </a:lnTo>
                  <a:lnTo>
                    <a:pt x="40" y="1477"/>
                  </a:lnTo>
                  <a:lnTo>
                    <a:pt x="79" y="1674"/>
                  </a:lnTo>
                  <a:lnTo>
                    <a:pt x="118" y="1871"/>
                  </a:lnTo>
                  <a:lnTo>
                    <a:pt x="197" y="2068"/>
                  </a:lnTo>
                  <a:lnTo>
                    <a:pt x="276" y="2265"/>
                  </a:lnTo>
                  <a:lnTo>
                    <a:pt x="453" y="2640"/>
                  </a:lnTo>
                  <a:lnTo>
                    <a:pt x="690" y="2994"/>
                  </a:lnTo>
                  <a:lnTo>
                    <a:pt x="808" y="3152"/>
                  </a:lnTo>
                  <a:lnTo>
                    <a:pt x="946" y="3309"/>
                  </a:lnTo>
                  <a:lnTo>
                    <a:pt x="1103" y="3447"/>
                  </a:lnTo>
                  <a:lnTo>
                    <a:pt x="1241" y="3585"/>
                  </a:lnTo>
                  <a:lnTo>
                    <a:pt x="1399" y="3703"/>
                  </a:lnTo>
                  <a:lnTo>
                    <a:pt x="1556" y="3802"/>
                  </a:lnTo>
                  <a:lnTo>
                    <a:pt x="1793" y="3920"/>
                  </a:lnTo>
                  <a:lnTo>
                    <a:pt x="2029" y="3979"/>
                  </a:lnTo>
                  <a:lnTo>
                    <a:pt x="2226" y="4019"/>
                  </a:lnTo>
                  <a:lnTo>
                    <a:pt x="2423" y="3999"/>
                  </a:lnTo>
                  <a:lnTo>
                    <a:pt x="2600" y="3940"/>
                  </a:lnTo>
                  <a:lnTo>
                    <a:pt x="2758" y="3841"/>
                  </a:lnTo>
                  <a:lnTo>
                    <a:pt x="2896" y="3723"/>
                  </a:lnTo>
                  <a:lnTo>
                    <a:pt x="2994" y="3546"/>
                  </a:lnTo>
                  <a:lnTo>
                    <a:pt x="2620" y="3329"/>
                  </a:lnTo>
                  <a:lnTo>
                    <a:pt x="2521" y="3428"/>
                  </a:lnTo>
                  <a:lnTo>
                    <a:pt x="2423" y="3506"/>
                  </a:lnTo>
                  <a:lnTo>
                    <a:pt x="2305" y="3546"/>
                  </a:lnTo>
                  <a:lnTo>
                    <a:pt x="2167" y="3585"/>
                  </a:lnTo>
                  <a:lnTo>
                    <a:pt x="2029" y="3585"/>
                  </a:lnTo>
                  <a:lnTo>
                    <a:pt x="1891" y="3546"/>
                  </a:lnTo>
                  <a:lnTo>
                    <a:pt x="1734" y="3506"/>
                  </a:lnTo>
                  <a:lnTo>
                    <a:pt x="1556" y="3408"/>
                  </a:lnTo>
                  <a:lnTo>
                    <a:pt x="1438" y="3329"/>
                  </a:lnTo>
                  <a:lnTo>
                    <a:pt x="1320" y="3250"/>
                  </a:lnTo>
                  <a:lnTo>
                    <a:pt x="1084" y="3034"/>
                  </a:lnTo>
                  <a:lnTo>
                    <a:pt x="887" y="2778"/>
                  </a:lnTo>
                  <a:lnTo>
                    <a:pt x="690" y="2502"/>
                  </a:lnTo>
                  <a:lnTo>
                    <a:pt x="552" y="2206"/>
                  </a:lnTo>
                  <a:lnTo>
                    <a:pt x="433" y="1911"/>
                  </a:lnTo>
                  <a:lnTo>
                    <a:pt x="374" y="1596"/>
                  </a:lnTo>
                  <a:lnTo>
                    <a:pt x="355" y="1438"/>
                  </a:lnTo>
                  <a:lnTo>
                    <a:pt x="335" y="1300"/>
                  </a:lnTo>
                  <a:lnTo>
                    <a:pt x="355" y="1162"/>
                  </a:lnTo>
                  <a:lnTo>
                    <a:pt x="374" y="1024"/>
                  </a:lnTo>
                  <a:lnTo>
                    <a:pt x="394" y="906"/>
                  </a:lnTo>
                  <a:lnTo>
                    <a:pt x="433" y="808"/>
                  </a:lnTo>
                  <a:lnTo>
                    <a:pt x="493" y="709"/>
                  </a:lnTo>
                  <a:lnTo>
                    <a:pt x="552" y="630"/>
                  </a:lnTo>
                  <a:lnTo>
                    <a:pt x="630" y="571"/>
                  </a:lnTo>
                  <a:lnTo>
                    <a:pt x="709" y="512"/>
                  </a:lnTo>
                  <a:lnTo>
                    <a:pt x="788" y="473"/>
                  </a:lnTo>
                  <a:lnTo>
                    <a:pt x="887" y="433"/>
                  </a:lnTo>
                  <a:lnTo>
                    <a:pt x="1084" y="433"/>
                  </a:lnTo>
                  <a:lnTo>
                    <a:pt x="1202" y="453"/>
                  </a:lnTo>
                  <a:lnTo>
                    <a:pt x="1320" y="493"/>
                  </a:lnTo>
                  <a:lnTo>
                    <a:pt x="1438" y="532"/>
                  </a:lnTo>
                  <a:lnTo>
                    <a:pt x="1576" y="591"/>
                  </a:lnTo>
                  <a:lnTo>
                    <a:pt x="1753" y="729"/>
                  </a:lnTo>
                  <a:lnTo>
                    <a:pt x="1950" y="887"/>
                  </a:lnTo>
                  <a:lnTo>
                    <a:pt x="2108" y="1064"/>
                  </a:lnTo>
                  <a:lnTo>
                    <a:pt x="2265" y="1261"/>
                  </a:lnTo>
                  <a:lnTo>
                    <a:pt x="2403" y="1458"/>
                  </a:lnTo>
                  <a:lnTo>
                    <a:pt x="2521" y="1694"/>
                  </a:lnTo>
                  <a:lnTo>
                    <a:pt x="2620" y="1911"/>
                  </a:lnTo>
                  <a:lnTo>
                    <a:pt x="2699" y="2147"/>
                  </a:lnTo>
                  <a:lnTo>
                    <a:pt x="3053" y="2364"/>
                  </a:lnTo>
                  <a:lnTo>
                    <a:pt x="2975" y="2029"/>
                  </a:lnTo>
                  <a:lnTo>
                    <a:pt x="2856" y="1714"/>
                  </a:lnTo>
                  <a:lnTo>
                    <a:pt x="2699" y="1418"/>
                  </a:lnTo>
                  <a:lnTo>
                    <a:pt x="2502" y="1123"/>
                  </a:lnTo>
                  <a:lnTo>
                    <a:pt x="2305" y="847"/>
                  </a:lnTo>
                  <a:lnTo>
                    <a:pt x="2068" y="611"/>
                  </a:lnTo>
                  <a:lnTo>
                    <a:pt x="1832" y="394"/>
                  </a:lnTo>
                  <a:lnTo>
                    <a:pt x="1576" y="217"/>
                  </a:lnTo>
                  <a:lnTo>
                    <a:pt x="1418" y="138"/>
                  </a:lnTo>
                  <a:lnTo>
                    <a:pt x="1261" y="59"/>
                  </a:lnTo>
                  <a:lnTo>
                    <a:pt x="1103" y="20"/>
                  </a:lnTo>
                  <a:lnTo>
                    <a:pt x="9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2"/>
            <p:cNvSpPr/>
            <p:nvPr/>
          </p:nvSpPr>
          <p:spPr>
            <a:xfrm>
              <a:off x="4362025" y="1757350"/>
              <a:ext cx="33500" cy="10850"/>
            </a:xfrm>
            <a:custGeom>
              <a:avLst/>
              <a:gdLst/>
              <a:ahLst/>
              <a:cxnLst/>
              <a:rect l="l" t="t" r="r" b="b"/>
              <a:pathLst>
                <a:path w="1340" h="434" extrusionOk="0">
                  <a:moveTo>
                    <a:pt x="473" y="0"/>
                  </a:moveTo>
                  <a:lnTo>
                    <a:pt x="0" y="276"/>
                  </a:lnTo>
                  <a:lnTo>
                    <a:pt x="118" y="335"/>
                  </a:lnTo>
                  <a:lnTo>
                    <a:pt x="237" y="394"/>
                  </a:lnTo>
                  <a:lnTo>
                    <a:pt x="355" y="414"/>
                  </a:lnTo>
                  <a:lnTo>
                    <a:pt x="473" y="433"/>
                  </a:lnTo>
                  <a:lnTo>
                    <a:pt x="690" y="433"/>
                  </a:lnTo>
                  <a:lnTo>
                    <a:pt x="768" y="394"/>
                  </a:lnTo>
                  <a:lnTo>
                    <a:pt x="867" y="355"/>
                  </a:lnTo>
                  <a:lnTo>
                    <a:pt x="1340" y="79"/>
                  </a:lnTo>
                  <a:lnTo>
                    <a:pt x="1241" y="118"/>
                  </a:lnTo>
                  <a:lnTo>
                    <a:pt x="1162" y="158"/>
                  </a:lnTo>
                  <a:lnTo>
                    <a:pt x="828" y="158"/>
                  </a:lnTo>
                  <a:lnTo>
                    <a:pt x="709" y="118"/>
                  </a:lnTo>
                  <a:lnTo>
                    <a:pt x="591" y="5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2"/>
            <p:cNvSpPr/>
            <p:nvPr/>
          </p:nvSpPr>
          <p:spPr>
            <a:xfrm>
              <a:off x="4331475" y="1684950"/>
              <a:ext cx="42375" cy="79300"/>
            </a:xfrm>
            <a:custGeom>
              <a:avLst/>
              <a:gdLst/>
              <a:ahLst/>
              <a:cxnLst/>
              <a:rect l="l" t="t" r="r" b="b"/>
              <a:pathLst>
                <a:path w="1695" h="3172" extrusionOk="0">
                  <a:moveTo>
                    <a:pt x="828" y="0"/>
                  </a:moveTo>
                  <a:lnTo>
                    <a:pt x="749" y="40"/>
                  </a:lnTo>
                  <a:lnTo>
                    <a:pt x="741" y="52"/>
                  </a:lnTo>
                  <a:lnTo>
                    <a:pt x="828" y="0"/>
                  </a:lnTo>
                  <a:close/>
                  <a:moveTo>
                    <a:pt x="741" y="52"/>
                  </a:moveTo>
                  <a:lnTo>
                    <a:pt x="355" y="276"/>
                  </a:lnTo>
                  <a:lnTo>
                    <a:pt x="277" y="316"/>
                  </a:lnTo>
                  <a:lnTo>
                    <a:pt x="218" y="394"/>
                  </a:lnTo>
                  <a:lnTo>
                    <a:pt x="139" y="473"/>
                  </a:lnTo>
                  <a:lnTo>
                    <a:pt x="99" y="572"/>
                  </a:lnTo>
                  <a:lnTo>
                    <a:pt x="60" y="670"/>
                  </a:lnTo>
                  <a:lnTo>
                    <a:pt x="21" y="788"/>
                  </a:lnTo>
                  <a:lnTo>
                    <a:pt x="1" y="926"/>
                  </a:lnTo>
                  <a:lnTo>
                    <a:pt x="1" y="1064"/>
                  </a:lnTo>
                  <a:lnTo>
                    <a:pt x="1" y="1202"/>
                  </a:lnTo>
                  <a:lnTo>
                    <a:pt x="21" y="1360"/>
                  </a:lnTo>
                  <a:lnTo>
                    <a:pt x="99" y="1655"/>
                  </a:lnTo>
                  <a:lnTo>
                    <a:pt x="198" y="1970"/>
                  </a:lnTo>
                  <a:lnTo>
                    <a:pt x="355" y="2266"/>
                  </a:lnTo>
                  <a:lnTo>
                    <a:pt x="533" y="2542"/>
                  </a:lnTo>
                  <a:lnTo>
                    <a:pt x="749" y="2778"/>
                  </a:lnTo>
                  <a:lnTo>
                    <a:pt x="966" y="2995"/>
                  </a:lnTo>
                  <a:lnTo>
                    <a:pt x="1084" y="3093"/>
                  </a:lnTo>
                  <a:lnTo>
                    <a:pt x="1222" y="3172"/>
                  </a:lnTo>
                  <a:lnTo>
                    <a:pt x="1695" y="2896"/>
                  </a:lnTo>
                  <a:lnTo>
                    <a:pt x="1557" y="2817"/>
                  </a:lnTo>
                  <a:lnTo>
                    <a:pt x="1439" y="2719"/>
                  </a:lnTo>
                  <a:lnTo>
                    <a:pt x="1222" y="2502"/>
                  </a:lnTo>
                  <a:lnTo>
                    <a:pt x="1006" y="2266"/>
                  </a:lnTo>
                  <a:lnTo>
                    <a:pt x="828" y="1990"/>
                  </a:lnTo>
                  <a:lnTo>
                    <a:pt x="671" y="1695"/>
                  </a:lnTo>
                  <a:lnTo>
                    <a:pt x="572" y="1379"/>
                  </a:lnTo>
                  <a:lnTo>
                    <a:pt x="493" y="1084"/>
                  </a:lnTo>
                  <a:lnTo>
                    <a:pt x="474" y="926"/>
                  </a:lnTo>
                  <a:lnTo>
                    <a:pt x="474" y="788"/>
                  </a:lnTo>
                  <a:lnTo>
                    <a:pt x="474" y="651"/>
                  </a:lnTo>
                  <a:lnTo>
                    <a:pt x="493" y="513"/>
                  </a:lnTo>
                  <a:lnTo>
                    <a:pt x="533" y="394"/>
                  </a:lnTo>
                  <a:lnTo>
                    <a:pt x="572" y="296"/>
                  </a:lnTo>
                  <a:lnTo>
                    <a:pt x="612" y="197"/>
                  </a:lnTo>
                  <a:lnTo>
                    <a:pt x="690" y="119"/>
                  </a:lnTo>
                  <a:lnTo>
                    <a:pt x="741" y="52"/>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2"/>
            <p:cNvSpPr/>
            <p:nvPr/>
          </p:nvSpPr>
          <p:spPr>
            <a:xfrm>
              <a:off x="4334450" y="1672150"/>
              <a:ext cx="76850" cy="65525"/>
            </a:xfrm>
            <a:custGeom>
              <a:avLst/>
              <a:gdLst/>
              <a:ahLst/>
              <a:cxnLst/>
              <a:rect l="l" t="t" r="r" b="b"/>
              <a:pathLst>
                <a:path w="3074" h="2621" extrusionOk="0">
                  <a:moveTo>
                    <a:pt x="827" y="0"/>
                  </a:moveTo>
                  <a:lnTo>
                    <a:pt x="709" y="20"/>
                  </a:lnTo>
                  <a:lnTo>
                    <a:pt x="591" y="40"/>
                  </a:lnTo>
                  <a:lnTo>
                    <a:pt x="473" y="99"/>
                  </a:lnTo>
                  <a:lnTo>
                    <a:pt x="0" y="375"/>
                  </a:lnTo>
                  <a:lnTo>
                    <a:pt x="0" y="375"/>
                  </a:lnTo>
                  <a:lnTo>
                    <a:pt x="118" y="315"/>
                  </a:lnTo>
                  <a:lnTo>
                    <a:pt x="236" y="296"/>
                  </a:lnTo>
                  <a:lnTo>
                    <a:pt x="355" y="276"/>
                  </a:lnTo>
                  <a:lnTo>
                    <a:pt x="493" y="276"/>
                  </a:lnTo>
                  <a:lnTo>
                    <a:pt x="650" y="296"/>
                  </a:lnTo>
                  <a:lnTo>
                    <a:pt x="788" y="335"/>
                  </a:lnTo>
                  <a:lnTo>
                    <a:pt x="946" y="394"/>
                  </a:lnTo>
                  <a:lnTo>
                    <a:pt x="1103" y="473"/>
                  </a:lnTo>
                  <a:lnTo>
                    <a:pt x="1359" y="650"/>
                  </a:lnTo>
                  <a:lnTo>
                    <a:pt x="1615" y="867"/>
                  </a:lnTo>
                  <a:lnTo>
                    <a:pt x="1852" y="1123"/>
                  </a:lnTo>
                  <a:lnTo>
                    <a:pt x="2049" y="1379"/>
                  </a:lnTo>
                  <a:lnTo>
                    <a:pt x="2226" y="1675"/>
                  </a:lnTo>
                  <a:lnTo>
                    <a:pt x="2384" y="1990"/>
                  </a:lnTo>
                  <a:lnTo>
                    <a:pt x="2521" y="2305"/>
                  </a:lnTo>
                  <a:lnTo>
                    <a:pt x="2600" y="2620"/>
                  </a:lnTo>
                  <a:lnTo>
                    <a:pt x="3073" y="2344"/>
                  </a:lnTo>
                  <a:lnTo>
                    <a:pt x="2994" y="2029"/>
                  </a:lnTo>
                  <a:lnTo>
                    <a:pt x="2856" y="1714"/>
                  </a:lnTo>
                  <a:lnTo>
                    <a:pt x="2699" y="1399"/>
                  </a:lnTo>
                  <a:lnTo>
                    <a:pt x="2521" y="1123"/>
                  </a:lnTo>
                  <a:lnTo>
                    <a:pt x="2324" y="847"/>
                  </a:lnTo>
                  <a:lnTo>
                    <a:pt x="2088" y="591"/>
                  </a:lnTo>
                  <a:lnTo>
                    <a:pt x="1832" y="375"/>
                  </a:lnTo>
                  <a:lnTo>
                    <a:pt x="1576" y="217"/>
                  </a:lnTo>
                  <a:lnTo>
                    <a:pt x="1418" y="119"/>
                  </a:lnTo>
                  <a:lnTo>
                    <a:pt x="1261" y="59"/>
                  </a:lnTo>
                  <a:lnTo>
                    <a:pt x="1123" y="20"/>
                  </a:lnTo>
                  <a:lnTo>
                    <a:pt x="965"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2"/>
            <p:cNvSpPr/>
            <p:nvPr/>
          </p:nvSpPr>
          <p:spPr>
            <a:xfrm>
              <a:off x="4323125" y="1679050"/>
              <a:ext cx="76350" cy="99975"/>
            </a:xfrm>
            <a:custGeom>
              <a:avLst/>
              <a:gdLst/>
              <a:ahLst/>
              <a:cxnLst/>
              <a:rect l="l" t="t" r="r" b="b"/>
              <a:pathLst>
                <a:path w="3054" h="3999" extrusionOk="0">
                  <a:moveTo>
                    <a:pt x="689" y="0"/>
                  </a:moveTo>
                  <a:lnTo>
                    <a:pt x="571" y="39"/>
                  </a:lnTo>
                  <a:lnTo>
                    <a:pt x="453" y="99"/>
                  </a:lnTo>
                  <a:lnTo>
                    <a:pt x="355" y="158"/>
                  </a:lnTo>
                  <a:lnTo>
                    <a:pt x="276" y="256"/>
                  </a:lnTo>
                  <a:lnTo>
                    <a:pt x="197" y="355"/>
                  </a:lnTo>
                  <a:lnTo>
                    <a:pt x="118" y="473"/>
                  </a:lnTo>
                  <a:lnTo>
                    <a:pt x="59" y="611"/>
                  </a:lnTo>
                  <a:lnTo>
                    <a:pt x="20" y="749"/>
                  </a:lnTo>
                  <a:lnTo>
                    <a:pt x="0" y="926"/>
                  </a:lnTo>
                  <a:lnTo>
                    <a:pt x="0" y="1103"/>
                  </a:lnTo>
                  <a:lnTo>
                    <a:pt x="0" y="1280"/>
                  </a:lnTo>
                  <a:lnTo>
                    <a:pt x="20" y="1477"/>
                  </a:lnTo>
                  <a:lnTo>
                    <a:pt x="59" y="1674"/>
                  </a:lnTo>
                  <a:lnTo>
                    <a:pt x="118" y="1871"/>
                  </a:lnTo>
                  <a:lnTo>
                    <a:pt x="177" y="2068"/>
                  </a:lnTo>
                  <a:lnTo>
                    <a:pt x="256" y="2246"/>
                  </a:lnTo>
                  <a:lnTo>
                    <a:pt x="453" y="2640"/>
                  </a:lnTo>
                  <a:lnTo>
                    <a:pt x="689" y="2975"/>
                  </a:lnTo>
                  <a:lnTo>
                    <a:pt x="808" y="3152"/>
                  </a:lnTo>
                  <a:lnTo>
                    <a:pt x="946" y="3309"/>
                  </a:lnTo>
                  <a:lnTo>
                    <a:pt x="1083" y="3447"/>
                  </a:lnTo>
                  <a:lnTo>
                    <a:pt x="1241" y="3565"/>
                  </a:lnTo>
                  <a:lnTo>
                    <a:pt x="1399" y="3684"/>
                  </a:lnTo>
                  <a:lnTo>
                    <a:pt x="1556" y="3802"/>
                  </a:lnTo>
                  <a:lnTo>
                    <a:pt x="1793" y="3900"/>
                  </a:lnTo>
                  <a:lnTo>
                    <a:pt x="2009" y="3979"/>
                  </a:lnTo>
                  <a:lnTo>
                    <a:pt x="2226" y="3999"/>
                  </a:lnTo>
                  <a:lnTo>
                    <a:pt x="2423" y="3999"/>
                  </a:lnTo>
                  <a:lnTo>
                    <a:pt x="2600" y="3940"/>
                  </a:lnTo>
                  <a:lnTo>
                    <a:pt x="2758" y="3841"/>
                  </a:lnTo>
                  <a:lnTo>
                    <a:pt x="2876" y="3703"/>
                  </a:lnTo>
                  <a:lnTo>
                    <a:pt x="2994" y="3546"/>
                  </a:lnTo>
                  <a:lnTo>
                    <a:pt x="2600" y="3329"/>
                  </a:lnTo>
                  <a:lnTo>
                    <a:pt x="2521" y="3428"/>
                  </a:lnTo>
                  <a:lnTo>
                    <a:pt x="2423" y="3487"/>
                  </a:lnTo>
                  <a:lnTo>
                    <a:pt x="2305" y="3546"/>
                  </a:lnTo>
                  <a:lnTo>
                    <a:pt x="2167" y="3565"/>
                  </a:lnTo>
                  <a:lnTo>
                    <a:pt x="2029" y="3565"/>
                  </a:lnTo>
                  <a:lnTo>
                    <a:pt x="1871" y="3546"/>
                  </a:lnTo>
                  <a:lnTo>
                    <a:pt x="1714" y="3487"/>
                  </a:lnTo>
                  <a:lnTo>
                    <a:pt x="1556" y="3408"/>
                  </a:lnTo>
                  <a:lnTo>
                    <a:pt x="1418" y="3329"/>
                  </a:lnTo>
                  <a:lnTo>
                    <a:pt x="1300" y="3231"/>
                  </a:lnTo>
                  <a:lnTo>
                    <a:pt x="1083" y="3014"/>
                  </a:lnTo>
                  <a:lnTo>
                    <a:pt x="867" y="2778"/>
                  </a:lnTo>
                  <a:lnTo>
                    <a:pt x="689" y="2502"/>
                  </a:lnTo>
                  <a:lnTo>
                    <a:pt x="532" y="2206"/>
                  </a:lnTo>
                  <a:lnTo>
                    <a:pt x="433" y="1891"/>
                  </a:lnTo>
                  <a:lnTo>
                    <a:pt x="355" y="1596"/>
                  </a:lnTo>
                  <a:lnTo>
                    <a:pt x="335" y="1438"/>
                  </a:lnTo>
                  <a:lnTo>
                    <a:pt x="335" y="1300"/>
                  </a:lnTo>
                  <a:lnTo>
                    <a:pt x="335" y="1143"/>
                  </a:lnTo>
                  <a:lnTo>
                    <a:pt x="355" y="1024"/>
                  </a:lnTo>
                  <a:lnTo>
                    <a:pt x="394" y="906"/>
                  </a:lnTo>
                  <a:lnTo>
                    <a:pt x="433" y="808"/>
                  </a:lnTo>
                  <a:lnTo>
                    <a:pt x="473" y="709"/>
                  </a:lnTo>
                  <a:lnTo>
                    <a:pt x="552" y="630"/>
                  </a:lnTo>
                  <a:lnTo>
                    <a:pt x="611" y="552"/>
                  </a:lnTo>
                  <a:lnTo>
                    <a:pt x="689" y="512"/>
                  </a:lnTo>
                  <a:lnTo>
                    <a:pt x="788" y="453"/>
                  </a:lnTo>
                  <a:lnTo>
                    <a:pt x="867" y="433"/>
                  </a:lnTo>
                  <a:lnTo>
                    <a:pt x="985" y="414"/>
                  </a:lnTo>
                  <a:lnTo>
                    <a:pt x="1083" y="433"/>
                  </a:lnTo>
                  <a:lnTo>
                    <a:pt x="1202" y="433"/>
                  </a:lnTo>
                  <a:lnTo>
                    <a:pt x="1320" y="473"/>
                  </a:lnTo>
                  <a:lnTo>
                    <a:pt x="1438" y="532"/>
                  </a:lnTo>
                  <a:lnTo>
                    <a:pt x="1556" y="591"/>
                  </a:lnTo>
                  <a:lnTo>
                    <a:pt x="1753" y="709"/>
                  </a:lnTo>
                  <a:lnTo>
                    <a:pt x="1930" y="867"/>
                  </a:lnTo>
                  <a:lnTo>
                    <a:pt x="2108" y="1044"/>
                  </a:lnTo>
                  <a:lnTo>
                    <a:pt x="2265" y="1241"/>
                  </a:lnTo>
                  <a:lnTo>
                    <a:pt x="2403" y="1458"/>
                  </a:lnTo>
                  <a:lnTo>
                    <a:pt x="2521" y="1674"/>
                  </a:lnTo>
                  <a:lnTo>
                    <a:pt x="2620" y="1911"/>
                  </a:lnTo>
                  <a:lnTo>
                    <a:pt x="2699" y="2147"/>
                  </a:lnTo>
                  <a:lnTo>
                    <a:pt x="3053" y="2344"/>
                  </a:lnTo>
                  <a:lnTo>
                    <a:pt x="2974" y="2029"/>
                  </a:lnTo>
                  <a:lnTo>
                    <a:pt x="2837" y="1714"/>
                  </a:lnTo>
                  <a:lnTo>
                    <a:pt x="2679" y="1399"/>
                  </a:lnTo>
                  <a:lnTo>
                    <a:pt x="2502" y="1103"/>
                  </a:lnTo>
                  <a:lnTo>
                    <a:pt x="2305" y="847"/>
                  </a:lnTo>
                  <a:lnTo>
                    <a:pt x="2068" y="591"/>
                  </a:lnTo>
                  <a:lnTo>
                    <a:pt x="1812" y="374"/>
                  </a:lnTo>
                  <a:lnTo>
                    <a:pt x="1556" y="197"/>
                  </a:lnTo>
                  <a:lnTo>
                    <a:pt x="1399" y="118"/>
                  </a:lnTo>
                  <a:lnTo>
                    <a:pt x="1241" y="59"/>
                  </a:lnTo>
                  <a:lnTo>
                    <a:pt x="1103"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2"/>
            <p:cNvSpPr/>
            <p:nvPr/>
          </p:nvSpPr>
          <p:spPr>
            <a:xfrm>
              <a:off x="4438350" y="1710075"/>
              <a:ext cx="33500" cy="10850"/>
            </a:xfrm>
            <a:custGeom>
              <a:avLst/>
              <a:gdLst/>
              <a:ahLst/>
              <a:cxnLst/>
              <a:rect l="l" t="t" r="r" b="b"/>
              <a:pathLst>
                <a:path w="1340" h="434" extrusionOk="0">
                  <a:moveTo>
                    <a:pt x="473" y="0"/>
                  </a:moveTo>
                  <a:lnTo>
                    <a:pt x="0" y="276"/>
                  </a:lnTo>
                  <a:lnTo>
                    <a:pt x="138" y="335"/>
                  </a:lnTo>
                  <a:lnTo>
                    <a:pt x="256" y="374"/>
                  </a:lnTo>
                  <a:lnTo>
                    <a:pt x="375" y="414"/>
                  </a:lnTo>
                  <a:lnTo>
                    <a:pt x="493" y="433"/>
                  </a:lnTo>
                  <a:lnTo>
                    <a:pt x="591" y="433"/>
                  </a:lnTo>
                  <a:lnTo>
                    <a:pt x="690" y="414"/>
                  </a:lnTo>
                  <a:lnTo>
                    <a:pt x="788" y="394"/>
                  </a:lnTo>
                  <a:lnTo>
                    <a:pt x="867" y="355"/>
                  </a:lnTo>
                  <a:lnTo>
                    <a:pt x="1340" y="79"/>
                  </a:lnTo>
                  <a:lnTo>
                    <a:pt x="1340" y="79"/>
                  </a:lnTo>
                  <a:lnTo>
                    <a:pt x="1261" y="118"/>
                  </a:lnTo>
                  <a:lnTo>
                    <a:pt x="1163" y="138"/>
                  </a:lnTo>
                  <a:lnTo>
                    <a:pt x="1064" y="158"/>
                  </a:lnTo>
                  <a:lnTo>
                    <a:pt x="966" y="158"/>
                  </a:lnTo>
                  <a:lnTo>
                    <a:pt x="847" y="138"/>
                  </a:lnTo>
                  <a:lnTo>
                    <a:pt x="729" y="99"/>
                  </a:lnTo>
                  <a:lnTo>
                    <a:pt x="611" y="5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2"/>
            <p:cNvSpPr/>
            <p:nvPr/>
          </p:nvSpPr>
          <p:spPr>
            <a:xfrm>
              <a:off x="4407825" y="1637175"/>
              <a:ext cx="42375" cy="79800"/>
            </a:xfrm>
            <a:custGeom>
              <a:avLst/>
              <a:gdLst/>
              <a:ahLst/>
              <a:cxnLst/>
              <a:rect l="l" t="t" r="r" b="b"/>
              <a:pathLst>
                <a:path w="1695" h="3192" extrusionOk="0">
                  <a:moveTo>
                    <a:pt x="847" y="1"/>
                  </a:moveTo>
                  <a:lnTo>
                    <a:pt x="374" y="277"/>
                  </a:lnTo>
                  <a:lnTo>
                    <a:pt x="296" y="336"/>
                  </a:lnTo>
                  <a:lnTo>
                    <a:pt x="217" y="395"/>
                  </a:lnTo>
                  <a:lnTo>
                    <a:pt x="158" y="493"/>
                  </a:lnTo>
                  <a:lnTo>
                    <a:pt x="99" y="572"/>
                  </a:lnTo>
                  <a:lnTo>
                    <a:pt x="59" y="690"/>
                  </a:lnTo>
                  <a:lnTo>
                    <a:pt x="40" y="808"/>
                  </a:lnTo>
                  <a:lnTo>
                    <a:pt x="20" y="927"/>
                  </a:lnTo>
                  <a:lnTo>
                    <a:pt x="0" y="1064"/>
                  </a:lnTo>
                  <a:lnTo>
                    <a:pt x="20" y="1222"/>
                  </a:lnTo>
                  <a:lnTo>
                    <a:pt x="40" y="1360"/>
                  </a:lnTo>
                  <a:lnTo>
                    <a:pt x="99" y="1675"/>
                  </a:lnTo>
                  <a:lnTo>
                    <a:pt x="217" y="1971"/>
                  </a:lnTo>
                  <a:lnTo>
                    <a:pt x="374" y="2266"/>
                  </a:lnTo>
                  <a:lnTo>
                    <a:pt x="552" y="2542"/>
                  </a:lnTo>
                  <a:lnTo>
                    <a:pt x="749" y="2798"/>
                  </a:lnTo>
                  <a:lnTo>
                    <a:pt x="985" y="3015"/>
                  </a:lnTo>
                  <a:lnTo>
                    <a:pt x="1103" y="3113"/>
                  </a:lnTo>
                  <a:lnTo>
                    <a:pt x="1221" y="3192"/>
                  </a:lnTo>
                  <a:lnTo>
                    <a:pt x="1694" y="2916"/>
                  </a:lnTo>
                  <a:lnTo>
                    <a:pt x="1576" y="2837"/>
                  </a:lnTo>
                  <a:lnTo>
                    <a:pt x="1458" y="2739"/>
                  </a:lnTo>
                  <a:lnTo>
                    <a:pt x="1221" y="2522"/>
                  </a:lnTo>
                  <a:lnTo>
                    <a:pt x="1024" y="2266"/>
                  </a:lnTo>
                  <a:lnTo>
                    <a:pt x="847" y="1990"/>
                  </a:lnTo>
                  <a:lnTo>
                    <a:pt x="690" y="1695"/>
                  </a:lnTo>
                  <a:lnTo>
                    <a:pt x="571" y="1399"/>
                  </a:lnTo>
                  <a:lnTo>
                    <a:pt x="512" y="1084"/>
                  </a:lnTo>
                  <a:lnTo>
                    <a:pt x="493" y="946"/>
                  </a:lnTo>
                  <a:lnTo>
                    <a:pt x="473" y="789"/>
                  </a:lnTo>
                  <a:lnTo>
                    <a:pt x="493" y="651"/>
                  </a:lnTo>
                  <a:lnTo>
                    <a:pt x="512" y="533"/>
                  </a:lnTo>
                  <a:lnTo>
                    <a:pt x="532" y="414"/>
                  </a:lnTo>
                  <a:lnTo>
                    <a:pt x="571" y="296"/>
                  </a:lnTo>
                  <a:lnTo>
                    <a:pt x="630" y="217"/>
                  </a:lnTo>
                  <a:lnTo>
                    <a:pt x="690" y="139"/>
                  </a:lnTo>
                  <a:lnTo>
                    <a:pt x="768" y="60"/>
                  </a:lnTo>
                  <a:lnTo>
                    <a:pt x="847" y="1"/>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2"/>
            <p:cNvSpPr/>
            <p:nvPr/>
          </p:nvSpPr>
          <p:spPr>
            <a:xfrm>
              <a:off x="4411275" y="1624375"/>
              <a:ext cx="76825" cy="66025"/>
            </a:xfrm>
            <a:custGeom>
              <a:avLst/>
              <a:gdLst/>
              <a:ahLst/>
              <a:cxnLst/>
              <a:rect l="l" t="t" r="r" b="b"/>
              <a:pathLst>
                <a:path w="3073" h="2641" extrusionOk="0">
                  <a:moveTo>
                    <a:pt x="105" y="333"/>
                  </a:moveTo>
                  <a:lnTo>
                    <a:pt x="99" y="335"/>
                  </a:lnTo>
                  <a:lnTo>
                    <a:pt x="0" y="395"/>
                  </a:lnTo>
                  <a:lnTo>
                    <a:pt x="105" y="333"/>
                  </a:lnTo>
                  <a:close/>
                  <a:moveTo>
                    <a:pt x="827" y="1"/>
                  </a:moveTo>
                  <a:lnTo>
                    <a:pt x="689" y="20"/>
                  </a:lnTo>
                  <a:lnTo>
                    <a:pt x="571" y="60"/>
                  </a:lnTo>
                  <a:lnTo>
                    <a:pt x="473" y="119"/>
                  </a:lnTo>
                  <a:lnTo>
                    <a:pt x="105" y="333"/>
                  </a:lnTo>
                  <a:lnTo>
                    <a:pt x="217" y="296"/>
                  </a:lnTo>
                  <a:lnTo>
                    <a:pt x="355" y="276"/>
                  </a:lnTo>
                  <a:lnTo>
                    <a:pt x="492" y="276"/>
                  </a:lnTo>
                  <a:lnTo>
                    <a:pt x="630" y="316"/>
                  </a:lnTo>
                  <a:lnTo>
                    <a:pt x="788" y="355"/>
                  </a:lnTo>
                  <a:lnTo>
                    <a:pt x="946" y="414"/>
                  </a:lnTo>
                  <a:lnTo>
                    <a:pt x="1103" y="493"/>
                  </a:lnTo>
                  <a:lnTo>
                    <a:pt x="1359" y="670"/>
                  </a:lnTo>
                  <a:lnTo>
                    <a:pt x="1615" y="887"/>
                  </a:lnTo>
                  <a:lnTo>
                    <a:pt x="1832" y="1123"/>
                  </a:lnTo>
                  <a:lnTo>
                    <a:pt x="2049" y="1399"/>
                  </a:lnTo>
                  <a:lnTo>
                    <a:pt x="2226" y="1695"/>
                  </a:lnTo>
                  <a:lnTo>
                    <a:pt x="2384" y="2010"/>
                  </a:lnTo>
                  <a:lnTo>
                    <a:pt x="2502" y="2325"/>
                  </a:lnTo>
                  <a:lnTo>
                    <a:pt x="2600" y="2640"/>
                  </a:lnTo>
                  <a:lnTo>
                    <a:pt x="3073" y="2364"/>
                  </a:lnTo>
                  <a:lnTo>
                    <a:pt x="2974" y="2049"/>
                  </a:lnTo>
                  <a:lnTo>
                    <a:pt x="2856" y="1734"/>
                  </a:lnTo>
                  <a:lnTo>
                    <a:pt x="2699" y="1419"/>
                  </a:lnTo>
                  <a:lnTo>
                    <a:pt x="2521" y="1123"/>
                  </a:lnTo>
                  <a:lnTo>
                    <a:pt x="2305" y="848"/>
                  </a:lnTo>
                  <a:lnTo>
                    <a:pt x="2088" y="611"/>
                  </a:lnTo>
                  <a:lnTo>
                    <a:pt x="1832" y="395"/>
                  </a:lnTo>
                  <a:lnTo>
                    <a:pt x="1576" y="217"/>
                  </a:lnTo>
                  <a:lnTo>
                    <a:pt x="1418" y="138"/>
                  </a:lnTo>
                  <a:lnTo>
                    <a:pt x="1261" y="79"/>
                  </a:lnTo>
                  <a:lnTo>
                    <a:pt x="1103" y="40"/>
                  </a:lnTo>
                  <a:lnTo>
                    <a:pt x="965"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2"/>
            <p:cNvSpPr/>
            <p:nvPr/>
          </p:nvSpPr>
          <p:spPr>
            <a:xfrm>
              <a:off x="4399450" y="1631275"/>
              <a:ext cx="76850" cy="100475"/>
            </a:xfrm>
            <a:custGeom>
              <a:avLst/>
              <a:gdLst/>
              <a:ahLst/>
              <a:cxnLst/>
              <a:rect l="l" t="t" r="r" b="b"/>
              <a:pathLst>
                <a:path w="3074" h="4019" extrusionOk="0">
                  <a:moveTo>
                    <a:pt x="828" y="0"/>
                  </a:moveTo>
                  <a:lnTo>
                    <a:pt x="709" y="20"/>
                  </a:lnTo>
                  <a:lnTo>
                    <a:pt x="572" y="59"/>
                  </a:lnTo>
                  <a:lnTo>
                    <a:pt x="473" y="99"/>
                  </a:lnTo>
                  <a:lnTo>
                    <a:pt x="375" y="178"/>
                  </a:lnTo>
                  <a:lnTo>
                    <a:pt x="276" y="256"/>
                  </a:lnTo>
                  <a:lnTo>
                    <a:pt x="197" y="355"/>
                  </a:lnTo>
                  <a:lnTo>
                    <a:pt x="138" y="493"/>
                  </a:lnTo>
                  <a:lnTo>
                    <a:pt x="79" y="611"/>
                  </a:lnTo>
                  <a:lnTo>
                    <a:pt x="40" y="769"/>
                  </a:lnTo>
                  <a:lnTo>
                    <a:pt x="20" y="926"/>
                  </a:lnTo>
                  <a:lnTo>
                    <a:pt x="0" y="1103"/>
                  </a:lnTo>
                  <a:lnTo>
                    <a:pt x="20" y="1300"/>
                  </a:lnTo>
                  <a:lnTo>
                    <a:pt x="40" y="1497"/>
                  </a:lnTo>
                  <a:lnTo>
                    <a:pt x="79" y="1694"/>
                  </a:lnTo>
                  <a:lnTo>
                    <a:pt x="138" y="1872"/>
                  </a:lnTo>
                  <a:lnTo>
                    <a:pt x="197" y="2069"/>
                  </a:lnTo>
                  <a:lnTo>
                    <a:pt x="276" y="2266"/>
                  </a:lnTo>
                  <a:lnTo>
                    <a:pt x="453" y="2640"/>
                  </a:lnTo>
                  <a:lnTo>
                    <a:pt x="690" y="2994"/>
                  </a:lnTo>
                  <a:lnTo>
                    <a:pt x="828" y="3152"/>
                  </a:lnTo>
                  <a:lnTo>
                    <a:pt x="965" y="3310"/>
                  </a:lnTo>
                  <a:lnTo>
                    <a:pt x="1103" y="3448"/>
                  </a:lnTo>
                  <a:lnTo>
                    <a:pt x="1241" y="3585"/>
                  </a:lnTo>
                  <a:lnTo>
                    <a:pt x="1399" y="3704"/>
                  </a:lnTo>
                  <a:lnTo>
                    <a:pt x="1556" y="3802"/>
                  </a:lnTo>
                  <a:lnTo>
                    <a:pt x="1793" y="3920"/>
                  </a:lnTo>
                  <a:lnTo>
                    <a:pt x="2029" y="3999"/>
                  </a:lnTo>
                  <a:lnTo>
                    <a:pt x="2226" y="4019"/>
                  </a:lnTo>
                  <a:lnTo>
                    <a:pt x="2423" y="3999"/>
                  </a:lnTo>
                  <a:lnTo>
                    <a:pt x="2600" y="3940"/>
                  </a:lnTo>
                  <a:lnTo>
                    <a:pt x="2758" y="3861"/>
                  </a:lnTo>
                  <a:lnTo>
                    <a:pt x="2896" y="3723"/>
                  </a:lnTo>
                  <a:lnTo>
                    <a:pt x="2994" y="3566"/>
                  </a:lnTo>
                  <a:lnTo>
                    <a:pt x="2620" y="3329"/>
                  </a:lnTo>
                  <a:lnTo>
                    <a:pt x="2522" y="3428"/>
                  </a:lnTo>
                  <a:lnTo>
                    <a:pt x="2423" y="3507"/>
                  </a:lnTo>
                  <a:lnTo>
                    <a:pt x="2305" y="3566"/>
                  </a:lnTo>
                  <a:lnTo>
                    <a:pt x="2187" y="3585"/>
                  </a:lnTo>
                  <a:lnTo>
                    <a:pt x="2049" y="3585"/>
                  </a:lnTo>
                  <a:lnTo>
                    <a:pt x="1891" y="3566"/>
                  </a:lnTo>
                  <a:lnTo>
                    <a:pt x="1734" y="3507"/>
                  </a:lnTo>
                  <a:lnTo>
                    <a:pt x="1556" y="3428"/>
                  </a:lnTo>
                  <a:lnTo>
                    <a:pt x="1438" y="3349"/>
                  </a:lnTo>
                  <a:lnTo>
                    <a:pt x="1320" y="3251"/>
                  </a:lnTo>
                  <a:lnTo>
                    <a:pt x="1084" y="3034"/>
                  </a:lnTo>
                  <a:lnTo>
                    <a:pt x="887" y="2778"/>
                  </a:lnTo>
                  <a:lnTo>
                    <a:pt x="709" y="2502"/>
                  </a:lnTo>
                  <a:lnTo>
                    <a:pt x="552" y="2207"/>
                  </a:lnTo>
                  <a:lnTo>
                    <a:pt x="434" y="1911"/>
                  </a:lnTo>
                  <a:lnTo>
                    <a:pt x="375" y="1596"/>
                  </a:lnTo>
                  <a:lnTo>
                    <a:pt x="355" y="1458"/>
                  </a:lnTo>
                  <a:lnTo>
                    <a:pt x="335" y="1300"/>
                  </a:lnTo>
                  <a:lnTo>
                    <a:pt x="355" y="1163"/>
                  </a:lnTo>
                  <a:lnTo>
                    <a:pt x="375" y="1044"/>
                  </a:lnTo>
                  <a:lnTo>
                    <a:pt x="394" y="926"/>
                  </a:lnTo>
                  <a:lnTo>
                    <a:pt x="434" y="808"/>
                  </a:lnTo>
                  <a:lnTo>
                    <a:pt x="493" y="709"/>
                  </a:lnTo>
                  <a:lnTo>
                    <a:pt x="552" y="631"/>
                  </a:lnTo>
                  <a:lnTo>
                    <a:pt x="631" y="572"/>
                  </a:lnTo>
                  <a:lnTo>
                    <a:pt x="709" y="513"/>
                  </a:lnTo>
                  <a:lnTo>
                    <a:pt x="788" y="473"/>
                  </a:lnTo>
                  <a:lnTo>
                    <a:pt x="887" y="453"/>
                  </a:lnTo>
                  <a:lnTo>
                    <a:pt x="985" y="434"/>
                  </a:lnTo>
                  <a:lnTo>
                    <a:pt x="1103" y="434"/>
                  </a:lnTo>
                  <a:lnTo>
                    <a:pt x="1202" y="453"/>
                  </a:lnTo>
                  <a:lnTo>
                    <a:pt x="1320" y="493"/>
                  </a:lnTo>
                  <a:lnTo>
                    <a:pt x="1438" y="532"/>
                  </a:lnTo>
                  <a:lnTo>
                    <a:pt x="1576" y="611"/>
                  </a:lnTo>
                  <a:lnTo>
                    <a:pt x="1773" y="729"/>
                  </a:lnTo>
                  <a:lnTo>
                    <a:pt x="1950" y="887"/>
                  </a:lnTo>
                  <a:lnTo>
                    <a:pt x="2108" y="1064"/>
                  </a:lnTo>
                  <a:lnTo>
                    <a:pt x="2266" y="1261"/>
                  </a:lnTo>
                  <a:lnTo>
                    <a:pt x="2403" y="1478"/>
                  </a:lnTo>
                  <a:lnTo>
                    <a:pt x="2541" y="1694"/>
                  </a:lnTo>
                  <a:lnTo>
                    <a:pt x="2640" y="1931"/>
                  </a:lnTo>
                  <a:lnTo>
                    <a:pt x="2719" y="2167"/>
                  </a:lnTo>
                  <a:lnTo>
                    <a:pt x="3073" y="2364"/>
                  </a:lnTo>
                  <a:lnTo>
                    <a:pt x="2975" y="2049"/>
                  </a:lnTo>
                  <a:lnTo>
                    <a:pt x="2857" y="1734"/>
                  </a:lnTo>
                  <a:lnTo>
                    <a:pt x="2699" y="1419"/>
                  </a:lnTo>
                  <a:lnTo>
                    <a:pt x="2522" y="1123"/>
                  </a:lnTo>
                  <a:lnTo>
                    <a:pt x="2305" y="847"/>
                  </a:lnTo>
                  <a:lnTo>
                    <a:pt x="2088" y="611"/>
                  </a:lnTo>
                  <a:lnTo>
                    <a:pt x="1832" y="394"/>
                  </a:lnTo>
                  <a:lnTo>
                    <a:pt x="1576" y="217"/>
                  </a:lnTo>
                  <a:lnTo>
                    <a:pt x="1419" y="138"/>
                  </a:lnTo>
                  <a:lnTo>
                    <a:pt x="1261" y="79"/>
                  </a:lnTo>
                  <a:lnTo>
                    <a:pt x="1103" y="40"/>
                  </a:lnTo>
                  <a:lnTo>
                    <a:pt x="9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2"/>
            <p:cNvSpPr/>
            <p:nvPr/>
          </p:nvSpPr>
          <p:spPr>
            <a:xfrm>
              <a:off x="4515175" y="1662300"/>
              <a:ext cx="33500" cy="11350"/>
            </a:xfrm>
            <a:custGeom>
              <a:avLst/>
              <a:gdLst/>
              <a:ahLst/>
              <a:cxnLst/>
              <a:rect l="l" t="t" r="r" b="b"/>
              <a:pathLst>
                <a:path w="1340" h="454" extrusionOk="0">
                  <a:moveTo>
                    <a:pt x="473" y="0"/>
                  </a:moveTo>
                  <a:lnTo>
                    <a:pt x="0" y="276"/>
                  </a:lnTo>
                  <a:lnTo>
                    <a:pt x="119" y="355"/>
                  </a:lnTo>
                  <a:lnTo>
                    <a:pt x="256" y="394"/>
                  </a:lnTo>
                  <a:lnTo>
                    <a:pt x="375" y="434"/>
                  </a:lnTo>
                  <a:lnTo>
                    <a:pt x="473" y="453"/>
                  </a:lnTo>
                  <a:lnTo>
                    <a:pt x="591" y="453"/>
                  </a:lnTo>
                  <a:lnTo>
                    <a:pt x="690" y="434"/>
                  </a:lnTo>
                  <a:lnTo>
                    <a:pt x="788" y="414"/>
                  </a:lnTo>
                  <a:lnTo>
                    <a:pt x="867" y="355"/>
                  </a:lnTo>
                  <a:lnTo>
                    <a:pt x="1340" y="99"/>
                  </a:lnTo>
                  <a:lnTo>
                    <a:pt x="1340" y="99"/>
                  </a:lnTo>
                  <a:lnTo>
                    <a:pt x="1261" y="138"/>
                  </a:lnTo>
                  <a:lnTo>
                    <a:pt x="1163" y="158"/>
                  </a:lnTo>
                  <a:lnTo>
                    <a:pt x="1064" y="178"/>
                  </a:lnTo>
                  <a:lnTo>
                    <a:pt x="946" y="178"/>
                  </a:lnTo>
                  <a:lnTo>
                    <a:pt x="847" y="158"/>
                  </a:lnTo>
                  <a:lnTo>
                    <a:pt x="729" y="119"/>
                  </a:lnTo>
                  <a:lnTo>
                    <a:pt x="591" y="7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2"/>
            <p:cNvSpPr/>
            <p:nvPr/>
          </p:nvSpPr>
          <p:spPr>
            <a:xfrm>
              <a:off x="4484650" y="1589900"/>
              <a:ext cx="42375" cy="79325"/>
            </a:xfrm>
            <a:custGeom>
              <a:avLst/>
              <a:gdLst/>
              <a:ahLst/>
              <a:cxnLst/>
              <a:rect l="l" t="t" r="r" b="b"/>
              <a:pathLst>
                <a:path w="1695" h="3173" extrusionOk="0">
                  <a:moveTo>
                    <a:pt x="827" y="1"/>
                  </a:moveTo>
                  <a:lnTo>
                    <a:pt x="355" y="276"/>
                  </a:lnTo>
                  <a:lnTo>
                    <a:pt x="276" y="336"/>
                  </a:lnTo>
                  <a:lnTo>
                    <a:pt x="217" y="395"/>
                  </a:lnTo>
                  <a:lnTo>
                    <a:pt x="158" y="473"/>
                  </a:lnTo>
                  <a:lnTo>
                    <a:pt x="99" y="572"/>
                  </a:lnTo>
                  <a:lnTo>
                    <a:pt x="59" y="670"/>
                  </a:lnTo>
                  <a:lnTo>
                    <a:pt x="20" y="789"/>
                  </a:lnTo>
                  <a:lnTo>
                    <a:pt x="0" y="927"/>
                  </a:lnTo>
                  <a:lnTo>
                    <a:pt x="0" y="1064"/>
                  </a:lnTo>
                  <a:lnTo>
                    <a:pt x="0" y="1202"/>
                  </a:lnTo>
                  <a:lnTo>
                    <a:pt x="20" y="1360"/>
                  </a:lnTo>
                  <a:lnTo>
                    <a:pt x="99" y="1655"/>
                  </a:lnTo>
                  <a:lnTo>
                    <a:pt x="217" y="1971"/>
                  </a:lnTo>
                  <a:lnTo>
                    <a:pt x="355" y="2266"/>
                  </a:lnTo>
                  <a:lnTo>
                    <a:pt x="532" y="2542"/>
                  </a:lnTo>
                  <a:lnTo>
                    <a:pt x="749" y="2798"/>
                  </a:lnTo>
                  <a:lnTo>
                    <a:pt x="985" y="3015"/>
                  </a:lnTo>
                  <a:lnTo>
                    <a:pt x="1103" y="3093"/>
                  </a:lnTo>
                  <a:lnTo>
                    <a:pt x="1221" y="3172"/>
                  </a:lnTo>
                  <a:lnTo>
                    <a:pt x="1694" y="2896"/>
                  </a:lnTo>
                  <a:lnTo>
                    <a:pt x="1576" y="2818"/>
                  </a:lnTo>
                  <a:lnTo>
                    <a:pt x="1458" y="2739"/>
                  </a:lnTo>
                  <a:lnTo>
                    <a:pt x="1221" y="2522"/>
                  </a:lnTo>
                  <a:lnTo>
                    <a:pt x="1005" y="2266"/>
                  </a:lnTo>
                  <a:lnTo>
                    <a:pt x="827" y="1990"/>
                  </a:lnTo>
                  <a:lnTo>
                    <a:pt x="689" y="1695"/>
                  </a:lnTo>
                  <a:lnTo>
                    <a:pt x="571" y="1399"/>
                  </a:lnTo>
                  <a:lnTo>
                    <a:pt x="493" y="1084"/>
                  </a:lnTo>
                  <a:lnTo>
                    <a:pt x="473" y="927"/>
                  </a:lnTo>
                  <a:lnTo>
                    <a:pt x="473" y="789"/>
                  </a:lnTo>
                  <a:lnTo>
                    <a:pt x="473" y="651"/>
                  </a:lnTo>
                  <a:lnTo>
                    <a:pt x="493" y="513"/>
                  </a:lnTo>
                  <a:lnTo>
                    <a:pt x="532" y="395"/>
                  </a:lnTo>
                  <a:lnTo>
                    <a:pt x="571" y="296"/>
                  </a:lnTo>
                  <a:lnTo>
                    <a:pt x="630" y="198"/>
                  </a:lnTo>
                  <a:lnTo>
                    <a:pt x="689" y="119"/>
                  </a:lnTo>
                  <a:lnTo>
                    <a:pt x="749" y="60"/>
                  </a:lnTo>
                  <a:lnTo>
                    <a:pt x="827" y="1"/>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2"/>
            <p:cNvSpPr/>
            <p:nvPr/>
          </p:nvSpPr>
          <p:spPr>
            <a:xfrm>
              <a:off x="4487600" y="1577100"/>
              <a:ext cx="76850" cy="66025"/>
            </a:xfrm>
            <a:custGeom>
              <a:avLst/>
              <a:gdLst/>
              <a:ahLst/>
              <a:cxnLst/>
              <a:rect l="l" t="t" r="r" b="b"/>
              <a:pathLst>
                <a:path w="3074" h="2641" extrusionOk="0">
                  <a:moveTo>
                    <a:pt x="847" y="1"/>
                  </a:moveTo>
                  <a:lnTo>
                    <a:pt x="709" y="20"/>
                  </a:lnTo>
                  <a:lnTo>
                    <a:pt x="591" y="60"/>
                  </a:lnTo>
                  <a:lnTo>
                    <a:pt x="473" y="99"/>
                  </a:lnTo>
                  <a:lnTo>
                    <a:pt x="0" y="375"/>
                  </a:lnTo>
                  <a:lnTo>
                    <a:pt x="118" y="335"/>
                  </a:lnTo>
                  <a:lnTo>
                    <a:pt x="237" y="296"/>
                  </a:lnTo>
                  <a:lnTo>
                    <a:pt x="375" y="276"/>
                  </a:lnTo>
                  <a:lnTo>
                    <a:pt x="493" y="276"/>
                  </a:lnTo>
                  <a:lnTo>
                    <a:pt x="650" y="296"/>
                  </a:lnTo>
                  <a:lnTo>
                    <a:pt x="788" y="335"/>
                  </a:lnTo>
                  <a:lnTo>
                    <a:pt x="946" y="395"/>
                  </a:lnTo>
                  <a:lnTo>
                    <a:pt x="1123" y="493"/>
                  </a:lnTo>
                  <a:lnTo>
                    <a:pt x="1379" y="670"/>
                  </a:lnTo>
                  <a:lnTo>
                    <a:pt x="1615" y="867"/>
                  </a:lnTo>
                  <a:lnTo>
                    <a:pt x="1852" y="1123"/>
                  </a:lnTo>
                  <a:lnTo>
                    <a:pt x="2049" y="1399"/>
                  </a:lnTo>
                  <a:lnTo>
                    <a:pt x="2246" y="1695"/>
                  </a:lnTo>
                  <a:lnTo>
                    <a:pt x="2384" y="1990"/>
                  </a:lnTo>
                  <a:lnTo>
                    <a:pt x="2522" y="2305"/>
                  </a:lnTo>
                  <a:lnTo>
                    <a:pt x="2600" y="2640"/>
                  </a:lnTo>
                  <a:lnTo>
                    <a:pt x="3073" y="2364"/>
                  </a:lnTo>
                  <a:lnTo>
                    <a:pt x="2994" y="2029"/>
                  </a:lnTo>
                  <a:lnTo>
                    <a:pt x="2856" y="1714"/>
                  </a:lnTo>
                  <a:lnTo>
                    <a:pt x="2719" y="1419"/>
                  </a:lnTo>
                  <a:lnTo>
                    <a:pt x="2522" y="1123"/>
                  </a:lnTo>
                  <a:lnTo>
                    <a:pt x="2325" y="848"/>
                  </a:lnTo>
                  <a:lnTo>
                    <a:pt x="2088" y="591"/>
                  </a:lnTo>
                  <a:lnTo>
                    <a:pt x="1852" y="395"/>
                  </a:lnTo>
                  <a:lnTo>
                    <a:pt x="1576" y="217"/>
                  </a:lnTo>
                  <a:lnTo>
                    <a:pt x="1419" y="138"/>
                  </a:lnTo>
                  <a:lnTo>
                    <a:pt x="1261" y="60"/>
                  </a:lnTo>
                  <a:lnTo>
                    <a:pt x="1123" y="20"/>
                  </a:lnTo>
                  <a:lnTo>
                    <a:pt x="965"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2"/>
            <p:cNvSpPr/>
            <p:nvPr/>
          </p:nvSpPr>
          <p:spPr>
            <a:xfrm>
              <a:off x="4476275" y="1584000"/>
              <a:ext cx="76350" cy="100475"/>
            </a:xfrm>
            <a:custGeom>
              <a:avLst/>
              <a:gdLst/>
              <a:ahLst/>
              <a:cxnLst/>
              <a:rect l="l" t="t" r="r" b="b"/>
              <a:pathLst>
                <a:path w="3054" h="4019" extrusionOk="0">
                  <a:moveTo>
                    <a:pt x="828" y="0"/>
                  </a:moveTo>
                  <a:lnTo>
                    <a:pt x="690" y="20"/>
                  </a:lnTo>
                  <a:lnTo>
                    <a:pt x="571" y="40"/>
                  </a:lnTo>
                  <a:lnTo>
                    <a:pt x="453" y="99"/>
                  </a:lnTo>
                  <a:lnTo>
                    <a:pt x="355" y="178"/>
                  </a:lnTo>
                  <a:lnTo>
                    <a:pt x="276" y="256"/>
                  </a:lnTo>
                  <a:lnTo>
                    <a:pt x="197" y="355"/>
                  </a:lnTo>
                  <a:lnTo>
                    <a:pt x="118" y="473"/>
                  </a:lnTo>
                  <a:lnTo>
                    <a:pt x="79" y="611"/>
                  </a:lnTo>
                  <a:lnTo>
                    <a:pt x="40" y="769"/>
                  </a:lnTo>
                  <a:lnTo>
                    <a:pt x="0" y="926"/>
                  </a:lnTo>
                  <a:lnTo>
                    <a:pt x="0" y="1103"/>
                  </a:lnTo>
                  <a:lnTo>
                    <a:pt x="0" y="1300"/>
                  </a:lnTo>
                  <a:lnTo>
                    <a:pt x="40" y="1478"/>
                  </a:lnTo>
                  <a:lnTo>
                    <a:pt x="79" y="1675"/>
                  </a:lnTo>
                  <a:lnTo>
                    <a:pt x="118" y="1872"/>
                  </a:lnTo>
                  <a:lnTo>
                    <a:pt x="177" y="2069"/>
                  </a:lnTo>
                  <a:lnTo>
                    <a:pt x="256" y="2266"/>
                  </a:lnTo>
                  <a:lnTo>
                    <a:pt x="453" y="2640"/>
                  </a:lnTo>
                  <a:lnTo>
                    <a:pt x="690" y="2994"/>
                  </a:lnTo>
                  <a:lnTo>
                    <a:pt x="808" y="3152"/>
                  </a:lnTo>
                  <a:lnTo>
                    <a:pt x="946" y="3310"/>
                  </a:lnTo>
                  <a:lnTo>
                    <a:pt x="1084" y="3448"/>
                  </a:lnTo>
                  <a:lnTo>
                    <a:pt x="1241" y="3585"/>
                  </a:lnTo>
                  <a:lnTo>
                    <a:pt x="1399" y="3704"/>
                  </a:lnTo>
                  <a:lnTo>
                    <a:pt x="1556" y="3802"/>
                  </a:lnTo>
                  <a:lnTo>
                    <a:pt x="1793" y="3920"/>
                  </a:lnTo>
                  <a:lnTo>
                    <a:pt x="2009" y="3979"/>
                  </a:lnTo>
                  <a:lnTo>
                    <a:pt x="2226" y="4019"/>
                  </a:lnTo>
                  <a:lnTo>
                    <a:pt x="2423" y="3999"/>
                  </a:lnTo>
                  <a:lnTo>
                    <a:pt x="2600" y="3940"/>
                  </a:lnTo>
                  <a:lnTo>
                    <a:pt x="2758" y="3841"/>
                  </a:lnTo>
                  <a:lnTo>
                    <a:pt x="2876" y="3723"/>
                  </a:lnTo>
                  <a:lnTo>
                    <a:pt x="2994" y="3546"/>
                  </a:lnTo>
                  <a:lnTo>
                    <a:pt x="2600" y="3329"/>
                  </a:lnTo>
                  <a:lnTo>
                    <a:pt x="2522" y="3428"/>
                  </a:lnTo>
                  <a:lnTo>
                    <a:pt x="2423" y="3507"/>
                  </a:lnTo>
                  <a:lnTo>
                    <a:pt x="2305" y="3546"/>
                  </a:lnTo>
                  <a:lnTo>
                    <a:pt x="2167" y="3585"/>
                  </a:lnTo>
                  <a:lnTo>
                    <a:pt x="2029" y="3585"/>
                  </a:lnTo>
                  <a:lnTo>
                    <a:pt x="1872" y="3546"/>
                  </a:lnTo>
                  <a:lnTo>
                    <a:pt x="1714" y="3487"/>
                  </a:lnTo>
                  <a:lnTo>
                    <a:pt x="1556" y="3408"/>
                  </a:lnTo>
                  <a:lnTo>
                    <a:pt x="1438" y="3329"/>
                  </a:lnTo>
                  <a:lnTo>
                    <a:pt x="1320" y="3251"/>
                  </a:lnTo>
                  <a:lnTo>
                    <a:pt x="1084" y="3034"/>
                  </a:lnTo>
                  <a:lnTo>
                    <a:pt x="867" y="2778"/>
                  </a:lnTo>
                  <a:lnTo>
                    <a:pt x="690" y="2502"/>
                  </a:lnTo>
                  <a:lnTo>
                    <a:pt x="552" y="2207"/>
                  </a:lnTo>
                  <a:lnTo>
                    <a:pt x="434" y="1891"/>
                  </a:lnTo>
                  <a:lnTo>
                    <a:pt x="355" y="1596"/>
                  </a:lnTo>
                  <a:lnTo>
                    <a:pt x="335" y="1438"/>
                  </a:lnTo>
                  <a:lnTo>
                    <a:pt x="335" y="1300"/>
                  </a:lnTo>
                  <a:lnTo>
                    <a:pt x="335" y="1163"/>
                  </a:lnTo>
                  <a:lnTo>
                    <a:pt x="355" y="1025"/>
                  </a:lnTo>
                  <a:lnTo>
                    <a:pt x="394" y="906"/>
                  </a:lnTo>
                  <a:lnTo>
                    <a:pt x="434" y="808"/>
                  </a:lnTo>
                  <a:lnTo>
                    <a:pt x="493" y="709"/>
                  </a:lnTo>
                  <a:lnTo>
                    <a:pt x="552" y="631"/>
                  </a:lnTo>
                  <a:lnTo>
                    <a:pt x="611" y="572"/>
                  </a:lnTo>
                  <a:lnTo>
                    <a:pt x="690" y="512"/>
                  </a:lnTo>
                  <a:lnTo>
                    <a:pt x="788" y="473"/>
                  </a:lnTo>
                  <a:lnTo>
                    <a:pt x="887" y="434"/>
                  </a:lnTo>
                  <a:lnTo>
                    <a:pt x="1084" y="434"/>
                  </a:lnTo>
                  <a:lnTo>
                    <a:pt x="1202" y="453"/>
                  </a:lnTo>
                  <a:lnTo>
                    <a:pt x="1320" y="473"/>
                  </a:lnTo>
                  <a:lnTo>
                    <a:pt x="1438" y="532"/>
                  </a:lnTo>
                  <a:lnTo>
                    <a:pt x="1556" y="591"/>
                  </a:lnTo>
                  <a:lnTo>
                    <a:pt x="1753" y="729"/>
                  </a:lnTo>
                  <a:lnTo>
                    <a:pt x="1931" y="867"/>
                  </a:lnTo>
                  <a:lnTo>
                    <a:pt x="2108" y="1044"/>
                  </a:lnTo>
                  <a:lnTo>
                    <a:pt x="2265" y="1241"/>
                  </a:lnTo>
                  <a:lnTo>
                    <a:pt x="2403" y="1458"/>
                  </a:lnTo>
                  <a:lnTo>
                    <a:pt x="2522" y="1694"/>
                  </a:lnTo>
                  <a:lnTo>
                    <a:pt x="2620" y="1911"/>
                  </a:lnTo>
                  <a:lnTo>
                    <a:pt x="2699" y="2147"/>
                  </a:lnTo>
                  <a:lnTo>
                    <a:pt x="3053" y="2364"/>
                  </a:lnTo>
                  <a:lnTo>
                    <a:pt x="2975" y="2029"/>
                  </a:lnTo>
                  <a:lnTo>
                    <a:pt x="2837" y="1714"/>
                  </a:lnTo>
                  <a:lnTo>
                    <a:pt x="2699" y="1419"/>
                  </a:lnTo>
                  <a:lnTo>
                    <a:pt x="2502" y="1123"/>
                  </a:lnTo>
                  <a:lnTo>
                    <a:pt x="2305" y="847"/>
                  </a:lnTo>
                  <a:lnTo>
                    <a:pt x="2068" y="591"/>
                  </a:lnTo>
                  <a:lnTo>
                    <a:pt x="1832" y="394"/>
                  </a:lnTo>
                  <a:lnTo>
                    <a:pt x="1576" y="217"/>
                  </a:lnTo>
                  <a:lnTo>
                    <a:pt x="1399" y="138"/>
                  </a:lnTo>
                  <a:lnTo>
                    <a:pt x="1261" y="59"/>
                  </a:lnTo>
                  <a:lnTo>
                    <a:pt x="1103" y="20"/>
                  </a:lnTo>
                  <a:lnTo>
                    <a:pt x="9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2"/>
            <p:cNvSpPr/>
            <p:nvPr/>
          </p:nvSpPr>
          <p:spPr>
            <a:xfrm>
              <a:off x="4592000" y="1615025"/>
              <a:ext cx="33500" cy="10850"/>
            </a:xfrm>
            <a:custGeom>
              <a:avLst/>
              <a:gdLst/>
              <a:ahLst/>
              <a:cxnLst/>
              <a:rect l="l" t="t" r="r" b="b"/>
              <a:pathLst>
                <a:path w="1340" h="434" extrusionOk="0">
                  <a:moveTo>
                    <a:pt x="473" y="0"/>
                  </a:moveTo>
                  <a:lnTo>
                    <a:pt x="0" y="276"/>
                  </a:lnTo>
                  <a:lnTo>
                    <a:pt x="118" y="335"/>
                  </a:lnTo>
                  <a:lnTo>
                    <a:pt x="237" y="394"/>
                  </a:lnTo>
                  <a:lnTo>
                    <a:pt x="355" y="414"/>
                  </a:lnTo>
                  <a:lnTo>
                    <a:pt x="473" y="434"/>
                  </a:lnTo>
                  <a:lnTo>
                    <a:pt x="670" y="434"/>
                  </a:lnTo>
                  <a:lnTo>
                    <a:pt x="768" y="394"/>
                  </a:lnTo>
                  <a:lnTo>
                    <a:pt x="867" y="355"/>
                  </a:lnTo>
                  <a:lnTo>
                    <a:pt x="1340" y="79"/>
                  </a:lnTo>
                  <a:lnTo>
                    <a:pt x="1241" y="119"/>
                  </a:lnTo>
                  <a:lnTo>
                    <a:pt x="1143" y="158"/>
                  </a:lnTo>
                  <a:lnTo>
                    <a:pt x="946" y="158"/>
                  </a:lnTo>
                  <a:lnTo>
                    <a:pt x="828" y="138"/>
                  </a:lnTo>
                  <a:lnTo>
                    <a:pt x="709" y="119"/>
                  </a:lnTo>
                  <a:lnTo>
                    <a:pt x="591" y="5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2"/>
            <p:cNvSpPr/>
            <p:nvPr/>
          </p:nvSpPr>
          <p:spPr>
            <a:xfrm>
              <a:off x="4561450" y="1542625"/>
              <a:ext cx="42400" cy="79325"/>
            </a:xfrm>
            <a:custGeom>
              <a:avLst/>
              <a:gdLst/>
              <a:ahLst/>
              <a:cxnLst/>
              <a:rect l="l" t="t" r="r" b="b"/>
              <a:pathLst>
                <a:path w="1696" h="3173" extrusionOk="0">
                  <a:moveTo>
                    <a:pt x="828" y="1"/>
                  </a:moveTo>
                  <a:lnTo>
                    <a:pt x="750" y="40"/>
                  </a:lnTo>
                  <a:lnTo>
                    <a:pt x="742" y="47"/>
                  </a:lnTo>
                  <a:lnTo>
                    <a:pt x="828" y="1"/>
                  </a:lnTo>
                  <a:close/>
                  <a:moveTo>
                    <a:pt x="742" y="47"/>
                  </a:moveTo>
                  <a:lnTo>
                    <a:pt x="356" y="257"/>
                  </a:lnTo>
                  <a:lnTo>
                    <a:pt x="277" y="316"/>
                  </a:lnTo>
                  <a:lnTo>
                    <a:pt x="198" y="395"/>
                  </a:lnTo>
                  <a:lnTo>
                    <a:pt x="139" y="473"/>
                  </a:lnTo>
                  <a:lnTo>
                    <a:pt x="99" y="572"/>
                  </a:lnTo>
                  <a:lnTo>
                    <a:pt x="60" y="670"/>
                  </a:lnTo>
                  <a:lnTo>
                    <a:pt x="21" y="789"/>
                  </a:lnTo>
                  <a:lnTo>
                    <a:pt x="1" y="907"/>
                  </a:lnTo>
                  <a:lnTo>
                    <a:pt x="1" y="1045"/>
                  </a:lnTo>
                  <a:lnTo>
                    <a:pt x="1" y="1202"/>
                  </a:lnTo>
                  <a:lnTo>
                    <a:pt x="21" y="1360"/>
                  </a:lnTo>
                  <a:lnTo>
                    <a:pt x="99" y="1655"/>
                  </a:lnTo>
                  <a:lnTo>
                    <a:pt x="198" y="1970"/>
                  </a:lnTo>
                  <a:lnTo>
                    <a:pt x="356" y="2266"/>
                  </a:lnTo>
                  <a:lnTo>
                    <a:pt x="533" y="2542"/>
                  </a:lnTo>
                  <a:lnTo>
                    <a:pt x="730" y="2778"/>
                  </a:lnTo>
                  <a:lnTo>
                    <a:pt x="966" y="2995"/>
                  </a:lnTo>
                  <a:lnTo>
                    <a:pt x="1084" y="3093"/>
                  </a:lnTo>
                  <a:lnTo>
                    <a:pt x="1222" y="3172"/>
                  </a:lnTo>
                  <a:lnTo>
                    <a:pt x="1695" y="2896"/>
                  </a:lnTo>
                  <a:lnTo>
                    <a:pt x="1557" y="2818"/>
                  </a:lnTo>
                  <a:lnTo>
                    <a:pt x="1439" y="2719"/>
                  </a:lnTo>
                  <a:lnTo>
                    <a:pt x="1203" y="2502"/>
                  </a:lnTo>
                  <a:lnTo>
                    <a:pt x="1006" y="2266"/>
                  </a:lnTo>
                  <a:lnTo>
                    <a:pt x="828" y="1990"/>
                  </a:lnTo>
                  <a:lnTo>
                    <a:pt x="671" y="1695"/>
                  </a:lnTo>
                  <a:lnTo>
                    <a:pt x="553" y="1380"/>
                  </a:lnTo>
                  <a:lnTo>
                    <a:pt x="493" y="1084"/>
                  </a:lnTo>
                  <a:lnTo>
                    <a:pt x="474" y="926"/>
                  </a:lnTo>
                  <a:lnTo>
                    <a:pt x="474" y="789"/>
                  </a:lnTo>
                  <a:lnTo>
                    <a:pt x="474" y="631"/>
                  </a:lnTo>
                  <a:lnTo>
                    <a:pt x="493" y="513"/>
                  </a:lnTo>
                  <a:lnTo>
                    <a:pt x="533" y="395"/>
                  </a:lnTo>
                  <a:lnTo>
                    <a:pt x="572" y="296"/>
                  </a:lnTo>
                  <a:lnTo>
                    <a:pt x="612" y="198"/>
                  </a:lnTo>
                  <a:lnTo>
                    <a:pt x="671" y="119"/>
                  </a:lnTo>
                  <a:lnTo>
                    <a:pt x="742" y="47"/>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2"/>
            <p:cNvSpPr/>
            <p:nvPr/>
          </p:nvSpPr>
          <p:spPr>
            <a:xfrm>
              <a:off x="4564425" y="1529825"/>
              <a:ext cx="76850" cy="65525"/>
            </a:xfrm>
            <a:custGeom>
              <a:avLst/>
              <a:gdLst/>
              <a:ahLst/>
              <a:cxnLst/>
              <a:rect l="l" t="t" r="r" b="b"/>
              <a:pathLst>
                <a:path w="3074" h="2621" extrusionOk="0">
                  <a:moveTo>
                    <a:pt x="104" y="314"/>
                  </a:moveTo>
                  <a:lnTo>
                    <a:pt x="99" y="316"/>
                  </a:lnTo>
                  <a:lnTo>
                    <a:pt x="0" y="375"/>
                  </a:lnTo>
                  <a:lnTo>
                    <a:pt x="104" y="314"/>
                  </a:lnTo>
                  <a:close/>
                  <a:moveTo>
                    <a:pt x="709" y="1"/>
                  </a:moveTo>
                  <a:lnTo>
                    <a:pt x="571" y="40"/>
                  </a:lnTo>
                  <a:lnTo>
                    <a:pt x="473" y="99"/>
                  </a:lnTo>
                  <a:lnTo>
                    <a:pt x="104" y="314"/>
                  </a:lnTo>
                  <a:lnTo>
                    <a:pt x="104" y="314"/>
                  </a:lnTo>
                  <a:lnTo>
                    <a:pt x="237" y="276"/>
                  </a:lnTo>
                  <a:lnTo>
                    <a:pt x="493" y="276"/>
                  </a:lnTo>
                  <a:lnTo>
                    <a:pt x="631" y="296"/>
                  </a:lnTo>
                  <a:lnTo>
                    <a:pt x="788" y="335"/>
                  </a:lnTo>
                  <a:lnTo>
                    <a:pt x="946" y="394"/>
                  </a:lnTo>
                  <a:lnTo>
                    <a:pt x="1103" y="473"/>
                  </a:lnTo>
                  <a:lnTo>
                    <a:pt x="1359" y="651"/>
                  </a:lnTo>
                  <a:lnTo>
                    <a:pt x="1615" y="867"/>
                  </a:lnTo>
                  <a:lnTo>
                    <a:pt x="1832" y="1104"/>
                  </a:lnTo>
                  <a:lnTo>
                    <a:pt x="2049" y="1379"/>
                  </a:lnTo>
                  <a:lnTo>
                    <a:pt x="2226" y="1675"/>
                  </a:lnTo>
                  <a:lnTo>
                    <a:pt x="2384" y="1990"/>
                  </a:lnTo>
                  <a:lnTo>
                    <a:pt x="2502" y="2305"/>
                  </a:lnTo>
                  <a:lnTo>
                    <a:pt x="2600" y="2620"/>
                  </a:lnTo>
                  <a:lnTo>
                    <a:pt x="3073" y="2345"/>
                  </a:lnTo>
                  <a:lnTo>
                    <a:pt x="2975" y="2029"/>
                  </a:lnTo>
                  <a:lnTo>
                    <a:pt x="2856" y="1714"/>
                  </a:lnTo>
                  <a:lnTo>
                    <a:pt x="2699" y="1399"/>
                  </a:lnTo>
                  <a:lnTo>
                    <a:pt x="2522" y="1104"/>
                  </a:lnTo>
                  <a:lnTo>
                    <a:pt x="2305" y="848"/>
                  </a:lnTo>
                  <a:lnTo>
                    <a:pt x="2088" y="591"/>
                  </a:lnTo>
                  <a:lnTo>
                    <a:pt x="1832" y="375"/>
                  </a:lnTo>
                  <a:lnTo>
                    <a:pt x="1576" y="197"/>
                  </a:lnTo>
                  <a:lnTo>
                    <a:pt x="1418" y="119"/>
                  </a:lnTo>
                  <a:lnTo>
                    <a:pt x="1261" y="60"/>
                  </a:lnTo>
                  <a:lnTo>
                    <a:pt x="1103" y="20"/>
                  </a:lnTo>
                  <a:lnTo>
                    <a:pt x="965"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2"/>
            <p:cNvSpPr/>
            <p:nvPr/>
          </p:nvSpPr>
          <p:spPr>
            <a:xfrm>
              <a:off x="4553100" y="1536725"/>
              <a:ext cx="76350" cy="100000"/>
            </a:xfrm>
            <a:custGeom>
              <a:avLst/>
              <a:gdLst/>
              <a:ahLst/>
              <a:cxnLst/>
              <a:rect l="l" t="t" r="r" b="b"/>
              <a:pathLst>
                <a:path w="3054" h="4000" extrusionOk="0">
                  <a:moveTo>
                    <a:pt x="690" y="0"/>
                  </a:moveTo>
                  <a:lnTo>
                    <a:pt x="571" y="40"/>
                  </a:lnTo>
                  <a:lnTo>
                    <a:pt x="453" y="99"/>
                  </a:lnTo>
                  <a:lnTo>
                    <a:pt x="355" y="158"/>
                  </a:lnTo>
                  <a:lnTo>
                    <a:pt x="256" y="256"/>
                  </a:lnTo>
                  <a:lnTo>
                    <a:pt x="177" y="355"/>
                  </a:lnTo>
                  <a:lnTo>
                    <a:pt x="118" y="473"/>
                  </a:lnTo>
                  <a:lnTo>
                    <a:pt x="59" y="611"/>
                  </a:lnTo>
                  <a:lnTo>
                    <a:pt x="20" y="749"/>
                  </a:lnTo>
                  <a:lnTo>
                    <a:pt x="0" y="926"/>
                  </a:lnTo>
                  <a:lnTo>
                    <a:pt x="0" y="1103"/>
                  </a:lnTo>
                  <a:lnTo>
                    <a:pt x="0" y="1281"/>
                  </a:lnTo>
                  <a:lnTo>
                    <a:pt x="20" y="1478"/>
                  </a:lnTo>
                  <a:lnTo>
                    <a:pt x="59" y="1675"/>
                  </a:lnTo>
                  <a:lnTo>
                    <a:pt x="118" y="1872"/>
                  </a:lnTo>
                  <a:lnTo>
                    <a:pt x="177" y="2069"/>
                  </a:lnTo>
                  <a:lnTo>
                    <a:pt x="256" y="2246"/>
                  </a:lnTo>
                  <a:lnTo>
                    <a:pt x="453" y="2620"/>
                  </a:lnTo>
                  <a:lnTo>
                    <a:pt x="670" y="2975"/>
                  </a:lnTo>
                  <a:lnTo>
                    <a:pt x="808" y="3152"/>
                  </a:lnTo>
                  <a:lnTo>
                    <a:pt x="946" y="3290"/>
                  </a:lnTo>
                  <a:lnTo>
                    <a:pt x="1084" y="3447"/>
                  </a:lnTo>
                  <a:lnTo>
                    <a:pt x="1241" y="3566"/>
                  </a:lnTo>
                  <a:lnTo>
                    <a:pt x="1399" y="3684"/>
                  </a:lnTo>
                  <a:lnTo>
                    <a:pt x="1556" y="3782"/>
                  </a:lnTo>
                  <a:lnTo>
                    <a:pt x="1793" y="3901"/>
                  </a:lnTo>
                  <a:lnTo>
                    <a:pt x="2009" y="3979"/>
                  </a:lnTo>
                  <a:lnTo>
                    <a:pt x="2226" y="3999"/>
                  </a:lnTo>
                  <a:lnTo>
                    <a:pt x="2423" y="3979"/>
                  </a:lnTo>
                  <a:lnTo>
                    <a:pt x="2600" y="3940"/>
                  </a:lnTo>
                  <a:lnTo>
                    <a:pt x="2738" y="3841"/>
                  </a:lnTo>
                  <a:lnTo>
                    <a:pt x="2876" y="3704"/>
                  </a:lnTo>
                  <a:lnTo>
                    <a:pt x="2975" y="3546"/>
                  </a:lnTo>
                  <a:lnTo>
                    <a:pt x="2600" y="3329"/>
                  </a:lnTo>
                  <a:lnTo>
                    <a:pt x="2521" y="3428"/>
                  </a:lnTo>
                  <a:lnTo>
                    <a:pt x="2403" y="3487"/>
                  </a:lnTo>
                  <a:lnTo>
                    <a:pt x="2285" y="3546"/>
                  </a:lnTo>
                  <a:lnTo>
                    <a:pt x="2167" y="3566"/>
                  </a:lnTo>
                  <a:lnTo>
                    <a:pt x="2029" y="3566"/>
                  </a:lnTo>
                  <a:lnTo>
                    <a:pt x="1871" y="3546"/>
                  </a:lnTo>
                  <a:lnTo>
                    <a:pt x="1714" y="3487"/>
                  </a:lnTo>
                  <a:lnTo>
                    <a:pt x="1556" y="3408"/>
                  </a:lnTo>
                  <a:lnTo>
                    <a:pt x="1418" y="3329"/>
                  </a:lnTo>
                  <a:lnTo>
                    <a:pt x="1300" y="3231"/>
                  </a:lnTo>
                  <a:lnTo>
                    <a:pt x="1064" y="3014"/>
                  </a:lnTo>
                  <a:lnTo>
                    <a:pt x="867" y="2778"/>
                  </a:lnTo>
                  <a:lnTo>
                    <a:pt x="690" y="2502"/>
                  </a:lnTo>
                  <a:lnTo>
                    <a:pt x="532" y="2206"/>
                  </a:lnTo>
                  <a:lnTo>
                    <a:pt x="433" y="1891"/>
                  </a:lnTo>
                  <a:lnTo>
                    <a:pt x="355" y="1596"/>
                  </a:lnTo>
                  <a:lnTo>
                    <a:pt x="335" y="1438"/>
                  </a:lnTo>
                  <a:lnTo>
                    <a:pt x="335" y="1281"/>
                  </a:lnTo>
                  <a:lnTo>
                    <a:pt x="335" y="1143"/>
                  </a:lnTo>
                  <a:lnTo>
                    <a:pt x="355" y="1025"/>
                  </a:lnTo>
                  <a:lnTo>
                    <a:pt x="394" y="906"/>
                  </a:lnTo>
                  <a:lnTo>
                    <a:pt x="433" y="788"/>
                  </a:lnTo>
                  <a:lnTo>
                    <a:pt x="473" y="709"/>
                  </a:lnTo>
                  <a:lnTo>
                    <a:pt x="532" y="631"/>
                  </a:lnTo>
                  <a:lnTo>
                    <a:pt x="611" y="552"/>
                  </a:lnTo>
                  <a:lnTo>
                    <a:pt x="690" y="493"/>
                  </a:lnTo>
                  <a:lnTo>
                    <a:pt x="768" y="453"/>
                  </a:lnTo>
                  <a:lnTo>
                    <a:pt x="867" y="434"/>
                  </a:lnTo>
                  <a:lnTo>
                    <a:pt x="965" y="414"/>
                  </a:lnTo>
                  <a:lnTo>
                    <a:pt x="1084" y="414"/>
                  </a:lnTo>
                  <a:lnTo>
                    <a:pt x="1202" y="434"/>
                  </a:lnTo>
                  <a:lnTo>
                    <a:pt x="1320" y="473"/>
                  </a:lnTo>
                  <a:lnTo>
                    <a:pt x="1438" y="532"/>
                  </a:lnTo>
                  <a:lnTo>
                    <a:pt x="1556" y="591"/>
                  </a:lnTo>
                  <a:lnTo>
                    <a:pt x="1753" y="709"/>
                  </a:lnTo>
                  <a:lnTo>
                    <a:pt x="1931" y="867"/>
                  </a:lnTo>
                  <a:lnTo>
                    <a:pt x="2108" y="1044"/>
                  </a:lnTo>
                  <a:lnTo>
                    <a:pt x="2246" y="1241"/>
                  </a:lnTo>
                  <a:lnTo>
                    <a:pt x="2403" y="1458"/>
                  </a:lnTo>
                  <a:lnTo>
                    <a:pt x="2521" y="1675"/>
                  </a:lnTo>
                  <a:lnTo>
                    <a:pt x="2620" y="1911"/>
                  </a:lnTo>
                  <a:lnTo>
                    <a:pt x="2699" y="2147"/>
                  </a:lnTo>
                  <a:lnTo>
                    <a:pt x="3053" y="2344"/>
                  </a:lnTo>
                  <a:lnTo>
                    <a:pt x="2955" y="2029"/>
                  </a:lnTo>
                  <a:lnTo>
                    <a:pt x="2837" y="1714"/>
                  </a:lnTo>
                  <a:lnTo>
                    <a:pt x="2679" y="1399"/>
                  </a:lnTo>
                  <a:lnTo>
                    <a:pt x="2502" y="1103"/>
                  </a:lnTo>
                  <a:lnTo>
                    <a:pt x="2285" y="828"/>
                  </a:lnTo>
                  <a:lnTo>
                    <a:pt x="2068" y="591"/>
                  </a:lnTo>
                  <a:lnTo>
                    <a:pt x="1812" y="375"/>
                  </a:lnTo>
                  <a:lnTo>
                    <a:pt x="1556" y="197"/>
                  </a:lnTo>
                  <a:lnTo>
                    <a:pt x="1399" y="118"/>
                  </a:lnTo>
                  <a:lnTo>
                    <a:pt x="1241" y="59"/>
                  </a:lnTo>
                  <a:lnTo>
                    <a:pt x="1103"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2"/>
            <p:cNvSpPr/>
            <p:nvPr/>
          </p:nvSpPr>
          <p:spPr>
            <a:xfrm>
              <a:off x="4674225" y="1571200"/>
              <a:ext cx="33525" cy="10850"/>
            </a:xfrm>
            <a:custGeom>
              <a:avLst/>
              <a:gdLst/>
              <a:ahLst/>
              <a:cxnLst/>
              <a:rect l="l" t="t" r="r" b="b"/>
              <a:pathLst>
                <a:path w="1341" h="434" extrusionOk="0">
                  <a:moveTo>
                    <a:pt x="474" y="0"/>
                  </a:moveTo>
                  <a:lnTo>
                    <a:pt x="1" y="256"/>
                  </a:lnTo>
                  <a:lnTo>
                    <a:pt x="119" y="335"/>
                  </a:lnTo>
                  <a:lnTo>
                    <a:pt x="237" y="374"/>
                  </a:lnTo>
                  <a:lnTo>
                    <a:pt x="355" y="414"/>
                  </a:lnTo>
                  <a:lnTo>
                    <a:pt x="474" y="434"/>
                  </a:lnTo>
                  <a:lnTo>
                    <a:pt x="572" y="434"/>
                  </a:lnTo>
                  <a:lnTo>
                    <a:pt x="690" y="414"/>
                  </a:lnTo>
                  <a:lnTo>
                    <a:pt x="769" y="394"/>
                  </a:lnTo>
                  <a:lnTo>
                    <a:pt x="868" y="355"/>
                  </a:lnTo>
                  <a:lnTo>
                    <a:pt x="1340" y="79"/>
                  </a:lnTo>
                  <a:lnTo>
                    <a:pt x="1340" y="79"/>
                  </a:lnTo>
                  <a:lnTo>
                    <a:pt x="1242" y="118"/>
                  </a:lnTo>
                  <a:lnTo>
                    <a:pt x="1163" y="138"/>
                  </a:lnTo>
                  <a:lnTo>
                    <a:pt x="1045" y="158"/>
                  </a:lnTo>
                  <a:lnTo>
                    <a:pt x="946" y="158"/>
                  </a:lnTo>
                  <a:lnTo>
                    <a:pt x="828" y="138"/>
                  </a:lnTo>
                  <a:lnTo>
                    <a:pt x="710" y="99"/>
                  </a:lnTo>
                  <a:lnTo>
                    <a:pt x="592" y="59"/>
                  </a:lnTo>
                  <a:lnTo>
                    <a:pt x="474"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2"/>
            <p:cNvSpPr/>
            <p:nvPr/>
          </p:nvSpPr>
          <p:spPr>
            <a:xfrm>
              <a:off x="4635325" y="1492400"/>
              <a:ext cx="76350" cy="100475"/>
            </a:xfrm>
            <a:custGeom>
              <a:avLst/>
              <a:gdLst/>
              <a:ahLst/>
              <a:cxnLst/>
              <a:rect l="l" t="t" r="r" b="b"/>
              <a:pathLst>
                <a:path w="3054" h="4019" extrusionOk="0">
                  <a:moveTo>
                    <a:pt x="828" y="0"/>
                  </a:moveTo>
                  <a:lnTo>
                    <a:pt x="690" y="20"/>
                  </a:lnTo>
                  <a:lnTo>
                    <a:pt x="572" y="60"/>
                  </a:lnTo>
                  <a:lnTo>
                    <a:pt x="454" y="99"/>
                  </a:lnTo>
                  <a:lnTo>
                    <a:pt x="355" y="178"/>
                  </a:lnTo>
                  <a:lnTo>
                    <a:pt x="257" y="257"/>
                  </a:lnTo>
                  <a:lnTo>
                    <a:pt x="178" y="355"/>
                  </a:lnTo>
                  <a:lnTo>
                    <a:pt x="119" y="473"/>
                  </a:lnTo>
                  <a:lnTo>
                    <a:pt x="60" y="611"/>
                  </a:lnTo>
                  <a:lnTo>
                    <a:pt x="20" y="769"/>
                  </a:lnTo>
                  <a:lnTo>
                    <a:pt x="1" y="926"/>
                  </a:lnTo>
                  <a:lnTo>
                    <a:pt x="1" y="1104"/>
                  </a:lnTo>
                  <a:lnTo>
                    <a:pt x="1" y="1301"/>
                  </a:lnTo>
                  <a:lnTo>
                    <a:pt x="20" y="1478"/>
                  </a:lnTo>
                  <a:lnTo>
                    <a:pt x="60" y="1675"/>
                  </a:lnTo>
                  <a:lnTo>
                    <a:pt x="119" y="1872"/>
                  </a:lnTo>
                  <a:lnTo>
                    <a:pt x="178" y="2069"/>
                  </a:lnTo>
                  <a:lnTo>
                    <a:pt x="257" y="2266"/>
                  </a:lnTo>
                  <a:lnTo>
                    <a:pt x="454" y="2640"/>
                  </a:lnTo>
                  <a:lnTo>
                    <a:pt x="690" y="2995"/>
                  </a:lnTo>
                  <a:lnTo>
                    <a:pt x="808" y="3152"/>
                  </a:lnTo>
                  <a:lnTo>
                    <a:pt x="946" y="3310"/>
                  </a:lnTo>
                  <a:lnTo>
                    <a:pt x="1084" y="3448"/>
                  </a:lnTo>
                  <a:lnTo>
                    <a:pt x="1242" y="3586"/>
                  </a:lnTo>
                  <a:lnTo>
                    <a:pt x="1399" y="3704"/>
                  </a:lnTo>
                  <a:lnTo>
                    <a:pt x="1557" y="3802"/>
                  </a:lnTo>
                  <a:lnTo>
                    <a:pt x="1793" y="3920"/>
                  </a:lnTo>
                  <a:lnTo>
                    <a:pt x="2010" y="3979"/>
                  </a:lnTo>
                  <a:lnTo>
                    <a:pt x="2227" y="4019"/>
                  </a:lnTo>
                  <a:lnTo>
                    <a:pt x="2424" y="3999"/>
                  </a:lnTo>
                  <a:lnTo>
                    <a:pt x="2601" y="3940"/>
                  </a:lnTo>
                  <a:lnTo>
                    <a:pt x="2758" y="3861"/>
                  </a:lnTo>
                  <a:lnTo>
                    <a:pt x="2877" y="3723"/>
                  </a:lnTo>
                  <a:lnTo>
                    <a:pt x="2995" y="3546"/>
                  </a:lnTo>
                  <a:lnTo>
                    <a:pt x="2601" y="3329"/>
                  </a:lnTo>
                  <a:lnTo>
                    <a:pt x="2522" y="3428"/>
                  </a:lnTo>
                  <a:lnTo>
                    <a:pt x="2424" y="3507"/>
                  </a:lnTo>
                  <a:lnTo>
                    <a:pt x="2305" y="3546"/>
                  </a:lnTo>
                  <a:lnTo>
                    <a:pt x="2168" y="3586"/>
                  </a:lnTo>
                  <a:lnTo>
                    <a:pt x="2030" y="3586"/>
                  </a:lnTo>
                  <a:lnTo>
                    <a:pt x="1872" y="3546"/>
                  </a:lnTo>
                  <a:lnTo>
                    <a:pt x="1714" y="3507"/>
                  </a:lnTo>
                  <a:lnTo>
                    <a:pt x="1557" y="3408"/>
                  </a:lnTo>
                  <a:lnTo>
                    <a:pt x="1419" y="3329"/>
                  </a:lnTo>
                  <a:lnTo>
                    <a:pt x="1301" y="3251"/>
                  </a:lnTo>
                  <a:lnTo>
                    <a:pt x="1084" y="3034"/>
                  </a:lnTo>
                  <a:lnTo>
                    <a:pt x="867" y="2778"/>
                  </a:lnTo>
                  <a:lnTo>
                    <a:pt x="690" y="2502"/>
                  </a:lnTo>
                  <a:lnTo>
                    <a:pt x="533" y="2207"/>
                  </a:lnTo>
                  <a:lnTo>
                    <a:pt x="434" y="1911"/>
                  </a:lnTo>
                  <a:lnTo>
                    <a:pt x="355" y="1596"/>
                  </a:lnTo>
                  <a:lnTo>
                    <a:pt x="336" y="1458"/>
                  </a:lnTo>
                  <a:lnTo>
                    <a:pt x="336" y="1301"/>
                  </a:lnTo>
                  <a:lnTo>
                    <a:pt x="336" y="1163"/>
                  </a:lnTo>
                  <a:lnTo>
                    <a:pt x="355" y="1025"/>
                  </a:lnTo>
                  <a:lnTo>
                    <a:pt x="395" y="907"/>
                  </a:lnTo>
                  <a:lnTo>
                    <a:pt x="434" y="808"/>
                  </a:lnTo>
                  <a:lnTo>
                    <a:pt x="473" y="710"/>
                  </a:lnTo>
                  <a:lnTo>
                    <a:pt x="552" y="631"/>
                  </a:lnTo>
                  <a:lnTo>
                    <a:pt x="611" y="572"/>
                  </a:lnTo>
                  <a:lnTo>
                    <a:pt x="690" y="513"/>
                  </a:lnTo>
                  <a:lnTo>
                    <a:pt x="789" y="473"/>
                  </a:lnTo>
                  <a:lnTo>
                    <a:pt x="867" y="454"/>
                  </a:lnTo>
                  <a:lnTo>
                    <a:pt x="986" y="434"/>
                  </a:lnTo>
                  <a:lnTo>
                    <a:pt x="1084" y="434"/>
                  </a:lnTo>
                  <a:lnTo>
                    <a:pt x="1202" y="454"/>
                  </a:lnTo>
                  <a:lnTo>
                    <a:pt x="1320" y="493"/>
                  </a:lnTo>
                  <a:lnTo>
                    <a:pt x="1439" y="532"/>
                  </a:lnTo>
                  <a:lnTo>
                    <a:pt x="1557" y="591"/>
                  </a:lnTo>
                  <a:lnTo>
                    <a:pt x="1754" y="729"/>
                  </a:lnTo>
                  <a:lnTo>
                    <a:pt x="1931" y="887"/>
                  </a:lnTo>
                  <a:lnTo>
                    <a:pt x="2108" y="1064"/>
                  </a:lnTo>
                  <a:lnTo>
                    <a:pt x="2266" y="1261"/>
                  </a:lnTo>
                  <a:lnTo>
                    <a:pt x="2404" y="1458"/>
                  </a:lnTo>
                  <a:lnTo>
                    <a:pt x="2522" y="1694"/>
                  </a:lnTo>
                  <a:lnTo>
                    <a:pt x="2621" y="1911"/>
                  </a:lnTo>
                  <a:lnTo>
                    <a:pt x="2699" y="2148"/>
                  </a:lnTo>
                  <a:lnTo>
                    <a:pt x="3054" y="2364"/>
                  </a:lnTo>
                  <a:lnTo>
                    <a:pt x="2955" y="2049"/>
                  </a:lnTo>
                  <a:lnTo>
                    <a:pt x="2837" y="1714"/>
                  </a:lnTo>
                  <a:lnTo>
                    <a:pt x="2680" y="1419"/>
                  </a:lnTo>
                  <a:lnTo>
                    <a:pt x="2502" y="1123"/>
                  </a:lnTo>
                  <a:lnTo>
                    <a:pt x="2286" y="847"/>
                  </a:lnTo>
                  <a:lnTo>
                    <a:pt x="2069" y="611"/>
                  </a:lnTo>
                  <a:lnTo>
                    <a:pt x="1813" y="394"/>
                  </a:lnTo>
                  <a:lnTo>
                    <a:pt x="1557" y="217"/>
                  </a:lnTo>
                  <a:lnTo>
                    <a:pt x="1399" y="138"/>
                  </a:lnTo>
                  <a:lnTo>
                    <a:pt x="1242" y="79"/>
                  </a:lnTo>
                  <a:lnTo>
                    <a:pt x="1104"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2"/>
            <p:cNvSpPr/>
            <p:nvPr/>
          </p:nvSpPr>
          <p:spPr>
            <a:xfrm>
              <a:off x="4748100" y="1523425"/>
              <a:ext cx="33525" cy="11350"/>
            </a:xfrm>
            <a:custGeom>
              <a:avLst/>
              <a:gdLst/>
              <a:ahLst/>
              <a:cxnLst/>
              <a:rect l="l" t="t" r="r" b="b"/>
              <a:pathLst>
                <a:path w="1341" h="454" extrusionOk="0">
                  <a:moveTo>
                    <a:pt x="1340" y="79"/>
                  </a:moveTo>
                  <a:lnTo>
                    <a:pt x="1237" y="139"/>
                  </a:lnTo>
                  <a:lnTo>
                    <a:pt x="1237" y="139"/>
                  </a:lnTo>
                  <a:lnTo>
                    <a:pt x="1242" y="138"/>
                  </a:lnTo>
                  <a:lnTo>
                    <a:pt x="1340" y="79"/>
                  </a:lnTo>
                  <a:close/>
                  <a:moveTo>
                    <a:pt x="473" y="0"/>
                  </a:moveTo>
                  <a:lnTo>
                    <a:pt x="1" y="276"/>
                  </a:lnTo>
                  <a:lnTo>
                    <a:pt x="119" y="335"/>
                  </a:lnTo>
                  <a:lnTo>
                    <a:pt x="237" y="394"/>
                  </a:lnTo>
                  <a:lnTo>
                    <a:pt x="355" y="434"/>
                  </a:lnTo>
                  <a:lnTo>
                    <a:pt x="473" y="434"/>
                  </a:lnTo>
                  <a:lnTo>
                    <a:pt x="572" y="453"/>
                  </a:lnTo>
                  <a:lnTo>
                    <a:pt x="670" y="434"/>
                  </a:lnTo>
                  <a:lnTo>
                    <a:pt x="769" y="394"/>
                  </a:lnTo>
                  <a:lnTo>
                    <a:pt x="867" y="355"/>
                  </a:lnTo>
                  <a:lnTo>
                    <a:pt x="1237" y="139"/>
                  </a:lnTo>
                  <a:lnTo>
                    <a:pt x="1237" y="139"/>
                  </a:lnTo>
                  <a:lnTo>
                    <a:pt x="1143" y="158"/>
                  </a:lnTo>
                  <a:lnTo>
                    <a:pt x="1045" y="178"/>
                  </a:lnTo>
                  <a:lnTo>
                    <a:pt x="946" y="158"/>
                  </a:lnTo>
                  <a:lnTo>
                    <a:pt x="828" y="158"/>
                  </a:lnTo>
                  <a:lnTo>
                    <a:pt x="710" y="119"/>
                  </a:lnTo>
                  <a:lnTo>
                    <a:pt x="592" y="7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2"/>
            <p:cNvSpPr/>
            <p:nvPr/>
          </p:nvSpPr>
          <p:spPr>
            <a:xfrm>
              <a:off x="4709200" y="1445125"/>
              <a:ext cx="76350" cy="100000"/>
            </a:xfrm>
            <a:custGeom>
              <a:avLst/>
              <a:gdLst/>
              <a:ahLst/>
              <a:cxnLst/>
              <a:rect l="l" t="t" r="r" b="b"/>
              <a:pathLst>
                <a:path w="3054" h="4000" extrusionOk="0">
                  <a:moveTo>
                    <a:pt x="808" y="0"/>
                  </a:moveTo>
                  <a:lnTo>
                    <a:pt x="690" y="20"/>
                  </a:lnTo>
                  <a:lnTo>
                    <a:pt x="572" y="40"/>
                  </a:lnTo>
                  <a:lnTo>
                    <a:pt x="453" y="99"/>
                  </a:lnTo>
                  <a:lnTo>
                    <a:pt x="355" y="158"/>
                  </a:lnTo>
                  <a:lnTo>
                    <a:pt x="257" y="256"/>
                  </a:lnTo>
                  <a:lnTo>
                    <a:pt x="178" y="355"/>
                  </a:lnTo>
                  <a:lnTo>
                    <a:pt x="119" y="473"/>
                  </a:lnTo>
                  <a:lnTo>
                    <a:pt x="60" y="611"/>
                  </a:lnTo>
                  <a:lnTo>
                    <a:pt x="20" y="749"/>
                  </a:lnTo>
                  <a:lnTo>
                    <a:pt x="0" y="926"/>
                  </a:lnTo>
                  <a:lnTo>
                    <a:pt x="0" y="1104"/>
                  </a:lnTo>
                  <a:lnTo>
                    <a:pt x="0" y="1281"/>
                  </a:lnTo>
                  <a:lnTo>
                    <a:pt x="20" y="1478"/>
                  </a:lnTo>
                  <a:lnTo>
                    <a:pt x="60" y="1675"/>
                  </a:lnTo>
                  <a:lnTo>
                    <a:pt x="119" y="1872"/>
                  </a:lnTo>
                  <a:lnTo>
                    <a:pt x="178" y="2069"/>
                  </a:lnTo>
                  <a:lnTo>
                    <a:pt x="257" y="2266"/>
                  </a:lnTo>
                  <a:lnTo>
                    <a:pt x="453" y="2640"/>
                  </a:lnTo>
                  <a:lnTo>
                    <a:pt x="670" y="2995"/>
                  </a:lnTo>
                  <a:lnTo>
                    <a:pt x="808" y="3152"/>
                  </a:lnTo>
                  <a:lnTo>
                    <a:pt x="946" y="3310"/>
                  </a:lnTo>
                  <a:lnTo>
                    <a:pt x="1084" y="3448"/>
                  </a:lnTo>
                  <a:lnTo>
                    <a:pt x="1241" y="3585"/>
                  </a:lnTo>
                  <a:lnTo>
                    <a:pt x="1379" y="3684"/>
                  </a:lnTo>
                  <a:lnTo>
                    <a:pt x="1557" y="3802"/>
                  </a:lnTo>
                  <a:lnTo>
                    <a:pt x="1793" y="3901"/>
                  </a:lnTo>
                  <a:lnTo>
                    <a:pt x="2010" y="3979"/>
                  </a:lnTo>
                  <a:lnTo>
                    <a:pt x="2226" y="3999"/>
                  </a:lnTo>
                  <a:lnTo>
                    <a:pt x="2423" y="3999"/>
                  </a:lnTo>
                  <a:lnTo>
                    <a:pt x="2601" y="3940"/>
                  </a:lnTo>
                  <a:lnTo>
                    <a:pt x="2738" y="3842"/>
                  </a:lnTo>
                  <a:lnTo>
                    <a:pt x="2876" y="3723"/>
                  </a:lnTo>
                  <a:lnTo>
                    <a:pt x="2975" y="3546"/>
                  </a:lnTo>
                  <a:lnTo>
                    <a:pt x="2601" y="3329"/>
                  </a:lnTo>
                  <a:lnTo>
                    <a:pt x="2522" y="3428"/>
                  </a:lnTo>
                  <a:lnTo>
                    <a:pt x="2404" y="3507"/>
                  </a:lnTo>
                  <a:lnTo>
                    <a:pt x="2285" y="3546"/>
                  </a:lnTo>
                  <a:lnTo>
                    <a:pt x="2167" y="3566"/>
                  </a:lnTo>
                  <a:lnTo>
                    <a:pt x="2029" y="3566"/>
                  </a:lnTo>
                  <a:lnTo>
                    <a:pt x="1872" y="3546"/>
                  </a:lnTo>
                  <a:lnTo>
                    <a:pt x="1714" y="3487"/>
                  </a:lnTo>
                  <a:lnTo>
                    <a:pt x="1557" y="3408"/>
                  </a:lnTo>
                  <a:lnTo>
                    <a:pt x="1419" y="3329"/>
                  </a:lnTo>
                  <a:lnTo>
                    <a:pt x="1301" y="3231"/>
                  </a:lnTo>
                  <a:lnTo>
                    <a:pt x="1064" y="3034"/>
                  </a:lnTo>
                  <a:lnTo>
                    <a:pt x="867" y="2778"/>
                  </a:lnTo>
                  <a:lnTo>
                    <a:pt x="690" y="2502"/>
                  </a:lnTo>
                  <a:lnTo>
                    <a:pt x="532" y="2207"/>
                  </a:lnTo>
                  <a:lnTo>
                    <a:pt x="414" y="1891"/>
                  </a:lnTo>
                  <a:lnTo>
                    <a:pt x="355" y="1596"/>
                  </a:lnTo>
                  <a:lnTo>
                    <a:pt x="335" y="1438"/>
                  </a:lnTo>
                  <a:lnTo>
                    <a:pt x="335" y="1301"/>
                  </a:lnTo>
                  <a:lnTo>
                    <a:pt x="335" y="1163"/>
                  </a:lnTo>
                  <a:lnTo>
                    <a:pt x="355" y="1025"/>
                  </a:lnTo>
                  <a:lnTo>
                    <a:pt x="394" y="907"/>
                  </a:lnTo>
                  <a:lnTo>
                    <a:pt x="434" y="808"/>
                  </a:lnTo>
                  <a:lnTo>
                    <a:pt x="473" y="710"/>
                  </a:lnTo>
                  <a:lnTo>
                    <a:pt x="532" y="631"/>
                  </a:lnTo>
                  <a:lnTo>
                    <a:pt x="611" y="552"/>
                  </a:lnTo>
                  <a:lnTo>
                    <a:pt x="690" y="513"/>
                  </a:lnTo>
                  <a:lnTo>
                    <a:pt x="769" y="473"/>
                  </a:lnTo>
                  <a:lnTo>
                    <a:pt x="867" y="434"/>
                  </a:lnTo>
                  <a:lnTo>
                    <a:pt x="1084" y="434"/>
                  </a:lnTo>
                  <a:lnTo>
                    <a:pt x="1202" y="453"/>
                  </a:lnTo>
                  <a:lnTo>
                    <a:pt x="1320" y="473"/>
                  </a:lnTo>
                  <a:lnTo>
                    <a:pt x="1438" y="532"/>
                  </a:lnTo>
                  <a:lnTo>
                    <a:pt x="1557" y="591"/>
                  </a:lnTo>
                  <a:lnTo>
                    <a:pt x="1754" y="729"/>
                  </a:lnTo>
                  <a:lnTo>
                    <a:pt x="1931" y="867"/>
                  </a:lnTo>
                  <a:lnTo>
                    <a:pt x="2108" y="1044"/>
                  </a:lnTo>
                  <a:lnTo>
                    <a:pt x="2246" y="1241"/>
                  </a:lnTo>
                  <a:lnTo>
                    <a:pt x="2404" y="1458"/>
                  </a:lnTo>
                  <a:lnTo>
                    <a:pt x="2522" y="1675"/>
                  </a:lnTo>
                  <a:lnTo>
                    <a:pt x="2620" y="1911"/>
                  </a:lnTo>
                  <a:lnTo>
                    <a:pt x="2699" y="2148"/>
                  </a:lnTo>
                  <a:lnTo>
                    <a:pt x="3054" y="2345"/>
                  </a:lnTo>
                  <a:lnTo>
                    <a:pt x="3054" y="2345"/>
                  </a:lnTo>
                  <a:lnTo>
                    <a:pt x="2955" y="2029"/>
                  </a:lnTo>
                  <a:lnTo>
                    <a:pt x="2837" y="1714"/>
                  </a:lnTo>
                  <a:lnTo>
                    <a:pt x="2679" y="1399"/>
                  </a:lnTo>
                  <a:lnTo>
                    <a:pt x="2502" y="1123"/>
                  </a:lnTo>
                  <a:lnTo>
                    <a:pt x="2285" y="847"/>
                  </a:lnTo>
                  <a:lnTo>
                    <a:pt x="2069" y="591"/>
                  </a:lnTo>
                  <a:lnTo>
                    <a:pt x="1813" y="375"/>
                  </a:lnTo>
                  <a:lnTo>
                    <a:pt x="1557" y="217"/>
                  </a:lnTo>
                  <a:lnTo>
                    <a:pt x="1399" y="119"/>
                  </a:lnTo>
                  <a:lnTo>
                    <a:pt x="1241" y="60"/>
                  </a:lnTo>
                  <a:lnTo>
                    <a:pt x="1104"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2"/>
            <p:cNvSpPr/>
            <p:nvPr/>
          </p:nvSpPr>
          <p:spPr>
            <a:xfrm>
              <a:off x="4827400" y="1480575"/>
              <a:ext cx="33500" cy="10875"/>
            </a:xfrm>
            <a:custGeom>
              <a:avLst/>
              <a:gdLst/>
              <a:ahLst/>
              <a:cxnLst/>
              <a:rect l="l" t="t" r="r" b="b"/>
              <a:pathLst>
                <a:path w="1340" h="435" extrusionOk="0">
                  <a:moveTo>
                    <a:pt x="473" y="1"/>
                  </a:moveTo>
                  <a:lnTo>
                    <a:pt x="0" y="276"/>
                  </a:lnTo>
                  <a:lnTo>
                    <a:pt x="118" y="336"/>
                  </a:lnTo>
                  <a:lnTo>
                    <a:pt x="256" y="375"/>
                  </a:lnTo>
                  <a:lnTo>
                    <a:pt x="374" y="414"/>
                  </a:lnTo>
                  <a:lnTo>
                    <a:pt x="473" y="434"/>
                  </a:lnTo>
                  <a:lnTo>
                    <a:pt x="591" y="434"/>
                  </a:lnTo>
                  <a:lnTo>
                    <a:pt x="689" y="414"/>
                  </a:lnTo>
                  <a:lnTo>
                    <a:pt x="788" y="395"/>
                  </a:lnTo>
                  <a:lnTo>
                    <a:pt x="867" y="355"/>
                  </a:lnTo>
                  <a:lnTo>
                    <a:pt x="1339" y="79"/>
                  </a:lnTo>
                  <a:lnTo>
                    <a:pt x="1339" y="79"/>
                  </a:lnTo>
                  <a:lnTo>
                    <a:pt x="1261" y="119"/>
                  </a:lnTo>
                  <a:lnTo>
                    <a:pt x="1162" y="139"/>
                  </a:lnTo>
                  <a:lnTo>
                    <a:pt x="1064" y="158"/>
                  </a:lnTo>
                  <a:lnTo>
                    <a:pt x="946" y="158"/>
                  </a:lnTo>
                  <a:lnTo>
                    <a:pt x="847" y="139"/>
                  </a:lnTo>
                  <a:lnTo>
                    <a:pt x="729" y="119"/>
                  </a:lnTo>
                  <a:lnTo>
                    <a:pt x="591" y="60"/>
                  </a:lnTo>
                  <a:lnTo>
                    <a:pt x="473" y="1"/>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2"/>
            <p:cNvSpPr/>
            <p:nvPr/>
          </p:nvSpPr>
          <p:spPr>
            <a:xfrm>
              <a:off x="4788475" y="1401775"/>
              <a:ext cx="76375" cy="100500"/>
            </a:xfrm>
            <a:custGeom>
              <a:avLst/>
              <a:gdLst/>
              <a:ahLst/>
              <a:cxnLst/>
              <a:rect l="l" t="t" r="r" b="b"/>
              <a:pathLst>
                <a:path w="3055" h="4020" extrusionOk="0">
                  <a:moveTo>
                    <a:pt x="828" y="1"/>
                  </a:moveTo>
                  <a:lnTo>
                    <a:pt x="690" y="21"/>
                  </a:lnTo>
                  <a:lnTo>
                    <a:pt x="572" y="60"/>
                  </a:lnTo>
                  <a:lnTo>
                    <a:pt x="454" y="99"/>
                  </a:lnTo>
                  <a:lnTo>
                    <a:pt x="355" y="178"/>
                  </a:lnTo>
                  <a:lnTo>
                    <a:pt x="277" y="257"/>
                  </a:lnTo>
                  <a:lnTo>
                    <a:pt x="198" y="375"/>
                  </a:lnTo>
                  <a:lnTo>
                    <a:pt x="119" y="493"/>
                  </a:lnTo>
                  <a:lnTo>
                    <a:pt x="80" y="612"/>
                  </a:lnTo>
                  <a:lnTo>
                    <a:pt x="40" y="769"/>
                  </a:lnTo>
                  <a:lnTo>
                    <a:pt x="1" y="927"/>
                  </a:lnTo>
                  <a:lnTo>
                    <a:pt x="1" y="1104"/>
                  </a:lnTo>
                  <a:lnTo>
                    <a:pt x="1" y="1301"/>
                  </a:lnTo>
                  <a:lnTo>
                    <a:pt x="40" y="1498"/>
                  </a:lnTo>
                  <a:lnTo>
                    <a:pt x="60" y="1695"/>
                  </a:lnTo>
                  <a:lnTo>
                    <a:pt x="119" y="1872"/>
                  </a:lnTo>
                  <a:lnTo>
                    <a:pt x="178" y="2069"/>
                  </a:lnTo>
                  <a:lnTo>
                    <a:pt x="257" y="2266"/>
                  </a:lnTo>
                  <a:lnTo>
                    <a:pt x="454" y="2641"/>
                  </a:lnTo>
                  <a:lnTo>
                    <a:pt x="690" y="2995"/>
                  </a:lnTo>
                  <a:lnTo>
                    <a:pt x="808" y="3153"/>
                  </a:lnTo>
                  <a:lnTo>
                    <a:pt x="946" y="3310"/>
                  </a:lnTo>
                  <a:lnTo>
                    <a:pt x="1084" y="3448"/>
                  </a:lnTo>
                  <a:lnTo>
                    <a:pt x="1242" y="3586"/>
                  </a:lnTo>
                  <a:lnTo>
                    <a:pt x="1399" y="3704"/>
                  </a:lnTo>
                  <a:lnTo>
                    <a:pt x="1557" y="3803"/>
                  </a:lnTo>
                  <a:lnTo>
                    <a:pt x="1793" y="3921"/>
                  </a:lnTo>
                  <a:lnTo>
                    <a:pt x="2010" y="4000"/>
                  </a:lnTo>
                  <a:lnTo>
                    <a:pt x="2227" y="4019"/>
                  </a:lnTo>
                  <a:lnTo>
                    <a:pt x="2424" y="4000"/>
                  </a:lnTo>
                  <a:lnTo>
                    <a:pt x="2601" y="3941"/>
                  </a:lnTo>
                  <a:lnTo>
                    <a:pt x="2759" y="3862"/>
                  </a:lnTo>
                  <a:lnTo>
                    <a:pt x="2877" y="3724"/>
                  </a:lnTo>
                  <a:lnTo>
                    <a:pt x="2995" y="3566"/>
                  </a:lnTo>
                  <a:lnTo>
                    <a:pt x="2601" y="3330"/>
                  </a:lnTo>
                  <a:lnTo>
                    <a:pt x="2522" y="3428"/>
                  </a:lnTo>
                  <a:lnTo>
                    <a:pt x="2424" y="3507"/>
                  </a:lnTo>
                  <a:lnTo>
                    <a:pt x="2306" y="3566"/>
                  </a:lnTo>
                  <a:lnTo>
                    <a:pt x="2168" y="3586"/>
                  </a:lnTo>
                  <a:lnTo>
                    <a:pt x="2030" y="3586"/>
                  </a:lnTo>
                  <a:lnTo>
                    <a:pt x="1872" y="3566"/>
                  </a:lnTo>
                  <a:lnTo>
                    <a:pt x="1715" y="3507"/>
                  </a:lnTo>
                  <a:lnTo>
                    <a:pt x="1557" y="3428"/>
                  </a:lnTo>
                  <a:lnTo>
                    <a:pt x="1439" y="3350"/>
                  </a:lnTo>
                  <a:lnTo>
                    <a:pt x="1301" y="3251"/>
                  </a:lnTo>
                  <a:lnTo>
                    <a:pt x="1084" y="3035"/>
                  </a:lnTo>
                  <a:lnTo>
                    <a:pt x="868" y="2778"/>
                  </a:lnTo>
                  <a:lnTo>
                    <a:pt x="690" y="2503"/>
                  </a:lnTo>
                  <a:lnTo>
                    <a:pt x="552" y="2207"/>
                  </a:lnTo>
                  <a:lnTo>
                    <a:pt x="434" y="1912"/>
                  </a:lnTo>
                  <a:lnTo>
                    <a:pt x="355" y="1597"/>
                  </a:lnTo>
                  <a:lnTo>
                    <a:pt x="336" y="1459"/>
                  </a:lnTo>
                  <a:lnTo>
                    <a:pt x="336" y="1301"/>
                  </a:lnTo>
                  <a:lnTo>
                    <a:pt x="336" y="1163"/>
                  </a:lnTo>
                  <a:lnTo>
                    <a:pt x="355" y="1045"/>
                  </a:lnTo>
                  <a:lnTo>
                    <a:pt x="395" y="927"/>
                  </a:lnTo>
                  <a:lnTo>
                    <a:pt x="434" y="809"/>
                  </a:lnTo>
                  <a:lnTo>
                    <a:pt x="493" y="710"/>
                  </a:lnTo>
                  <a:lnTo>
                    <a:pt x="552" y="631"/>
                  </a:lnTo>
                  <a:lnTo>
                    <a:pt x="611" y="572"/>
                  </a:lnTo>
                  <a:lnTo>
                    <a:pt x="690" y="513"/>
                  </a:lnTo>
                  <a:lnTo>
                    <a:pt x="789" y="474"/>
                  </a:lnTo>
                  <a:lnTo>
                    <a:pt x="887" y="454"/>
                  </a:lnTo>
                  <a:lnTo>
                    <a:pt x="986" y="434"/>
                  </a:lnTo>
                  <a:lnTo>
                    <a:pt x="1084" y="434"/>
                  </a:lnTo>
                  <a:lnTo>
                    <a:pt x="1202" y="454"/>
                  </a:lnTo>
                  <a:lnTo>
                    <a:pt x="1321" y="493"/>
                  </a:lnTo>
                  <a:lnTo>
                    <a:pt x="1439" y="533"/>
                  </a:lnTo>
                  <a:lnTo>
                    <a:pt x="1557" y="612"/>
                  </a:lnTo>
                  <a:lnTo>
                    <a:pt x="1754" y="730"/>
                  </a:lnTo>
                  <a:lnTo>
                    <a:pt x="1931" y="887"/>
                  </a:lnTo>
                  <a:lnTo>
                    <a:pt x="2109" y="1065"/>
                  </a:lnTo>
                  <a:lnTo>
                    <a:pt x="2266" y="1262"/>
                  </a:lnTo>
                  <a:lnTo>
                    <a:pt x="2404" y="1478"/>
                  </a:lnTo>
                  <a:lnTo>
                    <a:pt x="2522" y="1695"/>
                  </a:lnTo>
                  <a:lnTo>
                    <a:pt x="2621" y="1931"/>
                  </a:lnTo>
                  <a:lnTo>
                    <a:pt x="2700" y="2168"/>
                  </a:lnTo>
                  <a:lnTo>
                    <a:pt x="3054" y="2365"/>
                  </a:lnTo>
                  <a:lnTo>
                    <a:pt x="2975" y="2050"/>
                  </a:lnTo>
                  <a:lnTo>
                    <a:pt x="2837" y="1734"/>
                  </a:lnTo>
                  <a:lnTo>
                    <a:pt x="2680" y="1419"/>
                  </a:lnTo>
                  <a:lnTo>
                    <a:pt x="2503" y="1124"/>
                  </a:lnTo>
                  <a:lnTo>
                    <a:pt x="2306" y="848"/>
                  </a:lnTo>
                  <a:lnTo>
                    <a:pt x="2069" y="612"/>
                  </a:lnTo>
                  <a:lnTo>
                    <a:pt x="1833" y="395"/>
                  </a:lnTo>
                  <a:lnTo>
                    <a:pt x="1557" y="218"/>
                  </a:lnTo>
                  <a:lnTo>
                    <a:pt x="1399" y="139"/>
                  </a:lnTo>
                  <a:lnTo>
                    <a:pt x="1262" y="80"/>
                  </a:lnTo>
                  <a:lnTo>
                    <a:pt x="1104" y="40"/>
                  </a:lnTo>
                  <a:lnTo>
                    <a:pt x="9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2"/>
            <p:cNvSpPr/>
            <p:nvPr/>
          </p:nvSpPr>
          <p:spPr>
            <a:xfrm>
              <a:off x="4904200" y="1437250"/>
              <a:ext cx="33525" cy="11350"/>
            </a:xfrm>
            <a:custGeom>
              <a:avLst/>
              <a:gdLst/>
              <a:ahLst/>
              <a:cxnLst/>
              <a:rect l="l" t="t" r="r" b="b"/>
              <a:pathLst>
                <a:path w="1341" h="454" extrusionOk="0">
                  <a:moveTo>
                    <a:pt x="1340" y="79"/>
                  </a:moveTo>
                  <a:lnTo>
                    <a:pt x="1238" y="139"/>
                  </a:lnTo>
                  <a:lnTo>
                    <a:pt x="1238" y="139"/>
                  </a:lnTo>
                  <a:lnTo>
                    <a:pt x="1242" y="138"/>
                  </a:lnTo>
                  <a:lnTo>
                    <a:pt x="1340" y="79"/>
                  </a:lnTo>
                  <a:close/>
                  <a:moveTo>
                    <a:pt x="474" y="0"/>
                  </a:moveTo>
                  <a:lnTo>
                    <a:pt x="1" y="276"/>
                  </a:lnTo>
                  <a:lnTo>
                    <a:pt x="119" y="355"/>
                  </a:lnTo>
                  <a:lnTo>
                    <a:pt x="237" y="394"/>
                  </a:lnTo>
                  <a:lnTo>
                    <a:pt x="355" y="434"/>
                  </a:lnTo>
                  <a:lnTo>
                    <a:pt x="474" y="434"/>
                  </a:lnTo>
                  <a:lnTo>
                    <a:pt x="572" y="453"/>
                  </a:lnTo>
                  <a:lnTo>
                    <a:pt x="671" y="434"/>
                  </a:lnTo>
                  <a:lnTo>
                    <a:pt x="769" y="414"/>
                  </a:lnTo>
                  <a:lnTo>
                    <a:pt x="868" y="355"/>
                  </a:lnTo>
                  <a:lnTo>
                    <a:pt x="1238" y="139"/>
                  </a:lnTo>
                  <a:lnTo>
                    <a:pt x="1238" y="139"/>
                  </a:lnTo>
                  <a:lnTo>
                    <a:pt x="1143" y="158"/>
                  </a:lnTo>
                  <a:lnTo>
                    <a:pt x="1045" y="178"/>
                  </a:lnTo>
                  <a:lnTo>
                    <a:pt x="946" y="178"/>
                  </a:lnTo>
                  <a:lnTo>
                    <a:pt x="828" y="158"/>
                  </a:lnTo>
                  <a:lnTo>
                    <a:pt x="710" y="118"/>
                  </a:lnTo>
                  <a:lnTo>
                    <a:pt x="592" y="79"/>
                  </a:lnTo>
                  <a:lnTo>
                    <a:pt x="474"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2"/>
            <p:cNvSpPr/>
            <p:nvPr/>
          </p:nvSpPr>
          <p:spPr>
            <a:xfrm>
              <a:off x="4865300" y="1358950"/>
              <a:ext cx="76350" cy="100475"/>
            </a:xfrm>
            <a:custGeom>
              <a:avLst/>
              <a:gdLst/>
              <a:ahLst/>
              <a:cxnLst/>
              <a:rect l="l" t="t" r="r" b="b"/>
              <a:pathLst>
                <a:path w="3054" h="4019" extrusionOk="0">
                  <a:moveTo>
                    <a:pt x="808" y="0"/>
                  </a:moveTo>
                  <a:lnTo>
                    <a:pt x="690" y="20"/>
                  </a:lnTo>
                  <a:lnTo>
                    <a:pt x="572" y="40"/>
                  </a:lnTo>
                  <a:lnTo>
                    <a:pt x="454" y="99"/>
                  </a:lnTo>
                  <a:lnTo>
                    <a:pt x="355" y="158"/>
                  </a:lnTo>
                  <a:lnTo>
                    <a:pt x="257" y="256"/>
                  </a:lnTo>
                  <a:lnTo>
                    <a:pt x="178" y="355"/>
                  </a:lnTo>
                  <a:lnTo>
                    <a:pt x="119" y="473"/>
                  </a:lnTo>
                  <a:lnTo>
                    <a:pt x="60" y="611"/>
                  </a:lnTo>
                  <a:lnTo>
                    <a:pt x="20" y="749"/>
                  </a:lnTo>
                  <a:lnTo>
                    <a:pt x="1" y="926"/>
                  </a:lnTo>
                  <a:lnTo>
                    <a:pt x="1" y="1103"/>
                  </a:lnTo>
                  <a:lnTo>
                    <a:pt x="1" y="1281"/>
                  </a:lnTo>
                  <a:lnTo>
                    <a:pt x="20" y="1478"/>
                  </a:lnTo>
                  <a:lnTo>
                    <a:pt x="60" y="1675"/>
                  </a:lnTo>
                  <a:lnTo>
                    <a:pt x="119" y="1872"/>
                  </a:lnTo>
                  <a:lnTo>
                    <a:pt x="178" y="2069"/>
                  </a:lnTo>
                  <a:lnTo>
                    <a:pt x="257" y="2266"/>
                  </a:lnTo>
                  <a:lnTo>
                    <a:pt x="454" y="2640"/>
                  </a:lnTo>
                  <a:lnTo>
                    <a:pt x="671" y="2994"/>
                  </a:lnTo>
                  <a:lnTo>
                    <a:pt x="808" y="3152"/>
                  </a:lnTo>
                  <a:lnTo>
                    <a:pt x="946" y="3310"/>
                  </a:lnTo>
                  <a:lnTo>
                    <a:pt x="1084" y="3447"/>
                  </a:lnTo>
                  <a:lnTo>
                    <a:pt x="1242" y="3585"/>
                  </a:lnTo>
                  <a:lnTo>
                    <a:pt x="1380" y="3703"/>
                  </a:lnTo>
                  <a:lnTo>
                    <a:pt x="1557" y="3802"/>
                  </a:lnTo>
                  <a:lnTo>
                    <a:pt x="1793" y="3920"/>
                  </a:lnTo>
                  <a:lnTo>
                    <a:pt x="2010" y="3979"/>
                  </a:lnTo>
                  <a:lnTo>
                    <a:pt x="2227" y="4019"/>
                  </a:lnTo>
                  <a:lnTo>
                    <a:pt x="2424" y="3999"/>
                  </a:lnTo>
                  <a:lnTo>
                    <a:pt x="2581" y="3940"/>
                  </a:lnTo>
                  <a:lnTo>
                    <a:pt x="2739" y="3841"/>
                  </a:lnTo>
                  <a:lnTo>
                    <a:pt x="2877" y="3723"/>
                  </a:lnTo>
                  <a:lnTo>
                    <a:pt x="2975" y="3546"/>
                  </a:lnTo>
                  <a:lnTo>
                    <a:pt x="2601" y="3329"/>
                  </a:lnTo>
                  <a:lnTo>
                    <a:pt x="2522" y="3428"/>
                  </a:lnTo>
                  <a:lnTo>
                    <a:pt x="2404" y="3507"/>
                  </a:lnTo>
                  <a:lnTo>
                    <a:pt x="2286" y="3546"/>
                  </a:lnTo>
                  <a:lnTo>
                    <a:pt x="2168" y="3566"/>
                  </a:lnTo>
                  <a:lnTo>
                    <a:pt x="2030" y="3566"/>
                  </a:lnTo>
                  <a:lnTo>
                    <a:pt x="1872" y="3546"/>
                  </a:lnTo>
                  <a:lnTo>
                    <a:pt x="1715" y="3487"/>
                  </a:lnTo>
                  <a:lnTo>
                    <a:pt x="1557" y="3408"/>
                  </a:lnTo>
                  <a:lnTo>
                    <a:pt x="1419" y="3329"/>
                  </a:lnTo>
                  <a:lnTo>
                    <a:pt x="1301" y="3250"/>
                  </a:lnTo>
                  <a:lnTo>
                    <a:pt x="1064" y="3034"/>
                  </a:lnTo>
                  <a:lnTo>
                    <a:pt x="867" y="2778"/>
                  </a:lnTo>
                  <a:lnTo>
                    <a:pt x="690" y="2502"/>
                  </a:lnTo>
                  <a:lnTo>
                    <a:pt x="533" y="2206"/>
                  </a:lnTo>
                  <a:lnTo>
                    <a:pt x="414" y="1891"/>
                  </a:lnTo>
                  <a:lnTo>
                    <a:pt x="355" y="1596"/>
                  </a:lnTo>
                  <a:lnTo>
                    <a:pt x="336" y="1438"/>
                  </a:lnTo>
                  <a:lnTo>
                    <a:pt x="336" y="1300"/>
                  </a:lnTo>
                  <a:lnTo>
                    <a:pt x="336" y="1162"/>
                  </a:lnTo>
                  <a:lnTo>
                    <a:pt x="355" y="1025"/>
                  </a:lnTo>
                  <a:lnTo>
                    <a:pt x="395" y="906"/>
                  </a:lnTo>
                  <a:lnTo>
                    <a:pt x="434" y="808"/>
                  </a:lnTo>
                  <a:lnTo>
                    <a:pt x="474" y="709"/>
                  </a:lnTo>
                  <a:lnTo>
                    <a:pt x="533" y="631"/>
                  </a:lnTo>
                  <a:lnTo>
                    <a:pt x="611" y="552"/>
                  </a:lnTo>
                  <a:lnTo>
                    <a:pt x="690" y="512"/>
                  </a:lnTo>
                  <a:lnTo>
                    <a:pt x="769" y="473"/>
                  </a:lnTo>
                  <a:lnTo>
                    <a:pt x="867" y="434"/>
                  </a:lnTo>
                  <a:lnTo>
                    <a:pt x="1084" y="434"/>
                  </a:lnTo>
                  <a:lnTo>
                    <a:pt x="1202" y="453"/>
                  </a:lnTo>
                  <a:lnTo>
                    <a:pt x="1301" y="473"/>
                  </a:lnTo>
                  <a:lnTo>
                    <a:pt x="1439" y="532"/>
                  </a:lnTo>
                  <a:lnTo>
                    <a:pt x="1557" y="591"/>
                  </a:lnTo>
                  <a:lnTo>
                    <a:pt x="1754" y="729"/>
                  </a:lnTo>
                  <a:lnTo>
                    <a:pt x="1931" y="867"/>
                  </a:lnTo>
                  <a:lnTo>
                    <a:pt x="2108" y="1044"/>
                  </a:lnTo>
                  <a:lnTo>
                    <a:pt x="2246" y="1241"/>
                  </a:lnTo>
                  <a:lnTo>
                    <a:pt x="2384" y="1458"/>
                  </a:lnTo>
                  <a:lnTo>
                    <a:pt x="2522" y="1675"/>
                  </a:lnTo>
                  <a:lnTo>
                    <a:pt x="2621" y="1911"/>
                  </a:lnTo>
                  <a:lnTo>
                    <a:pt x="2699" y="2147"/>
                  </a:lnTo>
                  <a:lnTo>
                    <a:pt x="3054" y="2364"/>
                  </a:lnTo>
                  <a:lnTo>
                    <a:pt x="2956" y="2029"/>
                  </a:lnTo>
                  <a:lnTo>
                    <a:pt x="2837" y="1714"/>
                  </a:lnTo>
                  <a:lnTo>
                    <a:pt x="2680" y="1418"/>
                  </a:lnTo>
                  <a:lnTo>
                    <a:pt x="2502" y="1123"/>
                  </a:lnTo>
                  <a:lnTo>
                    <a:pt x="2286" y="847"/>
                  </a:lnTo>
                  <a:lnTo>
                    <a:pt x="2069" y="591"/>
                  </a:lnTo>
                  <a:lnTo>
                    <a:pt x="1813" y="374"/>
                  </a:lnTo>
                  <a:lnTo>
                    <a:pt x="1557" y="217"/>
                  </a:lnTo>
                  <a:lnTo>
                    <a:pt x="1399" y="118"/>
                  </a:lnTo>
                  <a:lnTo>
                    <a:pt x="1242" y="59"/>
                  </a:lnTo>
                  <a:lnTo>
                    <a:pt x="1104"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2"/>
            <p:cNvSpPr/>
            <p:nvPr/>
          </p:nvSpPr>
          <p:spPr>
            <a:xfrm>
              <a:off x="4264025" y="1711050"/>
              <a:ext cx="1138075" cy="382175"/>
            </a:xfrm>
            <a:custGeom>
              <a:avLst/>
              <a:gdLst/>
              <a:ahLst/>
              <a:cxnLst/>
              <a:rect l="l" t="t" r="r" b="b"/>
              <a:pathLst>
                <a:path w="45523" h="15287" extrusionOk="0">
                  <a:moveTo>
                    <a:pt x="45464" y="0"/>
                  </a:moveTo>
                  <a:lnTo>
                    <a:pt x="45247" y="40"/>
                  </a:lnTo>
                  <a:lnTo>
                    <a:pt x="45089" y="79"/>
                  </a:lnTo>
                  <a:lnTo>
                    <a:pt x="44912" y="138"/>
                  </a:lnTo>
                  <a:lnTo>
                    <a:pt x="44676" y="257"/>
                  </a:lnTo>
                  <a:lnTo>
                    <a:pt x="44420" y="394"/>
                  </a:lnTo>
                  <a:lnTo>
                    <a:pt x="23264" y="12686"/>
                  </a:lnTo>
                  <a:lnTo>
                    <a:pt x="22968" y="12844"/>
                  </a:lnTo>
                  <a:lnTo>
                    <a:pt x="22673" y="12962"/>
                  </a:lnTo>
                  <a:lnTo>
                    <a:pt x="22338" y="13080"/>
                  </a:lnTo>
                  <a:lnTo>
                    <a:pt x="22003" y="13179"/>
                  </a:lnTo>
                  <a:lnTo>
                    <a:pt x="21649" y="13238"/>
                  </a:lnTo>
                  <a:lnTo>
                    <a:pt x="21294" y="13297"/>
                  </a:lnTo>
                  <a:lnTo>
                    <a:pt x="20939" y="13316"/>
                  </a:lnTo>
                  <a:lnTo>
                    <a:pt x="20565" y="13336"/>
                  </a:lnTo>
                  <a:lnTo>
                    <a:pt x="20211" y="13316"/>
                  </a:lnTo>
                  <a:lnTo>
                    <a:pt x="19836" y="13297"/>
                  </a:lnTo>
                  <a:lnTo>
                    <a:pt x="19482" y="13238"/>
                  </a:lnTo>
                  <a:lnTo>
                    <a:pt x="19127" y="13179"/>
                  </a:lnTo>
                  <a:lnTo>
                    <a:pt x="18792" y="13080"/>
                  </a:lnTo>
                  <a:lnTo>
                    <a:pt x="18477" y="12962"/>
                  </a:lnTo>
                  <a:lnTo>
                    <a:pt x="18162" y="12844"/>
                  </a:lnTo>
                  <a:lnTo>
                    <a:pt x="17867" y="12686"/>
                  </a:lnTo>
                  <a:lnTo>
                    <a:pt x="847" y="2975"/>
                  </a:lnTo>
                  <a:lnTo>
                    <a:pt x="0" y="3546"/>
                  </a:lnTo>
                  <a:lnTo>
                    <a:pt x="0" y="4314"/>
                  </a:lnTo>
                  <a:lnTo>
                    <a:pt x="17867" y="14636"/>
                  </a:lnTo>
                  <a:lnTo>
                    <a:pt x="18162" y="14794"/>
                  </a:lnTo>
                  <a:lnTo>
                    <a:pt x="18457" y="14912"/>
                  </a:lnTo>
                  <a:lnTo>
                    <a:pt x="18792" y="15030"/>
                  </a:lnTo>
                  <a:lnTo>
                    <a:pt x="19127" y="15129"/>
                  </a:lnTo>
                  <a:lnTo>
                    <a:pt x="19482" y="15188"/>
                  </a:lnTo>
                  <a:lnTo>
                    <a:pt x="19836" y="15247"/>
                  </a:lnTo>
                  <a:lnTo>
                    <a:pt x="20191" y="15267"/>
                  </a:lnTo>
                  <a:lnTo>
                    <a:pt x="20565" y="15286"/>
                  </a:lnTo>
                  <a:lnTo>
                    <a:pt x="20920" y="15267"/>
                  </a:lnTo>
                  <a:lnTo>
                    <a:pt x="21294" y="15247"/>
                  </a:lnTo>
                  <a:lnTo>
                    <a:pt x="21649" y="15188"/>
                  </a:lnTo>
                  <a:lnTo>
                    <a:pt x="22003" y="15129"/>
                  </a:lnTo>
                  <a:lnTo>
                    <a:pt x="22338" y="15030"/>
                  </a:lnTo>
                  <a:lnTo>
                    <a:pt x="22653" y="14912"/>
                  </a:lnTo>
                  <a:lnTo>
                    <a:pt x="22968" y="14794"/>
                  </a:lnTo>
                  <a:lnTo>
                    <a:pt x="23264" y="14636"/>
                  </a:lnTo>
                  <a:lnTo>
                    <a:pt x="44420" y="2345"/>
                  </a:lnTo>
                  <a:lnTo>
                    <a:pt x="44676" y="2167"/>
                  </a:lnTo>
                  <a:lnTo>
                    <a:pt x="44892" y="1990"/>
                  </a:lnTo>
                  <a:lnTo>
                    <a:pt x="45089" y="1813"/>
                  </a:lnTo>
                  <a:lnTo>
                    <a:pt x="45247" y="1616"/>
                  </a:lnTo>
                  <a:lnTo>
                    <a:pt x="45365" y="1419"/>
                  </a:lnTo>
                  <a:lnTo>
                    <a:pt x="45444" y="1202"/>
                  </a:lnTo>
                  <a:lnTo>
                    <a:pt x="45503" y="1005"/>
                  </a:lnTo>
                  <a:lnTo>
                    <a:pt x="45523" y="788"/>
                  </a:lnTo>
                  <a:lnTo>
                    <a:pt x="45523"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2"/>
            <p:cNvSpPr/>
            <p:nvPr/>
          </p:nvSpPr>
          <p:spPr>
            <a:xfrm>
              <a:off x="4264025" y="1414100"/>
              <a:ext cx="1138075" cy="659425"/>
            </a:xfrm>
            <a:custGeom>
              <a:avLst/>
              <a:gdLst/>
              <a:ahLst/>
              <a:cxnLst/>
              <a:rect l="l" t="t" r="r" b="b"/>
              <a:pathLst>
                <a:path w="45523" h="26377" extrusionOk="0">
                  <a:moveTo>
                    <a:pt x="26534" y="0"/>
                  </a:moveTo>
                  <a:lnTo>
                    <a:pt x="2206" y="13927"/>
                  </a:lnTo>
                  <a:lnTo>
                    <a:pt x="0" y="15424"/>
                  </a:lnTo>
                  <a:lnTo>
                    <a:pt x="17867" y="25726"/>
                  </a:lnTo>
                  <a:lnTo>
                    <a:pt x="18162" y="25884"/>
                  </a:lnTo>
                  <a:lnTo>
                    <a:pt x="18477" y="26022"/>
                  </a:lnTo>
                  <a:lnTo>
                    <a:pt x="18792" y="26120"/>
                  </a:lnTo>
                  <a:lnTo>
                    <a:pt x="19127" y="26219"/>
                  </a:lnTo>
                  <a:lnTo>
                    <a:pt x="19482" y="26278"/>
                  </a:lnTo>
                  <a:lnTo>
                    <a:pt x="19836" y="26337"/>
                  </a:lnTo>
                  <a:lnTo>
                    <a:pt x="20211" y="26376"/>
                  </a:lnTo>
                  <a:lnTo>
                    <a:pt x="20939" y="26376"/>
                  </a:lnTo>
                  <a:lnTo>
                    <a:pt x="21294" y="26337"/>
                  </a:lnTo>
                  <a:lnTo>
                    <a:pt x="21649" y="26278"/>
                  </a:lnTo>
                  <a:lnTo>
                    <a:pt x="22003" y="26219"/>
                  </a:lnTo>
                  <a:lnTo>
                    <a:pt x="22338" y="26120"/>
                  </a:lnTo>
                  <a:lnTo>
                    <a:pt x="22673" y="26022"/>
                  </a:lnTo>
                  <a:lnTo>
                    <a:pt x="22968" y="25884"/>
                  </a:lnTo>
                  <a:lnTo>
                    <a:pt x="23264" y="25726"/>
                  </a:lnTo>
                  <a:lnTo>
                    <a:pt x="44420" y="13435"/>
                  </a:lnTo>
                  <a:lnTo>
                    <a:pt x="44676" y="13257"/>
                  </a:lnTo>
                  <a:lnTo>
                    <a:pt x="44912" y="13080"/>
                  </a:lnTo>
                  <a:lnTo>
                    <a:pt x="45109" y="12903"/>
                  </a:lnTo>
                  <a:lnTo>
                    <a:pt x="45247" y="12706"/>
                  </a:lnTo>
                  <a:lnTo>
                    <a:pt x="45385" y="12509"/>
                  </a:lnTo>
                  <a:lnTo>
                    <a:pt x="45464" y="12292"/>
                  </a:lnTo>
                  <a:lnTo>
                    <a:pt x="45523" y="12075"/>
                  </a:lnTo>
                  <a:lnTo>
                    <a:pt x="45523" y="11878"/>
                  </a:lnTo>
                  <a:lnTo>
                    <a:pt x="45503" y="11662"/>
                  </a:lnTo>
                  <a:lnTo>
                    <a:pt x="45464" y="11445"/>
                  </a:lnTo>
                  <a:lnTo>
                    <a:pt x="45365" y="11248"/>
                  </a:lnTo>
                  <a:lnTo>
                    <a:pt x="45247" y="11051"/>
                  </a:lnTo>
                  <a:lnTo>
                    <a:pt x="45089" y="10854"/>
                  </a:lnTo>
                  <a:lnTo>
                    <a:pt x="44892" y="10657"/>
                  </a:lnTo>
                  <a:lnTo>
                    <a:pt x="44676" y="10480"/>
                  </a:lnTo>
                  <a:lnTo>
                    <a:pt x="44400" y="10303"/>
                  </a:lnTo>
                  <a:lnTo>
                    <a:pt x="26534" y="0"/>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2"/>
            <p:cNvSpPr/>
            <p:nvPr/>
          </p:nvSpPr>
          <p:spPr>
            <a:xfrm>
              <a:off x="4264025" y="1687400"/>
              <a:ext cx="1138075" cy="382175"/>
            </a:xfrm>
            <a:custGeom>
              <a:avLst/>
              <a:gdLst/>
              <a:ahLst/>
              <a:cxnLst/>
              <a:rect l="l" t="t" r="r" b="b"/>
              <a:pathLst>
                <a:path w="45523" h="15287" extrusionOk="0">
                  <a:moveTo>
                    <a:pt x="45464" y="1"/>
                  </a:moveTo>
                  <a:lnTo>
                    <a:pt x="45247" y="40"/>
                  </a:lnTo>
                  <a:lnTo>
                    <a:pt x="45089" y="80"/>
                  </a:lnTo>
                  <a:lnTo>
                    <a:pt x="44912" y="159"/>
                  </a:lnTo>
                  <a:lnTo>
                    <a:pt x="44676" y="257"/>
                  </a:lnTo>
                  <a:lnTo>
                    <a:pt x="44420" y="395"/>
                  </a:lnTo>
                  <a:lnTo>
                    <a:pt x="23264" y="12706"/>
                  </a:lnTo>
                  <a:lnTo>
                    <a:pt x="22968" y="12844"/>
                  </a:lnTo>
                  <a:lnTo>
                    <a:pt x="22673" y="12982"/>
                  </a:lnTo>
                  <a:lnTo>
                    <a:pt x="22338" y="13100"/>
                  </a:lnTo>
                  <a:lnTo>
                    <a:pt x="22003" y="13179"/>
                  </a:lnTo>
                  <a:lnTo>
                    <a:pt x="21649" y="13258"/>
                  </a:lnTo>
                  <a:lnTo>
                    <a:pt x="21294" y="13297"/>
                  </a:lnTo>
                  <a:lnTo>
                    <a:pt x="20939" y="13337"/>
                  </a:lnTo>
                  <a:lnTo>
                    <a:pt x="20211" y="13337"/>
                  </a:lnTo>
                  <a:lnTo>
                    <a:pt x="19836" y="13297"/>
                  </a:lnTo>
                  <a:lnTo>
                    <a:pt x="19482" y="13258"/>
                  </a:lnTo>
                  <a:lnTo>
                    <a:pt x="19127" y="13179"/>
                  </a:lnTo>
                  <a:lnTo>
                    <a:pt x="18792" y="13100"/>
                  </a:lnTo>
                  <a:lnTo>
                    <a:pt x="18477" y="12982"/>
                  </a:lnTo>
                  <a:lnTo>
                    <a:pt x="18162" y="12844"/>
                  </a:lnTo>
                  <a:lnTo>
                    <a:pt x="17867" y="12706"/>
                  </a:lnTo>
                  <a:lnTo>
                    <a:pt x="847" y="2995"/>
                  </a:lnTo>
                  <a:lnTo>
                    <a:pt x="0" y="3547"/>
                  </a:lnTo>
                  <a:lnTo>
                    <a:pt x="0" y="4335"/>
                  </a:lnTo>
                  <a:lnTo>
                    <a:pt x="17867" y="14656"/>
                  </a:lnTo>
                  <a:lnTo>
                    <a:pt x="18162" y="14794"/>
                  </a:lnTo>
                  <a:lnTo>
                    <a:pt x="18457" y="14932"/>
                  </a:lnTo>
                  <a:lnTo>
                    <a:pt x="18792" y="15050"/>
                  </a:lnTo>
                  <a:lnTo>
                    <a:pt x="19127" y="15129"/>
                  </a:lnTo>
                  <a:lnTo>
                    <a:pt x="19482" y="15208"/>
                  </a:lnTo>
                  <a:lnTo>
                    <a:pt x="19836" y="15247"/>
                  </a:lnTo>
                  <a:lnTo>
                    <a:pt x="20191" y="15287"/>
                  </a:lnTo>
                  <a:lnTo>
                    <a:pt x="20920" y="15287"/>
                  </a:lnTo>
                  <a:lnTo>
                    <a:pt x="21294" y="15247"/>
                  </a:lnTo>
                  <a:lnTo>
                    <a:pt x="21649" y="15208"/>
                  </a:lnTo>
                  <a:lnTo>
                    <a:pt x="22003" y="15129"/>
                  </a:lnTo>
                  <a:lnTo>
                    <a:pt x="22338" y="15050"/>
                  </a:lnTo>
                  <a:lnTo>
                    <a:pt x="22653" y="14932"/>
                  </a:lnTo>
                  <a:lnTo>
                    <a:pt x="22968" y="14794"/>
                  </a:lnTo>
                  <a:lnTo>
                    <a:pt x="23264" y="14656"/>
                  </a:lnTo>
                  <a:lnTo>
                    <a:pt x="44420" y="2345"/>
                  </a:lnTo>
                  <a:lnTo>
                    <a:pt x="44676" y="2187"/>
                  </a:lnTo>
                  <a:lnTo>
                    <a:pt x="44892" y="2010"/>
                  </a:lnTo>
                  <a:lnTo>
                    <a:pt x="45089" y="1813"/>
                  </a:lnTo>
                  <a:lnTo>
                    <a:pt x="45247" y="1616"/>
                  </a:lnTo>
                  <a:lnTo>
                    <a:pt x="45365" y="1419"/>
                  </a:lnTo>
                  <a:lnTo>
                    <a:pt x="45444" y="1222"/>
                  </a:lnTo>
                  <a:lnTo>
                    <a:pt x="45503" y="1006"/>
                  </a:lnTo>
                  <a:lnTo>
                    <a:pt x="45523" y="809"/>
                  </a:lnTo>
                  <a:lnTo>
                    <a:pt x="45523"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2"/>
            <p:cNvSpPr/>
            <p:nvPr/>
          </p:nvSpPr>
          <p:spPr>
            <a:xfrm>
              <a:off x="4264025" y="1390450"/>
              <a:ext cx="1138075" cy="659925"/>
            </a:xfrm>
            <a:custGeom>
              <a:avLst/>
              <a:gdLst/>
              <a:ahLst/>
              <a:cxnLst/>
              <a:rect l="l" t="t" r="r" b="b"/>
              <a:pathLst>
                <a:path w="45523" h="26397" extrusionOk="0">
                  <a:moveTo>
                    <a:pt x="26534" y="1"/>
                  </a:moveTo>
                  <a:lnTo>
                    <a:pt x="2206" y="13947"/>
                  </a:lnTo>
                  <a:lnTo>
                    <a:pt x="0" y="15425"/>
                  </a:lnTo>
                  <a:lnTo>
                    <a:pt x="17867" y="25747"/>
                  </a:lnTo>
                  <a:lnTo>
                    <a:pt x="18162" y="25904"/>
                  </a:lnTo>
                  <a:lnTo>
                    <a:pt x="18477" y="26022"/>
                  </a:lnTo>
                  <a:lnTo>
                    <a:pt x="18792" y="26140"/>
                  </a:lnTo>
                  <a:lnTo>
                    <a:pt x="19127" y="26219"/>
                  </a:lnTo>
                  <a:lnTo>
                    <a:pt x="19482" y="26298"/>
                  </a:lnTo>
                  <a:lnTo>
                    <a:pt x="19836" y="26357"/>
                  </a:lnTo>
                  <a:lnTo>
                    <a:pt x="20211" y="26377"/>
                  </a:lnTo>
                  <a:lnTo>
                    <a:pt x="20565" y="26397"/>
                  </a:lnTo>
                  <a:lnTo>
                    <a:pt x="20939" y="26377"/>
                  </a:lnTo>
                  <a:lnTo>
                    <a:pt x="21294" y="26357"/>
                  </a:lnTo>
                  <a:lnTo>
                    <a:pt x="21649" y="26298"/>
                  </a:lnTo>
                  <a:lnTo>
                    <a:pt x="22003" y="26219"/>
                  </a:lnTo>
                  <a:lnTo>
                    <a:pt x="22338" y="26140"/>
                  </a:lnTo>
                  <a:lnTo>
                    <a:pt x="22673" y="26022"/>
                  </a:lnTo>
                  <a:lnTo>
                    <a:pt x="22968" y="25904"/>
                  </a:lnTo>
                  <a:lnTo>
                    <a:pt x="23264" y="25747"/>
                  </a:lnTo>
                  <a:lnTo>
                    <a:pt x="44420" y="13455"/>
                  </a:lnTo>
                  <a:lnTo>
                    <a:pt x="44676" y="13278"/>
                  </a:lnTo>
                  <a:lnTo>
                    <a:pt x="44912" y="13100"/>
                  </a:lnTo>
                  <a:lnTo>
                    <a:pt x="45109" y="12903"/>
                  </a:lnTo>
                  <a:lnTo>
                    <a:pt x="45247" y="12706"/>
                  </a:lnTo>
                  <a:lnTo>
                    <a:pt x="45385" y="12509"/>
                  </a:lnTo>
                  <a:lnTo>
                    <a:pt x="45464" y="12312"/>
                  </a:lnTo>
                  <a:lnTo>
                    <a:pt x="45523" y="12096"/>
                  </a:lnTo>
                  <a:lnTo>
                    <a:pt x="45523" y="11879"/>
                  </a:lnTo>
                  <a:lnTo>
                    <a:pt x="45503" y="11682"/>
                  </a:lnTo>
                  <a:lnTo>
                    <a:pt x="45464" y="11465"/>
                  </a:lnTo>
                  <a:lnTo>
                    <a:pt x="45365" y="11249"/>
                  </a:lnTo>
                  <a:lnTo>
                    <a:pt x="45247" y="11052"/>
                  </a:lnTo>
                  <a:lnTo>
                    <a:pt x="45089" y="10855"/>
                  </a:lnTo>
                  <a:lnTo>
                    <a:pt x="44892" y="10677"/>
                  </a:lnTo>
                  <a:lnTo>
                    <a:pt x="44676" y="10500"/>
                  </a:lnTo>
                  <a:lnTo>
                    <a:pt x="44400" y="10323"/>
                  </a:lnTo>
                  <a:lnTo>
                    <a:pt x="2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2"/>
            <p:cNvSpPr/>
            <p:nvPr/>
          </p:nvSpPr>
          <p:spPr>
            <a:xfrm>
              <a:off x="4308350" y="1371750"/>
              <a:ext cx="1061250" cy="616075"/>
            </a:xfrm>
            <a:custGeom>
              <a:avLst/>
              <a:gdLst/>
              <a:ahLst/>
              <a:cxnLst/>
              <a:rect l="l" t="t" r="r" b="b"/>
              <a:pathLst>
                <a:path w="42450" h="24643" extrusionOk="0">
                  <a:moveTo>
                    <a:pt x="25411" y="0"/>
                  </a:moveTo>
                  <a:lnTo>
                    <a:pt x="0" y="14715"/>
                  </a:lnTo>
                  <a:lnTo>
                    <a:pt x="16094" y="24013"/>
                  </a:lnTo>
                  <a:lnTo>
                    <a:pt x="16369" y="24170"/>
                  </a:lnTo>
                  <a:lnTo>
                    <a:pt x="16665" y="24288"/>
                  </a:lnTo>
                  <a:lnTo>
                    <a:pt x="16980" y="24387"/>
                  </a:lnTo>
                  <a:lnTo>
                    <a:pt x="17295" y="24485"/>
                  </a:lnTo>
                  <a:lnTo>
                    <a:pt x="17630" y="24544"/>
                  </a:lnTo>
                  <a:lnTo>
                    <a:pt x="17965" y="24603"/>
                  </a:lnTo>
                  <a:lnTo>
                    <a:pt x="18319" y="24623"/>
                  </a:lnTo>
                  <a:lnTo>
                    <a:pt x="18674" y="24643"/>
                  </a:lnTo>
                  <a:lnTo>
                    <a:pt x="19009" y="24623"/>
                  </a:lnTo>
                  <a:lnTo>
                    <a:pt x="19363" y="24603"/>
                  </a:lnTo>
                  <a:lnTo>
                    <a:pt x="19698" y="24544"/>
                  </a:lnTo>
                  <a:lnTo>
                    <a:pt x="20033" y="24485"/>
                  </a:lnTo>
                  <a:lnTo>
                    <a:pt x="20348" y="24387"/>
                  </a:lnTo>
                  <a:lnTo>
                    <a:pt x="20664" y="24288"/>
                  </a:lnTo>
                  <a:lnTo>
                    <a:pt x="20959" y="24170"/>
                  </a:lnTo>
                  <a:lnTo>
                    <a:pt x="21235" y="24013"/>
                  </a:lnTo>
                  <a:lnTo>
                    <a:pt x="41406" y="12292"/>
                  </a:lnTo>
                  <a:lnTo>
                    <a:pt x="41642" y="12135"/>
                  </a:lnTo>
                  <a:lnTo>
                    <a:pt x="41859" y="11977"/>
                  </a:lnTo>
                  <a:lnTo>
                    <a:pt x="42036" y="11780"/>
                  </a:lnTo>
                  <a:lnTo>
                    <a:pt x="42194" y="11603"/>
                  </a:lnTo>
                  <a:lnTo>
                    <a:pt x="42312" y="11406"/>
                  </a:lnTo>
                  <a:lnTo>
                    <a:pt x="42391" y="11209"/>
                  </a:lnTo>
                  <a:lnTo>
                    <a:pt x="42430" y="11012"/>
                  </a:lnTo>
                  <a:lnTo>
                    <a:pt x="42450" y="10815"/>
                  </a:lnTo>
                  <a:lnTo>
                    <a:pt x="42430" y="10618"/>
                  </a:lnTo>
                  <a:lnTo>
                    <a:pt x="42391" y="10401"/>
                  </a:lnTo>
                  <a:lnTo>
                    <a:pt x="42312" y="10204"/>
                  </a:lnTo>
                  <a:lnTo>
                    <a:pt x="42194" y="10027"/>
                  </a:lnTo>
                  <a:lnTo>
                    <a:pt x="42036" y="9830"/>
                  </a:lnTo>
                  <a:lnTo>
                    <a:pt x="41859" y="9653"/>
                  </a:lnTo>
                  <a:lnTo>
                    <a:pt x="41642" y="9475"/>
                  </a:lnTo>
                  <a:lnTo>
                    <a:pt x="41386" y="9318"/>
                  </a:lnTo>
                  <a:lnTo>
                    <a:pt x="254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2"/>
            <p:cNvSpPr/>
            <p:nvPr/>
          </p:nvSpPr>
          <p:spPr>
            <a:xfrm>
              <a:off x="4308350" y="1642100"/>
              <a:ext cx="1061250" cy="392025"/>
            </a:xfrm>
            <a:custGeom>
              <a:avLst/>
              <a:gdLst/>
              <a:ahLst/>
              <a:cxnLst/>
              <a:rect l="l" t="t" r="r" b="b"/>
              <a:pathLst>
                <a:path w="42450" h="15681" extrusionOk="0">
                  <a:moveTo>
                    <a:pt x="42450" y="1"/>
                  </a:moveTo>
                  <a:lnTo>
                    <a:pt x="42430" y="198"/>
                  </a:lnTo>
                  <a:lnTo>
                    <a:pt x="42391" y="414"/>
                  </a:lnTo>
                  <a:lnTo>
                    <a:pt x="42312" y="592"/>
                  </a:lnTo>
                  <a:lnTo>
                    <a:pt x="42194" y="789"/>
                  </a:lnTo>
                  <a:lnTo>
                    <a:pt x="42036" y="986"/>
                  </a:lnTo>
                  <a:lnTo>
                    <a:pt x="41859" y="1163"/>
                  </a:lnTo>
                  <a:lnTo>
                    <a:pt x="41642" y="1321"/>
                  </a:lnTo>
                  <a:lnTo>
                    <a:pt x="41406" y="1478"/>
                  </a:lnTo>
                  <a:lnTo>
                    <a:pt x="21235" y="13199"/>
                  </a:lnTo>
                  <a:lnTo>
                    <a:pt x="20959" y="13356"/>
                  </a:lnTo>
                  <a:lnTo>
                    <a:pt x="20664" y="13474"/>
                  </a:lnTo>
                  <a:lnTo>
                    <a:pt x="20348" y="13573"/>
                  </a:lnTo>
                  <a:lnTo>
                    <a:pt x="20033" y="13671"/>
                  </a:lnTo>
                  <a:lnTo>
                    <a:pt x="19698" y="13730"/>
                  </a:lnTo>
                  <a:lnTo>
                    <a:pt x="19363" y="13789"/>
                  </a:lnTo>
                  <a:lnTo>
                    <a:pt x="19009" y="13809"/>
                  </a:lnTo>
                  <a:lnTo>
                    <a:pt x="18674" y="13829"/>
                  </a:lnTo>
                  <a:lnTo>
                    <a:pt x="18319" y="13809"/>
                  </a:lnTo>
                  <a:lnTo>
                    <a:pt x="17965" y="13789"/>
                  </a:lnTo>
                  <a:lnTo>
                    <a:pt x="17630" y="13730"/>
                  </a:lnTo>
                  <a:lnTo>
                    <a:pt x="17295" y="13671"/>
                  </a:lnTo>
                  <a:lnTo>
                    <a:pt x="16980" y="13573"/>
                  </a:lnTo>
                  <a:lnTo>
                    <a:pt x="16665" y="13474"/>
                  </a:lnTo>
                  <a:lnTo>
                    <a:pt x="16369" y="13356"/>
                  </a:lnTo>
                  <a:lnTo>
                    <a:pt x="16094" y="13199"/>
                  </a:lnTo>
                  <a:lnTo>
                    <a:pt x="0" y="3901"/>
                  </a:lnTo>
                  <a:lnTo>
                    <a:pt x="0" y="5753"/>
                  </a:lnTo>
                  <a:lnTo>
                    <a:pt x="16094" y="15070"/>
                  </a:lnTo>
                  <a:lnTo>
                    <a:pt x="16369" y="15208"/>
                  </a:lnTo>
                  <a:lnTo>
                    <a:pt x="16665" y="15326"/>
                  </a:lnTo>
                  <a:lnTo>
                    <a:pt x="16960" y="15444"/>
                  </a:lnTo>
                  <a:lnTo>
                    <a:pt x="17295" y="15523"/>
                  </a:lnTo>
                  <a:lnTo>
                    <a:pt x="17630" y="15582"/>
                  </a:lnTo>
                  <a:lnTo>
                    <a:pt x="17965" y="15641"/>
                  </a:lnTo>
                  <a:lnTo>
                    <a:pt x="18319" y="15661"/>
                  </a:lnTo>
                  <a:lnTo>
                    <a:pt x="18654" y="15681"/>
                  </a:lnTo>
                  <a:lnTo>
                    <a:pt x="19009" y="15661"/>
                  </a:lnTo>
                  <a:lnTo>
                    <a:pt x="19363" y="15641"/>
                  </a:lnTo>
                  <a:lnTo>
                    <a:pt x="19698" y="15582"/>
                  </a:lnTo>
                  <a:lnTo>
                    <a:pt x="20033" y="15523"/>
                  </a:lnTo>
                  <a:lnTo>
                    <a:pt x="20348" y="15444"/>
                  </a:lnTo>
                  <a:lnTo>
                    <a:pt x="20664" y="15326"/>
                  </a:lnTo>
                  <a:lnTo>
                    <a:pt x="20959" y="15208"/>
                  </a:lnTo>
                  <a:lnTo>
                    <a:pt x="21235" y="15070"/>
                  </a:lnTo>
                  <a:lnTo>
                    <a:pt x="41386" y="3349"/>
                  </a:lnTo>
                  <a:lnTo>
                    <a:pt x="41642" y="3172"/>
                  </a:lnTo>
                  <a:lnTo>
                    <a:pt x="41859" y="3015"/>
                  </a:lnTo>
                  <a:lnTo>
                    <a:pt x="42036" y="2837"/>
                  </a:lnTo>
                  <a:lnTo>
                    <a:pt x="42194" y="2640"/>
                  </a:lnTo>
                  <a:lnTo>
                    <a:pt x="42292" y="2463"/>
                  </a:lnTo>
                  <a:lnTo>
                    <a:pt x="42391" y="2266"/>
                  </a:lnTo>
                  <a:lnTo>
                    <a:pt x="42430" y="2069"/>
                  </a:lnTo>
                  <a:lnTo>
                    <a:pt x="42450" y="1872"/>
                  </a:lnTo>
                  <a:lnTo>
                    <a:pt x="42450" y="1"/>
                  </a:lnTo>
                  <a:close/>
                </a:path>
              </a:pathLst>
            </a:custGeom>
            <a:solidFill>
              <a:srgbClr val="D9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2"/>
            <p:cNvSpPr/>
            <p:nvPr/>
          </p:nvSpPr>
          <p:spPr>
            <a:xfrm>
              <a:off x="4837225" y="1975500"/>
              <a:ext cx="425525" cy="294500"/>
            </a:xfrm>
            <a:custGeom>
              <a:avLst/>
              <a:gdLst/>
              <a:ahLst/>
              <a:cxnLst/>
              <a:rect l="l" t="t" r="r" b="b"/>
              <a:pathLst>
                <a:path w="17021" h="11780" extrusionOk="0">
                  <a:moveTo>
                    <a:pt x="17020" y="0"/>
                  </a:moveTo>
                  <a:lnTo>
                    <a:pt x="16213" y="60"/>
                  </a:lnTo>
                  <a:lnTo>
                    <a:pt x="14696" y="138"/>
                  </a:lnTo>
                  <a:lnTo>
                    <a:pt x="730" y="9495"/>
                  </a:lnTo>
                  <a:lnTo>
                    <a:pt x="671" y="9456"/>
                  </a:lnTo>
                  <a:lnTo>
                    <a:pt x="592" y="9436"/>
                  </a:lnTo>
                  <a:lnTo>
                    <a:pt x="513" y="9475"/>
                  </a:lnTo>
                  <a:lnTo>
                    <a:pt x="434" y="9515"/>
                  </a:lnTo>
                  <a:lnTo>
                    <a:pt x="395" y="9574"/>
                  </a:lnTo>
                  <a:lnTo>
                    <a:pt x="375" y="9653"/>
                  </a:lnTo>
                  <a:lnTo>
                    <a:pt x="395" y="9712"/>
                  </a:lnTo>
                  <a:lnTo>
                    <a:pt x="415" y="9731"/>
                  </a:lnTo>
                  <a:lnTo>
                    <a:pt x="237" y="9909"/>
                  </a:lnTo>
                  <a:lnTo>
                    <a:pt x="119" y="10086"/>
                  </a:lnTo>
                  <a:lnTo>
                    <a:pt x="40" y="10283"/>
                  </a:lnTo>
                  <a:lnTo>
                    <a:pt x="1" y="10480"/>
                  </a:lnTo>
                  <a:lnTo>
                    <a:pt x="21" y="10697"/>
                  </a:lnTo>
                  <a:lnTo>
                    <a:pt x="40" y="10874"/>
                  </a:lnTo>
                  <a:lnTo>
                    <a:pt x="119" y="11071"/>
                  </a:lnTo>
                  <a:lnTo>
                    <a:pt x="218" y="11248"/>
                  </a:lnTo>
                  <a:lnTo>
                    <a:pt x="336" y="11406"/>
                  </a:lnTo>
                  <a:lnTo>
                    <a:pt x="493" y="11544"/>
                  </a:lnTo>
                  <a:lnTo>
                    <a:pt x="651" y="11642"/>
                  </a:lnTo>
                  <a:lnTo>
                    <a:pt x="828" y="11721"/>
                  </a:lnTo>
                  <a:lnTo>
                    <a:pt x="1025" y="11780"/>
                  </a:lnTo>
                  <a:lnTo>
                    <a:pt x="1242" y="11780"/>
                  </a:lnTo>
                  <a:lnTo>
                    <a:pt x="1459" y="11741"/>
                  </a:lnTo>
                  <a:lnTo>
                    <a:pt x="1675" y="11662"/>
                  </a:lnTo>
                  <a:lnTo>
                    <a:pt x="1675" y="11681"/>
                  </a:lnTo>
                  <a:lnTo>
                    <a:pt x="3921" y="10184"/>
                  </a:lnTo>
                  <a:lnTo>
                    <a:pt x="8826" y="6895"/>
                  </a:lnTo>
                  <a:lnTo>
                    <a:pt x="15976" y="2088"/>
                  </a:lnTo>
                  <a:lnTo>
                    <a:pt x="16666" y="749"/>
                  </a:lnTo>
                  <a:lnTo>
                    <a:pt x="17020"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2"/>
            <p:cNvSpPr/>
            <p:nvPr/>
          </p:nvSpPr>
          <p:spPr>
            <a:xfrm>
              <a:off x="5209525" y="1946450"/>
              <a:ext cx="58150" cy="51725"/>
            </a:xfrm>
            <a:custGeom>
              <a:avLst/>
              <a:gdLst/>
              <a:ahLst/>
              <a:cxnLst/>
              <a:rect l="l" t="t" r="r" b="b"/>
              <a:pathLst>
                <a:path w="2326" h="2069" extrusionOk="0">
                  <a:moveTo>
                    <a:pt x="2325" y="0"/>
                  </a:moveTo>
                  <a:lnTo>
                    <a:pt x="1" y="118"/>
                  </a:lnTo>
                  <a:lnTo>
                    <a:pt x="1281" y="2069"/>
                  </a:lnTo>
                  <a:lnTo>
                    <a:pt x="2325" y="0"/>
                  </a:lnTo>
                  <a:close/>
                </a:path>
              </a:pathLst>
            </a:custGeom>
            <a:solidFill>
              <a:srgbClr val="FEC7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2"/>
            <p:cNvSpPr/>
            <p:nvPr/>
          </p:nvSpPr>
          <p:spPr>
            <a:xfrm>
              <a:off x="5247450" y="1946450"/>
              <a:ext cx="20225" cy="18250"/>
            </a:xfrm>
            <a:custGeom>
              <a:avLst/>
              <a:gdLst/>
              <a:ahLst/>
              <a:cxnLst/>
              <a:rect l="l" t="t" r="r" b="b"/>
              <a:pathLst>
                <a:path w="809" h="730" extrusionOk="0">
                  <a:moveTo>
                    <a:pt x="808" y="0"/>
                  </a:moveTo>
                  <a:lnTo>
                    <a:pt x="1" y="40"/>
                  </a:lnTo>
                  <a:lnTo>
                    <a:pt x="138" y="197"/>
                  </a:lnTo>
                  <a:lnTo>
                    <a:pt x="257" y="355"/>
                  </a:lnTo>
                  <a:lnTo>
                    <a:pt x="355" y="532"/>
                  </a:lnTo>
                  <a:lnTo>
                    <a:pt x="454" y="729"/>
                  </a:lnTo>
                  <a:lnTo>
                    <a:pt x="808" y="0"/>
                  </a:lnTo>
                  <a:close/>
                </a:path>
              </a:pathLst>
            </a:custGeom>
            <a:solidFill>
              <a:srgbClr val="3B3B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2"/>
            <p:cNvSpPr/>
            <p:nvPr/>
          </p:nvSpPr>
          <p:spPr>
            <a:xfrm>
              <a:off x="5247450" y="1946450"/>
              <a:ext cx="20225" cy="1000"/>
            </a:xfrm>
            <a:custGeom>
              <a:avLst/>
              <a:gdLst/>
              <a:ahLst/>
              <a:cxnLst/>
              <a:rect l="l" t="t" r="r" b="b"/>
              <a:pathLst>
                <a:path w="809" h="40" extrusionOk="0">
                  <a:moveTo>
                    <a:pt x="808" y="0"/>
                  </a:moveTo>
                  <a:lnTo>
                    <a:pt x="1" y="40"/>
                  </a:lnTo>
                  <a:lnTo>
                    <a:pt x="808" y="0"/>
                  </a:lnTo>
                  <a:close/>
                </a:path>
              </a:pathLst>
            </a:custGeom>
            <a:solidFill>
              <a:srgbClr val="3C3B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2"/>
            <p:cNvSpPr/>
            <p:nvPr/>
          </p:nvSpPr>
          <p:spPr>
            <a:xfrm>
              <a:off x="5247450" y="1946450"/>
              <a:ext cx="20225" cy="18250"/>
            </a:xfrm>
            <a:custGeom>
              <a:avLst/>
              <a:gdLst/>
              <a:ahLst/>
              <a:cxnLst/>
              <a:rect l="l" t="t" r="r" b="b"/>
              <a:pathLst>
                <a:path w="809" h="730" extrusionOk="0">
                  <a:moveTo>
                    <a:pt x="808" y="0"/>
                  </a:moveTo>
                  <a:lnTo>
                    <a:pt x="1" y="40"/>
                  </a:lnTo>
                  <a:lnTo>
                    <a:pt x="158" y="237"/>
                  </a:lnTo>
                  <a:lnTo>
                    <a:pt x="296" y="434"/>
                  </a:lnTo>
                  <a:lnTo>
                    <a:pt x="454" y="729"/>
                  </a:lnTo>
                  <a:lnTo>
                    <a:pt x="808"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2"/>
            <p:cNvSpPr/>
            <p:nvPr/>
          </p:nvSpPr>
          <p:spPr>
            <a:xfrm>
              <a:off x="4854975" y="1949400"/>
              <a:ext cx="386600" cy="286625"/>
            </a:xfrm>
            <a:custGeom>
              <a:avLst/>
              <a:gdLst/>
              <a:ahLst/>
              <a:cxnLst/>
              <a:rect l="l" t="t" r="r" b="b"/>
              <a:pathLst>
                <a:path w="15464" h="11465" extrusionOk="0">
                  <a:moveTo>
                    <a:pt x="14183" y="0"/>
                  </a:moveTo>
                  <a:lnTo>
                    <a:pt x="0" y="9515"/>
                  </a:lnTo>
                  <a:lnTo>
                    <a:pt x="276" y="9672"/>
                  </a:lnTo>
                  <a:lnTo>
                    <a:pt x="512" y="9850"/>
                  </a:lnTo>
                  <a:lnTo>
                    <a:pt x="729" y="10066"/>
                  </a:lnTo>
                  <a:lnTo>
                    <a:pt x="906" y="10322"/>
                  </a:lnTo>
                  <a:lnTo>
                    <a:pt x="1064" y="10578"/>
                  </a:lnTo>
                  <a:lnTo>
                    <a:pt x="1162" y="10854"/>
                  </a:lnTo>
                  <a:lnTo>
                    <a:pt x="1241" y="11150"/>
                  </a:lnTo>
                  <a:lnTo>
                    <a:pt x="1280" y="11465"/>
                  </a:lnTo>
                  <a:lnTo>
                    <a:pt x="15463" y="1951"/>
                  </a:lnTo>
                  <a:lnTo>
                    <a:pt x="15424" y="1655"/>
                  </a:lnTo>
                  <a:lnTo>
                    <a:pt x="15345" y="1360"/>
                  </a:lnTo>
                  <a:lnTo>
                    <a:pt x="15227" y="1084"/>
                  </a:lnTo>
                  <a:lnTo>
                    <a:pt x="15089" y="808"/>
                  </a:lnTo>
                  <a:lnTo>
                    <a:pt x="14912" y="572"/>
                  </a:lnTo>
                  <a:lnTo>
                    <a:pt x="14695" y="355"/>
                  </a:lnTo>
                  <a:lnTo>
                    <a:pt x="14439" y="158"/>
                  </a:lnTo>
                  <a:lnTo>
                    <a:pt x="14183"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2"/>
            <p:cNvSpPr/>
            <p:nvPr/>
          </p:nvSpPr>
          <p:spPr>
            <a:xfrm>
              <a:off x="4842150" y="2187250"/>
              <a:ext cx="44850" cy="53225"/>
            </a:xfrm>
            <a:custGeom>
              <a:avLst/>
              <a:gdLst/>
              <a:ahLst/>
              <a:cxnLst/>
              <a:rect l="l" t="t" r="r" b="b"/>
              <a:pathLst>
                <a:path w="1794" h="2129" extrusionOk="0">
                  <a:moveTo>
                    <a:pt x="513" y="1"/>
                  </a:moveTo>
                  <a:lnTo>
                    <a:pt x="415" y="60"/>
                  </a:lnTo>
                  <a:lnTo>
                    <a:pt x="336" y="158"/>
                  </a:lnTo>
                  <a:lnTo>
                    <a:pt x="257" y="237"/>
                  </a:lnTo>
                  <a:lnTo>
                    <a:pt x="178" y="336"/>
                  </a:lnTo>
                  <a:lnTo>
                    <a:pt x="119" y="434"/>
                  </a:lnTo>
                  <a:lnTo>
                    <a:pt x="40" y="651"/>
                  </a:lnTo>
                  <a:lnTo>
                    <a:pt x="1" y="848"/>
                  </a:lnTo>
                  <a:lnTo>
                    <a:pt x="1" y="1045"/>
                  </a:lnTo>
                  <a:lnTo>
                    <a:pt x="60" y="1261"/>
                  </a:lnTo>
                  <a:lnTo>
                    <a:pt x="119" y="1439"/>
                  </a:lnTo>
                  <a:lnTo>
                    <a:pt x="237" y="1616"/>
                  </a:lnTo>
                  <a:lnTo>
                    <a:pt x="356" y="1774"/>
                  </a:lnTo>
                  <a:lnTo>
                    <a:pt x="513" y="1911"/>
                  </a:lnTo>
                  <a:lnTo>
                    <a:pt x="690" y="2030"/>
                  </a:lnTo>
                  <a:lnTo>
                    <a:pt x="887" y="2089"/>
                  </a:lnTo>
                  <a:lnTo>
                    <a:pt x="1084" y="2128"/>
                  </a:lnTo>
                  <a:lnTo>
                    <a:pt x="1301" y="2128"/>
                  </a:lnTo>
                  <a:lnTo>
                    <a:pt x="1419" y="2108"/>
                  </a:lnTo>
                  <a:lnTo>
                    <a:pt x="1537" y="2069"/>
                  </a:lnTo>
                  <a:lnTo>
                    <a:pt x="1656" y="2030"/>
                  </a:lnTo>
                  <a:lnTo>
                    <a:pt x="1754" y="1971"/>
                  </a:lnTo>
                  <a:lnTo>
                    <a:pt x="1793" y="1951"/>
                  </a:lnTo>
                  <a:lnTo>
                    <a:pt x="1754" y="1636"/>
                  </a:lnTo>
                  <a:lnTo>
                    <a:pt x="1675" y="1340"/>
                  </a:lnTo>
                  <a:lnTo>
                    <a:pt x="1577" y="1064"/>
                  </a:lnTo>
                  <a:lnTo>
                    <a:pt x="1419" y="808"/>
                  </a:lnTo>
                  <a:lnTo>
                    <a:pt x="1242" y="552"/>
                  </a:lnTo>
                  <a:lnTo>
                    <a:pt x="1025" y="336"/>
                  </a:lnTo>
                  <a:lnTo>
                    <a:pt x="789" y="158"/>
                  </a:lnTo>
                  <a:lnTo>
                    <a:pt x="513" y="1"/>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2"/>
            <p:cNvSpPr/>
            <p:nvPr/>
          </p:nvSpPr>
          <p:spPr>
            <a:xfrm>
              <a:off x="4851525" y="2182325"/>
              <a:ext cx="41375" cy="57150"/>
            </a:xfrm>
            <a:custGeom>
              <a:avLst/>
              <a:gdLst/>
              <a:ahLst/>
              <a:cxnLst/>
              <a:rect l="l" t="t" r="r" b="b"/>
              <a:pathLst>
                <a:path w="1655" h="2286" extrusionOk="0">
                  <a:moveTo>
                    <a:pt x="217" y="1"/>
                  </a:moveTo>
                  <a:lnTo>
                    <a:pt x="138" y="20"/>
                  </a:lnTo>
                  <a:lnTo>
                    <a:pt x="59" y="79"/>
                  </a:lnTo>
                  <a:lnTo>
                    <a:pt x="20" y="119"/>
                  </a:lnTo>
                  <a:lnTo>
                    <a:pt x="0" y="198"/>
                  </a:lnTo>
                  <a:lnTo>
                    <a:pt x="20" y="276"/>
                  </a:lnTo>
                  <a:lnTo>
                    <a:pt x="79" y="316"/>
                  </a:lnTo>
                  <a:lnTo>
                    <a:pt x="315" y="473"/>
                  </a:lnTo>
                  <a:lnTo>
                    <a:pt x="552" y="651"/>
                  </a:lnTo>
                  <a:lnTo>
                    <a:pt x="749" y="848"/>
                  </a:lnTo>
                  <a:lnTo>
                    <a:pt x="926" y="1084"/>
                  </a:lnTo>
                  <a:lnTo>
                    <a:pt x="1064" y="1320"/>
                  </a:lnTo>
                  <a:lnTo>
                    <a:pt x="1162" y="1596"/>
                  </a:lnTo>
                  <a:lnTo>
                    <a:pt x="1241" y="1872"/>
                  </a:lnTo>
                  <a:lnTo>
                    <a:pt x="1281" y="2148"/>
                  </a:lnTo>
                  <a:lnTo>
                    <a:pt x="1300" y="2227"/>
                  </a:lnTo>
                  <a:lnTo>
                    <a:pt x="1359" y="2266"/>
                  </a:lnTo>
                  <a:lnTo>
                    <a:pt x="1438" y="2286"/>
                  </a:lnTo>
                  <a:lnTo>
                    <a:pt x="1497" y="2266"/>
                  </a:lnTo>
                  <a:lnTo>
                    <a:pt x="1576" y="2207"/>
                  </a:lnTo>
                  <a:lnTo>
                    <a:pt x="1635" y="2148"/>
                  </a:lnTo>
                  <a:lnTo>
                    <a:pt x="1655" y="2089"/>
                  </a:lnTo>
                  <a:lnTo>
                    <a:pt x="1615" y="1754"/>
                  </a:lnTo>
                  <a:lnTo>
                    <a:pt x="1517" y="1439"/>
                  </a:lnTo>
                  <a:lnTo>
                    <a:pt x="1399" y="1143"/>
                  </a:lnTo>
                  <a:lnTo>
                    <a:pt x="1241" y="867"/>
                  </a:lnTo>
                  <a:lnTo>
                    <a:pt x="1044" y="611"/>
                  </a:lnTo>
                  <a:lnTo>
                    <a:pt x="828" y="375"/>
                  </a:lnTo>
                  <a:lnTo>
                    <a:pt x="571" y="178"/>
                  </a:lnTo>
                  <a:lnTo>
                    <a:pt x="2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2"/>
            <p:cNvSpPr/>
            <p:nvPr/>
          </p:nvSpPr>
          <p:spPr>
            <a:xfrm>
              <a:off x="5030275" y="1975000"/>
              <a:ext cx="375775" cy="357050"/>
            </a:xfrm>
            <a:custGeom>
              <a:avLst/>
              <a:gdLst/>
              <a:ahLst/>
              <a:cxnLst/>
              <a:rect l="l" t="t" r="r" b="b"/>
              <a:pathLst>
                <a:path w="15031" h="14282" extrusionOk="0">
                  <a:moveTo>
                    <a:pt x="15030" y="1"/>
                  </a:moveTo>
                  <a:lnTo>
                    <a:pt x="14223" y="178"/>
                  </a:lnTo>
                  <a:lnTo>
                    <a:pt x="12745" y="513"/>
                  </a:lnTo>
                  <a:lnTo>
                    <a:pt x="552" y="12095"/>
                  </a:lnTo>
                  <a:lnTo>
                    <a:pt x="473" y="12056"/>
                  </a:lnTo>
                  <a:lnTo>
                    <a:pt x="414" y="12056"/>
                  </a:lnTo>
                  <a:lnTo>
                    <a:pt x="336" y="12095"/>
                  </a:lnTo>
                  <a:lnTo>
                    <a:pt x="276" y="12155"/>
                  </a:lnTo>
                  <a:lnTo>
                    <a:pt x="237" y="12214"/>
                  </a:lnTo>
                  <a:lnTo>
                    <a:pt x="217" y="12292"/>
                  </a:lnTo>
                  <a:lnTo>
                    <a:pt x="257" y="12371"/>
                  </a:lnTo>
                  <a:lnTo>
                    <a:pt x="276" y="12371"/>
                  </a:lnTo>
                  <a:lnTo>
                    <a:pt x="139" y="12568"/>
                  </a:lnTo>
                  <a:lnTo>
                    <a:pt x="60" y="12785"/>
                  </a:lnTo>
                  <a:lnTo>
                    <a:pt x="20" y="12982"/>
                  </a:lnTo>
                  <a:lnTo>
                    <a:pt x="1" y="13179"/>
                  </a:lnTo>
                  <a:lnTo>
                    <a:pt x="40" y="13376"/>
                  </a:lnTo>
                  <a:lnTo>
                    <a:pt x="119" y="13573"/>
                  </a:lnTo>
                  <a:lnTo>
                    <a:pt x="217" y="13750"/>
                  </a:lnTo>
                  <a:lnTo>
                    <a:pt x="336" y="13888"/>
                  </a:lnTo>
                  <a:lnTo>
                    <a:pt x="493" y="14026"/>
                  </a:lnTo>
                  <a:lnTo>
                    <a:pt x="651" y="14144"/>
                  </a:lnTo>
                  <a:lnTo>
                    <a:pt x="828" y="14223"/>
                  </a:lnTo>
                  <a:lnTo>
                    <a:pt x="1025" y="14262"/>
                  </a:lnTo>
                  <a:lnTo>
                    <a:pt x="1222" y="14282"/>
                  </a:lnTo>
                  <a:lnTo>
                    <a:pt x="1439" y="14262"/>
                  </a:lnTo>
                  <a:lnTo>
                    <a:pt x="1636" y="14183"/>
                  </a:lnTo>
                  <a:lnTo>
                    <a:pt x="1852" y="14065"/>
                  </a:lnTo>
                  <a:lnTo>
                    <a:pt x="3802" y="12233"/>
                  </a:lnTo>
                  <a:lnTo>
                    <a:pt x="8097" y="8156"/>
                  </a:lnTo>
                  <a:lnTo>
                    <a:pt x="14341" y="2227"/>
                  </a:lnTo>
                  <a:lnTo>
                    <a:pt x="14794" y="789"/>
                  </a:lnTo>
                  <a:lnTo>
                    <a:pt x="15030" y="1"/>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2"/>
            <p:cNvSpPr/>
            <p:nvPr/>
          </p:nvSpPr>
          <p:spPr>
            <a:xfrm>
              <a:off x="5339050" y="1948900"/>
              <a:ext cx="56650" cy="55675"/>
            </a:xfrm>
            <a:custGeom>
              <a:avLst/>
              <a:gdLst/>
              <a:ahLst/>
              <a:cxnLst/>
              <a:rect l="l" t="t" r="r" b="b"/>
              <a:pathLst>
                <a:path w="2266" h="2227" extrusionOk="0">
                  <a:moveTo>
                    <a:pt x="2266" y="1"/>
                  </a:moveTo>
                  <a:lnTo>
                    <a:pt x="0" y="533"/>
                  </a:lnTo>
                  <a:lnTo>
                    <a:pt x="1596" y="2227"/>
                  </a:lnTo>
                  <a:lnTo>
                    <a:pt x="2266" y="1"/>
                  </a:lnTo>
                  <a:close/>
                </a:path>
              </a:pathLst>
            </a:custGeom>
            <a:solidFill>
              <a:srgbClr val="FEC7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2"/>
            <p:cNvSpPr/>
            <p:nvPr/>
          </p:nvSpPr>
          <p:spPr>
            <a:xfrm>
              <a:off x="5375975" y="1948900"/>
              <a:ext cx="19725" cy="19725"/>
            </a:xfrm>
            <a:custGeom>
              <a:avLst/>
              <a:gdLst/>
              <a:ahLst/>
              <a:cxnLst/>
              <a:rect l="l" t="t" r="r" b="b"/>
              <a:pathLst>
                <a:path w="789" h="789" extrusionOk="0">
                  <a:moveTo>
                    <a:pt x="789" y="1"/>
                  </a:moveTo>
                  <a:lnTo>
                    <a:pt x="1" y="178"/>
                  </a:lnTo>
                  <a:lnTo>
                    <a:pt x="158" y="316"/>
                  </a:lnTo>
                  <a:lnTo>
                    <a:pt x="296" y="454"/>
                  </a:lnTo>
                  <a:lnTo>
                    <a:pt x="434" y="611"/>
                  </a:lnTo>
                  <a:lnTo>
                    <a:pt x="552" y="789"/>
                  </a:lnTo>
                  <a:lnTo>
                    <a:pt x="789" y="1"/>
                  </a:lnTo>
                  <a:close/>
                </a:path>
              </a:pathLst>
            </a:custGeom>
            <a:solidFill>
              <a:srgbClr val="3B3B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2"/>
            <p:cNvSpPr/>
            <p:nvPr/>
          </p:nvSpPr>
          <p:spPr>
            <a:xfrm>
              <a:off x="5375975" y="1948900"/>
              <a:ext cx="19725" cy="4475"/>
            </a:xfrm>
            <a:custGeom>
              <a:avLst/>
              <a:gdLst/>
              <a:ahLst/>
              <a:cxnLst/>
              <a:rect l="l" t="t" r="r" b="b"/>
              <a:pathLst>
                <a:path w="789" h="179" extrusionOk="0">
                  <a:moveTo>
                    <a:pt x="789" y="1"/>
                  </a:moveTo>
                  <a:lnTo>
                    <a:pt x="1" y="178"/>
                  </a:lnTo>
                  <a:lnTo>
                    <a:pt x="789" y="1"/>
                  </a:lnTo>
                  <a:close/>
                </a:path>
              </a:pathLst>
            </a:custGeom>
            <a:solidFill>
              <a:srgbClr val="3C3B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2"/>
            <p:cNvSpPr/>
            <p:nvPr/>
          </p:nvSpPr>
          <p:spPr>
            <a:xfrm>
              <a:off x="5375975" y="1948900"/>
              <a:ext cx="19725" cy="19725"/>
            </a:xfrm>
            <a:custGeom>
              <a:avLst/>
              <a:gdLst/>
              <a:ahLst/>
              <a:cxnLst/>
              <a:rect l="l" t="t" r="r" b="b"/>
              <a:pathLst>
                <a:path w="789" h="789" extrusionOk="0">
                  <a:moveTo>
                    <a:pt x="789" y="1"/>
                  </a:moveTo>
                  <a:lnTo>
                    <a:pt x="1" y="178"/>
                  </a:lnTo>
                  <a:lnTo>
                    <a:pt x="198" y="355"/>
                  </a:lnTo>
                  <a:lnTo>
                    <a:pt x="375" y="533"/>
                  </a:lnTo>
                  <a:lnTo>
                    <a:pt x="552" y="789"/>
                  </a:lnTo>
                  <a:lnTo>
                    <a:pt x="789"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2"/>
            <p:cNvSpPr/>
            <p:nvPr/>
          </p:nvSpPr>
          <p:spPr>
            <a:xfrm>
              <a:off x="5030275" y="1962200"/>
              <a:ext cx="348675" cy="336875"/>
            </a:xfrm>
            <a:custGeom>
              <a:avLst/>
              <a:gdLst/>
              <a:ahLst/>
              <a:cxnLst/>
              <a:rect l="l" t="t" r="r" b="b"/>
              <a:pathLst>
                <a:path w="13947" h="13475" extrusionOk="0">
                  <a:moveTo>
                    <a:pt x="12351" y="1"/>
                  </a:moveTo>
                  <a:lnTo>
                    <a:pt x="1" y="11780"/>
                  </a:lnTo>
                  <a:lnTo>
                    <a:pt x="276" y="11879"/>
                  </a:lnTo>
                  <a:lnTo>
                    <a:pt x="552" y="12036"/>
                  </a:lnTo>
                  <a:lnTo>
                    <a:pt x="808" y="12213"/>
                  </a:lnTo>
                  <a:lnTo>
                    <a:pt x="1025" y="12410"/>
                  </a:lnTo>
                  <a:lnTo>
                    <a:pt x="1202" y="12647"/>
                  </a:lnTo>
                  <a:lnTo>
                    <a:pt x="1380" y="12903"/>
                  </a:lnTo>
                  <a:lnTo>
                    <a:pt x="1498" y="13179"/>
                  </a:lnTo>
                  <a:lnTo>
                    <a:pt x="1596" y="13474"/>
                  </a:lnTo>
                  <a:lnTo>
                    <a:pt x="13947" y="1695"/>
                  </a:lnTo>
                  <a:lnTo>
                    <a:pt x="13849" y="1399"/>
                  </a:lnTo>
                  <a:lnTo>
                    <a:pt x="13730" y="1123"/>
                  </a:lnTo>
                  <a:lnTo>
                    <a:pt x="13573" y="867"/>
                  </a:lnTo>
                  <a:lnTo>
                    <a:pt x="13376" y="631"/>
                  </a:lnTo>
                  <a:lnTo>
                    <a:pt x="13159" y="434"/>
                  </a:lnTo>
                  <a:lnTo>
                    <a:pt x="12903" y="257"/>
                  </a:lnTo>
                  <a:lnTo>
                    <a:pt x="12647" y="99"/>
                  </a:lnTo>
                  <a:lnTo>
                    <a:pt x="12351"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2"/>
            <p:cNvSpPr/>
            <p:nvPr/>
          </p:nvSpPr>
          <p:spPr>
            <a:xfrm>
              <a:off x="5021425" y="2256700"/>
              <a:ext cx="48775" cy="50250"/>
            </a:xfrm>
            <a:custGeom>
              <a:avLst/>
              <a:gdLst/>
              <a:ahLst/>
              <a:cxnLst/>
              <a:rect l="l" t="t" r="r" b="b"/>
              <a:pathLst>
                <a:path w="1951" h="2010" extrusionOk="0">
                  <a:moveTo>
                    <a:pt x="355" y="0"/>
                  </a:moveTo>
                  <a:lnTo>
                    <a:pt x="276" y="79"/>
                  </a:lnTo>
                  <a:lnTo>
                    <a:pt x="197" y="177"/>
                  </a:lnTo>
                  <a:lnTo>
                    <a:pt x="118" y="296"/>
                  </a:lnTo>
                  <a:lnTo>
                    <a:pt x="79" y="394"/>
                  </a:lnTo>
                  <a:lnTo>
                    <a:pt x="39" y="493"/>
                  </a:lnTo>
                  <a:lnTo>
                    <a:pt x="0" y="709"/>
                  </a:lnTo>
                  <a:lnTo>
                    <a:pt x="0" y="926"/>
                  </a:lnTo>
                  <a:lnTo>
                    <a:pt x="20" y="1123"/>
                  </a:lnTo>
                  <a:lnTo>
                    <a:pt x="99" y="1320"/>
                  </a:lnTo>
                  <a:lnTo>
                    <a:pt x="217" y="1497"/>
                  </a:lnTo>
                  <a:lnTo>
                    <a:pt x="335" y="1655"/>
                  </a:lnTo>
                  <a:lnTo>
                    <a:pt x="493" y="1773"/>
                  </a:lnTo>
                  <a:lnTo>
                    <a:pt x="670" y="1891"/>
                  </a:lnTo>
                  <a:lnTo>
                    <a:pt x="867" y="1970"/>
                  </a:lnTo>
                  <a:lnTo>
                    <a:pt x="1064" y="2009"/>
                  </a:lnTo>
                  <a:lnTo>
                    <a:pt x="1280" y="2009"/>
                  </a:lnTo>
                  <a:lnTo>
                    <a:pt x="1497" y="1950"/>
                  </a:lnTo>
                  <a:lnTo>
                    <a:pt x="1596" y="1911"/>
                  </a:lnTo>
                  <a:lnTo>
                    <a:pt x="1694" y="1871"/>
                  </a:lnTo>
                  <a:lnTo>
                    <a:pt x="1812" y="1812"/>
                  </a:lnTo>
                  <a:lnTo>
                    <a:pt x="1911" y="1734"/>
                  </a:lnTo>
                  <a:lnTo>
                    <a:pt x="1950" y="1694"/>
                  </a:lnTo>
                  <a:lnTo>
                    <a:pt x="1852" y="1399"/>
                  </a:lnTo>
                  <a:lnTo>
                    <a:pt x="1734" y="1123"/>
                  </a:lnTo>
                  <a:lnTo>
                    <a:pt x="1556" y="867"/>
                  </a:lnTo>
                  <a:lnTo>
                    <a:pt x="1379" y="630"/>
                  </a:lnTo>
                  <a:lnTo>
                    <a:pt x="1162" y="433"/>
                  </a:lnTo>
                  <a:lnTo>
                    <a:pt x="906" y="256"/>
                  </a:lnTo>
                  <a:lnTo>
                    <a:pt x="630" y="99"/>
                  </a:lnTo>
                  <a:lnTo>
                    <a:pt x="355" y="0"/>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2"/>
            <p:cNvSpPr/>
            <p:nvPr/>
          </p:nvSpPr>
          <p:spPr>
            <a:xfrm>
              <a:off x="5026350" y="2251275"/>
              <a:ext cx="48775" cy="51250"/>
            </a:xfrm>
            <a:custGeom>
              <a:avLst/>
              <a:gdLst/>
              <a:ahLst/>
              <a:cxnLst/>
              <a:rect l="l" t="t" r="r" b="b"/>
              <a:pathLst>
                <a:path w="1951" h="2050" extrusionOk="0">
                  <a:moveTo>
                    <a:pt x="197" y="0"/>
                  </a:moveTo>
                  <a:lnTo>
                    <a:pt x="118" y="40"/>
                  </a:lnTo>
                  <a:lnTo>
                    <a:pt x="59" y="99"/>
                  </a:lnTo>
                  <a:lnTo>
                    <a:pt x="20" y="158"/>
                  </a:lnTo>
                  <a:lnTo>
                    <a:pt x="0" y="237"/>
                  </a:lnTo>
                  <a:lnTo>
                    <a:pt x="39" y="316"/>
                  </a:lnTo>
                  <a:lnTo>
                    <a:pt x="99" y="355"/>
                  </a:lnTo>
                  <a:lnTo>
                    <a:pt x="374" y="454"/>
                  </a:lnTo>
                  <a:lnTo>
                    <a:pt x="630" y="591"/>
                  </a:lnTo>
                  <a:lnTo>
                    <a:pt x="867" y="749"/>
                  </a:lnTo>
                  <a:lnTo>
                    <a:pt x="1064" y="946"/>
                  </a:lnTo>
                  <a:lnTo>
                    <a:pt x="1261" y="1163"/>
                  </a:lnTo>
                  <a:lnTo>
                    <a:pt x="1399" y="1419"/>
                  </a:lnTo>
                  <a:lnTo>
                    <a:pt x="1517" y="1675"/>
                  </a:lnTo>
                  <a:lnTo>
                    <a:pt x="1596" y="1951"/>
                  </a:lnTo>
                  <a:lnTo>
                    <a:pt x="1635" y="2010"/>
                  </a:lnTo>
                  <a:lnTo>
                    <a:pt x="1694" y="2049"/>
                  </a:lnTo>
                  <a:lnTo>
                    <a:pt x="1773" y="2049"/>
                  </a:lnTo>
                  <a:lnTo>
                    <a:pt x="1852" y="2029"/>
                  </a:lnTo>
                  <a:lnTo>
                    <a:pt x="1911" y="1951"/>
                  </a:lnTo>
                  <a:lnTo>
                    <a:pt x="1950" y="1891"/>
                  </a:lnTo>
                  <a:lnTo>
                    <a:pt x="1950" y="1813"/>
                  </a:lnTo>
                  <a:lnTo>
                    <a:pt x="1871" y="1498"/>
                  </a:lnTo>
                  <a:lnTo>
                    <a:pt x="1734" y="1202"/>
                  </a:lnTo>
                  <a:lnTo>
                    <a:pt x="1556" y="926"/>
                  </a:lnTo>
                  <a:lnTo>
                    <a:pt x="1359" y="690"/>
                  </a:lnTo>
                  <a:lnTo>
                    <a:pt x="1123" y="454"/>
                  </a:lnTo>
                  <a:lnTo>
                    <a:pt x="847" y="276"/>
                  </a:lnTo>
                  <a:lnTo>
                    <a:pt x="571" y="119"/>
                  </a:lnTo>
                  <a:lnTo>
                    <a:pt x="2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2536;p42">
            <a:extLst>
              <a:ext uri="{FF2B5EF4-FFF2-40B4-BE49-F238E27FC236}">
                <a16:creationId xmlns:a16="http://schemas.microsoft.com/office/drawing/2014/main" id="{20AF1291-B3F6-A345-AE78-B496B6996640}"/>
              </a:ext>
            </a:extLst>
          </p:cNvPr>
          <p:cNvSpPr txBox="1">
            <a:spLocks noGrp="1"/>
          </p:cNvSpPr>
          <p:nvPr>
            <p:ph type="title"/>
          </p:nvPr>
        </p:nvSpPr>
        <p:spPr>
          <a:xfrm>
            <a:off x="-129931" y="186349"/>
            <a:ext cx="8871438" cy="457200"/>
          </a:xfrm>
          <a:prstGeom prst="rect">
            <a:avLst/>
          </a:prstGeom>
        </p:spPr>
        <p:txBody>
          <a:bodyPr spcFirstLastPara="1" wrap="square" lIns="91425" tIns="91425" rIns="91425" bIns="91425" anchor="ctr" anchorCtr="0">
            <a:noAutofit/>
          </a:bodyPr>
          <a:lstStyle/>
          <a:p>
            <a:pPr lvl="0"/>
            <a:r>
              <a:rPr lang="en-US">
                <a:latin typeface="Nunito Black" pitchFamily="2" charset="-93"/>
              </a:rPr>
              <a:t>5. </a:t>
            </a:r>
            <a:r>
              <a:rPr lang="en-US" err="1">
                <a:latin typeface="Nunito Black" pitchFamily="2" charset="-93"/>
              </a:rPr>
              <a:t>Kết</a:t>
            </a:r>
            <a:r>
              <a:rPr lang="en-US">
                <a:latin typeface="Nunito Black" pitchFamily="2" charset="-93"/>
              </a:rPr>
              <a:t> </a:t>
            </a:r>
            <a:r>
              <a:rPr lang="en-US" err="1">
                <a:latin typeface="Nunito Black" pitchFamily="2" charset="-93"/>
              </a:rPr>
              <a:t>quả</a:t>
            </a:r>
            <a:r>
              <a:rPr lang="en-US">
                <a:latin typeface="Nunito Black" pitchFamily="2" charset="-93"/>
              </a:rPr>
              <a:t> </a:t>
            </a:r>
            <a:r>
              <a:rPr lang="en-US" err="1">
                <a:latin typeface="Nunito Black" pitchFamily="2" charset="-93"/>
              </a:rPr>
              <a:t>thực</a:t>
            </a:r>
            <a:r>
              <a:rPr lang="en-US">
                <a:latin typeface="Nunito Black" pitchFamily="2" charset="-93"/>
              </a:rPr>
              <a:t> </a:t>
            </a:r>
            <a:r>
              <a:rPr lang="en-US" err="1">
                <a:latin typeface="Nunito Black" pitchFamily="2" charset="-93"/>
              </a:rPr>
              <a:t>nghiệm</a:t>
            </a:r>
            <a:endParaRPr sz="2800">
              <a:latin typeface="Nunito Black" pitchFamily="2" charset="-93"/>
            </a:endParaRPr>
          </a:p>
        </p:txBody>
      </p:sp>
      <p:sp>
        <p:nvSpPr>
          <p:cNvPr id="59" name="Google Shape;2536;p42">
            <a:extLst>
              <a:ext uri="{FF2B5EF4-FFF2-40B4-BE49-F238E27FC236}">
                <a16:creationId xmlns:a16="http://schemas.microsoft.com/office/drawing/2014/main" id="{DA5DDE3E-1BE8-478E-8FE5-0CA77813581B}"/>
              </a:ext>
            </a:extLst>
          </p:cNvPr>
          <p:cNvSpPr txBox="1">
            <a:spLocks/>
          </p:cNvSpPr>
          <p:nvPr/>
        </p:nvSpPr>
        <p:spPr>
          <a:xfrm>
            <a:off x="792871" y="629569"/>
            <a:ext cx="2369429"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Dosis"/>
              <a:buNone/>
              <a:defRPr sz="2800" b="1" i="0" u="none" strike="noStrike" cap="none">
                <a:solidFill>
                  <a:schemeClr val="accent1"/>
                </a:solidFill>
                <a:latin typeface="Dosis"/>
                <a:ea typeface="Dosis"/>
                <a:cs typeface="Dosis"/>
                <a:sym typeface="Dosis"/>
              </a:defRPr>
            </a:lvl1pPr>
            <a:lvl2pPr marR="0" lvl="1"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en-US" sz="2000">
                <a:solidFill>
                  <a:schemeClr val="bg2">
                    <a:lumMod val="25000"/>
                  </a:schemeClr>
                </a:solidFill>
                <a:latin typeface="Nunito Black" pitchFamily="2" charset="-93"/>
              </a:rPr>
              <a:t>Ma </a:t>
            </a:r>
            <a:r>
              <a:rPr lang="en-US" sz="2000" err="1">
                <a:solidFill>
                  <a:schemeClr val="bg2">
                    <a:lumMod val="25000"/>
                  </a:schemeClr>
                </a:solidFill>
                <a:latin typeface="Nunito Black" pitchFamily="2" charset="-93"/>
              </a:rPr>
              <a:t>trận</a:t>
            </a:r>
            <a:r>
              <a:rPr lang="en-US" sz="2000">
                <a:solidFill>
                  <a:schemeClr val="bg2">
                    <a:lumMod val="25000"/>
                  </a:schemeClr>
                </a:solidFill>
                <a:latin typeface="Nunito Black" pitchFamily="2" charset="-93"/>
              </a:rPr>
              <a:t> </a:t>
            </a:r>
            <a:r>
              <a:rPr lang="en-US" sz="2000" err="1">
                <a:solidFill>
                  <a:schemeClr val="bg2">
                    <a:lumMod val="25000"/>
                  </a:schemeClr>
                </a:solidFill>
                <a:latin typeface="Nunito Black" pitchFamily="2" charset="-93"/>
              </a:rPr>
              <a:t>nhầm</a:t>
            </a:r>
            <a:r>
              <a:rPr lang="en-US" sz="2000">
                <a:solidFill>
                  <a:schemeClr val="bg2">
                    <a:lumMod val="25000"/>
                  </a:schemeClr>
                </a:solidFill>
                <a:latin typeface="Nunito Black" pitchFamily="2" charset="-93"/>
              </a:rPr>
              <a:t> </a:t>
            </a:r>
            <a:r>
              <a:rPr lang="en-US" sz="2000" err="1">
                <a:solidFill>
                  <a:schemeClr val="bg2">
                    <a:lumMod val="25000"/>
                  </a:schemeClr>
                </a:solidFill>
                <a:latin typeface="Nunito Black" pitchFamily="2" charset="-93"/>
              </a:rPr>
              <a:t>lẫn</a:t>
            </a:r>
            <a:endParaRPr lang="en-US" sz="2000">
              <a:solidFill>
                <a:schemeClr val="bg2">
                  <a:lumMod val="25000"/>
                </a:schemeClr>
              </a:solidFill>
              <a:latin typeface="Nunito Black" pitchFamily="2" charset="-93"/>
            </a:endParaRPr>
          </a:p>
        </p:txBody>
      </p:sp>
      <p:grpSp>
        <p:nvGrpSpPr>
          <p:cNvPr id="64" name="Google Shape;4435;p73">
            <a:extLst>
              <a:ext uri="{FF2B5EF4-FFF2-40B4-BE49-F238E27FC236}">
                <a16:creationId xmlns:a16="http://schemas.microsoft.com/office/drawing/2014/main" id="{105D00C8-684B-453A-A288-B3A4B7E1996E}"/>
              </a:ext>
            </a:extLst>
          </p:cNvPr>
          <p:cNvGrpSpPr/>
          <p:nvPr/>
        </p:nvGrpSpPr>
        <p:grpSpPr>
          <a:xfrm>
            <a:off x="455754" y="653654"/>
            <a:ext cx="381516" cy="400803"/>
            <a:chOff x="2496250" y="1277450"/>
            <a:chExt cx="378300" cy="397425"/>
          </a:xfrm>
        </p:grpSpPr>
        <p:sp>
          <p:nvSpPr>
            <p:cNvPr id="65" name="Google Shape;4436;p73">
              <a:extLst>
                <a:ext uri="{FF2B5EF4-FFF2-40B4-BE49-F238E27FC236}">
                  <a16:creationId xmlns:a16="http://schemas.microsoft.com/office/drawing/2014/main" id="{019AB00B-117C-43F6-B65A-06C3DEF91D07}"/>
                </a:ext>
              </a:extLst>
            </p:cNvPr>
            <p:cNvSpPr/>
            <p:nvPr/>
          </p:nvSpPr>
          <p:spPr>
            <a:xfrm>
              <a:off x="2496875" y="1345050"/>
              <a:ext cx="136550" cy="119950"/>
            </a:xfrm>
            <a:custGeom>
              <a:avLst/>
              <a:gdLst/>
              <a:ahLst/>
              <a:cxnLst/>
              <a:rect l="l" t="t" r="r" b="b"/>
              <a:pathLst>
                <a:path w="5462" h="4798" extrusionOk="0">
                  <a:moveTo>
                    <a:pt x="1481" y="1"/>
                  </a:moveTo>
                  <a:lnTo>
                    <a:pt x="1430" y="26"/>
                  </a:lnTo>
                  <a:lnTo>
                    <a:pt x="1353" y="26"/>
                  </a:lnTo>
                  <a:lnTo>
                    <a:pt x="1302" y="77"/>
                  </a:lnTo>
                  <a:lnTo>
                    <a:pt x="1277" y="128"/>
                  </a:lnTo>
                  <a:lnTo>
                    <a:pt x="27" y="2272"/>
                  </a:lnTo>
                  <a:lnTo>
                    <a:pt x="1" y="2348"/>
                  </a:lnTo>
                  <a:lnTo>
                    <a:pt x="1" y="2399"/>
                  </a:lnTo>
                  <a:lnTo>
                    <a:pt x="1" y="2476"/>
                  </a:lnTo>
                  <a:lnTo>
                    <a:pt x="27" y="2527"/>
                  </a:lnTo>
                  <a:lnTo>
                    <a:pt x="1277" y="4670"/>
                  </a:lnTo>
                  <a:lnTo>
                    <a:pt x="1302" y="4721"/>
                  </a:lnTo>
                  <a:lnTo>
                    <a:pt x="1353" y="4772"/>
                  </a:lnTo>
                  <a:lnTo>
                    <a:pt x="1430" y="4798"/>
                  </a:lnTo>
                  <a:lnTo>
                    <a:pt x="4032" y="4798"/>
                  </a:lnTo>
                  <a:lnTo>
                    <a:pt x="4084" y="4772"/>
                  </a:lnTo>
                  <a:lnTo>
                    <a:pt x="4135" y="4721"/>
                  </a:lnTo>
                  <a:lnTo>
                    <a:pt x="4186" y="4670"/>
                  </a:lnTo>
                  <a:lnTo>
                    <a:pt x="5410" y="2527"/>
                  </a:lnTo>
                  <a:lnTo>
                    <a:pt x="5436" y="2476"/>
                  </a:lnTo>
                  <a:lnTo>
                    <a:pt x="5461" y="2399"/>
                  </a:lnTo>
                  <a:lnTo>
                    <a:pt x="5436" y="2348"/>
                  </a:lnTo>
                  <a:lnTo>
                    <a:pt x="5410" y="2272"/>
                  </a:lnTo>
                  <a:lnTo>
                    <a:pt x="4186" y="128"/>
                  </a:lnTo>
                  <a:lnTo>
                    <a:pt x="4135" y="77"/>
                  </a:lnTo>
                  <a:lnTo>
                    <a:pt x="4084" y="26"/>
                  </a:lnTo>
                  <a:lnTo>
                    <a:pt x="4032" y="26"/>
                  </a:lnTo>
                  <a:lnTo>
                    <a:pt x="3956" y="1"/>
                  </a:lnTo>
                  <a:close/>
                </a:path>
              </a:pathLst>
            </a:custGeom>
            <a:solidFill>
              <a:srgbClr val="00E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437;p73">
              <a:extLst>
                <a:ext uri="{FF2B5EF4-FFF2-40B4-BE49-F238E27FC236}">
                  <a16:creationId xmlns:a16="http://schemas.microsoft.com/office/drawing/2014/main" id="{D26091AF-55A0-45ED-B5CD-876FA7E1BC09}"/>
                </a:ext>
              </a:extLst>
            </p:cNvPr>
            <p:cNvSpPr/>
            <p:nvPr/>
          </p:nvSpPr>
          <p:spPr>
            <a:xfrm>
              <a:off x="2738650" y="1345050"/>
              <a:ext cx="135900" cy="119950"/>
            </a:xfrm>
            <a:custGeom>
              <a:avLst/>
              <a:gdLst/>
              <a:ahLst/>
              <a:cxnLst/>
              <a:rect l="l" t="t" r="r" b="b"/>
              <a:pathLst>
                <a:path w="5436" h="4798" extrusionOk="0">
                  <a:moveTo>
                    <a:pt x="1480" y="1"/>
                  </a:moveTo>
                  <a:lnTo>
                    <a:pt x="1404" y="26"/>
                  </a:lnTo>
                  <a:lnTo>
                    <a:pt x="1353" y="26"/>
                  </a:lnTo>
                  <a:lnTo>
                    <a:pt x="1302" y="77"/>
                  </a:lnTo>
                  <a:lnTo>
                    <a:pt x="1276" y="128"/>
                  </a:lnTo>
                  <a:lnTo>
                    <a:pt x="26" y="2272"/>
                  </a:lnTo>
                  <a:lnTo>
                    <a:pt x="0" y="2348"/>
                  </a:lnTo>
                  <a:lnTo>
                    <a:pt x="0" y="2399"/>
                  </a:lnTo>
                  <a:lnTo>
                    <a:pt x="0" y="2476"/>
                  </a:lnTo>
                  <a:lnTo>
                    <a:pt x="26" y="2527"/>
                  </a:lnTo>
                  <a:lnTo>
                    <a:pt x="1276" y="4670"/>
                  </a:lnTo>
                  <a:lnTo>
                    <a:pt x="1302" y="4721"/>
                  </a:lnTo>
                  <a:lnTo>
                    <a:pt x="1353" y="4772"/>
                  </a:lnTo>
                  <a:lnTo>
                    <a:pt x="1404" y="4798"/>
                  </a:lnTo>
                  <a:lnTo>
                    <a:pt x="4032" y="4798"/>
                  </a:lnTo>
                  <a:lnTo>
                    <a:pt x="4083" y="4772"/>
                  </a:lnTo>
                  <a:lnTo>
                    <a:pt x="4134" y="4721"/>
                  </a:lnTo>
                  <a:lnTo>
                    <a:pt x="4185" y="4670"/>
                  </a:lnTo>
                  <a:lnTo>
                    <a:pt x="5410" y="2527"/>
                  </a:lnTo>
                  <a:lnTo>
                    <a:pt x="5435" y="2476"/>
                  </a:lnTo>
                  <a:lnTo>
                    <a:pt x="5435" y="2399"/>
                  </a:lnTo>
                  <a:lnTo>
                    <a:pt x="5435" y="2348"/>
                  </a:lnTo>
                  <a:lnTo>
                    <a:pt x="5410" y="2272"/>
                  </a:lnTo>
                  <a:lnTo>
                    <a:pt x="4185" y="128"/>
                  </a:lnTo>
                  <a:lnTo>
                    <a:pt x="4134" y="77"/>
                  </a:lnTo>
                  <a:lnTo>
                    <a:pt x="4083" y="26"/>
                  </a:lnTo>
                  <a:lnTo>
                    <a:pt x="4032" y="26"/>
                  </a:lnTo>
                  <a:lnTo>
                    <a:pt x="3955" y="1"/>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438;p73">
              <a:extLst>
                <a:ext uri="{FF2B5EF4-FFF2-40B4-BE49-F238E27FC236}">
                  <a16:creationId xmlns:a16="http://schemas.microsoft.com/office/drawing/2014/main" id="{88AD9F0C-78FB-4046-B581-6E926BECA2F1}"/>
                </a:ext>
              </a:extLst>
            </p:cNvPr>
            <p:cNvSpPr/>
            <p:nvPr/>
          </p:nvSpPr>
          <p:spPr>
            <a:xfrm>
              <a:off x="2617450" y="1415225"/>
              <a:ext cx="136525" cy="119950"/>
            </a:xfrm>
            <a:custGeom>
              <a:avLst/>
              <a:gdLst/>
              <a:ahLst/>
              <a:cxnLst/>
              <a:rect l="l" t="t" r="r" b="b"/>
              <a:pathLst>
                <a:path w="5461" h="4798" extrusionOk="0">
                  <a:moveTo>
                    <a:pt x="1506" y="0"/>
                  </a:moveTo>
                  <a:lnTo>
                    <a:pt x="1429" y="26"/>
                  </a:lnTo>
                  <a:lnTo>
                    <a:pt x="1378" y="51"/>
                  </a:lnTo>
                  <a:lnTo>
                    <a:pt x="1327" y="77"/>
                  </a:lnTo>
                  <a:lnTo>
                    <a:pt x="1276" y="128"/>
                  </a:lnTo>
                  <a:lnTo>
                    <a:pt x="51" y="2271"/>
                  </a:lnTo>
                  <a:lnTo>
                    <a:pt x="26" y="2348"/>
                  </a:lnTo>
                  <a:lnTo>
                    <a:pt x="0" y="2399"/>
                  </a:lnTo>
                  <a:lnTo>
                    <a:pt x="26" y="2475"/>
                  </a:lnTo>
                  <a:lnTo>
                    <a:pt x="51" y="2526"/>
                  </a:lnTo>
                  <a:lnTo>
                    <a:pt x="1276" y="4670"/>
                  </a:lnTo>
                  <a:lnTo>
                    <a:pt x="1327" y="4721"/>
                  </a:lnTo>
                  <a:lnTo>
                    <a:pt x="1378" y="4772"/>
                  </a:lnTo>
                  <a:lnTo>
                    <a:pt x="1429" y="4797"/>
                  </a:lnTo>
                  <a:lnTo>
                    <a:pt x="4032" y="4797"/>
                  </a:lnTo>
                  <a:lnTo>
                    <a:pt x="4108" y="4772"/>
                  </a:lnTo>
                  <a:lnTo>
                    <a:pt x="4160" y="4721"/>
                  </a:lnTo>
                  <a:lnTo>
                    <a:pt x="4185" y="4670"/>
                  </a:lnTo>
                  <a:lnTo>
                    <a:pt x="5435" y="2526"/>
                  </a:lnTo>
                  <a:lnTo>
                    <a:pt x="5461" y="2475"/>
                  </a:lnTo>
                  <a:lnTo>
                    <a:pt x="5461" y="2399"/>
                  </a:lnTo>
                  <a:lnTo>
                    <a:pt x="5461" y="2348"/>
                  </a:lnTo>
                  <a:lnTo>
                    <a:pt x="5435" y="2271"/>
                  </a:lnTo>
                  <a:lnTo>
                    <a:pt x="4185" y="128"/>
                  </a:lnTo>
                  <a:lnTo>
                    <a:pt x="4160" y="77"/>
                  </a:lnTo>
                  <a:lnTo>
                    <a:pt x="4108" y="51"/>
                  </a:lnTo>
                  <a:lnTo>
                    <a:pt x="4032" y="26"/>
                  </a:lnTo>
                  <a:lnTo>
                    <a:pt x="3981"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439;p73">
              <a:extLst>
                <a:ext uri="{FF2B5EF4-FFF2-40B4-BE49-F238E27FC236}">
                  <a16:creationId xmlns:a16="http://schemas.microsoft.com/office/drawing/2014/main" id="{1515FBA3-FEE5-45F5-8A58-78A1C2E99868}"/>
                </a:ext>
              </a:extLst>
            </p:cNvPr>
            <p:cNvSpPr/>
            <p:nvPr/>
          </p:nvSpPr>
          <p:spPr>
            <a:xfrm>
              <a:off x="2617450" y="1554925"/>
              <a:ext cx="136525" cy="119950"/>
            </a:xfrm>
            <a:custGeom>
              <a:avLst/>
              <a:gdLst/>
              <a:ahLst/>
              <a:cxnLst/>
              <a:rect l="l" t="t" r="r" b="b"/>
              <a:pathLst>
                <a:path w="5461" h="4798" extrusionOk="0">
                  <a:moveTo>
                    <a:pt x="1506" y="0"/>
                  </a:moveTo>
                  <a:lnTo>
                    <a:pt x="1429" y="26"/>
                  </a:lnTo>
                  <a:lnTo>
                    <a:pt x="1378" y="51"/>
                  </a:lnTo>
                  <a:lnTo>
                    <a:pt x="1327" y="77"/>
                  </a:lnTo>
                  <a:lnTo>
                    <a:pt x="1276" y="128"/>
                  </a:lnTo>
                  <a:lnTo>
                    <a:pt x="51" y="2297"/>
                  </a:lnTo>
                  <a:lnTo>
                    <a:pt x="26" y="2348"/>
                  </a:lnTo>
                  <a:lnTo>
                    <a:pt x="0" y="2399"/>
                  </a:lnTo>
                  <a:lnTo>
                    <a:pt x="26" y="2475"/>
                  </a:lnTo>
                  <a:lnTo>
                    <a:pt x="51" y="2526"/>
                  </a:lnTo>
                  <a:lnTo>
                    <a:pt x="1276" y="4695"/>
                  </a:lnTo>
                  <a:lnTo>
                    <a:pt x="1327" y="4721"/>
                  </a:lnTo>
                  <a:lnTo>
                    <a:pt x="1378" y="4772"/>
                  </a:lnTo>
                  <a:lnTo>
                    <a:pt x="1429" y="4797"/>
                  </a:lnTo>
                  <a:lnTo>
                    <a:pt x="4032" y="4797"/>
                  </a:lnTo>
                  <a:lnTo>
                    <a:pt x="4108" y="4772"/>
                  </a:lnTo>
                  <a:lnTo>
                    <a:pt x="4160" y="4721"/>
                  </a:lnTo>
                  <a:lnTo>
                    <a:pt x="4185" y="4695"/>
                  </a:lnTo>
                  <a:lnTo>
                    <a:pt x="5435" y="2526"/>
                  </a:lnTo>
                  <a:lnTo>
                    <a:pt x="5461" y="2475"/>
                  </a:lnTo>
                  <a:lnTo>
                    <a:pt x="5461" y="2399"/>
                  </a:lnTo>
                  <a:lnTo>
                    <a:pt x="5461" y="2348"/>
                  </a:lnTo>
                  <a:lnTo>
                    <a:pt x="5435" y="2297"/>
                  </a:lnTo>
                  <a:lnTo>
                    <a:pt x="4185" y="128"/>
                  </a:lnTo>
                  <a:lnTo>
                    <a:pt x="4160" y="77"/>
                  </a:lnTo>
                  <a:lnTo>
                    <a:pt x="4108" y="51"/>
                  </a:lnTo>
                  <a:lnTo>
                    <a:pt x="4032" y="26"/>
                  </a:lnTo>
                  <a:lnTo>
                    <a:pt x="3981" y="0"/>
                  </a:lnTo>
                  <a:close/>
                </a:path>
              </a:pathLst>
            </a:custGeom>
            <a:solidFill>
              <a:srgbClr val="8DA6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440;p73">
              <a:extLst>
                <a:ext uri="{FF2B5EF4-FFF2-40B4-BE49-F238E27FC236}">
                  <a16:creationId xmlns:a16="http://schemas.microsoft.com/office/drawing/2014/main" id="{1329F3AD-C889-46E9-B3BB-A59BB9F1F1DC}"/>
                </a:ext>
              </a:extLst>
            </p:cNvPr>
            <p:cNvSpPr/>
            <p:nvPr/>
          </p:nvSpPr>
          <p:spPr>
            <a:xfrm>
              <a:off x="2617450" y="1277450"/>
              <a:ext cx="136525" cy="119925"/>
            </a:xfrm>
            <a:custGeom>
              <a:avLst/>
              <a:gdLst/>
              <a:ahLst/>
              <a:cxnLst/>
              <a:rect l="l" t="t" r="r" b="b"/>
              <a:pathLst>
                <a:path w="5461" h="4797" extrusionOk="0">
                  <a:moveTo>
                    <a:pt x="1506" y="0"/>
                  </a:moveTo>
                  <a:lnTo>
                    <a:pt x="1429" y="26"/>
                  </a:lnTo>
                  <a:lnTo>
                    <a:pt x="1378" y="51"/>
                  </a:lnTo>
                  <a:lnTo>
                    <a:pt x="1327" y="77"/>
                  </a:lnTo>
                  <a:lnTo>
                    <a:pt x="1276" y="128"/>
                  </a:lnTo>
                  <a:lnTo>
                    <a:pt x="51" y="2271"/>
                  </a:lnTo>
                  <a:lnTo>
                    <a:pt x="26" y="2347"/>
                  </a:lnTo>
                  <a:lnTo>
                    <a:pt x="0" y="2398"/>
                  </a:lnTo>
                  <a:lnTo>
                    <a:pt x="26" y="2475"/>
                  </a:lnTo>
                  <a:lnTo>
                    <a:pt x="51" y="2526"/>
                  </a:lnTo>
                  <a:lnTo>
                    <a:pt x="1276" y="4669"/>
                  </a:lnTo>
                  <a:lnTo>
                    <a:pt x="1327" y="4720"/>
                  </a:lnTo>
                  <a:lnTo>
                    <a:pt x="1378" y="4771"/>
                  </a:lnTo>
                  <a:lnTo>
                    <a:pt x="1429" y="4797"/>
                  </a:lnTo>
                  <a:lnTo>
                    <a:pt x="4032" y="4797"/>
                  </a:lnTo>
                  <a:lnTo>
                    <a:pt x="4108" y="4771"/>
                  </a:lnTo>
                  <a:lnTo>
                    <a:pt x="4160" y="4720"/>
                  </a:lnTo>
                  <a:lnTo>
                    <a:pt x="4185" y="4669"/>
                  </a:lnTo>
                  <a:lnTo>
                    <a:pt x="5435" y="2526"/>
                  </a:lnTo>
                  <a:lnTo>
                    <a:pt x="5461" y="2475"/>
                  </a:lnTo>
                  <a:lnTo>
                    <a:pt x="5461" y="2398"/>
                  </a:lnTo>
                  <a:lnTo>
                    <a:pt x="5461" y="2347"/>
                  </a:lnTo>
                  <a:lnTo>
                    <a:pt x="5435" y="2271"/>
                  </a:lnTo>
                  <a:lnTo>
                    <a:pt x="4185" y="128"/>
                  </a:lnTo>
                  <a:lnTo>
                    <a:pt x="4160" y="77"/>
                  </a:lnTo>
                  <a:lnTo>
                    <a:pt x="4108" y="51"/>
                  </a:lnTo>
                  <a:lnTo>
                    <a:pt x="4032" y="26"/>
                  </a:lnTo>
                  <a:lnTo>
                    <a:pt x="39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441;p73">
              <a:extLst>
                <a:ext uri="{FF2B5EF4-FFF2-40B4-BE49-F238E27FC236}">
                  <a16:creationId xmlns:a16="http://schemas.microsoft.com/office/drawing/2014/main" id="{504A7D50-A908-4698-8B47-4861CA8DCE45}"/>
                </a:ext>
              </a:extLst>
            </p:cNvPr>
            <p:cNvSpPr/>
            <p:nvPr/>
          </p:nvSpPr>
          <p:spPr>
            <a:xfrm>
              <a:off x="2496250" y="1484125"/>
              <a:ext cx="136525" cy="119925"/>
            </a:xfrm>
            <a:custGeom>
              <a:avLst/>
              <a:gdLst/>
              <a:ahLst/>
              <a:cxnLst/>
              <a:rect l="l" t="t" r="r" b="b"/>
              <a:pathLst>
                <a:path w="5461" h="4797" extrusionOk="0">
                  <a:moveTo>
                    <a:pt x="1429" y="0"/>
                  </a:moveTo>
                  <a:lnTo>
                    <a:pt x="1353" y="26"/>
                  </a:lnTo>
                  <a:lnTo>
                    <a:pt x="1327" y="77"/>
                  </a:lnTo>
                  <a:lnTo>
                    <a:pt x="1276" y="128"/>
                  </a:lnTo>
                  <a:lnTo>
                    <a:pt x="26" y="2271"/>
                  </a:lnTo>
                  <a:lnTo>
                    <a:pt x="0" y="2322"/>
                  </a:lnTo>
                  <a:lnTo>
                    <a:pt x="0" y="2398"/>
                  </a:lnTo>
                  <a:lnTo>
                    <a:pt x="0" y="2450"/>
                  </a:lnTo>
                  <a:lnTo>
                    <a:pt x="26" y="2526"/>
                  </a:lnTo>
                  <a:lnTo>
                    <a:pt x="1276" y="4669"/>
                  </a:lnTo>
                  <a:lnTo>
                    <a:pt x="1327" y="4720"/>
                  </a:lnTo>
                  <a:lnTo>
                    <a:pt x="1353" y="4746"/>
                  </a:lnTo>
                  <a:lnTo>
                    <a:pt x="1429" y="4771"/>
                  </a:lnTo>
                  <a:lnTo>
                    <a:pt x="1480" y="4797"/>
                  </a:lnTo>
                  <a:lnTo>
                    <a:pt x="3981" y="4797"/>
                  </a:lnTo>
                  <a:lnTo>
                    <a:pt x="4032" y="4771"/>
                  </a:lnTo>
                  <a:lnTo>
                    <a:pt x="4083" y="4746"/>
                  </a:lnTo>
                  <a:lnTo>
                    <a:pt x="4134" y="4720"/>
                  </a:lnTo>
                  <a:lnTo>
                    <a:pt x="4185" y="4669"/>
                  </a:lnTo>
                  <a:lnTo>
                    <a:pt x="5435" y="2526"/>
                  </a:lnTo>
                  <a:lnTo>
                    <a:pt x="5461" y="2450"/>
                  </a:lnTo>
                  <a:lnTo>
                    <a:pt x="5461" y="2398"/>
                  </a:lnTo>
                  <a:lnTo>
                    <a:pt x="5461" y="2322"/>
                  </a:lnTo>
                  <a:lnTo>
                    <a:pt x="5435" y="2271"/>
                  </a:lnTo>
                  <a:lnTo>
                    <a:pt x="4185" y="128"/>
                  </a:lnTo>
                  <a:lnTo>
                    <a:pt x="4134" y="77"/>
                  </a:lnTo>
                  <a:lnTo>
                    <a:pt x="4083" y="26"/>
                  </a:lnTo>
                  <a:lnTo>
                    <a:pt x="4032" y="0"/>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442;p73">
              <a:extLst>
                <a:ext uri="{FF2B5EF4-FFF2-40B4-BE49-F238E27FC236}">
                  <a16:creationId xmlns:a16="http://schemas.microsoft.com/office/drawing/2014/main" id="{590C1530-FD2E-419B-AF05-B7A34CD359CD}"/>
                </a:ext>
              </a:extLst>
            </p:cNvPr>
            <p:cNvSpPr/>
            <p:nvPr/>
          </p:nvSpPr>
          <p:spPr>
            <a:xfrm>
              <a:off x="2576625" y="1345050"/>
              <a:ext cx="56800" cy="119950"/>
            </a:xfrm>
            <a:custGeom>
              <a:avLst/>
              <a:gdLst/>
              <a:ahLst/>
              <a:cxnLst/>
              <a:rect l="l" t="t" r="r" b="b"/>
              <a:pathLst>
                <a:path w="2272" h="4798" extrusionOk="0">
                  <a:moveTo>
                    <a:pt x="0" y="1"/>
                  </a:moveTo>
                  <a:lnTo>
                    <a:pt x="77" y="26"/>
                  </a:lnTo>
                  <a:lnTo>
                    <a:pt x="128" y="26"/>
                  </a:lnTo>
                  <a:lnTo>
                    <a:pt x="179" y="77"/>
                  </a:lnTo>
                  <a:lnTo>
                    <a:pt x="205" y="128"/>
                  </a:lnTo>
                  <a:lnTo>
                    <a:pt x="1455" y="2272"/>
                  </a:lnTo>
                  <a:lnTo>
                    <a:pt x="1480" y="2348"/>
                  </a:lnTo>
                  <a:lnTo>
                    <a:pt x="1480" y="2399"/>
                  </a:lnTo>
                  <a:lnTo>
                    <a:pt x="1480" y="2476"/>
                  </a:lnTo>
                  <a:lnTo>
                    <a:pt x="1455" y="2527"/>
                  </a:lnTo>
                  <a:lnTo>
                    <a:pt x="205" y="4670"/>
                  </a:lnTo>
                  <a:lnTo>
                    <a:pt x="179" y="4721"/>
                  </a:lnTo>
                  <a:lnTo>
                    <a:pt x="128" y="4772"/>
                  </a:lnTo>
                  <a:lnTo>
                    <a:pt x="77" y="4798"/>
                  </a:lnTo>
                  <a:lnTo>
                    <a:pt x="842" y="4798"/>
                  </a:lnTo>
                  <a:lnTo>
                    <a:pt x="894" y="4772"/>
                  </a:lnTo>
                  <a:lnTo>
                    <a:pt x="945" y="4721"/>
                  </a:lnTo>
                  <a:lnTo>
                    <a:pt x="996" y="4670"/>
                  </a:lnTo>
                  <a:lnTo>
                    <a:pt x="2220" y="2527"/>
                  </a:lnTo>
                  <a:lnTo>
                    <a:pt x="2246" y="2476"/>
                  </a:lnTo>
                  <a:lnTo>
                    <a:pt x="2271" y="2399"/>
                  </a:lnTo>
                  <a:lnTo>
                    <a:pt x="2246" y="2348"/>
                  </a:lnTo>
                  <a:lnTo>
                    <a:pt x="2220" y="2272"/>
                  </a:lnTo>
                  <a:lnTo>
                    <a:pt x="996" y="128"/>
                  </a:lnTo>
                  <a:lnTo>
                    <a:pt x="945" y="77"/>
                  </a:lnTo>
                  <a:lnTo>
                    <a:pt x="894" y="26"/>
                  </a:lnTo>
                  <a:lnTo>
                    <a:pt x="842" y="26"/>
                  </a:lnTo>
                  <a:lnTo>
                    <a:pt x="766" y="1"/>
                  </a:lnTo>
                  <a:close/>
                </a:path>
              </a:pathLst>
            </a:custGeom>
            <a:solidFill>
              <a:srgbClr val="00E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443;p73">
              <a:extLst>
                <a:ext uri="{FF2B5EF4-FFF2-40B4-BE49-F238E27FC236}">
                  <a16:creationId xmlns:a16="http://schemas.microsoft.com/office/drawing/2014/main" id="{3B34D6C4-88FC-4B34-92E1-0A253508EB4C}"/>
                </a:ext>
              </a:extLst>
            </p:cNvPr>
            <p:cNvSpPr/>
            <p:nvPr/>
          </p:nvSpPr>
          <p:spPr>
            <a:xfrm>
              <a:off x="2818375" y="1345050"/>
              <a:ext cx="56175" cy="119950"/>
            </a:xfrm>
            <a:custGeom>
              <a:avLst/>
              <a:gdLst/>
              <a:ahLst/>
              <a:cxnLst/>
              <a:rect l="l" t="t" r="r" b="b"/>
              <a:pathLst>
                <a:path w="2247" h="4798" extrusionOk="0">
                  <a:moveTo>
                    <a:pt x="1" y="1"/>
                  </a:moveTo>
                  <a:lnTo>
                    <a:pt x="52" y="26"/>
                  </a:lnTo>
                  <a:lnTo>
                    <a:pt x="128" y="26"/>
                  </a:lnTo>
                  <a:lnTo>
                    <a:pt x="180" y="77"/>
                  </a:lnTo>
                  <a:lnTo>
                    <a:pt x="205" y="128"/>
                  </a:lnTo>
                  <a:lnTo>
                    <a:pt x="1455" y="2272"/>
                  </a:lnTo>
                  <a:lnTo>
                    <a:pt x="1481" y="2348"/>
                  </a:lnTo>
                  <a:lnTo>
                    <a:pt x="1481" y="2399"/>
                  </a:lnTo>
                  <a:lnTo>
                    <a:pt x="1481" y="2476"/>
                  </a:lnTo>
                  <a:lnTo>
                    <a:pt x="1455" y="2527"/>
                  </a:lnTo>
                  <a:lnTo>
                    <a:pt x="205" y="4670"/>
                  </a:lnTo>
                  <a:lnTo>
                    <a:pt x="180" y="4721"/>
                  </a:lnTo>
                  <a:lnTo>
                    <a:pt x="128" y="4772"/>
                  </a:lnTo>
                  <a:lnTo>
                    <a:pt x="52" y="4798"/>
                  </a:lnTo>
                  <a:lnTo>
                    <a:pt x="843" y="4798"/>
                  </a:lnTo>
                  <a:lnTo>
                    <a:pt x="894" y="4772"/>
                  </a:lnTo>
                  <a:lnTo>
                    <a:pt x="945" y="4721"/>
                  </a:lnTo>
                  <a:lnTo>
                    <a:pt x="996" y="4670"/>
                  </a:lnTo>
                  <a:lnTo>
                    <a:pt x="2221" y="2527"/>
                  </a:lnTo>
                  <a:lnTo>
                    <a:pt x="2246" y="2476"/>
                  </a:lnTo>
                  <a:lnTo>
                    <a:pt x="2246" y="2399"/>
                  </a:lnTo>
                  <a:lnTo>
                    <a:pt x="2246" y="2348"/>
                  </a:lnTo>
                  <a:lnTo>
                    <a:pt x="2221" y="2272"/>
                  </a:lnTo>
                  <a:lnTo>
                    <a:pt x="996" y="128"/>
                  </a:lnTo>
                  <a:lnTo>
                    <a:pt x="945" y="77"/>
                  </a:lnTo>
                  <a:lnTo>
                    <a:pt x="894" y="26"/>
                  </a:lnTo>
                  <a:lnTo>
                    <a:pt x="843" y="26"/>
                  </a:lnTo>
                  <a:lnTo>
                    <a:pt x="766" y="1"/>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444;p73">
              <a:extLst>
                <a:ext uri="{FF2B5EF4-FFF2-40B4-BE49-F238E27FC236}">
                  <a16:creationId xmlns:a16="http://schemas.microsoft.com/office/drawing/2014/main" id="{E75FBD45-C7EF-44BB-AFD0-4080573347FC}"/>
                </a:ext>
              </a:extLst>
            </p:cNvPr>
            <p:cNvSpPr/>
            <p:nvPr/>
          </p:nvSpPr>
          <p:spPr>
            <a:xfrm>
              <a:off x="2697825" y="1415225"/>
              <a:ext cx="56150" cy="119950"/>
            </a:xfrm>
            <a:custGeom>
              <a:avLst/>
              <a:gdLst/>
              <a:ahLst/>
              <a:cxnLst/>
              <a:rect l="l" t="t" r="r" b="b"/>
              <a:pathLst>
                <a:path w="2246" h="4798" extrusionOk="0">
                  <a:moveTo>
                    <a:pt x="0" y="0"/>
                  </a:moveTo>
                  <a:lnTo>
                    <a:pt x="51" y="26"/>
                  </a:lnTo>
                  <a:lnTo>
                    <a:pt x="102" y="51"/>
                  </a:lnTo>
                  <a:lnTo>
                    <a:pt x="154" y="77"/>
                  </a:lnTo>
                  <a:lnTo>
                    <a:pt x="205" y="128"/>
                  </a:lnTo>
                  <a:lnTo>
                    <a:pt x="1455" y="2271"/>
                  </a:lnTo>
                  <a:lnTo>
                    <a:pt x="1480" y="2348"/>
                  </a:lnTo>
                  <a:lnTo>
                    <a:pt x="1480" y="2399"/>
                  </a:lnTo>
                  <a:lnTo>
                    <a:pt x="1480" y="2475"/>
                  </a:lnTo>
                  <a:lnTo>
                    <a:pt x="1455" y="2526"/>
                  </a:lnTo>
                  <a:lnTo>
                    <a:pt x="205" y="4670"/>
                  </a:lnTo>
                  <a:lnTo>
                    <a:pt x="154" y="4721"/>
                  </a:lnTo>
                  <a:lnTo>
                    <a:pt x="102" y="4772"/>
                  </a:lnTo>
                  <a:lnTo>
                    <a:pt x="51" y="4797"/>
                  </a:lnTo>
                  <a:lnTo>
                    <a:pt x="817" y="4797"/>
                  </a:lnTo>
                  <a:lnTo>
                    <a:pt x="893" y="4772"/>
                  </a:lnTo>
                  <a:lnTo>
                    <a:pt x="945" y="4721"/>
                  </a:lnTo>
                  <a:lnTo>
                    <a:pt x="970" y="4670"/>
                  </a:lnTo>
                  <a:lnTo>
                    <a:pt x="2220" y="2526"/>
                  </a:lnTo>
                  <a:lnTo>
                    <a:pt x="2246" y="2475"/>
                  </a:lnTo>
                  <a:lnTo>
                    <a:pt x="2246" y="2399"/>
                  </a:lnTo>
                  <a:lnTo>
                    <a:pt x="2246" y="2348"/>
                  </a:lnTo>
                  <a:lnTo>
                    <a:pt x="2220" y="2271"/>
                  </a:lnTo>
                  <a:lnTo>
                    <a:pt x="970" y="128"/>
                  </a:lnTo>
                  <a:lnTo>
                    <a:pt x="945" y="77"/>
                  </a:lnTo>
                  <a:lnTo>
                    <a:pt x="893" y="51"/>
                  </a:lnTo>
                  <a:lnTo>
                    <a:pt x="817" y="26"/>
                  </a:lnTo>
                  <a:lnTo>
                    <a:pt x="766"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445;p73">
              <a:extLst>
                <a:ext uri="{FF2B5EF4-FFF2-40B4-BE49-F238E27FC236}">
                  <a16:creationId xmlns:a16="http://schemas.microsoft.com/office/drawing/2014/main" id="{4F9DFDE3-EEBA-45C6-9B14-EA470A28E980}"/>
                </a:ext>
              </a:extLst>
            </p:cNvPr>
            <p:cNvSpPr/>
            <p:nvPr/>
          </p:nvSpPr>
          <p:spPr>
            <a:xfrm>
              <a:off x="2697825" y="1554925"/>
              <a:ext cx="56150" cy="119950"/>
            </a:xfrm>
            <a:custGeom>
              <a:avLst/>
              <a:gdLst/>
              <a:ahLst/>
              <a:cxnLst/>
              <a:rect l="l" t="t" r="r" b="b"/>
              <a:pathLst>
                <a:path w="2246" h="4798" extrusionOk="0">
                  <a:moveTo>
                    <a:pt x="0" y="0"/>
                  </a:moveTo>
                  <a:lnTo>
                    <a:pt x="51" y="26"/>
                  </a:lnTo>
                  <a:lnTo>
                    <a:pt x="102" y="51"/>
                  </a:lnTo>
                  <a:lnTo>
                    <a:pt x="154" y="77"/>
                  </a:lnTo>
                  <a:lnTo>
                    <a:pt x="205" y="128"/>
                  </a:lnTo>
                  <a:lnTo>
                    <a:pt x="1455" y="2297"/>
                  </a:lnTo>
                  <a:lnTo>
                    <a:pt x="1480" y="2348"/>
                  </a:lnTo>
                  <a:lnTo>
                    <a:pt x="1480" y="2399"/>
                  </a:lnTo>
                  <a:lnTo>
                    <a:pt x="1480" y="2475"/>
                  </a:lnTo>
                  <a:lnTo>
                    <a:pt x="1455" y="2526"/>
                  </a:lnTo>
                  <a:lnTo>
                    <a:pt x="205" y="4695"/>
                  </a:lnTo>
                  <a:lnTo>
                    <a:pt x="154" y="4721"/>
                  </a:lnTo>
                  <a:lnTo>
                    <a:pt x="102" y="4772"/>
                  </a:lnTo>
                  <a:lnTo>
                    <a:pt x="51" y="4797"/>
                  </a:lnTo>
                  <a:lnTo>
                    <a:pt x="817" y="4797"/>
                  </a:lnTo>
                  <a:lnTo>
                    <a:pt x="893" y="4772"/>
                  </a:lnTo>
                  <a:lnTo>
                    <a:pt x="945" y="4721"/>
                  </a:lnTo>
                  <a:lnTo>
                    <a:pt x="970" y="4695"/>
                  </a:lnTo>
                  <a:lnTo>
                    <a:pt x="2220" y="2526"/>
                  </a:lnTo>
                  <a:lnTo>
                    <a:pt x="2246" y="2475"/>
                  </a:lnTo>
                  <a:lnTo>
                    <a:pt x="2246" y="2399"/>
                  </a:lnTo>
                  <a:lnTo>
                    <a:pt x="2246" y="2348"/>
                  </a:lnTo>
                  <a:lnTo>
                    <a:pt x="2220" y="2297"/>
                  </a:lnTo>
                  <a:lnTo>
                    <a:pt x="970" y="128"/>
                  </a:lnTo>
                  <a:lnTo>
                    <a:pt x="945" y="77"/>
                  </a:lnTo>
                  <a:lnTo>
                    <a:pt x="893" y="51"/>
                  </a:lnTo>
                  <a:lnTo>
                    <a:pt x="817" y="26"/>
                  </a:lnTo>
                  <a:lnTo>
                    <a:pt x="766" y="0"/>
                  </a:lnTo>
                  <a:close/>
                </a:path>
              </a:pathLst>
            </a:custGeom>
            <a:solidFill>
              <a:srgbClr val="8DA6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446;p73">
              <a:extLst>
                <a:ext uri="{FF2B5EF4-FFF2-40B4-BE49-F238E27FC236}">
                  <a16:creationId xmlns:a16="http://schemas.microsoft.com/office/drawing/2014/main" id="{DBA9FBC3-F4E4-48C2-AE6C-4CC4382699D4}"/>
                </a:ext>
              </a:extLst>
            </p:cNvPr>
            <p:cNvSpPr/>
            <p:nvPr/>
          </p:nvSpPr>
          <p:spPr>
            <a:xfrm>
              <a:off x="2697825" y="1277450"/>
              <a:ext cx="56150" cy="119925"/>
            </a:xfrm>
            <a:custGeom>
              <a:avLst/>
              <a:gdLst/>
              <a:ahLst/>
              <a:cxnLst/>
              <a:rect l="l" t="t" r="r" b="b"/>
              <a:pathLst>
                <a:path w="2246" h="4797" extrusionOk="0">
                  <a:moveTo>
                    <a:pt x="0" y="0"/>
                  </a:moveTo>
                  <a:lnTo>
                    <a:pt x="51" y="26"/>
                  </a:lnTo>
                  <a:lnTo>
                    <a:pt x="102" y="51"/>
                  </a:lnTo>
                  <a:lnTo>
                    <a:pt x="154" y="77"/>
                  </a:lnTo>
                  <a:lnTo>
                    <a:pt x="205" y="128"/>
                  </a:lnTo>
                  <a:lnTo>
                    <a:pt x="1455" y="2271"/>
                  </a:lnTo>
                  <a:lnTo>
                    <a:pt x="1480" y="2347"/>
                  </a:lnTo>
                  <a:lnTo>
                    <a:pt x="1480" y="2398"/>
                  </a:lnTo>
                  <a:lnTo>
                    <a:pt x="1480" y="2475"/>
                  </a:lnTo>
                  <a:lnTo>
                    <a:pt x="1455" y="2526"/>
                  </a:lnTo>
                  <a:lnTo>
                    <a:pt x="205" y="4669"/>
                  </a:lnTo>
                  <a:lnTo>
                    <a:pt x="154" y="4720"/>
                  </a:lnTo>
                  <a:lnTo>
                    <a:pt x="102" y="4771"/>
                  </a:lnTo>
                  <a:lnTo>
                    <a:pt x="51" y="4797"/>
                  </a:lnTo>
                  <a:lnTo>
                    <a:pt x="817" y="4797"/>
                  </a:lnTo>
                  <a:lnTo>
                    <a:pt x="893" y="4771"/>
                  </a:lnTo>
                  <a:lnTo>
                    <a:pt x="945" y="4720"/>
                  </a:lnTo>
                  <a:lnTo>
                    <a:pt x="970" y="4669"/>
                  </a:lnTo>
                  <a:lnTo>
                    <a:pt x="2220" y="2526"/>
                  </a:lnTo>
                  <a:lnTo>
                    <a:pt x="2246" y="2475"/>
                  </a:lnTo>
                  <a:lnTo>
                    <a:pt x="2246" y="2398"/>
                  </a:lnTo>
                  <a:lnTo>
                    <a:pt x="2246" y="2347"/>
                  </a:lnTo>
                  <a:lnTo>
                    <a:pt x="2220" y="2271"/>
                  </a:lnTo>
                  <a:lnTo>
                    <a:pt x="970" y="128"/>
                  </a:lnTo>
                  <a:lnTo>
                    <a:pt x="945" y="77"/>
                  </a:lnTo>
                  <a:lnTo>
                    <a:pt x="893" y="51"/>
                  </a:lnTo>
                  <a:lnTo>
                    <a:pt x="817" y="26"/>
                  </a:lnTo>
                  <a:lnTo>
                    <a:pt x="7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447;p73">
              <a:extLst>
                <a:ext uri="{FF2B5EF4-FFF2-40B4-BE49-F238E27FC236}">
                  <a16:creationId xmlns:a16="http://schemas.microsoft.com/office/drawing/2014/main" id="{257916ED-E0C4-4542-941A-3433313348C8}"/>
                </a:ext>
              </a:extLst>
            </p:cNvPr>
            <p:cNvSpPr/>
            <p:nvPr/>
          </p:nvSpPr>
          <p:spPr>
            <a:xfrm>
              <a:off x="2575975" y="1484125"/>
              <a:ext cx="56800" cy="119925"/>
            </a:xfrm>
            <a:custGeom>
              <a:avLst/>
              <a:gdLst/>
              <a:ahLst/>
              <a:cxnLst/>
              <a:rect l="l" t="t" r="r" b="b"/>
              <a:pathLst>
                <a:path w="2272" h="4797" extrusionOk="0">
                  <a:moveTo>
                    <a:pt x="77" y="0"/>
                  </a:moveTo>
                  <a:lnTo>
                    <a:pt x="129" y="26"/>
                  </a:lnTo>
                  <a:lnTo>
                    <a:pt x="180" y="77"/>
                  </a:lnTo>
                  <a:lnTo>
                    <a:pt x="231" y="128"/>
                  </a:lnTo>
                  <a:lnTo>
                    <a:pt x="1455" y="2271"/>
                  </a:lnTo>
                  <a:lnTo>
                    <a:pt x="1481" y="2322"/>
                  </a:lnTo>
                  <a:lnTo>
                    <a:pt x="1506" y="2398"/>
                  </a:lnTo>
                  <a:lnTo>
                    <a:pt x="1481" y="2450"/>
                  </a:lnTo>
                  <a:lnTo>
                    <a:pt x="1455" y="2526"/>
                  </a:lnTo>
                  <a:lnTo>
                    <a:pt x="231" y="4669"/>
                  </a:lnTo>
                  <a:lnTo>
                    <a:pt x="180" y="4720"/>
                  </a:lnTo>
                  <a:lnTo>
                    <a:pt x="129" y="4746"/>
                  </a:lnTo>
                  <a:lnTo>
                    <a:pt x="77" y="4771"/>
                  </a:lnTo>
                  <a:lnTo>
                    <a:pt x="1" y="4797"/>
                  </a:lnTo>
                  <a:lnTo>
                    <a:pt x="792" y="4797"/>
                  </a:lnTo>
                  <a:lnTo>
                    <a:pt x="843" y="4771"/>
                  </a:lnTo>
                  <a:lnTo>
                    <a:pt x="894" y="4746"/>
                  </a:lnTo>
                  <a:lnTo>
                    <a:pt x="945" y="4720"/>
                  </a:lnTo>
                  <a:lnTo>
                    <a:pt x="996" y="4669"/>
                  </a:lnTo>
                  <a:lnTo>
                    <a:pt x="2246" y="2526"/>
                  </a:lnTo>
                  <a:lnTo>
                    <a:pt x="2272" y="2450"/>
                  </a:lnTo>
                  <a:lnTo>
                    <a:pt x="2272" y="2398"/>
                  </a:lnTo>
                  <a:lnTo>
                    <a:pt x="2272" y="2322"/>
                  </a:lnTo>
                  <a:lnTo>
                    <a:pt x="2246" y="2271"/>
                  </a:lnTo>
                  <a:lnTo>
                    <a:pt x="996" y="128"/>
                  </a:lnTo>
                  <a:lnTo>
                    <a:pt x="945" y="77"/>
                  </a:lnTo>
                  <a:lnTo>
                    <a:pt x="894" y="26"/>
                  </a:lnTo>
                  <a:lnTo>
                    <a:pt x="843" y="0"/>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448;p73">
              <a:extLst>
                <a:ext uri="{FF2B5EF4-FFF2-40B4-BE49-F238E27FC236}">
                  <a16:creationId xmlns:a16="http://schemas.microsoft.com/office/drawing/2014/main" id="{8482E952-1504-4DAA-88EC-C86300139121}"/>
                </a:ext>
              </a:extLst>
            </p:cNvPr>
            <p:cNvSpPr/>
            <p:nvPr/>
          </p:nvSpPr>
          <p:spPr>
            <a:xfrm>
              <a:off x="2528775" y="1531325"/>
              <a:ext cx="12800" cy="12775"/>
            </a:xfrm>
            <a:custGeom>
              <a:avLst/>
              <a:gdLst/>
              <a:ahLst/>
              <a:cxnLst/>
              <a:rect l="l" t="t" r="r" b="b"/>
              <a:pathLst>
                <a:path w="512" h="511" extrusionOk="0">
                  <a:moveTo>
                    <a:pt x="256" y="0"/>
                  </a:moveTo>
                  <a:lnTo>
                    <a:pt x="154" y="26"/>
                  </a:lnTo>
                  <a:lnTo>
                    <a:pt x="77" y="77"/>
                  </a:lnTo>
                  <a:lnTo>
                    <a:pt x="26" y="153"/>
                  </a:lnTo>
                  <a:lnTo>
                    <a:pt x="1" y="255"/>
                  </a:lnTo>
                  <a:lnTo>
                    <a:pt x="26" y="357"/>
                  </a:lnTo>
                  <a:lnTo>
                    <a:pt x="77" y="434"/>
                  </a:lnTo>
                  <a:lnTo>
                    <a:pt x="154" y="485"/>
                  </a:lnTo>
                  <a:lnTo>
                    <a:pt x="256" y="510"/>
                  </a:lnTo>
                  <a:lnTo>
                    <a:pt x="358" y="485"/>
                  </a:lnTo>
                  <a:lnTo>
                    <a:pt x="435" y="434"/>
                  </a:lnTo>
                  <a:lnTo>
                    <a:pt x="486" y="357"/>
                  </a:lnTo>
                  <a:lnTo>
                    <a:pt x="511" y="255"/>
                  </a:lnTo>
                  <a:lnTo>
                    <a:pt x="486" y="153"/>
                  </a:lnTo>
                  <a:lnTo>
                    <a:pt x="435" y="77"/>
                  </a:lnTo>
                  <a:lnTo>
                    <a:pt x="358" y="26"/>
                  </a:lnTo>
                  <a:lnTo>
                    <a:pt x="256" y="0"/>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449;p73">
              <a:extLst>
                <a:ext uri="{FF2B5EF4-FFF2-40B4-BE49-F238E27FC236}">
                  <a16:creationId xmlns:a16="http://schemas.microsoft.com/office/drawing/2014/main" id="{8D13036C-B88E-49FE-AF80-0408A9A7139F}"/>
                </a:ext>
              </a:extLst>
            </p:cNvPr>
            <p:cNvSpPr/>
            <p:nvPr/>
          </p:nvSpPr>
          <p:spPr>
            <a:xfrm>
              <a:off x="2547275" y="1507725"/>
              <a:ext cx="12800" cy="13400"/>
            </a:xfrm>
            <a:custGeom>
              <a:avLst/>
              <a:gdLst/>
              <a:ahLst/>
              <a:cxnLst/>
              <a:rect l="l" t="t" r="r" b="b"/>
              <a:pathLst>
                <a:path w="512" h="536" extrusionOk="0">
                  <a:moveTo>
                    <a:pt x="256" y="0"/>
                  </a:moveTo>
                  <a:lnTo>
                    <a:pt x="154" y="26"/>
                  </a:lnTo>
                  <a:lnTo>
                    <a:pt x="77" y="77"/>
                  </a:lnTo>
                  <a:lnTo>
                    <a:pt x="26" y="179"/>
                  </a:lnTo>
                  <a:lnTo>
                    <a:pt x="1" y="281"/>
                  </a:lnTo>
                  <a:lnTo>
                    <a:pt x="26" y="357"/>
                  </a:lnTo>
                  <a:lnTo>
                    <a:pt x="77" y="459"/>
                  </a:lnTo>
                  <a:lnTo>
                    <a:pt x="154" y="510"/>
                  </a:lnTo>
                  <a:lnTo>
                    <a:pt x="256" y="536"/>
                  </a:lnTo>
                  <a:lnTo>
                    <a:pt x="358" y="510"/>
                  </a:lnTo>
                  <a:lnTo>
                    <a:pt x="434" y="459"/>
                  </a:lnTo>
                  <a:lnTo>
                    <a:pt x="511" y="357"/>
                  </a:lnTo>
                  <a:lnTo>
                    <a:pt x="511" y="281"/>
                  </a:lnTo>
                  <a:lnTo>
                    <a:pt x="511" y="179"/>
                  </a:lnTo>
                  <a:lnTo>
                    <a:pt x="434" y="77"/>
                  </a:lnTo>
                  <a:lnTo>
                    <a:pt x="358" y="26"/>
                  </a:lnTo>
                  <a:lnTo>
                    <a:pt x="256" y="0"/>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450;p73">
              <a:extLst>
                <a:ext uri="{FF2B5EF4-FFF2-40B4-BE49-F238E27FC236}">
                  <a16:creationId xmlns:a16="http://schemas.microsoft.com/office/drawing/2014/main" id="{292DBE58-F633-4804-A01B-39008277E843}"/>
                </a:ext>
              </a:extLst>
            </p:cNvPr>
            <p:cNvSpPr/>
            <p:nvPr/>
          </p:nvSpPr>
          <p:spPr>
            <a:xfrm>
              <a:off x="2817750" y="1369925"/>
              <a:ext cx="12775" cy="13425"/>
            </a:xfrm>
            <a:custGeom>
              <a:avLst/>
              <a:gdLst/>
              <a:ahLst/>
              <a:cxnLst/>
              <a:rect l="l" t="t" r="r" b="b"/>
              <a:pathLst>
                <a:path w="511" h="537" extrusionOk="0">
                  <a:moveTo>
                    <a:pt x="256" y="1"/>
                  </a:moveTo>
                  <a:lnTo>
                    <a:pt x="153" y="26"/>
                  </a:lnTo>
                  <a:lnTo>
                    <a:pt x="77" y="77"/>
                  </a:lnTo>
                  <a:lnTo>
                    <a:pt x="26" y="179"/>
                  </a:lnTo>
                  <a:lnTo>
                    <a:pt x="0" y="281"/>
                  </a:lnTo>
                  <a:lnTo>
                    <a:pt x="26" y="358"/>
                  </a:lnTo>
                  <a:lnTo>
                    <a:pt x="77" y="460"/>
                  </a:lnTo>
                  <a:lnTo>
                    <a:pt x="153" y="511"/>
                  </a:lnTo>
                  <a:lnTo>
                    <a:pt x="256" y="537"/>
                  </a:lnTo>
                  <a:lnTo>
                    <a:pt x="358" y="511"/>
                  </a:lnTo>
                  <a:lnTo>
                    <a:pt x="434" y="460"/>
                  </a:lnTo>
                  <a:lnTo>
                    <a:pt x="485" y="358"/>
                  </a:lnTo>
                  <a:lnTo>
                    <a:pt x="511" y="281"/>
                  </a:lnTo>
                  <a:lnTo>
                    <a:pt x="485" y="179"/>
                  </a:lnTo>
                  <a:lnTo>
                    <a:pt x="434" y="77"/>
                  </a:lnTo>
                  <a:lnTo>
                    <a:pt x="358" y="26"/>
                  </a:lnTo>
                  <a:lnTo>
                    <a:pt x="256" y="1"/>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451;p73">
              <a:extLst>
                <a:ext uri="{FF2B5EF4-FFF2-40B4-BE49-F238E27FC236}">
                  <a16:creationId xmlns:a16="http://schemas.microsoft.com/office/drawing/2014/main" id="{4C1BDE2C-7216-4AF2-B8D1-10990EA1BF54}"/>
                </a:ext>
              </a:extLst>
            </p:cNvPr>
            <p:cNvSpPr/>
            <p:nvPr/>
          </p:nvSpPr>
          <p:spPr>
            <a:xfrm>
              <a:off x="2706750" y="1477725"/>
              <a:ext cx="12775" cy="12800"/>
            </a:xfrm>
            <a:custGeom>
              <a:avLst/>
              <a:gdLst/>
              <a:ahLst/>
              <a:cxnLst/>
              <a:rect l="l" t="t" r="r" b="b"/>
              <a:pathLst>
                <a:path w="511" h="512" extrusionOk="0">
                  <a:moveTo>
                    <a:pt x="256" y="1"/>
                  </a:moveTo>
                  <a:lnTo>
                    <a:pt x="154" y="26"/>
                  </a:lnTo>
                  <a:lnTo>
                    <a:pt x="77" y="77"/>
                  </a:lnTo>
                  <a:lnTo>
                    <a:pt x="26" y="154"/>
                  </a:lnTo>
                  <a:lnTo>
                    <a:pt x="1" y="256"/>
                  </a:lnTo>
                  <a:lnTo>
                    <a:pt x="26" y="358"/>
                  </a:lnTo>
                  <a:lnTo>
                    <a:pt x="77" y="435"/>
                  </a:lnTo>
                  <a:lnTo>
                    <a:pt x="154" y="486"/>
                  </a:lnTo>
                  <a:lnTo>
                    <a:pt x="256" y="511"/>
                  </a:lnTo>
                  <a:lnTo>
                    <a:pt x="358" y="486"/>
                  </a:lnTo>
                  <a:lnTo>
                    <a:pt x="434" y="435"/>
                  </a:lnTo>
                  <a:lnTo>
                    <a:pt x="485" y="358"/>
                  </a:lnTo>
                  <a:lnTo>
                    <a:pt x="511" y="256"/>
                  </a:lnTo>
                  <a:lnTo>
                    <a:pt x="485" y="154"/>
                  </a:lnTo>
                  <a:lnTo>
                    <a:pt x="434" y="77"/>
                  </a:lnTo>
                  <a:lnTo>
                    <a:pt x="358" y="26"/>
                  </a:lnTo>
                  <a:lnTo>
                    <a:pt x="256"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452;p73">
              <a:extLst>
                <a:ext uri="{FF2B5EF4-FFF2-40B4-BE49-F238E27FC236}">
                  <a16:creationId xmlns:a16="http://schemas.microsoft.com/office/drawing/2014/main" id="{5FD91CA5-6D39-4829-A469-8684E15DFBAD}"/>
                </a:ext>
              </a:extLst>
            </p:cNvPr>
            <p:cNvSpPr/>
            <p:nvPr/>
          </p:nvSpPr>
          <p:spPr>
            <a:xfrm>
              <a:off x="2702300" y="1452225"/>
              <a:ext cx="12775" cy="12775"/>
            </a:xfrm>
            <a:custGeom>
              <a:avLst/>
              <a:gdLst/>
              <a:ahLst/>
              <a:cxnLst/>
              <a:rect l="l" t="t" r="r" b="b"/>
              <a:pathLst>
                <a:path w="511" h="511" extrusionOk="0">
                  <a:moveTo>
                    <a:pt x="255" y="0"/>
                  </a:moveTo>
                  <a:lnTo>
                    <a:pt x="153" y="26"/>
                  </a:lnTo>
                  <a:lnTo>
                    <a:pt x="77" y="77"/>
                  </a:lnTo>
                  <a:lnTo>
                    <a:pt x="26" y="153"/>
                  </a:lnTo>
                  <a:lnTo>
                    <a:pt x="0" y="255"/>
                  </a:lnTo>
                  <a:lnTo>
                    <a:pt x="26" y="357"/>
                  </a:lnTo>
                  <a:lnTo>
                    <a:pt x="77" y="434"/>
                  </a:lnTo>
                  <a:lnTo>
                    <a:pt x="153" y="485"/>
                  </a:lnTo>
                  <a:lnTo>
                    <a:pt x="255" y="511"/>
                  </a:lnTo>
                  <a:lnTo>
                    <a:pt x="357" y="485"/>
                  </a:lnTo>
                  <a:lnTo>
                    <a:pt x="434" y="434"/>
                  </a:lnTo>
                  <a:lnTo>
                    <a:pt x="485" y="357"/>
                  </a:lnTo>
                  <a:lnTo>
                    <a:pt x="510" y="255"/>
                  </a:lnTo>
                  <a:lnTo>
                    <a:pt x="485" y="153"/>
                  </a:lnTo>
                  <a:lnTo>
                    <a:pt x="434" y="77"/>
                  </a:lnTo>
                  <a:lnTo>
                    <a:pt x="357" y="26"/>
                  </a:lnTo>
                  <a:lnTo>
                    <a:pt x="255"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2" name="Hình ảnh 81">
            <a:extLst>
              <a:ext uri="{FF2B5EF4-FFF2-40B4-BE49-F238E27FC236}">
                <a16:creationId xmlns:a16="http://schemas.microsoft.com/office/drawing/2014/main" id="{483C8264-099F-4DD0-934F-23193FCAA2D5}"/>
              </a:ext>
            </a:extLst>
          </p:cNvPr>
          <p:cNvPicPr>
            <a:picLocks noChangeAspect="1"/>
          </p:cNvPicPr>
          <p:nvPr/>
        </p:nvPicPr>
        <p:blipFill>
          <a:blip r:embed="rId3"/>
          <a:stretch>
            <a:fillRect/>
          </a:stretch>
        </p:blipFill>
        <p:spPr>
          <a:xfrm>
            <a:off x="985432" y="1086769"/>
            <a:ext cx="7054108" cy="3914517"/>
          </a:xfrm>
          <a:prstGeom prst="rect">
            <a:avLst/>
          </a:prstGeom>
        </p:spPr>
      </p:pic>
    </p:spTree>
    <p:extLst>
      <p:ext uri="{BB962C8B-B14F-4D97-AF65-F5344CB8AC3E}">
        <p14:creationId xmlns:p14="http://schemas.microsoft.com/office/powerpoint/2010/main" val="2718115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34"/>
        <p:cNvGrpSpPr/>
        <p:nvPr/>
      </p:nvGrpSpPr>
      <p:grpSpPr>
        <a:xfrm>
          <a:off x="0" y="0"/>
          <a:ext cx="0" cy="0"/>
          <a:chOff x="0" y="0"/>
          <a:chExt cx="0" cy="0"/>
        </a:xfrm>
      </p:grpSpPr>
      <p:grpSp>
        <p:nvGrpSpPr>
          <p:cNvPr id="2537" name="Google Shape;2537;p42"/>
          <p:cNvGrpSpPr/>
          <p:nvPr/>
        </p:nvGrpSpPr>
        <p:grpSpPr>
          <a:xfrm>
            <a:off x="96052" y="3589452"/>
            <a:ext cx="1825029" cy="1452352"/>
            <a:chOff x="4189650" y="1358950"/>
            <a:chExt cx="1222800" cy="973100"/>
          </a:xfrm>
        </p:grpSpPr>
        <p:sp>
          <p:nvSpPr>
            <p:cNvPr id="2538" name="Google Shape;2538;p42"/>
            <p:cNvSpPr/>
            <p:nvPr/>
          </p:nvSpPr>
          <p:spPr>
            <a:xfrm>
              <a:off x="4189650" y="1455475"/>
              <a:ext cx="1222800" cy="723925"/>
            </a:xfrm>
            <a:custGeom>
              <a:avLst/>
              <a:gdLst/>
              <a:ahLst/>
              <a:cxnLst/>
              <a:rect l="l" t="t" r="r" b="b"/>
              <a:pathLst>
                <a:path w="48912" h="28957" extrusionOk="0">
                  <a:moveTo>
                    <a:pt x="28169" y="0"/>
                  </a:moveTo>
                  <a:lnTo>
                    <a:pt x="3822" y="13946"/>
                  </a:lnTo>
                  <a:lnTo>
                    <a:pt x="296" y="16034"/>
                  </a:lnTo>
                  <a:lnTo>
                    <a:pt x="158" y="16133"/>
                  </a:lnTo>
                  <a:lnTo>
                    <a:pt x="80" y="16271"/>
                  </a:lnTo>
                  <a:lnTo>
                    <a:pt x="21" y="16409"/>
                  </a:lnTo>
                  <a:lnTo>
                    <a:pt x="1" y="16566"/>
                  </a:lnTo>
                  <a:lnTo>
                    <a:pt x="21" y="16704"/>
                  </a:lnTo>
                  <a:lnTo>
                    <a:pt x="80" y="16842"/>
                  </a:lnTo>
                  <a:lnTo>
                    <a:pt x="158" y="16980"/>
                  </a:lnTo>
                  <a:lnTo>
                    <a:pt x="296" y="17078"/>
                  </a:lnTo>
                  <a:lnTo>
                    <a:pt x="20566" y="28858"/>
                  </a:lnTo>
                  <a:lnTo>
                    <a:pt x="20704" y="28917"/>
                  </a:lnTo>
                  <a:lnTo>
                    <a:pt x="20861" y="28957"/>
                  </a:lnTo>
                  <a:lnTo>
                    <a:pt x="21019" y="28917"/>
                  </a:lnTo>
                  <a:lnTo>
                    <a:pt x="21176" y="28858"/>
                  </a:lnTo>
                  <a:lnTo>
                    <a:pt x="48616" y="12765"/>
                  </a:lnTo>
                  <a:lnTo>
                    <a:pt x="48754" y="12666"/>
                  </a:lnTo>
                  <a:lnTo>
                    <a:pt x="48833" y="12548"/>
                  </a:lnTo>
                  <a:lnTo>
                    <a:pt x="48892" y="12390"/>
                  </a:lnTo>
                  <a:lnTo>
                    <a:pt x="48911" y="12252"/>
                  </a:lnTo>
                  <a:lnTo>
                    <a:pt x="48892" y="12095"/>
                  </a:lnTo>
                  <a:lnTo>
                    <a:pt x="48833" y="11957"/>
                  </a:lnTo>
                  <a:lnTo>
                    <a:pt x="48734" y="11819"/>
                  </a:lnTo>
                  <a:lnTo>
                    <a:pt x="48616" y="11721"/>
                  </a:lnTo>
                  <a:lnTo>
                    <a:pt x="28169"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2"/>
            <p:cNvSpPr/>
            <p:nvPr/>
          </p:nvSpPr>
          <p:spPr>
            <a:xfrm>
              <a:off x="4285200" y="1804625"/>
              <a:ext cx="33500" cy="11350"/>
            </a:xfrm>
            <a:custGeom>
              <a:avLst/>
              <a:gdLst/>
              <a:ahLst/>
              <a:cxnLst/>
              <a:rect l="l" t="t" r="r" b="b"/>
              <a:pathLst>
                <a:path w="1340" h="454" extrusionOk="0">
                  <a:moveTo>
                    <a:pt x="473" y="0"/>
                  </a:moveTo>
                  <a:lnTo>
                    <a:pt x="0" y="276"/>
                  </a:lnTo>
                  <a:lnTo>
                    <a:pt x="138" y="355"/>
                  </a:lnTo>
                  <a:lnTo>
                    <a:pt x="256" y="394"/>
                  </a:lnTo>
                  <a:lnTo>
                    <a:pt x="375" y="434"/>
                  </a:lnTo>
                  <a:lnTo>
                    <a:pt x="493" y="453"/>
                  </a:lnTo>
                  <a:lnTo>
                    <a:pt x="591" y="453"/>
                  </a:lnTo>
                  <a:lnTo>
                    <a:pt x="690" y="434"/>
                  </a:lnTo>
                  <a:lnTo>
                    <a:pt x="788" y="414"/>
                  </a:lnTo>
                  <a:lnTo>
                    <a:pt x="867" y="374"/>
                  </a:lnTo>
                  <a:lnTo>
                    <a:pt x="1340" y="99"/>
                  </a:lnTo>
                  <a:lnTo>
                    <a:pt x="1340" y="99"/>
                  </a:lnTo>
                  <a:lnTo>
                    <a:pt x="1261" y="138"/>
                  </a:lnTo>
                  <a:lnTo>
                    <a:pt x="1162" y="158"/>
                  </a:lnTo>
                  <a:lnTo>
                    <a:pt x="1064" y="177"/>
                  </a:lnTo>
                  <a:lnTo>
                    <a:pt x="946" y="177"/>
                  </a:lnTo>
                  <a:lnTo>
                    <a:pt x="847" y="158"/>
                  </a:lnTo>
                  <a:lnTo>
                    <a:pt x="729" y="118"/>
                  </a:lnTo>
                  <a:lnTo>
                    <a:pt x="611" y="7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2"/>
            <p:cNvSpPr/>
            <p:nvPr/>
          </p:nvSpPr>
          <p:spPr>
            <a:xfrm>
              <a:off x="4254650" y="1732225"/>
              <a:ext cx="42400" cy="79300"/>
            </a:xfrm>
            <a:custGeom>
              <a:avLst/>
              <a:gdLst/>
              <a:ahLst/>
              <a:cxnLst/>
              <a:rect l="l" t="t" r="r" b="b"/>
              <a:pathLst>
                <a:path w="1696" h="3172" extrusionOk="0">
                  <a:moveTo>
                    <a:pt x="828" y="0"/>
                  </a:moveTo>
                  <a:lnTo>
                    <a:pt x="356" y="276"/>
                  </a:lnTo>
                  <a:lnTo>
                    <a:pt x="277" y="335"/>
                  </a:lnTo>
                  <a:lnTo>
                    <a:pt x="218" y="394"/>
                  </a:lnTo>
                  <a:lnTo>
                    <a:pt x="159" y="473"/>
                  </a:lnTo>
                  <a:lnTo>
                    <a:pt x="99" y="572"/>
                  </a:lnTo>
                  <a:lnTo>
                    <a:pt x="60" y="670"/>
                  </a:lnTo>
                  <a:lnTo>
                    <a:pt x="40" y="788"/>
                  </a:lnTo>
                  <a:lnTo>
                    <a:pt x="21" y="926"/>
                  </a:lnTo>
                  <a:lnTo>
                    <a:pt x="1" y="1064"/>
                  </a:lnTo>
                  <a:lnTo>
                    <a:pt x="21" y="1202"/>
                  </a:lnTo>
                  <a:lnTo>
                    <a:pt x="40" y="1360"/>
                  </a:lnTo>
                  <a:lnTo>
                    <a:pt x="99" y="1675"/>
                  </a:lnTo>
                  <a:lnTo>
                    <a:pt x="218" y="1970"/>
                  </a:lnTo>
                  <a:lnTo>
                    <a:pt x="356" y="2266"/>
                  </a:lnTo>
                  <a:lnTo>
                    <a:pt x="553" y="2542"/>
                  </a:lnTo>
                  <a:lnTo>
                    <a:pt x="750" y="2798"/>
                  </a:lnTo>
                  <a:lnTo>
                    <a:pt x="986" y="3014"/>
                  </a:lnTo>
                  <a:lnTo>
                    <a:pt x="1104" y="3093"/>
                  </a:lnTo>
                  <a:lnTo>
                    <a:pt x="1222" y="3172"/>
                  </a:lnTo>
                  <a:lnTo>
                    <a:pt x="1695" y="2896"/>
                  </a:lnTo>
                  <a:lnTo>
                    <a:pt x="1577" y="2817"/>
                  </a:lnTo>
                  <a:lnTo>
                    <a:pt x="1459" y="2739"/>
                  </a:lnTo>
                  <a:lnTo>
                    <a:pt x="1222" y="2522"/>
                  </a:lnTo>
                  <a:lnTo>
                    <a:pt x="1025" y="2266"/>
                  </a:lnTo>
                  <a:lnTo>
                    <a:pt x="828" y="1990"/>
                  </a:lnTo>
                  <a:lnTo>
                    <a:pt x="690" y="1695"/>
                  </a:lnTo>
                  <a:lnTo>
                    <a:pt x="572" y="1399"/>
                  </a:lnTo>
                  <a:lnTo>
                    <a:pt x="513" y="1084"/>
                  </a:lnTo>
                  <a:lnTo>
                    <a:pt x="493" y="946"/>
                  </a:lnTo>
                  <a:lnTo>
                    <a:pt x="474" y="788"/>
                  </a:lnTo>
                  <a:lnTo>
                    <a:pt x="493" y="651"/>
                  </a:lnTo>
                  <a:lnTo>
                    <a:pt x="513" y="513"/>
                  </a:lnTo>
                  <a:lnTo>
                    <a:pt x="533" y="394"/>
                  </a:lnTo>
                  <a:lnTo>
                    <a:pt x="572" y="296"/>
                  </a:lnTo>
                  <a:lnTo>
                    <a:pt x="631" y="197"/>
                  </a:lnTo>
                  <a:lnTo>
                    <a:pt x="690" y="119"/>
                  </a:lnTo>
                  <a:lnTo>
                    <a:pt x="750" y="60"/>
                  </a:lnTo>
                  <a:lnTo>
                    <a:pt x="828" y="0"/>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2"/>
            <p:cNvSpPr/>
            <p:nvPr/>
          </p:nvSpPr>
          <p:spPr>
            <a:xfrm>
              <a:off x="4257625" y="1719425"/>
              <a:ext cx="76850" cy="66000"/>
            </a:xfrm>
            <a:custGeom>
              <a:avLst/>
              <a:gdLst/>
              <a:ahLst/>
              <a:cxnLst/>
              <a:rect l="l" t="t" r="r" b="b"/>
              <a:pathLst>
                <a:path w="3074" h="2640" extrusionOk="0">
                  <a:moveTo>
                    <a:pt x="847" y="0"/>
                  </a:moveTo>
                  <a:lnTo>
                    <a:pt x="709" y="20"/>
                  </a:lnTo>
                  <a:lnTo>
                    <a:pt x="591" y="59"/>
                  </a:lnTo>
                  <a:lnTo>
                    <a:pt x="473" y="99"/>
                  </a:lnTo>
                  <a:lnTo>
                    <a:pt x="0" y="375"/>
                  </a:lnTo>
                  <a:lnTo>
                    <a:pt x="118" y="335"/>
                  </a:lnTo>
                  <a:lnTo>
                    <a:pt x="237" y="296"/>
                  </a:lnTo>
                  <a:lnTo>
                    <a:pt x="374" y="276"/>
                  </a:lnTo>
                  <a:lnTo>
                    <a:pt x="512" y="276"/>
                  </a:lnTo>
                  <a:lnTo>
                    <a:pt x="650" y="296"/>
                  </a:lnTo>
                  <a:lnTo>
                    <a:pt x="808" y="335"/>
                  </a:lnTo>
                  <a:lnTo>
                    <a:pt x="965" y="414"/>
                  </a:lnTo>
                  <a:lnTo>
                    <a:pt x="1123" y="493"/>
                  </a:lnTo>
                  <a:lnTo>
                    <a:pt x="1379" y="670"/>
                  </a:lnTo>
                  <a:lnTo>
                    <a:pt x="1615" y="887"/>
                  </a:lnTo>
                  <a:lnTo>
                    <a:pt x="1852" y="1123"/>
                  </a:lnTo>
                  <a:lnTo>
                    <a:pt x="2049" y="1399"/>
                  </a:lnTo>
                  <a:lnTo>
                    <a:pt x="2246" y="1694"/>
                  </a:lnTo>
                  <a:lnTo>
                    <a:pt x="2403" y="1990"/>
                  </a:lnTo>
                  <a:lnTo>
                    <a:pt x="2522" y="2305"/>
                  </a:lnTo>
                  <a:lnTo>
                    <a:pt x="2600" y="2640"/>
                  </a:lnTo>
                  <a:lnTo>
                    <a:pt x="3073" y="2364"/>
                  </a:lnTo>
                  <a:lnTo>
                    <a:pt x="2994" y="2049"/>
                  </a:lnTo>
                  <a:lnTo>
                    <a:pt x="2876" y="1714"/>
                  </a:lnTo>
                  <a:lnTo>
                    <a:pt x="2719" y="1419"/>
                  </a:lnTo>
                  <a:lnTo>
                    <a:pt x="2522" y="1123"/>
                  </a:lnTo>
                  <a:lnTo>
                    <a:pt x="2325" y="847"/>
                  </a:lnTo>
                  <a:lnTo>
                    <a:pt x="2088" y="611"/>
                  </a:lnTo>
                  <a:lnTo>
                    <a:pt x="1852" y="394"/>
                  </a:lnTo>
                  <a:lnTo>
                    <a:pt x="1596" y="217"/>
                  </a:lnTo>
                  <a:lnTo>
                    <a:pt x="1438" y="138"/>
                  </a:lnTo>
                  <a:lnTo>
                    <a:pt x="1281" y="79"/>
                  </a:lnTo>
                  <a:lnTo>
                    <a:pt x="1123" y="20"/>
                  </a:lnTo>
                  <a:lnTo>
                    <a:pt x="985"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2"/>
            <p:cNvSpPr/>
            <p:nvPr/>
          </p:nvSpPr>
          <p:spPr>
            <a:xfrm>
              <a:off x="4246300" y="1726325"/>
              <a:ext cx="76350" cy="100475"/>
            </a:xfrm>
            <a:custGeom>
              <a:avLst/>
              <a:gdLst/>
              <a:ahLst/>
              <a:cxnLst/>
              <a:rect l="l" t="t" r="r" b="b"/>
              <a:pathLst>
                <a:path w="3054" h="4019" extrusionOk="0">
                  <a:moveTo>
                    <a:pt x="827" y="0"/>
                  </a:moveTo>
                  <a:lnTo>
                    <a:pt x="690" y="20"/>
                  </a:lnTo>
                  <a:lnTo>
                    <a:pt x="571" y="59"/>
                  </a:lnTo>
                  <a:lnTo>
                    <a:pt x="473" y="99"/>
                  </a:lnTo>
                  <a:lnTo>
                    <a:pt x="374" y="177"/>
                  </a:lnTo>
                  <a:lnTo>
                    <a:pt x="276" y="256"/>
                  </a:lnTo>
                  <a:lnTo>
                    <a:pt x="197" y="355"/>
                  </a:lnTo>
                  <a:lnTo>
                    <a:pt x="138" y="473"/>
                  </a:lnTo>
                  <a:lnTo>
                    <a:pt x="79" y="611"/>
                  </a:lnTo>
                  <a:lnTo>
                    <a:pt x="40" y="768"/>
                  </a:lnTo>
                  <a:lnTo>
                    <a:pt x="20" y="926"/>
                  </a:lnTo>
                  <a:lnTo>
                    <a:pt x="0" y="1103"/>
                  </a:lnTo>
                  <a:lnTo>
                    <a:pt x="20" y="1300"/>
                  </a:lnTo>
                  <a:lnTo>
                    <a:pt x="40" y="1477"/>
                  </a:lnTo>
                  <a:lnTo>
                    <a:pt x="79" y="1674"/>
                  </a:lnTo>
                  <a:lnTo>
                    <a:pt x="118" y="1871"/>
                  </a:lnTo>
                  <a:lnTo>
                    <a:pt x="197" y="2068"/>
                  </a:lnTo>
                  <a:lnTo>
                    <a:pt x="276" y="2265"/>
                  </a:lnTo>
                  <a:lnTo>
                    <a:pt x="453" y="2640"/>
                  </a:lnTo>
                  <a:lnTo>
                    <a:pt x="690" y="2994"/>
                  </a:lnTo>
                  <a:lnTo>
                    <a:pt x="808" y="3152"/>
                  </a:lnTo>
                  <a:lnTo>
                    <a:pt x="946" y="3309"/>
                  </a:lnTo>
                  <a:lnTo>
                    <a:pt x="1103" y="3447"/>
                  </a:lnTo>
                  <a:lnTo>
                    <a:pt x="1241" y="3585"/>
                  </a:lnTo>
                  <a:lnTo>
                    <a:pt x="1399" y="3703"/>
                  </a:lnTo>
                  <a:lnTo>
                    <a:pt x="1556" y="3802"/>
                  </a:lnTo>
                  <a:lnTo>
                    <a:pt x="1793" y="3920"/>
                  </a:lnTo>
                  <a:lnTo>
                    <a:pt x="2029" y="3979"/>
                  </a:lnTo>
                  <a:lnTo>
                    <a:pt x="2226" y="4019"/>
                  </a:lnTo>
                  <a:lnTo>
                    <a:pt x="2423" y="3999"/>
                  </a:lnTo>
                  <a:lnTo>
                    <a:pt x="2600" y="3940"/>
                  </a:lnTo>
                  <a:lnTo>
                    <a:pt x="2758" y="3841"/>
                  </a:lnTo>
                  <a:lnTo>
                    <a:pt x="2896" y="3723"/>
                  </a:lnTo>
                  <a:lnTo>
                    <a:pt x="2994" y="3546"/>
                  </a:lnTo>
                  <a:lnTo>
                    <a:pt x="2620" y="3329"/>
                  </a:lnTo>
                  <a:lnTo>
                    <a:pt x="2521" y="3428"/>
                  </a:lnTo>
                  <a:lnTo>
                    <a:pt x="2423" y="3506"/>
                  </a:lnTo>
                  <a:lnTo>
                    <a:pt x="2305" y="3546"/>
                  </a:lnTo>
                  <a:lnTo>
                    <a:pt x="2167" y="3585"/>
                  </a:lnTo>
                  <a:lnTo>
                    <a:pt x="2029" y="3585"/>
                  </a:lnTo>
                  <a:lnTo>
                    <a:pt x="1891" y="3546"/>
                  </a:lnTo>
                  <a:lnTo>
                    <a:pt x="1734" y="3506"/>
                  </a:lnTo>
                  <a:lnTo>
                    <a:pt x="1556" y="3408"/>
                  </a:lnTo>
                  <a:lnTo>
                    <a:pt x="1438" y="3329"/>
                  </a:lnTo>
                  <a:lnTo>
                    <a:pt x="1320" y="3250"/>
                  </a:lnTo>
                  <a:lnTo>
                    <a:pt x="1084" y="3034"/>
                  </a:lnTo>
                  <a:lnTo>
                    <a:pt x="887" y="2778"/>
                  </a:lnTo>
                  <a:lnTo>
                    <a:pt x="690" y="2502"/>
                  </a:lnTo>
                  <a:lnTo>
                    <a:pt x="552" y="2206"/>
                  </a:lnTo>
                  <a:lnTo>
                    <a:pt x="433" y="1911"/>
                  </a:lnTo>
                  <a:lnTo>
                    <a:pt x="374" y="1596"/>
                  </a:lnTo>
                  <a:lnTo>
                    <a:pt x="355" y="1438"/>
                  </a:lnTo>
                  <a:lnTo>
                    <a:pt x="335" y="1300"/>
                  </a:lnTo>
                  <a:lnTo>
                    <a:pt x="355" y="1162"/>
                  </a:lnTo>
                  <a:lnTo>
                    <a:pt x="374" y="1024"/>
                  </a:lnTo>
                  <a:lnTo>
                    <a:pt x="394" y="906"/>
                  </a:lnTo>
                  <a:lnTo>
                    <a:pt x="433" y="808"/>
                  </a:lnTo>
                  <a:lnTo>
                    <a:pt x="493" y="709"/>
                  </a:lnTo>
                  <a:lnTo>
                    <a:pt x="552" y="630"/>
                  </a:lnTo>
                  <a:lnTo>
                    <a:pt x="630" y="571"/>
                  </a:lnTo>
                  <a:lnTo>
                    <a:pt x="709" y="512"/>
                  </a:lnTo>
                  <a:lnTo>
                    <a:pt x="788" y="473"/>
                  </a:lnTo>
                  <a:lnTo>
                    <a:pt x="887" y="433"/>
                  </a:lnTo>
                  <a:lnTo>
                    <a:pt x="1084" y="433"/>
                  </a:lnTo>
                  <a:lnTo>
                    <a:pt x="1202" y="453"/>
                  </a:lnTo>
                  <a:lnTo>
                    <a:pt x="1320" y="493"/>
                  </a:lnTo>
                  <a:lnTo>
                    <a:pt x="1438" y="532"/>
                  </a:lnTo>
                  <a:lnTo>
                    <a:pt x="1576" y="591"/>
                  </a:lnTo>
                  <a:lnTo>
                    <a:pt x="1753" y="729"/>
                  </a:lnTo>
                  <a:lnTo>
                    <a:pt x="1950" y="887"/>
                  </a:lnTo>
                  <a:lnTo>
                    <a:pt x="2108" y="1064"/>
                  </a:lnTo>
                  <a:lnTo>
                    <a:pt x="2265" y="1261"/>
                  </a:lnTo>
                  <a:lnTo>
                    <a:pt x="2403" y="1458"/>
                  </a:lnTo>
                  <a:lnTo>
                    <a:pt x="2521" y="1694"/>
                  </a:lnTo>
                  <a:lnTo>
                    <a:pt x="2620" y="1911"/>
                  </a:lnTo>
                  <a:lnTo>
                    <a:pt x="2699" y="2147"/>
                  </a:lnTo>
                  <a:lnTo>
                    <a:pt x="3053" y="2364"/>
                  </a:lnTo>
                  <a:lnTo>
                    <a:pt x="2975" y="2029"/>
                  </a:lnTo>
                  <a:lnTo>
                    <a:pt x="2856" y="1714"/>
                  </a:lnTo>
                  <a:lnTo>
                    <a:pt x="2699" y="1418"/>
                  </a:lnTo>
                  <a:lnTo>
                    <a:pt x="2502" y="1123"/>
                  </a:lnTo>
                  <a:lnTo>
                    <a:pt x="2305" y="847"/>
                  </a:lnTo>
                  <a:lnTo>
                    <a:pt x="2068" y="611"/>
                  </a:lnTo>
                  <a:lnTo>
                    <a:pt x="1832" y="394"/>
                  </a:lnTo>
                  <a:lnTo>
                    <a:pt x="1576" y="217"/>
                  </a:lnTo>
                  <a:lnTo>
                    <a:pt x="1418" y="138"/>
                  </a:lnTo>
                  <a:lnTo>
                    <a:pt x="1261" y="59"/>
                  </a:lnTo>
                  <a:lnTo>
                    <a:pt x="1103" y="20"/>
                  </a:lnTo>
                  <a:lnTo>
                    <a:pt x="9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2"/>
            <p:cNvSpPr/>
            <p:nvPr/>
          </p:nvSpPr>
          <p:spPr>
            <a:xfrm>
              <a:off x="4362025" y="1757350"/>
              <a:ext cx="33500" cy="10850"/>
            </a:xfrm>
            <a:custGeom>
              <a:avLst/>
              <a:gdLst/>
              <a:ahLst/>
              <a:cxnLst/>
              <a:rect l="l" t="t" r="r" b="b"/>
              <a:pathLst>
                <a:path w="1340" h="434" extrusionOk="0">
                  <a:moveTo>
                    <a:pt x="473" y="0"/>
                  </a:moveTo>
                  <a:lnTo>
                    <a:pt x="0" y="276"/>
                  </a:lnTo>
                  <a:lnTo>
                    <a:pt x="118" y="335"/>
                  </a:lnTo>
                  <a:lnTo>
                    <a:pt x="237" y="394"/>
                  </a:lnTo>
                  <a:lnTo>
                    <a:pt x="355" y="414"/>
                  </a:lnTo>
                  <a:lnTo>
                    <a:pt x="473" y="433"/>
                  </a:lnTo>
                  <a:lnTo>
                    <a:pt x="690" y="433"/>
                  </a:lnTo>
                  <a:lnTo>
                    <a:pt x="768" y="394"/>
                  </a:lnTo>
                  <a:lnTo>
                    <a:pt x="867" y="355"/>
                  </a:lnTo>
                  <a:lnTo>
                    <a:pt x="1340" y="79"/>
                  </a:lnTo>
                  <a:lnTo>
                    <a:pt x="1241" y="118"/>
                  </a:lnTo>
                  <a:lnTo>
                    <a:pt x="1162" y="158"/>
                  </a:lnTo>
                  <a:lnTo>
                    <a:pt x="828" y="158"/>
                  </a:lnTo>
                  <a:lnTo>
                    <a:pt x="709" y="118"/>
                  </a:lnTo>
                  <a:lnTo>
                    <a:pt x="591" y="5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2"/>
            <p:cNvSpPr/>
            <p:nvPr/>
          </p:nvSpPr>
          <p:spPr>
            <a:xfrm>
              <a:off x="4331475" y="1684950"/>
              <a:ext cx="42375" cy="79300"/>
            </a:xfrm>
            <a:custGeom>
              <a:avLst/>
              <a:gdLst/>
              <a:ahLst/>
              <a:cxnLst/>
              <a:rect l="l" t="t" r="r" b="b"/>
              <a:pathLst>
                <a:path w="1695" h="3172" extrusionOk="0">
                  <a:moveTo>
                    <a:pt x="828" y="0"/>
                  </a:moveTo>
                  <a:lnTo>
                    <a:pt x="749" y="40"/>
                  </a:lnTo>
                  <a:lnTo>
                    <a:pt x="741" y="52"/>
                  </a:lnTo>
                  <a:lnTo>
                    <a:pt x="828" y="0"/>
                  </a:lnTo>
                  <a:close/>
                  <a:moveTo>
                    <a:pt x="741" y="52"/>
                  </a:moveTo>
                  <a:lnTo>
                    <a:pt x="355" y="276"/>
                  </a:lnTo>
                  <a:lnTo>
                    <a:pt x="277" y="316"/>
                  </a:lnTo>
                  <a:lnTo>
                    <a:pt x="218" y="394"/>
                  </a:lnTo>
                  <a:lnTo>
                    <a:pt x="139" y="473"/>
                  </a:lnTo>
                  <a:lnTo>
                    <a:pt x="99" y="572"/>
                  </a:lnTo>
                  <a:lnTo>
                    <a:pt x="60" y="670"/>
                  </a:lnTo>
                  <a:lnTo>
                    <a:pt x="21" y="788"/>
                  </a:lnTo>
                  <a:lnTo>
                    <a:pt x="1" y="926"/>
                  </a:lnTo>
                  <a:lnTo>
                    <a:pt x="1" y="1064"/>
                  </a:lnTo>
                  <a:lnTo>
                    <a:pt x="1" y="1202"/>
                  </a:lnTo>
                  <a:lnTo>
                    <a:pt x="21" y="1360"/>
                  </a:lnTo>
                  <a:lnTo>
                    <a:pt x="99" y="1655"/>
                  </a:lnTo>
                  <a:lnTo>
                    <a:pt x="198" y="1970"/>
                  </a:lnTo>
                  <a:lnTo>
                    <a:pt x="355" y="2266"/>
                  </a:lnTo>
                  <a:lnTo>
                    <a:pt x="533" y="2542"/>
                  </a:lnTo>
                  <a:lnTo>
                    <a:pt x="749" y="2778"/>
                  </a:lnTo>
                  <a:lnTo>
                    <a:pt x="966" y="2995"/>
                  </a:lnTo>
                  <a:lnTo>
                    <a:pt x="1084" y="3093"/>
                  </a:lnTo>
                  <a:lnTo>
                    <a:pt x="1222" y="3172"/>
                  </a:lnTo>
                  <a:lnTo>
                    <a:pt x="1695" y="2896"/>
                  </a:lnTo>
                  <a:lnTo>
                    <a:pt x="1557" y="2817"/>
                  </a:lnTo>
                  <a:lnTo>
                    <a:pt x="1439" y="2719"/>
                  </a:lnTo>
                  <a:lnTo>
                    <a:pt x="1222" y="2502"/>
                  </a:lnTo>
                  <a:lnTo>
                    <a:pt x="1006" y="2266"/>
                  </a:lnTo>
                  <a:lnTo>
                    <a:pt x="828" y="1990"/>
                  </a:lnTo>
                  <a:lnTo>
                    <a:pt x="671" y="1695"/>
                  </a:lnTo>
                  <a:lnTo>
                    <a:pt x="572" y="1379"/>
                  </a:lnTo>
                  <a:lnTo>
                    <a:pt x="493" y="1084"/>
                  </a:lnTo>
                  <a:lnTo>
                    <a:pt x="474" y="926"/>
                  </a:lnTo>
                  <a:lnTo>
                    <a:pt x="474" y="788"/>
                  </a:lnTo>
                  <a:lnTo>
                    <a:pt x="474" y="651"/>
                  </a:lnTo>
                  <a:lnTo>
                    <a:pt x="493" y="513"/>
                  </a:lnTo>
                  <a:lnTo>
                    <a:pt x="533" y="394"/>
                  </a:lnTo>
                  <a:lnTo>
                    <a:pt x="572" y="296"/>
                  </a:lnTo>
                  <a:lnTo>
                    <a:pt x="612" y="197"/>
                  </a:lnTo>
                  <a:lnTo>
                    <a:pt x="690" y="119"/>
                  </a:lnTo>
                  <a:lnTo>
                    <a:pt x="741" y="52"/>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2"/>
            <p:cNvSpPr/>
            <p:nvPr/>
          </p:nvSpPr>
          <p:spPr>
            <a:xfrm>
              <a:off x="4334450" y="1672150"/>
              <a:ext cx="76850" cy="65525"/>
            </a:xfrm>
            <a:custGeom>
              <a:avLst/>
              <a:gdLst/>
              <a:ahLst/>
              <a:cxnLst/>
              <a:rect l="l" t="t" r="r" b="b"/>
              <a:pathLst>
                <a:path w="3074" h="2621" extrusionOk="0">
                  <a:moveTo>
                    <a:pt x="827" y="0"/>
                  </a:moveTo>
                  <a:lnTo>
                    <a:pt x="709" y="20"/>
                  </a:lnTo>
                  <a:lnTo>
                    <a:pt x="591" y="40"/>
                  </a:lnTo>
                  <a:lnTo>
                    <a:pt x="473" y="99"/>
                  </a:lnTo>
                  <a:lnTo>
                    <a:pt x="0" y="375"/>
                  </a:lnTo>
                  <a:lnTo>
                    <a:pt x="0" y="375"/>
                  </a:lnTo>
                  <a:lnTo>
                    <a:pt x="118" y="315"/>
                  </a:lnTo>
                  <a:lnTo>
                    <a:pt x="236" y="296"/>
                  </a:lnTo>
                  <a:lnTo>
                    <a:pt x="355" y="276"/>
                  </a:lnTo>
                  <a:lnTo>
                    <a:pt x="493" y="276"/>
                  </a:lnTo>
                  <a:lnTo>
                    <a:pt x="650" y="296"/>
                  </a:lnTo>
                  <a:lnTo>
                    <a:pt x="788" y="335"/>
                  </a:lnTo>
                  <a:lnTo>
                    <a:pt x="946" y="394"/>
                  </a:lnTo>
                  <a:lnTo>
                    <a:pt x="1103" y="473"/>
                  </a:lnTo>
                  <a:lnTo>
                    <a:pt x="1359" y="650"/>
                  </a:lnTo>
                  <a:lnTo>
                    <a:pt x="1615" y="867"/>
                  </a:lnTo>
                  <a:lnTo>
                    <a:pt x="1852" y="1123"/>
                  </a:lnTo>
                  <a:lnTo>
                    <a:pt x="2049" y="1379"/>
                  </a:lnTo>
                  <a:lnTo>
                    <a:pt x="2226" y="1675"/>
                  </a:lnTo>
                  <a:lnTo>
                    <a:pt x="2384" y="1990"/>
                  </a:lnTo>
                  <a:lnTo>
                    <a:pt x="2521" y="2305"/>
                  </a:lnTo>
                  <a:lnTo>
                    <a:pt x="2600" y="2620"/>
                  </a:lnTo>
                  <a:lnTo>
                    <a:pt x="3073" y="2344"/>
                  </a:lnTo>
                  <a:lnTo>
                    <a:pt x="2994" y="2029"/>
                  </a:lnTo>
                  <a:lnTo>
                    <a:pt x="2856" y="1714"/>
                  </a:lnTo>
                  <a:lnTo>
                    <a:pt x="2699" y="1399"/>
                  </a:lnTo>
                  <a:lnTo>
                    <a:pt x="2521" y="1123"/>
                  </a:lnTo>
                  <a:lnTo>
                    <a:pt x="2324" y="847"/>
                  </a:lnTo>
                  <a:lnTo>
                    <a:pt x="2088" y="591"/>
                  </a:lnTo>
                  <a:lnTo>
                    <a:pt x="1832" y="375"/>
                  </a:lnTo>
                  <a:lnTo>
                    <a:pt x="1576" y="217"/>
                  </a:lnTo>
                  <a:lnTo>
                    <a:pt x="1418" y="119"/>
                  </a:lnTo>
                  <a:lnTo>
                    <a:pt x="1261" y="59"/>
                  </a:lnTo>
                  <a:lnTo>
                    <a:pt x="1123" y="20"/>
                  </a:lnTo>
                  <a:lnTo>
                    <a:pt x="965"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2"/>
            <p:cNvSpPr/>
            <p:nvPr/>
          </p:nvSpPr>
          <p:spPr>
            <a:xfrm>
              <a:off x="4323125" y="1679050"/>
              <a:ext cx="76350" cy="99975"/>
            </a:xfrm>
            <a:custGeom>
              <a:avLst/>
              <a:gdLst/>
              <a:ahLst/>
              <a:cxnLst/>
              <a:rect l="l" t="t" r="r" b="b"/>
              <a:pathLst>
                <a:path w="3054" h="3999" extrusionOk="0">
                  <a:moveTo>
                    <a:pt x="689" y="0"/>
                  </a:moveTo>
                  <a:lnTo>
                    <a:pt x="571" y="39"/>
                  </a:lnTo>
                  <a:lnTo>
                    <a:pt x="453" y="99"/>
                  </a:lnTo>
                  <a:lnTo>
                    <a:pt x="355" y="158"/>
                  </a:lnTo>
                  <a:lnTo>
                    <a:pt x="276" y="256"/>
                  </a:lnTo>
                  <a:lnTo>
                    <a:pt x="197" y="355"/>
                  </a:lnTo>
                  <a:lnTo>
                    <a:pt x="118" y="473"/>
                  </a:lnTo>
                  <a:lnTo>
                    <a:pt x="59" y="611"/>
                  </a:lnTo>
                  <a:lnTo>
                    <a:pt x="20" y="749"/>
                  </a:lnTo>
                  <a:lnTo>
                    <a:pt x="0" y="926"/>
                  </a:lnTo>
                  <a:lnTo>
                    <a:pt x="0" y="1103"/>
                  </a:lnTo>
                  <a:lnTo>
                    <a:pt x="0" y="1280"/>
                  </a:lnTo>
                  <a:lnTo>
                    <a:pt x="20" y="1477"/>
                  </a:lnTo>
                  <a:lnTo>
                    <a:pt x="59" y="1674"/>
                  </a:lnTo>
                  <a:lnTo>
                    <a:pt x="118" y="1871"/>
                  </a:lnTo>
                  <a:lnTo>
                    <a:pt x="177" y="2068"/>
                  </a:lnTo>
                  <a:lnTo>
                    <a:pt x="256" y="2246"/>
                  </a:lnTo>
                  <a:lnTo>
                    <a:pt x="453" y="2640"/>
                  </a:lnTo>
                  <a:lnTo>
                    <a:pt x="689" y="2975"/>
                  </a:lnTo>
                  <a:lnTo>
                    <a:pt x="808" y="3152"/>
                  </a:lnTo>
                  <a:lnTo>
                    <a:pt x="946" y="3309"/>
                  </a:lnTo>
                  <a:lnTo>
                    <a:pt x="1083" y="3447"/>
                  </a:lnTo>
                  <a:lnTo>
                    <a:pt x="1241" y="3565"/>
                  </a:lnTo>
                  <a:lnTo>
                    <a:pt x="1399" y="3684"/>
                  </a:lnTo>
                  <a:lnTo>
                    <a:pt x="1556" y="3802"/>
                  </a:lnTo>
                  <a:lnTo>
                    <a:pt x="1793" y="3900"/>
                  </a:lnTo>
                  <a:lnTo>
                    <a:pt x="2009" y="3979"/>
                  </a:lnTo>
                  <a:lnTo>
                    <a:pt x="2226" y="3999"/>
                  </a:lnTo>
                  <a:lnTo>
                    <a:pt x="2423" y="3999"/>
                  </a:lnTo>
                  <a:lnTo>
                    <a:pt x="2600" y="3940"/>
                  </a:lnTo>
                  <a:lnTo>
                    <a:pt x="2758" y="3841"/>
                  </a:lnTo>
                  <a:lnTo>
                    <a:pt x="2876" y="3703"/>
                  </a:lnTo>
                  <a:lnTo>
                    <a:pt x="2994" y="3546"/>
                  </a:lnTo>
                  <a:lnTo>
                    <a:pt x="2600" y="3329"/>
                  </a:lnTo>
                  <a:lnTo>
                    <a:pt x="2521" y="3428"/>
                  </a:lnTo>
                  <a:lnTo>
                    <a:pt x="2423" y="3487"/>
                  </a:lnTo>
                  <a:lnTo>
                    <a:pt x="2305" y="3546"/>
                  </a:lnTo>
                  <a:lnTo>
                    <a:pt x="2167" y="3565"/>
                  </a:lnTo>
                  <a:lnTo>
                    <a:pt x="2029" y="3565"/>
                  </a:lnTo>
                  <a:lnTo>
                    <a:pt x="1871" y="3546"/>
                  </a:lnTo>
                  <a:lnTo>
                    <a:pt x="1714" y="3487"/>
                  </a:lnTo>
                  <a:lnTo>
                    <a:pt x="1556" y="3408"/>
                  </a:lnTo>
                  <a:lnTo>
                    <a:pt x="1418" y="3329"/>
                  </a:lnTo>
                  <a:lnTo>
                    <a:pt x="1300" y="3231"/>
                  </a:lnTo>
                  <a:lnTo>
                    <a:pt x="1083" y="3014"/>
                  </a:lnTo>
                  <a:lnTo>
                    <a:pt x="867" y="2778"/>
                  </a:lnTo>
                  <a:lnTo>
                    <a:pt x="689" y="2502"/>
                  </a:lnTo>
                  <a:lnTo>
                    <a:pt x="532" y="2206"/>
                  </a:lnTo>
                  <a:lnTo>
                    <a:pt x="433" y="1891"/>
                  </a:lnTo>
                  <a:lnTo>
                    <a:pt x="355" y="1596"/>
                  </a:lnTo>
                  <a:lnTo>
                    <a:pt x="335" y="1438"/>
                  </a:lnTo>
                  <a:lnTo>
                    <a:pt x="335" y="1300"/>
                  </a:lnTo>
                  <a:lnTo>
                    <a:pt x="335" y="1143"/>
                  </a:lnTo>
                  <a:lnTo>
                    <a:pt x="355" y="1024"/>
                  </a:lnTo>
                  <a:lnTo>
                    <a:pt x="394" y="906"/>
                  </a:lnTo>
                  <a:lnTo>
                    <a:pt x="433" y="808"/>
                  </a:lnTo>
                  <a:lnTo>
                    <a:pt x="473" y="709"/>
                  </a:lnTo>
                  <a:lnTo>
                    <a:pt x="552" y="630"/>
                  </a:lnTo>
                  <a:lnTo>
                    <a:pt x="611" y="552"/>
                  </a:lnTo>
                  <a:lnTo>
                    <a:pt x="689" y="512"/>
                  </a:lnTo>
                  <a:lnTo>
                    <a:pt x="788" y="453"/>
                  </a:lnTo>
                  <a:lnTo>
                    <a:pt x="867" y="433"/>
                  </a:lnTo>
                  <a:lnTo>
                    <a:pt x="985" y="414"/>
                  </a:lnTo>
                  <a:lnTo>
                    <a:pt x="1083" y="433"/>
                  </a:lnTo>
                  <a:lnTo>
                    <a:pt x="1202" y="433"/>
                  </a:lnTo>
                  <a:lnTo>
                    <a:pt x="1320" y="473"/>
                  </a:lnTo>
                  <a:lnTo>
                    <a:pt x="1438" y="532"/>
                  </a:lnTo>
                  <a:lnTo>
                    <a:pt x="1556" y="591"/>
                  </a:lnTo>
                  <a:lnTo>
                    <a:pt x="1753" y="709"/>
                  </a:lnTo>
                  <a:lnTo>
                    <a:pt x="1930" y="867"/>
                  </a:lnTo>
                  <a:lnTo>
                    <a:pt x="2108" y="1044"/>
                  </a:lnTo>
                  <a:lnTo>
                    <a:pt x="2265" y="1241"/>
                  </a:lnTo>
                  <a:lnTo>
                    <a:pt x="2403" y="1458"/>
                  </a:lnTo>
                  <a:lnTo>
                    <a:pt x="2521" y="1674"/>
                  </a:lnTo>
                  <a:lnTo>
                    <a:pt x="2620" y="1911"/>
                  </a:lnTo>
                  <a:lnTo>
                    <a:pt x="2699" y="2147"/>
                  </a:lnTo>
                  <a:lnTo>
                    <a:pt x="3053" y="2344"/>
                  </a:lnTo>
                  <a:lnTo>
                    <a:pt x="2974" y="2029"/>
                  </a:lnTo>
                  <a:lnTo>
                    <a:pt x="2837" y="1714"/>
                  </a:lnTo>
                  <a:lnTo>
                    <a:pt x="2679" y="1399"/>
                  </a:lnTo>
                  <a:lnTo>
                    <a:pt x="2502" y="1103"/>
                  </a:lnTo>
                  <a:lnTo>
                    <a:pt x="2305" y="847"/>
                  </a:lnTo>
                  <a:lnTo>
                    <a:pt x="2068" y="591"/>
                  </a:lnTo>
                  <a:lnTo>
                    <a:pt x="1812" y="374"/>
                  </a:lnTo>
                  <a:lnTo>
                    <a:pt x="1556" y="197"/>
                  </a:lnTo>
                  <a:lnTo>
                    <a:pt x="1399" y="118"/>
                  </a:lnTo>
                  <a:lnTo>
                    <a:pt x="1241" y="59"/>
                  </a:lnTo>
                  <a:lnTo>
                    <a:pt x="1103"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2"/>
            <p:cNvSpPr/>
            <p:nvPr/>
          </p:nvSpPr>
          <p:spPr>
            <a:xfrm>
              <a:off x="4438350" y="1710075"/>
              <a:ext cx="33500" cy="10850"/>
            </a:xfrm>
            <a:custGeom>
              <a:avLst/>
              <a:gdLst/>
              <a:ahLst/>
              <a:cxnLst/>
              <a:rect l="l" t="t" r="r" b="b"/>
              <a:pathLst>
                <a:path w="1340" h="434" extrusionOk="0">
                  <a:moveTo>
                    <a:pt x="473" y="0"/>
                  </a:moveTo>
                  <a:lnTo>
                    <a:pt x="0" y="276"/>
                  </a:lnTo>
                  <a:lnTo>
                    <a:pt x="138" y="335"/>
                  </a:lnTo>
                  <a:lnTo>
                    <a:pt x="256" y="374"/>
                  </a:lnTo>
                  <a:lnTo>
                    <a:pt x="375" y="414"/>
                  </a:lnTo>
                  <a:lnTo>
                    <a:pt x="493" y="433"/>
                  </a:lnTo>
                  <a:lnTo>
                    <a:pt x="591" y="433"/>
                  </a:lnTo>
                  <a:lnTo>
                    <a:pt x="690" y="414"/>
                  </a:lnTo>
                  <a:lnTo>
                    <a:pt x="788" y="394"/>
                  </a:lnTo>
                  <a:lnTo>
                    <a:pt x="867" y="355"/>
                  </a:lnTo>
                  <a:lnTo>
                    <a:pt x="1340" y="79"/>
                  </a:lnTo>
                  <a:lnTo>
                    <a:pt x="1340" y="79"/>
                  </a:lnTo>
                  <a:lnTo>
                    <a:pt x="1261" y="118"/>
                  </a:lnTo>
                  <a:lnTo>
                    <a:pt x="1163" y="138"/>
                  </a:lnTo>
                  <a:lnTo>
                    <a:pt x="1064" y="158"/>
                  </a:lnTo>
                  <a:lnTo>
                    <a:pt x="966" y="158"/>
                  </a:lnTo>
                  <a:lnTo>
                    <a:pt x="847" y="138"/>
                  </a:lnTo>
                  <a:lnTo>
                    <a:pt x="729" y="99"/>
                  </a:lnTo>
                  <a:lnTo>
                    <a:pt x="611" y="5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2"/>
            <p:cNvSpPr/>
            <p:nvPr/>
          </p:nvSpPr>
          <p:spPr>
            <a:xfrm>
              <a:off x="4407825" y="1637175"/>
              <a:ext cx="42375" cy="79800"/>
            </a:xfrm>
            <a:custGeom>
              <a:avLst/>
              <a:gdLst/>
              <a:ahLst/>
              <a:cxnLst/>
              <a:rect l="l" t="t" r="r" b="b"/>
              <a:pathLst>
                <a:path w="1695" h="3192" extrusionOk="0">
                  <a:moveTo>
                    <a:pt x="847" y="1"/>
                  </a:moveTo>
                  <a:lnTo>
                    <a:pt x="374" y="277"/>
                  </a:lnTo>
                  <a:lnTo>
                    <a:pt x="296" y="336"/>
                  </a:lnTo>
                  <a:lnTo>
                    <a:pt x="217" y="395"/>
                  </a:lnTo>
                  <a:lnTo>
                    <a:pt x="158" y="493"/>
                  </a:lnTo>
                  <a:lnTo>
                    <a:pt x="99" y="572"/>
                  </a:lnTo>
                  <a:lnTo>
                    <a:pt x="59" y="690"/>
                  </a:lnTo>
                  <a:lnTo>
                    <a:pt x="40" y="808"/>
                  </a:lnTo>
                  <a:lnTo>
                    <a:pt x="20" y="927"/>
                  </a:lnTo>
                  <a:lnTo>
                    <a:pt x="0" y="1064"/>
                  </a:lnTo>
                  <a:lnTo>
                    <a:pt x="20" y="1222"/>
                  </a:lnTo>
                  <a:lnTo>
                    <a:pt x="40" y="1360"/>
                  </a:lnTo>
                  <a:lnTo>
                    <a:pt x="99" y="1675"/>
                  </a:lnTo>
                  <a:lnTo>
                    <a:pt x="217" y="1971"/>
                  </a:lnTo>
                  <a:lnTo>
                    <a:pt x="374" y="2266"/>
                  </a:lnTo>
                  <a:lnTo>
                    <a:pt x="552" y="2542"/>
                  </a:lnTo>
                  <a:lnTo>
                    <a:pt x="749" y="2798"/>
                  </a:lnTo>
                  <a:lnTo>
                    <a:pt x="985" y="3015"/>
                  </a:lnTo>
                  <a:lnTo>
                    <a:pt x="1103" y="3113"/>
                  </a:lnTo>
                  <a:lnTo>
                    <a:pt x="1221" y="3192"/>
                  </a:lnTo>
                  <a:lnTo>
                    <a:pt x="1694" y="2916"/>
                  </a:lnTo>
                  <a:lnTo>
                    <a:pt x="1576" y="2837"/>
                  </a:lnTo>
                  <a:lnTo>
                    <a:pt x="1458" y="2739"/>
                  </a:lnTo>
                  <a:lnTo>
                    <a:pt x="1221" y="2522"/>
                  </a:lnTo>
                  <a:lnTo>
                    <a:pt x="1024" y="2266"/>
                  </a:lnTo>
                  <a:lnTo>
                    <a:pt x="847" y="1990"/>
                  </a:lnTo>
                  <a:lnTo>
                    <a:pt x="690" y="1695"/>
                  </a:lnTo>
                  <a:lnTo>
                    <a:pt x="571" y="1399"/>
                  </a:lnTo>
                  <a:lnTo>
                    <a:pt x="512" y="1084"/>
                  </a:lnTo>
                  <a:lnTo>
                    <a:pt x="493" y="946"/>
                  </a:lnTo>
                  <a:lnTo>
                    <a:pt x="473" y="789"/>
                  </a:lnTo>
                  <a:lnTo>
                    <a:pt x="493" y="651"/>
                  </a:lnTo>
                  <a:lnTo>
                    <a:pt x="512" y="533"/>
                  </a:lnTo>
                  <a:lnTo>
                    <a:pt x="532" y="414"/>
                  </a:lnTo>
                  <a:lnTo>
                    <a:pt x="571" y="296"/>
                  </a:lnTo>
                  <a:lnTo>
                    <a:pt x="630" y="217"/>
                  </a:lnTo>
                  <a:lnTo>
                    <a:pt x="690" y="139"/>
                  </a:lnTo>
                  <a:lnTo>
                    <a:pt x="768" y="60"/>
                  </a:lnTo>
                  <a:lnTo>
                    <a:pt x="847" y="1"/>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2"/>
            <p:cNvSpPr/>
            <p:nvPr/>
          </p:nvSpPr>
          <p:spPr>
            <a:xfrm>
              <a:off x="4411275" y="1624375"/>
              <a:ext cx="76825" cy="66025"/>
            </a:xfrm>
            <a:custGeom>
              <a:avLst/>
              <a:gdLst/>
              <a:ahLst/>
              <a:cxnLst/>
              <a:rect l="l" t="t" r="r" b="b"/>
              <a:pathLst>
                <a:path w="3073" h="2641" extrusionOk="0">
                  <a:moveTo>
                    <a:pt x="105" y="333"/>
                  </a:moveTo>
                  <a:lnTo>
                    <a:pt x="99" y="335"/>
                  </a:lnTo>
                  <a:lnTo>
                    <a:pt x="0" y="395"/>
                  </a:lnTo>
                  <a:lnTo>
                    <a:pt x="105" y="333"/>
                  </a:lnTo>
                  <a:close/>
                  <a:moveTo>
                    <a:pt x="827" y="1"/>
                  </a:moveTo>
                  <a:lnTo>
                    <a:pt x="689" y="20"/>
                  </a:lnTo>
                  <a:lnTo>
                    <a:pt x="571" y="60"/>
                  </a:lnTo>
                  <a:lnTo>
                    <a:pt x="473" y="119"/>
                  </a:lnTo>
                  <a:lnTo>
                    <a:pt x="105" y="333"/>
                  </a:lnTo>
                  <a:lnTo>
                    <a:pt x="217" y="296"/>
                  </a:lnTo>
                  <a:lnTo>
                    <a:pt x="355" y="276"/>
                  </a:lnTo>
                  <a:lnTo>
                    <a:pt x="492" y="276"/>
                  </a:lnTo>
                  <a:lnTo>
                    <a:pt x="630" y="316"/>
                  </a:lnTo>
                  <a:lnTo>
                    <a:pt x="788" y="355"/>
                  </a:lnTo>
                  <a:lnTo>
                    <a:pt x="946" y="414"/>
                  </a:lnTo>
                  <a:lnTo>
                    <a:pt x="1103" y="493"/>
                  </a:lnTo>
                  <a:lnTo>
                    <a:pt x="1359" y="670"/>
                  </a:lnTo>
                  <a:lnTo>
                    <a:pt x="1615" y="887"/>
                  </a:lnTo>
                  <a:lnTo>
                    <a:pt x="1832" y="1123"/>
                  </a:lnTo>
                  <a:lnTo>
                    <a:pt x="2049" y="1399"/>
                  </a:lnTo>
                  <a:lnTo>
                    <a:pt x="2226" y="1695"/>
                  </a:lnTo>
                  <a:lnTo>
                    <a:pt x="2384" y="2010"/>
                  </a:lnTo>
                  <a:lnTo>
                    <a:pt x="2502" y="2325"/>
                  </a:lnTo>
                  <a:lnTo>
                    <a:pt x="2600" y="2640"/>
                  </a:lnTo>
                  <a:lnTo>
                    <a:pt x="3073" y="2364"/>
                  </a:lnTo>
                  <a:lnTo>
                    <a:pt x="2974" y="2049"/>
                  </a:lnTo>
                  <a:lnTo>
                    <a:pt x="2856" y="1734"/>
                  </a:lnTo>
                  <a:lnTo>
                    <a:pt x="2699" y="1419"/>
                  </a:lnTo>
                  <a:lnTo>
                    <a:pt x="2521" y="1123"/>
                  </a:lnTo>
                  <a:lnTo>
                    <a:pt x="2305" y="848"/>
                  </a:lnTo>
                  <a:lnTo>
                    <a:pt x="2088" y="611"/>
                  </a:lnTo>
                  <a:lnTo>
                    <a:pt x="1832" y="395"/>
                  </a:lnTo>
                  <a:lnTo>
                    <a:pt x="1576" y="217"/>
                  </a:lnTo>
                  <a:lnTo>
                    <a:pt x="1418" y="138"/>
                  </a:lnTo>
                  <a:lnTo>
                    <a:pt x="1261" y="79"/>
                  </a:lnTo>
                  <a:lnTo>
                    <a:pt x="1103" y="40"/>
                  </a:lnTo>
                  <a:lnTo>
                    <a:pt x="965"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2"/>
            <p:cNvSpPr/>
            <p:nvPr/>
          </p:nvSpPr>
          <p:spPr>
            <a:xfrm>
              <a:off x="4399450" y="1631275"/>
              <a:ext cx="76850" cy="100475"/>
            </a:xfrm>
            <a:custGeom>
              <a:avLst/>
              <a:gdLst/>
              <a:ahLst/>
              <a:cxnLst/>
              <a:rect l="l" t="t" r="r" b="b"/>
              <a:pathLst>
                <a:path w="3074" h="4019" extrusionOk="0">
                  <a:moveTo>
                    <a:pt x="828" y="0"/>
                  </a:moveTo>
                  <a:lnTo>
                    <a:pt x="709" y="20"/>
                  </a:lnTo>
                  <a:lnTo>
                    <a:pt x="572" y="59"/>
                  </a:lnTo>
                  <a:lnTo>
                    <a:pt x="473" y="99"/>
                  </a:lnTo>
                  <a:lnTo>
                    <a:pt x="375" y="178"/>
                  </a:lnTo>
                  <a:lnTo>
                    <a:pt x="276" y="256"/>
                  </a:lnTo>
                  <a:lnTo>
                    <a:pt x="197" y="355"/>
                  </a:lnTo>
                  <a:lnTo>
                    <a:pt x="138" y="493"/>
                  </a:lnTo>
                  <a:lnTo>
                    <a:pt x="79" y="611"/>
                  </a:lnTo>
                  <a:lnTo>
                    <a:pt x="40" y="769"/>
                  </a:lnTo>
                  <a:lnTo>
                    <a:pt x="20" y="926"/>
                  </a:lnTo>
                  <a:lnTo>
                    <a:pt x="0" y="1103"/>
                  </a:lnTo>
                  <a:lnTo>
                    <a:pt x="20" y="1300"/>
                  </a:lnTo>
                  <a:lnTo>
                    <a:pt x="40" y="1497"/>
                  </a:lnTo>
                  <a:lnTo>
                    <a:pt x="79" y="1694"/>
                  </a:lnTo>
                  <a:lnTo>
                    <a:pt x="138" y="1872"/>
                  </a:lnTo>
                  <a:lnTo>
                    <a:pt x="197" y="2069"/>
                  </a:lnTo>
                  <a:lnTo>
                    <a:pt x="276" y="2266"/>
                  </a:lnTo>
                  <a:lnTo>
                    <a:pt x="453" y="2640"/>
                  </a:lnTo>
                  <a:lnTo>
                    <a:pt x="690" y="2994"/>
                  </a:lnTo>
                  <a:lnTo>
                    <a:pt x="828" y="3152"/>
                  </a:lnTo>
                  <a:lnTo>
                    <a:pt x="965" y="3310"/>
                  </a:lnTo>
                  <a:lnTo>
                    <a:pt x="1103" y="3448"/>
                  </a:lnTo>
                  <a:lnTo>
                    <a:pt x="1241" y="3585"/>
                  </a:lnTo>
                  <a:lnTo>
                    <a:pt x="1399" y="3704"/>
                  </a:lnTo>
                  <a:lnTo>
                    <a:pt x="1556" y="3802"/>
                  </a:lnTo>
                  <a:lnTo>
                    <a:pt x="1793" y="3920"/>
                  </a:lnTo>
                  <a:lnTo>
                    <a:pt x="2029" y="3999"/>
                  </a:lnTo>
                  <a:lnTo>
                    <a:pt x="2226" y="4019"/>
                  </a:lnTo>
                  <a:lnTo>
                    <a:pt x="2423" y="3999"/>
                  </a:lnTo>
                  <a:lnTo>
                    <a:pt x="2600" y="3940"/>
                  </a:lnTo>
                  <a:lnTo>
                    <a:pt x="2758" y="3861"/>
                  </a:lnTo>
                  <a:lnTo>
                    <a:pt x="2896" y="3723"/>
                  </a:lnTo>
                  <a:lnTo>
                    <a:pt x="2994" y="3566"/>
                  </a:lnTo>
                  <a:lnTo>
                    <a:pt x="2620" y="3329"/>
                  </a:lnTo>
                  <a:lnTo>
                    <a:pt x="2522" y="3428"/>
                  </a:lnTo>
                  <a:lnTo>
                    <a:pt x="2423" y="3507"/>
                  </a:lnTo>
                  <a:lnTo>
                    <a:pt x="2305" y="3566"/>
                  </a:lnTo>
                  <a:lnTo>
                    <a:pt x="2187" y="3585"/>
                  </a:lnTo>
                  <a:lnTo>
                    <a:pt x="2049" y="3585"/>
                  </a:lnTo>
                  <a:lnTo>
                    <a:pt x="1891" y="3566"/>
                  </a:lnTo>
                  <a:lnTo>
                    <a:pt x="1734" y="3507"/>
                  </a:lnTo>
                  <a:lnTo>
                    <a:pt x="1556" y="3428"/>
                  </a:lnTo>
                  <a:lnTo>
                    <a:pt x="1438" y="3349"/>
                  </a:lnTo>
                  <a:lnTo>
                    <a:pt x="1320" y="3251"/>
                  </a:lnTo>
                  <a:lnTo>
                    <a:pt x="1084" y="3034"/>
                  </a:lnTo>
                  <a:lnTo>
                    <a:pt x="887" y="2778"/>
                  </a:lnTo>
                  <a:lnTo>
                    <a:pt x="709" y="2502"/>
                  </a:lnTo>
                  <a:lnTo>
                    <a:pt x="552" y="2207"/>
                  </a:lnTo>
                  <a:lnTo>
                    <a:pt x="434" y="1911"/>
                  </a:lnTo>
                  <a:lnTo>
                    <a:pt x="375" y="1596"/>
                  </a:lnTo>
                  <a:lnTo>
                    <a:pt x="355" y="1458"/>
                  </a:lnTo>
                  <a:lnTo>
                    <a:pt x="335" y="1300"/>
                  </a:lnTo>
                  <a:lnTo>
                    <a:pt x="355" y="1163"/>
                  </a:lnTo>
                  <a:lnTo>
                    <a:pt x="375" y="1044"/>
                  </a:lnTo>
                  <a:lnTo>
                    <a:pt x="394" y="926"/>
                  </a:lnTo>
                  <a:lnTo>
                    <a:pt x="434" y="808"/>
                  </a:lnTo>
                  <a:lnTo>
                    <a:pt x="493" y="709"/>
                  </a:lnTo>
                  <a:lnTo>
                    <a:pt x="552" y="631"/>
                  </a:lnTo>
                  <a:lnTo>
                    <a:pt x="631" y="572"/>
                  </a:lnTo>
                  <a:lnTo>
                    <a:pt x="709" y="513"/>
                  </a:lnTo>
                  <a:lnTo>
                    <a:pt x="788" y="473"/>
                  </a:lnTo>
                  <a:lnTo>
                    <a:pt x="887" y="453"/>
                  </a:lnTo>
                  <a:lnTo>
                    <a:pt x="985" y="434"/>
                  </a:lnTo>
                  <a:lnTo>
                    <a:pt x="1103" y="434"/>
                  </a:lnTo>
                  <a:lnTo>
                    <a:pt x="1202" y="453"/>
                  </a:lnTo>
                  <a:lnTo>
                    <a:pt x="1320" y="493"/>
                  </a:lnTo>
                  <a:lnTo>
                    <a:pt x="1438" y="532"/>
                  </a:lnTo>
                  <a:lnTo>
                    <a:pt x="1576" y="611"/>
                  </a:lnTo>
                  <a:lnTo>
                    <a:pt x="1773" y="729"/>
                  </a:lnTo>
                  <a:lnTo>
                    <a:pt x="1950" y="887"/>
                  </a:lnTo>
                  <a:lnTo>
                    <a:pt x="2108" y="1064"/>
                  </a:lnTo>
                  <a:lnTo>
                    <a:pt x="2266" y="1261"/>
                  </a:lnTo>
                  <a:lnTo>
                    <a:pt x="2403" y="1478"/>
                  </a:lnTo>
                  <a:lnTo>
                    <a:pt x="2541" y="1694"/>
                  </a:lnTo>
                  <a:lnTo>
                    <a:pt x="2640" y="1931"/>
                  </a:lnTo>
                  <a:lnTo>
                    <a:pt x="2719" y="2167"/>
                  </a:lnTo>
                  <a:lnTo>
                    <a:pt x="3073" y="2364"/>
                  </a:lnTo>
                  <a:lnTo>
                    <a:pt x="2975" y="2049"/>
                  </a:lnTo>
                  <a:lnTo>
                    <a:pt x="2857" y="1734"/>
                  </a:lnTo>
                  <a:lnTo>
                    <a:pt x="2699" y="1419"/>
                  </a:lnTo>
                  <a:lnTo>
                    <a:pt x="2522" y="1123"/>
                  </a:lnTo>
                  <a:lnTo>
                    <a:pt x="2305" y="847"/>
                  </a:lnTo>
                  <a:lnTo>
                    <a:pt x="2088" y="611"/>
                  </a:lnTo>
                  <a:lnTo>
                    <a:pt x="1832" y="394"/>
                  </a:lnTo>
                  <a:lnTo>
                    <a:pt x="1576" y="217"/>
                  </a:lnTo>
                  <a:lnTo>
                    <a:pt x="1419" y="138"/>
                  </a:lnTo>
                  <a:lnTo>
                    <a:pt x="1261" y="79"/>
                  </a:lnTo>
                  <a:lnTo>
                    <a:pt x="1103" y="40"/>
                  </a:lnTo>
                  <a:lnTo>
                    <a:pt x="9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2"/>
            <p:cNvSpPr/>
            <p:nvPr/>
          </p:nvSpPr>
          <p:spPr>
            <a:xfrm>
              <a:off x="4515175" y="1662300"/>
              <a:ext cx="33500" cy="11350"/>
            </a:xfrm>
            <a:custGeom>
              <a:avLst/>
              <a:gdLst/>
              <a:ahLst/>
              <a:cxnLst/>
              <a:rect l="l" t="t" r="r" b="b"/>
              <a:pathLst>
                <a:path w="1340" h="454" extrusionOk="0">
                  <a:moveTo>
                    <a:pt x="473" y="0"/>
                  </a:moveTo>
                  <a:lnTo>
                    <a:pt x="0" y="276"/>
                  </a:lnTo>
                  <a:lnTo>
                    <a:pt x="119" y="355"/>
                  </a:lnTo>
                  <a:lnTo>
                    <a:pt x="256" y="394"/>
                  </a:lnTo>
                  <a:lnTo>
                    <a:pt x="375" y="434"/>
                  </a:lnTo>
                  <a:lnTo>
                    <a:pt x="473" y="453"/>
                  </a:lnTo>
                  <a:lnTo>
                    <a:pt x="591" y="453"/>
                  </a:lnTo>
                  <a:lnTo>
                    <a:pt x="690" y="434"/>
                  </a:lnTo>
                  <a:lnTo>
                    <a:pt x="788" y="414"/>
                  </a:lnTo>
                  <a:lnTo>
                    <a:pt x="867" y="355"/>
                  </a:lnTo>
                  <a:lnTo>
                    <a:pt x="1340" y="99"/>
                  </a:lnTo>
                  <a:lnTo>
                    <a:pt x="1340" y="99"/>
                  </a:lnTo>
                  <a:lnTo>
                    <a:pt x="1261" y="138"/>
                  </a:lnTo>
                  <a:lnTo>
                    <a:pt x="1163" y="158"/>
                  </a:lnTo>
                  <a:lnTo>
                    <a:pt x="1064" y="178"/>
                  </a:lnTo>
                  <a:lnTo>
                    <a:pt x="946" y="178"/>
                  </a:lnTo>
                  <a:lnTo>
                    <a:pt x="847" y="158"/>
                  </a:lnTo>
                  <a:lnTo>
                    <a:pt x="729" y="119"/>
                  </a:lnTo>
                  <a:lnTo>
                    <a:pt x="591" y="7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2"/>
            <p:cNvSpPr/>
            <p:nvPr/>
          </p:nvSpPr>
          <p:spPr>
            <a:xfrm>
              <a:off x="4484650" y="1589900"/>
              <a:ext cx="42375" cy="79325"/>
            </a:xfrm>
            <a:custGeom>
              <a:avLst/>
              <a:gdLst/>
              <a:ahLst/>
              <a:cxnLst/>
              <a:rect l="l" t="t" r="r" b="b"/>
              <a:pathLst>
                <a:path w="1695" h="3173" extrusionOk="0">
                  <a:moveTo>
                    <a:pt x="827" y="1"/>
                  </a:moveTo>
                  <a:lnTo>
                    <a:pt x="355" y="276"/>
                  </a:lnTo>
                  <a:lnTo>
                    <a:pt x="276" y="336"/>
                  </a:lnTo>
                  <a:lnTo>
                    <a:pt x="217" y="395"/>
                  </a:lnTo>
                  <a:lnTo>
                    <a:pt x="158" y="473"/>
                  </a:lnTo>
                  <a:lnTo>
                    <a:pt x="99" y="572"/>
                  </a:lnTo>
                  <a:lnTo>
                    <a:pt x="59" y="670"/>
                  </a:lnTo>
                  <a:lnTo>
                    <a:pt x="20" y="789"/>
                  </a:lnTo>
                  <a:lnTo>
                    <a:pt x="0" y="927"/>
                  </a:lnTo>
                  <a:lnTo>
                    <a:pt x="0" y="1064"/>
                  </a:lnTo>
                  <a:lnTo>
                    <a:pt x="0" y="1202"/>
                  </a:lnTo>
                  <a:lnTo>
                    <a:pt x="20" y="1360"/>
                  </a:lnTo>
                  <a:lnTo>
                    <a:pt x="99" y="1655"/>
                  </a:lnTo>
                  <a:lnTo>
                    <a:pt x="217" y="1971"/>
                  </a:lnTo>
                  <a:lnTo>
                    <a:pt x="355" y="2266"/>
                  </a:lnTo>
                  <a:lnTo>
                    <a:pt x="532" y="2542"/>
                  </a:lnTo>
                  <a:lnTo>
                    <a:pt x="749" y="2798"/>
                  </a:lnTo>
                  <a:lnTo>
                    <a:pt x="985" y="3015"/>
                  </a:lnTo>
                  <a:lnTo>
                    <a:pt x="1103" y="3093"/>
                  </a:lnTo>
                  <a:lnTo>
                    <a:pt x="1221" y="3172"/>
                  </a:lnTo>
                  <a:lnTo>
                    <a:pt x="1694" y="2896"/>
                  </a:lnTo>
                  <a:lnTo>
                    <a:pt x="1576" y="2818"/>
                  </a:lnTo>
                  <a:lnTo>
                    <a:pt x="1458" y="2739"/>
                  </a:lnTo>
                  <a:lnTo>
                    <a:pt x="1221" y="2522"/>
                  </a:lnTo>
                  <a:lnTo>
                    <a:pt x="1005" y="2266"/>
                  </a:lnTo>
                  <a:lnTo>
                    <a:pt x="827" y="1990"/>
                  </a:lnTo>
                  <a:lnTo>
                    <a:pt x="689" y="1695"/>
                  </a:lnTo>
                  <a:lnTo>
                    <a:pt x="571" y="1399"/>
                  </a:lnTo>
                  <a:lnTo>
                    <a:pt x="493" y="1084"/>
                  </a:lnTo>
                  <a:lnTo>
                    <a:pt x="473" y="927"/>
                  </a:lnTo>
                  <a:lnTo>
                    <a:pt x="473" y="789"/>
                  </a:lnTo>
                  <a:lnTo>
                    <a:pt x="473" y="651"/>
                  </a:lnTo>
                  <a:lnTo>
                    <a:pt x="493" y="513"/>
                  </a:lnTo>
                  <a:lnTo>
                    <a:pt x="532" y="395"/>
                  </a:lnTo>
                  <a:lnTo>
                    <a:pt x="571" y="296"/>
                  </a:lnTo>
                  <a:lnTo>
                    <a:pt x="630" y="198"/>
                  </a:lnTo>
                  <a:lnTo>
                    <a:pt x="689" y="119"/>
                  </a:lnTo>
                  <a:lnTo>
                    <a:pt x="749" y="60"/>
                  </a:lnTo>
                  <a:lnTo>
                    <a:pt x="827" y="1"/>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2"/>
            <p:cNvSpPr/>
            <p:nvPr/>
          </p:nvSpPr>
          <p:spPr>
            <a:xfrm>
              <a:off x="4487600" y="1577100"/>
              <a:ext cx="76850" cy="66025"/>
            </a:xfrm>
            <a:custGeom>
              <a:avLst/>
              <a:gdLst/>
              <a:ahLst/>
              <a:cxnLst/>
              <a:rect l="l" t="t" r="r" b="b"/>
              <a:pathLst>
                <a:path w="3074" h="2641" extrusionOk="0">
                  <a:moveTo>
                    <a:pt x="847" y="1"/>
                  </a:moveTo>
                  <a:lnTo>
                    <a:pt x="709" y="20"/>
                  </a:lnTo>
                  <a:lnTo>
                    <a:pt x="591" y="60"/>
                  </a:lnTo>
                  <a:lnTo>
                    <a:pt x="473" y="99"/>
                  </a:lnTo>
                  <a:lnTo>
                    <a:pt x="0" y="375"/>
                  </a:lnTo>
                  <a:lnTo>
                    <a:pt x="118" y="335"/>
                  </a:lnTo>
                  <a:lnTo>
                    <a:pt x="237" y="296"/>
                  </a:lnTo>
                  <a:lnTo>
                    <a:pt x="375" y="276"/>
                  </a:lnTo>
                  <a:lnTo>
                    <a:pt x="493" y="276"/>
                  </a:lnTo>
                  <a:lnTo>
                    <a:pt x="650" y="296"/>
                  </a:lnTo>
                  <a:lnTo>
                    <a:pt x="788" y="335"/>
                  </a:lnTo>
                  <a:lnTo>
                    <a:pt x="946" y="395"/>
                  </a:lnTo>
                  <a:lnTo>
                    <a:pt x="1123" y="493"/>
                  </a:lnTo>
                  <a:lnTo>
                    <a:pt x="1379" y="670"/>
                  </a:lnTo>
                  <a:lnTo>
                    <a:pt x="1615" y="867"/>
                  </a:lnTo>
                  <a:lnTo>
                    <a:pt x="1852" y="1123"/>
                  </a:lnTo>
                  <a:lnTo>
                    <a:pt x="2049" y="1399"/>
                  </a:lnTo>
                  <a:lnTo>
                    <a:pt x="2246" y="1695"/>
                  </a:lnTo>
                  <a:lnTo>
                    <a:pt x="2384" y="1990"/>
                  </a:lnTo>
                  <a:lnTo>
                    <a:pt x="2522" y="2305"/>
                  </a:lnTo>
                  <a:lnTo>
                    <a:pt x="2600" y="2640"/>
                  </a:lnTo>
                  <a:lnTo>
                    <a:pt x="3073" y="2364"/>
                  </a:lnTo>
                  <a:lnTo>
                    <a:pt x="2994" y="2029"/>
                  </a:lnTo>
                  <a:lnTo>
                    <a:pt x="2856" y="1714"/>
                  </a:lnTo>
                  <a:lnTo>
                    <a:pt x="2719" y="1419"/>
                  </a:lnTo>
                  <a:lnTo>
                    <a:pt x="2522" y="1123"/>
                  </a:lnTo>
                  <a:lnTo>
                    <a:pt x="2325" y="848"/>
                  </a:lnTo>
                  <a:lnTo>
                    <a:pt x="2088" y="591"/>
                  </a:lnTo>
                  <a:lnTo>
                    <a:pt x="1852" y="395"/>
                  </a:lnTo>
                  <a:lnTo>
                    <a:pt x="1576" y="217"/>
                  </a:lnTo>
                  <a:lnTo>
                    <a:pt x="1419" y="138"/>
                  </a:lnTo>
                  <a:lnTo>
                    <a:pt x="1261" y="60"/>
                  </a:lnTo>
                  <a:lnTo>
                    <a:pt x="1123" y="20"/>
                  </a:lnTo>
                  <a:lnTo>
                    <a:pt x="965"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2"/>
            <p:cNvSpPr/>
            <p:nvPr/>
          </p:nvSpPr>
          <p:spPr>
            <a:xfrm>
              <a:off x="4476275" y="1584000"/>
              <a:ext cx="76350" cy="100475"/>
            </a:xfrm>
            <a:custGeom>
              <a:avLst/>
              <a:gdLst/>
              <a:ahLst/>
              <a:cxnLst/>
              <a:rect l="l" t="t" r="r" b="b"/>
              <a:pathLst>
                <a:path w="3054" h="4019" extrusionOk="0">
                  <a:moveTo>
                    <a:pt x="828" y="0"/>
                  </a:moveTo>
                  <a:lnTo>
                    <a:pt x="690" y="20"/>
                  </a:lnTo>
                  <a:lnTo>
                    <a:pt x="571" y="40"/>
                  </a:lnTo>
                  <a:lnTo>
                    <a:pt x="453" y="99"/>
                  </a:lnTo>
                  <a:lnTo>
                    <a:pt x="355" y="178"/>
                  </a:lnTo>
                  <a:lnTo>
                    <a:pt x="276" y="256"/>
                  </a:lnTo>
                  <a:lnTo>
                    <a:pt x="197" y="355"/>
                  </a:lnTo>
                  <a:lnTo>
                    <a:pt x="118" y="473"/>
                  </a:lnTo>
                  <a:lnTo>
                    <a:pt x="79" y="611"/>
                  </a:lnTo>
                  <a:lnTo>
                    <a:pt x="40" y="769"/>
                  </a:lnTo>
                  <a:lnTo>
                    <a:pt x="0" y="926"/>
                  </a:lnTo>
                  <a:lnTo>
                    <a:pt x="0" y="1103"/>
                  </a:lnTo>
                  <a:lnTo>
                    <a:pt x="0" y="1300"/>
                  </a:lnTo>
                  <a:lnTo>
                    <a:pt x="40" y="1478"/>
                  </a:lnTo>
                  <a:lnTo>
                    <a:pt x="79" y="1675"/>
                  </a:lnTo>
                  <a:lnTo>
                    <a:pt x="118" y="1872"/>
                  </a:lnTo>
                  <a:lnTo>
                    <a:pt x="177" y="2069"/>
                  </a:lnTo>
                  <a:lnTo>
                    <a:pt x="256" y="2266"/>
                  </a:lnTo>
                  <a:lnTo>
                    <a:pt x="453" y="2640"/>
                  </a:lnTo>
                  <a:lnTo>
                    <a:pt x="690" y="2994"/>
                  </a:lnTo>
                  <a:lnTo>
                    <a:pt x="808" y="3152"/>
                  </a:lnTo>
                  <a:lnTo>
                    <a:pt x="946" y="3310"/>
                  </a:lnTo>
                  <a:lnTo>
                    <a:pt x="1084" y="3448"/>
                  </a:lnTo>
                  <a:lnTo>
                    <a:pt x="1241" y="3585"/>
                  </a:lnTo>
                  <a:lnTo>
                    <a:pt x="1399" y="3704"/>
                  </a:lnTo>
                  <a:lnTo>
                    <a:pt x="1556" y="3802"/>
                  </a:lnTo>
                  <a:lnTo>
                    <a:pt x="1793" y="3920"/>
                  </a:lnTo>
                  <a:lnTo>
                    <a:pt x="2009" y="3979"/>
                  </a:lnTo>
                  <a:lnTo>
                    <a:pt x="2226" y="4019"/>
                  </a:lnTo>
                  <a:lnTo>
                    <a:pt x="2423" y="3999"/>
                  </a:lnTo>
                  <a:lnTo>
                    <a:pt x="2600" y="3940"/>
                  </a:lnTo>
                  <a:lnTo>
                    <a:pt x="2758" y="3841"/>
                  </a:lnTo>
                  <a:lnTo>
                    <a:pt x="2876" y="3723"/>
                  </a:lnTo>
                  <a:lnTo>
                    <a:pt x="2994" y="3546"/>
                  </a:lnTo>
                  <a:lnTo>
                    <a:pt x="2600" y="3329"/>
                  </a:lnTo>
                  <a:lnTo>
                    <a:pt x="2522" y="3428"/>
                  </a:lnTo>
                  <a:lnTo>
                    <a:pt x="2423" y="3507"/>
                  </a:lnTo>
                  <a:lnTo>
                    <a:pt x="2305" y="3546"/>
                  </a:lnTo>
                  <a:lnTo>
                    <a:pt x="2167" y="3585"/>
                  </a:lnTo>
                  <a:lnTo>
                    <a:pt x="2029" y="3585"/>
                  </a:lnTo>
                  <a:lnTo>
                    <a:pt x="1872" y="3546"/>
                  </a:lnTo>
                  <a:lnTo>
                    <a:pt x="1714" y="3487"/>
                  </a:lnTo>
                  <a:lnTo>
                    <a:pt x="1556" y="3408"/>
                  </a:lnTo>
                  <a:lnTo>
                    <a:pt x="1438" y="3329"/>
                  </a:lnTo>
                  <a:lnTo>
                    <a:pt x="1320" y="3251"/>
                  </a:lnTo>
                  <a:lnTo>
                    <a:pt x="1084" y="3034"/>
                  </a:lnTo>
                  <a:lnTo>
                    <a:pt x="867" y="2778"/>
                  </a:lnTo>
                  <a:lnTo>
                    <a:pt x="690" y="2502"/>
                  </a:lnTo>
                  <a:lnTo>
                    <a:pt x="552" y="2207"/>
                  </a:lnTo>
                  <a:lnTo>
                    <a:pt x="434" y="1891"/>
                  </a:lnTo>
                  <a:lnTo>
                    <a:pt x="355" y="1596"/>
                  </a:lnTo>
                  <a:lnTo>
                    <a:pt x="335" y="1438"/>
                  </a:lnTo>
                  <a:lnTo>
                    <a:pt x="335" y="1300"/>
                  </a:lnTo>
                  <a:lnTo>
                    <a:pt x="335" y="1163"/>
                  </a:lnTo>
                  <a:lnTo>
                    <a:pt x="355" y="1025"/>
                  </a:lnTo>
                  <a:lnTo>
                    <a:pt x="394" y="906"/>
                  </a:lnTo>
                  <a:lnTo>
                    <a:pt x="434" y="808"/>
                  </a:lnTo>
                  <a:lnTo>
                    <a:pt x="493" y="709"/>
                  </a:lnTo>
                  <a:lnTo>
                    <a:pt x="552" y="631"/>
                  </a:lnTo>
                  <a:lnTo>
                    <a:pt x="611" y="572"/>
                  </a:lnTo>
                  <a:lnTo>
                    <a:pt x="690" y="512"/>
                  </a:lnTo>
                  <a:lnTo>
                    <a:pt x="788" y="473"/>
                  </a:lnTo>
                  <a:lnTo>
                    <a:pt x="887" y="434"/>
                  </a:lnTo>
                  <a:lnTo>
                    <a:pt x="1084" y="434"/>
                  </a:lnTo>
                  <a:lnTo>
                    <a:pt x="1202" y="453"/>
                  </a:lnTo>
                  <a:lnTo>
                    <a:pt x="1320" y="473"/>
                  </a:lnTo>
                  <a:lnTo>
                    <a:pt x="1438" y="532"/>
                  </a:lnTo>
                  <a:lnTo>
                    <a:pt x="1556" y="591"/>
                  </a:lnTo>
                  <a:lnTo>
                    <a:pt x="1753" y="729"/>
                  </a:lnTo>
                  <a:lnTo>
                    <a:pt x="1931" y="867"/>
                  </a:lnTo>
                  <a:lnTo>
                    <a:pt x="2108" y="1044"/>
                  </a:lnTo>
                  <a:lnTo>
                    <a:pt x="2265" y="1241"/>
                  </a:lnTo>
                  <a:lnTo>
                    <a:pt x="2403" y="1458"/>
                  </a:lnTo>
                  <a:lnTo>
                    <a:pt x="2522" y="1694"/>
                  </a:lnTo>
                  <a:lnTo>
                    <a:pt x="2620" y="1911"/>
                  </a:lnTo>
                  <a:lnTo>
                    <a:pt x="2699" y="2147"/>
                  </a:lnTo>
                  <a:lnTo>
                    <a:pt x="3053" y="2364"/>
                  </a:lnTo>
                  <a:lnTo>
                    <a:pt x="2975" y="2029"/>
                  </a:lnTo>
                  <a:lnTo>
                    <a:pt x="2837" y="1714"/>
                  </a:lnTo>
                  <a:lnTo>
                    <a:pt x="2699" y="1419"/>
                  </a:lnTo>
                  <a:lnTo>
                    <a:pt x="2502" y="1123"/>
                  </a:lnTo>
                  <a:lnTo>
                    <a:pt x="2305" y="847"/>
                  </a:lnTo>
                  <a:lnTo>
                    <a:pt x="2068" y="591"/>
                  </a:lnTo>
                  <a:lnTo>
                    <a:pt x="1832" y="394"/>
                  </a:lnTo>
                  <a:lnTo>
                    <a:pt x="1576" y="217"/>
                  </a:lnTo>
                  <a:lnTo>
                    <a:pt x="1399" y="138"/>
                  </a:lnTo>
                  <a:lnTo>
                    <a:pt x="1261" y="59"/>
                  </a:lnTo>
                  <a:lnTo>
                    <a:pt x="1103" y="20"/>
                  </a:lnTo>
                  <a:lnTo>
                    <a:pt x="9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2"/>
            <p:cNvSpPr/>
            <p:nvPr/>
          </p:nvSpPr>
          <p:spPr>
            <a:xfrm>
              <a:off x="4592000" y="1615025"/>
              <a:ext cx="33500" cy="10850"/>
            </a:xfrm>
            <a:custGeom>
              <a:avLst/>
              <a:gdLst/>
              <a:ahLst/>
              <a:cxnLst/>
              <a:rect l="l" t="t" r="r" b="b"/>
              <a:pathLst>
                <a:path w="1340" h="434" extrusionOk="0">
                  <a:moveTo>
                    <a:pt x="473" y="0"/>
                  </a:moveTo>
                  <a:lnTo>
                    <a:pt x="0" y="276"/>
                  </a:lnTo>
                  <a:lnTo>
                    <a:pt x="118" y="335"/>
                  </a:lnTo>
                  <a:lnTo>
                    <a:pt x="237" y="394"/>
                  </a:lnTo>
                  <a:lnTo>
                    <a:pt x="355" y="414"/>
                  </a:lnTo>
                  <a:lnTo>
                    <a:pt x="473" y="434"/>
                  </a:lnTo>
                  <a:lnTo>
                    <a:pt x="670" y="434"/>
                  </a:lnTo>
                  <a:lnTo>
                    <a:pt x="768" y="394"/>
                  </a:lnTo>
                  <a:lnTo>
                    <a:pt x="867" y="355"/>
                  </a:lnTo>
                  <a:lnTo>
                    <a:pt x="1340" y="79"/>
                  </a:lnTo>
                  <a:lnTo>
                    <a:pt x="1241" y="119"/>
                  </a:lnTo>
                  <a:lnTo>
                    <a:pt x="1143" y="158"/>
                  </a:lnTo>
                  <a:lnTo>
                    <a:pt x="946" y="158"/>
                  </a:lnTo>
                  <a:lnTo>
                    <a:pt x="828" y="138"/>
                  </a:lnTo>
                  <a:lnTo>
                    <a:pt x="709" y="119"/>
                  </a:lnTo>
                  <a:lnTo>
                    <a:pt x="591" y="5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2"/>
            <p:cNvSpPr/>
            <p:nvPr/>
          </p:nvSpPr>
          <p:spPr>
            <a:xfrm>
              <a:off x="4561450" y="1542625"/>
              <a:ext cx="42400" cy="79325"/>
            </a:xfrm>
            <a:custGeom>
              <a:avLst/>
              <a:gdLst/>
              <a:ahLst/>
              <a:cxnLst/>
              <a:rect l="l" t="t" r="r" b="b"/>
              <a:pathLst>
                <a:path w="1696" h="3173" extrusionOk="0">
                  <a:moveTo>
                    <a:pt x="828" y="1"/>
                  </a:moveTo>
                  <a:lnTo>
                    <a:pt x="750" y="40"/>
                  </a:lnTo>
                  <a:lnTo>
                    <a:pt x="742" y="47"/>
                  </a:lnTo>
                  <a:lnTo>
                    <a:pt x="828" y="1"/>
                  </a:lnTo>
                  <a:close/>
                  <a:moveTo>
                    <a:pt x="742" y="47"/>
                  </a:moveTo>
                  <a:lnTo>
                    <a:pt x="356" y="257"/>
                  </a:lnTo>
                  <a:lnTo>
                    <a:pt x="277" y="316"/>
                  </a:lnTo>
                  <a:lnTo>
                    <a:pt x="198" y="395"/>
                  </a:lnTo>
                  <a:lnTo>
                    <a:pt x="139" y="473"/>
                  </a:lnTo>
                  <a:lnTo>
                    <a:pt x="99" y="572"/>
                  </a:lnTo>
                  <a:lnTo>
                    <a:pt x="60" y="670"/>
                  </a:lnTo>
                  <a:lnTo>
                    <a:pt x="21" y="789"/>
                  </a:lnTo>
                  <a:lnTo>
                    <a:pt x="1" y="907"/>
                  </a:lnTo>
                  <a:lnTo>
                    <a:pt x="1" y="1045"/>
                  </a:lnTo>
                  <a:lnTo>
                    <a:pt x="1" y="1202"/>
                  </a:lnTo>
                  <a:lnTo>
                    <a:pt x="21" y="1360"/>
                  </a:lnTo>
                  <a:lnTo>
                    <a:pt x="99" y="1655"/>
                  </a:lnTo>
                  <a:lnTo>
                    <a:pt x="198" y="1970"/>
                  </a:lnTo>
                  <a:lnTo>
                    <a:pt x="356" y="2266"/>
                  </a:lnTo>
                  <a:lnTo>
                    <a:pt x="533" y="2542"/>
                  </a:lnTo>
                  <a:lnTo>
                    <a:pt x="730" y="2778"/>
                  </a:lnTo>
                  <a:lnTo>
                    <a:pt x="966" y="2995"/>
                  </a:lnTo>
                  <a:lnTo>
                    <a:pt x="1084" y="3093"/>
                  </a:lnTo>
                  <a:lnTo>
                    <a:pt x="1222" y="3172"/>
                  </a:lnTo>
                  <a:lnTo>
                    <a:pt x="1695" y="2896"/>
                  </a:lnTo>
                  <a:lnTo>
                    <a:pt x="1557" y="2818"/>
                  </a:lnTo>
                  <a:lnTo>
                    <a:pt x="1439" y="2719"/>
                  </a:lnTo>
                  <a:lnTo>
                    <a:pt x="1203" y="2502"/>
                  </a:lnTo>
                  <a:lnTo>
                    <a:pt x="1006" y="2266"/>
                  </a:lnTo>
                  <a:lnTo>
                    <a:pt x="828" y="1990"/>
                  </a:lnTo>
                  <a:lnTo>
                    <a:pt x="671" y="1695"/>
                  </a:lnTo>
                  <a:lnTo>
                    <a:pt x="553" y="1380"/>
                  </a:lnTo>
                  <a:lnTo>
                    <a:pt x="493" y="1084"/>
                  </a:lnTo>
                  <a:lnTo>
                    <a:pt x="474" y="926"/>
                  </a:lnTo>
                  <a:lnTo>
                    <a:pt x="474" y="789"/>
                  </a:lnTo>
                  <a:lnTo>
                    <a:pt x="474" y="631"/>
                  </a:lnTo>
                  <a:lnTo>
                    <a:pt x="493" y="513"/>
                  </a:lnTo>
                  <a:lnTo>
                    <a:pt x="533" y="395"/>
                  </a:lnTo>
                  <a:lnTo>
                    <a:pt x="572" y="296"/>
                  </a:lnTo>
                  <a:lnTo>
                    <a:pt x="612" y="198"/>
                  </a:lnTo>
                  <a:lnTo>
                    <a:pt x="671" y="119"/>
                  </a:lnTo>
                  <a:lnTo>
                    <a:pt x="742" y="47"/>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2"/>
            <p:cNvSpPr/>
            <p:nvPr/>
          </p:nvSpPr>
          <p:spPr>
            <a:xfrm>
              <a:off x="4564425" y="1529825"/>
              <a:ext cx="76850" cy="65525"/>
            </a:xfrm>
            <a:custGeom>
              <a:avLst/>
              <a:gdLst/>
              <a:ahLst/>
              <a:cxnLst/>
              <a:rect l="l" t="t" r="r" b="b"/>
              <a:pathLst>
                <a:path w="3074" h="2621" extrusionOk="0">
                  <a:moveTo>
                    <a:pt x="104" y="314"/>
                  </a:moveTo>
                  <a:lnTo>
                    <a:pt x="99" y="316"/>
                  </a:lnTo>
                  <a:lnTo>
                    <a:pt x="0" y="375"/>
                  </a:lnTo>
                  <a:lnTo>
                    <a:pt x="104" y="314"/>
                  </a:lnTo>
                  <a:close/>
                  <a:moveTo>
                    <a:pt x="709" y="1"/>
                  </a:moveTo>
                  <a:lnTo>
                    <a:pt x="571" y="40"/>
                  </a:lnTo>
                  <a:lnTo>
                    <a:pt x="473" y="99"/>
                  </a:lnTo>
                  <a:lnTo>
                    <a:pt x="104" y="314"/>
                  </a:lnTo>
                  <a:lnTo>
                    <a:pt x="104" y="314"/>
                  </a:lnTo>
                  <a:lnTo>
                    <a:pt x="237" y="276"/>
                  </a:lnTo>
                  <a:lnTo>
                    <a:pt x="493" y="276"/>
                  </a:lnTo>
                  <a:lnTo>
                    <a:pt x="631" y="296"/>
                  </a:lnTo>
                  <a:lnTo>
                    <a:pt x="788" y="335"/>
                  </a:lnTo>
                  <a:lnTo>
                    <a:pt x="946" y="394"/>
                  </a:lnTo>
                  <a:lnTo>
                    <a:pt x="1103" y="473"/>
                  </a:lnTo>
                  <a:lnTo>
                    <a:pt x="1359" y="651"/>
                  </a:lnTo>
                  <a:lnTo>
                    <a:pt x="1615" y="867"/>
                  </a:lnTo>
                  <a:lnTo>
                    <a:pt x="1832" y="1104"/>
                  </a:lnTo>
                  <a:lnTo>
                    <a:pt x="2049" y="1379"/>
                  </a:lnTo>
                  <a:lnTo>
                    <a:pt x="2226" y="1675"/>
                  </a:lnTo>
                  <a:lnTo>
                    <a:pt x="2384" y="1990"/>
                  </a:lnTo>
                  <a:lnTo>
                    <a:pt x="2502" y="2305"/>
                  </a:lnTo>
                  <a:lnTo>
                    <a:pt x="2600" y="2620"/>
                  </a:lnTo>
                  <a:lnTo>
                    <a:pt x="3073" y="2345"/>
                  </a:lnTo>
                  <a:lnTo>
                    <a:pt x="2975" y="2029"/>
                  </a:lnTo>
                  <a:lnTo>
                    <a:pt x="2856" y="1714"/>
                  </a:lnTo>
                  <a:lnTo>
                    <a:pt x="2699" y="1399"/>
                  </a:lnTo>
                  <a:lnTo>
                    <a:pt x="2522" y="1104"/>
                  </a:lnTo>
                  <a:lnTo>
                    <a:pt x="2305" y="848"/>
                  </a:lnTo>
                  <a:lnTo>
                    <a:pt x="2088" y="591"/>
                  </a:lnTo>
                  <a:lnTo>
                    <a:pt x="1832" y="375"/>
                  </a:lnTo>
                  <a:lnTo>
                    <a:pt x="1576" y="197"/>
                  </a:lnTo>
                  <a:lnTo>
                    <a:pt x="1418" y="119"/>
                  </a:lnTo>
                  <a:lnTo>
                    <a:pt x="1261" y="60"/>
                  </a:lnTo>
                  <a:lnTo>
                    <a:pt x="1103" y="20"/>
                  </a:lnTo>
                  <a:lnTo>
                    <a:pt x="965"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2"/>
            <p:cNvSpPr/>
            <p:nvPr/>
          </p:nvSpPr>
          <p:spPr>
            <a:xfrm>
              <a:off x="4553100" y="1536725"/>
              <a:ext cx="76350" cy="100000"/>
            </a:xfrm>
            <a:custGeom>
              <a:avLst/>
              <a:gdLst/>
              <a:ahLst/>
              <a:cxnLst/>
              <a:rect l="l" t="t" r="r" b="b"/>
              <a:pathLst>
                <a:path w="3054" h="4000" extrusionOk="0">
                  <a:moveTo>
                    <a:pt x="690" y="0"/>
                  </a:moveTo>
                  <a:lnTo>
                    <a:pt x="571" y="40"/>
                  </a:lnTo>
                  <a:lnTo>
                    <a:pt x="453" y="99"/>
                  </a:lnTo>
                  <a:lnTo>
                    <a:pt x="355" y="158"/>
                  </a:lnTo>
                  <a:lnTo>
                    <a:pt x="256" y="256"/>
                  </a:lnTo>
                  <a:lnTo>
                    <a:pt x="177" y="355"/>
                  </a:lnTo>
                  <a:lnTo>
                    <a:pt x="118" y="473"/>
                  </a:lnTo>
                  <a:lnTo>
                    <a:pt x="59" y="611"/>
                  </a:lnTo>
                  <a:lnTo>
                    <a:pt x="20" y="749"/>
                  </a:lnTo>
                  <a:lnTo>
                    <a:pt x="0" y="926"/>
                  </a:lnTo>
                  <a:lnTo>
                    <a:pt x="0" y="1103"/>
                  </a:lnTo>
                  <a:lnTo>
                    <a:pt x="0" y="1281"/>
                  </a:lnTo>
                  <a:lnTo>
                    <a:pt x="20" y="1478"/>
                  </a:lnTo>
                  <a:lnTo>
                    <a:pt x="59" y="1675"/>
                  </a:lnTo>
                  <a:lnTo>
                    <a:pt x="118" y="1872"/>
                  </a:lnTo>
                  <a:lnTo>
                    <a:pt x="177" y="2069"/>
                  </a:lnTo>
                  <a:lnTo>
                    <a:pt x="256" y="2246"/>
                  </a:lnTo>
                  <a:lnTo>
                    <a:pt x="453" y="2620"/>
                  </a:lnTo>
                  <a:lnTo>
                    <a:pt x="670" y="2975"/>
                  </a:lnTo>
                  <a:lnTo>
                    <a:pt x="808" y="3152"/>
                  </a:lnTo>
                  <a:lnTo>
                    <a:pt x="946" y="3290"/>
                  </a:lnTo>
                  <a:lnTo>
                    <a:pt x="1084" y="3447"/>
                  </a:lnTo>
                  <a:lnTo>
                    <a:pt x="1241" y="3566"/>
                  </a:lnTo>
                  <a:lnTo>
                    <a:pt x="1399" y="3684"/>
                  </a:lnTo>
                  <a:lnTo>
                    <a:pt x="1556" y="3782"/>
                  </a:lnTo>
                  <a:lnTo>
                    <a:pt x="1793" y="3901"/>
                  </a:lnTo>
                  <a:lnTo>
                    <a:pt x="2009" y="3979"/>
                  </a:lnTo>
                  <a:lnTo>
                    <a:pt x="2226" y="3999"/>
                  </a:lnTo>
                  <a:lnTo>
                    <a:pt x="2423" y="3979"/>
                  </a:lnTo>
                  <a:lnTo>
                    <a:pt x="2600" y="3940"/>
                  </a:lnTo>
                  <a:lnTo>
                    <a:pt x="2738" y="3841"/>
                  </a:lnTo>
                  <a:lnTo>
                    <a:pt x="2876" y="3704"/>
                  </a:lnTo>
                  <a:lnTo>
                    <a:pt x="2975" y="3546"/>
                  </a:lnTo>
                  <a:lnTo>
                    <a:pt x="2600" y="3329"/>
                  </a:lnTo>
                  <a:lnTo>
                    <a:pt x="2521" y="3428"/>
                  </a:lnTo>
                  <a:lnTo>
                    <a:pt x="2403" y="3487"/>
                  </a:lnTo>
                  <a:lnTo>
                    <a:pt x="2285" y="3546"/>
                  </a:lnTo>
                  <a:lnTo>
                    <a:pt x="2167" y="3566"/>
                  </a:lnTo>
                  <a:lnTo>
                    <a:pt x="2029" y="3566"/>
                  </a:lnTo>
                  <a:lnTo>
                    <a:pt x="1871" y="3546"/>
                  </a:lnTo>
                  <a:lnTo>
                    <a:pt x="1714" y="3487"/>
                  </a:lnTo>
                  <a:lnTo>
                    <a:pt x="1556" y="3408"/>
                  </a:lnTo>
                  <a:lnTo>
                    <a:pt x="1418" y="3329"/>
                  </a:lnTo>
                  <a:lnTo>
                    <a:pt x="1300" y="3231"/>
                  </a:lnTo>
                  <a:lnTo>
                    <a:pt x="1064" y="3014"/>
                  </a:lnTo>
                  <a:lnTo>
                    <a:pt x="867" y="2778"/>
                  </a:lnTo>
                  <a:lnTo>
                    <a:pt x="690" y="2502"/>
                  </a:lnTo>
                  <a:lnTo>
                    <a:pt x="532" y="2206"/>
                  </a:lnTo>
                  <a:lnTo>
                    <a:pt x="433" y="1891"/>
                  </a:lnTo>
                  <a:lnTo>
                    <a:pt x="355" y="1596"/>
                  </a:lnTo>
                  <a:lnTo>
                    <a:pt x="335" y="1438"/>
                  </a:lnTo>
                  <a:lnTo>
                    <a:pt x="335" y="1281"/>
                  </a:lnTo>
                  <a:lnTo>
                    <a:pt x="335" y="1143"/>
                  </a:lnTo>
                  <a:lnTo>
                    <a:pt x="355" y="1025"/>
                  </a:lnTo>
                  <a:lnTo>
                    <a:pt x="394" y="906"/>
                  </a:lnTo>
                  <a:lnTo>
                    <a:pt x="433" y="788"/>
                  </a:lnTo>
                  <a:lnTo>
                    <a:pt x="473" y="709"/>
                  </a:lnTo>
                  <a:lnTo>
                    <a:pt x="532" y="631"/>
                  </a:lnTo>
                  <a:lnTo>
                    <a:pt x="611" y="552"/>
                  </a:lnTo>
                  <a:lnTo>
                    <a:pt x="690" y="493"/>
                  </a:lnTo>
                  <a:lnTo>
                    <a:pt x="768" y="453"/>
                  </a:lnTo>
                  <a:lnTo>
                    <a:pt x="867" y="434"/>
                  </a:lnTo>
                  <a:lnTo>
                    <a:pt x="965" y="414"/>
                  </a:lnTo>
                  <a:lnTo>
                    <a:pt x="1084" y="414"/>
                  </a:lnTo>
                  <a:lnTo>
                    <a:pt x="1202" y="434"/>
                  </a:lnTo>
                  <a:lnTo>
                    <a:pt x="1320" y="473"/>
                  </a:lnTo>
                  <a:lnTo>
                    <a:pt x="1438" y="532"/>
                  </a:lnTo>
                  <a:lnTo>
                    <a:pt x="1556" y="591"/>
                  </a:lnTo>
                  <a:lnTo>
                    <a:pt x="1753" y="709"/>
                  </a:lnTo>
                  <a:lnTo>
                    <a:pt x="1931" y="867"/>
                  </a:lnTo>
                  <a:lnTo>
                    <a:pt x="2108" y="1044"/>
                  </a:lnTo>
                  <a:lnTo>
                    <a:pt x="2246" y="1241"/>
                  </a:lnTo>
                  <a:lnTo>
                    <a:pt x="2403" y="1458"/>
                  </a:lnTo>
                  <a:lnTo>
                    <a:pt x="2521" y="1675"/>
                  </a:lnTo>
                  <a:lnTo>
                    <a:pt x="2620" y="1911"/>
                  </a:lnTo>
                  <a:lnTo>
                    <a:pt x="2699" y="2147"/>
                  </a:lnTo>
                  <a:lnTo>
                    <a:pt x="3053" y="2344"/>
                  </a:lnTo>
                  <a:lnTo>
                    <a:pt x="2955" y="2029"/>
                  </a:lnTo>
                  <a:lnTo>
                    <a:pt x="2837" y="1714"/>
                  </a:lnTo>
                  <a:lnTo>
                    <a:pt x="2679" y="1399"/>
                  </a:lnTo>
                  <a:lnTo>
                    <a:pt x="2502" y="1103"/>
                  </a:lnTo>
                  <a:lnTo>
                    <a:pt x="2285" y="828"/>
                  </a:lnTo>
                  <a:lnTo>
                    <a:pt x="2068" y="591"/>
                  </a:lnTo>
                  <a:lnTo>
                    <a:pt x="1812" y="375"/>
                  </a:lnTo>
                  <a:lnTo>
                    <a:pt x="1556" y="197"/>
                  </a:lnTo>
                  <a:lnTo>
                    <a:pt x="1399" y="118"/>
                  </a:lnTo>
                  <a:lnTo>
                    <a:pt x="1241" y="59"/>
                  </a:lnTo>
                  <a:lnTo>
                    <a:pt x="1103"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2"/>
            <p:cNvSpPr/>
            <p:nvPr/>
          </p:nvSpPr>
          <p:spPr>
            <a:xfrm>
              <a:off x="4674225" y="1571200"/>
              <a:ext cx="33525" cy="10850"/>
            </a:xfrm>
            <a:custGeom>
              <a:avLst/>
              <a:gdLst/>
              <a:ahLst/>
              <a:cxnLst/>
              <a:rect l="l" t="t" r="r" b="b"/>
              <a:pathLst>
                <a:path w="1341" h="434" extrusionOk="0">
                  <a:moveTo>
                    <a:pt x="474" y="0"/>
                  </a:moveTo>
                  <a:lnTo>
                    <a:pt x="1" y="256"/>
                  </a:lnTo>
                  <a:lnTo>
                    <a:pt x="119" y="335"/>
                  </a:lnTo>
                  <a:lnTo>
                    <a:pt x="237" y="374"/>
                  </a:lnTo>
                  <a:lnTo>
                    <a:pt x="355" y="414"/>
                  </a:lnTo>
                  <a:lnTo>
                    <a:pt x="474" y="434"/>
                  </a:lnTo>
                  <a:lnTo>
                    <a:pt x="572" y="434"/>
                  </a:lnTo>
                  <a:lnTo>
                    <a:pt x="690" y="414"/>
                  </a:lnTo>
                  <a:lnTo>
                    <a:pt x="769" y="394"/>
                  </a:lnTo>
                  <a:lnTo>
                    <a:pt x="868" y="355"/>
                  </a:lnTo>
                  <a:lnTo>
                    <a:pt x="1340" y="79"/>
                  </a:lnTo>
                  <a:lnTo>
                    <a:pt x="1340" y="79"/>
                  </a:lnTo>
                  <a:lnTo>
                    <a:pt x="1242" y="118"/>
                  </a:lnTo>
                  <a:lnTo>
                    <a:pt x="1163" y="138"/>
                  </a:lnTo>
                  <a:lnTo>
                    <a:pt x="1045" y="158"/>
                  </a:lnTo>
                  <a:lnTo>
                    <a:pt x="946" y="158"/>
                  </a:lnTo>
                  <a:lnTo>
                    <a:pt x="828" y="138"/>
                  </a:lnTo>
                  <a:lnTo>
                    <a:pt x="710" y="99"/>
                  </a:lnTo>
                  <a:lnTo>
                    <a:pt x="592" y="59"/>
                  </a:lnTo>
                  <a:lnTo>
                    <a:pt x="474"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2"/>
            <p:cNvSpPr/>
            <p:nvPr/>
          </p:nvSpPr>
          <p:spPr>
            <a:xfrm>
              <a:off x="4635325" y="1492400"/>
              <a:ext cx="76350" cy="100475"/>
            </a:xfrm>
            <a:custGeom>
              <a:avLst/>
              <a:gdLst/>
              <a:ahLst/>
              <a:cxnLst/>
              <a:rect l="l" t="t" r="r" b="b"/>
              <a:pathLst>
                <a:path w="3054" h="4019" extrusionOk="0">
                  <a:moveTo>
                    <a:pt x="828" y="0"/>
                  </a:moveTo>
                  <a:lnTo>
                    <a:pt x="690" y="20"/>
                  </a:lnTo>
                  <a:lnTo>
                    <a:pt x="572" y="60"/>
                  </a:lnTo>
                  <a:lnTo>
                    <a:pt x="454" y="99"/>
                  </a:lnTo>
                  <a:lnTo>
                    <a:pt x="355" y="178"/>
                  </a:lnTo>
                  <a:lnTo>
                    <a:pt x="257" y="257"/>
                  </a:lnTo>
                  <a:lnTo>
                    <a:pt x="178" y="355"/>
                  </a:lnTo>
                  <a:lnTo>
                    <a:pt x="119" y="473"/>
                  </a:lnTo>
                  <a:lnTo>
                    <a:pt x="60" y="611"/>
                  </a:lnTo>
                  <a:lnTo>
                    <a:pt x="20" y="769"/>
                  </a:lnTo>
                  <a:lnTo>
                    <a:pt x="1" y="926"/>
                  </a:lnTo>
                  <a:lnTo>
                    <a:pt x="1" y="1104"/>
                  </a:lnTo>
                  <a:lnTo>
                    <a:pt x="1" y="1301"/>
                  </a:lnTo>
                  <a:lnTo>
                    <a:pt x="20" y="1478"/>
                  </a:lnTo>
                  <a:lnTo>
                    <a:pt x="60" y="1675"/>
                  </a:lnTo>
                  <a:lnTo>
                    <a:pt x="119" y="1872"/>
                  </a:lnTo>
                  <a:lnTo>
                    <a:pt x="178" y="2069"/>
                  </a:lnTo>
                  <a:lnTo>
                    <a:pt x="257" y="2266"/>
                  </a:lnTo>
                  <a:lnTo>
                    <a:pt x="454" y="2640"/>
                  </a:lnTo>
                  <a:lnTo>
                    <a:pt x="690" y="2995"/>
                  </a:lnTo>
                  <a:lnTo>
                    <a:pt x="808" y="3152"/>
                  </a:lnTo>
                  <a:lnTo>
                    <a:pt x="946" y="3310"/>
                  </a:lnTo>
                  <a:lnTo>
                    <a:pt x="1084" y="3448"/>
                  </a:lnTo>
                  <a:lnTo>
                    <a:pt x="1242" y="3586"/>
                  </a:lnTo>
                  <a:lnTo>
                    <a:pt x="1399" y="3704"/>
                  </a:lnTo>
                  <a:lnTo>
                    <a:pt x="1557" y="3802"/>
                  </a:lnTo>
                  <a:lnTo>
                    <a:pt x="1793" y="3920"/>
                  </a:lnTo>
                  <a:lnTo>
                    <a:pt x="2010" y="3979"/>
                  </a:lnTo>
                  <a:lnTo>
                    <a:pt x="2227" y="4019"/>
                  </a:lnTo>
                  <a:lnTo>
                    <a:pt x="2424" y="3999"/>
                  </a:lnTo>
                  <a:lnTo>
                    <a:pt x="2601" y="3940"/>
                  </a:lnTo>
                  <a:lnTo>
                    <a:pt x="2758" y="3861"/>
                  </a:lnTo>
                  <a:lnTo>
                    <a:pt x="2877" y="3723"/>
                  </a:lnTo>
                  <a:lnTo>
                    <a:pt x="2995" y="3546"/>
                  </a:lnTo>
                  <a:lnTo>
                    <a:pt x="2601" y="3329"/>
                  </a:lnTo>
                  <a:lnTo>
                    <a:pt x="2522" y="3428"/>
                  </a:lnTo>
                  <a:lnTo>
                    <a:pt x="2424" y="3507"/>
                  </a:lnTo>
                  <a:lnTo>
                    <a:pt x="2305" y="3546"/>
                  </a:lnTo>
                  <a:lnTo>
                    <a:pt x="2168" y="3586"/>
                  </a:lnTo>
                  <a:lnTo>
                    <a:pt x="2030" y="3586"/>
                  </a:lnTo>
                  <a:lnTo>
                    <a:pt x="1872" y="3546"/>
                  </a:lnTo>
                  <a:lnTo>
                    <a:pt x="1714" y="3507"/>
                  </a:lnTo>
                  <a:lnTo>
                    <a:pt x="1557" y="3408"/>
                  </a:lnTo>
                  <a:lnTo>
                    <a:pt x="1419" y="3329"/>
                  </a:lnTo>
                  <a:lnTo>
                    <a:pt x="1301" y="3251"/>
                  </a:lnTo>
                  <a:lnTo>
                    <a:pt x="1084" y="3034"/>
                  </a:lnTo>
                  <a:lnTo>
                    <a:pt x="867" y="2778"/>
                  </a:lnTo>
                  <a:lnTo>
                    <a:pt x="690" y="2502"/>
                  </a:lnTo>
                  <a:lnTo>
                    <a:pt x="533" y="2207"/>
                  </a:lnTo>
                  <a:lnTo>
                    <a:pt x="434" y="1911"/>
                  </a:lnTo>
                  <a:lnTo>
                    <a:pt x="355" y="1596"/>
                  </a:lnTo>
                  <a:lnTo>
                    <a:pt x="336" y="1458"/>
                  </a:lnTo>
                  <a:lnTo>
                    <a:pt x="336" y="1301"/>
                  </a:lnTo>
                  <a:lnTo>
                    <a:pt x="336" y="1163"/>
                  </a:lnTo>
                  <a:lnTo>
                    <a:pt x="355" y="1025"/>
                  </a:lnTo>
                  <a:lnTo>
                    <a:pt x="395" y="907"/>
                  </a:lnTo>
                  <a:lnTo>
                    <a:pt x="434" y="808"/>
                  </a:lnTo>
                  <a:lnTo>
                    <a:pt x="473" y="710"/>
                  </a:lnTo>
                  <a:lnTo>
                    <a:pt x="552" y="631"/>
                  </a:lnTo>
                  <a:lnTo>
                    <a:pt x="611" y="572"/>
                  </a:lnTo>
                  <a:lnTo>
                    <a:pt x="690" y="513"/>
                  </a:lnTo>
                  <a:lnTo>
                    <a:pt x="789" y="473"/>
                  </a:lnTo>
                  <a:lnTo>
                    <a:pt x="867" y="454"/>
                  </a:lnTo>
                  <a:lnTo>
                    <a:pt x="986" y="434"/>
                  </a:lnTo>
                  <a:lnTo>
                    <a:pt x="1084" y="434"/>
                  </a:lnTo>
                  <a:lnTo>
                    <a:pt x="1202" y="454"/>
                  </a:lnTo>
                  <a:lnTo>
                    <a:pt x="1320" y="493"/>
                  </a:lnTo>
                  <a:lnTo>
                    <a:pt x="1439" y="532"/>
                  </a:lnTo>
                  <a:lnTo>
                    <a:pt x="1557" y="591"/>
                  </a:lnTo>
                  <a:lnTo>
                    <a:pt x="1754" y="729"/>
                  </a:lnTo>
                  <a:lnTo>
                    <a:pt x="1931" y="887"/>
                  </a:lnTo>
                  <a:lnTo>
                    <a:pt x="2108" y="1064"/>
                  </a:lnTo>
                  <a:lnTo>
                    <a:pt x="2266" y="1261"/>
                  </a:lnTo>
                  <a:lnTo>
                    <a:pt x="2404" y="1458"/>
                  </a:lnTo>
                  <a:lnTo>
                    <a:pt x="2522" y="1694"/>
                  </a:lnTo>
                  <a:lnTo>
                    <a:pt x="2621" y="1911"/>
                  </a:lnTo>
                  <a:lnTo>
                    <a:pt x="2699" y="2148"/>
                  </a:lnTo>
                  <a:lnTo>
                    <a:pt x="3054" y="2364"/>
                  </a:lnTo>
                  <a:lnTo>
                    <a:pt x="2955" y="2049"/>
                  </a:lnTo>
                  <a:lnTo>
                    <a:pt x="2837" y="1714"/>
                  </a:lnTo>
                  <a:lnTo>
                    <a:pt x="2680" y="1419"/>
                  </a:lnTo>
                  <a:lnTo>
                    <a:pt x="2502" y="1123"/>
                  </a:lnTo>
                  <a:lnTo>
                    <a:pt x="2286" y="847"/>
                  </a:lnTo>
                  <a:lnTo>
                    <a:pt x="2069" y="611"/>
                  </a:lnTo>
                  <a:lnTo>
                    <a:pt x="1813" y="394"/>
                  </a:lnTo>
                  <a:lnTo>
                    <a:pt x="1557" y="217"/>
                  </a:lnTo>
                  <a:lnTo>
                    <a:pt x="1399" y="138"/>
                  </a:lnTo>
                  <a:lnTo>
                    <a:pt x="1242" y="79"/>
                  </a:lnTo>
                  <a:lnTo>
                    <a:pt x="1104"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2"/>
            <p:cNvSpPr/>
            <p:nvPr/>
          </p:nvSpPr>
          <p:spPr>
            <a:xfrm>
              <a:off x="4748100" y="1523425"/>
              <a:ext cx="33525" cy="11350"/>
            </a:xfrm>
            <a:custGeom>
              <a:avLst/>
              <a:gdLst/>
              <a:ahLst/>
              <a:cxnLst/>
              <a:rect l="l" t="t" r="r" b="b"/>
              <a:pathLst>
                <a:path w="1341" h="454" extrusionOk="0">
                  <a:moveTo>
                    <a:pt x="1340" y="79"/>
                  </a:moveTo>
                  <a:lnTo>
                    <a:pt x="1237" y="139"/>
                  </a:lnTo>
                  <a:lnTo>
                    <a:pt x="1237" y="139"/>
                  </a:lnTo>
                  <a:lnTo>
                    <a:pt x="1242" y="138"/>
                  </a:lnTo>
                  <a:lnTo>
                    <a:pt x="1340" y="79"/>
                  </a:lnTo>
                  <a:close/>
                  <a:moveTo>
                    <a:pt x="473" y="0"/>
                  </a:moveTo>
                  <a:lnTo>
                    <a:pt x="1" y="276"/>
                  </a:lnTo>
                  <a:lnTo>
                    <a:pt x="119" y="335"/>
                  </a:lnTo>
                  <a:lnTo>
                    <a:pt x="237" y="394"/>
                  </a:lnTo>
                  <a:lnTo>
                    <a:pt x="355" y="434"/>
                  </a:lnTo>
                  <a:lnTo>
                    <a:pt x="473" y="434"/>
                  </a:lnTo>
                  <a:lnTo>
                    <a:pt x="572" y="453"/>
                  </a:lnTo>
                  <a:lnTo>
                    <a:pt x="670" y="434"/>
                  </a:lnTo>
                  <a:lnTo>
                    <a:pt x="769" y="394"/>
                  </a:lnTo>
                  <a:lnTo>
                    <a:pt x="867" y="355"/>
                  </a:lnTo>
                  <a:lnTo>
                    <a:pt x="1237" y="139"/>
                  </a:lnTo>
                  <a:lnTo>
                    <a:pt x="1237" y="139"/>
                  </a:lnTo>
                  <a:lnTo>
                    <a:pt x="1143" y="158"/>
                  </a:lnTo>
                  <a:lnTo>
                    <a:pt x="1045" y="178"/>
                  </a:lnTo>
                  <a:lnTo>
                    <a:pt x="946" y="158"/>
                  </a:lnTo>
                  <a:lnTo>
                    <a:pt x="828" y="158"/>
                  </a:lnTo>
                  <a:lnTo>
                    <a:pt x="710" y="119"/>
                  </a:lnTo>
                  <a:lnTo>
                    <a:pt x="592" y="7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2"/>
            <p:cNvSpPr/>
            <p:nvPr/>
          </p:nvSpPr>
          <p:spPr>
            <a:xfrm>
              <a:off x="4709200" y="1445125"/>
              <a:ext cx="76350" cy="100000"/>
            </a:xfrm>
            <a:custGeom>
              <a:avLst/>
              <a:gdLst/>
              <a:ahLst/>
              <a:cxnLst/>
              <a:rect l="l" t="t" r="r" b="b"/>
              <a:pathLst>
                <a:path w="3054" h="4000" extrusionOk="0">
                  <a:moveTo>
                    <a:pt x="808" y="0"/>
                  </a:moveTo>
                  <a:lnTo>
                    <a:pt x="690" y="20"/>
                  </a:lnTo>
                  <a:lnTo>
                    <a:pt x="572" y="40"/>
                  </a:lnTo>
                  <a:lnTo>
                    <a:pt x="453" y="99"/>
                  </a:lnTo>
                  <a:lnTo>
                    <a:pt x="355" y="158"/>
                  </a:lnTo>
                  <a:lnTo>
                    <a:pt x="257" y="256"/>
                  </a:lnTo>
                  <a:lnTo>
                    <a:pt x="178" y="355"/>
                  </a:lnTo>
                  <a:lnTo>
                    <a:pt x="119" y="473"/>
                  </a:lnTo>
                  <a:lnTo>
                    <a:pt x="60" y="611"/>
                  </a:lnTo>
                  <a:lnTo>
                    <a:pt x="20" y="749"/>
                  </a:lnTo>
                  <a:lnTo>
                    <a:pt x="0" y="926"/>
                  </a:lnTo>
                  <a:lnTo>
                    <a:pt x="0" y="1104"/>
                  </a:lnTo>
                  <a:lnTo>
                    <a:pt x="0" y="1281"/>
                  </a:lnTo>
                  <a:lnTo>
                    <a:pt x="20" y="1478"/>
                  </a:lnTo>
                  <a:lnTo>
                    <a:pt x="60" y="1675"/>
                  </a:lnTo>
                  <a:lnTo>
                    <a:pt x="119" y="1872"/>
                  </a:lnTo>
                  <a:lnTo>
                    <a:pt x="178" y="2069"/>
                  </a:lnTo>
                  <a:lnTo>
                    <a:pt x="257" y="2266"/>
                  </a:lnTo>
                  <a:lnTo>
                    <a:pt x="453" y="2640"/>
                  </a:lnTo>
                  <a:lnTo>
                    <a:pt x="670" y="2995"/>
                  </a:lnTo>
                  <a:lnTo>
                    <a:pt x="808" y="3152"/>
                  </a:lnTo>
                  <a:lnTo>
                    <a:pt x="946" y="3310"/>
                  </a:lnTo>
                  <a:lnTo>
                    <a:pt x="1084" y="3448"/>
                  </a:lnTo>
                  <a:lnTo>
                    <a:pt x="1241" y="3585"/>
                  </a:lnTo>
                  <a:lnTo>
                    <a:pt x="1379" y="3684"/>
                  </a:lnTo>
                  <a:lnTo>
                    <a:pt x="1557" y="3802"/>
                  </a:lnTo>
                  <a:lnTo>
                    <a:pt x="1793" y="3901"/>
                  </a:lnTo>
                  <a:lnTo>
                    <a:pt x="2010" y="3979"/>
                  </a:lnTo>
                  <a:lnTo>
                    <a:pt x="2226" y="3999"/>
                  </a:lnTo>
                  <a:lnTo>
                    <a:pt x="2423" y="3999"/>
                  </a:lnTo>
                  <a:lnTo>
                    <a:pt x="2601" y="3940"/>
                  </a:lnTo>
                  <a:lnTo>
                    <a:pt x="2738" y="3842"/>
                  </a:lnTo>
                  <a:lnTo>
                    <a:pt x="2876" y="3723"/>
                  </a:lnTo>
                  <a:lnTo>
                    <a:pt x="2975" y="3546"/>
                  </a:lnTo>
                  <a:lnTo>
                    <a:pt x="2601" y="3329"/>
                  </a:lnTo>
                  <a:lnTo>
                    <a:pt x="2522" y="3428"/>
                  </a:lnTo>
                  <a:lnTo>
                    <a:pt x="2404" y="3507"/>
                  </a:lnTo>
                  <a:lnTo>
                    <a:pt x="2285" y="3546"/>
                  </a:lnTo>
                  <a:lnTo>
                    <a:pt x="2167" y="3566"/>
                  </a:lnTo>
                  <a:lnTo>
                    <a:pt x="2029" y="3566"/>
                  </a:lnTo>
                  <a:lnTo>
                    <a:pt x="1872" y="3546"/>
                  </a:lnTo>
                  <a:lnTo>
                    <a:pt x="1714" y="3487"/>
                  </a:lnTo>
                  <a:lnTo>
                    <a:pt x="1557" y="3408"/>
                  </a:lnTo>
                  <a:lnTo>
                    <a:pt x="1419" y="3329"/>
                  </a:lnTo>
                  <a:lnTo>
                    <a:pt x="1301" y="3231"/>
                  </a:lnTo>
                  <a:lnTo>
                    <a:pt x="1064" y="3034"/>
                  </a:lnTo>
                  <a:lnTo>
                    <a:pt x="867" y="2778"/>
                  </a:lnTo>
                  <a:lnTo>
                    <a:pt x="690" y="2502"/>
                  </a:lnTo>
                  <a:lnTo>
                    <a:pt x="532" y="2207"/>
                  </a:lnTo>
                  <a:lnTo>
                    <a:pt x="414" y="1891"/>
                  </a:lnTo>
                  <a:lnTo>
                    <a:pt x="355" y="1596"/>
                  </a:lnTo>
                  <a:lnTo>
                    <a:pt x="335" y="1438"/>
                  </a:lnTo>
                  <a:lnTo>
                    <a:pt x="335" y="1301"/>
                  </a:lnTo>
                  <a:lnTo>
                    <a:pt x="335" y="1163"/>
                  </a:lnTo>
                  <a:lnTo>
                    <a:pt x="355" y="1025"/>
                  </a:lnTo>
                  <a:lnTo>
                    <a:pt x="394" y="907"/>
                  </a:lnTo>
                  <a:lnTo>
                    <a:pt x="434" y="808"/>
                  </a:lnTo>
                  <a:lnTo>
                    <a:pt x="473" y="710"/>
                  </a:lnTo>
                  <a:lnTo>
                    <a:pt x="532" y="631"/>
                  </a:lnTo>
                  <a:lnTo>
                    <a:pt x="611" y="552"/>
                  </a:lnTo>
                  <a:lnTo>
                    <a:pt x="690" y="513"/>
                  </a:lnTo>
                  <a:lnTo>
                    <a:pt x="769" y="473"/>
                  </a:lnTo>
                  <a:lnTo>
                    <a:pt x="867" y="434"/>
                  </a:lnTo>
                  <a:lnTo>
                    <a:pt x="1084" y="434"/>
                  </a:lnTo>
                  <a:lnTo>
                    <a:pt x="1202" y="453"/>
                  </a:lnTo>
                  <a:lnTo>
                    <a:pt x="1320" y="473"/>
                  </a:lnTo>
                  <a:lnTo>
                    <a:pt x="1438" y="532"/>
                  </a:lnTo>
                  <a:lnTo>
                    <a:pt x="1557" y="591"/>
                  </a:lnTo>
                  <a:lnTo>
                    <a:pt x="1754" y="729"/>
                  </a:lnTo>
                  <a:lnTo>
                    <a:pt x="1931" y="867"/>
                  </a:lnTo>
                  <a:lnTo>
                    <a:pt x="2108" y="1044"/>
                  </a:lnTo>
                  <a:lnTo>
                    <a:pt x="2246" y="1241"/>
                  </a:lnTo>
                  <a:lnTo>
                    <a:pt x="2404" y="1458"/>
                  </a:lnTo>
                  <a:lnTo>
                    <a:pt x="2522" y="1675"/>
                  </a:lnTo>
                  <a:lnTo>
                    <a:pt x="2620" y="1911"/>
                  </a:lnTo>
                  <a:lnTo>
                    <a:pt x="2699" y="2148"/>
                  </a:lnTo>
                  <a:lnTo>
                    <a:pt x="3054" y="2345"/>
                  </a:lnTo>
                  <a:lnTo>
                    <a:pt x="3054" y="2345"/>
                  </a:lnTo>
                  <a:lnTo>
                    <a:pt x="2955" y="2029"/>
                  </a:lnTo>
                  <a:lnTo>
                    <a:pt x="2837" y="1714"/>
                  </a:lnTo>
                  <a:lnTo>
                    <a:pt x="2679" y="1399"/>
                  </a:lnTo>
                  <a:lnTo>
                    <a:pt x="2502" y="1123"/>
                  </a:lnTo>
                  <a:lnTo>
                    <a:pt x="2285" y="847"/>
                  </a:lnTo>
                  <a:lnTo>
                    <a:pt x="2069" y="591"/>
                  </a:lnTo>
                  <a:lnTo>
                    <a:pt x="1813" y="375"/>
                  </a:lnTo>
                  <a:lnTo>
                    <a:pt x="1557" y="217"/>
                  </a:lnTo>
                  <a:lnTo>
                    <a:pt x="1399" y="119"/>
                  </a:lnTo>
                  <a:lnTo>
                    <a:pt x="1241" y="60"/>
                  </a:lnTo>
                  <a:lnTo>
                    <a:pt x="1104"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2"/>
            <p:cNvSpPr/>
            <p:nvPr/>
          </p:nvSpPr>
          <p:spPr>
            <a:xfrm>
              <a:off x="4827400" y="1480575"/>
              <a:ext cx="33500" cy="10875"/>
            </a:xfrm>
            <a:custGeom>
              <a:avLst/>
              <a:gdLst/>
              <a:ahLst/>
              <a:cxnLst/>
              <a:rect l="l" t="t" r="r" b="b"/>
              <a:pathLst>
                <a:path w="1340" h="435" extrusionOk="0">
                  <a:moveTo>
                    <a:pt x="473" y="1"/>
                  </a:moveTo>
                  <a:lnTo>
                    <a:pt x="0" y="276"/>
                  </a:lnTo>
                  <a:lnTo>
                    <a:pt x="118" y="336"/>
                  </a:lnTo>
                  <a:lnTo>
                    <a:pt x="256" y="375"/>
                  </a:lnTo>
                  <a:lnTo>
                    <a:pt x="374" y="414"/>
                  </a:lnTo>
                  <a:lnTo>
                    <a:pt x="473" y="434"/>
                  </a:lnTo>
                  <a:lnTo>
                    <a:pt x="591" y="434"/>
                  </a:lnTo>
                  <a:lnTo>
                    <a:pt x="689" y="414"/>
                  </a:lnTo>
                  <a:lnTo>
                    <a:pt x="788" y="395"/>
                  </a:lnTo>
                  <a:lnTo>
                    <a:pt x="867" y="355"/>
                  </a:lnTo>
                  <a:lnTo>
                    <a:pt x="1339" y="79"/>
                  </a:lnTo>
                  <a:lnTo>
                    <a:pt x="1339" y="79"/>
                  </a:lnTo>
                  <a:lnTo>
                    <a:pt x="1261" y="119"/>
                  </a:lnTo>
                  <a:lnTo>
                    <a:pt x="1162" y="139"/>
                  </a:lnTo>
                  <a:lnTo>
                    <a:pt x="1064" y="158"/>
                  </a:lnTo>
                  <a:lnTo>
                    <a:pt x="946" y="158"/>
                  </a:lnTo>
                  <a:lnTo>
                    <a:pt x="847" y="139"/>
                  </a:lnTo>
                  <a:lnTo>
                    <a:pt x="729" y="119"/>
                  </a:lnTo>
                  <a:lnTo>
                    <a:pt x="591" y="60"/>
                  </a:lnTo>
                  <a:lnTo>
                    <a:pt x="473" y="1"/>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2"/>
            <p:cNvSpPr/>
            <p:nvPr/>
          </p:nvSpPr>
          <p:spPr>
            <a:xfrm>
              <a:off x="4788475" y="1401775"/>
              <a:ext cx="76375" cy="100500"/>
            </a:xfrm>
            <a:custGeom>
              <a:avLst/>
              <a:gdLst/>
              <a:ahLst/>
              <a:cxnLst/>
              <a:rect l="l" t="t" r="r" b="b"/>
              <a:pathLst>
                <a:path w="3055" h="4020" extrusionOk="0">
                  <a:moveTo>
                    <a:pt x="828" y="1"/>
                  </a:moveTo>
                  <a:lnTo>
                    <a:pt x="690" y="21"/>
                  </a:lnTo>
                  <a:lnTo>
                    <a:pt x="572" y="60"/>
                  </a:lnTo>
                  <a:lnTo>
                    <a:pt x="454" y="99"/>
                  </a:lnTo>
                  <a:lnTo>
                    <a:pt x="355" y="178"/>
                  </a:lnTo>
                  <a:lnTo>
                    <a:pt x="277" y="257"/>
                  </a:lnTo>
                  <a:lnTo>
                    <a:pt x="198" y="375"/>
                  </a:lnTo>
                  <a:lnTo>
                    <a:pt x="119" y="493"/>
                  </a:lnTo>
                  <a:lnTo>
                    <a:pt x="80" y="612"/>
                  </a:lnTo>
                  <a:lnTo>
                    <a:pt x="40" y="769"/>
                  </a:lnTo>
                  <a:lnTo>
                    <a:pt x="1" y="927"/>
                  </a:lnTo>
                  <a:lnTo>
                    <a:pt x="1" y="1104"/>
                  </a:lnTo>
                  <a:lnTo>
                    <a:pt x="1" y="1301"/>
                  </a:lnTo>
                  <a:lnTo>
                    <a:pt x="40" y="1498"/>
                  </a:lnTo>
                  <a:lnTo>
                    <a:pt x="60" y="1695"/>
                  </a:lnTo>
                  <a:lnTo>
                    <a:pt x="119" y="1872"/>
                  </a:lnTo>
                  <a:lnTo>
                    <a:pt x="178" y="2069"/>
                  </a:lnTo>
                  <a:lnTo>
                    <a:pt x="257" y="2266"/>
                  </a:lnTo>
                  <a:lnTo>
                    <a:pt x="454" y="2641"/>
                  </a:lnTo>
                  <a:lnTo>
                    <a:pt x="690" y="2995"/>
                  </a:lnTo>
                  <a:lnTo>
                    <a:pt x="808" y="3153"/>
                  </a:lnTo>
                  <a:lnTo>
                    <a:pt x="946" y="3310"/>
                  </a:lnTo>
                  <a:lnTo>
                    <a:pt x="1084" y="3448"/>
                  </a:lnTo>
                  <a:lnTo>
                    <a:pt x="1242" y="3586"/>
                  </a:lnTo>
                  <a:lnTo>
                    <a:pt x="1399" y="3704"/>
                  </a:lnTo>
                  <a:lnTo>
                    <a:pt x="1557" y="3803"/>
                  </a:lnTo>
                  <a:lnTo>
                    <a:pt x="1793" y="3921"/>
                  </a:lnTo>
                  <a:lnTo>
                    <a:pt x="2010" y="4000"/>
                  </a:lnTo>
                  <a:lnTo>
                    <a:pt x="2227" y="4019"/>
                  </a:lnTo>
                  <a:lnTo>
                    <a:pt x="2424" y="4000"/>
                  </a:lnTo>
                  <a:lnTo>
                    <a:pt x="2601" y="3941"/>
                  </a:lnTo>
                  <a:lnTo>
                    <a:pt x="2759" y="3862"/>
                  </a:lnTo>
                  <a:lnTo>
                    <a:pt x="2877" y="3724"/>
                  </a:lnTo>
                  <a:lnTo>
                    <a:pt x="2995" y="3566"/>
                  </a:lnTo>
                  <a:lnTo>
                    <a:pt x="2601" y="3330"/>
                  </a:lnTo>
                  <a:lnTo>
                    <a:pt x="2522" y="3428"/>
                  </a:lnTo>
                  <a:lnTo>
                    <a:pt x="2424" y="3507"/>
                  </a:lnTo>
                  <a:lnTo>
                    <a:pt x="2306" y="3566"/>
                  </a:lnTo>
                  <a:lnTo>
                    <a:pt x="2168" y="3586"/>
                  </a:lnTo>
                  <a:lnTo>
                    <a:pt x="2030" y="3586"/>
                  </a:lnTo>
                  <a:lnTo>
                    <a:pt x="1872" y="3566"/>
                  </a:lnTo>
                  <a:lnTo>
                    <a:pt x="1715" y="3507"/>
                  </a:lnTo>
                  <a:lnTo>
                    <a:pt x="1557" y="3428"/>
                  </a:lnTo>
                  <a:lnTo>
                    <a:pt x="1439" y="3350"/>
                  </a:lnTo>
                  <a:lnTo>
                    <a:pt x="1301" y="3251"/>
                  </a:lnTo>
                  <a:lnTo>
                    <a:pt x="1084" y="3035"/>
                  </a:lnTo>
                  <a:lnTo>
                    <a:pt x="868" y="2778"/>
                  </a:lnTo>
                  <a:lnTo>
                    <a:pt x="690" y="2503"/>
                  </a:lnTo>
                  <a:lnTo>
                    <a:pt x="552" y="2207"/>
                  </a:lnTo>
                  <a:lnTo>
                    <a:pt x="434" y="1912"/>
                  </a:lnTo>
                  <a:lnTo>
                    <a:pt x="355" y="1597"/>
                  </a:lnTo>
                  <a:lnTo>
                    <a:pt x="336" y="1459"/>
                  </a:lnTo>
                  <a:lnTo>
                    <a:pt x="336" y="1301"/>
                  </a:lnTo>
                  <a:lnTo>
                    <a:pt x="336" y="1163"/>
                  </a:lnTo>
                  <a:lnTo>
                    <a:pt x="355" y="1045"/>
                  </a:lnTo>
                  <a:lnTo>
                    <a:pt x="395" y="927"/>
                  </a:lnTo>
                  <a:lnTo>
                    <a:pt x="434" y="809"/>
                  </a:lnTo>
                  <a:lnTo>
                    <a:pt x="493" y="710"/>
                  </a:lnTo>
                  <a:lnTo>
                    <a:pt x="552" y="631"/>
                  </a:lnTo>
                  <a:lnTo>
                    <a:pt x="611" y="572"/>
                  </a:lnTo>
                  <a:lnTo>
                    <a:pt x="690" y="513"/>
                  </a:lnTo>
                  <a:lnTo>
                    <a:pt x="789" y="474"/>
                  </a:lnTo>
                  <a:lnTo>
                    <a:pt x="887" y="454"/>
                  </a:lnTo>
                  <a:lnTo>
                    <a:pt x="986" y="434"/>
                  </a:lnTo>
                  <a:lnTo>
                    <a:pt x="1084" y="434"/>
                  </a:lnTo>
                  <a:lnTo>
                    <a:pt x="1202" y="454"/>
                  </a:lnTo>
                  <a:lnTo>
                    <a:pt x="1321" y="493"/>
                  </a:lnTo>
                  <a:lnTo>
                    <a:pt x="1439" y="533"/>
                  </a:lnTo>
                  <a:lnTo>
                    <a:pt x="1557" y="612"/>
                  </a:lnTo>
                  <a:lnTo>
                    <a:pt x="1754" y="730"/>
                  </a:lnTo>
                  <a:lnTo>
                    <a:pt x="1931" y="887"/>
                  </a:lnTo>
                  <a:lnTo>
                    <a:pt x="2109" y="1065"/>
                  </a:lnTo>
                  <a:lnTo>
                    <a:pt x="2266" y="1262"/>
                  </a:lnTo>
                  <a:lnTo>
                    <a:pt x="2404" y="1478"/>
                  </a:lnTo>
                  <a:lnTo>
                    <a:pt x="2522" y="1695"/>
                  </a:lnTo>
                  <a:lnTo>
                    <a:pt x="2621" y="1931"/>
                  </a:lnTo>
                  <a:lnTo>
                    <a:pt x="2700" y="2168"/>
                  </a:lnTo>
                  <a:lnTo>
                    <a:pt x="3054" y="2365"/>
                  </a:lnTo>
                  <a:lnTo>
                    <a:pt x="2975" y="2050"/>
                  </a:lnTo>
                  <a:lnTo>
                    <a:pt x="2837" y="1734"/>
                  </a:lnTo>
                  <a:lnTo>
                    <a:pt x="2680" y="1419"/>
                  </a:lnTo>
                  <a:lnTo>
                    <a:pt x="2503" y="1124"/>
                  </a:lnTo>
                  <a:lnTo>
                    <a:pt x="2306" y="848"/>
                  </a:lnTo>
                  <a:lnTo>
                    <a:pt x="2069" y="612"/>
                  </a:lnTo>
                  <a:lnTo>
                    <a:pt x="1833" y="395"/>
                  </a:lnTo>
                  <a:lnTo>
                    <a:pt x="1557" y="218"/>
                  </a:lnTo>
                  <a:lnTo>
                    <a:pt x="1399" y="139"/>
                  </a:lnTo>
                  <a:lnTo>
                    <a:pt x="1262" y="80"/>
                  </a:lnTo>
                  <a:lnTo>
                    <a:pt x="1104" y="40"/>
                  </a:lnTo>
                  <a:lnTo>
                    <a:pt x="9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2"/>
            <p:cNvSpPr/>
            <p:nvPr/>
          </p:nvSpPr>
          <p:spPr>
            <a:xfrm>
              <a:off x="4904200" y="1437250"/>
              <a:ext cx="33525" cy="11350"/>
            </a:xfrm>
            <a:custGeom>
              <a:avLst/>
              <a:gdLst/>
              <a:ahLst/>
              <a:cxnLst/>
              <a:rect l="l" t="t" r="r" b="b"/>
              <a:pathLst>
                <a:path w="1341" h="454" extrusionOk="0">
                  <a:moveTo>
                    <a:pt x="1340" y="79"/>
                  </a:moveTo>
                  <a:lnTo>
                    <a:pt x="1238" y="139"/>
                  </a:lnTo>
                  <a:lnTo>
                    <a:pt x="1238" y="139"/>
                  </a:lnTo>
                  <a:lnTo>
                    <a:pt x="1242" y="138"/>
                  </a:lnTo>
                  <a:lnTo>
                    <a:pt x="1340" y="79"/>
                  </a:lnTo>
                  <a:close/>
                  <a:moveTo>
                    <a:pt x="474" y="0"/>
                  </a:moveTo>
                  <a:lnTo>
                    <a:pt x="1" y="276"/>
                  </a:lnTo>
                  <a:lnTo>
                    <a:pt x="119" y="355"/>
                  </a:lnTo>
                  <a:lnTo>
                    <a:pt x="237" y="394"/>
                  </a:lnTo>
                  <a:lnTo>
                    <a:pt x="355" y="434"/>
                  </a:lnTo>
                  <a:lnTo>
                    <a:pt x="474" y="434"/>
                  </a:lnTo>
                  <a:lnTo>
                    <a:pt x="572" y="453"/>
                  </a:lnTo>
                  <a:lnTo>
                    <a:pt x="671" y="434"/>
                  </a:lnTo>
                  <a:lnTo>
                    <a:pt x="769" y="414"/>
                  </a:lnTo>
                  <a:lnTo>
                    <a:pt x="868" y="355"/>
                  </a:lnTo>
                  <a:lnTo>
                    <a:pt x="1238" y="139"/>
                  </a:lnTo>
                  <a:lnTo>
                    <a:pt x="1238" y="139"/>
                  </a:lnTo>
                  <a:lnTo>
                    <a:pt x="1143" y="158"/>
                  </a:lnTo>
                  <a:lnTo>
                    <a:pt x="1045" y="178"/>
                  </a:lnTo>
                  <a:lnTo>
                    <a:pt x="946" y="178"/>
                  </a:lnTo>
                  <a:lnTo>
                    <a:pt x="828" y="158"/>
                  </a:lnTo>
                  <a:lnTo>
                    <a:pt x="710" y="118"/>
                  </a:lnTo>
                  <a:lnTo>
                    <a:pt x="592" y="79"/>
                  </a:lnTo>
                  <a:lnTo>
                    <a:pt x="474"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2"/>
            <p:cNvSpPr/>
            <p:nvPr/>
          </p:nvSpPr>
          <p:spPr>
            <a:xfrm>
              <a:off x="4865300" y="1358950"/>
              <a:ext cx="76350" cy="100475"/>
            </a:xfrm>
            <a:custGeom>
              <a:avLst/>
              <a:gdLst/>
              <a:ahLst/>
              <a:cxnLst/>
              <a:rect l="l" t="t" r="r" b="b"/>
              <a:pathLst>
                <a:path w="3054" h="4019" extrusionOk="0">
                  <a:moveTo>
                    <a:pt x="808" y="0"/>
                  </a:moveTo>
                  <a:lnTo>
                    <a:pt x="690" y="20"/>
                  </a:lnTo>
                  <a:lnTo>
                    <a:pt x="572" y="40"/>
                  </a:lnTo>
                  <a:lnTo>
                    <a:pt x="454" y="99"/>
                  </a:lnTo>
                  <a:lnTo>
                    <a:pt x="355" y="158"/>
                  </a:lnTo>
                  <a:lnTo>
                    <a:pt x="257" y="256"/>
                  </a:lnTo>
                  <a:lnTo>
                    <a:pt x="178" y="355"/>
                  </a:lnTo>
                  <a:lnTo>
                    <a:pt x="119" y="473"/>
                  </a:lnTo>
                  <a:lnTo>
                    <a:pt x="60" y="611"/>
                  </a:lnTo>
                  <a:lnTo>
                    <a:pt x="20" y="749"/>
                  </a:lnTo>
                  <a:lnTo>
                    <a:pt x="1" y="926"/>
                  </a:lnTo>
                  <a:lnTo>
                    <a:pt x="1" y="1103"/>
                  </a:lnTo>
                  <a:lnTo>
                    <a:pt x="1" y="1281"/>
                  </a:lnTo>
                  <a:lnTo>
                    <a:pt x="20" y="1478"/>
                  </a:lnTo>
                  <a:lnTo>
                    <a:pt x="60" y="1675"/>
                  </a:lnTo>
                  <a:lnTo>
                    <a:pt x="119" y="1872"/>
                  </a:lnTo>
                  <a:lnTo>
                    <a:pt x="178" y="2069"/>
                  </a:lnTo>
                  <a:lnTo>
                    <a:pt x="257" y="2266"/>
                  </a:lnTo>
                  <a:lnTo>
                    <a:pt x="454" y="2640"/>
                  </a:lnTo>
                  <a:lnTo>
                    <a:pt x="671" y="2994"/>
                  </a:lnTo>
                  <a:lnTo>
                    <a:pt x="808" y="3152"/>
                  </a:lnTo>
                  <a:lnTo>
                    <a:pt x="946" y="3310"/>
                  </a:lnTo>
                  <a:lnTo>
                    <a:pt x="1084" y="3447"/>
                  </a:lnTo>
                  <a:lnTo>
                    <a:pt x="1242" y="3585"/>
                  </a:lnTo>
                  <a:lnTo>
                    <a:pt x="1380" y="3703"/>
                  </a:lnTo>
                  <a:lnTo>
                    <a:pt x="1557" y="3802"/>
                  </a:lnTo>
                  <a:lnTo>
                    <a:pt x="1793" y="3920"/>
                  </a:lnTo>
                  <a:lnTo>
                    <a:pt x="2010" y="3979"/>
                  </a:lnTo>
                  <a:lnTo>
                    <a:pt x="2227" y="4019"/>
                  </a:lnTo>
                  <a:lnTo>
                    <a:pt x="2424" y="3999"/>
                  </a:lnTo>
                  <a:lnTo>
                    <a:pt x="2581" y="3940"/>
                  </a:lnTo>
                  <a:lnTo>
                    <a:pt x="2739" y="3841"/>
                  </a:lnTo>
                  <a:lnTo>
                    <a:pt x="2877" y="3723"/>
                  </a:lnTo>
                  <a:lnTo>
                    <a:pt x="2975" y="3546"/>
                  </a:lnTo>
                  <a:lnTo>
                    <a:pt x="2601" y="3329"/>
                  </a:lnTo>
                  <a:lnTo>
                    <a:pt x="2522" y="3428"/>
                  </a:lnTo>
                  <a:lnTo>
                    <a:pt x="2404" y="3507"/>
                  </a:lnTo>
                  <a:lnTo>
                    <a:pt x="2286" y="3546"/>
                  </a:lnTo>
                  <a:lnTo>
                    <a:pt x="2168" y="3566"/>
                  </a:lnTo>
                  <a:lnTo>
                    <a:pt x="2030" y="3566"/>
                  </a:lnTo>
                  <a:lnTo>
                    <a:pt x="1872" y="3546"/>
                  </a:lnTo>
                  <a:lnTo>
                    <a:pt x="1715" y="3487"/>
                  </a:lnTo>
                  <a:lnTo>
                    <a:pt x="1557" y="3408"/>
                  </a:lnTo>
                  <a:lnTo>
                    <a:pt x="1419" y="3329"/>
                  </a:lnTo>
                  <a:lnTo>
                    <a:pt x="1301" y="3250"/>
                  </a:lnTo>
                  <a:lnTo>
                    <a:pt x="1064" y="3034"/>
                  </a:lnTo>
                  <a:lnTo>
                    <a:pt x="867" y="2778"/>
                  </a:lnTo>
                  <a:lnTo>
                    <a:pt x="690" y="2502"/>
                  </a:lnTo>
                  <a:lnTo>
                    <a:pt x="533" y="2206"/>
                  </a:lnTo>
                  <a:lnTo>
                    <a:pt x="414" y="1891"/>
                  </a:lnTo>
                  <a:lnTo>
                    <a:pt x="355" y="1596"/>
                  </a:lnTo>
                  <a:lnTo>
                    <a:pt x="336" y="1438"/>
                  </a:lnTo>
                  <a:lnTo>
                    <a:pt x="336" y="1300"/>
                  </a:lnTo>
                  <a:lnTo>
                    <a:pt x="336" y="1162"/>
                  </a:lnTo>
                  <a:lnTo>
                    <a:pt x="355" y="1025"/>
                  </a:lnTo>
                  <a:lnTo>
                    <a:pt x="395" y="906"/>
                  </a:lnTo>
                  <a:lnTo>
                    <a:pt x="434" y="808"/>
                  </a:lnTo>
                  <a:lnTo>
                    <a:pt x="474" y="709"/>
                  </a:lnTo>
                  <a:lnTo>
                    <a:pt x="533" y="631"/>
                  </a:lnTo>
                  <a:lnTo>
                    <a:pt x="611" y="552"/>
                  </a:lnTo>
                  <a:lnTo>
                    <a:pt x="690" y="512"/>
                  </a:lnTo>
                  <a:lnTo>
                    <a:pt x="769" y="473"/>
                  </a:lnTo>
                  <a:lnTo>
                    <a:pt x="867" y="434"/>
                  </a:lnTo>
                  <a:lnTo>
                    <a:pt x="1084" y="434"/>
                  </a:lnTo>
                  <a:lnTo>
                    <a:pt x="1202" y="453"/>
                  </a:lnTo>
                  <a:lnTo>
                    <a:pt x="1301" y="473"/>
                  </a:lnTo>
                  <a:lnTo>
                    <a:pt x="1439" y="532"/>
                  </a:lnTo>
                  <a:lnTo>
                    <a:pt x="1557" y="591"/>
                  </a:lnTo>
                  <a:lnTo>
                    <a:pt x="1754" y="729"/>
                  </a:lnTo>
                  <a:lnTo>
                    <a:pt x="1931" y="867"/>
                  </a:lnTo>
                  <a:lnTo>
                    <a:pt x="2108" y="1044"/>
                  </a:lnTo>
                  <a:lnTo>
                    <a:pt x="2246" y="1241"/>
                  </a:lnTo>
                  <a:lnTo>
                    <a:pt x="2384" y="1458"/>
                  </a:lnTo>
                  <a:lnTo>
                    <a:pt x="2522" y="1675"/>
                  </a:lnTo>
                  <a:lnTo>
                    <a:pt x="2621" y="1911"/>
                  </a:lnTo>
                  <a:lnTo>
                    <a:pt x="2699" y="2147"/>
                  </a:lnTo>
                  <a:lnTo>
                    <a:pt x="3054" y="2364"/>
                  </a:lnTo>
                  <a:lnTo>
                    <a:pt x="2956" y="2029"/>
                  </a:lnTo>
                  <a:lnTo>
                    <a:pt x="2837" y="1714"/>
                  </a:lnTo>
                  <a:lnTo>
                    <a:pt x="2680" y="1418"/>
                  </a:lnTo>
                  <a:lnTo>
                    <a:pt x="2502" y="1123"/>
                  </a:lnTo>
                  <a:lnTo>
                    <a:pt x="2286" y="847"/>
                  </a:lnTo>
                  <a:lnTo>
                    <a:pt x="2069" y="591"/>
                  </a:lnTo>
                  <a:lnTo>
                    <a:pt x="1813" y="374"/>
                  </a:lnTo>
                  <a:lnTo>
                    <a:pt x="1557" y="217"/>
                  </a:lnTo>
                  <a:lnTo>
                    <a:pt x="1399" y="118"/>
                  </a:lnTo>
                  <a:lnTo>
                    <a:pt x="1242" y="59"/>
                  </a:lnTo>
                  <a:lnTo>
                    <a:pt x="1104"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2"/>
            <p:cNvSpPr/>
            <p:nvPr/>
          </p:nvSpPr>
          <p:spPr>
            <a:xfrm>
              <a:off x="4264025" y="1711050"/>
              <a:ext cx="1138075" cy="382175"/>
            </a:xfrm>
            <a:custGeom>
              <a:avLst/>
              <a:gdLst/>
              <a:ahLst/>
              <a:cxnLst/>
              <a:rect l="l" t="t" r="r" b="b"/>
              <a:pathLst>
                <a:path w="45523" h="15287" extrusionOk="0">
                  <a:moveTo>
                    <a:pt x="45464" y="0"/>
                  </a:moveTo>
                  <a:lnTo>
                    <a:pt x="45247" y="40"/>
                  </a:lnTo>
                  <a:lnTo>
                    <a:pt x="45089" y="79"/>
                  </a:lnTo>
                  <a:lnTo>
                    <a:pt x="44912" y="138"/>
                  </a:lnTo>
                  <a:lnTo>
                    <a:pt x="44676" y="257"/>
                  </a:lnTo>
                  <a:lnTo>
                    <a:pt x="44420" y="394"/>
                  </a:lnTo>
                  <a:lnTo>
                    <a:pt x="23264" y="12686"/>
                  </a:lnTo>
                  <a:lnTo>
                    <a:pt x="22968" y="12844"/>
                  </a:lnTo>
                  <a:lnTo>
                    <a:pt x="22673" y="12962"/>
                  </a:lnTo>
                  <a:lnTo>
                    <a:pt x="22338" y="13080"/>
                  </a:lnTo>
                  <a:lnTo>
                    <a:pt x="22003" y="13179"/>
                  </a:lnTo>
                  <a:lnTo>
                    <a:pt x="21649" y="13238"/>
                  </a:lnTo>
                  <a:lnTo>
                    <a:pt x="21294" y="13297"/>
                  </a:lnTo>
                  <a:lnTo>
                    <a:pt x="20939" y="13316"/>
                  </a:lnTo>
                  <a:lnTo>
                    <a:pt x="20565" y="13336"/>
                  </a:lnTo>
                  <a:lnTo>
                    <a:pt x="20211" y="13316"/>
                  </a:lnTo>
                  <a:lnTo>
                    <a:pt x="19836" y="13297"/>
                  </a:lnTo>
                  <a:lnTo>
                    <a:pt x="19482" y="13238"/>
                  </a:lnTo>
                  <a:lnTo>
                    <a:pt x="19127" y="13179"/>
                  </a:lnTo>
                  <a:lnTo>
                    <a:pt x="18792" y="13080"/>
                  </a:lnTo>
                  <a:lnTo>
                    <a:pt x="18477" y="12962"/>
                  </a:lnTo>
                  <a:lnTo>
                    <a:pt x="18162" y="12844"/>
                  </a:lnTo>
                  <a:lnTo>
                    <a:pt x="17867" y="12686"/>
                  </a:lnTo>
                  <a:lnTo>
                    <a:pt x="847" y="2975"/>
                  </a:lnTo>
                  <a:lnTo>
                    <a:pt x="0" y="3546"/>
                  </a:lnTo>
                  <a:lnTo>
                    <a:pt x="0" y="4314"/>
                  </a:lnTo>
                  <a:lnTo>
                    <a:pt x="17867" y="14636"/>
                  </a:lnTo>
                  <a:lnTo>
                    <a:pt x="18162" y="14794"/>
                  </a:lnTo>
                  <a:lnTo>
                    <a:pt x="18457" y="14912"/>
                  </a:lnTo>
                  <a:lnTo>
                    <a:pt x="18792" y="15030"/>
                  </a:lnTo>
                  <a:lnTo>
                    <a:pt x="19127" y="15129"/>
                  </a:lnTo>
                  <a:lnTo>
                    <a:pt x="19482" y="15188"/>
                  </a:lnTo>
                  <a:lnTo>
                    <a:pt x="19836" y="15247"/>
                  </a:lnTo>
                  <a:lnTo>
                    <a:pt x="20191" y="15267"/>
                  </a:lnTo>
                  <a:lnTo>
                    <a:pt x="20565" y="15286"/>
                  </a:lnTo>
                  <a:lnTo>
                    <a:pt x="20920" y="15267"/>
                  </a:lnTo>
                  <a:lnTo>
                    <a:pt x="21294" y="15247"/>
                  </a:lnTo>
                  <a:lnTo>
                    <a:pt x="21649" y="15188"/>
                  </a:lnTo>
                  <a:lnTo>
                    <a:pt x="22003" y="15129"/>
                  </a:lnTo>
                  <a:lnTo>
                    <a:pt x="22338" y="15030"/>
                  </a:lnTo>
                  <a:lnTo>
                    <a:pt x="22653" y="14912"/>
                  </a:lnTo>
                  <a:lnTo>
                    <a:pt x="22968" y="14794"/>
                  </a:lnTo>
                  <a:lnTo>
                    <a:pt x="23264" y="14636"/>
                  </a:lnTo>
                  <a:lnTo>
                    <a:pt x="44420" y="2345"/>
                  </a:lnTo>
                  <a:lnTo>
                    <a:pt x="44676" y="2167"/>
                  </a:lnTo>
                  <a:lnTo>
                    <a:pt x="44892" y="1990"/>
                  </a:lnTo>
                  <a:lnTo>
                    <a:pt x="45089" y="1813"/>
                  </a:lnTo>
                  <a:lnTo>
                    <a:pt x="45247" y="1616"/>
                  </a:lnTo>
                  <a:lnTo>
                    <a:pt x="45365" y="1419"/>
                  </a:lnTo>
                  <a:lnTo>
                    <a:pt x="45444" y="1202"/>
                  </a:lnTo>
                  <a:lnTo>
                    <a:pt x="45503" y="1005"/>
                  </a:lnTo>
                  <a:lnTo>
                    <a:pt x="45523" y="788"/>
                  </a:lnTo>
                  <a:lnTo>
                    <a:pt x="45523"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2"/>
            <p:cNvSpPr/>
            <p:nvPr/>
          </p:nvSpPr>
          <p:spPr>
            <a:xfrm>
              <a:off x="4264025" y="1414100"/>
              <a:ext cx="1138075" cy="659425"/>
            </a:xfrm>
            <a:custGeom>
              <a:avLst/>
              <a:gdLst/>
              <a:ahLst/>
              <a:cxnLst/>
              <a:rect l="l" t="t" r="r" b="b"/>
              <a:pathLst>
                <a:path w="45523" h="26377" extrusionOk="0">
                  <a:moveTo>
                    <a:pt x="26534" y="0"/>
                  </a:moveTo>
                  <a:lnTo>
                    <a:pt x="2206" y="13927"/>
                  </a:lnTo>
                  <a:lnTo>
                    <a:pt x="0" y="15424"/>
                  </a:lnTo>
                  <a:lnTo>
                    <a:pt x="17867" y="25726"/>
                  </a:lnTo>
                  <a:lnTo>
                    <a:pt x="18162" y="25884"/>
                  </a:lnTo>
                  <a:lnTo>
                    <a:pt x="18477" y="26022"/>
                  </a:lnTo>
                  <a:lnTo>
                    <a:pt x="18792" y="26120"/>
                  </a:lnTo>
                  <a:lnTo>
                    <a:pt x="19127" y="26219"/>
                  </a:lnTo>
                  <a:lnTo>
                    <a:pt x="19482" y="26278"/>
                  </a:lnTo>
                  <a:lnTo>
                    <a:pt x="19836" y="26337"/>
                  </a:lnTo>
                  <a:lnTo>
                    <a:pt x="20211" y="26376"/>
                  </a:lnTo>
                  <a:lnTo>
                    <a:pt x="20939" y="26376"/>
                  </a:lnTo>
                  <a:lnTo>
                    <a:pt x="21294" y="26337"/>
                  </a:lnTo>
                  <a:lnTo>
                    <a:pt x="21649" y="26278"/>
                  </a:lnTo>
                  <a:lnTo>
                    <a:pt x="22003" y="26219"/>
                  </a:lnTo>
                  <a:lnTo>
                    <a:pt x="22338" y="26120"/>
                  </a:lnTo>
                  <a:lnTo>
                    <a:pt x="22673" y="26022"/>
                  </a:lnTo>
                  <a:lnTo>
                    <a:pt x="22968" y="25884"/>
                  </a:lnTo>
                  <a:lnTo>
                    <a:pt x="23264" y="25726"/>
                  </a:lnTo>
                  <a:lnTo>
                    <a:pt x="44420" y="13435"/>
                  </a:lnTo>
                  <a:lnTo>
                    <a:pt x="44676" y="13257"/>
                  </a:lnTo>
                  <a:lnTo>
                    <a:pt x="44912" y="13080"/>
                  </a:lnTo>
                  <a:lnTo>
                    <a:pt x="45109" y="12903"/>
                  </a:lnTo>
                  <a:lnTo>
                    <a:pt x="45247" y="12706"/>
                  </a:lnTo>
                  <a:lnTo>
                    <a:pt x="45385" y="12509"/>
                  </a:lnTo>
                  <a:lnTo>
                    <a:pt x="45464" y="12292"/>
                  </a:lnTo>
                  <a:lnTo>
                    <a:pt x="45523" y="12075"/>
                  </a:lnTo>
                  <a:lnTo>
                    <a:pt x="45523" y="11878"/>
                  </a:lnTo>
                  <a:lnTo>
                    <a:pt x="45503" y="11662"/>
                  </a:lnTo>
                  <a:lnTo>
                    <a:pt x="45464" y="11445"/>
                  </a:lnTo>
                  <a:lnTo>
                    <a:pt x="45365" y="11248"/>
                  </a:lnTo>
                  <a:lnTo>
                    <a:pt x="45247" y="11051"/>
                  </a:lnTo>
                  <a:lnTo>
                    <a:pt x="45089" y="10854"/>
                  </a:lnTo>
                  <a:lnTo>
                    <a:pt x="44892" y="10657"/>
                  </a:lnTo>
                  <a:lnTo>
                    <a:pt x="44676" y="10480"/>
                  </a:lnTo>
                  <a:lnTo>
                    <a:pt x="44400" y="10303"/>
                  </a:lnTo>
                  <a:lnTo>
                    <a:pt x="26534" y="0"/>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2"/>
            <p:cNvSpPr/>
            <p:nvPr/>
          </p:nvSpPr>
          <p:spPr>
            <a:xfrm>
              <a:off x="4264025" y="1687400"/>
              <a:ext cx="1138075" cy="382175"/>
            </a:xfrm>
            <a:custGeom>
              <a:avLst/>
              <a:gdLst/>
              <a:ahLst/>
              <a:cxnLst/>
              <a:rect l="l" t="t" r="r" b="b"/>
              <a:pathLst>
                <a:path w="45523" h="15287" extrusionOk="0">
                  <a:moveTo>
                    <a:pt x="45464" y="1"/>
                  </a:moveTo>
                  <a:lnTo>
                    <a:pt x="45247" y="40"/>
                  </a:lnTo>
                  <a:lnTo>
                    <a:pt x="45089" y="80"/>
                  </a:lnTo>
                  <a:lnTo>
                    <a:pt x="44912" y="159"/>
                  </a:lnTo>
                  <a:lnTo>
                    <a:pt x="44676" y="257"/>
                  </a:lnTo>
                  <a:lnTo>
                    <a:pt x="44420" y="395"/>
                  </a:lnTo>
                  <a:lnTo>
                    <a:pt x="23264" y="12706"/>
                  </a:lnTo>
                  <a:lnTo>
                    <a:pt x="22968" y="12844"/>
                  </a:lnTo>
                  <a:lnTo>
                    <a:pt x="22673" y="12982"/>
                  </a:lnTo>
                  <a:lnTo>
                    <a:pt x="22338" y="13100"/>
                  </a:lnTo>
                  <a:lnTo>
                    <a:pt x="22003" y="13179"/>
                  </a:lnTo>
                  <a:lnTo>
                    <a:pt x="21649" y="13258"/>
                  </a:lnTo>
                  <a:lnTo>
                    <a:pt x="21294" y="13297"/>
                  </a:lnTo>
                  <a:lnTo>
                    <a:pt x="20939" y="13337"/>
                  </a:lnTo>
                  <a:lnTo>
                    <a:pt x="20211" y="13337"/>
                  </a:lnTo>
                  <a:lnTo>
                    <a:pt x="19836" y="13297"/>
                  </a:lnTo>
                  <a:lnTo>
                    <a:pt x="19482" y="13258"/>
                  </a:lnTo>
                  <a:lnTo>
                    <a:pt x="19127" y="13179"/>
                  </a:lnTo>
                  <a:lnTo>
                    <a:pt x="18792" y="13100"/>
                  </a:lnTo>
                  <a:lnTo>
                    <a:pt x="18477" y="12982"/>
                  </a:lnTo>
                  <a:lnTo>
                    <a:pt x="18162" y="12844"/>
                  </a:lnTo>
                  <a:lnTo>
                    <a:pt x="17867" y="12706"/>
                  </a:lnTo>
                  <a:lnTo>
                    <a:pt x="847" y="2995"/>
                  </a:lnTo>
                  <a:lnTo>
                    <a:pt x="0" y="3547"/>
                  </a:lnTo>
                  <a:lnTo>
                    <a:pt x="0" y="4335"/>
                  </a:lnTo>
                  <a:lnTo>
                    <a:pt x="17867" y="14656"/>
                  </a:lnTo>
                  <a:lnTo>
                    <a:pt x="18162" y="14794"/>
                  </a:lnTo>
                  <a:lnTo>
                    <a:pt x="18457" y="14932"/>
                  </a:lnTo>
                  <a:lnTo>
                    <a:pt x="18792" y="15050"/>
                  </a:lnTo>
                  <a:lnTo>
                    <a:pt x="19127" y="15129"/>
                  </a:lnTo>
                  <a:lnTo>
                    <a:pt x="19482" y="15208"/>
                  </a:lnTo>
                  <a:lnTo>
                    <a:pt x="19836" y="15247"/>
                  </a:lnTo>
                  <a:lnTo>
                    <a:pt x="20191" y="15287"/>
                  </a:lnTo>
                  <a:lnTo>
                    <a:pt x="20920" y="15287"/>
                  </a:lnTo>
                  <a:lnTo>
                    <a:pt x="21294" y="15247"/>
                  </a:lnTo>
                  <a:lnTo>
                    <a:pt x="21649" y="15208"/>
                  </a:lnTo>
                  <a:lnTo>
                    <a:pt x="22003" y="15129"/>
                  </a:lnTo>
                  <a:lnTo>
                    <a:pt x="22338" y="15050"/>
                  </a:lnTo>
                  <a:lnTo>
                    <a:pt x="22653" y="14932"/>
                  </a:lnTo>
                  <a:lnTo>
                    <a:pt x="22968" y="14794"/>
                  </a:lnTo>
                  <a:lnTo>
                    <a:pt x="23264" y="14656"/>
                  </a:lnTo>
                  <a:lnTo>
                    <a:pt x="44420" y="2345"/>
                  </a:lnTo>
                  <a:lnTo>
                    <a:pt x="44676" y="2187"/>
                  </a:lnTo>
                  <a:lnTo>
                    <a:pt x="44892" y="2010"/>
                  </a:lnTo>
                  <a:lnTo>
                    <a:pt x="45089" y="1813"/>
                  </a:lnTo>
                  <a:lnTo>
                    <a:pt x="45247" y="1616"/>
                  </a:lnTo>
                  <a:lnTo>
                    <a:pt x="45365" y="1419"/>
                  </a:lnTo>
                  <a:lnTo>
                    <a:pt x="45444" y="1222"/>
                  </a:lnTo>
                  <a:lnTo>
                    <a:pt x="45503" y="1006"/>
                  </a:lnTo>
                  <a:lnTo>
                    <a:pt x="45523" y="809"/>
                  </a:lnTo>
                  <a:lnTo>
                    <a:pt x="45523"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2"/>
            <p:cNvSpPr/>
            <p:nvPr/>
          </p:nvSpPr>
          <p:spPr>
            <a:xfrm>
              <a:off x="4264025" y="1390450"/>
              <a:ext cx="1138075" cy="659925"/>
            </a:xfrm>
            <a:custGeom>
              <a:avLst/>
              <a:gdLst/>
              <a:ahLst/>
              <a:cxnLst/>
              <a:rect l="l" t="t" r="r" b="b"/>
              <a:pathLst>
                <a:path w="45523" h="26397" extrusionOk="0">
                  <a:moveTo>
                    <a:pt x="26534" y="1"/>
                  </a:moveTo>
                  <a:lnTo>
                    <a:pt x="2206" y="13947"/>
                  </a:lnTo>
                  <a:lnTo>
                    <a:pt x="0" y="15425"/>
                  </a:lnTo>
                  <a:lnTo>
                    <a:pt x="17867" y="25747"/>
                  </a:lnTo>
                  <a:lnTo>
                    <a:pt x="18162" y="25904"/>
                  </a:lnTo>
                  <a:lnTo>
                    <a:pt x="18477" y="26022"/>
                  </a:lnTo>
                  <a:lnTo>
                    <a:pt x="18792" y="26140"/>
                  </a:lnTo>
                  <a:lnTo>
                    <a:pt x="19127" y="26219"/>
                  </a:lnTo>
                  <a:lnTo>
                    <a:pt x="19482" y="26298"/>
                  </a:lnTo>
                  <a:lnTo>
                    <a:pt x="19836" y="26357"/>
                  </a:lnTo>
                  <a:lnTo>
                    <a:pt x="20211" y="26377"/>
                  </a:lnTo>
                  <a:lnTo>
                    <a:pt x="20565" y="26397"/>
                  </a:lnTo>
                  <a:lnTo>
                    <a:pt x="20939" y="26377"/>
                  </a:lnTo>
                  <a:lnTo>
                    <a:pt x="21294" y="26357"/>
                  </a:lnTo>
                  <a:lnTo>
                    <a:pt x="21649" y="26298"/>
                  </a:lnTo>
                  <a:lnTo>
                    <a:pt x="22003" y="26219"/>
                  </a:lnTo>
                  <a:lnTo>
                    <a:pt x="22338" y="26140"/>
                  </a:lnTo>
                  <a:lnTo>
                    <a:pt x="22673" y="26022"/>
                  </a:lnTo>
                  <a:lnTo>
                    <a:pt x="22968" y="25904"/>
                  </a:lnTo>
                  <a:lnTo>
                    <a:pt x="23264" y="25747"/>
                  </a:lnTo>
                  <a:lnTo>
                    <a:pt x="44420" y="13455"/>
                  </a:lnTo>
                  <a:lnTo>
                    <a:pt x="44676" y="13278"/>
                  </a:lnTo>
                  <a:lnTo>
                    <a:pt x="44912" y="13100"/>
                  </a:lnTo>
                  <a:lnTo>
                    <a:pt x="45109" y="12903"/>
                  </a:lnTo>
                  <a:lnTo>
                    <a:pt x="45247" y="12706"/>
                  </a:lnTo>
                  <a:lnTo>
                    <a:pt x="45385" y="12509"/>
                  </a:lnTo>
                  <a:lnTo>
                    <a:pt x="45464" y="12312"/>
                  </a:lnTo>
                  <a:lnTo>
                    <a:pt x="45523" y="12096"/>
                  </a:lnTo>
                  <a:lnTo>
                    <a:pt x="45523" y="11879"/>
                  </a:lnTo>
                  <a:lnTo>
                    <a:pt x="45503" y="11682"/>
                  </a:lnTo>
                  <a:lnTo>
                    <a:pt x="45464" y="11465"/>
                  </a:lnTo>
                  <a:lnTo>
                    <a:pt x="45365" y="11249"/>
                  </a:lnTo>
                  <a:lnTo>
                    <a:pt x="45247" y="11052"/>
                  </a:lnTo>
                  <a:lnTo>
                    <a:pt x="45089" y="10855"/>
                  </a:lnTo>
                  <a:lnTo>
                    <a:pt x="44892" y="10677"/>
                  </a:lnTo>
                  <a:lnTo>
                    <a:pt x="44676" y="10500"/>
                  </a:lnTo>
                  <a:lnTo>
                    <a:pt x="44400" y="10323"/>
                  </a:lnTo>
                  <a:lnTo>
                    <a:pt x="2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2"/>
            <p:cNvSpPr/>
            <p:nvPr/>
          </p:nvSpPr>
          <p:spPr>
            <a:xfrm>
              <a:off x="4308350" y="1371750"/>
              <a:ext cx="1061250" cy="616075"/>
            </a:xfrm>
            <a:custGeom>
              <a:avLst/>
              <a:gdLst/>
              <a:ahLst/>
              <a:cxnLst/>
              <a:rect l="l" t="t" r="r" b="b"/>
              <a:pathLst>
                <a:path w="42450" h="24643" extrusionOk="0">
                  <a:moveTo>
                    <a:pt x="25411" y="0"/>
                  </a:moveTo>
                  <a:lnTo>
                    <a:pt x="0" y="14715"/>
                  </a:lnTo>
                  <a:lnTo>
                    <a:pt x="16094" y="24013"/>
                  </a:lnTo>
                  <a:lnTo>
                    <a:pt x="16369" y="24170"/>
                  </a:lnTo>
                  <a:lnTo>
                    <a:pt x="16665" y="24288"/>
                  </a:lnTo>
                  <a:lnTo>
                    <a:pt x="16980" y="24387"/>
                  </a:lnTo>
                  <a:lnTo>
                    <a:pt x="17295" y="24485"/>
                  </a:lnTo>
                  <a:lnTo>
                    <a:pt x="17630" y="24544"/>
                  </a:lnTo>
                  <a:lnTo>
                    <a:pt x="17965" y="24603"/>
                  </a:lnTo>
                  <a:lnTo>
                    <a:pt x="18319" y="24623"/>
                  </a:lnTo>
                  <a:lnTo>
                    <a:pt x="18674" y="24643"/>
                  </a:lnTo>
                  <a:lnTo>
                    <a:pt x="19009" y="24623"/>
                  </a:lnTo>
                  <a:lnTo>
                    <a:pt x="19363" y="24603"/>
                  </a:lnTo>
                  <a:lnTo>
                    <a:pt x="19698" y="24544"/>
                  </a:lnTo>
                  <a:lnTo>
                    <a:pt x="20033" y="24485"/>
                  </a:lnTo>
                  <a:lnTo>
                    <a:pt x="20348" y="24387"/>
                  </a:lnTo>
                  <a:lnTo>
                    <a:pt x="20664" y="24288"/>
                  </a:lnTo>
                  <a:lnTo>
                    <a:pt x="20959" y="24170"/>
                  </a:lnTo>
                  <a:lnTo>
                    <a:pt x="21235" y="24013"/>
                  </a:lnTo>
                  <a:lnTo>
                    <a:pt x="41406" y="12292"/>
                  </a:lnTo>
                  <a:lnTo>
                    <a:pt x="41642" y="12135"/>
                  </a:lnTo>
                  <a:lnTo>
                    <a:pt x="41859" y="11977"/>
                  </a:lnTo>
                  <a:lnTo>
                    <a:pt x="42036" y="11780"/>
                  </a:lnTo>
                  <a:lnTo>
                    <a:pt x="42194" y="11603"/>
                  </a:lnTo>
                  <a:lnTo>
                    <a:pt x="42312" y="11406"/>
                  </a:lnTo>
                  <a:lnTo>
                    <a:pt x="42391" y="11209"/>
                  </a:lnTo>
                  <a:lnTo>
                    <a:pt x="42430" y="11012"/>
                  </a:lnTo>
                  <a:lnTo>
                    <a:pt x="42450" y="10815"/>
                  </a:lnTo>
                  <a:lnTo>
                    <a:pt x="42430" y="10618"/>
                  </a:lnTo>
                  <a:lnTo>
                    <a:pt x="42391" y="10401"/>
                  </a:lnTo>
                  <a:lnTo>
                    <a:pt x="42312" y="10204"/>
                  </a:lnTo>
                  <a:lnTo>
                    <a:pt x="42194" y="10027"/>
                  </a:lnTo>
                  <a:lnTo>
                    <a:pt x="42036" y="9830"/>
                  </a:lnTo>
                  <a:lnTo>
                    <a:pt x="41859" y="9653"/>
                  </a:lnTo>
                  <a:lnTo>
                    <a:pt x="41642" y="9475"/>
                  </a:lnTo>
                  <a:lnTo>
                    <a:pt x="41386" y="9318"/>
                  </a:lnTo>
                  <a:lnTo>
                    <a:pt x="254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2"/>
            <p:cNvSpPr/>
            <p:nvPr/>
          </p:nvSpPr>
          <p:spPr>
            <a:xfrm>
              <a:off x="4308350" y="1642100"/>
              <a:ext cx="1061250" cy="392025"/>
            </a:xfrm>
            <a:custGeom>
              <a:avLst/>
              <a:gdLst/>
              <a:ahLst/>
              <a:cxnLst/>
              <a:rect l="l" t="t" r="r" b="b"/>
              <a:pathLst>
                <a:path w="42450" h="15681" extrusionOk="0">
                  <a:moveTo>
                    <a:pt x="42450" y="1"/>
                  </a:moveTo>
                  <a:lnTo>
                    <a:pt x="42430" y="198"/>
                  </a:lnTo>
                  <a:lnTo>
                    <a:pt x="42391" y="414"/>
                  </a:lnTo>
                  <a:lnTo>
                    <a:pt x="42312" y="592"/>
                  </a:lnTo>
                  <a:lnTo>
                    <a:pt x="42194" y="789"/>
                  </a:lnTo>
                  <a:lnTo>
                    <a:pt x="42036" y="986"/>
                  </a:lnTo>
                  <a:lnTo>
                    <a:pt x="41859" y="1163"/>
                  </a:lnTo>
                  <a:lnTo>
                    <a:pt x="41642" y="1321"/>
                  </a:lnTo>
                  <a:lnTo>
                    <a:pt x="41406" y="1478"/>
                  </a:lnTo>
                  <a:lnTo>
                    <a:pt x="21235" y="13199"/>
                  </a:lnTo>
                  <a:lnTo>
                    <a:pt x="20959" y="13356"/>
                  </a:lnTo>
                  <a:lnTo>
                    <a:pt x="20664" y="13474"/>
                  </a:lnTo>
                  <a:lnTo>
                    <a:pt x="20348" y="13573"/>
                  </a:lnTo>
                  <a:lnTo>
                    <a:pt x="20033" y="13671"/>
                  </a:lnTo>
                  <a:lnTo>
                    <a:pt x="19698" y="13730"/>
                  </a:lnTo>
                  <a:lnTo>
                    <a:pt x="19363" y="13789"/>
                  </a:lnTo>
                  <a:lnTo>
                    <a:pt x="19009" y="13809"/>
                  </a:lnTo>
                  <a:lnTo>
                    <a:pt x="18674" y="13829"/>
                  </a:lnTo>
                  <a:lnTo>
                    <a:pt x="18319" y="13809"/>
                  </a:lnTo>
                  <a:lnTo>
                    <a:pt x="17965" y="13789"/>
                  </a:lnTo>
                  <a:lnTo>
                    <a:pt x="17630" y="13730"/>
                  </a:lnTo>
                  <a:lnTo>
                    <a:pt x="17295" y="13671"/>
                  </a:lnTo>
                  <a:lnTo>
                    <a:pt x="16980" y="13573"/>
                  </a:lnTo>
                  <a:lnTo>
                    <a:pt x="16665" y="13474"/>
                  </a:lnTo>
                  <a:lnTo>
                    <a:pt x="16369" y="13356"/>
                  </a:lnTo>
                  <a:lnTo>
                    <a:pt x="16094" y="13199"/>
                  </a:lnTo>
                  <a:lnTo>
                    <a:pt x="0" y="3901"/>
                  </a:lnTo>
                  <a:lnTo>
                    <a:pt x="0" y="5753"/>
                  </a:lnTo>
                  <a:lnTo>
                    <a:pt x="16094" y="15070"/>
                  </a:lnTo>
                  <a:lnTo>
                    <a:pt x="16369" y="15208"/>
                  </a:lnTo>
                  <a:lnTo>
                    <a:pt x="16665" y="15326"/>
                  </a:lnTo>
                  <a:lnTo>
                    <a:pt x="16960" y="15444"/>
                  </a:lnTo>
                  <a:lnTo>
                    <a:pt x="17295" y="15523"/>
                  </a:lnTo>
                  <a:lnTo>
                    <a:pt x="17630" y="15582"/>
                  </a:lnTo>
                  <a:lnTo>
                    <a:pt x="17965" y="15641"/>
                  </a:lnTo>
                  <a:lnTo>
                    <a:pt x="18319" y="15661"/>
                  </a:lnTo>
                  <a:lnTo>
                    <a:pt x="18654" y="15681"/>
                  </a:lnTo>
                  <a:lnTo>
                    <a:pt x="19009" y="15661"/>
                  </a:lnTo>
                  <a:lnTo>
                    <a:pt x="19363" y="15641"/>
                  </a:lnTo>
                  <a:lnTo>
                    <a:pt x="19698" y="15582"/>
                  </a:lnTo>
                  <a:lnTo>
                    <a:pt x="20033" y="15523"/>
                  </a:lnTo>
                  <a:lnTo>
                    <a:pt x="20348" y="15444"/>
                  </a:lnTo>
                  <a:lnTo>
                    <a:pt x="20664" y="15326"/>
                  </a:lnTo>
                  <a:lnTo>
                    <a:pt x="20959" y="15208"/>
                  </a:lnTo>
                  <a:lnTo>
                    <a:pt x="21235" y="15070"/>
                  </a:lnTo>
                  <a:lnTo>
                    <a:pt x="41386" y="3349"/>
                  </a:lnTo>
                  <a:lnTo>
                    <a:pt x="41642" y="3172"/>
                  </a:lnTo>
                  <a:lnTo>
                    <a:pt x="41859" y="3015"/>
                  </a:lnTo>
                  <a:lnTo>
                    <a:pt x="42036" y="2837"/>
                  </a:lnTo>
                  <a:lnTo>
                    <a:pt x="42194" y="2640"/>
                  </a:lnTo>
                  <a:lnTo>
                    <a:pt x="42292" y="2463"/>
                  </a:lnTo>
                  <a:lnTo>
                    <a:pt x="42391" y="2266"/>
                  </a:lnTo>
                  <a:lnTo>
                    <a:pt x="42430" y="2069"/>
                  </a:lnTo>
                  <a:lnTo>
                    <a:pt x="42450" y="1872"/>
                  </a:lnTo>
                  <a:lnTo>
                    <a:pt x="42450" y="1"/>
                  </a:lnTo>
                  <a:close/>
                </a:path>
              </a:pathLst>
            </a:custGeom>
            <a:solidFill>
              <a:srgbClr val="D9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2"/>
            <p:cNvSpPr/>
            <p:nvPr/>
          </p:nvSpPr>
          <p:spPr>
            <a:xfrm>
              <a:off x="4837225" y="1975500"/>
              <a:ext cx="425525" cy="294500"/>
            </a:xfrm>
            <a:custGeom>
              <a:avLst/>
              <a:gdLst/>
              <a:ahLst/>
              <a:cxnLst/>
              <a:rect l="l" t="t" r="r" b="b"/>
              <a:pathLst>
                <a:path w="17021" h="11780" extrusionOk="0">
                  <a:moveTo>
                    <a:pt x="17020" y="0"/>
                  </a:moveTo>
                  <a:lnTo>
                    <a:pt x="16213" y="60"/>
                  </a:lnTo>
                  <a:lnTo>
                    <a:pt x="14696" y="138"/>
                  </a:lnTo>
                  <a:lnTo>
                    <a:pt x="730" y="9495"/>
                  </a:lnTo>
                  <a:lnTo>
                    <a:pt x="671" y="9456"/>
                  </a:lnTo>
                  <a:lnTo>
                    <a:pt x="592" y="9436"/>
                  </a:lnTo>
                  <a:lnTo>
                    <a:pt x="513" y="9475"/>
                  </a:lnTo>
                  <a:lnTo>
                    <a:pt x="434" y="9515"/>
                  </a:lnTo>
                  <a:lnTo>
                    <a:pt x="395" y="9574"/>
                  </a:lnTo>
                  <a:lnTo>
                    <a:pt x="375" y="9653"/>
                  </a:lnTo>
                  <a:lnTo>
                    <a:pt x="395" y="9712"/>
                  </a:lnTo>
                  <a:lnTo>
                    <a:pt x="415" y="9731"/>
                  </a:lnTo>
                  <a:lnTo>
                    <a:pt x="237" y="9909"/>
                  </a:lnTo>
                  <a:lnTo>
                    <a:pt x="119" y="10086"/>
                  </a:lnTo>
                  <a:lnTo>
                    <a:pt x="40" y="10283"/>
                  </a:lnTo>
                  <a:lnTo>
                    <a:pt x="1" y="10480"/>
                  </a:lnTo>
                  <a:lnTo>
                    <a:pt x="21" y="10697"/>
                  </a:lnTo>
                  <a:lnTo>
                    <a:pt x="40" y="10874"/>
                  </a:lnTo>
                  <a:lnTo>
                    <a:pt x="119" y="11071"/>
                  </a:lnTo>
                  <a:lnTo>
                    <a:pt x="218" y="11248"/>
                  </a:lnTo>
                  <a:lnTo>
                    <a:pt x="336" y="11406"/>
                  </a:lnTo>
                  <a:lnTo>
                    <a:pt x="493" y="11544"/>
                  </a:lnTo>
                  <a:lnTo>
                    <a:pt x="651" y="11642"/>
                  </a:lnTo>
                  <a:lnTo>
                    <a:pt x="828" y="11721"/>
                  </a:lnTo>
                  <a:lnTo>
                    <a:pt x="1025" y="11780"/>
                  </a:lnTo>
                  <a:lnTo>
                    <a:pt x="1242" y="11780"/>
                  </a:lnTo>
                  <a:lnTo>
                    <a:pt x="1459" y="11741"/>
                  </a:lnTo>
                  <a:lnTo>
                    <a:pt x="1675" y="11662"/>
                  </a:lnTo>
                  <a:lnTo>
                    <a:pt x="1675" y="11681"/>
                  </a:lnTo>
                  <a:lnTo>
                    <a:pt x="3921" y="10184"/>
                  </a:lnTo>
                  <a:lnTo>
                    <a:pt x="8826" y="6895"/>
                  </a:lnTo>
                  <a:lnTo>
                    <a:pt x="15976" y="2088"/>
                  </a:lnTo>
                  <a:lnTo>
                    <a:pt x="16666" y="749"/>
                  </a:lnTo>
                  <a:lnTo>
                    <a:pt x="17020"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2"/>
            <p:cNvSpPr/>
            <p:nvPr/>
          </p:nvSpPr>
          <p:spPr>
            <a:xfrm>
              <a:off x="5209525" y="1946450"/>
              <a:ext cx="58150" cy="51725"/>
            </a:xfrm>
            <a:custGeom>
              <a:avLst/>
              <a:gdLst/>
              <a:ahLst/>
              <a:cxnLst/>
              <a:rect l="l" t="t" r="r" b="b"/>
              <a:pathLst>
                <a:path w="2326" h="2069" extrusionOk="0">
                  <a:moveTo>
                    <a:pt x="2325" y="0"/>
                  </a:moveTo>
                  <a:lnTo>
                    <a:pt x="1" y="118"/>
                  </a:lnTo>
                  <a:lnTo>
                    <a:pt x="1281" y="2069"/>
                  </a:lnTo>
                  <a:lnTo>
                    <a:pt x="2325" y="0"/>
                  </a:lnTo>
                  <a:close/>
                </a:path>
              </a:pathLst>
            </a:custGeom>
            <a:solidFill>
              <a:srgbClr val="FEC7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2"/>
            <p:cNvSpPr/>
            <p:nvPr/>
          </p:nvSpPr>
          <p:spPr>
            <a:xfrm>
              <a:off x="5247450" y="1946450"/>
              <a:ext cx="20225" cy="18250"/>
            </a:xfrm>
            <a:custGeom>
              <a:avLst/>
              <a:gdLst/>
              <a:ahLst/>
              <a:cxnLst/>
              <a:rect l="l" t="t" r="r" b="b"/>
              <a:pathLst>
                <a:path w="809" h="730" extrusionOk="0">
                  <a:moveTo>
                    <a:pt x="808" y="0"/>
                  </a:moveTo>
                  <a:lnTo>
                    <a:pt x="1" y="40"/>
                  </a:lnTo>
                  <a:lnTo>
                    <a:pt x="138" y="197"/>
                  </a:lnTo>
                  <a:lnTo>
                    <a:pt x="257" y="355"/>
                  </a:lnTo>
                  <a:lnTo>
                    <a:pt x="355" y="532"/>
                  </a:lnTo>
                  <a:lnTo>
                    <a:pt x="454" y="729"/>
                  </a:lnTo>
                  <a:lnTo>
                    <a:pt x="808" y="0"/>
                  </a:lnTo>
                  <a:close/>
                </a:path>
              </a:pathLst>
            </a:custGeom>
            <a:solidFill>
              <a:srgbClr val="3B3B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2"/>
            <p:cNvSpPr/>
            <p:nvPr/>
          </p:nvSpPr>
          <p:spPr>
            <a:xfrm>
              <a:off x="5247450" y="1946450"/>
              <a:ext cx="20225" cy="1000"/>
            </a:xfrm>
            <a:custGeom>
              <a:avLst/>
              <a:gdLst/>
              <a:ahLst/>
              <a:cxnLst/>
              <a:rect l="l" t="t" r="r" b="b"/>
              <a:pathLst>
                <a:path w="809" h="40" extrusionOk="0">
                  <a:moveTo>
                    <a:pt x="808" y="0"/>
                  </a:moveTo>
                  <a:lnTo>
                    <a:pt x="1" y="40"/>
                  </a:lnTo>
                  <a:lnTo>
                    <a:pt x="808" y="0"/>
                  </a:lnTo>
                  <a:close/>
                </a:path>
              </a:pathLst>
            </a:custGeom>
            <a:solidFill>
              <a:srgbClr val="3C3B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2"/>
            <p:cNvSpPr/>
            <p:nvPr/>
          </p:nvSpPr>
          <p:spPr>
            <a:xfrm>
              <a:off x="5247450" y="1946450"/>
              <a:ext cx="20225" cy="18250"/>
            </a:xfrm>
            <a:custGeom>
              <a:avLst/>
              <a:gdLst/>
              <a:ahLst/>
              <a:cxnLst/>
              <a:rect l="l" t="t" r="r" b="b"/>
              <a:pathLst>
                <a:path w="809" h="730" extrusionOk="0">
                  <a:moveTo>
                    <a:pt x="808" y="0"/>
                  </a:moveTo>
                  <a:lnTo>
                    <a:pt x="1" y="40"/>
                  </a:lnTo>
                  <a:lnTo>
                    <a:pt x="158" y="237"/>
                  </a:lnTo>
                  <a:lnTo>
                    <a:pt x="296" y="434"/>
                  </a:lnTo>
                  <a:lnTo>
                    <a:pt x="454" y="729"/>
                  </a:lnTo>
                  <a:lnTo>
                    <a:pt x="808"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2"/>
            <p:cNvSpPr/>
            <p:nvPr/>
          </p:nvSpPr>
          <p:spPr>
            <a:xfrm>
              <a:off x="4854975" y="1949400"/>
              <a:ext cx="386600" cy="286625"/>
            </a:xfrm>
            <a:custGeom>
              <a:avLst/>
              <a:gdLst/>
              <a:ahLst/>
              <a:cxnLst/>
              <a:rect l="l" t="t" r="r" b="b"/>
              <a:pathLst>
                <a:path w="15464" h="11465" extrusionOk="0">
                  <a:moveTo>
                    <a:pt x="14183" y="0"/>
                  </a:moveTo>
                  <a:lnTo>
                    <a:pt x="0" y="9515"/>
                  </a:lnTo>
                  <a:lnTo>
                    <a:pt x="276" y="9672"/>
                  </a:lnTo>
                  <a:lnTo>
                    <a:pt x="512" y="9850"/>
                  </a:lnTo>
                  <a:lnTo>
                    <a:pt x="729" y="10066"/>
                  </a:lnTo>
                  <a:lnTo>
                    <a:pt x="906" y="10322"/>
                  </a:lnTo>
                  <a:lnTo>
                    <a:pt x="1064" y="10578"/>
                  </a:lnTo>
                  <a:lnTo>
                    <a:pt x="1162" y="10854"/>
                  </a:lnTo>
                  <a:lnTo>
                    <a:pt x="1241" y="11150"/>
                  </a:lnTo>
                  <a:lnTo>
                    <a:pt x="1280" y="11465"/>
                  </a:lnTo>
                  <a:lnTo>
                    <a:pt x="15463" y="1951"/>
                  </a:lnTo>
                  <a:lnTo>
                    <a:pt x="15424" y="1655"/>
                  </a:lnTo>
                  <a:lnTo>
                    <a:pt x="15345" y="1360"/>
                  </a:lnTo>
                  <a:lnTo>
                    <a:pt x="15227" y="1084"/>
                  </a:lnTo>
                  <a:lnTo>
                    <a:pt x="15089" y="808"/>
                  </a:lnTo>
                  <a:lnTo>
                    <a:pt x="14912" y="572"/>
                  </a:lnTo>
                  <a:lnTo>
                    <a:pt x="14695" y="355"/>
                  </a:lnTo>
                  <a:lnTo>
                    <a:pt x="14439" y="158"/>
                  </a:lnTo>
                  <a:lnTo>
                    <a:pt x="14183"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2"/>
            <p:cNvSpPr/>
            <p:nvPr/>
          </p:nvSpPr>
          <p:spPr>
            <a:xfrm>
              <a:off x="4842150" y="2187250"/>
              <a:ext cx="44850" cy="53225"/>
            </a:xfrm>
            <a:custGeom>
              <a:avLst/>
              <a:gdLst/>
              <a:ahLst/>
              <a:cxnLst/>
              <a:rect l="l" t="t" r="r" b="b"/>
              <a:pathLst>
                <a:path w="1794" h="2129" extrusionOk="0">
                  <a:moveTo>
                    <a:pt x="513" y="1"/>
                  </a:moveTo>
                  <a:lnTo>
                    <a:pt x="415" y="60"/>
                  </a:lnTo>
                  <a:lnTo>
                    <a:pt x="336" y="158"/>
                  </a:lnTo>
                  <a:lnTo>
                    <a:pt x="257" y="237"/>
                  </a:lnTo>
                  <a:lnTo>
                    <a:pt x="178" y="336"/>
                  </a:lnTo>
                  <a:lnTo>
                    <a:pt x="119" y="434"/>
                  </a:lnTo>
                  <a:lnTo>
                    <a:pt x="40" y="651"/>
                  </a:lnTo>
                  <a:lnTo>
                    <a:pt x="1" y="848"/>
                  </a:lnTo>
                  <a:lnTo>
                    <a:pt x="1" y="1045"/>
                  </a:lnTo>
                  <a:lnTo>
                    <a:pt x="60" y="1261"/>
                  </a:lnTo>
                  <a:lnTo>
                    <a:pt x="119" y="1439"/>
                  </a:lnTo>
                  <a:lnTo>
                    <a:pt x="237" y="1616"/>
                  </a:lnTo>
                  <a:lnTo>
                    <a:pt x="356" y="1774"/>
                  </a:lnTo>
                  <a:lnTo>
                    <a:pt x="513" y="1911"/>
                  </a:lnTo>
                  <a:lnTo>
                    <a:pt x="690" y="2030"/>
                  </a:lnTo>
                  <a:lnTo>
                    <a:pt x="887" y="2089"/>
                  </a:lnTo>
                  <a:lnTo>
                    <a:pt x="1084" y="2128"/>
                  </a:lnTo>
                  <a:lnTo>
                    <a:pt x="1301" y="2128"/>
                  </a:lnTo>
                  <a:lnTo>
                    <a:pt x="1419" y="2108"/>
                  </a:lnTo>
                  <a:lnTo>
                    <a:pt x="1537" y="2069"/>
                  </a:lnTo>
                  <a:lnTo>
                    <a:pt x="1656" y="2030"/>
                  </a:lnTo>
                  <a:lnTo>
                    <a:pt x="1754" y="1971"/>
                  </a:lnTo>
                  <a:lnTo>
                    <a:pt x="1793" y="1951"/>
                  </a:lnTo>
                  <a:lnTo>
                    <a:pt x="1754" y="1636"/>
                  </a:lnTo>
                  <a:lnTo>
                    <a:pt x="1675" y="1340"/>
                  </a:lnTo>
                  <a:lnTo>
                    <a:pt x="1577" y="1064"/>
                  </a:lnTo>
                  <a:lnTo>
                    <a:pt x="1419" y="808"/>
                  </a:lnTo>
                  <a:lnTo>
                    <a:pt x="1242" y="552"/>
                  </a:lnTo>
                  <a:lnTo>
                    <a:pt x="1025" y="336"/>
                  </a:lnTo>
                  <a:lnTo>
                    <a:pt x="789" y="158"/>
                  </a:lnTo>
                  <a:lnTo>
                    <a:pt x="513" y="1"/>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2"/>
            <p:cNvSpPr/>
            <p:nvPr/>
          </p:nvSpPr>
          <p:spPr>
            <a:xfrm>
              <a:off x="4851525" y="2182325"/>
              <a:ext cx="41375" cy="57150"/>
            </a:xfrm>
            <a:custGeom>
              <a:avLst/>
              <a:gdLst/>
              <a:ahLst/>
              <a:cxnLst/>
              <a:rect l="l" t="t" r="r" b="b"/>
              <a:pathLst>
                <a:path w="1655" h="2286" extrusionOk="0">
                  <a:moveTo>
                    <a:pt x="217" y="1"/>
                  </a:moveTo>
                  <a:lnTo>
                    <a:pt x="138" y="20"/>
                  </a:lnTo>
                  <a:lnTo>
                    <a:pt x="59" y="79"/>
                  </a:lnTo>
                  <a:lnTo>
                    <a:pt x="20" y="119"/>
                  </a:lnTo>
                  <a:lnTo>
                    <a:pt x="0" y="198"/>
                  </a:lnTo>
                  <a:lnTo>
                    <a:pt x="20" y="276"/>
                  </a:lnTo>
                  <a:lnTo>
                    <a:pt x="79" y="316"/>
                  </a:lnTo>
                  <a:lnTo>
                    <a:pt x="315" y="473"/>
                  </a:lnTo>
                  <a:lnTo>
                    <a:pt x="552" y="651"/>
                  </a:lnTo>
                  <a:lnTo>
                    <a:pt x="749" y="848"/>
                  </a:lnTo>
                  <a:lnTo>
                    <a:pt x="926" y="1084"/>
                  </a:lnTo>
                  <a:lnTo>
                    <a:pt x="1064" y="1320"/>
                  </a:lnTo>
                  <a:lnTo>
                    <a:pt x="1162" y="1596"/>
                  </a:lnTo>
                  <a:lnTo>
                    <a:pt x="1241" y="1872"/>
                  </a:lnTo>
                  <a:lnTo>
                    <a:pt x="1281" y="2148"/>
                  </a:lnTo>
                  <a:lnTo>
                    <a:pt x="1300" y="2227"/>
                  </a:lnTo>
                  <a:lnTo>
                    <a:pt x="1359" y="2266"/>
                  </a:lnTo>
                  <a:lnTo>
                    <a:pt x="1438" y="2286"/>
                  </a:lnTo>
                  <a:lnTo>
                    <a:pt x="1497" y="2266"/>
                  </a:lnTo>
                  <a:lnTo>
                    <a:pt x="1576" y="2207"/>
                  </a:lnTo>
                  <a:lnTo>
                    <a:pt x="1635" y="2148"/>
                  </a:lnTo>
                  <a:lnTo>
                    <a:pt x="1655" y="2089"/>
                  </a:lnTo>
                  <a:lnTo>
                    <a:pt x="1615" y="1754"/>
                  </a:lnTo>
                  <a:lnTo>
                    <a:pt x="1517" y="1439"/>
                  </a:lnTo>
                  <a:lnTo>
                    <a:pt x="1399" y="1143"/>
                  </a:lnTo>
                  <a:lnTo>
                    <a:pt x="1241" y="867"/>
                  </a:lnTo>
                  <a:lnTo>
                    <a:pt x="1044" y="611"/>
                  </a:lnTo>
                  <a:lnTo>
                    <a:pt x="828" y="375"/>
                  </a:lnTo>
                  <a:lnTo>
                    <a:pt x="571" y="178"/>
                  </a:lnTo>
                  <a:lnTo>
                    <a:pt x="2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2"/>
            <p:cNvSpPr/>
            <p:nvPr/>
          </p:nvSpPr>
          <p:spPr>
            <a:xfrm>
              <a:off x="5030275" y="1975000"/>
              <a:ext cx="375775" cy="357050"/>
            </a:xfrm>
            <a:custGeom>
              <a:avLst/>
              <a:gdLst/>
              <a:ahLst/>
              <a:cxnLst/>
              <a:rect l="l" t="t" r="r" b="b"/>
              <a:pathLst>
                <a:path w="15031" h="14282" extrusionOk="0">
                  <a:moveTo>
                    <a:pt x="15030" y="1"/>
                  </a:moveTo>
                  <a:lnTo>
                    <a:pt x="14223" y="178"/>
                  </a:lnTo>
                  <a:lnTo>
                    <a:pt x="12745" y="513"/>
                  </a:lnTo>
                  <a:lnTo>
                    <a:pt x="552" y="12095"/>
                  </a:lnTo>
                  <a:lnTo>
                    <a:pt x="473" y="12056"/>
                  </a:lnTo>
                  <a:lnTo>
                    <a:pt x="414" y="12056"/>
                  </a:lnTo>
                  <a:lnTo>
                    <a:pt x="336" y="12095"/>
                  </a:lnTo>
                  <a:lnTo>
                    <a:pt x="276" y="12155"/>
                  </a:lnTo>
                  <a:lnTo>
                    <a:pt x="237" y="12214"/>
                  </a:lnTo>
                  <a:lnTo>
                    <a:pt x="217" y="12292"/>
                  </a:lnTo>
                  <a:lnTo>
                    <a:pt x="257" y="12371"/>
                  </a:lnTo>
                  <a:lnTo>
                    <a:pt x="276" y="12371"/>
                  </a:lnTo>
                  <a:lnTo>
                    <a:pt x="139" y="12568"/>
                  </a:lnTo>
                  <a:lnTo>
                    <a:pt x="60" y="12785"/>
                  </a:lnTo>
                  <a:lnTo>
                    <a:pt x="20" y="12982"/>
                  </a:lnTo>
                  <a:lnTo>
                    <a:pt x="1" y="13179"/>
                  </a:lnTo>
                  <a:lnTo>
                    <a:pt x="40" y="13376"/>
                  </a:lnTo>
                  <a:lnTo>
                    <a:pt x="119" y="13573"/>
                  </a:lnTo>
                  <a:lnTo>
                    <a:pt x="217" y="13750"/>
                  </a:lnTo>
                  <a:lnTo>
                    <a:pt x="336" y="13888"/>
                  </a:lnTo>
                  <a:lnTo>
                    <a:pt x="493" y="14026"/>
                  </a:lnTo>
                  <a:lnTo>
                    <a:pt x="651" y="14144"/>
                  </a:lnTo>
                  <a:lnTo>
                    <a:pt x="828" y="14223"/>
                  </a:lnTo>
                  <a:lnTo>
                    <a:pt x="1025" y="14262"/>
                  </a:lnTo>
                  <a:lnTo>
                    <a:pt x="1222" y="14282"/>
                  </a:lnTo>
                  <a:lnTo>
                    <a:pt x="1439" y="14262"/>
                  </a:lnTo>
                  <a:lnTo>
                    <a:pt x="1636" y="14183"/>
                  </a:lnTo>
                  <a:lnTo>
                    <a:pt x="1852" y="14065"/>
                  </a:lnTo>
                  <a:lnTo>
                    <a:pt x="3802" y="12233"/>
                  </a:lnTo>
                  <a:lnTo>
                    <a:pt x="8097" y="8156"/>
                  </a:lnTo>
                  <a:lnTo>
                    <a:pt x="14341" y="2227"/>
                  </a:lnTo>
                  <a:lnTo>
                    <a:pt x="14794" y="789"/>
                  </a:lnTo>
                  <a:lnTo>
                    <a:pt x="15030" y="1"/>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2"/>
            <p:cNvSpPr/>
            <p:nvPr/>
          </p:nvSpPr>
          <p:spPr>
            <a:xfrm>
              <a:off x="5339050" y="1948900"/>
              <a:ext cx="56650" cy="55675"/>
            </a:xfrm>
            <a:custGeom>
              <a:avLst/>
              <a:gdLst/>
              <a:ahLst/>
              <a:cxnLst/>
              <a:rect l="l" t="t" r="r" b="b"/>
              <a:pathLst>
                <a:path w="2266" h="2227" extrusionOk="0">
                  <a:moveTo>
                    <a:pt x="2266" y="1"/>
                  </a:moveTo>
                  <a:lnTo>
                    <a:pt x="0" y="533"/>
                  </a:lnTo>
                  <a:lnTo>
                    <a:pt x="1596" y="2227"/>
                  </a:lnTo>
                  <a:lnTo>
                    <a:pt x="2266" y="1"/>
                  </a:lnTo>
                  <a:close/>
                </a:path>
              </a:pathLst>
            </a:custGeom>
            <a:solidFill>
              <a:srgbClr val="FEC7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2"/>
            <p:cNvSpPr/>
            <p:nvPr/>
          </p:nvSpPr>
          <p:spPr>
            <a:xfrm>
              <a:off x="5375975" y="1948900"/>
              <a:ext cx="19725" cy="19725"/>
            </a:xfrm>
            <a:custGeom>
              <a:avLst/>
              <a:gdLst/>
              <a:ahLst/>
              <a:cxnLst/>
              <a:rect l="l" t="t" r="r" b="b"/>
              <a:pathLst>
                <a:path w="789" h="789" extrusionOk="0">
                  <a:moveTo>
                    <a:pt x="789" y="1"/>
                  </a:moveTo>
                  <a:lnTo>
                    <a:pt x="1" y="178"/>
                  </a:lnTo>
                  <a:lnTo>
                    <a:pt x="158" y="316"/>
                  </a:lnTo>
                  <a:lnTo>
                    <a:pt x="296" y="454"/>
                  </a:lnTo>
                  <a:lnTo>
                    <a:pt x="434" y="611"/>
                  </a:lnTo>
                  <a:lnTo>
                    <a:pt x="552" y="789"/>
                  </a:lnTo>
                  <a:lnTo>
                    <a:pt x="789" y="1"/>
                  </a:lnTo>
                  <a:close/>
                </a:path>
              </a:pathLst>
            </a:custGeom>
            <a:solidFill>
              <a:srgbClr val="3B3B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2"/>
            <p:cNvSpPr/>
            <p:nvPr/>
          </p:nvSpPr>
          <p:spPr>
            <a:xfrm>
              <a:off x="5375975" y="1948900"/>
              <a:ext cx="19725" cy="4475"/>
            </a:xfrm>
            <a:custGeom>
              <a:avLst/>
              <a:gdLst/>
              <a:ahLst/>
              <a:cxnLst/>
              <a:rect l="l" t="t" r="r" b="b"/>
              <a:pathLst>
                <a:path w="789" h="179" extrusionOk="0">
                  <a:moveTo>
                    <a:pt x="789" y="1"/>
                  </a:moveTo>
                  <a:lnTo>
                    <a:pt x="1" y="178"/>
                  </a:lnTo>
                  <a:lnTo>
                    <a:pt x="789" y="1"/>
                  </a:lnTo>
                  <a:close/>
                </a:path>
              </a:pathLst>
            </a:custGeom>
            <a:solidFill>
              <a:srgbClr val="3C3B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2"/>
            <p:cNvSpPr/>
            <p:nvPr/>
          </p:nvSpPr>
          <p:spPr>
            <a:xfrm>
              <a:off x="5375975" y="1948900"/>
              <a:ext cx="19725" cy="19725"/>
            </a:xfrm>
            <a:custGeom>
              <a:avLst/>
              <a:gdLst/>
              <a:ahLst/>
              <a:cxnLst/>
              <a:rect l="l" t="t" r="r" b="b"/>
              <a:pathLst>
                <a:path w="789" h="789" extrusionOk="0">
                  <a:moveTo>
                    <a:pt x="789" y="1"/>
                  </a:moveTo>
                  <a:lnTo>
                    <a:pt x="1" y="178"/>
                  </a:lnTo>
                  <a:lnTo>
                    <a:pt x="198" y="355"/>
                  </a:lnTo>
                  <a:lnTo>
                    <a:pt x="375" y="533"/>
                  </a:lnTo>
                  <a:lnTo>
                    <a:pt x="552" y="789"/>
                  </a:lnTo>
                  <a:lnTo>
                    <a:pt x="789"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2"/>
            <p:cNvSpPr/>
            <p:nvPr/>
          </p:nvSpPr>
          <p:spPr>
            <a:xfrm>
              <a:off x="5030275" y="1962200"/>
              <a:ext cx="348675" cy="336875"/>
            </a:xfrm>
            <a:custGeom>
              <a:avLst/>
              <a:gdLst/>
              <a:ahLst/>
              <a:cxnLst/>
              <a:rect l="l" t="t" r="r" b="b"/>
              <a:pathLst>
                <a:path w="13947" h="13475" extrusionOk="0">
                  <a:moveTo>
                    <a:pt x="12351" y="1"/>
                  </a:moveTo>
                  <a:lnTo>
                    <a:pt x="1" y="11780"/>
                  </a:lnTo>
                  <a:lnTo>
                    <a:pt x="276" y="11879"/>
                  </a:lnTo>
                  <a:lnTo>
                    <a:pt x="552" y="12036"/>
                  </a:lnTo>
                  <a:lnTo>
                    <a:pt x="808" y="12213"/>
                  </a:lnTo>
                  <a:lnTo>
                    <a:pt x="1025" y="12410"/>
                  </a:lnTo>
                  <a:lnTo>
                    <a:pt x="1202" y="12647"/>
                  </a:lnTo>
                  <a:lnTo>
                    <a:pt x="1380" y="12903"/>
                  </a:lnTo>
                  <a:lnTo>
                    <a:pt x="1498" y="13179"/>
                  </a:lnTo>
                  <a:lnTo>
                    <a:pt x="1596" y="13474"/>
                  </a:lnTo>
                  <a:lnTo>
                    <a:pt x="13947" y="1695"/>
                  </a:lnTo>
                  <a:lnTo>
                    <a:pt x="13849" y="1399"/>
                  </a:lnTo>
                  <a:lnTo>
                    <a:pt x="13730" y="1123"/>
                  </a:lnTo>
                  <a:lnTo>
                    <a:pt x="13573" y="867"/>
                  </a:lnTo>
                  <a:lnTo>
                    <a:pt x="13376" y="631"/>
                  </a:lnTo>
                  <a:lnTo>
                    <a:pt x="13159" y="434"/>
                  </a:lnTo>
                  <a:lnTo>
                    <a:pt x="12903" y="257"/>
                  </a:lnTo>
                  <a:lnTo>
                    <a:pt x="12647" y="99"/>
                  </a:lnTo>
                  <a:lnTo>
                    <a:pt x="12351"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2"/>
            <p:cNvSpPr/>
            <p:nvPr/>
          </p:nvSpPr>
          <p:spPr>
            <a:xfrm>
              <a:off x="5021425" y="2256700"/>
              <a:ext cx="48775" cy="50250"/>
            </a:xfrm>
            <a:custGeom>
              <a:avLst/>
              <a:gdLst/>
              <a:ahLst/>
              <a:cxnLst/>
              <a:rect l="l" t="t" r="r" b="b"/>
              <a:pathLst>
                <a:path w="1951" h="2010" extrusionOk="0">
                  <a:moveTo>
                    <a:pt x="355" y="0"/>
                  </a:moveTo>
                  <a:lnTo>
                    <a:pt x="276" y="79"/>
                  </a:lnTo>
                  <a:lnTo>
                    <a:pt x="197" y="177"/>
                  </a:lnTo>
                  <a:lnTo>
                    <a:pt x="118" y="296"/>
                  </a:lnTo>
                  <a:lnTo>
                    <a:pt x="79" y="394"/>
                  </a:lnTo>
                  <a:lnTo>
                    <a:pt x="39" y="493"/>
                  </a:lnTo>
                  <a:lnTo>
                    <a:pt x="0" y="709"/>
                  </a:lnTo>
                  <a:lnTo>
                    <a:pt x="0" y="926"/>
                  </a:lnTo>
                  <a:lnTo>
                    <a:pt x="20" y="1123"/>
                  </a:lnTo>
                  <a:lnTo>
                    <a:pt x="99" y="1320"/>
                  </a:lnTo>
                  <a:lnTo>
                    <a:pt x="217" y="1497"/>
                  </a:lnTo>
                  <a:lnTo>
                    <a:pt x="335" y="1655"/>
                  </a:lnTo>
                  <a:lnTo>
                    <a:pt x="493" y="1773"/>
                  </a:lnTo>
                  <a:lnTo>
                    <a:pt x="670" y="1891"/>
                  </a:lnTo>
                  <a:lnTo>
                    <a:pt x="867" y="1970"/>
                  </a:lnTo>
                  <a:lnTo>
                    <a:pt x="1064" y="2009"/>
                  </a:lnTo>
                  <a:lnTo>
                    <a:pt x="1280" y="2009"/>
                  </a:lnTo>
                  <a:lnTo>
                    <a:pt x="1497" y="1950"/>
                  </a:lnTo>
                  <a:lnTo>
                    <a:pt x="1596" y="1911"/>
                  </a:lnTo>
                  <a:lnTo>
                    <a:pt x="1694" y="1871"/>
                  </a:lnTo>
                  <a:lnTo>
                    <a:pt x="1812" y="1812"/>
                  </a:lnTo>
                  <a:lnTo>
                    <a:pt x="1911" y="1734"/>
                  </a:lnTo>
                  <a:lnTo>
                    <a:pt x="1950" y="1694"/>
                  </a:lnTo>
                  <a:lnTo>
                    <a:pt x="1852" y="1399"/>
                  </a:lnTo>
                  <a:lnTo>
                    <a:pt x="1734" y="1123"/>
                  </a:lnTo>
                  <a:lnTo>
                    <a:pt x="1556" y="867"/>
                  </a:lnTo>
                  <a:lnTo>
                    <a:pt x="1379" y="630"/>
                  </a:lnTo>
                  <a:lnTo>
                    <a:pt x="1162" y="433"/>
                  </a:lnTo>
                  <a:lnTo>
                    <a:pt x="906" y="256"/>
                  </a:lnTo>
                  <a:lnTo>
                    <a:pt x="630" y="99"/>
                  </a:lnTo>
                  <a:lnTo>
                    <a:pt x="355" y="0"/>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2"/>
            <p:cNvSpPr/>
            <p:nvPr/>
          </p:nvSpPr>
          <p:spPr>
            <a:xfrm>
              <a:off x="5026350" y="2251275"/>
              <a:ext cx="48775" cy="51250"/>
            </a:xfrm>
            <a:custGeom>
              <a:avLst/>
              <a:gdLst/>
              <a:ahLst/>
              <a:cxnLst/>
              <a:rect l="l" t="t" r="r" b="b"/>
              <a:pathLst>
                <a:path w="1951" h="2050" extrusionOk="0">
                  <a:moveTo>
                    <a:pt x="197" y="0"/>
                  </a:moveTo>
                  <a:lnTo>
                    <a:pt x="118" y="40"/>
                  </a:lnTo>
                  <a:lnTo>
                    <a:pt x="59" y="99"/>
                  </a:lnTo>
                  <a:lnTo>
                    <a:pt x="20" y="158"/>
                  </a:lnTo>
                  <a:lnTo>
                    <a:pt x="0" y="237"/>
                  </a:lnTo>
                  <a:lnTo>
                    <a:pt x="39" y="316"/>
                  </a:lnTo>
                  <a:lnTo>
                    <a:pt x="99" y="355"/>
                  </a:lnTo>
                  <a:lnTo>
                    <a:pt x="374" y="454"/>
                  </a:lnTo>
                  <a:lnTo>
                    <a:pt x="630" y="591"/>
                  </a:lnTo>
                  <a:lnTo>
                    <a:pt x="867" y="749"/>
                  </a:lnTo>
                  <a:lnTo>
                    <a:pt x="1064" y="946"/>
                  </a:lnTo>
                  <a:lnTo>
                    <a:pt x="1261" y="1163"/>
                  </a:lnTo>
                  <a:lnTo>
                    <a:pt x="1399" y="1419"/>
                  </a:lnTo>
                  <a:lnTo>
                    <a:pt x="1517" y="1675"/>
                  </a:lnTo>
                  <a:lnTo>
                    <a:pt x="1596" y="1951"/>
                  </a:lnTo>
                  <a:lnTo>
                    <a:pt x="1635" y="2010"/>
                  </a:lnTo>
                  <a:lnTo>
                    <a:pt x="1694" y="2049"/>
                  </a:lnTo>
                  <a:lnTo>
                    <a:pt x="1773" y="2049"/>
                  </a:lnTo>
                  <a:lnTo>
                    <a:pt x="1852" y="2029"/>
                  </a:lnTo>
                  <a:lnTo>
                    <a:pt x="1911" y="1951"/>
                  </a:lnTo>
                  <a:lnTo>
                    <a:pt x="1950" y="1891"/>
                  </a:lnTo>
                  <a:lnTo>
                    <a:pt x="1950" y="1813"/>
                  </a:lnTo>
                  <a:lnTo>
                    <a:pt x="1871" y="1498"/>
                  </a:lnTo>
                  <a:lnTo>
                    <a:pt x="1734" y="1202"/>
                  </a:lnTo>
                  <a:lnTo>
                    <a:pt x="1556" y="926"/>
                  </a:lnTo>
                  <a:lnTo>
                    <a:pt x="1359" y="690"/>
                  </a:lnTo>
                  <a:lnTo>
                    <a:pt x="1123" y="454"/>
                  </a:lnTo>
                  <a:lnTo>
                    <a:pt x="847" y="276"/>
                  </a:lnTo>
                  <a:lnTo>
                    <a:pt x="571" y="119"/>
                  </a:lnTo>
                  <a:lnTo>
                    <a:pt x="2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2536;p42">
            <a:extLst>
              <a:ext uri="{FF2B5EF4-FFF2-40B4-BE49-F238E27FC236}">
                <a16:creationId xmlns:a16="http://schemas.microsoft.com/office/drawing/2014/main" id="{20AF1291-B3F6-A345-AE78-B496B6996640}"/>
              </a:ext>
            </a:extLst>
          </p:cNvPr>
          <p:cNvSpPr txBox="1">
            <a:spLocks noGrp="1"/>
          </p:cNvSpPr>
          <p:nvPr>
            <p:ph type="title"/>
          </p:nvPr>
        </p:nvSpPr>
        <p:spPr>
          <a:xfrm>
            <a:off x="-200269" y="177327"/>
            <a:ext cx="8871438" cy="457200"/>
          </a:xfrm>
          <a:prstGeom prst="rect">
            <a:avLst/>
          </a:prstGeom>
        </p:spPr>
        <p:txBody>
          <a:bodyPr spcFirstLastPara="1" wrap="square" lIns="91425" tIns="91425" rIns="91425" bIns="91425" anchor="ctr" anchorCtr="0">
            <a:noAutofit/>
          </a:bodyPr>
          <a:lstStyle/>
          <a:p>
            <a:pPr lvl="0"/>
            <a:r>
              <a:rPr lang="en-US">
                <a:latin typeface="Nunito Black" pitchFamily="2" charset="-93"/>
              </a:rPr>
              <a:t>5. </a:t>
            </a:r>
            <a:r>
              <a:rPr lang="en-US" err="1">
                <a:latin typeface="Nunito Black" pitchFamily="2" charset="-93"/>
              </a:rPr>
              <a:t>Kết</a:t>
            </a:r>
            <a:r>
              <a:rPr lang="en-US">
                <a:latin typeface="Nunito Black" pitchFamily="2" charset="-93"/>
              </a:rPr>
              <a:t> </a:t>
            </a:r>
            <a:r>
              <a:rPr lang="en-US" err="1">
                <a:latin typeface="Nunito Black" pitchFamily="2" charset="-93"/>
              </a:rPr>
              <a:t>quả</a:t>
            </a:r>
            <a:r>
              <a:rPr lang="en-US">
                <a:latin typeface="Nunito Black" pitchFamily="2" charset="-93"/>
              </a:rPr>
              <a:t> </a:t>
            </a:r>
            <a:r>
              <a:rPr lang="en-US" err="1">
                <a:latin typeface="Nunito Black" pitchFamily="2" charset="-93"/>
              </a:rPr>
              <a:t>thực</a:t>
            </a:r>
            <a:r>
              <a:rPr lang="en-US">
                <a:latin typeface="Nunito Black" pitchFamily="2" charset="-93"/>
              </a:rPr>
              <a:t> </a:t>
            </a:r>
            <a:r>
              <a:rPr lang="en-US" err="1">
                <a:latin typeface="Nunito Black" pitchFamily="2" charset="-93"/>
              </a:rPr>
              <a:t>nghiệm</a:t>
            </a:r>
            <a:endParaRPr sz="2800">
              <a:latin typeface="Nunito Black" pitchFamily="2" charset="-93"/>
            </a:endParaRPr>
          </a:p>
        </p:txBody>
      </p:sp>
      <p:sp>
        <p:nvSpPr>
          <p:cNvPr id="59" name="Google Shape;2536;p42">
            <a:extLst>
              <a:ext uri="{FF2B5EF4-FFF2-40B4-BE49-F238E27FC236}">
                <a16:creationId xmlns:a16="http://schemas.microsoft.com/office/drawing/2014/main" id="{DA5DDE3E-1BE8-478E-8FE5-0CA77813581B}"/>
              </a:ext>
            </a:extLst>
          </p:cNvPr>
          <p:cNvSpPr txBox="1">
            <a:spLocks/>
          </p:cNvSpPr>
          <p:nvPr/>
        </p:nvSpPr>
        <p:spPr>
          <a:xfrm>
            <a:off x="845392" y="589792"/>
            <a:ext cx="2370247"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Dosis"/>
              <a:buNone/>
              <a:defRPr sz="2800" b="1" i="0" u="none" strike="noStrike" cap="none">
                <a:solidFill>
                  <a:schemeClr val="accent1"/>
                </a:solidFill>
                <a:latin typeface="Dosis"/>
                <a:ea typeface="Dosis"/>
                <a:cs typeface="Dosis"/>
                <a:sym typeface="Dosis"/>
              </a:defRPr>
            </a:lvl1pPr>
            <a:lvl2pPr marR="0" lvl="1"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en-US" sz="2000" err="1">
                <a:solidFill>
                  <a:schemeClr val="bg2">
                    <a:lumMod val="25000"/>
                  </a:schemeClr>
                </a:solidFill>
                <a:latin typeface="Nunito Black" pitchFamily="2" charset="-93"/>
              </a:rPr>
              <a:t>Kết</a:t>
            </a:r>
            <a:r>
              <a:rPr lang="en-US" sz="2000">
                <a:solidFill>
                  <a:schemeClr val="bg2">
                    <a:lumMod val="25000"/>
                  </a:schemeClr>
                </a:solidFill>
                <a:latin typeface="Nunito Black" pitchFamily="2" charset="-93"/>
              </a:rPr>
              <a:t> </a:t>
            </a:r>
            <a:r>
              <a:rPr lang="en-US" sz="2000" err="1">
                <a:solidFill>
                  <a:schemeClr val="bg2">
                    <a:lumMod val="25000"/>
                  </a:schemeClr>
                </a:solidFill>
                <a:latin typeface="Nunito Black" pitchFamily="2" charset="-93"/>
              </a:rPr>
              <a:t>quả</a:t>
            </a:r>
            <a:r>
              <a:rPr lang="en-US" sz="2000">
                <a:solidFill>
                  <a:schemeClr val="bg2">
                    <a:lumMod val="25000"/>
                  </a:schemeClr>
                </a:solidFill>
                <a:latin typeface="Nunito Black" pitchFamily="2" charset="-93"/>
              </a:rPr>
              <a:t> </a:t>
            </a:r>
            <a:r>
              <a:rPr lang="en-US" sz="2000" err="1">
                <a:solidFill>
                  <a:schemeClr val="bg2">
                    <a:lumMod val="25000"/>
                  </a:schemeClr>
                </a:solidFill>
                <a:latin typeface="Nunito Black" pitchFamily="2" charset="-93"/>
              </a:rPr>
              <a:t>dự</a:t>
            </a:r>
            <a:r>
              <a:rPr lang="en-US" sz="2000">
                <a:solidFill>
                  <a:schemeClr val="bg2">
                    <a:lumMod val="25000"/>
                  </a:schemeClr>
                </a:solidFill>
                <a:latin typeface="Nunito Black" pitchFamily="2" charset="-93"/>
              </a:rPr>
              <a:t> </a:t>
            </a:r>
            <a:r>
              <a:rPr lang="en-US" sz="2000" err="1">
                <a:solidFill>
                  <a:schemeClr val="bg2">
                    <a:lumMod val="25000"/>
                  </a:schemeClr>
                </a:solidFill>
                <a:latin typeface="Nunito Black" pitchFamily="2" charset="-93"/>
              </a:rPr>
              <a:t>đoán</a:t>
            </a:r>
            <a:r>
              <a:rPr lang="en-US" sz="2000">
                <a:solidFill>
                  <a:schemeClr val="bg2">
                    <a:lumMod val="25000"/>
                  </a:schemeClr>
                </a:solidFill>
                <a:latin typeface="Nunito Black" pitchFamily="2" charset="-93"/>
              </a:rPr>
              <a:t> </a:t>
            </a:r>
          </a:p>
        </p:txBody>
      </p:sp>
      <p:grpSp>
        <p:nvGrpSpPr>
          <p:cNvPr id="64" name="Google Shape;4435;p73">
            <a:extLst>
              <a:ext uri="{FF2B5EF4-FFF2-40B4-BE49-F238E27FC236}">
                <a16:creationId xmlns:a16="http://schemas.microsoft.com/office/drawing/2014/main" id="{105D00C8-684B-453A-A288-B3A4B7E1996E}"/>
              </a:ext>
            </a:extLst>
          </p:cNvPr>
          <p:cNvGrpSpPr/>
          <p:nvPr/>
        </p:nvGrpSpPr>
        <p:grpSpPr>
          <a:xfrm>
            <a:off x="481867" y="613876"/>
            <a:ext cx="381516" cy="400803"/>
            <a:chOff x="2496250" y="1277450"/>
            <a:chExt cx="378300" cy="397425"/>
          </a:xfrm>
        </p:grpSpPr>
        <p:sp>
          <p:nvSpPr>
            <p:cNvPr id="65" name="Google Shape;4436;p73">
              <a:extLst>
                <a:ext uri="{FF2B5EF4-FFF2-40B4-BE49-F238E27FC236}">
                  <a16:creationId xmlns:a16="http://schemas.microsoft.com/office/drawing/2014/main" id="{019AB00B-117C-43F6-B65A-06C3DEF91D07}"/>
                </a:ext>
              </a:extLst>
            </p:cNvPr>
            <p:cNvSpPr/>
            <p:nvPr/>
          </p:nvSpPr>
          <p:spPr>
            <a:xfrm>
              <a:off x="2496875" y="1345050"/>
              <a:ext cx="136550" cy="119950"/>
            </a:xfrm>
            <a:custGeom>
              <a:avLst/>
              <a:gdLst/>
              <a:ahLst/>
              <a:cxnLst/>
              <a:rect l="l" t="t" r="r" b="b"/>
              <a:pathLst>
                <a:path w="5462" h="4798" extrusionOk="0">
                  <a:moveTo>
                    <a:pt x="1481" y="1"/>
                  </a:moveTo>
                  <a:lnTo>
                    <a:pt x="1430" y="26"/>
                  </a:lnTo>
                  <a:lnTo>
                    <a:pt x="1353" y="26"/>
                  </a:lnTo>
                  <a:lnTo>
                    <a:pt x="1302" y="77"/>
                  </a:lnTo>
                  <a:lnTo>
                    <a:pt x="1277" y="128"/>
                  </a:lnTo>
                  <a:lnTo>
                    <a:pt x="27" y="2272"/>
                  </a:lnTo>
                  <a:lnTo>
                    <a:pt x="1" y="2348"/>
                  </a:lnTo>
                  <a:lnTo>
                    <a:pt x="1" y="2399"/>
                  </a:lnTo>
                  <a:lnTo>
                    <a:pt x="1" y="2476"/>
                  </a:lnTo>
                  <a:lnTo>
                    <a:pt x="27" y="2527"/>
                  </a:lnTo>
                  <a:lnTo>
                    <a:pt x="1277" y="4670"/>
                  </a:lnTo>
                  <a:lnTo>
                    <a:pt x="1302" y="4721"/>
                  </a:lnTo>
                  <a:lnTo>
                    <a:pt x="1353" y="4772"/>
                  </a:lnTo>
                  <a:lnTo>
                    <a:pt x="1430" y="4798"/>
                  </a:lnTo>
                  <a:lnTo>
                    <a:pt x="4032" y="4798"/>
                  </a:lnTo>
                  <a:lnTo>
                    <a:pt x="4084" y="4772"/>
                  </a:lnTo>
                  <a:lnTo>
                    <a:pt x="4135" y="4721"/>
                  </a:lnTo>
                  <a:lnTo>
                    <a:pt x="4186" y="4670"/>
                  </a:lnTo>
                  <a:lnTo>
                    <a:pt x="5410" y="2527"/>
                  </a:lnTo>
                  <a:lnTo>
                    <a:pt x="5436" y="2476"/>
                  </a:lnTo>
                  <a:lnTo>
                    <a:pt x="5461" y="2399"/>
                  </a:lnTo>
                  <a:lnTo>
                    <a:pt x="5436" y="2348"/>
                  </a:lnTo>
                  <a:lnTo>
                    <a:pt x="5410" y="2272"/>
                  </a:lnTo>
                  <a:lnTo>
                    <a:pt x="4186" y="128"/>
                  </a:lnTo>
                  <a:lnTo>
                    <a:pt x="4135" y="77"/>
                  </a:lnTo>
                  <a:lnTo>
                    <a:pt x="4084" y="26"/>
                  </a:lnTo>
                  <a:lnTo>
                    <a:pt x="4032" y="26"/>
                  </a:lnTo>
                  <a:lnTo>
                    <a:pt x="3956" y="1"/>
                  </a:lnTo>
                  <a:close/>
                </a:path>
              </a:pathLst>
            </a:custGeom>
            <a:solidFill>
              <a:srgbClr val="00E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437;p73">
              <a:extLst>
                <a:ext uri="{FF2B5EF4-FFF2-40B4-BE49-F238E27FC236}">
                  <a16:creationId xmlns:a16="http://schemas.microsoft.com/office/drawing/2014/main" id="{D26091AF-55A0-45ED-B5CD-876FA7E1BC09}"/>
                </a:ext>
              </a:extLst>
            </p:cNvPr>
            <p:cNvSpPr/>
            <p:nvPr/>
          </p:nvSpPr>
          <p:spPr>
            <a:xfrm>
              <a:off x="2738650" y="1345050"/>
              <a:ext cx="135900" cy="119950"/>
            </a:xfrm>
            <a:custGeom>
              <a:avLst/>
              <a:gdLst/>
              <a:ahLst/>
              <a:cxnLst/>
              <a:rect l="l" t="t" r="r" b="b"/>
              <a:pathLst>
                <a:path w="5436" h="4798" extrusionOk="0">
                  <a:moveTo>
                    <a:pt x="1480" y="1"/>
                  </a:moveTo>
                  <a:lnTo>
                    <a:pt x="1404" y="26"/>
                  </a:lnTo>
                  <a:lnTo>
                    <a:pt x="1353" y="26"/>
                  </a:lnTo>
                  <a:lnTo>
                    <a:pt x="1302" y="77"/>
                  </a:lnTo>
                  <a:lnTo>
                    <a:pt x="1276" y="128"/>
                  </a:lnTo>
                  <a:lnTo>
                    <a:pt x="26" y="2272"/>
                  </a:lnTo>
                  <a:lnTo>
                    <a:pt x="0" y="2348"/>
                  </a:lnTo>
                  <a:lnTo>
                    <a:pt x="0" y="2399"/>
                  </a:lnTo>
                  <a:lnTo>
                    <a:pt x="0" y="2476"/>
                  </a:lnTo>
                  <a:lnTo>
                    <a:pt x="26" y="2527"/>
                  </a:lnTo>
                  <a:lnTo>
                    <a:pt x="1276" y="4670"/>
                  </a:lnTo>
                  <a:lnTo>
                    <a:pt x="1302" y="4721"/>
                  </a:lnTo>
                  <a:lnTo>
                    <a:pt x="1353" y="4772"/>
                  </a:lnTo>
                  <a:lnTo>
                    <a:pt x="1404" y="4798"/>
                  </a:lnTo>
                  <a:lnTo>
                    <a:pt x="4032" y="4798"/>
                  </a:lnTo>
                  <a:lnTo>
                    <a:pt x="4083" y="4772"/>
                  </a:lnTo>
                  <a:lnTo>
                    <a:pt x="4134" y="4721"/>
                  </a:lnTo>
                  <a:lnTo>
                    <a:pt x="4185" y="4670"/>
                  </a:lnTo>
                  <a:lnTo>
                    <a:pt x="5410" y="2527"/>
                  </a:lnTo>
                  <a:lnTo>
                    <a:pt x="5435" y="2476"/>
                  </a:lnTo>
                  <a:lnTo>
                    <a:pt x="5435" y="2399"/>
                  </a:lnTo>
                  <a:lnTo>
                    <a:pt x="5435" y="2348"/>
                  </a:lnTo>
                  <a:lnTo>
                    <a:pt x="5410" y="2272"/>
                  </a:lnTo>
                  <a:lnTo>
                    <a:pt x="4185" y="128"/>
                  </a:lnTo>
                  <a:lnTo>
                    <a:pt x="4134" y="77"/>
                  </a:lnTo>
                  <a:lnTo>
                    <a:pt x="4083" y="26"/>
                  </a:lnTo>
                  <a:lnTo>
                    <a:pt x="4032" y="26"/>
                  </a:lnTo>
                  <a:lnTo>
                    <a:pt x="3955" y="1"/>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438;p73">
              <a:extLst>
                <a:ext uri="{FF2B5EF4-FFF2-40B4-BE49-F238E27FC236}">
                  <a16:creationId xmlns:a16="http://schemas.microsoft.com/office/drawing/2014/main" id="{88AD9F0C-78FB-4046-B581-6E926BECA2F1}"/>
                </a:ext>
              </a:extLst>
            </p:cNvPr>
            <p:cNvSpPr/>
            <p:nvPr/>
          </p:nvSpPr>
          <p:spPr>
            <a:xfrm>
              <a:off x="2617450" y="1415225"/>
              <a:ext cx="136525" cy="119950"/>
            </a:xfrm>
            <a:custGeom>
              <a:avLst/>
              <a:gdLst/>
              <a:ahLst/>
              <a:cxnLst/>
              <a:rect l="l" t="t" r="r" b="b"/>
              <a:pathLst>
                <a:path w="5461" h="4798" extrusionOk="0">
                  <a:moveTo>
                    <a:pt x="1506" y="0"/>
                  </a:moveTo>
                  <a:lnTo>
                    <a:pt x="1429" y="26"/>
                  </a:lnTo>
                  <a:lnTo>
                    <a:pt x="1378" y="51"/>
                  </a:lnTo>
                  <a:lnTo>
                    <a:pt x="1327" y="77"/>
                  </a:lnTo>
                  <a:lnTo>
                    <a:pt x="1276" y="128"/>
                  </a:lnTo>
                  <a:lnTo>
                    <a:pt x="51" y="2271"/>
                  </a:lnTo>
                  <a:lnTo>
                    <a:pt x="26" y="2348"/>
                  </a:lnTo>
                  <a:lnTo>
                    <a:pt x="0" y="2399"/>
                  </a:lnTo>
                  <a:lnTo>
                    <a:pt x="26" y="2475"/>
                  </a:lnTo>
                  <a:lnTo>
                    <a:pt x="51" y="2526"/>
                  </a:lnTo>
                  <a:lnTo>
                    <a:pt x="1276" y="4670"/>
                  </a:lnTo>
                  <a:lnTo>
                    <a:pt x="1327" y="4721"/>
                  </a:lnTo>
                  <a:lnTo>
                    <a:pt x="1378" y="4772"/>
                  </a:lnTo>
                  <a:lnTo>
                    <a:pt x="1429" y="4797"/>
                  </a:lnTo>
                  <a:lnTo>
                    <a:pt x="4032" y="4797"/>
                  </a:lnTo>
                  <a:lnTo>
                    <a:pt x="4108" y="4772"/>
                  </a:lnTo>
                  <a:lnTo>
                    <a:pt x="4160" y="4721"/>
                  </a:lnTo>
                  <a:lnTo>
                    <a:pt x="4185" y="4670"/>
                  </a:lnTo>
                  <a:lnTo>
                    <a:pt x="5435" y="2526"/>
                  </a:lnTo>
                  <a:lnTo>
                    <a:pt x="5461" y="2475"/>
                  </a:lnTo>
                  <a:lnTo>
                    <a:pt x="5461" y="2399"/>
                  </a:lnTo>
                  <a:lnTo>
                    <a:pt x="5461" y="2348"/>
                  </a:lnTo>
                  <a:lnTo>
                    <a:pt x="5435" y="2271"/>
                  </a:lnTo>
                  <a:lnTo>
                    <a:pt x="4185" y="128"/>
                  </a:lnTo>
                  <a:lnTo>
                    <a:pt x="4160" y="77"/>
                  </a:lnTo>
                  <a:lnTo>
                    <a:pt x="4108" y="51"/>
                  </a:lnTo>
                  <a:lnTo>
                    <a:pt x="4032" y="26"/>
                  </a:lnTo>
                  <a:lnTo>
                    <a:pt x="3981"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439;p73">
              <a:extLst>
                <a:ext uri="{FF2B5EF4-FFF2-40B4-BE49-F238E27FC236}">
                  <a16:creationId xmlns:a16="http://schemas.microsoft.com/office/drawing/2014/main" id="{1515FBA3-FEE5-45F5-8A58-78A1C2E99868}"/>
                </a:ext>
              </a:extLst>
            </p:cNvPr>
            <p:cNvSpPr/>
            <p:nvPr/>
          </p:nvSpPr>
          <p:spPr>
            <a:xfrm>
              <a:off x="2617450" y="1554925"/>
              <a:ext cx="136525" cy="119950"/>
            </a:xfrm>
            <a:custGeom>
              <a:avLst/>
              <a:gdLst/>
              <a:ahLst/>
              <a:cxnLst/>
              <a:rect l="l" t="t" r="r" b="b"/>
              <a:pathLst>
                <a:path w="5461" h="4798" extrusionOk="0">
                  <a:moveTo>
                    <a:pt x="1506" y="0"/>
                  </a:moveTo>
                  <a:lnTo>
                    <a:pt x="1429" y="26"/>
                  </a:lnTo>
                  <a:lnTo>
                    <a:pt x="1378" y="51"/>
                  </a:lnTo>
                  <a:lnTo>
                    <a:pt x="1327" y="77"/>
                  </a:lnTo>
                  <a:lnTo>
                    <a:pt x="1276" y="128"/>
                  </a:lnTo>
                  <a:lnTo>
                    <a:pt x="51" y="2297"/>
                  </a:lnTo>
                  <a:lnTo>
                    <a:pt x="26" y="2348"/>
                  </a:lnTo>
                  <a:lnTo>
                    <a:pt x="0" y="2399"/>
                  </a:lnTo>
                  <a:lnTo>
                    <a:pt x="26" y="2475"/>
                  </a:lnTo>
                  <a:lnTo>
                    <a:pt x="51" y="2526"/>
                  </a:lnTo>
                  <a:lnTo>
                    <a:pt x="1276" y="4695"/>
                  </a:lnTo>
                  <a:lnTo>
                    <a:pt x="1327" y="4721"/>
                  </a:lnTo>
                  <a:lnTo>
                    <a:pt x="1378" y="4772"/>
                  </a:lnTo>
                  <a:lnTo>
                    <a:pt x="1429" y="4797"/>
                  </a:lnTo>
                  <a:lnTo>
                    <a:pt x="4032" y="4797"/>
                  </a:lnTo>
                  <a:lnTo>
                    <a:pt x="4108" y="4772"/>
                  </a:lnTo>
                  <a:lnTo>
                    <a:pt x="4160" y="4721"/>
                  </a:lnTo>
                  <a:lnTo>
                    <a:pt x="4185" y="4695"/>
                  </a:lnTo>
                  <a:lnTo>
                    <a:pt x="5435" y="2526"/>
                  </a:lnTo>
                  <a:lnTo>
                    <a:pt x="5461" y="2475"/>
                  </a:lnTo>
                  <a:lnTo>
                    <a:pt x="5461" y="2399"/>
                  </a:lnTo>
                  <a:lnTo>
                    <a:pt x="5461" y="2348"/>
                  </a:lnTo>
                  <a:lnTo>
                    <a:pt x="5435" y="2297"/>
                  </a:lnTo>
                  <a:lnTo>
                    <a:pt x="4185" y="128"/>
                  </a:lnTo>
                  <a:lnTo>
                    <a:pt x="4160" y="77"/>
                  </a:lnTo>
                  <a:lnTo>
                    <a:pt x="4108" y="51"/>
                  </a:lnTo>
                  <a:lnTo>
                    <a:pt x="4032" y="26"/>
                  </a:lnTo>
                  <a:lnTo>
                    <a:pt x="3981" y="0"/>
                  </a:lnTo>
                  <a:close/>
                </a:path>
              </a:pathLst>
            </a:custGeom>
            <a:solidFill>
              <a:srgbClr val="8DA6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440;p73">
              <a:extLst>
                <a:ext uri="{FF2B5EF4-FFF2-40B4-BE49-F238E27FC236}">
                  <a16:creationId xmlns:a16="http://schemas.microsoft.com/office/drawing/2014/main" id="{1329F3AD-C889-46E9-B3BB-A59BB9F1F1DC}"/>
                </a:ext>
              </a:extLst>
            </p:cNvPr>
            <p:cNvSpPr/>
            <p:nvPr/>
          </p:nvSpPr>
          <p:spPr>
            <a:xfrm>
              <a:off x="2617450" y="1277450"/>
              <a:ext cx="136525" cy="119925"/>
            </a:xfrm>
            <a:custGeom>
              <a:avLst/>
              <a:gdLst/>
              <a:ahLst/>
              <a:cxnLst/>
              <a:rect l="l" t="t" r="r" b="b"/>
              <a:pathLst>
                <a:path w="5461" h="4797" extrusionOk="0">
                  <a:moveTo>
                    <a:pt x="1506" y="0"/>
                  </a:moveTo>
                  <a:lnTo>
                    <a:pt x="1429" y="26"/>
                  </a:lnTo>
                  <a:lnTo>
                    <a:pt x="1378" y="51"/>
                  </a:lnTo>
                  <a:lnTo>
                    <a:pt x="1327" y="77"/>
                  </a:lnTo>
                  <a:lnTo>
                    <a:pt x="1276" y="128"/>
                  </a:lnTo>
                  <a:lnTo>
                    <a:pt x="51" y="2271"/>
                  </a:lnTo>
                  <a:lnTo>
                    <a:pt x="26" y="2347"/>
                  </a:lnTo>
                  <a:lnTo>
                    <a:pt x="0" y="2398"/>
                  </a:lnTo>
                  <a:lnTo>
                    <a:pt x="26" y="2475"/>
                  </a:lnTo>
                  <a:lnTo>
                    <a:pt x="51" y="2526"/>
                  </a:lnTo>
                  <a:lnTo>
                    <a:pt x="1276" y="4669"/>
                  </a:lnTo>
                  <a:lnTo>
                    <a:pt x="1327" y="4720"/>
                  </a:lnTo>
                  <a:lnTo>
                    <a:pt x="1378" y="4771"/>
                  </a:lnTo>
                  <a:lnTo>
                    <a:pt x="1429" y="4797"/>
                  </a:lnTo>
                  <a:lnTo>
                    <a:pt x="4032" y="4797"/>
                  </a:lnTo>
                  <a:lnTo>
                    <a:pt x="4108" y="4771"/>
                  </a:lnTo>
                  <a:lnTo>
                    <a:pt x="4160" y="4720"/>
                  </a:lnTo>
                  <a:lnTo>
                    <a:pt x="4185" y="4669"/>
                  </a:lnTo>
                  <a:lnTo>
                    <a:pt x="5435" y="2526"/>
                  </a:lnTo>
                  <a:lnTo>
                    <a:pt x="5461" y="2475"/>
                  </a:lnTo>
                  <a:lnTo>
                    <a:pt x="5461" y="2398"/>
                  </a:lnTo>
                  <a:lnTo>
                    <a:pt x="5461" y="2347"/>
                  </a:lnTo>
                  <a:lnTo>
                    <a:pt x="5435" y="2271"/>
                  </a:lnTo>
                  <a:lnTo>
                    <a:pt x="4185" y="128"/>
                  </a:lnTo>
                  <a:lnTo>
                    <a:pt x="4160" y="77"/>
                  </a:lnTo>
                  <a:lnTo>
                    <a:pt x="4108" y="51"/>
                  </a:lnTo>
                  <a:lnTo>
                    <a:pt x="4032" y="26"/>
                  </a:lnTo>
                  <a:lnTo>
                    <a:pt x="39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441;p73">
              <a:extLst>
                <a:ext uri="{FF2B5EF4-FFF2-40B4-BE49-F238E27FC236}">
                  <a16:creationId xmlns:a16="http://schemas.microsoft.com/office/drawing/2014/main" id="{504A7D50-A908-4698-8B47-4861CA8DCE45}"/>
                </a:ext>
              </a:extLst>
            </p:cNvPr>
            <p:cNvSpPr/>
            <p:nvPr/>
          </p:nvSpPr>
          <p:spPr>
            <a:xfrm>
              <a:off x="2496250" y="1484125"/>
              <a:ext cx="136525" cy="119925"/>
            </a:xfrm>
            <a:custGeom>
              <a:avLst/>
              <a:gdLst/>
              <a:ahLst/>
              <a:cxnLst/>
              <a:rect l="l" t="t" r="r" b="b"/>
              <a:pathLst>
                <a:path w="5461" h="4797" extrusionOk="0">
                  <a:moveTo>
                    <a:pt x="1429" y="0"/>
                  </a:moveTo>
                  <a:lnTo>
                    <a:pt x="1353" y="26"/>
                  </a:lnTo>
                  <a:lnTo>
                    <a:pt x="1327" y="77"/>
                  </a:lnTo>
                  <a:lnTo>
                    <a:pt x="1276" y="128"/>
                  </a:lnTo>
                  <a:lnTo>
                    <a:pt x="26" y="2271"/>
                  </a:lnTo>
                  <a:lnTo>
                    <a:pt x="0" y="2322"/>
                  </a:lnTo>
                  <a:lnTo>
                    <a:pt x="0" y="2398"/>
                  </a:lnTo>
                  <a:lnTo>
                    <a:pt x="0" y="2450"/>
                  </a:lnTo>
                  <a:lnTo>
                    <a:pt x="26" y="2526"/>
                  </a:lnTo>
                  <a:lnTo>
                    <a:pt x="1276" y="4669"/>
                  </a:lnTo>
                  <a:lnTo>
                    <a:pt x="1327" y="4720"/>
                  </a:lnTo>
                  <a:lnTo>
                    <a:pt x="1353" y="4746"/>
                  </a:lnTo>
                  <a:lnTo>
                    <a:pt x="1429" y="4771"/>
                  </a:lnTo>
                  <a:lnTo>
                    <a:pt x="1480" y="4797"/>
                  </a:lnTo>
                  <a:lnTo>
                    <a:pt x="3981" y="4797"/>
                  </a:lnTo>
                  <a:lnTo>
                    <a:pt x="4032" y="4771"/>
                  </a:lnTo>
                  <a:lnTo>
                    <a:pt x="4083" y="4746"/>
                  </a:lnTo>
                  <a:lnTo>
                    <a:pt x="4134" y="4720"/>
                  </a:lnTo>
                  <a:lnTo>
                    <a:pt x="4185" y="4669"/>
                  </a:lnTo>
                  <a:lnTo>
                    <a:pt x="5435" y="2526"/>
                  </a:lnTo>
                  <a:lnTo>
                    <a:pt x="5461" y="2450"/>
                  </a:lnTo>
                  <a:lnTo>
                    <a:pt x="5461" y="2398"/>
                  </a:lnTo>
                  <a:lnTo>
                    <a:pt x="5461" y="2322"/>
                  </a:lnTo>
                  <a:lnTo>
                    <a:pt x="5435" y="2271"/>
                  </a:lnTo>
                  <a:lnTo>
                    <a:pt x="4185" y="128"/>
                  </a:lnTo>
                  <a:lnTo>
                    <a:pt x="4134" y="77"/>
                  </a:lnTo>
                  <a:lnTo>
                    <a:pt x="4083" y="26"/>
                  </a:lnTo>
                  <a:lnTo>
                    <a:pt x="4032" y="0"/>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442;p73">
              <a:extLst>
                <a:ext uri="{FF2B5EF4-FFF2-40B4-BE49-F238E27FC236}">
                  <a16:creationId xmlns:a16="http://schemas.microsoft.com/office/drawing/2014/main" id="{590C1530-FD2E-419B-AF05-B7A34CD359CD}"/>
                </a:ext>
              </a:extLst>
            </p:cNvPr>
            <p:cNvSpPr/>
            <p:nvPr/>
          </p:nvSpPr>
          <p:spPr>
            <a:xfrm>
              <a:off x="2576625" y="1345050"/>
              <a:ext cx="56800" cy="119950"/>
            </a:xfrm>
            <a:custGeom>
              <a:avLst/>
              <a:gdLst/>
              <a:ahLst/>
              <a:cxnLst/>
              <a:rect l="l" t="t" r="r" b="b"/>
              <a:pathLst>
                <a:path w="2272" h="4798" extrusionOk="0">
                  <a:moveTo>
                    <a:pt x="0" y="1"/>
                  </a:moveTo>
                  <a:lnTo>
                    <a:pt x="77" y="26"/>
                  </a:lnTo>
                  <a:lnTo>
                    <a:pt x="128" y="26"/>
                  </a:lnTo>
                  <a:lnTo>
                    <a:pt x="179" y="77"/>
                  </a:lnTo>
                  <a:lnTo>
                    <a:pt x="205" y="128"/>
                  </a:lnTo>
                  <a:lnTo>
                    <a:pt x="1455" y="2272"/>
                  </a:lnTo>
                  <a:lnTo>
                    <a:pt x="1480" y="2348"/>
                  </a:lnTo>
                  <a:lnTo>
                    <a:pt x="1480" y="2399"/>
                  </a:lnTo>
                  <a:lnTo>
                    <a:pt x="1480" y="2476"/>
                  </a:lnTo>
                  <a:lnTo>
                    <a:pt x="1455" y="2527"/>
                  </a:lnTo>
                  <a:lnTo>
                    <a:pt x="205" y="4670"/>
                  </a:lnTo>
                  <a:lnTo>
                    <a:pt x="179" y="4721"/>
                  </a:lnTo>
                  <a:lnTo>
                    <a:pt x="128" y="4772"/>
                  </a:lnTo>
                  <a:lnTo>
                    <a:pt x="77" y="4798"/>
                  </a:lnTo>
                  <a:lnTo>
                    <a:pt x="842" y="4798"/>
                  </a:lnTo>
                  <a:lnTo>
                    <a:pt x="894" y="4772"/>
                  </a:lnTo>
                  <a:lnTo>
                    <a:pt x="945" y="4721"/>
                  </a:lnTo>
                  <a:lnTo>
                    <a:pt x="996" y="4670"/>
                  </a:lnTo>
                  <a:lnTo>
                    <a:pt x="2220" y="2527"/>
                  </a:lnTo>
                  <a:lnTo>
                    <a:pt x="2246" y="2476"/>
                  </a:lnTo>
                  <a:lnTo>
                    <a:pt x="2271" y="2399"/>
                  </a:lnTo>
                  <a:lnTo>
                    <a:pt x="2246" y="2348"/>
                  </a:lnTo>
                  <a:lnTo>
                    <a:pt x="2220" y="2272"/>
                  </a:lnTo>
                  <a:lnTo>
                    <a:pt x="996" y="128"/>
                  </a:lnTo>
                  <a:lnTo>
                    <a:pt x="945" y="77"/>
                  </a:lnTo>
                  <a:lnTo>
                    <a:pt x="894" y="26"/>
                  </a:lnTo>
                  <a:lnTo>
                    <a:pt x="842" y="26"/>
                  </a:lnTo>
                  <a:lnTo>
                    <a:pt x="766" y="1"/>
                  </a:lnTo>
                  <a:close/>
                </a:path>
              </a:pathLst>
            </a:custGeom>
            <a:solidFill>
              <a:srgbClr val="00E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443;p73">
              <a:extLst>
                <a:ext uri="{FF2B5EF4-FFF2-40B4-BE49-F238E27FC236}">
                  <a16:creationId xmlns:a16="http://schemas.microsoft.com/office/drawing/2014/main" id="{3B34D6C4-88FC-4B34-92E1-0A253508EB4C}"/>
                </a:ext>
              </a:extLst>
            </p:cNvPr>
            <p:cNvSpPr/>
            <p:nvPr/>
          </p:nvSpPr>
          <p:spPr>
            <a:xfrm>
              <a:off x="2818375" y="1345050"/>
              <a:ext cx="56175" cy="119950"/>
            </a:xfrm>
            <a:custGeom>
              <a:avLst/>
              <a:gdLst/>
              <a:ahLst/>
              <a:cxnLst/>
              <a:rect l="l" t="t" r="r" b="b"/>
              <a:pathLst>
                <a:path w="2247" h="4798" extrusionOk="0">
                  <a:moveTo>
                    <a:pt x="1" y="1"/>
                  </a:moveTo>
                  <a:lnTo>
                    <a:pt x="52" y="26"/>
                  </a:lnTo>
                  <a:lnTo>
                    <a:pt x="128" y="26"/>
                  </a:lnTo>
                  <a:lnTo>
                    <a:pt x="180" y="77"/>
                  </a:lnTo>
                  <a:lnTo>
                    <a:pt x="205" y="128"/>
                  </a:lnTo>
                  <a:lnTo>
                    <a:pt x="1455" y="2272"/>
                  </a:lnTo>
                  <a:lnTo>
                    <a:pt x="1481" y="2348"/>
                  </a:lnTo>
                  <a:lnTo>
                    <a:pt x="1481" y="2399"/>
                  </a:lnTo>
                  <a:lnTo>
                    <a:pt x="1481" y="2476"/>
                  </a:lnTo>
                  <a:lnTo>
                    <a:pt x="1455" y="2527"/>
                  </a:lnTo>
                  <a:lnTo>
                    <a:pt x="205" y="4670"/>
                  </a:lnTo>
                  <a:lnTo>
                    <a:pt x="180" y="4721"/>
                  </a:lnTo>
                  <a:lnTo>
                    <a:pt x="128" y="4772"/>
                  </a:lnTo>
                  <a:lnTo>
                    <a:pt x="52" y="4798"/>
                  </a:lnTo>
                  <a:lnTo>
                    <a:pt x="843" y="4798"/>
                  </a:lnTo>
                  <a:lnTo>
                    <a:pt x="894" y="4772"/>
                  </a:lnTo>
                  <a:lnTo>
                    <a:pt x="945" y="4721"/>
                  </a:lnTo>
                  <a:lnTo>
                    <a:pt x="996" y="4670"/>
                  </a:lnTo>
                  <a:lnTo>
                    <a:pt x="2221" y="2527"/>
                  </a:lnTo>
                  <a:lnTo>
                    <a:pt x="2246" y="2476"/>
                  </a:lnTo>
                  <a:lnTo>
                    <a:pt x="2246" y="2399"/>
                  </a:lnTo>
                  <a:lnTo>
                    <a:pt x="2246" y="2348"/>
                  </a:lnTo>
                  <a:lnTo>
                    <a:pt x="2221" y="2272"/>
                  </a:lnTo>
                  <a:lnTo>
                    <a:pt x="996" y="128"/>
                  </a:lnTo>
                  <a:lnTo>
                    <a:pt x="945" y="77"/>
                  </a:lnTo>
                  <a:lnTo>
                    <a:pt x="894" y="26"/>
                  </a:lnTo>
                  <a:lnTo>
                    <a:pt x="843" y="26"/>
                  </a:lnTo>
                  <a:lnTo>
                    <a:pt x="766" y="1"/>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444;p73">
              <a:extLst>
                <a:ext uri="{FF2B5EF4-FFF2-40B4-BE49-F238E27FC236}">
                  <a16:creationId xmlns:a16="http://schemas.microsoft.com/office/drawing/2014/main" id="{E75FBD45-C7EF-44BB-AFD0-4080573347FC}"/>
                </a:ext>
              </a:extLst>
            </p:cNvPr>
            <p:cNvSpPr/>
            <p:nvPr/>
          </p:nvSpPr>
          <p:spPr>
            <a:xfrm>
              <a:off x="2697825" y="1415225"/>
              <a:ext cx="56150" cy="119950"/>
            </a:xfrm>
            <a:custGeom>
              <a:avLst/>
              <a:gdLst/>
              <a:ahLst/>
              <a:cxnLst/>
              <a:rect l="l" t="t" r="r" b="b"/>
              <a:pathLst>
                <a:path w="2246" h="4798" extrusionOk="0">
                  <a:moveTo>
                    <a:pt x="0" y="0"/>
                  </a:moveTo>
                  <a:lnTo>
                    <a:pt x="51" y="26"/>
                  </a:lnTo>
                  <a:lnTo>
                    <a:pt x="102" y="51"/>
                  </a:lnTo>
                  <a:lnTo>
                    <a:pt x="154" y="77"/>
                  </a:lnTo>
                  <a:lnTo>
                    <a:pt x="205" y="128"/>
                  </a:lnTo>
                  <a:lnTo>
                    <a:pt x="1455" y="2271"/>
                  </a:lnTo>
                  <a:lnTo>
                    <a:pt x="1480" y="2348"/>
                  </a:lnTo>
                  <a:lnTo>
                    <a:pt x="1480" y="2399"/>
                  </a:lnTo>
                  <a:lnTo>
                    <a:pt x="1480" y="2475"/>
                  </a:lnTo>
                  <a:lnTo>
                    <a:pt x="1455" y="2526"/>
                  </a:lnTo>
                  <a:lnTo>
                    <a:pt x="205" y="4670"/>
                  </a:lnTo>
                  <a:lnTo>
                    <a:pt x="154" y="4721"/>
                  </a:lnTo>
                  <a:lnTo>
                    <a:pt x="102" y="4772"/>
                  </a:lnTo>
                  <a:lnTo>
                    <a:pt x="51" y="4797"/>
                  </a:lnTo>
                  <a:lnTo>
                    <a:pt x="817" y="4797"/>
                  </a:lnTo>
                  <a:lnTo>
                    <a:pt x="893" y="4772"/>
                  </a:lnTo>
                  <a:lnTo>
                    <a:pt x="945" y="4721"/>
                  </a:lnTo>
                  <a:lnTo>
                    <a:pt x="970" y="4670"/>
                  </a:lnTo>
                  <a:lnTo>
                    <a:pt x="2220" y="2526"/>
                  </a:lnTo>
                  <a:lnTo>
                    <a:pt x="2246" y="2475"/>
                  </a:lnTo>
                  <a:lnTo>
                    <a:pt x="2246" y="2399"/>
                  </a:lnTo>
                  <a:lnTo>
                    <a:pt x="2246" y="2348"/>
                  </a:lnTo>
                  <a:lnTo>
                    <a:pt x="2220" y="2271"/>
                  </a:lnTo>
                  <a:lnTo>
                    <a:pt x="970" y="128"/>
                  </a:lnTo>
                  <a:lnTo>
                    <a:pt x="945" y="77"/>
                  </a:lnTo>
                  <a:lnTo>
                    <a:pt x="893" y="51"/>
                  </a:lnTo>
                  <a:lnTo>
                    <a:pt x="817" y="26"/>
                  </a:lnTo>
                  <a:lnTo>
                    <a:pt x="766"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445;p73">
              <a:extLst>
                <a:ext uri="{FF2B5EF4-FFF2-40B4-BE49-F238E27FC236}">
                  <a16:creationId xmlns:a16="http://schemas.microsoft.com/office/drawing/2014/main" id="{4F9DFDE3-EEBA-45C6-9B14-EA470A28E980}"/>
                </a:ext>
              </a:extLst>
            </p:cNvPr>
            <p:cNvSpPr/>
            <p:nvPr/>
          </p:nvSpPr>
          <p:spPr>
            <a:xfrm>
              <a:off x="2697825" y="1554925"/>
              <a:ext cx="56150" cy="119950"/>
            </a:xfrm>
            <a:custGeom>
              <a:avLst/>
              <a:gdLst/>
              <a:ahLst/>
              <a:cxnLst/>
              <a:rect l="l" t="t" r="r" b="b"/>
              <a:pathLst>
                <a:path w="2246" h="4798" extrusionOk="0">
                  <a:moveTo>
                    <a:pt x="0" y="0"/>
                  </a:moveTo>
                  <a:lnTo>
                    <a:pt x="51" y="26"/>
                  </a:lnTo>
                  <a:lnTo>
                    <a:pt x="102" y="51"/>
                  </a:lnTo>
                  <a:lnTo>
                    <a:pt x="154" y="77"/>
                  </a:lnTo>
                  <a:lnTo>
                    <a:pt x="205" y="128"/>
                  </a:lnTo>
                  <a:lnTo>
                    <a:pt x="1455" y="2297"/>
                  </a:lnTo>
                  <a:lnTo>
                    <a:pt x="1480" y="2348"/>
                  </a:lnTo>
                  <a:lnTo>
                    <a:pt x="1480" y="2399"/>
                  </a:lnTo>
                  <a:lnTo>
                    <a:pt x="1480" y="2475"/>
                  </a:lnTo>
                  <a:lnTo>
                    <a:pt x="1455" y="2526"/>
                  </a:lnTo>
                  <a:lnTo>
                    <a:pt x="205" y="4695"/>
                  </a:lnTo>
                  <a:lnTo>
                    <a:pt x="154" y="4721"/>
                  </a:lnTo>
                  <a:lnTo>
                    <a:pt x="102" y="4772"/>
                  </a:lnTo>
                  <a:lnTo>
                    <a:pt x="51" y="4797"/>
                  </a:lnTo>
                  <a:lnTo>
                    <a:pt x="817" y="4797"/>
                  </a:lnTo>
                  <a:lnTo>
                    <a:pt x="893" y="4772"/>
                  </a:lnTo>
                  <a:lnTo>
                    <a:pt x="945" y="4721"/>
                  </a:lnTo>
                  <a:lnTo>
                    <a:pt x="970" y="4695"/>
                  </a:lnTo>
                  <a:lnTo>
                    <a:pt x="2220" y="2526"/>
                  </a:lnTo>
                  <a:lnTo>
                    <a:pt x="2246" y="2475"/>
                  </a:lnTo>
                  <a:lnTo>
                    <a:pt x="2246" y="2399"/>
                  </a:lnTo>
                  <a:lnTo>
                    <a:pt x="2246" y="2348"/>
                  </a:lnTo>
                  <a:lnTo>
                    <a:pt x="2220" y="2297"/>
                  </a:lnTo>
                  <a:lnTo>
                    <a:pt x="970" y="128"/>
                  </a:lnTo>
                  <a:lnTo>
                    <a:pt x="945" y="77"/>
                  </a:lnTo>
                  <a:lnTo>
                    <a:pt x="893" y="51"/>
                  </a:lnTo>
                  <a:lnTo>
                    <a:pt x="817" y="26"/>
                  </a:lnTo>
                  <a:lnTo>
                    <a:pt x="766" y="0"/>
                  </a:lnTo>
                  <a:close/>
                </a:path>
              </a:pathLst>
            </a:custGeom>
            <a:solidFill>
              <a:srgbClr val="8DA6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446;p73">
              <a:extLst>
                <a:ext uri="{FF2B5EF4-FFF2-40B4-BE49-F238E27FC236}">
                  <a16:creationId xmlns:a16="http://schemas.microsoft.com/office/drawing/2014/main" id="{DBA9FBC3-F4E4-48C2-AE6C-4CC4382699D4}"/>
                </a:ext>
              </a:extLst>
            </p:cNvPr>
            <p:cNvSpPr/>
            <p:nvPr/>
          </p:nvSpPr>
          <p:spPr>
            <a:xfrm>
              <a:off x="2697825" y="1277450"/>
              <a:ext cx="56150" cy="119925"/>
            </a:xfrm>
            <a:custGeom>
              <a:avLst/>
              <a:gdLst/>
              <a:ahLst/>
              <a:cxnLst/>
              <a:rect l="l" t="t" r="r" b="b"/>
              <a:pathLst>
                <a:path w="2246" h="4797" extrusionOk="0">
                  <a:moveTo>
                    <a:pt x="0" y="0"/>
                  </a:moveTo>
                  <a:lnTo>
                    <a:pt x="51" y="26"/>
                  </a:lnTo>
                  <a:lnTo>
                    <a:pt x="102" y="51"/>
                  </a:lnTo>
                  <a:lnTo>
                    <a:pt x="154" y="77"/>
                  </a:lnTo>
                  <a:lnTo>
                    <a:pt x="205" y="128"/>
                  </a:lnTo>
                  <a:lnTo>
                    <a:pt x="1455" y="2271"/>
                  </a:lnTo>
                  <a:lnTo>
                    <a:pt x="1480" y="2347"/>
                  </a:lnTo>
                  <a:lnTo>
                    <a:pt x="1480" y="2398"/>
                  </a:lnTo>
                  <a:lnTo>
                    <a:pt x="1480" y="2475"/>
                  </a:lnTo>
                  <a:lnTo>
                    <a:pt x="1455" y="2526"/>
                  </a:lnTo>
                  <a:lnTo>
                    <a:pt x="205" y="4669"/>
                  </a:lnTo>
                  <a:lnTo>
                    <a:pt x="154" y="4720"/>
                  </a:lnTo>
                  <a:lnTo>
                    <a:pt x="102" y="4771"/>
                  </a:lnTo>
                  <a:lnTo>
                    <a:pt x="51" y="4797"/>
                  </a:lnTo>
                  <a:lnTo>
                    <a:pt x="817" y="4797"/>
                  </a:lnTo>
                  <a:lnTo>
                    <a:pt x="893" y="4771"/>
                  </a:lnTo>
                  <a:lnTo>
                    <a:pt x="945" y="4720"/>
                  </a:lnTo>
                  <a:lnTo>
                    <a:pt x="970" y="4669"/>
                  </a:lnTo>
                  <a:lnTo>
                    <a:pt x="2220" y="2526"/>
                  </a:lnTo>
                  <a:lnTo>
                    <a:pt x="2246" y="2475"/>
                  </a:lnTo>
                  <a:lnTo>
                    <a:pt x="2246" y="2398"/>
                  </a:lnTo>
                  <a:lnTo>
                    <a:pt x="2246" y="2347"/>
                  </a:lnTo>
                  <a:lnTo>
                    <a:pt x="2220" y="2271"/>
                  </a:lnTo>
                  <a:lnTo>
                    <a:pt x="970" y="128"/>
                  </a:lnTo>
                  <a:lnTo>
                    <a:pt x="945" y="77"/>
                  </a:lnTo>
                  <a:lnTo>
                    <a:pt x="893" y="51"/>
                  </a:lnTo>
                  <a:lnTo>
                    <a:pt x="817" y="26"/>
                  </a:lnTo>
                  <a:lnTo>
                    <a:pt x="7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447;p73">
              <a:extLst>
                <a:ext uri="{FF2B5EF4-FFF2-40B4-BE49-F238E27FC236}">
                  <a16:creationId xmlns:a16="http://schemas.microsoft.com/office/drawing/2014/main" id="{257916ED-E0C4-4542-941A-3433313348C8}"/>
                </a:ext>
              </a:extLst>
            </p:cNvPr>
            <p:cNvSpPr/>
            <p:nvPr/>
          </p:nvSpPr>
          <p:spPr>
            <a:xfrm>
              <a:off x="2575975" y="1484125"/>
              <a:ext cx="56800" cy="119925"/>
            </a:xfrm>
            <a:custGeom>
              <a:avLst/>
              <a:gdLst/>
              <a:ahLst/>
              <a:cxnLst/>
              <a:rect l="l" t="t" r="r" b="b"/>
              <a:pathLst>
                <a:path w="2272" h="4797" extrusionOk="0">
                  <a:moveTo>
                    <a:pt x="77" y="0"/>
                  </a:moveTo>
                  <a:lnTo>
                    <a:pt x="129" y="26"/>
                  </a:lnTo>
                  <a:lnTo>
                    <a:pt x="180" y="77"/>
                  </a:lnTo>
                  <a:lnTo>
                    <a:pt x="231" y="128"/>
                  </a:lnTo>
                  <a:lnTo>
                    <a:pt x="1455" y="2271"/>
                  </a:lnTo>
                  <a:lnTo>
                    <a:pt x="1481" y="2322"/>
                  </a:lnTo>
                  <a:lnTo>
                    <a:pt x="1506" y="2398"/>
                  </a:lnTo>
                  <a:lnTo>
                    <a:pt x="1481" y="2450"/>
                  </a:lnTo>
                  <a:lnTo>
                    <a:pt x="1455" y="2526"/>
                  </a:lnTo>
                  <a:lnTo>
                    <a:pt x="231" y="4669"/>
                  </a:lnTo>
                  <a:lnTo>
                    <a:pt x="180" y="4720"/>
                  </a:lnTo>
                  <a:lnTo>
                    <a:pt x="129" y="4746"/>
                  </a:lnTo>
                  <a:lnTo>
                    <a:pt x="77" y="4771"/>
                  </a:lnTo>
                  <a:lnTo>
                    <a:pt x="1" y="4797"/>
                  </a:lnTo>
                  <a:lnTo>
                    <a:pt x="792" y="4797"/>
                  </a:lnTo>
                  <a:lnTo>
                    <a:pt x="843" y="4771"/>
                  </a:lnTo>
                  <a:lnTo>
                    <a:pt x="894" y="4746"/>
                  </a:lnTo>
                  <a:lnTo>
                    <a:pt x="945" y="4720"/>
                  </a:lnTo>
                  <a:lnTo>
                    <a:pt x="996" y="4669"/>
                  </a:lnTo>
                  <a:lnTo>
                    <a:pt x="2246" y="2526"/>
                  </a:lnTo>
                  <a:lnTo>
                    <a:pt x="2272" y="2450"/>
                  </a:lnTo>
                  <a:lnTo>
                    <a:pt x="2272" y="2398"/>
                  </a:lnTo>
                  <a:lnTo>
                    <a:pt x="2272" y="2322"/>
                  </a:lnTo>
                  <a:lnTo>
                    <a:pt x="2246" y="2271"/>
                  </a:lnTo>
                  <a:lnTo>
                    <a:pt x="996" y="128"/>
                  </a:lnTo>
                  <a:lnTo>
                    <a:pt x="945" y="77"/>
                  </a:lnTo>
                  <a:lnTo>
                    <a:pt x="894" y="26"/>
                  </a:lnTo>
                  <a:lnTo>
                    <a:pt x="843" y="0"/>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448;p73">
              <a:extLst>
                <a:ext uri="{FF2B5EF4-FFF2-40B4-BE49-F238E27FC236}">
                  <a16:creationId xmlns:a16="http://schemas.microsoft.com/office/drawing/2014/main" id="{8482E952-1504-4DAA-88EC-C86300139121}"/>
                </a:ext>
              </a:extLst>
            </p:cNvPr>
            <p:cNvSpPr/>
            <p:nvPr/>
          </p:nvSpPr>
          <p:spPr>
            <a:xfrm>
              <a:off x="2528775" y="1531325"/>
              <a:ext cx="12800" cy="12775"/>
            </a:xfrm>
            <a:custGeom>
              <a:avLst/>
              <a:gdLst/>
              <a:ahLst/>
              <a:cxnLst/>
              <a:rect l="l" t="t" r="r" b="b"/>
              <a:pathLst>
                <a:path w="512" h="511" extrusionOk="0">
                  <a:moveTo>
                    <a:pt x="256" y="0"/>
                  </a:moveTo>
                  <a:lnTo>
                    <a:pt x="154" y="26"/>
                  </a:lnTo>
                  <a:lnTo>
                    <a:pt x="77" y="77"/>
                  </a:lnTo>
                  <a:lnTo>
                    <a:pt x="26" y="153"/>
                  </a:lnTo>
                  <a:lnTo>
                    <a:pt x="1" y="255"/>
                  </a:lnTo>
                  <a:lnTo>
                    <a:pt x="26" y="357"/>
                  </a:lnTo>
                  <a:lnTo>
                    <a:pt x="77" y="434"/>
                  </a:lnTo>
                  <a:lnTo>
                    <a:pt x="154" y="485"/>
                  </a:lnTo>
                  <a:lnTo>
                    <a:pt x="256" y="510"/>
                  </a:lnTo>
                  <a:lnTo>
                    <a:pt x="358" y="485"/>
                  </a:lnTo>
                  <a:lnTo>
                    <a:pt x="435" y="434"/>
                  </a:lnTo>
                  <a:lnTo>
                    <a:pt x="486" y="357"/>
                  </a:lnTo>
                  <a:lnTo>
                    <a:pt x="511" y="255"/>
                  </a:lnTo>
                  <a:lnTo>
                    <a:pt x="486" y="153"/>
                  </a:lnTo>
                  <a:lnTo>
                    <a:pt x="435" y="77"/>
                  </a:lnTo>
                  <a:lnTo>
                    <a:pt x="358" y="26"/>
                  </a:lnTo>
                  <a:lnTo>
                    <a:pt x="256" y="0"/>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449;p73">
              <a:extLst>
                <a:ext uri="{FF2B5EF4-FFF2-40B4-BE49-F238E27FC236}">
                  <a16:creationId xmlns:a16="http://schemas.microsoft.com/office/drawing/2014/main" id="{8D13036C-B88E-49FE-AF80-0408A9A7139F}"/>
                </a:ext>
              </a:extLst>
            </p:cNvPr>
            <p:cNvSpPr/>
            <p:nvPr/>
          </p:nvSpPr>
          <p:spPr>
            <a:xfrm>
              <a:off x="2547275" y="1507725"/>
              <a:ext cx="12800" cy="13400"/>
            </a:xfrm>
            <a:custGeom>
              <a:avLst/>
              <a:gdLst/>
              <a:ahLst/>
              <a:cxnLst/>
              <a:rect l="l" t="t" r="r" b="b"/>
              <a:pathLst>
                <a:path w="512" h="536" extrusionOk="0">
                  <a:moveTo>
                    <a:pt x="256" y="0"/>
                  </a:moveTo>
                  <a:lnTo>
                    <a:pt x="154" y="26"/>
                  </a:lnTo>
                  <a:lnTo>
                    <a:pt x="77" y="77"/>
                  </a:lnTo>
                  <a:lnTo>
                    <a:pt x="26" y="179"/>
                  </a:lnTo>
                  <a:lnTo>
                    <a:pt x="1" y="281"/>
                  </a:lnTo>
                  <a:lnTo>
                    <a:pt x="26" y="357"/>
                  </a:lnTo>
                  <a:lnTo>
                    <a:pt x="77" y="459"/>
                  </a:lnTo>
                  <a:lnTo>
                    <a:pt x="154" y="510"/>
                  </a:lnTo>
                  <a:lnTo>
                    <a:pt x="256" y="536"/>
                  </a:lnTo>
                  <a:lnTo>
                    <a:pt x="358" y="510"/>
                  </a:lnTo>
                  <a:lnTo>
                    <a:pt x="434" y="459"/>
                  </a:lnTo>
                  <a:lnTo>
                    <a:pt x="511" y="357"/>
                  </a:lnTo>
                  <a:lnTo>
                    <a:pt x="511" y="281"/>
                  </a:lnTo>
                  <a:lnTo>
                    <a:pt x="511" y="179"/>
                  </a:lnTo>
                  <a:lnTo>
                    <a:pt x="434" y="77"/>
                  </a:lnTo>
                  <a:lnTo>
                    <a:pt x="358" y="26"/>
                  </a:lnTo>
                  <a:lnTo>
                    <a:pt x="256" y="0"/>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450;p73">
              <a:extLst>
                <a:ext uri="{FF2B5EF4-FFF2-40B4-BE49-F238E27FC236}">
                  <a16:creationId xmlns:a16="http://schemas.microsoft.com/office/drawing/2014/main" id="{292DBE58-F633-4804-A01B-39008277E843}"/>
                </a:ext>
              </a:extLst>
            </p:cNvPr>
            <p:cNvSpPr/>
            <p:nvPr/>
          </p:nvSpPr>
          <p:spPr>
            <a:xfrm>
              <a:off x="2817750" y="1369925"/>
              <a:ext cx="12775" cy="13425"/>
            </a:xfrm>
            <a:custGeom>
              <a:avLst/>
              <a:gdLst/>
              <a:ahLst/>
              <a:cxnLst/>
              <a:rect l="l" t="t" r="r" b="b"/>
              <a:pathLst>
                <a:path w="511" h="537" extrusionOk="0">
                  <a:moveTo>
                    <a:pt x="256" y="1"/>
                  </a:moveTo>
                  <a:lnTo>
                    <a:pt x="153" y="26"/>
                  </a:lnTo>
                  <a:lnTo>
                    <a:pt x="77" y="77"/>
                  </a:lnTo>
                  <a:lnTo>
                    <a:pt x="26" y="179"/>
                  </a:lnTo>
                  <a:lnTo>
                    <a:pt x="0" y="281"/>
                  </a:lnTo>
                  <a:lnTo>
                    <a:pt x="26" y="358"/>
                  </a:lnTo>
                  <a:lnTo>
                    <a:pt x="77" y="460"/>
                  </a:lnTo>
                  <a:lnTo>
                    <a:pt x="153" y="511"/>
                  </a:lnTo>
                  <a:lnTo>
                    <a:pt x="256" y="537"/>
                  </a:lnTo>
                  <a:lnTo>
                    <a:pt x="358" y="511"/>
                  </a:lnTo>
                  <a:lnTo>
                    <a:pt x="434" y="460"/>
                  </a:lnTo>
                  <a:lnTo>
                    <a:pt x="485" y="358"/>
                  </a:lnTo>
                  <a:lnTo>
                    <a:pt x="511" y="281"/>
                  </a:lnTo>
                  <a:lnTo>
                    <a:pt x="485" y="179"/>
                  </a:lnTo>
                  <a:lnTo>
                    <a:pt x="434" y="77"/>
                  </a:lnTo>
                  <a:lnTo>
                    <a:pt x="358" y="26"/>
                  </a:lnTo>
                  <a:lnTo>
                    <a:pt x="256" y="1"/>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451;p73">
              <a:extLst>
                <a:ext uri="{FF2B5EF4-FFF2-40B4-BE49-F238E27FC236}">
                  <a16:creationId xmlns:a16="http://schemas.microsoft.com/office/drawing/2014/main" id="{4C1BDE2C-7216-4AF2-B8D1-10990EA1BF54}"/>
                </a:ext>
              </a:extLst>
            </p:cNvPr>
            <p:cNvSpPr/>
            <p:nvPr/>
          </p:nvSpPr>
          <p:spPr>
            <a:xfrm>
              <a:off x="2706750" y="1477725"/>
              <a:ext cx="12775" cy="12800"/>
            </a:xfrm>
            <a:custGeom>
              <a:avLst/>
              <a:gdLst/>
              <a:ahLst/>
              <a:cxnLst/>
              <a:rect l="l" t="t" r="r" b="b"/>
              <a:pathLst>
                <a:path w="511" h="512" extrusionOk="0">
                  <a:moveTo>
                    <a:pt x="256" y="1"/>
                  </a:moveTo>
                  <a:lnTo>
                    <a:pt x="154" y="26"/>
                  </a:lnTo>
                  <a:lnTo>
                    <a:pt x="77" y="77"/>
                  </a:lnTo>
                  <a:lnTo>
                    <a:pt x="26" y="154"/>
                  </a:lnTo>
                  <a:lnTo>
                    <a:pt x="1" y="256"/>
                  </a:lnTo>
                  <a:lnTo>
                    <a:pt x="26" y="358"/>
                  </a:lnTo>
                  <a:lnTo>
                    <a:pt x="77" y="435"/>
                  </a:lnTo>
                  <a:lnTo>
                    <a:pt x="154" y="486"/>
                  </a:lnTo>
                  <a:lnTo>
                    <a:pt x="256" y="511"/>
                  </a:lnTo>
                  <a:lnTo>
                    <a:pt x="358" y="486"/>
                  </a:lnTo>
                  <a:lnTo>
                    <a:pt x="434" y="435"/>
                  </a:lnTo>
                  <a:lnTo>
                    <a:pt x="485" y="358"/>
                  </a:lnTo>
                  <a:lnTo>
                    <a:pt x="511" y="256"/>
                  </a:lnTo>
                  <a:lnTo>
                    <a:pt x="485" y="154"/>
                  </a:lnTo>
                  <a:lnTo>
                    <a:pt x="434" y="77"/>
                  </a:lnTo>
                  <a:lnTo>
                    <a:pt x="358" y="26"/>
                  </a:lnTo>
                  <a:lnTo>
                    <a:pt x="256"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452;p73">
              <a:extLst>
                <a:ext uri="{FF2B5EF4-FFF2-40B4-BE49-F238E27FC236}">
                  <a16:creationId xmlns:a16="http://schemas.microsoft.com/office/drawing/2014/main" id="{5FD91CA5-6D39-4829-A469-8684E15DFBAD}"/>
                </a:ext>
              </a:extLst>
            </p:cNvPr>
            <p:cNvSpPr/>
            <p:nvPr/>
          </p:nvSpPr>
          <p:spPr>
            <a:xfrm>
              <a:off x="2702300" y="1452225"/>
              <a:ext cx="12775" cy="12775"/>
            </a:xfrm>
            <a:custGeom>
              <a:avLst/>
              <a:gdLst/>
              <a:ahLst/>
              <a:cxnLst/>
              <a:rect l="l" t="t" r="r" b="b"/>
              <a:pathLst>
                <a:path w="511" h="511" extrusionOk="0">
                  <a:moveTo>
                    <a:pt x="255" y="0"/>
                  </a:moveTo>
                  <a:lnTo>
                    <a:pt x="153" y="26"/>
                  </a:lnTo>
                  <a:lnTo>
                    <a:pt x="77" y="77"/>
                  </a:lnTo>
                  <a:lnTo>
                    <a:pt x="26" y="153"/>
                  </a:lnTo>
                  <a:lnTo>
                    <a:pt x="0" y="255"/>
                  </a:lnTo>
                  <a:lnTo>
                    <a:pt x="26" y="357"/>
                  </a:lnTo>
                  <a:lnTo>
                    <a:pt x="77" y="434"/>
                  </a:lnTo>
                  <a:lnTo>
                    <a:pt x="153" y="485"/>
                  </a:lnTo>
                  <a:lnTo>
                    <a:pt x="255" y="511"/>
                  </a:lnTo>
                  <a:lnTo>
                    <a:pt x="357" y="485"/>
                  </a:lnTo>
                  <a:lnTo>
                    <a:pt x="434" y="434"/>
                  </a:lnTo>
                  <a:lnTo>
                    <a:pt x="485" y="357"/>
                  </a:lnTo>
                  <a:lnTo>
                    <a:pt x="510" y="255"/>
                  </a:lnTo>
                  <a:lnTo>
                    <a:pt x="485" y="153"/>
                  </a:lnTo>
                  <a:lnTo>
                    <a:pt x="434" y="77"/>
                  </a:lnTo>
                  <a:lnTo>
                    <a:pt x="357" y="26"/>
                  </a:lnTo>
                  <a:lnTo>
                    <a:pt x="255"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Hình ảnh 6">
            <a:extLst>
              <a:ext uri="{FF2B5EF4-FFF2-40B4-BE49-F238E27FC236}">
                <a16:creationId xmlns:a16="http://schemas.microsoft.com/office/drawing/2014/main" id="{8BAD6CA3-A77F-4A98-B93A-70D67105AD9C}"/>
              </a:ext>
            </a:extLst>
          </p:cNvPr>
          <p:cNvPicPr>
            <a:picLocks noChangeAspect="1"/>
          </p:cNvPicPr>
          <p:nvPr/>
        </p:nvPicPr>
        <p:blipFill rotWithShape="1">
          <a:blip r:embed="rId3"/>
          <a:srcRect r="37253" b="40397"/>
          <a:stretch/>
        </p:blipFill>
        <p:spPr>
          <a:xfrm>
            <a:off x="1270612" y="968422"/>
            <a:ext cx="6522703" cy="3901292"/>
          </a:xfrm>
          <a:prstGeom prst="rect">
            <a:avLst/>
          </a:prstGeom>
        </p:spPr>
      </p:pic>
    </p:spTree>
    <p:extLst>
      <p:ext uri="{BB962C8B-B14F-4D97-AF65-F5344CB8AC3E}">
        <p14:creationId xmlns:p14="http://schemas.microsoft.com/office/powerpoint/2010/main" val="3023978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04"/>
        <p:cNvGrpSpPr/>
        <p:nvPr/>
      </p:nvGrpSpPr>
      <p:grpSpPr>
        <a:xfrm>
          <a:off x="0" y="0"/>
          <a:ext cx="0" cy="0"/>
          <a:chOff x="0" y="0"/>
          <a:chExt cx="0" cy="0"/>
        </a:xfrm>
      </p:grpSpPr>
      <p:sp>
        <p:nvSpPr>
          <p:cNvPr id="2505" name="Google Shape;2505;p41"/>
          <p:cNvSpPr txBox="1">
            <a:spLocks noGrp="1"/>
          </p:cNvSpPr>
          <p:nvPr>
            <p:ph type="title"/>
          </p:nvPr>
        </p:nvSpPr>
        <p:spPr>
          <a:xfrm>
            <a:off x="3064711" y="2068606"/>
            <a:ext cx="5753974"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Nunito Black" pitchFamily="2" charset="-93"/>
              </a:rPr>
              <a:t>Demo</a:t>
            </a:r>
            <a:endParaRPr>
              <a:latin typeface="Nunito Black" pitchFamily="2" charset="-93"/>
            </a:endParaRPr>
          </a:p>
        </p:txBody>
      </p:sp>
      <p:sp>
        <p:nvSpPr>
          <p:cNvPr id="2507" name="Google Shape;2507;p41"/>
          <p:cNvSpPr/>
          <p:nvPr/>
        </p:nvSpPr>
        <p:spPr>
          <a:xfrm>
            <a:off x="1869751" y="2066860"/>
            <a:ext cx="1009800" cy="10098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1"/>
          <p:cNvSpPr txBox="1">
            <a:spLocks noGrp="1"/>
          </p:cNvSpPr>
          <p:nvPr>
            <p:ph type="title" idx="2"/>
          </p:nvPr>
        </p:nvSpPr>
        <p:spPr>
          <a:xfrm>
            <a:off x="1871696" y="2068809"/>
            <a:ext cx="1005900" cy="100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grpSp>
        <p:nvGrpSpPr>
          <p:cNvPr id="2509" name="Google Shape;2509;p41"/>
          <p:cNvGrpSpPr/>
          <p:nvPr/>
        </p:nvGrpSpPr>
        <p:grpSpPr>
          <a:xfrm>
            <a:off x="1391453" y="2749279"/>
            <a:ext cx="749848" cy="1182972"/>
            <a:chOff x="1527950" y="2052325"/>
            <a:chExt cx="440750" cy="695375"/>
          </a:xfrm>
        </p:grpSpPr>
        <p:sp>
          <p:nvSpPr>
            <p:cNvPr id="2510" name="Google Shape;2510;p41"/>
            <p:cNvSpPr/>
            <p:nvPr/>
          </p:nvSpPr>
          <p:spPr>
            <a:xfrm>
              <a:off x="1542225" y="2609300"/>
              <a:ext cx="411700" cy="138400"/>
            </a:xfrm>
            <a:custGeom>
              <a:avLst/>
              <a:gdLst/>
              <a:ahLst/>
              <a:cxnLst/>
              <a:rect l="l" t="t" r="r" b="b"/>
              <a:pathLst>
                <a:path w="16468" h="5536" extrusionOk="0">
                  <a:moveTo>
                    <a:pt x="7407" y="0"/>
                  </a:moveTo>
                  <a:lnTo>
                    <a:pt x="6579" y="39"/>
                  </a:lnTo>
                  <a:lnTo>
                    <a:pt x="5792" y="118"/>
                  </a:lnTo>
                  <a:lnTo>
                    <a:pt x="5043" y="217"/>
                  </a:lnTo>
                  <a:lnTo>
                    <a:pt x="4314" y="315"/>
                  </a:lnTo>
                  <a:lnTo>
                    <a:pt x="3644" y="473"/>
                  </a:lnTo>
                  <a:lnTo>
                    <a:pt x="2994" y="630"/>
                  </a:lnTo>
                  <a:lnTo>
                    <a:pt x="2423" y="808"/>
                  </a:lnTo>
                  <a:lnTo>
                    <a:pt x="1891" y="1005"/>
                  </a:lnTo>
                  <a:lnTo>
                    <a:pt x="1419" y="1221"/>
                  </a:lnTo>
                  <a:lnTo>
                    <a:pt x="1005" y="1438"/>
                  </a:lnTo>
                  <a:lnTo>
                    <a:pt x="828" y="1556"/>
                  </a:lnTo>
                  <a:lnTo>
                    <a:pt x="650" y="1674"/>
                  </a:lnTo>
                  <a:lnTo>
                    <a:pt x="512" y="1812"/>
                  </a:lnTo>
                  <a:lnTo>
                    <a:pt x="375" y="1931"/>
                  </a:lnTo>
                  <a:lnTo>
                    <a:pt x="276" y="2068"/>
                  </a:lnTo>
                  <a:lnTo>
                    <a:pt x="178" y="2206"/>
                  </a:lnTo>
                  <a:lnTo>
                    <a:pt x="99" y="2344"/>
                  </a:lnTo>
                  <a:lnTo>
                    <a:pt x="59" y="2482"/>
                  </a:lnTo>
                  <a:lnTo>
                    <a:pt x="20" y="2620"/>
                  </a:lnTo>
                  <a:lnTo>
                    <a:pt x="0" y="2758"/>
                  </a:lnTo>
                  <a:lnTo>
                    <a:pt x="20" y="2896"/>
                  </a:lnTo>
                  <a:lnTo>
                    <a:pt x="59" y="3053"/>
                  </a:lnTo>
                  <a:lnTo>
                    <a:pt x="99" y="3191"/>
                  </a:lnTo>
                  <a:lnTo>
                    <a:pt x="178" y="3329"/>
                  </a:lnTo>
                  <a:lnTo>
                    <a:pt x="276" y="3447"/>
                  </a:lnTo>
                  <a:lnTo>
                    <a:pt x="375" y="3585"/>
                  </a:lnTo>
                  <a:lnTo>
                    <a:pt x="512" y="3723"/>
                  </a:lnTo>
                  <a:lnTo>
                    <a:pt x="650" y="3841"/>
                  </a:lnTo>
                  <a:lnTo>
                    <a:pt x="828" y="3959"/>
                  </a:lnTo>
                  <a:lnTo>
                    <a:pt x="1005" y="4078"/>
                  </a:lnTo>
                  <a:lnTo>
                    <a:pt x="1419" y="4314"/>
                  </a:lnTo>
                  <a:lnTo>
                    <a:pt x="1891" y="4531"/>
                  </a:lnTo>
                  <a:lnTo>
                    <a:pt x="2423" y="4728"/>
                  </a:lnTo>
                  <a:lnTo>
                    <a:pt x="2994" y="4905"/>
                  </a:lnTo>
                  <a:lnTo>
                    <a:pt x="3644" y="5063"/>
                  </a:lnTo>
                  <a:lnTo>
                    <a:pt x="4314" y="5200"/>
                  </a:lnTo>
                  <a:lnTo>
                    <a:pt x="5043" y="5319"/>
                  </a:lnTo>
                  <a:lnTo>
                    <a:pt x="5792" y="5417"/>
                  </a:lnTo>
                  <a:lnTo>
                    <a:pt x="6579" y="5476"/>
                  </a:lnTo>
                  <a:lnTo>
                    <a:pt x="7407" y="5516"/>
                  </a:lnTo>
                  <a:lnTo>
                    <a:pt x="8234" y="5535"/>
                  </a:lnTo>
                  <a:lnTo>
                    <a:pt x="9081" y="5516"/>
                  </a:lnTo>
                  <a:lnTo>
                    <a:pt x="9908" y="5476"/>
                  </a:lnTo>
                  <a:lnTo>
                    <a:pt x="10696" y="5417"/>
                  </a:lnTo>
                  <a:lnTo>
                    <a:pt x="11445" y="5319"/>
                  </a:lnTo>
                  <a:lnTo>
                    <a:pt x="12174" y="5200"/>
                  </a:lnTo>
                  <a:lnTo>
                    <a:pt x="12843" y="5063"/>
                  </a:lnTo>
                  <a:lnTo>
                    <a:pt x="13474" y="4905"/>
                  </a:lnTo>
                  <a:lnTo>
                    <a:pt x="14065" y="4728"/>
                  </a:lnTo>
                  <a:lnTo>
                    <a:pt x="14597" y="4531"/>
                  </a:lnTo>
                  <a:lnTo>
                    <a:pt x="15069" y="4314"/>
                  </a:lnTo>
                  <a:lnTo>
                    <a:pt x="15483" y="4078"/>
                  </a:lnTo>
                  <a:lnTo>
                    <a:pt x="15660" y="3959"/>
                  </a:lnTo>
                  <a:lnTo>
                    <a:pt x="15818" y="3841"/>
                  </a:lnTo>
                  <a:lnTo>
                    <a:pt x="15975" y="3723"/>
                  </a:lnTo>
                  <a:lnTo>
                    <a:pt x="16094" y="3585"/>
                  </a:lnTo>
                  <a:lnTo>
                    <a:pt x="16212" y="3447"/>
                  </a:lnTo>
                  <a:lnTo>
                    <a:pt x="16310" y="3329"/>
                  </a:lnTo>
                  <a:lnTo>
                    <a:pt x="16369" y="3191"/>
                  </a:lnTo>
                  <a:lnTo>
                    <a:pt x="16429" y="3053"/>
                  </a:lnTo>
                  <a:lnTo>
                    <a:pt x="16468" y="2896"/>
                  </a:lnTo>
                  <a:lnTo>
                    <a:pt x="16468" y="2758"/>
                  </a:lnTo>
                  <a:lnTo>
                    <a:pt x="16468" y="2620"/>
                  </a:lnTo>
                  <a:lnTo>
                    <a:pt x="16429" y="2482"/>
                  </a:lnTo>
                  <a:lnTo>
                    <a:pt x="16369" y="2344"/>
                  </a:lnTo>
                  <a:lnTo>
                    <a:pt x="16310" y="2206"/>
                  </a:lnTo>
                  <a:lnTo>
                    <a:pt x="16212" y="2068"/>
                  </a:lnTo>
                  <a:lnTo>
                    <a:pt x="16094" y="1931"/>
                  </a:lnTo>
                  <a:lnTo>
                    <a:pt x="15975" y="1812"/>
                  </a:lnTo>
                  <a:lnTo>
                    <a:pt x="15818" y="1674"/>
                  </a:lnTo>
                  <a:lnTo>
                    <a:pt x="15660" y="1556"/>
                  </a:lnTo>
                  <a:lnTo>
                    <a:pt x="15483" y="1438"/>
                  </a:lnTo>
                  <a:lnTo>
                    <a:pt x="15069" y="1221"/>
                  </a:lnTo>
                  <a:lnTo>
                    <a:pt x="14597" y="1005"/>
                  </a:lnTo>
                  <a:lnTo>
                    <a:pt x="14065" y="808"/>
                  </a:lnTo>
                  <a:lnTo>
                    <a:pt x="13474" y="630"/>
                  </a:lnTo>
                  <a:lnTo>
                    <a:pt x="12843" y="473"/>
                  </a:lnTo>
                  <a:lnTo>
                    <a:pt x="12174" y="315"/>
                  </a:lnTo>
                  <a:lnTo>
                    <a:pt x="11445" y="217"/>
                  </a:lnTo>
                  <a:lnTo>
                    <a:pt x="10696" y="118"/>
                  </a:lnTo>
                  <a:lnTo>
                    <a:pt x="9908" y="39"/>
                  </a:lnTo>
                  <a:lnTo>
                    <a:pt x="9081"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1"/>
            <p:cNvSpPr/>
            <p:nvPr/>
          </p:nvSpPr>
          <p:spPr>
            <a:xfrm>
              <a:off x="1660400" y="2478300"/>
              <a:ext cx="72425" cy="72400"/>
            </a:xfrm>
            <a:custGeom>
              <a:avLst/>
              <a:gdLst/>
              <a:ahLst/>
              <a:cxnLst/>
              <a:rect l="l" t="t" r="r" b="b"/>
              <a:pathLst>
                <a:path w="2897" h="2896" extrusionOk="0">
                  <a:moveTo>
                    <a:pt x="1025" y="0"/>
                  </a:moveTo>
                  <a:lnTo>
                    <a:pt x="946" y="20"/>
                  </a:lnTo>
                  <a:lnTo>
                    <a:pt x="868" y="59"/>
                  </a:lnTo>
                  <a:lnTo>
                    <a:pt x="730" y="138"/>
                  </a:lnTo>
                  <a:lnTo>
                    <a:pt x="454" y="355"/>
                  </a:lnTo>
                  <a:lnTo>
                    <a:pt x="316" y="493"/>
                  </a:lnTo>
                  <a:lnTo>
                    <a:pt x="198" y="650"/>
                  </a:lnTo>
                  <a:lnTo>
                    <a:pt x="119" y="808"/>
                  </a:lnTo>
                  <a:lnTo>
                    <a:pt x="80" y="966"/>
                  </a:lnTo>
                  <a:lnTo>
                    <a:pt x="40" y="1103"/>
                  </a:lnTo>
                  <a:lnTo>
                    <a:pt x="21" y="1222"/>
                  </a:lnTo>
                  <a:lnTo>
                    <a:pt x="1" y="1340"/>
                  </a:lnTo>
                  <a:lnTo>
                    <a:pt x="80" y="1734"/>
                  </a:lnTo>
                  <a:lnTo>
                    <a:pt x="139" y="1931"/>
                  </a:lnTo>
                  <a:lnTo>
                    <a:pt x="218" y="2108"/>
                  </a:lnTo>
                  <a:lnTo>
                    <a:pt x="355" y="2266"/>
                  </a:lnTo>
                  <a:lnTo>
                    <a:pt x="513" y="2423"/>
                  </a:lnTo>
                  <a:lnTo>
                    <a:pt x="671" y="2581"/>
                  </a:lnTo>
                  <a:lnTo>
                    <a:pt x="848" y="2719"/>
                  </a:lnTo>
                  <a:lnTo>
                    <a:pt x="946" y="2758"/>
                  </a:lnTo>
                  <a:lnTo>
                    <a:pt x="1084" y="2817"/>
                  </a:lnTo>
                  <a:lnTo>
                    <a:pt x="1399" y="2857"/>
                  </a:lnTo>
                  <a:lnTo>
                    <a:pt x="1655" y="2876"/>
                  </a:lnTo>
                  <a:lnTo>
                    <a:pt x="1774" y="2896"/>
                  </a:lnTo>
                  <a:lnTo>
                    <a:pt x="1912" y="2857"/>
                  </a:lnTo>
                  <a:lnTo>
                    <a:pt x="2089" y="2798"/>
                  </a:lnTo>
                  <a:lnTo>
                    <a:pt x="2384" y="2620"/>
                  </a:lnTo>
                  <a:lnTo>
                    <a:pt x="2443" y="2581"/>
                  </a:lnTo>
                  <a:lnTo>
                    <a:pt x="2522" y="2502"/>
                  </a:lnTo>
                  <a:lnTo>
                    <a:pt x="2621" y="2344"/>
                  </a:lnTo>
                  <a:lnTo>
                    <a:pt x="2798" y="1950"/>
                  </a:lnTo>
                  <a:lnTo>
                    <a:pt x="2857" y="1753"/>
                  </a:lnTo>
                  <a:lnTo>
                    <a:pt x="2896" y="1557"/>
                  </a:lnTo>
                  <a:lnTo>
                    <a:pt x="2877" y="1360"/>
                  </a:lnTo>
                  <a:lnTo>
                    <a:pt x="2837" y="1143"/>
                  </a:lnTo>
                  <a:lnTo>
                    <a:pt x="2778" y="946"/>
                  </a:lnTo>
                  <a:lnTo>
                    <a:pt x="2680" y="788"/>
                  </a:lnTo>
                  <a:lnTo>
                    <a:pt x="2542" y="591"/>
                  </a:lnTo>
                  <a:lnTo>
                    <a:pt x="2365" y="394"/>
                  </a:lnTo>
                  <a:lnTo>
                    <a:pt x="2168" y="237"/>
                  </a:lnTo>
                  <a:lnTo>
                    <a:pt x="1971" y="99"/>
                  </a:lnTo>
                  <a:lnTo>
                    <a:pt x="1912" y="79"/>
                  </a:lnTo>
                  <a:lnTo>
                    <a:pt x="1774" y="59"/>
                  </a:lnTo>
                  <a:lnTo>
                    <a:pt x="1458" y="40"/>
                  </a:lnTo>
                  <a:lnTo>
                    <a:pt x="1025" y="0"/>
                  </a:lnTo>
                  <a:close/>
                </a:path>
              </a:pathLst>
            </a:custGeom>
            <a:solidFill>
              <a:srgbClr val="A3C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1"/>
            <p:cNvSpPr/>
            <p:nvPr/>
          </p:nvSpPr>
          <p:spPr>
            <a:xfrm>
              <a:off x="1660400" y="2478300"/>
              <a:ext cx="72425" cy="72400"/>
            </a:xfrm>
            <a:custGeom>
              <a:avLst/>
              <a:gdLst/>
              <a:ahLst/>
              <a:cxnLst/>
              <a:rect l="l" t="t" r="r" b="b"/>
              <a:pathLst>
                <a:path w="2897" h="2896" fill="none" extrusionOk="0">
                  <a:moveTo>
                    <a:pt x="848" y="2719"/>
                  </a:moveTo>
                  <a:lnTo>
                    <a:pt x="848" y="2719"/>
                  </a:lnTo>
                  <a:lnTo>
                    <a:pt x="946" y="2758"/>
                  </a:lnTo>
                  <a:lnTo>
                    <a:pt x="1084" y="2817"/>
                  </a:lnTo>
                  <a:lnTo>
                    <a:pt x="1399" y="2857"/>
                  </a:lnTo>
                  <a:lnTo>
                    <a:pt x="1655" y="2876"/>
                  </a:lnTo>
                  <a:lnTo>
                    <a:pt x="1774" y="2896"/>
                  </a:lnTo>
                  <a:lnTo>
                    <a:pt x="1774" y="2896"/>
                  </a:lnTo>
                  <a:lnTo>
                    <a:pt x="1912" y="2857"/>
                  </a:lnTo>
                  <a:lnTo>
                    <a:pt x="2089" y="2798"/>
                  </a:lnTo>
                  <a:lnTo>
                    <a:pt x="2384" y="2620"/>
                  </a:lnTo>
                  <a:lnTo>
                    <a:pt x="2384" y="2620"/>
                  </a:lnTo>
                  <a:lnTo>
                    <a:pt x="2443" y="2581"/>
                  </a:lnTo>
                  <a:lnTo>
                    <a:pt x="2522" y="2502"/>
                  </a:lnTo>
                  <a:lnTo>
                    <a:pt x="2621" y="2344"/>
                  </a:lnTo>
                  <a:lnTo>
                    <a:pt x="2621" y="2344"/>
                  </a:lnTo>
                  <a:lnTo>
                    <a:pt x="2798" y="1950"/>
                  </a:lnTo>
                  <a:lnTo>
                    <a:pt x="2857" y="1753"/>
                  </a:lnTo>
                  <a:lnTo>
                    <a:pt x="2896" y="1557"/>
                  </a:lnTo>
                  <a:lnTo>
                    <a:pt x="2896" y="1557"/>
                  </a:lnTo>
                  <a:lnTo>
                    <a:pt x="2877" y="1360"/>
                  </a:lnTo>
                  <a:lnTo>
                    <a:pt x="2837" y="1143"/>
                  </a:lnTo>
                  <a:lnTo>
                    <a:pt x="2778" y="946"/>
                  </a:lnTo>
                  <a:lnTo>
                    <a:pt x="2680" y="788"/>
                  </a:lnTo>
                  <a:lnTo>
                    <a:pt x="2680" y="788"/>
                  </a:lnTo>
                  <a:lnTo>
                    <a:pt x="2542" y="591"/>
                  </a:lnTo>
                  <a:lnTo>
                    <a:pt x="2365" y="394"/>
                  </a:lnTo>
                  <a:lnTo>
                    <a:pt x="2168" y="237"/>
                  </a:lnTo>
                  <a:lnTo>
                    <a:pt x="1971" y="99"/>
                  </a:lnTo>
                  <a:lnTo>
                    <a:pt x="1971" y="99"/>
                  </a:lnTo>
                  <a:lnTo>
                    <a:pt x="1912" y="79"/>
                  </a:lnTo>
                  <a:lnTo>
                    <a:pt x="1774" y="59"/>
                  </a:lnTo>
                  <a:lnTo>
                    <a:pt x="1458" y="40"/>
                  </a:lnTo>
                  <a:lnTo>
                    <a:pt x="1025" y="0"/>
                  </a:lnTo>
                  <a:lnTo>
                    <a:pt x="1025" y="0"/>
                  </a:lnTo>
                  <a:lnTo>
                    <a:pt x="946" y="20"/>
                  </a:lnTo>
                  <a:lnTo>
                    <a:pt x="868" y="59"/>
                  </a:lnTo>
                  <a:lnTo>
                    <a:pt x="730" y="138"/>
                  </a:lnTo>
                  <a:lnTo>
                    <a:pt x="454" y="355"/>
                  </a:lnTo>
                  <a:lnTo>
                    <a:pt x="454" y="355"/>
                  </a:lnTo>
                  <a:lnTo>
                    <a:pt x="316" y="493"/>
                  </a:lnTo>
                  <a:lnTo>
                    <a:pt x="198" y="650"/>
                  </a:lnTo>
                  <a:lnTo>
                    <a:pt x="119" y="808"/>
                  </a:lnTo>
                  <a:lnTo>
                    <a:pt x="80" y="966"/>
                  </a:lnTo>
                  <a:lnTo>
                    <a:pt x="40" y="1103"/>
                  </a:lnTo>
                  <a:lnTo>
                    <a:pt x="21" y="1222"/>
                  </a:lnTo>
                  <a:lnTo>
                    <a:pt x="1" y="1340"/>
                  </a:lnTo>
                  <a:lnTo>
                    <a:pt x="1" y="1340"/>
                  </a:lnTo>
                  <a:lnTo>
                    <a:pt x="80" y="1734"/>
                  </a:lnTo>
                  <a:lnTo>
                    <a:pt x="139" y="1931"/>
                  </a:lnTo>
                  <a:lnTo>
                    <a:pt x="218" y="2108"/>
                  </a:lnTo>
                  <a:lnTo>
                    <a:pt x="218" y="2108"/>
                  </a:lnTo>
                  <a:lnTo>
                    <a:pt x="355" y="2266"/>
                  </a:lnTo>
                  <a:lnTo>
                    <a:pt x="513" y="2423"/>
                  </a:lnTo>
                  <a:lnTo>
                    <a:pt x="671" y="2581"/>
                  </a:lnTo>
                  <a:lnTo>
                    <a:pt x="848" y="27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1"/>
            <p:cNvSpPr/>
            <p:nvPr/>
          </p:nvSpPr>
          <p:spPr>
            <a:xfrm>
              <a:off x="1527950" y="2249800"/>
              <a:ext cx="440750" cy="440775"/>
            </a:xfrm>
            <a:custGeom>
              <a:avLst/>
              <a:gdLst/>
              <a:ahLst/>
              <a:cxnLst/>
              <a:rect l="l" t="t" r="r" b="b"/>
              <a:pathLst>
                <a:path w="17630" h="17631" extrusionOk="0">
                  <a:moveTo>
                    <a:pt x="92" y="10053"/>
                  </a:moveTo>
                  <a:lnTo>
                    <a:pt x="98" y="10125"/>
                  </a:lnTo>
                  <a:lnTo>
                    <a:pt x="98" y="10106"/>
                  </a:lnTo>
                  <a:lnTo>
                    <a:pt x="92" y="10053"/>
                  </a:lnTo>
                  <a:close/>
                  <a:moveTo>
                    <a:pt x="1536" y="13809"/>
                  </a:moveTo>
                  <a:lnTo>
                    <a:pt x="1674" y="14006"/>
                  </a:lnTo>
                  <a:lnTo>
                    <a:pt x="1623" y="13915"/>
                  </a:lnTo>
                  <a:lnTo>
                    <a:pt x="1623" y="13915"/>
                  </a:lnTo>
                  <a:lnTo>
                    <a:pt x="1536" y="13809"/>
                  </a:lnTo>
                  <a:close/>
                  <a:moveTo>
                    <a:pt x="1674" y="14006"/>
                  </a:moveTo>
                  <a:lnTo>
                    <a:pt x="1891" y="14282"/>
                  </a:lnTo>
                  <a:lnTo>
                    <a:pt x="1891" y="14282"/>
                  </a:lnTo>
                  <a:lnTo>
                    <a:pt x="1832" y="14203"/>
                  </a:lnTo>
                  <a:lnTo>
                    <a:pt x="1812" y="14163"/>
                  </a:lnTo>
                  <a:lnTo>
                    <a:pt x="1773" y="14124"/>
                  </a:lnTo>
                  <a:lnTo>
                    <a:pt x="1674" y="14006"/>
                  </a:lnTo>
                  <a:close/>
                  <a:moveTo>
                    <a:pt x="8510" y="0"/>
                  </a:moveTo>
                  <a:lnTo>
                    <a:pt x="8116" y="20"/>
                  </a:lnTo>
                  <a:lnTo>
                    <a:pt x="8096" y="20"/>
                  </a:lnTo>
                  <a:lnTo>
                    <a:pt x="7741" y="59"/>
                  </a:lnTo>
                  <a:lnTo>
                    <a:pt x="7288" y="138"/>
                  </a:lnTo>
                  <a:lnTo>
                    <a:pt x="7210" y="138"/>
                  </a:lnTo>
                  <a:lnTo>
                    <a:pt x="7150" y="158"/>
                  </a:lnTo>
                  <a:lnTo>
                    <a:pt x="7013" y="178"/>
                  </a:lnTo>
                  <a:lnTo>
                    <a:pt x="7013" y="197"/>
                  </a:lnTo>
                  <a:lnTo>
                    <a:pt x="6776" y="237"/>
                  </a:lnTo>
                  <a:lnTo>
                    <a:pt x="6737" y="256"/>
                  </a:lnTo>
                  <a:lnTo>
                    <a:pt x="6579" y="296"/>
                  </a:lnTo>
                  <a:lnTo>
                    <a:pt x="6441" y="316"/>
                  </a:lnTo>
                  <a:lnTo>
                    <a:pt x="6402" y="335"/>
                  </a:lnTo>
                  <a:lnTo>
                    <a:pt x="6363" y="355"/>
                  </a:lnTo>
                  <a:lnTo>
                    <a:pt x="6106" y="434"/>
                  </a:lnTo>
                  <a:lnTo>
                    <a:pt x="6087" y="434"/>
                  </a:lnTo>
                  <a:lnTo>
                    <a:pt x="6047" y="453"/>
                  </a:lnTo>
                  <a:lnTo>
                    <a:pt x="6028" y="453"/>
                  </a:lnTo>
                  <a:lnTo>
                    <a:pt x="5890" y="493"/>
                  </a:lnTo>
                  <a:lnTo>
                    <a:pt x="5870" y="513"/>
                  </a:lnTo>
                  <a:lnTo>
                    <a:pt x="5594" y="611"/>
                  </a:lnTo>
                  <a:lnTo>
                    <a:pt x="5378" y="709"/>
                  </a:lnTo>
                  <a:lnTo>
                    <a:pt x="5240" y="769"/>
                  </a:lnTo>
                  <a:lnTo>
                    <a:pt x="5043" y="847"/>
                  </a:lnTo>
                  <a:lnTo>
                    <a:pt x="4885" y="926"/>
                  </a:lnTo>
                  <a:lnTo>
                    <a:pt x="4747" y="1005"/>
                  </a:lnTo>
                  <a:lnTo>
                    <a:pt x="4491" y="1123"/>
                  </a:lnTo>
                  <a:lnTo>
                    <a:pt x="4452" y="1163"/>
                  </a:lnTo>
                  <a:lnTo>
                    <a:pt x="4393" y="1182"/>
                  </a:lnTo>
                  <a:lnTo>
                    <a:pt x="4334" y="1222"/>
                  </a:lnTo>
                  <a:lnTo>
                    <a:pt x="4294" y="1241"/>
                  </a:lnTo>
                  <a:lnTo>
                    <a:pt x="3979" y="1458"/>
                  </a:lnTo>
                  <a:lnTo>
                    <a:pt x="3920" y="1497"/>
                  </a:lnTo>
                  <a:lnTo>
                    <a:pt x="3762" y="1596"/>
                  </a:lnTo>
                  <a:lnTo>
                    <a:pt x="3743" y="1596"/>
                  </a:lnTo>
                  <a:lnTo>
                    <a:pt x="3329" y="1911"/>
                  </a:lnTo>
                  <a:lnTo>
                    <a:pt x="2994" y="2187"/>
                  </a:lnTo>
                  <a:lnTo>
                    <a:pt x="2856" y="2325"/>
                  </a:lnTo>
                  <a:lnTo>
                    <a:pt x="2797" y="2364"/>
                  </a:lnTo>
                  <a:lnTo>
                    <a:pt x="2738" y="2423"/>
                  </a:lnTo>
                  <a:lnTo>
                    <a:pt x="2561" y="2601"/>
                  </a:lnTo>
                  <a:lnTo>
                    <a:pt x="2423" y="2738"/>
                  </a:lnTo>
                  <a:lnTo>
                    <a:pt x="2423" y="2758"/>
                  </a:lnTo>
                  <a:lnTo>
                    <a:pt x="2305" y="2857"/>
                  </a:lnTo>
                  <a:lnTo>
                    <a:pt x="2305" y="2876"/>
                  </a:lnTo>
                  <a:lnTo>
                    <a:pt x="2285" y="2896"/>
                  </a:lnTo>
                  <a:lnTo>
                    <a:pt x="1950" y="3270"/>
                  </a:lnTo>
                  <a:lnTo>
                    <a:pt x="1930" y="3310"/>
                  </a:lnTo>
                  <a:lnTo>
                    <a:pt x="1871" y="3369"/>
                  </a:lnTo>
                  <a:lnTo>
                    <a:pt x="1852" y="3388"/>
                  </a:lnTo>
                  <a:lnTo>
                    <a:pt x="1812" y="3448"/>
                  </a:lnTo>
                  <a:lnTo>
                    <a:pt x="1694" y="3625"/>
                  </a:lnTo>
                  <a:lnTo>
                    <a:pt x="1635" y="3684"/>
                  </a:lnTo>
                  <a:lnTo>
                    <a:pt x="1477" y="3901"/>
                  </a:lnTo>
                  <a:lnTo>
                    <a:pt x="1477" y="3920"/>
                  </a:lnTo>
                  <a:lnTo>
                    <a:pt x="1477" y="3940"/>
                  </a:lnTo>
                  <a:lnTo>
                    <a:pt x="1458" y="3940"/>
                  </a:lnTo>
                  <a:lnTo>
                    <a:pt x="1339" y="4137"/>
                  </a:lnTo>
                  <a:lnTo>
                    <a:pt x="1123" y="4511"/>
                  </a:lnTo>
                  <a:lnTo>
                    <a:pt x="1103" y="4531"/>
                  </a:lnTo>
                  <a:lnTo>
                    <a:pt x="1083" y="4570"/>
                  </a:lnTo>
                  <a:lnTo>
                    <a:pt x="906" y="4905"/>
                  </a:lnTo>
                  <a:lnTo>
                    <a:pt x="709" y="5319"/>
                  </a:lnTo>
                  <a:lnTo>
                    <a:pt x="532" y="5772"/>
                  </a:lnTo>
                  <a:lnTo>
                    <a:pt x="374" y="6245"/>
                  </a:lnTo>
                  <a:lnTo>
                    <a:pt x="236" y="6757"/>
                  </a:lnTo>
                  <a:lnTo>
                    <a:pt x="276" y="6619"/>
                  </a:lnTo>
                  <a:lnTo>
                    <a:pt x="276" y="6619"/>
                  </a:lnTo>
                  <a:lnTo>
                    <a:pt x="197" y="6934"/>
                  </a:lnTo>
                  <a:lnTo>
                    <a:pt x="197" y="6954"/>
                  </a:lnTo>
                  <a:lnTo>
                    <a:pt x="177" y="7052"/>
                  </a:lnTo>
                  <a:lnTo>
                    <a:pt x="138" y="7210"/>
                  </a:lnTo>
                  <a:lnTo>
                    <a:pt x="98" y="7486"/>
                  </a:lnTo>
                  <a:lnTo>
                    <a:pt x="138" y="7269"/>
                  </a:lnTo>
                  <a:lnTo>
                    <a:pt x="98" y="7505"/>
                  </a:lnTo>
                  <a:lnTo>
                    <a:pt x="79" y="7564"/>
                  </a:lnTo>
                  <a:lnTo>
                    <a:pt x="39" y="7919"/>
                  </a:lnTo>
                  <a:lnTo>
                    <a:pt x="20" y="8215"/>
                  </a:lnTo>
                  <a:lnTo>
                    <a:pt x="20" y="8274"/>
                  </a:lnTo>
                  <a:lnTo>
                    <a:pt x="0" y="8510"/>
                  </a:lnTo>
                  <a:lnTo>
                    <a:pt x="0" y="8628"/>
                  </a:lnTo>
                  <a:lnTo>
                    <a:pt x="0" y="8707"/>
                  </a:lnTo>
                  <a:lnTo>
                    <a:pt x="0" y="8786"/>
                  </a:lnTo>
                  <a:lnTo>
                    <a:pt x="0" y="8943"/>
                  </a:lnTo>
                  <a:lnTo>
                    <a:pt x="0" y="9042"/>
                  </a:lnTo>
                  <a:lnTo>
                    <a:pt x="0" y="9101"/>
                  </a:lnTo>
                  <a:lnTo>
                    <a:pt x="6" y="9137"/>
                  </a:lnTo>
                  <a:lnTo>
                    <a:pt x="6" y="9137"/>
                  </a:lnTo>
                  <a:lnTo>
                    <a:pt x="39" y="9554"/>
                  </a:lnTo>
                  <a:lnTo>
                    <a:pt x="20" y="9377"/>
                  </a:lnTo>
                  <a:lnTo>
                    <a:pt x="39" y="9593"/>
                  </a:lnTo>
                  <a:lnTo>
                    <a:pt x="39" y="9613"/>
                  </a:lnTo>
                  <a:lnTo>
                    <a:pt x="39" y="9633"/>
                  </a:lnTo>
                  <a:lnTo>
                    <a:pt x="39" y="9712"/>
                  </a:lnTo>
                  <a:lnTo>
                    <a:pt x="59" y="9790"/>
                  </a:lnTo>
                  <a:lnTo>
                    <a:pt x="92" y="10053"/>
                  </a:lnTo>
                  <a:lnTo>
                    <a:pt x="92" y="10053"/>
                  </a:lnTo>
                  <a:lnTo>
                    <a:pt x="79" y="9909"/>
                  </a:lnTo>
                  <a:lnTo>
                    <a:pt x="138" y="10362"/>
                  </a:lnTo>
                  <a:lnTo>
                    <a:pt x="138" y="10322"/>
                  </a:lnTo>
                  <a:lnTo>
                    <a:pt x="158" y="10440"/>
                  </a:lnTo>
                  <a:lnTo>
                    <a:pt x="158" y="10480"/>
                  </a:lnTo>
                  <a:lnTo>
                    <a:pt x="276" y="10992"/>
                  </a:lnTo>
                  <a:lnTo>
                    <a:pt x="414" y="11484"/>
                  </a:lnTo>
                  <a:lnTo>
                    <a:pt x="611" y="12075"/>
                  </a:lnTo>
                  <a:lnTo>
                    <a:pt x="630" y="12095"/>
                  </a:lnTo>
                  <a:lnTo>
                    <a:pt x="630" y="12115"/>
                  </a:lnTo>
                  <a:lnTo>
                    <a:pt x="650" y="12174"/>
                  </a:lnTo>
                  <a:lnTo>
                    <a:pt x="886" y="12647"/>
                  </a:lnTo>
                  <a:lnTo>
                    <a:pt x="1103" y="13100"/>
                  </a:lnTo>
                  <a:lnTo>
                    <a:pt x="1123" y="13119"/>
                  </a:lnTo>
                  <a:lnTo>
                    <a:pt x="1182" y="13238"/>
                  </a:lnTo>
                  <a:lnTo>
                    <a:pt x="1221" y="13277"/>
                  </a:lnTo>
                  <a:lnTo>
                    <a:pt x="1261" y="13375"/>
                  </a:lnTo>
                  <a:lnTo>
                    <a:pt x="1300" y="13435"/>
                  </a:lnTo>
                  <a:lnTo>
                    <a:pt x="1300" y="13435"/>
                  </a:lnTo>
                  <a:lnTo>
                    <a:pt x="1241" y="13316"/>
                  </a:lnTo>
                  <a:lnTo>
                    <a:pt x="1241" y="13316"/>
                  </a:lnTo>
                  <a:lnTo>
                    <a:pt x="1438" y="13651"/>
                  </a:lnTo>
                  <a:lnTo>
                    <a:pt x="1458" y="13691"/>
                  </a:lnTo>
                  <a:lnTo>
                    <a:pt x="1596" y="13868"/>
                  </a:lnTo>
                  <a:lnTo>
                    <a:pt x="1623" y="13915"/>
                  </a:lnTo>
                  <a:lnTo>
                    <a:pt x="1623" y="13915"/>
                  </a:lnTo>
                  <a:lnTo>
                    <a:pt x="1871" y="14222"/>
                  </a:lnTo>
                  <a:lnTo>
                    <a:pt x="2187" y="14636"/>
                  </a:lnTo>
                  <a:lnTo>
                    <a:pt x="2226" y="14676"/>
                  </a:lnTo>
                  <a:lnTo>
                    <a:pt x="2600" y="15070"/>
                  </a:lnTo>
                  <a:lnTo>
                    <a:pt x="2620" y="15089"/>
                  </a:lnTo>
                  <a:lnTo>
                    <a:pt x="2640" y="15109"/>
                  </a:lnTo>
                  <a:lnTo>
                    <a:pt x="2679" y="15148"/>
                  </a:lnTo>
                  <a:lnTo>
                    <a:pt x="2856" y="15306"/>
                  </a:lnTo>
                  <a:lnTo>
                    <a:pt x="2777" y="15247"/>
                  </a:lnTo>
                  <a:lnTo>
                    <a:pt x="2777" y="15247"/>
                  </a:lnTo>
                  <a:lnTo>
                    <a:pt x="2837" y="15306"/>
                  </a:lnTo>
                  <a:lnTo>
                    <a:pt x="2876" y="15345"/>
                  </a:lnTo>
                  <a:lnTo>
                    <a:pt x="2974" y="15424"/>
                  </a:lnTo>
                  <a:lnTo>
                    <a:pt x="2994" y="15444"/>
                  </a:lnTo>
                  <a:lnTo>
                    <a:pt x="3034" y="15483"/>
                  </a:lnTo>
                  <a:lnTo>
                    <a:pt x="3073" y="15523"/>
                  </a:lnTo>
                  <a:lnTo>
                    <a:pt x="3171" y="15582"/>
                  </a:lnTo>
                  <a:lnTo>
                    <a:pt x="3231" y="15641"/>
                  </a:lnTo>
                  <a:lnTo>
                    <a:pt x="3782" y="16054"/>
                  </a:lnTo>
                  <a:lnTo>
                    <a:pt x="3821" y="16094"/>
                  </a:lnTo>
                  <a:lnTo>
                    <a:pt x="4294" y="16389"/>
                  </a:lnTo>
                  <a:lnTo>
                    <a:pt x="4865" y="16704"/>
                  </a:lnTo>
                  <a:lnTo>
                    <a:pt x="5338" y="16921"/>
                  </a:lnTo>
                  <a:lnTo>
                    <a:pt x="5772" y="17079"/>
                  </a:lnTo>
                  <a:lnTo>
                    <a:pt x="5693" y="17059"/>
                  </a:lnTo>
                  <a:lnTo>
                    <a:pt x="5772" y="17098"/>
                  </a:lnTo>
                  <a:lnTo>
                    <a:pt x="5791" y="17098"/>
                  </a:lnTo>
                  <a:lnTo>
                    <a:pt x="5831" y="17118"/>
                  </a:lnTo>
                  <a:lnTo>
                    <a:pt x="5850" y="17118"/>
                  </a:lnTo>
                  <a:lnTo>
                    <a:pt x="6264" y="17256"/>
                  </a:lnTo>
                  <a:lnTo>
                    <a:pt x="6717" y="17374"/>
                  </a:lnTo>
                  <a:lnTo>
                    <a:pt x="7111" y="17473"/>
                  </a:lnTo>
                  <a:lnTo>
                    <a:pt x="7190" y="17492"/>
                  </a:lnTo>
                  <a:lnTo>
                    <a:pt x="7446" y="17532"/>
                  </a:lnTo>
                  <a:lnTo>
                    <a:pt x="7525" y="17532"/>
                  </a:lnTo>
                  <a:lnTo>
                    <a:pt x="7584" y="17552"/>
                  </a:lnTo>
                  <a:lnTo>
                    <a:pt x="7938" y="17591"/>
                  </a:lnTo>
                  <a:lnTo>
                    <a:pt x="8391" y="17630"/>
                  </a:lnTo>
                  <a:lnTo>
                    <a:pt x="9199" y="17630"/>
                  </a:lnTo>
                  <a:lnTo>
                    <a:pt x="9278" y="17611"/>
                  </a:lnTo>
                  <a:lnTo>
                    <a:pt x="9514" y="17611"/>
                  </a:lnTo>
                  <a:lnTo>
                    <a:pt x="9711" y="17591"/>
                  </a:lnTo>
                  <a:lnTo>
                    <a:pt x="9908" y="17571"/>
                  </a:lnTo>
                  <a:lnTo>
                    <a:pt x="9987" y="17552"/>
                  </a:lnTo>
                  <a:lnTo>
                    <a:pt x="10125" y="17532"/>
                  </a:lnTo>
                  <a:lnTo>
                    <a:pt x="10243" y="17512"/>
                  </a:lnTo>
                  <a:lnTo>
                    <a:pt x="10282" y="17512"/>
                  </a:lnTo>
                  <a:lnTo>
                    <a:pt x="10342" y="17492"/>
                  </a:lnTo>
                  <a:lnTo>
                    <a:pt x="10479" y="17473"/>
                  </a:lnTo>
                  <a:lnTo>
                    <a:pt x="10736" y="17414"/>
                  </a:lnTo>
                  <a:lnTo>
                    <a:pt x="10755" y="17414"/>
                  </a:lnTo>
                  <a:lnTo>
                    <a:pt x="11031" y="17355"/>
                  </a:lnTo>
                  <a:lnTo>
                    <a:pt x="11346" y="17256"/>
                  </a:lnTo>
                  <a:lnTo>
                    <a:pt x="11701" y="17158"/>
                  </a:lnTo>
                  <a:lnTo>
                    <a:pt x="12095" y="17000"/>
                  </a:lnTo>
                  <a:lnTo>
                    <a:pt x="12173" y="16961"/>
                  </a:lnTo>
                  <a:lnTo>
                    <a:pt x="12508" y="16823"/>
                  </a:lnTo>
                  <a:lnTo>
                    <a:pt x="12607" y="16764"/>
                  </a:lnTo>
                  <a:lnTo>
                    <a:pt x="12705" y="16724"/>
                  </a:lnTo>
                  <a:lnTo>
                    <a:pt x="13119" y="16507"/>
                  </a:lnTo>
                  <a:lnTo>
                    <a:pt x="13493" y="16271"/>
                  </a:lnTo>
                  <a:lnTo>
                    <a:pt x="13671" y="16173"/>
                  </a:lnTo>
                  <a:lnTo>
                    <a:pt x="13769" y="16094"/>
                  </a:lnTo>
                  <a:lnTo>
                    <a:pt x="13848" y="16054"/>
                  </a:lnTo>
                  <a:lnTo>
                    <a:pt x="13966" y="15956"/>
                  </a:lnTo>
                  <a:lnTo>
                    <a:pt x="14242" y="15759"/>
                  </a:lnTo>
                  <a:lnTo>
                    <a:pt x="14262" y="15739"/>
                  </a:lnTo>
                  <a:lnTo>
                    <a:pt x="14439" y="15601"/>
                  </a:lnTo>
                  <a:lnTo>
                    <a:pt x="14695" y="15385"/>
                  </a:lnTo>
                  <a:lnTo>
                    <a:pt x="14813" y="15267"/>
                  </a:lnTo>
                  <a:lnTo>
                    <a:pt x="14852" y="15227"/>
                  </a:lnTo>
                  <a:lnTo>
                    <a:pt x="15049" y="15050"/>
                  </a:lnTo>
                  <a:lnTo>
                    <a:pt x="15246" y="14833"/>
                  </a:lnTo>
                  <a:lnTo>
                    <a:pt x="15306" y="14774"/>
                  </a:lnTo>
                  <a:lnTo>
                    <a:pt x="15542" y="14498"/>
                  </a:lnTo>
                  <a:lnTo>
                    <a:pt x="15798" y="14203"/>
                  </a:lnTo>
                  <a:lnTo>
                    <a:pt x="15857" y="14124"/>
                  </a:lnTo>
                  <a:lnTo>
                    <a:pt x="16192" y="13651"/>
                  </a:lnTo>
                  <a:lnTo>
                    <a:pt x="16448" y="13218"/>
                  </a:lnTo>
                  <a:lnTo>
                    <a:pt x="16468" y="13198"/>
                  </a:lnTo>
                  <a:lnTo>
                    <a:pt x="16527" y="13100"/>
                  </a:lnTo>
                  <a:lnTo>
                    <a:pt x="16684" y="12785"/>
                  </a:lnTo>
                  <a:lnTo>
                    <a:pt x="16704" y="12745"/>
                  </a:lnTo>
                  <a:lnTo>
                    <a:pt x="16743" y="12686"/>
                  </a:lnTo>
                  <a:lnTo>
                    <a:pt x="16803" y="12528"/>
                  </a:lnTo>
                  <a:lnTo>
                    <a:pt x="17019" y="12036"/>
                  </a:lnTo>
                  <a:lnTo>
                    <a:pt x="17059" y="11957"/>
                  </a:lnTo>
                  <a:lnTo>
                    <a:pt x="17059" y="11918"/>
                  </a:lnTo>
                  <a:lnTo>
                    <a:pt x="17078" y="11898"/>
                  </a:lnTo>
                  <a:lnTo>
                    <a:pt x="17177" y="11603"/>
                  </a:lnTo>
                  <a:lnTo>
                    <a:pt x="17275" y="11287"/>
                  </a:lnTo>
                  <a:lnTo>
                    <a:pt x="17394" y="10795"/>
                  </a:lnTo>
                  <a:lnTo>
                    <a:pt x="17413" y="10736"/>
                  </a:lnTo>
                  <a:lnTo>
                    <a:pt x="17433" y="10637"/>
                  </a:lnTo>
                  <a:lnTo>
                    <a:pt x="17433" y="10618"/>
                  </a:lnTo>
                  <a:lnTo>
                    <a:pt x="17512" y="10263"/>
                  </a:lnTo>
                  <a:lnTo>
                    <a:pt x="17551" y="9909"/>
                  </a:lnTo>
                  <a:lnTo>
                    <a:pt x="17591" y="9574"/>
                  </a:lnTo>
                  <a:lnTo>
                    <a:pt x="17630" y="8963"/>
                  </a:lnTo>
                  <a:lnTo>
                    <a:pt x="17630" y="8845"/>
                  </a:lnTo>
                  <a:lnTo>
                    <a:pt x="17591" y="8096"/>
                  </a:lnTo>
                  <a:lnTo>
                    <a:pt x="17531" y="7584"/>
                  </a:lnTo>
                  <a:lnTo>
                    <a:pt x="17551" y="7584"/>
                  </a:lnTo>
                  <a:lnTo>
                    <a:pt x="17531" y="7545"/>
                  </a:lnTo>
                  <a:lnTo>
                    <a:pt x="17531" y="7505"/>
                  </a:lnTo>
                  <a:lnTo>
                    <a:pt x="17413" y="6836"/>
                  </a:lnTo>
                  <a:lnTo>
                    <a:pt x="17354" y="6678"/>
                  </a:lnTo>
                  <a:lnTo>
                    <a:pt x="17315" y="6520"/>
                  </a:lnTo>
                  <a:lnTo>
                    <a:pt x="17275" y="6343"/>
                  </a:lnTo>
                  <a:lnTo>
                    <a:pt x="17256" y="6245"/>
                  </a:lnTo>
                  <a:lnTo>
                    <a:pt x="17216" y="6127"/>
                  </a:lnTo>
                  <a:lnTo>
                    <a:pt x="17039" y="5654"/>
                  </a:lnTo>
                  <a:lnTo>
                    <a:pt x="17039" y="5614"/>
                  </a:lnTo>
                  <a:lnTo>
                    <a:pt x="17000" y="5555"/>
                  </a:lnTo>
                  <a:lnTo>
                    <a:pt x="16842" y="5181"/>
                  </a:lnTo>
                  <a:lnTo>
                    <a:pt x="16842" y="5201"/>
                  </a:lnTo>
                  <a:lnTo>
                    <a:pt x="16822" y="5142"/>
                  </a:lnTo>
                  <a:lnTo>
                    <a:pt x="16822" y="5122"/>
                  </a:lnTo>
                  <a:lnTo>
                    <a:pt x="16783" y="5063"/>
                  </a:lnTo>
                  <a:lnTo>
                    <a:pt x="16783" y="5043"/>
                  </a:lnTo>
                  <a:lnTo>
                    <a:pt x="16665" y="4807"/>
                  </a:lnTo>
                  <a:lnTo>
                    <a:pt x="16665" y="4826"/>
                  </a:lnTo>
                  <a:lnTo>
                    <a:pt x="16566" y="4610"/>
                  </a:lnTo>
                  <a:lnTo>
                    <a:pt x="16507" y="4511"/>
                  </a:lnTo>
                  <a:lnTo>
                    <a:pt x="16369" y="4255"/>
                  </a:lnTo>
                  <a:lnTo>
                    <a:pt x="16330" y="4216"/>
                  </a:lnTo>
                  <a:lnTo>
                    <a:pt x="16251" y="4078"/>
                  </a:lnTo>
                  <a:lnTo>
                    <a:pt x="16231" y="4058"/>
                  </a:lnTo>
                  <a:lnTo>
                    <a:pt x="16212" y="4039"/>
                  </a:lnTo>
                  <a:lnTo>
                    <a:pt x="16172" y="3960"/>
                  </a:lnTo>
                  <a:lnTo>
                    <a:pt x="16153" y="3920"/>
                  </a:lnTo>
                  <a:lnTo>
                    <a:pt x="15896" y="3566"/>
                  </a:lnTo>
                  <a:lnTo>
                    <a:pt x="15857" y="3526"/>
                  </a:lnTo>
                  <a:lnTo>
                    <a:pt x="15778" y="3408"/>
                  </a:lnTo>
                  <a:lnTo>
                    <a:pt x="15719" y="3349"/>
                  </a:lnTo>
                  <a:lnTo>
                    <a:pt x="15699" y="3290"/>
                  </a:lnTo>
                  <a:lnTo>
                    <a:pt x="15522" y="3093"/>
                  </a:lnTo>
                  <a:lnTo>
                    <a:pt x="15384" y="2935"/>
                  </a:lnTo>
                  <a:lnTo>
                    <a:pt x="15345" y="2896"/>
                  </a:lnTo>
                  <a:lnTo>
                    <a:pt x="14990" y="2522"/>
                  </a:lnTo>
                  <a:lnTo>
                    <a:pt x="14852" y="2404"/>
                  </a:lnTo>
                  <a:lnTo>
                    <a:pt x="14734" y="2285"/>
                  </a:lnTo>
                  <a:lnTo>
                    <a:pt x="14478" y="2069"/>
                  </a:lnTo>
                  <a:lnTo>
                    <a:pt x="14458" y="2049"/>
                  </a:lnTo>
                  <a:lnTo>
                    <a:pt x="14321" y="1931"/>
                  </a:lnTo>
                  <a:lnTo>
                    <a:pt x="14281" y="1911"/>
                  </a:lnTo>
                  <a:lnTo>
                    <a:pt x="13966" y="1655"/>
                  </a:lnTo>
                  <a:lnTo>
                    <a:pt x="13848" y="1576"/>
                  </a:lnTo>
                  <a:lnTo>
                    <a:pt x="13828" y="1576"/>
                  </a:lnTo>
                  <a:lnTo>
                    <a:pt x="13808" y="1557"/>
                  </a:lnTo>
                  <a:lnTo>
                    <a:pt x="13710" y="1478"/>
                  </a:lnTo>
                  <a:lnTo>
                    <a:pt x="13690" y="1478"/>
                  </a:lnTo>
                  <a:lnTo>
                    <a:pt x="13671" y="1458"/>
                  </a:lnTo>
                  <a:lnTo>
                    <a:pt x="13454" y="1320"/>
                  </a:lnTo>
                  <a:lnTo>
                    <a:pt x="13434" y="1320"/>
                  </a:lnTo>
                  <a:lnTo>
                    <a:pt x="13414" y="1300"/>
                  </a:lnTo>
                  <a:lnTo>
                    <a:pt x="13395" y="1281"/>
                  </a:lnTo>
                  <a:lnTo>
                    <a:pt x="13316" y="1241"/>
                  </a:lnTo>
                  <a:lnTo>
                    <a:pt x="13277" y="1202"/>
                  </a:lnTo>
                  <a:lnTo>
                    <a:pt x="13237" y="1202"/>
                  </a:lnTo>
                  <a:lnTo>
                    <a:pt x="13218" y="1182"/>
                  </a:lnTo>
                  <a:lnTo>
                    <a:pt x="13080" y="1103"/>
                  </a:lnTo>
                  <a:lnTo>
                    <a:pt x="13099" y="1123"/>
                  </a:lnTo>
                  <a:lnTo>
                    <a:pt x="12902" y="1005"/>
                  </a:lnTo>
                  <a:lnTo>
                    <a:pt x="12843" y="985"/>
                  </a:lnTo>
                  <a:lnTo>
                    <a:pt x="12764" y="946"/>
                  </a:lnTo>
                  <a:lnTo>
                    <a:pt x="12508" y="808"/>
                  </a:lnTo>
                  <a:lnTo>
                    <a:pt x="12489" y="808"/>
                  </a:lnTo>
                  <a:lnTo>
                    <a:pt x="12430" y="788"/>
                  </a:lnTo>
                  <a:lnTo>
                    <a:pt x="12410" y="769"/>
                  </a:lnTo>
                  <a:lnTo>
                    <a:pt x="12390" y="769"/>
                  </a:lnTo>
                  <a:lnTo>
                    <a:pt x="12292" y="709"/>
                  </a:lnTo>
                  <a:lnTo>
                    <a:pt x="12233" y="690"/>
                  </a:lnTo>
                  <a:lnTo>
                    <a:pt x="12193" y="670"/>
                  </a:lnTo>
                  <a:lnTo>
                    <a:pt x="11898" y="552"/>
                  </a:lnTo>
                  <a:lnTo>
                    <a:pt x="11799" y="532"/>
                  </a:lnTo>
                  <a:lnTo>
                    <a:pt x="11760" y="513"/>
                  </a:lnTo>
                  <a:lnTo>
                    <a:pt x="11740" y="493"/>
                  </a:lnTo>
                  <a:lnTo>
                    <a:pt x="11661" y="473"/>
                  </a:lnTo>
                  <a:lnTo>
                    <a:pt x="11622" y="453"/>
                  </a:lnTo>
                  <a:lnTo>
                    <a:pt x="11602" y="453"/>
                  </a:lnTo>
                  <a:lnTo>
                    <a:pt x="11149" y="316"/>
                  </a:lnTo>
                  <a:lnTo>
                    <a:pt x="11090" y="296"/>
                  </a:lnTo>
                  <a:lnTo>
                    <a:pt x="10972" y="276"/>
                  </a:lnTo>
                  <a:lnTo>
                    <a:pt x="10578" y="178"/>
                  </a:lnTo>
                  <a:lnTo>
                    <a:pt x="10519" y="158"/>
                  </a:lnTo>
                  <a:lnTo>
                    <a:pt x="10440" y="158"/>
                  </a:lnTo>
                  <a:lnTo>
                    <a:pt x="10420" y="138"/>
                  </a:lnTo>
                  <a:lnTo>
                    <a:pt x="10302" y="119"/>
                  </a:lnTo>
                  <a:lnTo>
                    <a:pt x="10263" y="119"/>
                  </a:lnTo>
                  <a:lnTo>
                    <a:pt x="10105" y="99"/>
                  </a:lnTo>
                  <a:lnTo>
                    <a:pt x="9928" y="79"/>
                  </a:lnTo>
                  <a:lnTo>
                    <a:pt x="9711" y="40"/>
                  </a:lnTo>
                  <a:lnTo>
                    <a:pt x="9692" y="40"/>
                  </a:lnTo>
                  <a:lnTo>
                    <a:pt x="9337" y="20"/>
                  </a:lnTo>
                  <a:lnTo>
                    <a:pt x="9278" y="20"/>
                  </a:lnTo>
                  <a:lnTo>
                    <a:pt x="8904" y="0"/>
                  </a:lnTo>
                  <a:close/>
                </a:path>
              </a:pathLst>
            </a:custGeom>
            <a:solidFill>
              <a:srgbClr val="D9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1"/>
            <p:cNvSpPr/>
            <p:nvPr/>
          </p:nvSpPr>
          <p:spPr>
            <a:xfrm>
              <a:off x="1527950" y="2249800"/>
              <a:ext cx="440750" cy="440775"/>
            </a:xfrm>
            <a:custGeom>
              <a:avLst/>
              <a:gdLst/>
              <a:ahLst/>
              <a:cxnLst/>
              <a:rect l="l" t="t" r="r" b="b"/>
              <a:pathLst>
                <a:path w="17630" h="17631" fill="none" extrusionOk="0">
                  <a:moveTo>
                    <a:pt x="17591" y="8096"/>
                  </a:moveTo>
                  <a:lnTo>
                    <a:pt x="17531" y="7584"/>
                  </a:lnTo>
                  <a:lnTo>
                    <a:pt x="17551" y="7584"/>
                  </a:lnTo>
                  <a:lnTo>
                    <a:pt x="17551" y="7584"/>
                  </a:lnTo>
                  <a:lnTo>
                    <a:pt x="17531" y="7545"/>
                  </a:lnTo>
                  <a:lnTo>
                    <a:pt x="17531" y="7545"/>
                  </a:lnTo>
                  <a:lnTo>
                    <a:pt x="17531" y="7545"/>
                  </a:lnTo>
                  <a:lnTo>
                    <a:pt x="17531" y="7545"/>
                  </a:lnTo>
                  <a:lnTo>
                    <a:pt x="17531" y="7505"/>
                  </a:lnTo>
                  <a:lnTo>
                    <a:pt x="17531" y="7505"/>
                  </a:lnTo>
                  <a:lnTo>
                    <a:pt x="17413" y="6836"/>
                  </a:lnTo>
                  <a:lnTo>
                    <a:pt x="17413" y="6836"/>
                  </a:lnTo>
                  <a:lnTo>
                    <a:pt x="17354" y="6678"/>
                  </a:lnTo>
                  <a:lnTo>
                    <a:pt x="17354" y="6678"/>
                  </a:lnTo>
                  <a:lnTo>
                    <a:pt x="17315" y="6520"/>
                  </a:lnTo>
                  <a:lnTo>
                    <a:pt x="17315" y="6520"/>
                  </a:lnTo>
                  <a:lnTo>
                    <a:pt x="17275" y="6343"/>
                  </a:lnTo>
                  <a:lnTo>
                    <a:pt x="17275" y="6343"/>
                  </a:lnTo>
                  <a:lnTo>
                    <a:pt x="17256" y="6245"/>
                  </a:lnTo>
                  <a:lnTo>
                    <a:pt x="17256" y="6245"/>
                  </a:lnTo>
                  <a:lnTo>
                    <a:pt x="17216" y="6127"/>
                  </a:lnTo>
                  <a:lnTo>
                    <a:pt x="17216" y="6127"/>
                  </a:lnTo>
                  <a:lnTo>
                    <a:pt x="17216" y="6127"/>
                  </a:lnTo>
                  <a:lnTo>
                    <a:pt x="17216" y="6127"/>
                  </a:lnTo>
                  <a:lnTo>
                    <a:pt x="17039" y="5654"/>
                  </a:lnTo>
                  <a:lnTo>
                    <a:pt x="17039" y="5654"/>
                  </a:lnTo>
                  <a:lnTo>
                    <a:pt x="17039" y="5614"/>
                  </a:lnTo>
                  <a:lnTo>
                    <a:pt x="17039" y="5614"/>
                  </a:lnTo>
                  <a:lnTo>
                    <a:pt x="17000" y="5555"/>
                  </a:lnTo>
                  <a:lnTo>
                    <a:pt x="17000" y="5555"/>
                  </a:lnTo>
                  <a:lnTo>
                    <a:pt x="16842" y="5181"/>
                  </a:lnTo>
                  <a:lnTo>
                    <a:pt x="16842" y="5201"/>
                  </a:lnTo>
                  <a:lnTo>
                    <a:pt x="16842" y="5201"/>
                  </a:lnTo>
                  <a:lnTo>
                    <a:pt x="16822" y="5142"/>
                  </a:lnTo>
                  <a:lnTo>
                    <a:pt x="16822" y="5122"/>
                  </a:lnTo>
                  <a:lnTo>
                    <a:pt x="16822" y="5122"/>
                  </a:lnTo>
                  <a:lnTo>
                    <a:pt x="16783" y="5063"/>
                  </a:lnTo>
                  <a:lnTo>
                    <a:pt x="16783" y="5063"/>
                  </a:lnTo>
                  <a:lnTo>
                    <a:pt x="16783" y="5043"/>
                  </a:lnTo>
                  <a:lnTo>
                    <a:pt x="16783" y="5023"/>
                  </a:lnTo>
                  <a:lnTo>
                    <a:pt x="16783" y="5023"/>
                  </a:lnTo>
                  <a:lnTo>
                    <a:pt x="16783" y="5043"/>
                  </a:lnTo>
                  <a:lnTo>
                    <a:pt x="16783" y="5043"/>
                  </a:lnTo>
                  <a:lnTo>
                    <a:pt x="16665" y="4807"/>
                  </a:lnTo>
                  <a:lnTo>
                    <a:pt x="16665" y="4826"/>
                  </a:lnTo>
                  <a:lnTo>
                    <a:pt x="16566" y="4610"/>
                  </a:lnTo>
                  <a:lnTo>
                    <a:pt x="16566" y="4610"/>
                  </a:lnTo>
                  <a:lnTo>
                    <a:pt x="16507" y="4511"/>
                  </a:lnTo>
                  <a:lnTo>
                    <a:pt x="16507" y="4511"/>
                  </a:lnTo>
                  <a:lnTo>
                    <a:pt x="16507" y="4511"/>
                  </a:lnTo>
                  <a:lnTo>
                    <a:pt x="16369" y="4255"/>
                  </a:lnTo>
                  <a:lnTo>
                    <a:pt x="16330" y="4216"/>
                  </a:lnTo>
                  <a:lnTo>
                    <a:pt x="16330" y="4216"/>
                  </a:lnTo>
                  <a:lnTo>
                    <a:pt x="16251" y="4078"/>
                  </a:lnTo>
                  <a:lnTo>
                    <a:pt x="16251" y="4078"/>
                  </a:lnTo>
                  <a:lnTo>
                    <a:pt x="16231" y="4058"/>
                  </a:lnTo>
                  <a:lnTo>
                    <a:pt x="16212" y="4039"/>
                  </a:lnTo>
                  <a:lnTo>
                    <a:pt x="16212" y="4039"/>
                  </a:lnTo>
                  <a:lnTo>
                    <a:pt x="16172" y="3960"/>
                  </a:lnTo>
                  <a:lnTo>
                    <a:pt x="16172" y="3960"/>
                  </a:lnTo>
                  <a:lnTo>
                    <a:pt x="16153" y="3920"/>
                  </a:lnTo>
                  <a:lnTo>
                    <a:pt x="15896" y="3566"/>
                  </a:lnTo>
                  <a:lnTo>
                    <a:pt x="15896" y="3566"/>
                  </a:lnTo>
                  <a:lnTo>
                    <a:pt x="15857" y="3526"/>
                  </a:lnTo>
                  <a:lnTo>
                    <a:pt x="15857" y="3526"/>
                  </a:lnTo>
                  <a:lnTo>
                    <a:pt x="15778" y="3408"/>
                  </a:lnTo>
                  <a:lnTo>
                    <a:pt x="15778" y="3408"/>
                  </a:lnTo>
                  <a:lnTo>
                    <a:pt x="15719" y="3349"/>
                  </a:lnTo>
                  <a:lnTo>
                    <a:pt x="15719" y="3349"/>
                  </a:lnTo>
                  <a:lnTo>
                    <a:pt x="15699" y="3290"/>
                  </a:lnTo>
                  <a:lnTo>
                    <a:pt x="15522" y="3093"/>
                  </a:lnTo>
                  <a:lnTo>
                    <a:pt x="15522" y="3093"/>
                  </a:lnTo>
                  <a:lnTo>
                    <a:pt x="15384" y="2935"/>
                  </a:lnTo>
                  <a:lnTo>
                    <a:pt x="15384" y="2935"/>
                  </a:lnTo>
                  <a:lnTo>
                    <a:pt x="15345" y="2896"/>
                  </a:lnTo>
                  <a:lnTo>
                    <a:pt x="14990" y="2522"/>
                  </a:lnTo>
                  <a:lnTo>
                    <a:pt x="14990" y="2522"/>
                  </a:lnTo>
                  <a:lnTo>
                    <a:pt x="14852" y="2404"/>
                  </a:lnTo>
                  <a:lnTo>
                    <a:pt x="14852" y="2404"/>
                  </a:lnTo>
                  <a:lnTo>
                    <a:pt x="14734" y="2285"/>
                  </a:lnTo>
                  <a:lnTo>
                    <a:pt x="14478" y="2069"/>
                  </a:lnTo>
                  <a:lnTo>
                    <a:pt x="14478" y="2069"/>
                  </a:lnTo>
                  <a:lnTo>
                    <a:pt x="14458" y="2049"/>
                  </a:lnTo>
                  <a:lnTo>
                    <a:pt x="14321" y="1931"/>
                  </a:lnTo>
                  <a:lnTo>
                    <a:pt x="14321" y="1931"/>
                  </a:lnTo>
                  <a:lnTo>
                    <a:pt x="14281" y="1911"/>
                  </a:lnTo>
                  <a:lnTo>
                    <a:pt x="14281" y="1911"/>
                  </a:lnTo>
                  <a:lnTo>
                    <a:pt x="13966" y="1655"/>
                  </a:lnTo>
                  <a:lnTo>
                    <a:pt x="13966" y="1655"/>
                  </a:lnTo>
                  <a:lnTo>
                    <a:pt x="13848" y="1576"/>
                  </a:lnTo>
                  <a:lnTo>
                    <a:pt x="13828" y="1576"/>
                  </a:lnTo>
                  <a:lnTo>
                    <a:pt x="13828" y="1576"/>
                  </a:lnTo>
                  <a:lnTo>
                    <a:pt x="13808" y="1557"/>
                  </a:lnTo>
                  <a:lnTo>
                    <a:pt x="13808" y="1557"/>
                  </a:lnTo>
                  <a:lnTo>
                    <a:pt x="13710" y="1478"/>
                  </a:lnTo>
                  <a:lnTo>
                    <a:pt x="13690" y="1478"/>
                  </a:lnTo>
                  <a:lnTo>
                    <a:pt x="13671" y="1458"/>
                  </a:lnTo>
                  <a:lnTo>
                    <a:pt x="13454" y="1320"/>
                  </a:lnTo>
                  <a:lnTo>
                    <a:pt x="13434" y="1320"/>
                  </a:lnTo>
                  <a:lnTo>
                    <a:pt x="13434" y="1320"/>
                  </a:lnTo>
                  <a:lnTo>
                    <a:pt x="13414" y="1300"/>
                  </a:lnTo>
                  <a:lnTo>
                    <a:pt x="13414" y="1300"/>
                  </a:lnTo>
                  <a:lnTo>
                    <a:pt x="13395" y="1281"/>
                  </a:lnTo>
                  <a:lnTo>
                    <a:pt x="13395" y="1281"/>
                  </a:lnTo>
                  <a:lnTo>
                    <a:pt x="13316" y="1241"/>
                  </a:lnTo>
                  <a:lnTo>
                    <a:pt x="13316" y="1241"/>
                  </a:lnTo>
                  <a:lnTo>
                    <a:pt x="13277" y="1202"/>
                  </a:lnTo>
                  <a:lnTo>
                    <a:pt x="13277" y="1202"/>
                  </a:lnTo>
                  <a:lnTo>
                    <a:pt x="13237" y="1202"/>
                  </a:lnTo>
                  <a:lnTo>
                    <a:pt x="13237" y="1202"/>
                  </a:lnTo>
                  <a:lnTo>
                    <a:pt x="13218" y="1182"/>
                  </a:lnTo>
                  <a:lnTo>
                    <a:pt x="13218" y="1182"/>
                  </a:lnTo>
                  <a:lnTo>
                    <a:pt x="13218" y="1182"/>
                  </a:lnTo>
                  <a:lnTo>
                    <a:pt x="13080" y="1103"/>
                  </a:lnTo>
                  <a:lnTo>
                    <a:pt x="13099" y="1123"/>
                  </a:lnTo>
                  <a:lnTo>
                    <a:pt x="12902" y="1005"/>
                  </a:lnTo>
                  <a:lnTo>
                    <a:pt x="12902" y="1005"/>
                  </a:lnTo>
                  <a:lnTo>
                    <a:pt x="12843" y="985"/>
                  </a:lnTo>
                  <a:lnTo>
                    <a:pt x="12843" y="985"/>
                  </a:lnTo>
                  <a:lnTo>
                    <a:pt x="12764" y="946"/>
                  </a:lnTo>
                  <a:lnTo>
                    <a:pt x="12764" y="946"/>
                  </a:lnTo>
                  <a:lnTo>
                    <a:pt x="12508" y="808"/>
                  </a:lnTo>
                  <a:lnTo>
                    <a:pt x="12489" y="808"/>
                  </a:lnTo>
                  <a:lnTo>
                    <a:pt x="12430" y="788"/>
                  </a:lnTo>
                  <a:lnTo>
                    <a:pt x="12410" y="769"/>
                  </a:lnTo>
                  <a:lnTo>
                    <a:pt x="12390" y="769"/>
                  </a:lnTo>
                  <a:lnTo>
                    <a:pt x="12390" y="769"/>
                  </a:lnTo>
                  <a:lnTo>
                    <a:pt x="12292" y="709"/>
                  </a:lnTo>
                  <a:lnTo>
                    <a:pt x="12233" y="690"/>
                  </a:lnTo>
                  <a:lnTo>
                    <a:pt x="12233" y="690"/>
                  </a:lnTo>
                  <a:lnTo>
                    <a:pt x="12193" y="670"/>
                  </a:lnTo>
                  <a:lnTo>
                    <a:pt x="11898" y="552"/>
                  </a:lnTo>
                  <a:lnTo>
                    <a:pt x="11898" y="552"/>
                  </a:lnTo>
                  <a:lnTo>
                    <a:pt x="11799" y="532"/>
                  </a:lnTo>
                  <a:lnTo>
                    <a:pt x="11799" y="532"/>
                  </a:lnTo>
                  <a:lnTo>
                    <a:pt x="11760" y="513"/>
                  </a:lnTo>
                  <a:lnTo>
                    <a:pt x="11740" y="493"/>
                  </a:lnTo>
                  <a:lnTo>
                    <a:pt x="11661" y="473"/>
                  </a:lnTo>
                  <a:lnTo>
                    <a:pt x="11661" y="473"/>
                  </a:lnTo>
                  <a:lnTo>
                    <a:pt x="11661" y="473"/>
                  </a:lnTo>
                  <a:lnTo>
                    <a:pt x="11622" y="453"/>
                  </a:lnTo>
                  <a:lnTo>
                    <a:pt x="11602" y="453"/>
                  </a:lnTo>
                  <a:lnTo>
                    <a:pt x="11602" y="453"/>
                  </a:lnTo>
                  <a:lnTo>
                    <a:pt x="11149" y="316"/>
                  </a:lnTo>
                  <a:lnTo>
                    <a:pt x="11149" y="316"/>
                  </a:lnTo>
                  <a:lnTo>
                    <a:pt x="11090" y="296"/>
                  </a:lnTo>
                  <a:lnTo>
                    <a:pt x="11090" y="296"/>
                  </a:lnTo>
                  <a:lnTo>
                    <a:pt x="10972" y="276"/>
                  </a:lnTo>
                  <a:lnTo>
                    <a:pt x="10972" y="276"/>
                  </a:lnTo>
                  <a:lnTo>
                    <a:pt x="10972" y="276"/>
                  </a:lnTo>
                  <a:lnTo>
                    <a:pt x="10578" y="178"/>
                  </a:lnTo>
                  <a:lnTo>
                    <a:pt x="10578" y="178"/>
                  </a:lnTo>
                  <a:lnTo>
                    <a:pt x="10519" y="158"/>
                  </a:lnTo>
                  <a:lnTo>
                    <a:pt x="10519" y="158"/>
                  </a:lnTo>
                  <a:lnTo>
                    <a:pt x="10440" y="158"/>
                  </a:lnTo>
                  <a:lnTo>
                    <a:pt x="10420" y="138"/>
                  </a:lnTo>
                  <a:lnTo>
                    <a:pt x="10420" y="138"/>
                  </a:lnTo>
                  <a:lnTo>
                    <a:pt x="10302" y="119"/>
                  </a:lnTo>
                  <a:lnTo>
                    <a:pt x="10302" y="119"/>
                  </a:lnTo>
                  <a:lnTo>
                    <a:pt x="10263" y="119"/>
                  </a:lnTo>
                  <a:lnTo>
                    <a:pt x="10105" y="99"/>
                  </a:lnTo>
                  <a:lnTo>
                    <a:pt x="10105" y="99"/>
                  </a:lnTo>
                  <a:lnTo>
                    <a:pt x="9928" y="79"/>
                  </a:lnTo>
                  <a:lnTo>
                    <a:pt x="9928" y="79"/>
                  </a:lnTo>
                  <a:lnTo>
                    <a:pt x="9711" y="40"/>
                  </a:lnTo>
                  <a:lnTo>
                    <a:pt x="9692" y="40"/>
                  </a:lnTo>
                  <a:lnTo>
                    <a:pt x="9692" y="40"/>
                  </a:lnTo>
                  <a:lnTo>
                    <a:pt x="9692" y="40"/>
                  </a:lnTo>
                  <a:lnTo>
                    <a:pt x="9337" y="20"/>
                  </a:lnTo>
                  <a:lnTo>
                    <a:pt x="9337" y="20"/>
                  </a:lnTo>
                  <a:lnTo>
                    <a:pt x="9278" y="20"/>
                  </a:lnTo>
                  <a:lnTo>
                    <a:pt x="9278" y="20"/>
                  </a:lnTo>
                  <a:lnTo>
                    <a:pt x="8904" y="0"/>
                  </a:lnTo>
                  <a:lnTo>
                    <a:pt x="8746" y="0"/>
                  </a:lnTo>
                  <a:lnTo>
                    <a:pt x="8746" y="0"/>
                  </a:lnTo>
                  <a:lnTo>
                    <a:pt x="8726" y="0"/>
                  </a:lnTo>
                  <a:lnTo>
                    <a:pt x="8726" y="0"/>
                  </a:lnTo>
                  <a:lnTo>
                    <a:pt x="8667" y="0"/>
                  </a:lnTo>
                  <a:lnTo>
                    <a:pt x="8667" y="0"/>
                  </a:lnTo>
                  <a:lnTo>
                    <a:pt x="8667" y="0"/>
                  </a:lnTo>
                  <a:lnTo>
                    <a:pt x="8549" y="0"/>
                  </a:lnTo>
                  <a:lnTo>
                    <a:pt x="8549" y="0"/>
                  </a:lnTo>
                  <a:lnTo>
                    <a:pt x="8510" y="0"/>
                  </a:lnTo>
                  <a:lnTo>
                    <a:pt x="8510" y="0"/>
                  </a:lnTo>
                  <a:lnTo>
                    <a:pt x="8116" y="20"/>
                  </a:lnTo>
                  <a:lnTo>
                    <a:pt x="8116" y="20"/>
                  </a:lnTo>
                  <a:lnTo>
                    <a:pt x="8116" y="20"/>
                  </a:lnTo>
                  <a:lnTo>
                    <a:pt x="8116" y="20"/>
                  </a:lnTo>
                  <a:lnTo>
                    <a:pt x="8096" y="20"/>
                  </a:lnTo>
                  <a:lnTo>
                    <a:pt x="8096" y="20"/>
                  </a:lnTo>
                  <a:lnTo>
                    <a:pt x="8096" y="20"/>
                  </a:lnTo>
                  <a:lnTo>
                    <a:pt x="7741" y="59"/>
                  </a:lnTo>
                  <a:lnTo>
                    <a:pt x="7288" y="138"/>
                  </a:lnTo>
                  <a:lnTo>
                    <a:pt x="7288" y="138"/>
                  </a:lnTo>
                  <a:lnTo>
                    <a:pt x="7210" y="138"/>
                  </a:lnTo>
                  <a:lnTo>
                    <a:pt x="7210" y="138"/>
                  </a:lnTo>
                  <a:lnTo>
                    <a:pt x="7150" y="158"/>
                  </a:lnTo>
                  <a:lnTo>
                    <a:pt x="7013" y="178"/>
                  </a:lnTo>
                  <a:lnTo>
                    <a:pt x="7013" y="197"/>
                  </a:lnTo>
                  <a:lnTo>
                    <a:pt x="7013" y="197"/>
                  </a:lnTo>
                  <a:lnTo>
                    <a:pt x="6776" y="237"/>
                  </a:lnTo>
                  <a:lnTo>
                    <a:pt x="6776" y="237"/>
                  </a:lnTo>
                  <a:lnTo>
                    <a:pt x="6737" y="256"/>
                  </a:lnTo>
                  <a:lnTo>
                    <a:pt x="6737" y="256"/>
                  </a:lnTo>
                  <a:lnTo>
                    <a:pt x="6579" y="296"/>
                  </a:lnTo>
                  <a:lnTo>
                    <a:pt x="6579" y="296"/>
                  </a:lnTo>
                  <a:lnTo>
                    <a:pt x="6441" y="316"/>
                  </a:lnTo>
                  <a:lnTo>
                    <a:pt x="6402" y="335"/>
                  </a:lnTo>
                  <a:lnTo>
                    <a:pt x="6402" y="335"/>
                  </a:lnTo>
                  <a:lnTo>
                    <a:pt x="6363" y="355"/>
                  </a:lnTo>
                  <a:lnTo>
                    <a:pt x="6363" y="355"/>
                  </a:lnTo>
                  <a:lnTo>
                    <a:pt x="6106" y="434"/>
                  </a:lnTo>
                  <a:lnTo>
                    <a:pt x="6087" y="434"/>
                  </a:lnTo>
                  <a:lnTo>
                    <a:pt x="6047" y="453"/>
                  </a:lnTo>
                  <a:lnTo>
                    <a:pt x="6028" y="453"/>
                  </a:lnTo>
                  <a:lnTo>
                    <a:pt x="6028" y="453"/>
                  </a:lnTo>
                  <a:lnTo>
                    <a:pt x="5890" y="493"/>
                  </a:lnTo>
                  <a:lnTo>
                    <a:pt x="5870" y="513"/>
                  </a:lnTo>
                  <a:lnTo>
                    <a:pt x="5870" y="513"/>
                  </a:lnTo>
                  <a:lnTo>
                    <a:pt x="5594" y="611"/>
                  </a:lnTo>
                  <a:lnTo>
                    <a:pt x="5594" y="611"/>
                  </a:lnTo>
                  <a:lnTo>
                    <a:pt x="5378" y="709"/>
                  </a:lnTo>
                  <a:lnTo>
                    <a:pt x="5378" y="709"/>
                  </a:lnTo>
                  <a:lnTo>
                    <a:pt x="5240" y="769"/>
                  </a:lnTo>
                  <a:lnTo>
                    <a:pt x="5240" y="769"/>
                  </a:lnTo>
                  <a:lnTo>
                    <a:pt x="5043" y="847"/>
                  </a:lnTo>
                  <a:lnTo>
                    <a:pt x="5043" y="847"/>
                  </a:lnTo>
                  <a:lnTo>
                    <a:pt x="4885" y="926"/>
                  </a:lnTo>
                  <a:lnTo>
                    <a:pt x="4885" y="926"/>
                  </a:lnTo>
                  <a:lnTo>
                    <a:pt x="4747" y="1005"/>
                  </a:lnTo>
                  <a:lnTo>
                    <a:pt x="4491" y="1123"/>
                  </a:lnTo>
                  <a:lnTo>
                    <a:pt x="4491" y="1123"/>
                  </a:lnTo>
                  <a:lnTo>
                    <a:pt x="4491" y="1123"/>
                  </a:lnTo>
                  <a:lnTo>
                    <a:pt x="4452" y="1163"/>
                  </a:lnTo>
                  <a:lnTo>
                    <a:pt x="4452" y="1163"/>
                  </a:lnTo>
                  <a:lnTo>
                    <a:pt x="4393" y="1182"/>
                  </a:lnTo>
                  <a:lnTo>
                    <a:pt x="4393" y="1182"/>
                  </a:lnTo>
                  <a:lnTo>
                    <a:pt x="4334" y="1222"/>
                  </a:lnTo>
                  <a:lnTo>
                    <a:pt x="4294" y="1241"/>
                  </a:lnTo>
                  <a:lnTo>
                    <a:pt x="4294" y="1241"/>
                  </a:lnTo>
                  <a:lnTo>
                    <a:pt x="3979" y="1458"/>
                  </a:lnTo>
                  <a:lnTo>
                    <a:pt x="3979" y="1458"/>
                  </a:lnTo>
                  <a:lnTo>
                    <a:pt x="3920" y="1497"/>
                  </a:lnTo>
                  <a:lnTo>
                    <a:pt x="3920" y="1497"/>
                  </a:lnTo>
                  <a:lnTo>
                    <a:pt x="3762" y="1596"/>
                  </a:lnTo>
                  <a:lnTo>
                    <a:pt x="3743" y="1596"/>
                  </a:lnTo>
                  <a:lnTo>
                    <a:pt x="3329" y="1911"/>
                  </a:lnTo>
                  <a:lnTo>
                    <a:pt x="2994" y="2187"/>
                  </a:lnTo>
                  <a:lnTo>
                    <a:pt x="2994" y="2187"/>
                  </a:lnTo>
                  <a:lnTo>
                    <a:pt x="2856" y="2325"/>
                  </a:lnTo>
                  <a:lnTo>
                    <a:pt x="2856" y="2325"/>
                  </a:lnTo>
                  <a:lnTo>
                    <a:pt x="2797" y="2364"/>
                  </a:lnTo>
                  <a:lnTo>
                    <a:pt x="2797" y="2364"/>
                  </a:lnTo>
                  <a:lnTo>
                    <a:pt x="2738" y="2423"/>
                  </a:lnTo>
                  <a:lnTo>
                    <a:pt x="2738" y="2423"/>
                  </a:lnTo>
                  <a:lnTo>
                    <a:pt x="2561" y="2601"/>
                  </a:lnTo>
                  <a:lnTo>
                    <a:pt x="2561" y="2601"/>
                  </a:lnTo>
                  <a:lnTo>
                    <a:pt x="2423" y="2738"/>
                  </a:lnTo>
                  <a:lnTo>
                    <a:pt x="2423" y="2758"/>
                  </a:lnTo>
                  <a:lnTo>
                    <a:pt x="2305" y="2857"/>
                  </a:lnTo>
                  <a:lnTo>
                    <a:pt x="2305" y="2876"/>
                  </a:lnTo>
                  <a:lnTo>
                    <a:pt x="2305" y="2876"/>
                  </a:lnTo>
                  <a:lnTo>
                    <a:pt x="2285" y="2896"/>
                  </a:lnTo>
                  <a:lnTo>
                    <a:pt x="1950" y="3270"/>
                  </a:lnTo>
                  <a:lnTo>
                    <a:pt x="1950" y="3270"/>
                  </a:lnTo>
                  <a:lnTo>
                    <a:pt x="1930" y="3310"/>
                  </a:lnTo>
                  <a:lnTo>
                    <a:pt x="1930" y="3310"/>
                  </a:lnTo>
                  <a:lnTo>
                    <a:pt x="1871" y="3369"/>
                  </a:lnTo>
                  <a:lnTo>
                    <a:pt x="1852" y="3388"/>
                  </a:lnTo>
                  <a:lnTo>
                    <a:pt x="1852" y="3388"/>
                  </a:lnTo>
                  <a:lnTo>
                    <a:pt x="1812" y="3448"/>
                  </a:lnTo>
                  <a:lnTo>
                    <a:pt x="1812" y="3448"/>
                  </a:lnTo>
                  <a:lnTo>
                    <a:pt x="1694" y="3625"/>
                  </a:lnTo>
                  <a:lnTo>
                    <a:pt x="1694" y="3625"/>
                  </a:lnTo>
                  <a:lnTo>
                    <a:pt x="1635" y="3684"/>
                  </a:lnTo>
                  <a:lnTo>
                    <a:pt x="1635" y="3684"/>
                  </a:lnTo>
                  <a:lnTo>
                    <a:pt x="1477" y="3901"/>
                  </a:lnTo>
                  <a:lnTo>
                    <a:pt x="1477" y="3920"/>
                  </a:lnTo>
                  <a:lnTo>
                    <a:pt x="1477" y="3920"/>
                  </a:lnTo>
                  <a:lnTo>
                    <a:pt x="1477" y="3940"/>
                  </a:lnTo>
                  <a:lnTo>
                    <a:pt x="1458" y="3940"/>
                  </a:lnTo>
                  <a:lnTo>
                    <a:pt x="1458" y="3940"/>
                  </a:lnTo>
                  <a:lnTo>
                    <a:pt x="1339" y="4137"/>
                  </a:lnTo>
                  <a:lnTo>
                    <a:pt x="1123" y="4511"/>
                  </a:lnTo>
                  <a:lnTo>
                    <a:pt x="1103" y="4531"/>
                  </a:lnTo>
                  <a:lnTo>
                    <a:pt x="1103" y="4531"/>
                  </a:lnTo>
                  <a:lnTo>
                    <a:pt x="1083" y="4570"/>
                  </a:lnTo>
                  <a:lnTo>
                    <a:pt x="1083" y="4570"/>
                  </a:lnTo>
                  <a:lnTo>
                    <a:pt x="906" y="4905"/>
                  </a:lnTo>
                  <a:lnTo>
                    <a:pt x="709" y="5319"/>
                  </a:lnTo>
                  <a:lnTo>
                    <a:pt x="532" y="5772"/>
                  </a:lnTo>
                  <a:lnTo>
                    <a:pt x="374" y="6245"/>
                  </a:lnTo>
                  <a:lnTo>
                    <a:pt x="374" y="6245"/>
                  </a:lnTo>
                  <a:lnTo>
                    <a:pt x="236" y="6757"/>
                  </a:lnTo>
                  <a:lnTo>
                    <a:pt x="236" y="6757"/>
                  </a:lnTo>
                  <a:lnTo>
                    <a:pt x="276" y="6619"/>
                  </a:lnTo>
                  <a:lnTo>
                    <a:pt x="276" y="6619"/>
                  </a:lnTo>
                  <a:lnTo>
                    <a:pt x="197" y="6934"/>
                  </a:lnTo>
                  <a:lnTo>
                    <a:pt x="197" y="6934"/>
                  </a:lnTo>
                  <a:lnTo>
                    <a:pt x="197" y="6954"/>
                  </a:lnTo>
                  <a:lnTo>
                    <a:pt x="197" y="6954"/>
                  </a:lnTo>
                  <a:lnTo>
                    <a:pt x="177" y="7052"/>
                  </a:lnTo>
                  <a:lnTo>
                    <a:pt x="177" y="7052"/>
                  </a:lnTo>
                  <a:lnTo>
                    <a:pt x="138" y="7210"/>
                  </a:lnTo>
                  <a:lnTo>
                    <a:pt x="138" y="7210"/>
                  </a:lnTo>
                  <a:lnTo>
                    <a:pt x="98" y="7486"/>
                  </a:lnTo>
                  <a:lnTo>
                    <a:pt x="98" y="7486"/>
                  </a:lnTo>
                  <a:lnTo>
                    <a:pt x="138" y="7269"/>
                  </a:lnTo>
                  <a:lnTo>
                    <a:pt x="98" y="7505"/>
                  </a:lnTo>
                  <a:lnTo>
                    <a:pt x="98" y="7505"/>
                  </a:lnTo>
                  <a:lnTo>
                    <a:pt x="79" y="7564"/>
                  </a:lnTo>
                  <a:lnTo>
                    <a:pt x="79" y="7564"/>
                  </a:lnTo>
                  <a:lnTo>
                    <a:pt x="79" y="7545"/>
                  </a:lnTo>
                  <a:lnTo>
                    <a:pt x="79" y="7564"/>
                  </a:lnTo>
                  <a:lnTo>
                    <a:pt x="79" y="7564"/>
                  </a:lnTo>
                  <a:lnTo>
                    <a:pt x="39" y="7919"/>
                  </a:lnTo>
                  <a:lnTo>
                    <a:pt x="39" y="7919"/>
                  </a:lnTo>
                  <a:lnTo>
                    <a:pt x="20" y="8096"/>
                  </a:lnTo>
                  <a:lnTo>
                    <a:pt x="20" y="8096"/>
                  </a:lnTo>
                  <a:lnTo>
                    <a:pt x="39" y="7919"/>
                  </a:lnTo>
                  <a:lnTo>
                    <a:pt x="39" y="7919"/>
                  </a:lnTo>
                  <a:lnTo>
                    <a:pt x="20" y="8215"/>
                  </a:lnTo>
                  <a:lnTo>
                    <a:pt x="20" y="8215"/>
                  </a:lnTo>
                  <a:lnTo>
                    <a:pt x="20" y="8274"/>
                  </a:lnTo>
                  <a:lnTo>
                    <a:pt x="20" y="8274"/>
                  </a:lnTo>
                  <a:lnTo>
                    <a:pt x="0" y="8510"/>
                  </a:lnTo>
                  <a:lnTo>
                    <a:pt x="0" y="8510"/>
                  </a:lnTo>
                  <a:lnTo>
                    <a:pt x="0" y="8628"/>
                  </a:lnTo>
                  <a:lnTo>
                    <a:pt x="0" y="8628"/>
                  </a:lnTo>
                  <a:lnTo>
                    <a:pt x="0" y="8707"/>
                  </a:lnTo>
                  <a:lnTo>
                    <a:pt x="0" y="8707"/>
                  </a:lnTo>
                  <a:lnTo>
                    <a:pt x="0" y="8786"/>
                  </a:lnTo>
                  <a:lnTo>
                    <a:pt x="0" y="8786"/>
                  </a:lnTo>
                  <a:lnTo>
                    <a:pt x="0" y="8943"/>
                  </a:lnTo>
                  <a:lnTo>
                    <a:pt x="0" y="8943"/>
                  </a:lnTo>
                  <a:lnTo>
                    <a:pt x="0" y="9042"/>
                  </a:lnTo>
                  <a:lnTo>
                    <a:pt x="0" y="9042"/>
                  </a:lnTo>
                  <a:lnTo>
                    <a:pt x="0" y="9101"/>
                  </a:lnTo>
                  <a:lnTo>
                    <a:pt x="0" y="9101"/>
                  </a:lnTo>
                  <a:lnTo>
                    <a:pt x="20" y="9219"/>
                  </a:lnTo>
                  <a:lnTo>
                    <a:pt x="20" y="9219"/>
                  </a:lnTo>
                  <a:lnTo>
                    <a:pt x="0" y="9062"/>
                  </a:lnTo>
                  <a:lnTo>
                    <a:pt x="0" y="9062"/>
                  </a:lnTo>
                  <a:lnTo>
                    <a:pt x="39" y="9554"/>
                  </a:lnTo>
                  <a:lnTo>
                    <a:pt x="39" y="9554"/>
                  </a:lnTo>
                  <a:lnTo>
                    <a:pt x="20" y="9377"/>
                  </a:lnTo>
                  <a:lnTo>
                    <a:pt x="20" y="9377"/>
                  </a:lnTo>
                  <a:lnTo>
                    <a:pt x="39" y="9593"/>
                  </a:lnTo>
                  <a:lnTo>
                    <a:pt x="39" y="9613"/>
                  </a:lnTo>
                  <a:lnTo>
                    <a:pt x="39" y="9613"/>
                  </a:lnTo>
                  <a:lnTo>
                    <a:pt x="39" y="9633"/>
                  </a:lnTo>
                  <a:lnTo>
                    <a:pt x="39" y="9633"/>
                  </a:lnTo>
                  <a:lnTo>
                    <a:pt x="39" y="9712"/>
                  </a:lnTo>
                  <a:lnTo>
                    <a:pt x="39" y="9712"/>
                  </a:lnTo>
                  <a:lnTo>
                    <a:pt x="59" y="9790"/>
                  </a:lnTo>
                  <a:lnTo>
                    <a:pt x="59" y="9790"/>
                  </a:lnTo>
                  <a:lnTo>
                    <a:pt x="98" y="10106"/>
                  </a:lnTo>
                  <a:lnTo>
                    <a:pt x="98" y="10106"/>
                  </a:lnTo>
                  <a:lnTo>
                    <a:pt x="98" y="10125"/>
                  </a:lnTo>
                  <a:lnTo>
                    <a:pt x="98" y="10125"/>
                  </a:lnTo>
                  <a:lnTo>
                    <a:pt x="79" y="9909"/>
                  </a:lnTo>
                  <a:lnTo>
                    <a:pt x="138" y="10362"/>
                  </a:lnTo>
                  <a:lnTo>
                    <a:pt x="138" y="10362"/>
                  </a:lnTo>
                  <a:lnTo>
                    <a:pt x="138" y="10322"/>
                  </a:lnTo>
                  <a:lnTo>
                    <a:pt x="138" y="10322"/>
                  </a:lnTo>
                  <a:lnTo>
                    <a:pt x="158" y="10440"/>
                  </a:lnTo>
                  <a:lnTo>
                    <a:pt x="158" y="10440"/>
                  </a:lnTo>
                  <a:lnTo>
                    <a:pt x="158" y="10480"/>
                  </a:lnTo>
                  <a:lnTo>
                    <a:pt x="158" y="10480"/>
                  </a:lnTo>
                  <a:lnTo>
                    <a:pt x="158" y="10480"/>
                  </a:lnTo>
                  <a:lnTo>
                    <a:pt x="276" y="10992"/>
                  </a:lnTo>
                  <a:lnTo>
                    <a:pt x="414" y="11484"/>
                  </a:lnTo>
                  <a:lnTo>
                    <a:pt x="611" y="12075"/>
                  </a:lnTo>
                  <a:lnTo>
                    <a:pt x="611" y="12075"/>
                  </a:lnTo>
                  <a:lnTo>
                    <a:pt x="630" y="12095"/>
                  </a:lnTo>
                  <a:lnTo>
                    <a:pt x="630" y="12095"/>
                  </a:lnTo>
                  <a:lnTo>
                    <a:pt x="630" y="12115"/>
                  </a:lnTo>
                  <a:lnTo>
                    <a:pt x="630" y="12115"/>
                  </a:lnTo>
                  <a:lnTo>
                    <a:pt x="650" y="12174"/>
                  </a:lnTo>
                  <a:lnTo>
                    <a:pt x="650" y="12174"/>
                  </a:lnTo>
                  <a:lnTo>
                    <a:pt x="886" y="12647"/>
                  </a:lnTo>
                  <a:lnTo>
                    <a:pt x="1103" y="13100"/>
                  </a:lnTo>
                  <a:lnTo>
                    <a:pt x="1123" y="13119"/>
                  </a:lnTo>
                  <a:lnTo>
                    <a:pt x="1123" y="13119"/>
                  </a:lnTo>
                  <a:lnTo>
                    <a:pt x="1182" y="13238"/>
                  </a:lnTo>
                  <a:lnTo>
                    <a:pt x="1182" y="13238"/>
                  </a:lnTo>
                  <a:lnTo>
                    <a:pt x="1221" y="13277"/>
                  </a:lnTo>
                  <a:lnTo>
                    <a:pt x="1221" y="13277"/>
                  </a:lnTo>
                  <a:lnTo>
                    <a:pt x="1261" y="13375"/>
                  </a:lnTo>
                  <a:lnTo>
                    <a:pt x="1261" y="13375"/>
                  </a:lnTo>
                  <a:lnTo>
                    <a:pt x="1300" y="13435"/>
                  </a:lnTo>
                  <a:lnTo>
                    <a:pt x="1300" y="13435"/>
                  </a:lnTo>
                  <a:lnTo>
                    <a:pt x="1241" y="13316"/>
                  </a:lnTo>
                  <a:lnTo>
                    <a:pt x="1438" y="13651"/>
                  </a:lnTo>
                  <a:lnTo>
                    <a:pt x="1458" y="13691"/>
                  </a:lnTo>
                  <a:lnTo>
                    <a:pt x="1596" y="13868"/>
                  </a:lnTo>
                  <a:lnTo>
                    <a:pt x="1596" y="13868"/>
                  </a:lnTo>
                  <a:lnTo>
                    <a:pt x="1674" y="14006"/>
                  </a:lnTo>
                  <a:lnTo>
                    <a:pt x="1674" y="14006"/>
                  </a:lnTo>
                  <a:lnTo>
                    <a:pt x="1773" y="14124"/>
                  </a:lnTo>
                  <a:lnTo>
                    <a:pt x="1773" y="14124"/>
                  </a:lnTo>
                  <a:lnTo>
                    <a:pt x="1812" y="14163"/>
                  </a:lnTo>
                  <a:lnTo>
                    <a:pt x="1832" y="14203"/>
                  </a:lnTo>
                  <a:lnTo>
                    <a:pt x="1832" y="14203"/>
                  </a:lnTo>
                  <a:lnTo>
                    <a:pt x="1891" y="14282"/>
                  </a:lnTo>
                  <a:lnTo>
                    <a:pt x="1891" y="14282"/>
                  </a:lnTo>
                  <a:lnTo>
                    <a:pt x="1674" y="14006"/>
                  </a:lnTo>
                  <a:lnTo>
                    <a:pt x="1674" y="14006"/>
                  </a:lnTo>
                  <a:lnTo>
                    <a:pt x="1536" y="13809"/>
                  </a:lnTo>
                  <a:lnTo>
                    <a:pt x="1536" y="13809"/>
                  </a:lnTo>
                  <a:lnTo>
                    <a:pt x="1871" y="14222"/>
                  </a:lnTo>
                  <a:lnTo>
                    <a:pt x="2187" y="14636"/>
                  </a:lnTo>
                  <a:lnTo>
                    <a:pt x="2187" y="14636"/>
                  </a:lnTo>
                  <a:lnTo>
                    <a:pt x="2226" y="14676"/>
                  </a:lnTo>
                  <a:lnTo>
                    <a:pt x="2600" y="15070"/>
                  </a:lnTo>
                  <a:lnTo>
                    <a:pt x="2620" y="15089"/>
                  </a:lnTo>
                  <a:lnTo>
                    <a:pt x="2620" y="15089"/>
                  </a:lnTo>
                  <a:lnTo>
                    <a:pt x="2640" y="15109"/>
                  </a:lnTo>
                  <a:lnTo>
                    <a:pt x="2679" y="15148"/>
                  </a:lnTo>
                  <a:lnTo>
                    <a:pt x="2679" y="15148"/>
                  </a:lnTo>
                  <a:lnTo>
                    <a:pt x="2679" y="15148"/>
                  </a:lnTo>
                  <a:lnTo>
                    <a:pt x="2856" y="15306"/>
                  </a:lnTo>
                  <a:lnTo>
                    <a:pt x="2856" y="15306"/>
                  </a:lnTo>
                  <a:lnTo>
                    <a:pt x="2777" y="15247"/>
                  </a:lnTo>
                  <a:lnTo>
                    <a:pt x="2777" y="15247"/>
                  </a:lnTo>
                  <a:lnTo>
                    <a:pt x="2837" y="15306"/>
                  </a:lnTo>
                  <a:lnTo>
                    <a:pt x="2837" y="15306"/>
                  </a:lnTo>
                  <a:lnTo>
                    <a:pt x="2876" y="15345"/>
                  </a:lnTo>
                  <a:lnTo>
                    <a:pt x="2876" y="15345"/>
                  </a:lnTo>
                  <a:lnTo>
                    <a:pt x="2974" y="15424"/>
                  </a:lnTo>
                  <a:lnTo>
                    <a:pt x="2994" y="15444"/>
                  </a:lnTo>
                  <a:lnTo>
                    <a:pt x="2994" y="15444"/>
                  </a:lnTo>
                  <a:lnTo>
                    <a:pt x="3034" y="15483"/>
                  </a:lnTo>
                  <a:lnTo>
                    <a:pt x="3034" y="15483"/>
                  </a:lnTo>
                  <a:lnTo>
                    <a:pt x="3073" y="15523"/>
                  </a:lnTo>
                  <a:lnTo>
                    <a:pt x="3073" y="15523"/>
                  </a:lnTo>
                  <a:lnTo>
                    <a:pt x="3171" y="15582"/>
                  </a:lnTo>
                  <a:lnTo>
                    <a:pt x="3171" y="15582"/>
                  </a:lnTo>
                  <a:lnTo>
                    <a:pt x="3231" y="15641"/>
                  </a:lnTo>
                  <a:lnTo>
                    <a:pt x="3231" y="15641"/>
                  </a:lnTo>
                  <a:lnTo>
                    <a:pt x="3782" y="16054"/>
                  </a:lnTo>
                  <a:lnTo>
                    <a:pt x="3782" y="16054"/>
                  </a:lnTo>
                  <a:lnTo>
                    <a:pt x="3821" y="16094"/>
                  </a:lnTo>
                  <a:lnTo>
                    <a:pt x="4294" y="16389"/>
                  </a:lnTo>
                  <a:lnTo>
                    <a:pt x="4294" y="16389"/>
                  </a:lnTo>
                  <a:lnTo>
                    <a:pt x="4865" y="16704"/>
                  </a:lnTo>
                  <a:lnTo>
                    <a:pt x="5338" y="16921"/>
                  </a:lnTo>
                  <a:lnTo>
                    <a:pt x="5338" y="16921"/>
                  </a:lnTo>
                  <a:lnTo>
                    <a:pt x="5772" y="17079"/>
                  </a:lnTo>
                  <a:lnTo>
                    <a:pt x="5772" y="17079"/>
                  </a:lnTo>
                  <a:lnTo>
                    <a:pt x="5693" y="17059"/>
                  </a:lnTo>
                  <a:lnTo>
                    <a:pt x="5772" y="17098"/>
                  </a:lnTo>
                  <a:lnTo>
                    <a:pt x="5772" y="17098"/>
                  </a:lnTo>
                  <a:lnTo>
                    <a:pt x="5791" y="17098"/>
                  </a:lnTo>
                  <a:lnTo>
                    <a:pt x="5791" y="17098"/>
                  </a:lnTo>
                  <a:lnTo>
                    <a:pt x="5831" y="17118"/>
                  </a:lnTo>
                  <a:lnTo>
                    <a:pt x="5831" y="17118"/>
                  </a:lnTo>
                  <a:lnTo>
                    <a:pt x="5850" y="17118"/>
                  </a:lnTo>
                  <a:lnTo>
                    <a:pt x="6264" y="17256"/>
                  </a:lnTo>
                  <a:lnTo>
                    <a:pt x="6264" y="17256"/>
                  </a:lnTo>
                  <a:lnTo>
                    <a:pt x="6717" y="17374"/>
                  </a:lnTo>
                  <a:lnTo>
                    <a:pt x="7111" y="17473"/>
                  </a:lnTo>
                  <a:lnTo>
                    <a:pt x="7111" y="17473"/>
                  </a:lnTo>
                  <a:lnTo>
                    <a:pt x="7190" y="17492"/>
                  </a:lnTo>
                  <a:lnTo>
                    <a:pt x="7190" y="17492"/>
                  </a:lnTo>
                  <a:lnTo>
                    <a:pt x="7446" y="17532"/>
                  </a:lnTo>
                  <a:lnTo>
                    <a:pt x="7466" y="17532"/>
                  </a:lnTo>
                  <a:lnTo>
                    <a:pt x="7485" y="17532"/>
                  </a:lnTo>
                  <a:lnTo>
                    <a:pt x="7485" y="17532"/>
                  </a:lnTo>
                  <a:lnTo>
                    <a:pt x="7525" y="17532"/>
                  </a:lnTo>
                  <a:lnTo>
                    <a:pt x="7525" y="17532"/>
                  </a:lnTo>
                  <a:lnTo>
                    <a:pt x="7584" y="17552"/>
                  </a:lnTo>
                  <a:lnTo>
                    <a:pt x="7938" y="17591"/>
                  </a:lnTo>
                  <a:lnTo>
                    <a:pt x="7938" y="17591"/>
                  </a:lnTo>
                  <a:lnTo>
                    <a:pt x="7938" y="17591"/>
                  </a:lnTo>
                  <a:lnTo>
                    <a:pt x="8391" y="17630"/>
                  </a:lnTo>
                  <a:lnTo>
                    <a:pt x="8726" y="17630"/>
                  </a:lnTo>
                  <a:lnTo>
                    <a:pt x="8726" y="17630"/>
                  </a:lnTo>
                  <a:lnTo>
                    <a:pt x="9041" y="17630"/>
                  </a:lnTo>
                  <a:lnTo>
                    <a:pt x="9041" y="17630"/>
                  </a:lnTo>
                  <a:lnTo>
                    <a:pt x="9199" y="17630"/>
                  </a:lnTo>
                  <a:lnTo>
                    <a:pt x="9199" y="17630"/>
                  </a:lnTo>
                  <a:lnTo>
                    <a:pt x="9278" y="17611"/>
                  </a:lnTo>
                  <a:lnTo>
                    <a:pt x="9298" y="17611"/>
                  </a:lnTo>
                  <a:lnTo>
                    <a:pt x="9298" y="17611"/>
                  </a:lnTo>
                  <a:lnTo>
                    <a:pt x="9337" y="17611"/>
                  </a:lnTo>
                  <a:lnTo>
                    <a:pt x="9337" y="17611"/>
                  </a:lnTo>
                  <a:lnTo>
                    <a:pt x="9376" y="17611"/>
                  </a:lnTo>
                  <a:lnTo>
                    <a:pt x="9376" y="17611"/>
                  </a:lnTo>
                  <a:lnTo>
                    <a:pt x="9258" y="17611"/>
                  </a:lnTo>
                  <a:lnTo>
                    <a:pt x="9514" y="17611"/>
                  </a:lnTo>
                  <a:lnTo>
                    <a:pt x="9514" y="17611"/>
                  </a:lnTo>
                  <a:lnTo>
                    <a:pt x="9711" y="17591"/>
                  </a:lnTo>
                  <a:lnTo>
                    <a:pt x="9692" y="17591"/>
                  </a:lnTo>
                  <a:lnTo>
                    <a:pt x="9711" y="17591"/>
                  </a:lnTo>
                  <a:lnTo>
                    <a:pt x="9711" y="17591"/>
                  </a:lnTo>
                  <a:lnTo>
                    <a:pt x="9908" y="17571"/>
                  </a:lnTo>
                  <a:lnTo>
                    <a:pt x="9987" y="17552"/>
                  </a:lnTo>
                  <a:lnTo>
                    <a:pt x="9987" y="17552"/>
                  </a:lnTo>
                  <a:lnTo>
                    <a:pt x="10125" y="17532"/>
                  </a:lnTo>
                  <a:lnTo>
                    <a:pt x="10243" y="17512"/>
                  </a:lnTo>
                  <a:lnTo>
                    <a:pt x="10243" y="17512"/>
                  </a:lnTo>
                  <a:lnTo>
                    <a:pt x="10282" y="17512"/>
                  </a:lnTo>
                  <a:lnTo>
                    <a:pt x="10282" y="17512"/>
                  </a:lnTo>
                  <a:lnTo>
                    <a:pt x="10342" y="17492"/>
                  </a:lnTo>
                  <a:lnTo>
                    <a:pt x="10342" y="17492"/>
                  </a:lnTo>
                  <a:lnTo>
                    <a:pt x="10479" y="17473"/>
                  </a:lnTo>
                  <a:lnTo>
                    <a:pt x="10479" y="17473"/>
                  </a:lnTo>
                  <a:lnTo>
                    <a:pt x="10736" y="17414"/>
                  </a:lnTo>
                  <a:lnTo>
                    <a:pt x="10736" y="17414"/>
                  </a:lnTo>
                  <a:lnTo>
                    <a:pt x="10755" y="17414"/>
                  </a:lnTo>
                  <a:lnTo>
                    <a:pt x="10755" y="17414"/>
                  </a:lnTo>
                  <a:lnTo>
                    <a:pt x="10755" y="17414"/>
                  </a:lnTo>
                  <a:lnTo>
                    <a:pt x="11031" y="17355"/>
                  </a:lnTo>
                  <a:lnTo>
                    <a:pt x="11346" y="17256"/>
                  </a:lnTo>
                  <a:lnTo>
                    <a:pt x="11701" y="17158"/>
                  </a:lnTo>
                  <a:lnTo>
                    <a:pt x="12095" y="17000"/>
                  </a:lnTo>
                  <a:lnTo>
                    <a:pt x="12095" y="17000"/>
                  </a:lnTo>
                  <a:lnTo>
                    <a:pt x="12095" y="17000"/>
                  </a:lnTo>
                  <a:lnTo>
                    <a:pt x="12173" y="16961"/>
                  </a:lnTo>
                  <a:lnTo>
                    <a:pt x="12173" y="16961"/>
                  </a:lnTo>
                  <a:lnTo>
                    <a:pt x="12508" y="16823"/>
                  </a:lnTo>
                  <a:lnTo>
                    <a:pt x="12508" y="16823"/>
                  </a:lnTo>
                  <a:lnTo>
                    <a:pt x="12607" y="16764"/>
                  </a:lnTo>
                  <a:lnTo>
                    <a:pt x="12607" y="16764"/>
                  </a:lnTo>
                  <a:lnTo>
                    <a:pt x="12705" y="16724"/>
                  </a:lnTo>
                  <a:lnTo>
                    <a:pt x="12705" y="16724"/>
                  </a:lnTo>
                  <a:lnTo>
                    <a:pt x="13119" y="16507"/>
                  </a:lnTo>
                  <a:lnTo>
                    <a:pt x="13119" y="16507"/>
                  </a:lnTo>
                  <a:lnTo>
                    <a:pt x="13493" y="16271"/>
                  </a:lnTo>
                  <a:lnTo>
                    <a:pt x="13493" y="16271"/>
                  </a:lnTo>
                  <a:lnTo>
                    <a:pt x="13671" y="16173"/>
                  </a:lnTo>
                  <a:lnTo>
                    <a:pt x="13671" y="16173"/>
                  </a:lnTo>
                  <a:lnTo>
                    <a:pt x="13769" y="16094"/>
                  </a:lnTo>
                  <a:lnTo>
                    <a:pt x="13769" y="16094"/>
                  </a:lnTo>
                  <a:lnTo>
                    <a:pt x="13848" y="16054"/>
                  </a:lnTo>
                  <a:lnTo>
                    <a:pt x="13966" y="15956"/>
                  </a:lnTo>
                  <a:lnTo>
                    <a:pt x="13966" y="15956"/>
                  </a:lnTo>
                  <a:lnTo>
                    <a:pt x="14242" y="15759"/>
                  </a:lnTo>
                  <a:lnTo>
                    <a:pt x="14262" y="15739"/>
                  </a:lnTo>
                  <a:lnTo>
                    <a:pt x="14262" y="15739"/>
                  </a:lnTo>
                  <a:lnTo>
                    <a:pt x="14262" y="15739"/>
                  </a:lnTo>
                  <a:lnTo>
                    <a:pt x="14439" y="15601"/>
                  </a:lnTo>
                  <a:lnTo>
                    <a:pt x="14695" y="15385"/>
                  </a:lnTo>
                  <a:lnTo>
                    <a:pt x="14695" y="15385"/>
                  </a:lnTo>
                  <a:lnTo>
                    <a:pt x="14813" y="15267"/>
                  </a:lnTo>
                  <a:lnTo>
                    <a:pt x="14813" y="15267"/>
                  </a:lnTo>
                  <a:lnTo>
                    <a:pt x="14852" y="15227"/>
                  </a:lnTo>
                  <a:lnTo>
                    <a:pt x="14852" y="15227"/>
                  </a:lnTo>
                  <a:lnTo>
                    <a:pt x="15049" y="15050"/>
                  </a:lnTo>
                  <a:lnTo>
                    <a:pt x="15246" y="14833"/>
                  </a:lnTo>
                  <a:lnTo>
                    <a:pt x="15246" y="14833"/>
                  </a:lnTo>
                  <a:lnTo>
                    <a:pt x="15306" y="14774"/>
                  </a:lnTo>
                  <a:lnTo>
                    <a:pt x="15306" y="14774"/>
                  </a:lnTo>
                  <a:lnTo>
                    <a:pt x="15542" y="14498"/>
                  </a:lnTo>
                  <a:lnTo>
                    <a:pt x="15798" y="14203"/>
                  </a:lnTo>
                  <a:lnTo>
                    <a:pt x="15798" y="14203"/>
                  </a:lnTo>
                  <a:lnTo>
                    <a:pt x="15857" y="14124"/>
                  </a:lnTo>
                  <a:lnTo>
                    <a:pt x="15857" y="14124"/>
                  </a:lnTo>
                  <a:lnTo>
                    <a:pt x="16192" y="13651"/>
                  </a:lnTo>
                  <a:lnTo>
                    <a:pt x="16192" y="13651"/>
                  </a:lnTo>
                  <a:lnTo>
                    <a:pt x="16448" y="13218"/>
                  </a:lnTo>
                  <a:lnTo>
                    <a:pt x="16448" y="13218"/>
                  </a:lnTo>
                  <a:lnTo>
                    <a:pt x="16468" y="13198"/>
                  </a:lnTo>
                  <a:lnTo>
                    <a:pt x="16468" y="13198"/>
                  </a:lnTo>
                  <a:lnTo>
                    <a:pt x="16527" y="13100"/>
                  </a:lnTo>
                  <a:lnTo>
                    <a:pt x="16527" y="13100"/>
                  </a:lnTo>
                  <a:lnTo>
                    <a:pt x="16684" y="12785"/>
                  </a:lnTo>
                  <a:lnTo>
                    <a:pt x="16684" y="12785"/>
                  </a:lnTo>
                  <a:lnTo>
                    <a:pt x="16704" y="12745"/>
                  </a:lnTo>
                  <a:lnTo>
                    <a:pt x="16704" y="12745"/>
                  </a:lnTo>
                  <a:lnTo>
                    <a:pt x="16743" y="12686"/>
                  </a:lnTo>
                  <a:lnTo>
                    <a:pt x="16743" y="12686"/>
                  </a:lnTo>
                  <a:lnTo>
                    <a:pt x="16803" y="12528"/>
                  </a:lnTo>
                  <a:lnTo>
                    <a:pt x="16803" y="12528"/>
                  </a:lnTo>
                  <a:lnTo>
                    <a:pt x="17019" y="12036"/>
                  </a:lnTo>
                  <a:lnTo>
                    <a:pt x="17019" y="12036"/>
                  </a:lnTo>
                  <a:lnTo>
                    <a:pt x="17059" y="11957"/>
                  </a:lnTo>
                  <a:lnTo>
                    <a:pt x="17059" y="11957"/>
                  </a:lnTo>
                  <a:lnTo>
                    <a:pt x="17059" y="11918"/>
                  </a:lnTo>
                  <a:lnTo>
                    <a:pt x="17078" y="11898"/>
                  </a:lnTo>
                  <a:lnTo>
                    <a:pt x="17078" y="11898"/>
                  </a:lnTo>
                  <a:lnTo>
                    <a:pt x="17177" y="11603"/>
                  </a:lnTo>
                  <a:lnTo>
                    <a:pt x="17275" y="11287"/>
                  </a:lnTo>
                  <a:lnTo>
                    <a:pt x="17275" y="11287"/>
                  </a:lnTo>
                  <a:lnTo>
                    <a:pt x="17394" y="10795"/>
                  </a:lnTo>
                  <a:lnTo>
                    <a:pt x="17394" y="10795"/>
                  </a:lnTo>
                  <a:lnTo>
                    <a:pt x="17413" y="10736"/>
                  </a:lnTo>
                  <a:lnTo>
                    <a:pt x="17413" y="10736"/>
                  </a:lnTo>
                  <a:lnTo>
                    <a:pt x="17433" y="10637"/>
                  </a:lnTo>
                  <a:lnTo>
                    <a:pt x="17433" y="10618"/>
                  </a:lnTo>
                  <a:lnTo>
                    <a:pt x="17433" y="10618"/>
                  </a:lnTo>
                  <a:lnTo>
                    <a:pt x="17512" y="10263"/>
                  </a:lnTo>
                  <a:lnTo>
                    <a:pt x="17512" y="10263"/>
                  </a:lnTo>
                  <a:lnTo>
                    <a:pt x="17551" y="9909"/>
                  </a:lnTo>
                  <a:lnTo>
                    <a:pt x="17591" y="9574"/>
                  </a:lnTo>
                  <a:lnTo>
                    <a:pt x="17630" y="8963"/>
                  </a:lnTo>
                  <a:lnTo>
                    <a:pt x="17630" y="8845"/>
                  </a:lnTo>
                  <a:lnTo>
                    <a:pt x="17630" y="8845"/>
                  </a:lnTo>
                  <a:lnTo>
                    <a:pt x="17591" y="80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1"/>
            <p:cNvSpPr/>
            <p:nvPr/>
          </p:nvSpPr>
          <p:spPr>
            <a:xfrm>
              <a:off x="1547625" y="2427075"/>
              <a:ext cx="400400" cy="243800"/>
            </a:xfrm>
            <a:custGeom>
              <a:avLst/>
              <a:gdLst/>
              <a:ahLst/>
              <a:cxnLst/>
              <a:rect l="l" t="t" r="r" b="b"/>
              <a:pathLst>
                <a:path w="16016" h="9752" extrusionOk="0">
                  <a:moveTo>
                    <a:pt x="72" y="2837"/>
                  </a:moveTo>
                  <a:lnTo>
                    <a:pt x="80" y="2916"/>
                  </a:lnTo>
                  <a:lnTo>
                    <a:pt x="80" y="2896"/>
                  </a:lnTo>
                  <a:lnTo>
                    <a:pt x="72" y="2837"/>
                  </a:lnTo>
                  <a:close/>
                  <a:moveTo>
                    <a:pt x="1439" y="6324"/>
                  </a:moveTo>
                  <a:lnTo>
                    <a:pt x="1518" y="6442"/>
                  </a:lnTo>
                  <a:lnTo>
                    <a:pt x="1554" y="6489"/>
                  </a:lnTo>
                  <a:lnTo>
                    <a:pt x="1554" y="6489"/>
                  </a:lnTo>
                  <a:lnTo>
                    <a:pt x="1537" y="6462"/>
                  </a:lnTo>
                  <a:lnTo>
                    <a:pt x="1439" y="6324"/>
                  </a:lnTo>
                  <a:lnTo>
                    <a:pt x="1439" y="6324"/>
                  </a:lnTo>
                  <a:close/>
                  <a:moveTo>
                    <a:pt x="1554" y="6489"/>
                  </a:moveTo>
                  <a:lnTo>
                    <a:pt x="1596" y="6560"/>
                  </a:lnTo>
                  <a:lnTo>
                    <a:pt x="1636" y="6600"/>
                  </a:lnTo>
                  <a:lnTo>
                    <a:pt x="1649" y="6613"/>
                  </a:lnTo>
                  <a:lnTo>
                    <a:pt x="1649" y="6613"/>
                  </a:lnTo>
                  <a:lnTo>
                    <a:pt x="1554" y="6489"/>
                  </a:lnTo>
                  <a:close/>
                  <a:moveTo>
                    <a:pt x="1649" y="6613"/>
                  </a:moveTo>
                  <a:lnTo>
                    <a:pt x="1715" y="6698"/>
                  </a:lnTo>
                  <a:lnTo>
                    <a:pt x="1675" y="6639"/>
                  </a:lnTo>
                  <a:lnTo>
                    <a:pt x="1649" y="6613"/>
                  </a:lnTo>
                  <a:close/>
                  <a:moveTo>
                    <a:pt x="5182" y="9239"/>
                  </a:moveTo>
                  <a:lnTo>
                    <a:pt x="5241" y="9259"/>
                  </a:lnTo>
                  <a:lnTo>
                    <a:pt x="5208" y="9246"/>
                  </a:lnTo>
                  <a:lnTo>
                    <a:pt x="5208" y="9246"/>
                  </a:lnTo>
                  <a:lnTo>
                    <a:pt x="5182" y="9239"/>
                  </a:lnTo>
                  <a:close/>
                  <a:moveTo>
                    <a:pt x="8767" y="1"/>
                  </a:moveTo>
                  <a:lnTo>
                    <a:pt x="8097" y="20"/>
                  </a:lnTo>
                  <a:lnTo>
                    <a:pt x="7407" y="60"/>
                  </a:lnTo>
                  <a:lnTo>
                    <a:pt x="6738" y="119"/>
                  </a:lnTo>
                  <a:lnTo>
                    <a:pt x="6068" y="178"/>
                  </a:lnTo>
                  <a:lnTo>
                    <a:pt x="5418" y="257"/>
                  </a:lnTo>
                  <a:lnTo>
                    <a:pt x="4177" y="454"/>
                  </a:lnTo>
                  <a:lnTo>
                    <a:pt x="3054" y="651"/>
                  </a:lnTo>
                  <a:lnTo>
                    <a:pt x="2050" y="867"/>
                  </a:lnTo>
                  <a:lnTo>
                    <a:pt x="1203" y="1045"/>
                  </a:lnTo>
                  <a:lnTo>
                    <a:pt x="572" y="1202"/>
                  </a:lnTo>
                  <a:lnTo>
                    <a:pt x="1" y="1360"/>
                  </a:lnTo>
                  <a:lnTo>
                    <a:pt x="1" y="1439"/>
                  </a:lnTo>
                  <a:lnTo>
                    <a:pt x="1" y="1557"/>
                  </a:lnTo>
                  <a:lnTo>
                    <a:pt x="1" y="1636"/>
                  </a:lnTo>
                  <a:lnTo>
                    <a:pt x="1" y="1695"/>
                  </a:lnTo>
                  <a:lnTo>
                    <a:pt x="1" y="1852"/>
                  </a:lnTo>
                  <a:lnTo>
                    <a:pt x="1" y="1931"/>
                  </a:lnTo>
                  <a:lnTo>
                    <a:pt x="1" y="1951"/>
                  </a:lnTo>
                  <a:lnTo>
                    <a:pt x="21" y="2384"/>
                  </a:lnTo>
                  <a:lnTo>
                    <a:pt x="21" y="2443"/>
                  </a:lnTo>
                  <a:lnTo>
                    <a:pt x="21" y="2463"/>
                  </a:lnTo>
                  <a:lnTo>
                    <a:pt x="40" y="2542"/>
                  </a:lnTo>
                  <a:lnTo>
                    <a:pt x="40" y="2601"/>
                  </a:lnTo>
                  <a:lnTo>
                    <a:pt x="72" y="2837"/>
                  </a:lnTo>
                  <a:lnTo>
                    <a:pt x="60" y="2719"/>
                  </a:lnTo>
                  <a:lnTo>
                    <a:pt x="119" y="3133"/>
                  </a:lnTo>
                  <a:lnTo>
                    <a:pt x="119" y="3093"/>
                  </a:lnTo>
                  <a:lnTo>
                    <a:pt x="139" y="3212"/>
                  </a:lnTo>
                  <a:lnTo>
                    <a:pt x="139" y="3251"/>
                  </a:lnTo>
                  <a:lnTo>
                    <a:pt x="257" y="3704"/>
                  </a:lnTo>
                  <a:lnTo>
                    <a:pt x="375" y="4157"/>
                  </a:lnTo>
                  <a:lnTo>
                    <a:pt x="552" y="4689"/>
                  </a:lnTo>
                  <a:lnTo>
                    <a:pt x="572" y="4709"/>
                  </a:lnTo>
                  <a:lnTo>
                    <a:pt x="572" y="4728"/>
                  </a:lnTo>
                  <a:lnTo>
                    <a:pt x="592" y="4787"/>
                  </a:lnTo>
                  <a:lnTo>
                    <a:pt x="789" y="5221"/>
                  </a:lnTo>
                  <a:lnTo>
                    <a:pt x="1006" y="5634"/>
                  </a:lnTo>
                  <a:lnTo>
                    <a:pt x="1006" y="5654"/>
                  </a:lnTo>
                  <a:lnTo>
                    <a:pt x="1025" y="5654"/>
                  </a:lnTo>
                  <a:lnTo>
                    <a:pt x="1084" y="5753"/>
                  </a:lnTo>
                  <a:lnTo>
                    <a:pt x="1104" y="5792"/>
                  </a:lnTo>
                  <a:lnTo>
                    <a:pt x="1143" y="5871"/>
                  </a:lnTo>
                  <a:lnTo>
                    <a:pt x="1183" y="5930"/>
                  </a:lnTo>
                  <a:lnTo>
                    <a:pt x="1301" y="6127"/>
                  </a:lnTo>
                  <a:lnTo>
                    <a:pt x="1321" y="6166"/>
                  </a:lnTo>
                  <a:lnTo>
                    <a:pt x="1439" y="6324"/>
                  </a:lnTo>
                  <a:lnTo>
                    <a:pt x="1439" y="6324"/>
                  </a:lnTo>
                  <a:lnTo>
                    <a:pt x="1400" y="6265"/>
                  </a:lnTo>
                  <a:lnTo>
                    <a:pt x="1695" y="6659"/>
                  </a:lnTo>
                  <a:lnTo>
                    <a:pt x="1990" y="7033"/>
                  </a:lnTo>
                  <a:lnTo>
                    <a:pt x="2010" y="7053"/>
                  </a:lnTo>
                  <a:lnTo>
                    <a:pt x="2365" y="7427"/>
                  </a:lnTo>
                  <a:lnTo>
                    <a:pt x="2384" y="7447"/>
                  </a:lnTo>
                  <a:lnTo>
                    <a:pt x="2404" y="7466"/>
                  </a:lnTo>
                  <a:lnTo>
                    <a:pt x="2424" y="7486"/>
                  </a:lnTo>
                  <a:lnTo>
                    <a:pt x="2444" y="7506"/>
                  </a:lnTo>
                  <a:lnTo>
                    <a:pt x="2601" y="7644"/>
                  </a:lnTo>
                  <a:lnTo>
                    <a:pt x="2522" y="7585"/>
                  </a:lnTo>
                  <a:lnTo>
                    <a:pt x="2522" y="7585"/>
                  </a:lnTo>
                  <a:lnTo>
                    <a:pt x="2581" y="7644"/>
                  </a:lnTo>
                  <a:lnTo>
                    <a:pt x="2621" y="7683"/>
                  </a:lnTo>
                  <a:lnTo>
                    <a:pt x="2700" y="7742"/>
                  </a:lnTo>
                  <a:lnTo>
                    <a:pt x="2719" y="7762"/>
                  </a:lnTo>
                  <a:lnTo>
                    <a:pt x="2759" y="7801"/>
                  </a:lnTo>
                  <a:lnTo>
                    <a:pt x="2798" y="7821"/>
                  </a:lnTo>
                  <a:lnTo>
                    <a:pt x="2877" y="7880"/>
                  </a:lnTo>
                  <a:lnTo>
                    <a:pt x="2936" y="7939"/>
                  </a:lnTo>
                  <a:lnTo>
                    <a:pt x="3448" y="8333"/>
                  </a:lnTo>
                  <a:lnTo>
                    <a:pt x="3488" y="8353"/>
                  </a:lnTo>
                  <a:lnTo>
                    <a:pt x="3901" y="8629"/>
                  </a:lnTo>
                  <a:lnTo>
                    <a:pt x="4433" y="8904"/>
                  </a:lnTo>
                  <a:lnTo>
                    <a:pt x="4847" y="9101"/>
                  </a:lnTo>
                  <a:lnTo>
                    <a:pt x="5208" y="9246"/>
                  </a:lnTo>
                  <a:lnTo>
                    <a:pt x="5208" y="9246"/>
                  </a:lnTo>
                  <a:lnTo>
                    <a:pt x="5260" y="9259"/>
                  </a:lnTo>
                  <a:lnTo>
                    <a:pt x="5280" y="9279"/>
                  </a:lnTo>
                  <a:lnTo>
                    <a:pt x="5319" y="9279"/>
                  </a:lnTo>
                  <a:lnTo>
                    <a:pt x="5339" y="9298"/>
                  </a:lnTo>
                  <a:lnTo>
                    <a:pt x="5713" y="9416"/>
                  </a:lnTo>
                  <a:lnTo>
                    <a:pt x="6107" y="9535"/>
                  </a:lnTo>
                  <a:lnTo>
                    <a:pt x="6462" y="9613"/>
                  </a:lnTo>
                  <a:lnTo>
                    <a:pt x="6560" y="9613"/>
                  </a:lnTo>
                  <a:lnTo>
                    <a:pt x="6797" y="9673"/>
                  </a:lnTo>
                  <a:lnTo>
                    <a:pt x="6895" y="9673"/>
                  </a:lnTo>
                  <a:lnTo>
                    <a:pt x="7230" y="9712"/>
                  </a:lnTo>
                  <a:lnTo>
                    <a:pt x="7644" y="9751"/>
                  </a:lnTo>
                  <a:lnTo>
                    <a:pt x="8511" y="9751"/>
                  </a:lnTo>
                  <a:lnTo>
                    <a:pt x="8550" y="9732"/>
                  </a:lnTo>
                  <a:lnTo>
                    <a:pt x="8668" y="9732"/>
                  </a:lnTo>
                  <a:lnTo>
                    <a:pt x="8845" y="9712"/>
                  </a:lnTo>
                  <a:lnTo>
                    <a:pt x="9023" y="9692"/>
                  </a:lnTo>
                  <a:lnTo>
                    <a:pt x="9102" y="9692"/>
                  </a:lnTo>
                  <a:lnTo>
                    <a:pt x="9220" y="9673"/>
                  </a:lnTo>
                  <a:lnTo>
                    <a:pt x="9338" y="9653"/>
                  </a:lnTo>
                  <a:lnTo>
                    <a:pt x="9377" y="9653"/>
                  </a:lnTo>
                  <a:lnTo>
                    <a:pt x="9417" y="9633"/>
                  </a:lnTo>
                  <a:lnTo>
                    <a:pt x="9535" y="9613"/>
                  </a:lnTo>
                  <a:lnTo>
                    <a:pt x="9771" y="9574"/>
                  </a:lnTo>
                  <a:lnTo>
                    <a:pt x="9791" y="9554"/>
                  </a:lnTo>
                  <a:lnTo>
                    <a:pt x="10047" y="9495"/>
                  </a:lnTo>
                  <a:lnTo>
                    <a:pt x="10323" y="9416"/>
                  </a:lnTo>
                  <a:lnTo>
                    <a:pt x="10658" y="9318"/>
                  </a:lnTo>
                  <a:lnTo>
                    <a:pt x="11012" y="9180"/>
                  </a:lnTo>
                  <a:lnTo>
                    <a:pt x="11091" y="9160"/>
                  </a:lnTo>
                  <a:lnTo>
                    <a:pt x="11386" y="9023"/>
                  </a:lnTo>
                  <a:lnTo>
                    <a:pt x="11485" y="8983"/>
                  </a:lnTo>
                  <a:lnTo>
                    <a:pt x="11564" y="8924"/>
                  </a:lnTo>
                  <a:lnTo>
                    <a:pt x="11958" y="8727"/>
                  </a:lnTo>
                  <a:lnTo>
                    <a:pt x="12293" y="8530"/>
                  </a:lnTo>
                  <a:lnTo>
                    <a:pt x="12450" y="8432"/>
                  </a:lnTo>
                  <a:lnTo>
                    <a:pt x="12529" y="8372"/>
                  </a:lnTo>
                  <a:lnTo>
                    <a:pt x="12608" y="8313"/>
                  </a:lnTo>
                  <a:lnTo>
                    <a:pt x="12726" y="8235"/>
                  </a:lnTo>
                  <a:lnTo>
                    <a:pt x="12962" y="8057"/>
                  </a:lnTo>
                  <a:lnTo>
                    <a:pt x="12982" y="8038"/>
                  </a:lnTo>
                  <a:lnTo>
                    <a:pt x="13002" y="8038"/>
                  </a:lnTo>
                  <a:lnTo>
                    <a:pt x="13140" y="7900"/>
                  </a:lnTo>
                  <a:lnTo>
                    <a:pt x="13396" y="7703"/>
                  </a:lnTo>
                  <a:lnTo>
                    <a:pt x="13494" y="7604"/>
                  </a:lnTo>
                  <a:lnTo>
                    <a:pt x="13534" y="7565"/>
                  </a:lnTo>
                  <a:lnTo>
                    <a:pt x="13711" y="7407"/>
                  </a:lnTo>
                  <a:lnTo>
                    <a:pt x="13888" y="7210"/>
                  </a:lnTo>
                  <a:lnTo>
                    <a:pt x="13947" y="7151"/>
                  </a:lnTo>
                  <a:lnTo>
                    <a:pt x="14164" y="6915"/>
                  </a:lnTo>
                  <a:lnTo>
                    <a:pt x="14381" y="6639"/>
                  </a:lnTo>
                  <a:lnTo>
                    <a:pt x="14440" y="6560"/>
                  </a:lnTo>
                  <a:lnTo>
                    <a:pt x="14735" y="6127"/>
                  </a:lnTo>
                  <a:lnTo>
                    <a:pt x="14991" y="5733"/>
                  </a:lnTo>
                  <a:lnTo>
                    <a:pt x="15050" y="5634"/>
                  </a:lnTo>
                  <a:lnTo>
                    <a:pt x="15188" y="5339"/>
                  </a:lnTo>
                  <a:lnTo>
                    <a:pt x="15208" y="5319"/>
                  </a:lnTo>
                  <a:lnTo>
                    <a:pt x="15247" y="5260"/>
                  </a:lnTo>
                  <a:lnTo>
                    <a:pt x="15306" y="5103"/>
                  </a:lnTo>
                  <a:lnTo>
                    <a:pt x="15503" y="4669"/>
                  </a:lnTo>
                  <a:lnTo>
                    <a:pt x="15543" y="4590"/>
                  </a:lnTo>
                  <a:lnTo>
                    <a:pt x="15543" y="4551"/>
                  </a:lnTo>
                  <a:lnTo>
                    <a:pt x="15543" y="4531"/>
                  </a:lnTo>
                  <a:lnTo>
                    <a:pt x="15641" y="4256"/>
                  </a:lnTo>
                  <a:lnTo>
                    <a:pt x="15740" y="3980"/>
                  </a:lnTo>
                  <a:lnTo>
                    <a:pt x="15858" y="3527"/>
                  </a:lnTo>
                  <a:lnTo>
                    <a:pt x="15858" y="3487"/>
                  </a:lnTo>
                  <a:lnTo>
                    <a:pt x="15878" y="3389"/>
                  </a:lnTo>
                  <a:lnTo>
                    <a:pt x="15878" y="3369"/>
                  </a:lnTo>
                  <a:lnTo>
                    <a:pt x="15937" y="3034"/>
                  </a:lnTo>
                  <a:lnTo>
                    <a:pt x="15996" y="2719"/>
                  </a:lnTo>
                  <a:lnTo>
                    <a:pt x="16016" y="2404"/>
                  </a:lnTo>
                  <a:lnTo>
                    <a:pt x="15858" y="2187"/>
                  </a:lnTo>
                  <a:lnTo>
                    <a:pt x="15681" y="1990"/>
                  </a:lnTo>
                  <a:lnTo>
                    <a:pt x="15484" y="1793"/>
                  </a:lnTo>
                  <a:lnTo>
                    <a:pt x="15287" y="1616"/>
                  </a:lnTo>
                  <a:lnTo>
                    <a:pt x="15070" y="1458"/>
                  </a:lnTo>
                  <a:lnTo>
                    <a:pt x="14834" y="1301"/>
                  </a:lnTo>
                  <a:lnTo>
                    <a:pt x="14597" y="1143"/>
                  </a:lnTo>
                  <a:lnTo>
                    <a:pt x="14341" y="1005"/>
                  </a:lnTo>
                  <a:lnTo>
                    <a:pt x="14085" y="887"/>
                  </a:lnTo>
                  <a:lnTo>
                    <a:pt x="13829" y="769"/>
                  </a:lnTo>
                  <a:lnTo>
                    <a:pt x="13278" y="572"/>
                  </a:lnTo>
                  <a:lnTo>
                    <a:pt x="12687" y="395"/>
                  </a:lnTo>
                  <a:lnTo>
                    <a:pt x="12076" y="257"/>
                  </a:lnTo>
                  <a:lnTo>
                    <a:pt x="11446" y="158"/>
                  </a:lnTo>
                  <a:lnTo>
                    <a:pt x="10796" y="80"/>
                  </a:lnTo>
                  <a:lnTo>
                    <a:pt x="10126" y="40"/>
                  </a:lnTo>
                  <a:lnTo>
                    <a:pt x="9456"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1"/>
            <p:cNvSpPr/>
            <p:nvPr/>
          </p:nvSpPr>
          <p:spPr>
            <a:xfrm>
              <a:off x="1548625" y="2398525"/>
              <a:ext cx="399400" cy="136425"/>
            </a:xfrm>
            <a:custGeom>
              <a:avLst/>
              <a:gdLst/>
              <a:ahLst/>
              <a:cxnLst/>
              <a:rect l="l" t="t" r="r" b="b"/>
              <a:pathLst>
                <a:path w="15976" h="5457" extrusionOk="0">
                  <a:moveTo>
                    <a:pt x="6461" y="0"/>
                  </a:moveTo>
                  <a:lnTo>
                    <a:pt x="5870" y="40"/>
                  </a:lnTo>
                  <a:lnTo>
                    <a:pt x="5279" y="99"/>
                  </a:lnTo>
                  <a:lnTo>
                    <a:pt x="4708" y="178"/>
                  </a:lnTo>
                  <a:lnTo>
                    <a:pt x="4157" y="276"/>
                  </a:lnTo>
                  <a:lnTo>
                    <a:pt x="3625" y="394"/>
                  </a:lnTo>
                  <a:lnTo>
                    <a:pt x="3093" y="552"/>
                  </a:lnTo>
                  <a:lnTo>
                    <a:pt x="2600" y="709"/>
                  </a:lnTo>
                  <a:lnTo>
                    <a:pt x="2147" y="887"/>
                  </a:lnTo>
                  <a:lnTo>
                    <a:pt x="1694" y="1084"/>
                  </a:lnTo>
                  <a:lnTo>
                    <a:pt x="1300" y="1320"/>
                  </a:lnTo>
                  <a:lnTo>
                    <a:pt x="926" y="1556"/>
                  </a:lnTo>
                  <a:lnTo>
                    <a:pt x="572" y="1812"/>
                  </a:lnTo>
                  <a:lnTo>
                    <a:pt x="276" y="2088"/>
                  </a:lnTo>
                  <a:lnTo>
                    <a:pt x="20" y="2384"/>
                  </a:lnTo>
                  <a:lnTo>
                    <a:pt x="0" y="2403"/>
                  </a:lnTo>
                  <a:lnTo>
                    <a:pt x="20" y="2443"/>
                  </a:lnTo>
                  <a:lnTo>
                    <a:pt x="20" y="2482"/>
                  </a:lnTo>
                  <a:lnTo>
                    <a:pt x="0" y="2482"/>
                  </a:lnTo>
                  <a:lnTo>
                    <a:pt x="394" y="2758"/>
                  </a:lnTo>
                  <a:lnTo>
                    <a:pt x="769" y="3014"/>
                  </a:lnTo>
                  <a:lnTo>
                    <a:pt x="1163" y="3250"/>
                  </a:lnTo>
                  <a:lnTo>
                    <a:pt x="1537" y="3487"/>
                  </a:lnTo>
                  <a:lnTo>
                    <a:pt x="2305" y="3881"/>
                  </a:lnTo>
                  <a:lnTo>
                    <a:pt x="3073" y="4235"/>
                  </a:lnTo>
                  <a:lnTo>
                    <a:pt x="3822" y="4551"/>
                  </a:lnTo>
                  <a:lnTo>
                    <a:pt x="4551" y="4807"/>
                  </a:lnTo>
                  <a:lnTo>
                    <a:pt x="5279" y="5004"/>
                  </a:lnTo>
                  <a:lnTo>
                    <a:pt x="5989" y="5181"/>
                  </a:lnTo>
                  <a:lnTo>
                    <a:pt x="6698" y="5299"/>
                  </a:lnTo>
                  <a:lnTo>
                    <a:pt x="7387" y="5378"/>
                  </a:lnTo>
                  <a:lnTo>
                    <a:pt x="8057" y="5437"/>
                  </a:lnTo>
                  <a:lnTo>
                    <a:pt x="8707" y="5457"/>
                  </a:lnTo>
                  <a:lnTo>
                    <a:pt x="9337" y="5437"/>
                  </a:lnTo>
                  <a:lnTo>
                    <a:pt x="9948" y="5417"/>
                  </a:lnTo>
                  <a:lnTo>
                    <a:pt x="10539" y="5358"/>
                  </a:lnTo>
                  <a:lnTo>
                    <a:pt x="11090" y="5279"/>
                  </a:lnTo>
                  <a:lnTo>
                    <a:pt x="11642" y="5181"/>
                  </a:lnTo>
                  <a:lnTo>
                    <a:pt x="12154" y="5063"/>
                  </a:lnTo>
                  <a:lnTo>
                    <a:pt x="12647" y="4944"/>
                  </a:lnTo>
                  <a:lnTo>
                    <a:pt x="13119" y="4807"/>
                  </a:lnTo>
                  <a:lnTo>
                    <a:pt x="13533" y="4669"/>
                  </a:lnTo>
                  <a:lnTo>
                    <a:pt x="13947" y="4531"/>
                  </a:lnTo>
                  <a:lnTo>
                    <a:pt x="14656" y="4255"/>
                  </a:lnTo>
                  <a:lnTo>
                    <a:pt x="15227" y="3999"/>
                  </a:lnTo>
                  <a:lnTo>
                    <a:pt x="15641" y="3763"/>
                  </a:lnTo>
                  <a:lnTo>
                    <a:pt x="15897" y="3625"/>
                  </a:lnTo>
                  <a:lnTo>
                    <a:pt x="15976" y="3546"/>
                  </a:lnTo>
                  <a:lnTo>
                    <a:pt x="15818" y="3329"/>
                  </a:lnTo>
                  <a:lnTo>
                    <a:pt x="15641" y="3132"/>
                  </a:lnTo>
                  <a:lnTo>
                    <a:pt x="15266" y="2719"/>
                  </a:lnTo>
                  <a:lnTo>
                    <a:pt x="14853" y="2364"/>
                  </a:lnTo>
                  <a:lnTo>
                    <a:pt x="14419" y="2009"/>
                  </a:lnTo>
                  <a:lnTo>
                    <a:pt x="13947" y="1714"/>
                  </a:lnTo>
                  <a:lnTo>
                    <a:pt x="13454" y="1419"/>
                  </a:lnTo>
                  <a:lnTo>
                    <a:pt x="12942" y="1162"/>
                  </a:lnTo>
                  <a:lnTo>
                    <a:pt x="12391" y="926"/>
                  </a:lnTo>
                  <a:lnTo>
                    <a:pt x="11839" y="729"/>
                  </a:lnTo>
                  <a:lnTo>
                    <a:pt x="11268" y="552"/>
                  </a:lnTo>
                  <a:lnTo>
                    <a:pt x="10677" y="394"/>
                  </a:lnTo>
                  <a:lnTo>
                    <a:pt x="10086" y="276"/>
                  </a:lnTo>
                  <a:lnTo>
                    <a:pt x="9495" y="158"/>
                  </a:lnTo>
                  <a:lnTo>
                    <a:pt x="8884" y="79"/>
                  </a:lnTo>
                  <a:lnTo>
                    <a:pt x="8274" y="40"/>
                  </a:lnTo>
                  <a:lnTo>
                    <a:pt x="7663" y="0"/>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1"/>
            <p:cNvSpPr/>
            <p:nvPr/>
          </p:nvSpPr>
          <p:spPr>
            <a:xfrm>
              <a:off x="1627900" y="2052325"/>
              <a:ext cx="242325" cy="287625"/>
            </a:xfrm>
            <a:custGeom>
              <a:avLst/>
              <a:gdLst/>
              <a:ahLst/>
              <a:cxnLst/>
              <a:rect l="l" t="t" r="r" b="b"/>
              <a:pathLst>
                <a:path w="9693" h="11505" extrusionOk="0">
                  <a:moveTo>
                    <a:pt x="4925" y="0"/>
                  </a:moveTo>
                  <a:lnTo>
                    <a:pt x="4453" y="20"/>
                  </a:lnTo>
                  <a:lnTo>
                    <a:pt x="3999" y="59"/>
                  </a:lnTo>
                  <a:lnTo>
                    <a:pt x="3546" y="119"/>
                  </a:lnTo>
                  <a:lnTo>
                    <a:pt x="3093" y="197"/>
                  </a:lnTo>
                  <a:lnTo>
                    <a:pt x="2660" y="316"/>
                  </a:lnTo>
                  <a:lnTo>
                    <a:pt x="2246" y="453"/>
                  </a:lnTo>
                  <a:lnTo>
                    <a:pt x="1852" y="611"/>
                  </a:lnTo>
                  <a:lnTo>
                    <a:pt x="1478" y="788"/>
                  </a:lnTo>
                  <a:lnTo>
                    <a:pt x="1124" y="1005"/>
                  </a:lnTo>
                  <a:lnTo>
                    <a:pt x="828" y="1241"/>
                  </a:lnTo>
                  <a:lnTo>
                    <a:pt x="572" y="1478"/>
                  </a:lnTo>
                  <a:lnTo>
                    <a:pt x="375" y="1734"/>
                  </a:lnTo>
                  <a:lnTo>
                    <a:pt x="217" y="1990"/>
                  </a:lnTo>
                  <a:lnTo>
                    <a:pt x="99" y="2266"/>
                  </a:lnTo>
                  <a:lnTo>
                    <a:pt x="20" y="2522"/>
                  </a:lnTo>
                  <a:lnTo>
                    <a:pt x="1" y="2798"/>
                  </a:lnTo>
                  <a:lnTo>
                    <a:pt x="1" y="5023"/>
                  </a:lnTo>
                  <a:lnTo>
                    <a:pt x="20" y="5260"/>
                  </a:lnTo>
                  <a:lnTo>
                    <a:pt x="60" y="5516"/>
                  </a:lnTo>
                  <a:lnTo>
                    <a:pt x="158" y="5752"/>
                  </a:lnTo>
                  <a:lnTo>
                    <a:pt x="277" y="5989"/>
                  </a:lnTo>
                  <a:lnTo>
                    <a:pt x="454" y="6225"/>
                  </a:lnTo>
                  <a:lnTo>
                    <a:pt x="651" y="6442"/>
                  </a:lnTo>
                  <a:lnTo>
                    <a:pt x="887" y="6658"/>
                  </a:lnTo>
                  <a:lnTo>
                    <a:pt x="1163" y="6875"/>
                  </a:lnTo>
                  <a:lnTo>
                    <a:pt x="1163" y="9357"/>
                  </a:lnTo>
                  <a:lnTo>
                    <a:pt x="1183" y="9554"/>
                  </a:lnTo>
                  <a:lnTo>
                    <a:pt x="1222" y="9751"/>
                  </a:lnTo>
                  <a:lnTo>
                    <a:pt x="1301" y="9948"/>
                  </a:lnTo>
                  <a:lnTo>
                    <a:pt x="1419" y="10145"/>
                  </a:lnTo>
                  <a:lnTo>
                    <a:pt x="1557" y="10342"/>
                  </a:lnTo>
                  <a:lnTo>
                    <a:pt x="1734" y="10519"/>
                  </a:lnTo>
                  <a:lnTo>
                    <a:pt x="1951" y="10677"/>
                  </a:lnTo>
                  <a:lnTo>
                    <a:pt x="2207" y="10854"/>
                  </a:lnTo>
                  <a:lnTo>
                    <a:pt x="2483" y="10992"/>
                  </a:lnTo>
                  <a:lnTo>
                    <a:pt x="2758" y="11130"/>
                  </a:lnTo>
                  <a:lnTo>
                    <a:pt x="3074" y="11228"/>
                  </a:lnTo>
                  <a:lnTo>
                    <a:pt x="3409" y="11327"/>
                  </a:lnTo>
                  <a:lnTo>
                    <a:pt x="3743" y="11406"/>
                  </a:lnTo>
                  <a:lnTo>
                    <a:pt x="4078" y="11445"/>
                  </a:lnTo>
                  <a:lnTo>
                    <a:pt x="4433" y="11484"/>
                  </a:lnTo>
                  <a:lnTo>
                    <a:pt x="4787" y="11504"/>
                  </a:lnTo>
                  <a:lnTo>
                    <a:pt x="5142" y="11484"/>
                  </a:lnTo>
                  <a:lnTo>
                    <a:pt x="5477" y="11465"/>
                  </a:lnTo>
                  <a:lnTo>
                    <a:pt x="5831" y="11425"/>
                  </a:lnTo>
                  <a:lnTo>
                    <a:pt x="6166" y="11347"/>
                  </a:lnTo>
                  <a:lnTo>
                    <a:pt x="6501" y="11268"/>
                  </a:lnTo>
                  <a:lnTo>
                    <a:pt x="6816" y="11169"/>
                  </a:lnTo>
                  <a:lnTo>
                    <a:pt x="7112" y="11051"/>
                  </a:lnTo>
                  <a:lnTo>
                    <a:pt x="7388" y="10893"/>
                  </a:lnTo>
                  <a:lnTo>
                    <a:pt x="7644" y="10736"/>
                  </a:lnTo>
                  <a:lnTo>
                    <a:pt x="7880" y="10559"/>
                  </a:lnTo>
                  <a:lnTo>
                    <a:pt x="8077" y="10381"/>
                  </a:lnTo>
                  <a:lnTo>
                    <a:pt x="8235" y="10184"/>
                  </a:lnTo>
                  <a:lnTo>
                    <a:pt x="8353" y="9987"/>
                  </a:lnTo>
                  <a:lnTo>
                    <a:pt x="8432" y="9790"/>
                  </a:lnTo>
                  <a:lnTo>
                    <a:pt x="8491" y="9593"/>
                  </a:lnTo>
                  <a:lnTo>
                    <a:pt x="8510" y="9377"/>
                  </a:lnTo>
                  <a:lnTo>
                    <a:pt x="8510" y="6895"/>
                  </a:lnTo>
                  <a:lnTo>
                    <a:pt x="8806" y="6678"/>
                  </a:lnTo>
                  <a:lnTo>
                    <a:pt x="9062" y="6442"/>
                  </a:lnTo>
                  <a:lnTo>
                    <a:pt x="9259" y="6205"/>
                  </a:lnTo>
                  <a:lnTo>
                    <a:pt x="9436" y="5969"/>
                  </a:lnTo>
                  <a:lnTo>
                    <a:pt x="9554" y="5713"/>
                  </a:lnTo>
                  <a:lnTo>
                    <a:pt x="9633" y="5457"/>
                  </a:lnTo>
                  <a:lnTo>
                    <a:pt x="9673" y="5201"/>
                  </a:lnTo>
                  <a:lnTo>
                    <a:pt x="9692" y="4945"/>
                  </a:lnTo>
                  <a:lnTo>
                    <a:pt x="9692" y="2837"/>
                  </a:lnTo>
                  <a:lnTo>
                    <a:pt x="9673" y="2561"/>
                  </a:lnTo>
                  <a:lnTo>
                    <a:pt x="9613" y="2305"/>
                  </a:lnTo>
                  <a:lnTo>
                    <a:pt x="9515" y="2049"/>
                  </a:lnTo>
                  <a:lnTo>
                    <a:pt x="9357" y="1793"/>
                  </a:lnTo>
                  <a:lnTo>
                    <a:pt x="9160" y="1537"/>
                  </a:lnTo>
                  <a:lnTo>
                    <a:pt x="8924" y="1300"/>
                  </a:lnTo>
                  <a:lnTo>
                    <a:pt x="8648" y="1084"/>
                  </a:lnTo>
                  <a:lnTo>
                    <a:pt x="8333" y="867"/>
                  </a:lnTo>
                  <a:lnTo>
                    <a:pt x="7959" y="670"/>
                  </a:lnTo>
                  <a:lnTo>
                    <a:pt x="7585" y="493"/>
                  </a:lnTo>
                  <a:lnTo>
                    <a:pt x="7171" y="355"/>
                  </a:lnTo>
                  <a:lnTo>
                    <a:pt x="6738" y="237"/>
                  </a:lnTo>
                  <a:lnTo>
                    <a:pt x="6304" y="138"/>
                  </a:lnTo>
                  <a:lnTo>
                    <a:pt x="5851" y="59"/>
                  </a:lnTo>
                  <a:lnTo>
                    <a:pt x="5378" y="20"/>
                  </a:lnTo>
                  <a:lnTo>
                    <a:pt x="4925" y="0"/>
                  </a:lnTo>
                  <a:close/>
                </a:path>
              </a:pathLst>
            </a:custGeom>
            <a:solidFill>
              <a:srgbClr val="D9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1"/>
            <p:cNvSpPr/>
            <p:nvPr/>
          </p:nvSpPr>
          <p:spPr>
            <a:xfrm>
              <a:off x="1627900" y="2052325"/>
              <a:ext cx="242325" cy="287625"/>
            </a:xfrm>
            <a:custGeom>
              <a:avLst/>
              <a:gdLst/>
              <a:ahLst/>
              <a:cxnLst/>
              <a:rect l="l" t="t" r="r" b="b"/>
              <a:pathLst>
                <a:path w="9693" h="11505" fill="none" extrusionOk="0">
                  <a:moveTo>
                    <a:pt x="8333" y="867"/>
                  </a:moveTo>
                  <a:lnTo>
                    <a:pt x="8333" y="867"/>
                  </a:lnTo>
                  <a:lnTo>
                    <a:pt x="7959" y="670"/>
                  </a:lnTo>
                  <a:lnTo>
                    <a:pt x="7585" y="493"/>
                  </a:lnTo>
                  <a:lnTo>
                    <a:pt x="7171" y="355"/>
                  </a:lnTo>
                  <a:lnTo>
                    <a:pt x="6738" y="237"/>
                  </a:lnTo>
                  <a:lnTo>
                    <a:pt x="6304" y="138"/>
                  </a:lnTo>
                  <a:lnTo>
                    <a:pt x="5851" y="59"/>
                  </a:lnTo>
                  <a:lnTo>
                    <a:pt x="5378" y="20"/>
                  </a:lnTo>
                  <a:lnTo>
                    <a:pt x="4925" y="0"/>
                  </a:lnTo>
                  <a:lnTo>
                    <a:pt x="4453" y="20"/>
                  </a:lnTo>
                  <a:lnTo>
                    <a:pt x="3999" y="59"/>
                  </a:lnTo>
                  <a:lnTo>
                    <a:pt x="3546" y="119"/>
                  </a:lnTo>
                  <a:lnTo>
                    <a:pt x="3093" y="197"/>
                  </a:lnTo>
                  <a:lnTo>
                    <a:pt x="2660" y="316"/>
                  </a:lnTo>
                  <a:lnTo>
                    <a:pt x="2246" y="453"/>
                  </a:lnTo>
                  <a:lnTo>
                    <a:pt x="1852" y="611"/>
                  </a:lnTo>
                  <a:lnTo>
                    <a:pt x="1478" y="788"/>
                  </a:lnTo>
                  <a:lnTo>
                    <a:pt x="1478" y="788"/>
                  </a:lnTo>
                  <a:lnTo>
                    <a:pt x="1124" y="1005"/>
                  </a:lnTo>
                  <a:lnTo>
                    <a:pt x="828" y="1241"/>
                  </a:lnTo>
                  <a:lnTo>
                    <a:pt x="572" y="1478"/>
                  </a:lnTo>
                  <a:lnTo>
                    <a:pt x="375" y="1734"/>
                  </a:lnTo>
                  <a:lnTo>
                    <a:pt x="217" y="1990"/>
                  </a:lnTo>
                  <a:lnTo>
                    <a:pt x="99" y="2266"/>
                  </a:lnTo>
                  <a:lnTo>
                    <a:pt x="20" y="2522"/>
                  </a:lnTo>
                  <a:lnTo>
                    <a:pt x="1" y="2798"/>
                  </a:lnTo>
                  <a:lnTo>
                    <a:pt x="1" y="5043"/>
                  </a:lnTo>
                  <a:lnTo>
                    <a:pt x="1" y="5023"/>
                  </a:lnTo>
                  <a:lnTo>
                    <a:pt x="1" y="5023"/>
                  </a:lnTo>
                  <a:lnTo>
                    <a:pt x="20" y="5260"/>
                  </a:lnTo>
                  <a:lnTo>
                    <a:pt x="60" y="5516"/>
                  </a:lnTo>
                  <a:lnTo>
                    <a:pt x="158" y="5752"/>
                  </a:lnTo>
                  <a:lnTo>
                    <a:pt x="277" y="5989"/>
                  </a:lnTo>
                  <a:lnTo>
                    <a:pt x="454" y="6225"/>
                  </a:lnTo>
                  <a:lnTo>
                    <a:pt x="651" y="6442"/>
                  </a:lnTo>
                  <a:lnTo>
                    <a:pt x="887" y="6658"/>
                  </a:lnTo>
                  <a:lnTo>
                    <a:pt x="1163" y="6875"/>
                  </a:lnTo>
                  <a:lnTo>
                    <a:pt x="1163" y="9357"/>
                  </a:lnTo>
                  <a:lnTo>
                    <a:pt x="1163" y="9357"/>
                  </a:lnTo>
                  <a:lnTo>
                    <a:pt x="1183" y="9554"/>
                  </a:lnTo>
                  <a:lnTo>
                    <a:pt x="1222" y="9751"/>
                  </a:lnTo>
                  <a:lnTo>
                    <a:pt x="1301" y="9948"/>
                  </a:lnTo>
                  <a:lnTo>
                    <a:pt x="1419" y="10145"/>
                  </a:lnTo>
                  <a:lnTo>
                    <a:pt x="1557" y="10342"/>
                  </a:lnTo>
                  <a:lnTo>
                    <a:pt x="1734" y="10519"/>
                  </a:lnTo>
                  <a:lnTo>
                    <a:pt x="1951" y="10677"/>
                  </a:lnTo>
                  <a:lnTo>
                    <a:pt x="2207" y="10854"/>
                  </a:lnTo>
                  <a:lnTo>
                    <a:pt x="2207" y="10854"/>
                  </a:lnTo>
                  <a:lnTo>
                    <a:pt x="2483" y="10992"/>
                  </a:lnTo>
                  <a:lnTo>
                    <a:pt x="2758" y="11130"/>
                  </a:lnTo>
                  <a:lnTo>
                    <a:pt x="3074" y="11228"/>
                  </a:lnTo>
                  <a:lnTo>
                    <a:pt x="3409" y="11327"/>
                  </a:lnTo>
                  <a:lnTo>
                    <a:pt x="3743" y="11406"/>
                  </a:lnTo>
                  <a:lnTo>
                    <a:pt x="4078" y="11445"/>
                  </a:lnTo>
                  <a:lnTo>
                    <a:pt x="4433" y="11484"/>
                  </a:lnTo>
                  <a:lnTo>
                    <a:pt x="4787" y="11504"/>
                  </a:lnTo>
                  <a:lnTo>
                    <a:pt x="5142" y="11484"/>
                  </a:lnTo>
                  <a:lnTo>
                    <a:pt x="5477" y="11465"/>
                  </a:lnTo>
                  <a:lnTo>
                    <a:pt x="5831" y="11425"/>
                  </a:lnTo>
                  <a:lnTo>
                    <a:pt x="6166" y="11347"/>
                  </a:lnTo>
                  <a:lnTo>
                    <a:pt x="6501" y="11268"/>
                  </a:lnTo>
                  <a:lnTo>
                    <a:pt x="6816" y="11169"/>
                  </a:lnTo>
                  <a:lnTo>
                    <a:pt x="7112" y="11051"/>
                  </a:lnTo>
                  <a:lnTo>
                    <a:pt x="7388" y="10893"/>
                  </a:lnTo>
                  <a:lnTo>
                    <a:pt x="7388" y="10893"/>
                  </a:lnTo>
                  <a:lnTo>
                    <a:pt x="7644" y="10736"/>
                  </a:lnTo>
                  <a:lnTo>
                    <a:pt x="7880" y="10559"/>
                  </a:lnTo>
                  <a:lnTo>
                    <a:pt x="8077" y="10381"/>
                  </a:lnTo>
                  <a:lnTo>
                    <a:pt x="8235" y="10184"/>
                  </a:lnTo>
                  <a:lnTo>
                    <a:pt x="8353" y="9987"/>
                  </a:lnTo>
                  <a:lnTo>
                    <a:pt x="8432" y="9790"/>
                  </a:lnTo>
                  <a:lnTo>
                    <a:pt x="8491" y="9593"/>
                  </a:lnTo>
                  <a:lnTo>
                    <a:pt x="8510" y="9377"/>
                  </a:lnTo>
                  <a:lnTo>
                    <a:pt x="8510" y="6895"/>
                  </a:lnTo>
                  <a:lnTo>
                    <a:pt x="8510" y="6895"/>
                  </a:lnTo>
                  <a:lnTo>
                    <a:pt x="8806" y="6678"/>
                  </a:lnTo>
                  <a:lnTo>
                    <a:pt x="9062" y="6442"/>
                  </a:lnTo>
                  <a:lnTo>
                    <a:pt x="9259" y="6205"/>
                  </a:lnTo>
                  <a:lnTo>
                    <a:pt x="9436" y="5969"/>
                  </a:lnTo>
                  <a:lnTo>
                    <a:pt x="9554" y="5713"/>
                  </a:lnTo>
                  <a:lnTo>
                    <a:pt x="9633" y="5457"/>
                  </a:lnTo>
                  <a:lnTo>
                    <a:pt x="9673" y="5201"/>
                  </a:lnTo>
                  <a:lnTo>
                    <a:pt x="9692" y="4945"/>
                  </a:lnTo>
                  <a:lnTo>
                    <a:pt x="9692" y="4945"/>
                  </a:lnTo>
                  <a:lnTo>
                    <a:pt x="9692" y="2837"/>
                  </a:lnTo>
                  <a:lnTo>
                    <a:pt x="9692" y="2837"/>
                  </a:lnTo>
                  <a:lnTo>
                    <a:pt x="9673" y="2561"/>
                  </a:lnTo>
                  <a:lnTo>
                    <a:pt x="9613" y="2305"/>
                  </a:lnTo>
                  <a:lnTo>
                    <a:pt x="9515" y="2049"/>
                  </a:lnTo>
                  <a:lnTo>
                    <a:pt x="9357" y="1793"/>
                  </a:lnTo>
                  <a:lnTo>
                    <a:pt x="9160" y="1537"/>
                  </a:lnTo>
                  <a:lnTo>
                    <a:pt x="8924" y="1300"/>
                  </a:lnTo>
                  <a:lnTo>
                    <a:pt x="8648" y="1084"/>
                  </a:lnTo>
                  <a:lnTo>
                    <a:pt x="8333" y="86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1"/>
            <p:cNvSpPr/>
            <p:nvPr/>
          </p:nvSpPr>
          <p:spPr>
            <a:xfrm>
              <a:off x="1655475" y="2074475"/>
              <a:ext cx="187650" cy="108875"/>
            </a:xfrm>
            <a:custGeom>
              <a:avLst/>
              <a:gdLst/>
              <a:ahLst/>
              <a:cxnLst/>
              <a:rect l="l" t="t" r="r" b="b"/>
              <a:pathLst>
                <a:path w="7506" h="4355" extrusionOk="0">
                  <a:moveTo>
                    <a:pt x="3803" y="1"/>
                  </a:moveTo>
                  <a:lnTo>
                    <a:pt x="3448" y="20"/>
                  </a:lnTo>
                  <a:lnTo>
                    <a:pt x="3074" y="40"/>
                  </a:lnTo>
                  <a:lnTo>
                    <a:pt x="2739" y="80"/>
                  </a:lnTo>
                  <a:lnTo>
                    <a:pt x="2384" y="158"/>
                  </a:lnTo>
                  <a:lnTo>
                    <a:pt x="2049" y="237"/>
                  </a:lnTo>
                  <a:lnTo>
                    <a:pt x="1734" y="336"/>
                  </a:lnTo>
                  <a:lnTo>
                    <a:pt x="1419" y="474"/>
                  </a:lnTo>
                  <a:lnTo>
                    <a:pt x="1124" y="611"/>
                  </a:lnTo>
                  <a:lnTo>
                    <a:pt x="946" y="730"/>
                  </a:lnTo>
                  <a:lnTo>
                    <a:pt x="789" y="848"/>
                  </a:lnTo>
                  <a:lnTo>
                    <a:pt x="631" y="966"/>
                  </a:lnTo>
                  <a:lnTo>
                    <a:pt x="493" y="1084"/>
                  </a:lnTo>
                  <a:lnTo>
                    <a:pt x="375" y="1202"/>
                  </a:lnTo>
                  <a:lnTo>
                    <a:pt x="277" y="1340"/>
                  </a:lnTo>
                  <a:lnTo>
                    <a:pt x="198" y="1478"/>
                  </a:lnTo>
                  <a:lnTo>
                    <a:pt x="119" y="1616"/>
                  </a:lnTo>
                  <a:lnTo>
                    <a:pt x="60" y="1754"/>
                  </a:lnTo>
                  <a:lnTo>
                    <a:pt x="21" y="1892"/>
                  </a:lnTo>
                  <a:lnTo>
                    <a:pt x="1" y="2030"/>
                  </a:lnTo>
                  <a:lnTo>
                    <a:pt x="1" y="2168"/>
                  </a:lnTo>
                  <a:lnTo>
                    <a:pt x="1" y="2305"/>
                  </a:lnTo>
                  <a:lnTo>
                    <a:pt x="21" y="2443"/>
                  </a:lnTo>
                  <a:lnTo>
                    <a:pt x="60" y="2581"/>
                  </a:lnTo>
                  <a:lnTo>
                    <a:pt x="119" y="2719"/>
                  </a:lnTo>
                  <a:lnTo>
                    <a:pt x="218" y="2916"/>
                  </a:lnTo>
                  <a:lnTo>
                    <a:pt x="336" y="3093"/>
                  </a:lnTo>
                  <a:lnTo>
                    <a:pt x="493" y="3271"/>
                  </a:lnTo>
                  <a:lnTo>
                    <a:pt x="690" y="3428"/>
                  </a:lnTo>
                  <a:lnTo>
                    <a:pt x="868" y="3566"/>
                  </a:lnTo>
                  <a:lnTo>
                    <a:pt x="1065" y="3684"/>
                  </a:lnTo>
                  <a:lnTo>
                    <a:pt x="1340" y="3842"/>
                  </a:lnTo>
                  <a:lnTo>
                    <a:pt x="1636" y="3980"/>
                  </a:lnTo>
                  <a:lnTo>
                    <a:pt x="1951" y="4098"/>
                  </a:lnTo>
                  <a:lnTo>
                    <a:pt x="2286" y="4177"/>
                  </a:lnTo>
                  <a:lnTo>
                    <a:pt x="2621" y="4256"/>
                  </a:lnTo>
                  <a:lnTo>
                    <a:pt x="2975" y="4315"/>
                  </a:lnTo>
                  <a:lnTo>
                    <a:pt x="3330" y="4334"/>
                  </a:lnTo>
                  <a:lnTo>
                    <a:pt x="3684" y="4354"/>
                  </a:lnTo>
                  <a:lnTo>
                    <a:pt x="4059" y="4354"/>
                  </a:lnTo>
                  <a:lnTo>
                    <a:pt x="4413" y="4315"/>
                  </a:lnTo>
                  <a:lnTo>
                    <a:pt x="4768" y="4275"/>
                  </a:lnTo>
                  <a:lnTo>
                    <a:pt x="5103" y="4216"/>
                  </a:lnTo>
                  <a:lnTo>
                    <a:pt x="5438" y="4118"/>
                  </a:lnTo>
                  <a:lnTo>
                    <a:pt x="5772" y="4019"/>
                  </a:lnTo>
                  <a:lnTo>
                    <a:pt x="6068" y="3901"/>
                  </a:lnTo>
                  <a:lnTo>
                    <a:pt x="6363" y="3743"/>
                  </a:lnTo>
                  <a:lnTo>
                    <a:pt x="6600" y="3606"/>
                  </a:lnTo>
                  <a:lnTo>
                    <a:pt x="6797" y="3448"/>
                  </a:lnTo>
                  <a:lnTo>
                    <a:pt x="6994" y="3290"/>
                  </a:lnTo>
                  <a:lnTo>
                    <a:pt x="7151" y="3113"/>
                  </a:lnTo>
                  <a:lnTo>
                    <a:pt x="7269" y="2936"/>
                  </a:lnTo>
                  <a:lnTo>
                    <a:pt x="7368" y="2739"/>
                  </a:lnTo>
                  <a:lnTo>
                    <a:pt x="7427" y="2601"/>
                  </a:lnTo>
                  <a:lnTo>
                    <a:pt x="7466" y="2483"/>
                  </a:lnTo>
                  <a:lnTo>
                    <a:pt x="7486" y="2345"/>
                  </a:lnTo>
                  <a:lnTo>
                    <a:pt x="7506" y="2207"/>
                  </a:lnTo>
                  <a:lnTo>
                    <a:pt x="7486" y="2069"/>
                  </a:lnTo>
                  <a:lnTo>
                    <a:pt x="7466" y="1931"/>
                  </a:lnTo>
                  <a:lnTo>
                    <a:pt x="7427" y="1793"/>
                  </a:lnTo>
                  <a:lnTo>
                    <a:pt x="7388" y="1655"/>
                  </a:lnTo>
                  <a:lnTo>
                    <a:pt x="7329" y="1518"/>
                  </a:lnTo>
                  <a:lnTo>
                    <a:pt x="7230" y="1380"/>
                  </a:lnTo>
                  <a:lnTo>
                    <a:pt x="7151" y="1261"/>
                  </a:lnTo>
                  <a:lnTo>
                    <a:pt x="7033" y="1143"/>
                  </a:lnTo>
                  <a:lnTo>
                    <a:pt x="6915" y="1005"/>
                  </a:lnTo>
                  <a:lnTo>
                    <a:pt x="6757" y="887"/>
                  </a:lnTo>
                  <a:lnTo>
                    <a:pt x="6619" y="789"/>
                  </a:lnTo>
                  <a:lnTo>
                    <a:pt x="6442" y="671"/>
                  </a:lnTo>
                  <a:lnTo>
                    <a:pt x="6166" y="513"/>
                  </a:lnTo>
                  <a:lnTo>
                    <a:pt x="5851" y="395"/>
                  </a:lnTo>
                  <a:lnTo>
                    <a:pt x="5536" y="277"/>
                  </a:lnTo>
                  <a:lnTo>
                    <a:pt x="5201" y="178"/>
                  </a:lnTo>
                  <a:lnTo>
                    <a:pt x="4866" y="99"/>
                  </a:lnTo>
                  <a:lnTo>
                    <a:pt x="4512" y="60"/>
                  </a:lnTo>
                  <a:lnTo>
                    <a:pt x="4157" y="20"/>
                  </a:lnTo>
                  <a:lnTo>
                    <a:pt x="38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0" name="Google Shape;2520;p41"/>
          <p:cNvGrpSpPr/>
          <p:nvPr/>
        </p:nvGrpSpPr>
        <p:grpSpPr>
          <a:xfrm>
            <a:off x="2344179" y="3656991"/>
            <a:ext cx="491076" cy="475810"/>
            <a:chOff x="10401025" y="944500"/>
            <a:chExt cx="1235100" cy="1196704"/>
          </a:xfrm>
        </p:grpSpPr>
        <p:sp>
          <p:nvSpPr>
            <p:cNvPr id="2521" name="Google Shape;2521;p41"/>
            <p:cNvSpPr/>
            <p:nvPr/>
          </p:nvSpPr>
          <p:spPr>
            <a:xfrm>
              <a:off x="10463150" y="1980704"/>
              <a:ext cx="1091400" cy="160500"/>
            </a:xfrm>
            <a:prstGeom prst="ellipse">
              <a:avLst/>
            </a:pr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2" name="Google Shape;2522;p41"/>
            <p:cNvGrpSpPr/>
            <p:nvPr/>
          </p:nvGrpSpPr>
          <p:grpSpPr>
            <a:xfrm>
              <a:off x="10401025" y="944500"/>
              <a:ext cx="1235100" cy="1128725"/>
              <a:chOff x="2439475" y="238125"/>
              <a:chExt cx="1235100" cy="1128725"/>
            </a:xfrm>
          </p:grpSpPr>
          <p:sp>
            <p:nvSpPr>
              <p:cNvPr id="2523" name="Google Shape;2523;p41"/>
              <p:cNvSpPr/>
              <p:nvPr/>
            </p:nvSpPr>
            <p:spPr>
              <a:xfrm>
                <a:off x="2439475" y="516850"/>
                <a:ext cx="1235100" cy="571275"/>
              </a:xfrm>
              <a:custGeom>
                <a:avLst/>
                <a:gdLst/>
                <a:ahLst/>
                <a:cxnLst/>
                <a:rect l="l" t="t" r="r" b="b"/>
                <a:pathLst>
                  <a:path w="49404" h="22851" extrusionOk="0">
                    <a:moveTo>
                      <a:pt x="12371" y="1202"/>
                    </a:moveTo>
                    <a:lnTo>
                      <a:pt x="13159" y="1222"/>
                    </a:lnTo>
                    <a:lnTo>
                      <a:pt x="13966" y="1241"/>
                    </a:lnTo>
                    <a:lnTo>
                      <a:pt x="14813" y="1281"/>
                    </a:lnTo>
                    <a:lnTo>
                      <a:pt x="15660" y="1340"/>
                    </a:lnTo>
                    <a:lnTo>
                      <a:pt x="16527" y="1399"/>
                    </a:lnTo>
                    <a:lnTo>
                      <a:pt x="17414" y="1497"/>
                    </a:lnTo>
                    <a:lnTo>
                      <a:pt x="18300" y="1596"/>
                    </a:lnTo>
                    <a:lnTo>
                      <a:pt x="19226" y="1734"/>
                    </a:lnTo>
                    <a:lnTo>
                      <a:pt x="20152" y="1872"/>
                    </a:lnTo>
                    <a:lnTo>
                      <a:pt x="21077" y="2009"/>
                    </a:lnTo>
                    <a:lnTo>
                      <a:pt x="22023" y="2187"/>
                    </a:lnTo>
                    <a:lnTo>
                      <a:pt x="22988" y="2384"/>
                    </a:lnTo>
                    <a:lnTo>
                      <a:pt x="23953" y="2581"/>
                    </a:lnTo>
                    <a:lnTo>
                      <a:pt x="24919" y="2797"/>
                    </a:lnTo>
                    <a:lnTo>
                      <a:pt x="25904" y="3053"/>
                    </a:lnTo>
                    <a:lnTo>
                      <a:pt x="26888" y="3310"/>
                    </a:lnTo>
                    <a:lnTo>
                      <a:pt x="28031" y="3625"/>
                    </a:lnTo>
                    <a:lnTo>
                      <a:pt x="29173" y="3960"/>
                    </a:lnTo>
                    <a:lnTo>
                      <a:pt x="30277" y="4294"/>
                    </a:lnTo>
                    <a:lnTo>
                      <a:pt x="31360" y="4669"/>
                    </a:lnTo>
                    <a:lnTo>
                      <a:pt x="32424" y="5043"/>
                    </a:lnTo>
                    <a:lnTo>
                      <a:pt x="33468" y="5437"/>
                    </a:lnTo>
                    <a:lnTo>
                      <a:pt x="34472" y="5831"/>
                    </a:lnTo>
                    <a:lnTo>
                      <a:pt x="35457" y="6245"/>
                    </a:lnTo>
                    <a:lnTo>
                      <a:pt x="36895" y="6875"/>
                    </a:lnTo>
                    <a:lnTo>
                      <a:pt x="38254" y="7545"/>
                    </a:lnTo>
                    <a:lnTo>
                      <a:pt x="39554" y="8214"/>
                    </a:lnTo>
                    <a:lnTo>
                      <a:pt x="40165" y="8549"/>
                    </a:lnTo>
                    <a:lnTo>
                      <a:pt x="40756" y="8904"/>
                    </a:lnTo>
                    <a:lnTo>
                      <a:pt x="41623" y="9416"/>
                    </a:lnTo>
                    <a:lnTo>
                      <a:pt x="42450" y="9948"/>
                    </a:lnTo>
                    <a:lnTo>
                      <a:pt x="43218" y="10480"/>
                    </a:lnTo>
                    <a:lnTo>
                      <a:pt x="43927" y="11012"/>
                    </a:lnTo>
                    <a:lnTo>
                      <a:pt x="44597" y="11543"/>
                    </a:lnTo>
                    <a:lnTo>
                      <a:pt x="45227" y="12075"/>
                    </a:lnTo>
                    <a:lnTo>
                      <a:pt x="45779" y="12607"/>
                    </a:lnTo>
                    <a:lnTo>
                      <a:pt x="46291" y="13139"/>
                    </a:lnTo>
                    <a:lnTo>
                      <a:pt x="46744" y="13671"/>
                    </a:lnTo>
                    <a:lnTo>
                      <a:pt x="47138" y="14183"/>
                    </a:lnTo>
                    <a:lnTo>
                      <a:pt x="47473" y="14675"/>
                    </a:lnTo>
                    <a:lnTo>
                      <a:pt x="47611" y="14931"/>
                    </a:lnTo>
                    <a:lnTo>
                      <a:pt x="47729" y="15168"/>
                    </a:lnTo>
                    <a:lnTo>
                      <a:pt x="47847" y="15404"/>
                    </a:lnTo>
                    <a:lnTo>
                      <a:pt x="47946" y="15641"/>
                    </a:lnTo>
                    <a:lnTo>
                      <a:pt x="48025" y="15877"/>
                    </a:lnTo>
                    <a:lnTo>
                      <a:pt x="48084" y="16113"/>
                    </a:lnTo>
                    <a:lnTo>
                      <a:pt x="48143" y="16330"/>
                    </a:lnTo>
                    <a:lnTo>
                      <a:pt x="48182" y="16547"/>
                    </a:lnTo>
                    <a:lnTo>
                      <a:pt x="48202" y="16763"/>
                    </a:lnTo>
                    <a:lnTo>
                      <a:pt x="48202" y="16980"/>
                    </a:lnTo>
                    <a:lnTo>
                      <a:pt x="48202" y="17157"/>
                    </a:lnTo>
                    <a:lnTo>
                      <a:pt x="48182" y="17335"/>
                    </a:lnTo>
                    <a:lnTo>
                      <a:pt x="48163" y="17512"/>
                    </a:lnTo>
                    <a:lnTo>
                      <a:pt x="48123" y="17709"/>
                    </a:lnTo>
                    <a:lnTo>
                      <a:pt x="48044" y="17926"/>
                    </a:lnTo>
                    <a:lnTo>
                      <a:pt x="47966" y="18123"/>
                    </a:lnTo>
                    <a:lnTo>
                      <a:pt x="47847" y="18339"/>
                    </a:lnTo>
                    <a:lnTo>
                      <a:pt x="47729" y="18536"/>
                    </a:lnTo>
                    <a:lnTo>
                      <a:pt x="47611" y="18714"/>
                    </a:lnTo>
                    <a:lnTo>
                      <a:pt x="47473" y="18871"/>
                    </a:lnTo>
                    <a:lnTo>
                      <a:pt x="47315" y="19048"/>
                    </a:lnTo>
                    <a:lnTo>
                      <a:pt x="47158" y="19206"/>
                    </a:lnTo>
                    <a:lnTo>
                      <a:pt x="46961" y="19364"/>
                    </a:lnTo>
                    <a:lnTo>
                      <a:pt x="46764" y="19521"/>
                    </a:lnTo>
                    <a:lnTo>
                      <a:pt x="46567" y="19679"/>
                    </a:lnTo>
                    <a:lnTo>
                      <a:pt x="46331" y="19817"/>
                    </a:lnTo>
                    <a:lnTo>
                      <a:pt x="45956" y="20033"/>
                    </a:lnTo>
                    <a:lnTo>
                      <a:pt x="45562" y="20230"/>
                    </a:lnTo>
                    <a:lnTo>
                      <a:pt x="45129" y="20427"/>
                    </a:lnTo>
                    <a:lnTo>
                      <a:pt x="44676" y="20605"/>
                    </a:lnTo>
                    <a:lnTo>
                      <a:pt x="44183" y="20762"/>
                    </a:lnTo>
                    <a:lnTo>
                      <a:pt x="43652" y="20920"/>
                    </a:lnTo>
                    <a:lnTo>
                      <a:pt x="43100" y="21058"/>
                    </a:lnTo>
                    <a:lnTo>
                      <a:pt x="42529" y="21176"/>
                    </a:lnTo>
                    <a:lnTo>
                      <a:pt x="41918" y="21294"/>
                    </a:lnTo>
                    <a:lnTo>
                      <a:pt x="41308" y="21373"/>
                    </a:lnTo>
                    <a:lnTo>
                      <a:pt x="40657" y="21471"/>
                    </a:lnTo>
                    <a:lnTo>
                      <a:pt x="39968" y="21530"/>
                    </a:lnTo>
                    <a:lnTo>
                      <a:pt x="39279" y="21589"/>
                    </a:lnTo>
                    <a:lnTo>
                      <a:pt x="38550" y="21629"/>
                    </a:lnTo>
                    <a:lnTo>
                      <a:pt x="37821" y="21649"/>
                    </a:lnTo>
                    <a:lnTo>
                      <a:pt x="36265" y="21649"/>
                    </a:lnTo>
                    <a:lnTo>
                      <a:pt x="35437" y="21609"/>
                    </a:lnTo>
                    <a:lnTo>
                      <a:pt x="34610" y="21570"/>
                    </a:lnTo>
                    <a:lnTo>
                      <a:pt x="33763" y="21530"/>
                    </a:lnTo>
                    <a:lnTo>
                      <a:pt x="32896" y="21452"/>
                    </a:lnTo>
                    <a:lnTo>
                      <a:pt x="32010" y="21353"/>
                    </a:lnTo>
                    <a:lnTo>
                      <a:pt x="31104" y="21255"/>
                    </a:lnTo>
                    <a:lnTo>
                      <a:pt x="30198" y="21136"/>
                    </a:lnTo>
                    <a:lnTo>
                      <a:pt x="29272" y="20999"/>
                    </a:lnTo>
                    <a:lnTo>
                      <a:pt x="28346" y="20841"/>
                    </a:lnTo>
                    <a:lnTo>
                      <a:pt x="27401" y="20664"/>
                    </a:lnTo>
                    <a:lnTo>
                      <a:pt x="26435" y="20486"/>
                    </a:lnTo>
                    <a:lnTo>
                      <a:pt x="25470" y="20270"/>
                    </a:lnTo>
                    <a:lnTo>
                      <a:pt x="24505" y="20053"/>
                    </a:lnTo>
                    <a:lnTo>
                      <a:pt x="23520" y="19817"/>
                    </a:lnTo>
                    <a:lnTo>
                      <a:pt x="22535" y="19561"/>
                    </a:lnTo>
                    <a:lnTo>
                      <a:pt x="21393" y="19245"/>
                    </a:lnTo>
                    <a:lnTo>
                      <a:pt x="20250" y="18911"/>
                    </a:lnTo>
                    <a:lnTo>
                      <a:pt x="19147" y="18556"/>
                    </a:lnTo>
                    <a:lnTo>
                      <a:pt x="18064" y="18182"/>
                    </a:lnTo>
                    <a:lnTo>
                      <a:pt x="17000" y="17807"/>
                    </a:lnTo>
                    <a:lnTo>
                      <a:pt x="15956" y="17433"/>
                    </a:lnTo>
                    <a:lnTo>
                      <a:pt x="14951" y="17020"/>
                    </a:lnTo>
                    <a:lnTo>
                      <a:pt x="13966" y="16606"/>
                    </a:lnTo>
                    <a:lnTo>
                      <a:pt x="12528" y="15975"/>
                    </a:lnTo>
                    <a:lnTo>
                      <a:pt x="11169" y="15325"/>
                    </a:lnTo>
                    <a:lnTo>
                      <a:pt x="9869" y="14656"/>
                    </a:lnTo>
                    <a:lnTo>
                      <a:pt x="9259" y="14301"/>
                    </a:lnTo>
                    <a:lnTo>
                      <a:pt x="8648" y="13966"/>
                    </a:lnTo>
                    <a:lnTo>
                      <a:pt x="7801" y="13434"/>
                    </a:lnTo>
                    <a:lnTo>
                      <a:pt x="6974" y="12903"/>
                    </a:lnTo>
                    <a:lnTo>
                      <a:pt x="6205" y="12371"/>
                    </a:lnTo>
                    <a:lnTo>
                      <a:pt x="5476" y="11839"/>
                    </a:lnTo>
                    <a:lnTo>
                      <a:pt x="4807" y="11307"/>
                    </a:lnTo>
                    <a:lnTo>
                      <a:pt x="4196" y="10775"/>
                    </a:lnTo>
                    <a:lnTo>
                      <a:pt x="3645" y="10243"/>
                    </a:lnTo>
                    <a:lnTo>
                      <a:pt x="3132" y="9711"/>
                    </a:lnTo>
                    <a:lnTo>
                      <a:pt x="2679" y="9199"/>
                    </a:lnTo>
                    <a:lnTo>
                      <a:pt x="2285" y="8687"/>
                    </a:lnTo>
                    <a:lnTo>
                      <a:pt x="1951" y="8175"/>
                    </a:lnTo>
                    <a:lnTo>
                      <a:pt x="1813" y="7939"/>
                    </a:lnTo>
                    <a:lnTo>
                      <a:pt x="1694" y="7683"/>
                    </a:lnTo>
                    <a:lnTo>
                      <a:pt x="1576" y="7446"/>
                    </a:lnTo>
                    <a:lnTo>
                      <a:pt x="1478" y="7210"/>
                    </a:lnTo>
                    <a:lnTo>
                      <a:pt x="1399" y="6973"/>
                    </a:lnTo>
                    <a:lnTo>
                      <a:pt x="1320" y="6757"/>
                    </a:lnTo>
                    <a:lnTo>
                      <a:pt x="1281" y="6520"/>
                    </a:lnTo>
                    <a:lnTo>
                      <a:pt x="1241" y="6304"/>
                    </a:lnTo>
                    <a:lnTo>
                      <a:pt x="1222" y="6087"/>
                    </a:lnTo>
                    <a:lnTo>
                      <a:pt x="1222" y="5890"/>
                    </a:lnTo>
                    <a:lnTo>
                      <a:pt x="1222" y="5693"/>
                    </a:lnTo>
                    <a:lnTo>
                      <a:pt x="1241" y="5516"/>
                    </a:lnTo>
                    <a:lnTo>
                      <a:pt x="1261" y="5338"/>
                    </a:lnTo>
                    <a:lnTo>
                      <a:pt x="1300" y="5161"/>
                    </a:lnTo>
                    <a:lnTo>
                      <a:pt x="1379" y="4944"/>
                    </a:lnTo>
                    <a:lnTo>
                      <a:pt x="1458" y="4728"/>
                    </a:lnTo>
                    <a:lnTo>
                      <a:pt x="1557" y="4531"/>
                    </a:lnTo>
                    <a:lnTo>
                      <a:pt x="1694" y="4314"/>
                    </a:lnTo>
                    <a:lnTo>
                      <a:pt x="1813" y="4157"/>
                    </a:lnTo>
                    <a:lnTo>
                      <a:pt x="1951" y="3979"/>
                    </a:lnTo>
                    <a:lnTo>
                      <a:pt x="2108" y="3802"/>
                    </a:lnTo>
                    <a:lnTo>
                      <a:pt x="2266" y="3644"/>
                    </a:lnTo>
                    <a:lnTo>
                      <a:pt x="2443" y="3487"/>
                    </a:lnTo>
                    <a:lnTo>
                      <a:pt x="2640" y="3329"/>
                    </a:lnTo>
                    <a:lnTo>
                      <a:pt x="2857" y="3191"/>
                    </a:lnTo>
                    <a:lnTo>
                      <a:pt x="3093" y="3034"/>
                    </a:lnTo>
                    <a:lnTo>
                      <a:pt x="3448" y="2817"/>
                    </a:lnTo>
                    <a:lnTo>
                      <a:pt x="3861" y="2620"/>
                    </a:lnTo>
                    <a:lnTo>
                      <a:pt x="4295" y="2443"/>
                    </a:lnTo>
                    <a:lnTo>
                      <a:pt x="4748" y="2266"/>
                    </a:lnTo>
                    <a:lnTo>
                      <a:pt x="5240" y="2088"/>
                    </a:lnTo>
                    <a:lnTo>
                      <a:pt x="5772" y="1950"/>
                    </a:lnTo>
                    <a:lnTo>
                      <a:pt x="6324" y="1812"/>
                    </a:lnTo>
                    <a:lnTo>
                      <a:pt x="6895" y="1675"/>
                    </a:lnTo>
                    <a:lnTo>
                      <a:pt x="7486" y="1576"/>
                    </a:lnTo>
                    <a:lnTo>
                      <a:pt x="8116" y="1478"/>
                    </a:lnTo>
                    <a:lnTo>
                      <a:pt x="8766" y="1399"/>
                    </a:lnTo>
                    <a:lnTo>
                      <a:pt x="9456" y="1320"/>
                    </a:lnTo>
                    <a:lnTo>
                      <a:pt x="10145" y="1281"/>
                    </a:lnTo>
                    <a:lnTo>
                      <a:pt x="10854" y="1241"/>
                    </a:lnTo>
                    <a:lnTo>
                      <a:pt x="11603" y="1222"/>
                    </a:lnTo>
                    <a:lnTo>
                      <a:pt x="12371" y="1202"/>
                    </a:lnTo>
                    <a:close/>
                    <a:moveTo>
                      <a:pt x="12371" y="0"/>
                    </a:moveTo>
                    <a:lnTo>
                      <a:pt x="11169" y="20"/>
                    </a:lnTo>
                    <a:lnTo>
                      <a:pt x="10027" y="79"/>
                    </a:lnTo>
                    <a:lnTo>
                      <a:pt x="8943" y="158"/>
                    </a:lnTo>
                    <a:lnTo>
                      <a:pt x="7899" y="296"/>
                    </a:lnTo>
                    <a:lnTo>
                      <a:pt x="7131" y="414"/>
                    </a:lnTo>
                    <a:lnTo>
                      <a:pt x="6422" y="552"/>
                    </a:lnTo>
                    <a:lnTo>
                      <a:pt x="5733" y="709"/>
                    </a:lnTo>
                    <a:lnTo>
                      <a:pt x="5063" y="887"/>
                    </a:lnTo>
                    <a:lnTo>
                      <a:pt x="4590" y="1044"/>
                    </a:lnTo>
                    <a:lnTo>
                      <a:pt x="4157" y="1202"/>
                    </a:lnTo>
                    <a:lnTo>
                      <a:pt x="3723" y="1359"/>
                    </a:lnTo>
                    <a:lnTo>
                      <a:pt x="3310" y="1556"/>
                    </a:lnTo>
                    <a:lnTo>
                      <a:pt x="2916" y="1753"/>
                    </a:lnTo>
                    <a:lnTo>
                      <a:pt x="2541" y="1970"/>
                    </a:lnTo>
                    <a:lnTo>
                      <a:pt x="2187" y="2187"/>
                    </a:lnTo>
                    <a:lnTo>
                      <a:pt x="1852" y="2423"/>
                    </a:lnTo>
                    <a:lnTo>
                      <a:pt x="1557" y="2679"/>
                    </a:lnTo>
                    <a:lnTo>
                      <a:pt x="1261" y="2935"/>
                    </a:lnTo>
                    <a:lnTo>
                      <a:pt x="1005" y="3231"/>
                    </a:lnTo>
                    <a:lnTo>
                      <a:pt x="769" y="3526"/>
                    </a:lnTo>
                    <a:lnTo>
                      <a:pt x="572" y="3822"/>
                    </a:lnTo>
                    <a:lnTo>
                      <a:pt x="394" y="4157"/>
                    </a:lnTo>
                    <a:lnTo>
                      <a:pt x="256" y="4491"/>
                    </a:lnTo>
                    <a:lnTo>
                      <a:pt x="138" y="4846"/>
                    </a:lnTo>
                    <a:lnTo>
                      <a:pt x="79" y="5102"/>
                    </a:lnTo>
                    <a:lnTo>
                      <a:pt x="40" y="5358"/>
                    </a:lnTo>
                    <a:lnTo>
                      <a:pt x="20" y="5614"/>
                    </a:lnTo>
                    <a:lnTo>
                      <a:pt x="0" y="5890"/>
                    </a:lnTo>
                    <a:lnTo>
                      <a:pt x="20" y="6146"/>
                    </a:lnTo>
                    <a:lnTo>
                      <a:pt x="40" y="6402"/>
                    </a:lnTo>
                    <a:lnTo>
                      <a:pt x="79" y="6658"/>
                    </a:lnTo>
                    <a:lnTo>
                      <a:pt x="138" y="6934"/>
                    </a:lnTo>
                    <a:lnTo>
                      <a:pt x="197" y="7190"/>
                    </a:lnTo>
                    <a:lnTo>
                      <a:pt x="276" y="7446"/>
                    </a:lnTo>
                    <a:lnTo>
                      <a:pt x="375" y="7702"/>
                    </a:lnTo>
                    <a:lnTo>
                      <a:pt x="493" y="7958"/>
                    </a:lnTo>
                    <a:lnTo>
                      <a:pt x="710" y="8411"/>
                    </a:lnTo>
                    <a:lnTo>
                      <a:pt x="966" y="8864"/>
                    </a:lnTo>
                    <a:lnTo>
                      <a:pt x="1261" y="9317"/>
                    </a:lnTo>
                    <a:lnTo>
                      <a:pt x="1596" y="9771"/>
                    </a:lnTo>
                    <a:lnTo>
                      <a:pt x="1911" y="10165"/>
                    </a:lnTo>
                    <a:lnTo>
                      <a:pt x="2246" y="10539"/>
                    </a:lnTo>
                    <a:lnTo>
                      <a:pt x="2620" y="10933"/>
                    </a:lnTo>
                    <a:lnTo>
                      <a:pt x="3014" y="11327"/>
                    </a:lnTo>
                    <a:lnTo>
                      <a:pt x="3428" y="11721"/>
                    </a:lnTo>
                    <a:lnTo>
                      <a:pt x="3881" y="12095"/>
                    </a:lnTo>
                    <a:lnTo>
                      <a:pt x="4354" y="12489"/>
                    </a:lnTo>
                    <a:lnTo>
                      <a:pt x="4826" y="12863"/>
                    </a:lnTo>
                    <a:lnTo>
                      <a:pt x="5614" y="13434"/>
                    </a:lnTo>
                    <a:lnTo>
                      <a:pt x="6442" y="14006"/>
                    </a:lnTo>
                    <a:lnTo>
                      <a:pt x="7308" y="14557"/>
                    </a:lnTo>
                    <a:lnTo>
                      <a:pt x="8234" y="15109"/>
                    </a:lnTo>
                    <a:lnTo>
                      <a:pt x="9180" y="15641"/>
                    </a:lnTo>
                    <a:lnTo>
                      <a:pt x="10184" y="16172"/>
                    </a:lnTo>
                    <a:lnTo>
                      <a:pt x="11228" y="16704"/>
                    </a:lnTo>
                    <a:lnTo>
                      <a:pt x="12331" y="17216"/>
                    </a:lnTo>
                    <a:lnTo>
                      <a:pt x="13454" y="17709"/>
                    </a:lnTo>
                    <a:lnTo>
                      <a:pt x="14597" y="18182"/>
                    </a:lnTo>
                    <a:lnTo>
                      <a:pt x="15798" y="18654"/>
                    </a:lnTo>
                    <a:lnTo>
                      <a:pt x="17020" y="19108"/>
                    </a:lnTo>
                    <a:lnTo>
                      <a:pt x="18280" y="19541"/>
                    </a:lnTo>
                    <a:lnTo>
                      <a:pt x="19561" y="19955"/>
                    </a:lnTo>
                    <a:lnTo>
                      <a:pt x="20880" y="20349"/>
                    </a:lnTo>
                    <a:lnTo>
                      <a:pt x="22220" y="20723"/>
                    </a:lnTo>
                    <a:lnTo>
                      <a:pt x="23225" y="20979"/>
                    </a:lnTo>
                    <a:lnTo>
                      <a:pt x="24229" y="21215"/>
                    </a:lnTo>
                    <a:lnTo>
                      <a:pt x="25214" y="21452"/>
                    </a:lnTo>
                    <a:lnTo>
                      <a:pt x="26199" y="21668"/>
                    </a:lnTo>
                    <a:lnTo>
                      <a:pt x="27164" y="21846"/>
                    </a:lnTo>
                    <a:lnTo>
                      <a:pt x="28129" y="22023"/>
                    </a:lnTo>
                    <a:lnTo>
                      <a:pt x="29095" y="22180"/>
                    </a:lnTo>
                    <a:lnTo>
                      <a:pt x="30040" y="22318"/>
                    </a:lnTo>
                    <a:lnTo>
                      <a:pt x="30966" y="22456"/>
                    </a:lnTo>
                    <a:lnTo>
                      <a:pt x="31872" y="22555"/>
                    </a:lnTo>
                    <a:lnTo>
                      <a:pt x="32778" y="22653"/>
                    </a:lnTo>
                    <a:lnTo>
                      <a:pt x="33665" y="22732"/>
                    </a:lnTo>
                    <a:lnTo>
                      <a:pt x="34551" y="22791"/>
                    </a:lnTo>
                    <a:lnTo>
                      <a:pt x="35398" y="22830"/>
                    </a:lnTo>
                    <a:lnTo>
                      <a:pt x="36245" y="22850"/>
                    </a:lnTo>
                    <a:lnTo>
                      <a:pt x="37053" y="22850"/>
                    </a:lnTo>
                    <a:lnTo>
                      <a:pt x="38254" y="22830"/>
                    </a:lnTo>
                    <a:lnTo>
                      <a:pt x="39397" y="22791"/>
                    </a:lnTo>
                    <a:lnTo>
                      <a:pt x="40480" y="22693"/>
                    </a:lnTo>
                    <a:lnTo>
                      <a:pt x="41524" y="22574"/>
                    </a:lnTo>
                    <a:lnTo>
                      <a:pt x="42273" y="22456"/>
                    </a:lnTo>
                    <a:lnTo>
                      <a:pt x="43002" y="22318"/>
                    </a:lnTo>
                    <a:lnTo>
                      <a:pt x="43691" y="22141"/>
                    </a:lnTo>
                    <a:lnTo>
                      <a:pt x="44341" y="21964"/>
                    </a:lnTo>
                    <a:lnTo>
                      <a:pt x="44814" y="21826"/>
                    </a:lnTo>
                    <a:lnTo>
                      <a:pt x="45267" y="21668"/>
                    </a:lnTo>
                    <a:lnTo>
                      <a:pt x="45700" y="21491"/>
                    </a:lnTo>
                    <a:lnTo>
                      <a:pt x="46114" y="21314"/>
                    </a:lnTo>
                    <a:lnTo>
                      <a:pt x="46508" y="21097"/>
                    </a:lnTo>
                    <a:lnTo>
                      <a:pt x="46882" y="20900"/>
                    </a:lnTo>
                    <a:lnTo>
                      <a:pt x="47237" y="20664"/>
                    </a:lnTo>
                    <a:lnTo>
                      <a:pt x="47572" y="20427"/>
                    </a:lnTo>
                    <a:lnTo>
                      <a:pt x="47867" y="20191"/>
                    </a:lnTo>
                    <a:lnTo>
                      <a:pt x="48163" y="19915"/>
                    </a:lnTo>
                    <a:lnTo>
                      <a:pt x="48419" y="19639"/>
                    </a:lnTo>
                    <a:lnTo>
                      <a:pt x="48635" y="19344"/>
                    </a:lnTo>
                    <a:lnTo>
                      <a:pt x="48852" y="19029"/>
                    </a:lnTo>
                    <a:lnTo>
                      <a:pt x="49029" y="18694"/>
                    </a:lnTo>
                    <a:lnTo>
                      <a:pt x="49167" y="18359"/>
                    </a:lnTo>
                    <a:lnTo>
                      <a:pt x="49285" y="18004"/>
                    </a:lnTo>
                    <a:lnTo>
                      <a:pt x="49344" y="17748"/>
                    </a:lnTo>
                    <a:lnTo>
                      <a:pt x="49384" y="17492"/>
                    </a:lnTo>
                    <a:lnTo>
                      <a:pt x="49404" y="17236"/>
                    </a:lnTo>
                    <a:lnTo>
                      <a:pt x="49404" y="16980"/>
                    </a:lnTo>
                    <a:lnTo>
                      <a:pt x="49404" y="16704"/>
                    </a:lnTo>
                    <a:lnTo>
                      <a:pt x="49384" y="16448"/>
                    </a:lnTo>
                    <a:lnTo>
                      <a:pt x="49344" y="16192"/>
                    </a:lnTo>
                    <a:lnTo>
                      <a:pt x="49285" y="15936"/>
                    </a:lnTo>
                    <a:lnTo>
                      <a:pt x="49226" y="15680"/>
                    </a:lnTo>
                    <a:lnTo>
                      <a:pt x="49147" y="15404"/>
                    </a:lnTo>
                    <a:lnTo>
                      <a:pt x="49049" y="15148"/>
                    </a:lnTo>
                    <a:lnTo>
                      <a:pt x="48931" y="14892"/>
                    </a:lnTo>
                    <a:lnTo>
                      <a:pt x="48714" y="14439"/>
                    </a:lnTo>
                    <a:lnTo>
                      <a:pt x="48458" y="13986"/>
                    </a:lnTo>
                    <a:lnTo>
                      <a:pt x="48163" y="13533"/>
                    </a:lnTo>
                    <a:lnTo>
                      <a:pt x="47828" y="13100"/>
                    </a:lnTo>
                    <a:lnTo>
                      <a:pt x="47512" y="12706"/>
                    </a:lnTo>
                    <a:lnTo>
                      <a:pt x="47178" y="12312"/>
                    </a:lnTo>
                    <a:lnTo>
                      <a:pt x="46803" y="11918"/>
                    </a:lnTo>
                    <a:lnTo>
                      <a:pt x="46409" y="11524"/>
                    </a:lnTo>
                    <a:lnTo>
                      <a:pt x="45976" y="11149"/>
                    </a:lnTo>
                    <a:lnTo>
                      <a:pt x="45543" y="10755"/>
                    </a:lnTo>
                    <a:lnTo>
                      <a:pt x="45070" y="10381"/>
                    </a:lnTo>
                    <a:lnTo>
                      <a:pt x="44577" y="9987"/>
                    </a:lnTo>
                    <a:lnTo>
                      <a:pt x="43809" y="9416"/>
                    </a:lnTo>
                    <a:lnTo>
                      <a:pt x="42982" y="8864"/>
                    </a:lnTo>
                    <a:lnTo>
                      <a:pt x="42115" y="8293"/>
                    </a:lnTo>
                    <a:lnTo>
                      <a:pt x="41189" y="7761"/>
                    </a:lnTo>
                    <a:lnTo>
                      <a:pt x="40224" y="7210"/>
                    </a:lnTo>
                    <a:lnTo>
                      <a:pt x="39220" y="6678"/>
                    </a:lnTo>
                    <a:lnTo>
                      <a:pt x="38176" y="6166"/>
                    </a:lnTo>
                    <a:lnTo>
                      <a:pt x="37092" y="5654"/>
                    </a:lnTo>
                    <a:lnTo>
                      <a:pt x="35969" y="5161"/>
                    </a:lnTo>
                    <a:lnTo>
                      <a:pt x="34807" y="4669"/>
                    </a:lnTo>
                    <a:lnTo>
                      <a:pt x="33625" y="4196"/>
                    </a:lnTo>
                    <a:lnTo>
                      <a:pt x="32404" y="3763"/>
                    </a:lnTo>
                    <a:lnTo>
                      <a:pt x="31143" y="3329"/>
                    </a:lnTo>
                    <a:lnTo>
                      <a:pt x="29863" y="2916"/>
                    </a:lnTo>
                    <a:lnTo>
                      <a:pt x="28543" y="2502"/>
                    </a:lnTo>
                    <a:lnTo>
                      <a:pt x="27204" y="2147"/>
                    </a:lnTo>
                    <a:lnTo>
                      <a:pt x="26199" y="1872"/>
                    </a:lnTo>
                    <a:lnTo>
                      <a:pt x="25194" y="1635"/>
                    </a:lnTo>
                    <a:lnTo>
                      <a:pt x="24209" y="1399"/>
                    </a:lnTo>
                    <a:lnTo>
                      <a:pt x="23225" y="1202"/>
                    </a:lnTo>
                    <a:lnTo>
                      <a:pt x="22240" y="1005"/>
                    </a:lnTo>
                    <a:lnTo>
                      <a:pt x="21294" y="828"/>
                    </a:lnTo>
                    <a:lnTo>
                      <a:pt x="20329" y="670"/>
                    </a:lnTo>
                    <a:lnTo>
                      <a:pt x="19383" y="532"/>
                    </a:lnTo>
                    <a:lnTo>
                      <a:pt x="18458" y="414"/>
                    </a:lnTo>
                    <a:lnTo>
                      <a:pt x="17551" y="296"/>
                    </a:lnTo>
                    <a:lnTo>
                      <a:pt x="16645" y="217"/>
                    </a:lnTo>
                    <a:lnTo>
                      <a:pt x="15759" y="138"/>
                    </a:lnTo>
                    <a:lnTo>
                      <a:pt x="14873" y="79"/>
                    </a:lnTo>
                    <a:lnTo>
                      <a:pt x="14026" y="40"/>
                    </a:lnTo>
                    <a:lnTo>
                      <a:pt x="13178" y="20"/>
                    </a:lnTo>
                    <a:lnTo>
                      <a:pt x="123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1"/>
              <p:cNvSpPr/>
              <p:nvPr/>
            </p:nvSpPr>
            <p:spPr>
              <a:xfrm>
                <a:off x="2675350" y="238125"/>
                <a:ext cx="763825" cy="1128725"/>
              </a:xfrm>
              <a:custGeom>
                <a:avLst/>
                <a:gdLst/>
                <a:ahLst/>
                <a:cxnLst/>
                <a:rect l="l" t="t" r="r" b="b"/>
                <a:pathLst>
                  <a:path w="30553" h="45149" extrusionOk="0">
                    <a:moveTo>
                      <a:pt x="4728" y="1202"/>
                    </a:moveTo>
                    <a:lnTo>
                      <a:pt x="5122" y="1221"/>
                    </a:lnTo>
                    <a:lnTo>
                      <a:pt x="5556" y="1280"/>
                    </a:lnTo>
                    <a:lnTo>
                      <a:pt x="5989" y="1379"/>
                    </a:lnTo>
                    <a:lnTo>
                      <a:pt x="6442" y="1497"/>
                    </a:lnTo>
                    <a:lnTo>
                      <a:pt x="6876" y="1655"/>
                    </a:lnTo>
                    <a:lnTo>
                      <a:pt x="7289" y="1812"/>
                    </a:lnTo>
                    <a:lnTo>
                      <a:pt x="7742" y="2029"/>
                    </a:lnTo>
                    <a:lnTo>
                      <a:pt x="8195" y="2246"/>
                    </a:lnTo>
                    <a:lnTo>
                      <a:pt x="8648" y="2521"/>
                    </a:lnTo>
                    <a:lnTo>
                      <a:pt x="9121" y="2797"/>
                    </a:lnTo>
                    <a:lnTo>
                      <a:pt x="9614" y="3112"/>
                    </a:lnTo>
                    <a:lnTo>
                      <a:pt x="10106" y="3447"/>
                    </a:lnTo>
                    <a:lnTo>
                      <a:pt x="10855" y="4018"/>
                    </a:lnTo>
                    <a:lnTo>
                      <a:pt x="11623" y="4629"/>
                    </a:lnTo>
                    <a:lnTo>
                      <a:pt x="12391" y="5299"/>
                    </a:lnTo>
                    <a:lnTo>
                      <a:pt x="13179" y="6028"/>
                    </a:lnTo>
                    <a:lnTo>
                      <a:pt x="13967" y="6816"/>
                    </a:lnTo>
                    <a:lnTo>
                      <a:pt x="14755" y="7643"/>
                    </a:lnTo>
                    <a:lnTo>
                      <a:pt x="15562" y="8529"/>
                    </a:lnTo>
                    <a:lnTo>
                      <a:pt x="16350" y="9455"/>
                    </a:lnTo>
                    <a:lnTo>
                      <a:pt x="17158" y="10420"/>
                    </a:lnTo>
                    <a:lnTo>
                      <a:pt x="17946" y="11445"/>
                    </a:lnTo>
                    <a:lnTo>
                      <a:pt x="18754" y="12489"/>
                    </a:lnTo>
                    <a:lnTo>
                      <a:pt x="19522" y="13592"/>
                    </a:lnTo>
                    <a:lnTo>
                      <a:pt x="20310" y="14734"/>
                    </a:lnTo>
                    <a:lnTo>
                      <a:pt x="21078" y="15916"/>
                    </a:lnTo>
                    <a:lnTo>
                      <a:pt x="21826" y="17118"/>
                    </a:lnTo>
                    <a:lnTo>
                      <a:pt x="22555" y="18378"/>
                    </a:lnTo>
                    <a:lnTo>
                      <a:pt x="23363" y="19797"/>
                    </a:lnTo>
                    <a:lnTo>
                      <a:pt x="24111" y="21215"/>
                    </a:lnTo>
                    <a:lnTo>
                      <a:pt x="24821" y="22633"/>
                    </a:lnTo>
                    <a:lnTo>
                      <a:pt x="25471" y="24012"/>
                    </a:lnTo>
                    <a:lnTo>
                      <a:pt x="26081" y="25391"/>
                    </a:lnTo>
                    <a:lnTo>
                      <a:pt x="26633" y="26750"/>
                    </a:lnTo>
                    <a:lnTo>
                      <a:pt x="27145" y="28090"/>
                    </a:lnTo>
                    <a:lnTo>
                      <a:pt x="27598" y="29409"/>
                    </a:lnTo>
                    <a:lnTo>
                      <a:pt x="28012" y="30670"/>
                    </a:lnTo>
                    <a:lnTo>
                      <a:pt x="28366" y="31911"/>
                    </a:lnTo>
                    <a:lnTo>
                      <a:pt x="28662" y="33113"/>
                    </a:lnTo>
                    <a:lnTo>
                      <a:pt x="28898" y="34275"/>
                    </a:lnTo>
                    <a:lnTo>
                      <a:pt x="29095" y="35378"/>
                    </a:lnTo>
                    <a:lnTo>
                      <a:pt x="29174" y="35930"/>
                    </a:lnTo>
                    <a:lnTo>
                      <a:pt x="29233" y="36442"/>
                    </a:lnTo>
                    <a:lnTo>
                      <a:pt x="29272" y="36954"/>
                    </a:lnTo>
                    <a:lnTo>
                      <a:pt x="29312" y="37446"/>
                    </a:lnTo>
                    <a:lnTo>
                      <a:pt x="29331" y="37939"/>
                    </a:lnTo>
                    <a:lnTo>
                      <a:pt x="29331" y="38392"/>
                    </a:lnTo>
                    <a:lnTo>
                      <a:pt x="29331" y="38884"/>
                    </a:lnTo>
                    <a:lnTo>
                      <a:pt x="29312" y="39357"/>
                    </a:lnTo>
                    <a:lnTo>
                      <a:pt x="29272" y="39810"/>
                    </a:lnTo>
                    <a:lnTo>
                      <a:pt x="29213" y="40244"/>
                    </a:lnTo>
                    <a:lnTo>
                      <a:pt x="29134" y="40657"/>
                    </a:lnTo>
                    <a:lnTo>
                      <a:pt x="29056" y="41031"/>
                    </a:lnTo>
                    <a:lnTo>
                      <a:pt x="28938" y="41406"/>
                    </a:lnTo>
                    <a:lnTo>
                      <a:pt x="28819" y="41741"/>
                    </a:lnTo>
                    <a:lnTo>
                      <a:pt x="28701" y="42056"/>
                    </a:lnTo>
                    <a:lnTo>
                      <a:pt x="28544" y="42332"/>
                    </a:lnTo>
                    <a:lnTo>
                      <a:pt x="28386" y="42607"/>
                    </a:lnTo>
                    <a:lnTo>
                      <a:pt x="28209" y="42844"/>
                    </a:lnTo>
                    <a:lnTo>
                      <a:pt x="28031" y="43060"/>
                    </a:lnTo>
                    <a:lnTo>
                      <a:pt x="27834" y="43238"/>
                    </a:lnTo>
                    <a:lnTo>
                      <a:pt x="27618" y="43415"/>
                    </a:lnTo>
                    <a:lnTo>
                      <a:pt x="27381" y="43553"/>
                    </a:lnTo>
                    <a:lnTo>
                      <a:pt x="27224" y="43651"/>
                    </a:lnTo>
                    <a:lnTo>
                      <a:pt x="27046" y="43730"/>
                    </a:lnTo>
                    <a:lnTo>
                      <a:pt x="26849" y="43789"/>
                    </a:lnTo>
                    <a:lnTo>
                      <a:pt x="26653" y="43848"/>
                    </a:lnTo>
                    <a:lnTo>
                      <a:pt x="26456" y="43888"/>
                    </a:lnTo>
                    <a:lnTo>
                      <a:pt x="26259" y="43927"/>
                    </a:lnTo>
                    <a:lnTo>
                      <a:pt x="26042" y="43947"/>
                    </a:lnTo>
                    <a:lnTo>
                      <a:pt x="25825" y="43947"/>
                    </a:lnTo>
                    <a:lnTo>
                      <a:pt x="25412" y="43927"/>
                    </a:lnTo>
                    <a:lnTo>
                      <a:pt x="24998" y="43888"/>
                    </a:lnTo>
                    <a:lnTo>
                      <a:pt x="24565" y="43789"/>
                    </a:lnTo>
                    <a:lnTo>
                      <a:pt x="24092" y="43651"/>
                    </a:lnTo>
                    <a:lnTo>
                      <a:pt x="23678" y="43513"/>
                    </a:lnTo>
                    <a:lnTo>
                      <a:pt x="23245" y="43336"/>
                    </a:lnTo>
                    <a:lnTo>
                      <a:pt x="22811" y="43139"/>
                    </a:lnTo>
                    <a:lnTo>
                      <a:pt x="22358" y="42903"/>
                    </a:lnTo>
                    <a:lnTo>
                      <a:pt x="21886" y="42647"/>
                    </a:lnTo>
                    <a:lnTo>
                      <a:pt x="21413" y="42351"/>
                    </a:lnTo>
                    <a:lnTo>
                      <a:pt x="20940" y="42036"/>
                    </a:lnTo>
                    <a:lnTo>
                      <a:pt x="20448" y="41701"/>
                    </a:lnTo>
                    <a:lnTo>
                      <a:pt x="19699" y="41150"/>
                    </a:lnTo>
                    <a:lnTo>
                      <a:pt x="18931" y="40519"/>
                    </a:lnTo>
                    <a:lnTo>
                      <a:pt x="18163" y="39850"/>
                    </a:lnTo>
                    <a:lnTo>
                      <a:pt x="17375" y="39121"/>
                    </a:lnTo>
                    <a:lnTo>
                      <a:pt x="16587" y="38352"/>
                    </a:lnTo>
                    <a:lnTo>
                      <a:pt x="15799" y="37505"/>
                    </a:lnTo>
                    <a:lnTo>
                      <a:pt x="14991" y="36639"/>
                    </a:lnTo>
                    <a:lnTo>
                      <a:pt x="14184" y="35713"/>
                    </a:lnTo>
                    <a:lnTo>
                      <a:pt x="13396" y="34728"/>
                    </a:lnTo>
                    <a:lnTo>
                      <a:pt x="12588" y="33723"/>
                    </a:lnTo>
                    <a:lnTo>
                      <a:pt x="11800" y="32660"/>
                    </a:lnTo>
                    <a:lnTo>
                      <a:pt x="11012" y="31557"/>
                    </a:lnTo>
                    <a:lnTo>
                      <a:pt x="10244" y="30414"/>
                    </a:lnTo>
                    <a:lnTo>
                      <a:pt x="9476" y="29252"/>
                    </a:lnTo>
                    <a:lnTo>
                      <a:pt x="8727" y="28031"/>
                    </a:lnTo>
                    <a:lnTo>
                      <a:pt x="7998" y="26790"/>
                    </a:lnTo>
                    <a:lnTo>
                      <a:pt x="7191" y="25352"/>
                    </a:lnTo>
                    <a:lnTo>
                      <a:pt x="6442" y="23933"/>
                    </a:lnTo>
                    <a:lnTo>
                      <a:pt x="5733" y="22535"/>
                    </a:lnTo>
                    <a:lnTo>
                      <a:pt x="5083" y="21136"/>
                    </a:lnTo>
                    <a:lnTo>
                      <a:pt x="4472" y="19757"/>
                    </a:lnTo>
                    <a:lnTo>
                      <a:pt x="3901" y="18398"/>
                    </a:lnTo>
                    <a:lnTo>
                      <a:pt x="3409" y="17059"/>
                    </a:lnTo>
                    <a:lnTo>
                      <a:pt x="2956" y="15759"/>
                    </a:lnTo>
                    <a:lnTo>
                      <a:pt x="2542" y="14478"/>
                    </a:lnTo>
                    <a:lnTo>
                      <a:pt x="2187" y="13237"/>
                    </a:lnTo>
                    <a:lnTo>
                      <a:pt x="1892" y="12036"/>
                    </a:lnTo>
                    <a:lnTo>
                      <a:pt x="1655" y="10873"/>
                    </a:lnTo>
                    <a:lnTo>
                      <a:pt x="1458" y="9770"/>
                    </a:lnTo>
                    <a:lnTo>
                      <a:pt x="1380" y="9238"/>
                    </a:lnTo>
                    <a:lnTo>
                      <a:pt x="1321" y="8707"/>
                    </a:lnTo>
                    <a:lnTo>
                      <a:pt x="1262" y="8194"/>
                    </a:lnTo>
                    <a:lnTo>
                      <a:pt x="1242" y="7702"/>
                    </a:lnTo>
                    <a:lnTo>
                      <a:pt x="1222" y="7229"/>
                    </a:lnTo>
                    <a:lnTo>
                      <a:pt x="1202" y="6757"/>
                    </a:lnTo>
                    <a:lnTo>
                      <a:pt x="1222" y="6264"/>
                    </a:lnTo>
                    <a:lnTo>
                      <a:pt x="1242" y="5791"/>
                    </a:lnTo>
                    <a:lnTo>
                      <a:pt x="1281" y="5338"/>
                    </a:lnTo>
                    <a:lnTo>
                      <a:pt x="1340" y="4905"/>
                    </a:lnTo>
                    <a:lnTo>
                      <a:pt x="1419" y="4511"/>
                    </a:lnTo>
                    <a:lnTo>
                      <a:pt x="1498" y="4117"/>
                    </a:lnTo>
                    <a:lnTo>
                      <a:pt x="1596" y="3762"/>
                    </a:lnTo>
                    <a:lnTo>
                      <a:pt x="1715" y="3427"/>
                    </a:lnTo>
                    <a:lnTo>
                      <a:pt x="1852" y="3112"/>
                    </a:lnTo>
                    <a:lnTo>
                      <a:pt x="2010" y="2817"/>
                    </a:lnTo>
                    <a:lnTo>
                      <a:pt x="2168" y="2561"/>
                    </a:lnTo>
                    <a:lnTo>
                      <a:pt x="2345" y="2324"/>
                    </a:lnTo>
                    <a:lnTo>
                      <a:pt x="2522" y="2108"/>
                    </a:lnTo>
                    <a:lnTo>
                      <a:pt x="2719" y="1911"/>
                    </a:lnTo>
                    <a:lnTo>
                      <a:pt x="2936" y="1733"/>
                    </a:lnTo>
                    <a:lnTo>
                      <a:pt x="3153" y="1596"/>
                    </a:lnTo>
                    <a:lnTo>
                      <a:pt x="3330" y="1497"/>
                    </a:lnTo>
                    <a:lnTo>
                      <a:pt x="3507" y="1418"/>
                    </a:lnTo>
                    <a:lnTo>
                      <a:pt x="3704" y="1359"/>
                    </a:lnTo>
                    <a:lnTo>
                      <a:pt x="3881" y="1300"/>
                    </a:lnTo>
                    <a:lnTo>
                      <a:pt x="4098" y="1261"/>
                    </a:lnTo>
                    <a:lnTo>
                      <a:pt x="4295" y="1221"/>
                    </a:lnTo>
                    <a:lnTo>
                      <a:pt x="4512" y="1202"/>
                    </a:lnTo>
                    <a:close/>
                    <a:moveTo>
                      <a:pt x="4453" y="0"/>
                    </a:moveTo>
                    <a:lnTo>
                      <a:pt x="4157" y="39"/>
                    </a:lnTo>
                    <a:lnTo>
                      <a:pt x="3881" y="79"/>
                    </a:lnTo>
                    <a:lnTo>
                      <a:pt x="3606" y="138"/>
                    </a:lnTo>
                    <a:lnTo>
                      <a:pt x="3330" y="217"/>
                    </a:lnTo>
                    <a:lnTo>
                      <a:pt x="3054" y="315"/>
                    </a:lnTo>
                    <a:lnTo>
                      <a:pt x="2798" y="414"/>
                    </a:lnTo>
                    <a:lnTo>
                      <a:pt x="2562" y="552"/>
                    </a:lnTo>
                    <a:lnTo>
                      <a:pt x="2227" y="768"/>
                    </a:lnTo>
                    <a:lnTo>
                      <a:pt x="1931" y="1005"/>
                    </a:lnTo>
                    <a:lnTo>
                      <a:pt x="1655" y="1280"/>
                    </a:lnTo>
                    <a:lnTo>
                      <a:pt x="1399" y="1576"/>
                    </a:lnTo>
                    <a:lnTo>
                      <a:pt x="1222" y="1812"/>
                    </a:lnTo>
                    <a:lnTo>
                      <a:pt x="1045" y="2068"/>
                    </a:lnTo>
                    <a:lnTo>
                      <a:pt x="907" y="2324"/>
                    </a:lnTo>
                    <a:lnTo>
                      <a:pt x="769" y="2600"/>
                    </a:lnTo>
                    <a:lnTo>
                      <a:pt x="631" y="2896"/>
                    </a:lnTo>
                    <a:lnTo>
                      <a:pt x="533" y="3191"/>
                    </a:lnTo>
                    <a:lnTo>
                      <a:pt x="414" y="3506"/>
                    </a:lnTo>
                    <a:lnTo>
                      <a:pt x="336" y="3821"/>
                    </a:lnTo>
                    <a:lnTo>
                      <a:pt x="257" y="4156"/>
                    </a:lnTo>
                    <a:lnTo>
                      <a:pt x="178" y="4491"/>
                    </a:lnTo>
                    <a:lnTo>
                      <a:pt x="139" y="4846"/>
                    </a:lnTo>
                    <a:lnTo>
                      <a:pt x="80" y="5220"/>
                    </a:lnTo>
                    <a:lnTo>
                      <a:pt x="21" y="5969"/>
                    </a:lnTo>
                    <a:lnTo>
                      <a:pt x="1" y="6757"/>
                    </a:lnTo>
                    <a:lnTo>
                      <a:pt x="21" y="7249"/>
                    </a:lnTo>
                    <a:lnTo>
                      <a:pt x="40" y="7781"/>
                    </a:lnTo>
                    <a:lnTo>
                      <a:pt x="80" y="8293"/>
                    </a:lnTo>
                    <a:lnTo>
                      <a:pt x="119" y="8845"/>
                    </a:lnTo>
                    <a:lnTo>
                      <a:pt x="178" y="9396"/>
                    </a:lnTo>
                    <a:lnTo>
                      <a:pt x="257" y="9948"/>
                    </a:lnTo>
                    <a:lnTo>
                      <a:pt x="454" y="11110"/>
                    </a:lnTo>
                    <a:lnTo>
                      <a:pt x="651" y="11996"/>
                    </a:lnTo>
                    <a:lnTo>
                      <a:pt x="868" y="12922"/>
                    </a:lnTo>
                    <a:lnTo>
                      <a:pt x="1104" y="13868"/>
                    </a:lnTo>
                    <a:lnTo>
                      <a:pt x="1380" y="14833"/>
                    </a:lnTo>
                    <a:lnTo>
                      <a:pt x="1695" y="15798"/>
                    </a:lnTo>
                    <a:lnTo>
                      <a:pt x="2030" y="16803"/>
                    </a:lnTo>
                    <a:lnTo>
                      <a:pt x="2404" y="17807"/>
                    </a:lnTo>
                    <a:lnTo>
                      <a:pt x="2798" y="18832"/>
                    </a:lnTo>
                    <a:lnTo>
                      <a:pt x="3212" y="19876"/>
                    </a:lnTo>
                    <a:lnTo>
                      <a:pt x="3665" y="20920"/>
                    </a:lnTo>
                    <a:lnTo>
                      <a:pt x="4137" y="21983"/>
                    </a:lnTo>
                    <a:lnTo>
                      <a:pt x="4650" y="23067"/>
                    </a:lnTo>
                    <a:lnTo>
                      <a:pt x="5181" y="24130"/>
                    </a:lnTo>
                    <a:lnTo>
                      <a:pt x="5733" y="25214"/>
                    </a:lnTo>
                    <a:lnTo>
                      <a:pt x="6324" y="26297"/>
                    </a:lnTo>
                    <a:lnTo>
                      <a:pt x="6954" y="27381"/>
                    </a:lnTo>
                    <a:lnTo>
                      <a:pt x="7526" y="28365"/>
                    </a:lnTo>
                    <a:lnTo>
                      <a:pt x="8097" y="29311"/>
                    </a:lnTo>
                    <a:lnTo>
                      <a:pt x="8688" y="30237"/>
                    </a:lnTo>
                    <a:lnTo>
                      <a:pt x="9279" y="31143"/>
                    </a:lnTo>
                    <a:lnTo>
                      <a:pt x="9870" y="32029"/>
                    </a:lnTo>
                    <a:lnTo>
                      <a:pt x="10480" y="32896"/>
                    </a:lnTo>
                    <a:lnTo>
                      <a:pt x="11091" y="33743"/>
                    </a:lnTo>
                    <a:lnTo>
                      <a:pt x="11721" y="34551"/>
                    </a:lnTo>
                    <a:lnTo>
                      <a:pt x="12332" y="35339"/>
                    </a:lnTo>
                    <a:lnTo>
                      <a:pt x="12962" y="36107"/>
                    </a:lnTo>
                    <a:lnTo>
                      <a:pt x="13573" y="36855"/>
                    </a:lnTo>
                    <a:lnTo>
                      <a:pt x="14203" y="37565"/>
                    </a:lnTo>
                    <a:lnTo>
                      <a:pt x="14834" y="38254"/>
                    </a:lnTo>
                    <a:lnTo>
                      <a:pt x="15464" y="38904"/>
                    </a:lnTo>
                    <a:lnTo>
                      <a:pt x="16075" y="39534"/>
                    </a:lnTo>
                    <a:lnTo>
                      <a:pt x="16705" y="40145"/>
                    </a:lnTo>
                    <a:lnTo>
                      <a:pt x="17316" y="40716"/>
                    </a:lnTo>
                    <a:lnTo>
                      <a:pt x="17926" y="41248"/>
                    </a:lnTo>
                    <a:lnTo>
                      <a:pt x="18537" y="41760"/>
                    </a:lnTo>
                    <a:lnTo>
                      <a:pt x="19147" y="42233"/>
                    </a:lnTo>
                    <a:lnTo>
                      <a:pt x="19738" y="42686"/>
                    </a:lnTo>
                    <a:lnTo>
                      <a:pt x="20349" y="43100"/>
                    </a:lnTo>
                    <a:lnTo>
                      <a:pt x="20920" y="43474"/>
                    </a:lnTo>
                    <a:lnTo>
                      <a:pt x="21511" y="43809"/>
                    </a:lnTo>
                    <a:lnTo>
                      <a:pt x="22083" y="44104"/>
                    </a:lnTo>
                    <a:lnTo>
                      <a:pt x="22634" y="44380"/>
                    </a:lnTo>
                    <a:lnTo>
                      <a:pt x="23186" y="44617"/>
                    </a:lnTo>
                    <a:lnTo>
                      <a:pt x="23737" y="44794"/>
                    </a:lnTo>
                    <a:lnTo>
                      <a:pt x="24269" y="44951"/>
                    </a:lnTo>
                    <a:lnTo>
                      <a:pt x="24801" y="45070"/>
                    </a:lnTo>
                    <a:lnTo>
                      <a:pt x="25313" y="45129"/>
                    </a:lnTo>
                    <a:lnTo>
                      <a:pt x="25825" y="45148"/>
                    </a:lnTo>
                    <a:lnTo>
                      <a:pt x="26101" y="45148"/>
                    </a:lnTo>
                    <a:lnTo>
                      <a:pt x="26396" y="45129"/>
                    </a:lnTo>
                    <a:lnTo>
                      <a:pt x="26672" y="45089"/>
                    </a:lnTo>
                    <a:lnTo>
                      <a:pt x="26948" y="45030"/>
                    </a:lnTo>
                    <a:lnTo>
                      <a:pt x="27224" y="44951"/>
                    </a:lnTo>
                    <a:lnTo>
                      <a:pt x="27480" y="44853"/>
                    </a:lnTo>
                    <a:lnTo>
                      <a:pt x="27736" y="44735"/>
                    </a:lnTo>
                    <a:lnTo>
                      <a:pt x="27992" y="44597"/>
                    </a:lnTo>
                    <a:lnTo>
                      <a:pt x="28327" y="44400"/>
                    </a:lnTo>
                    <a:lnTo>
                      <a:pt x="28622" y="44144"/>
                    </a:lnTo>
                    <a:lnTo>
                      <a:pt x="28898" y="43888"/>
                    </a:lnTo>
                    <a:lnTo>
                      <a:pt x="29154" y="43592"/>
                    </a:lnTo>
                    <a:lnTo>
                      <a:pt x="29331" y="43356"/>
                    </a:lnTo>
                    <a:lnTo>
                      <a:pt x="29489" y="43100"/>
                    </a:lnTo>
                    <a:lnTo>
                      <a:pt x="29647" y="42824"/>
                    </a:lnTo>
                    <a:lnTo>
                      <a:pt x="29785" y="42548"/>
                    </a:lnTo>
                    <a:lnTo>
                      <a:pt x="29903" y="42272"/>
                    </a:lnTo>
                    <a:lnTo>
                      <a:pt x="30021" y="41977"/>
                    </a:lnTo>
                    <a:lnTo>
                      <a:pt x="30119" y="41662"/>
                    </a:lnTo>
                    <a:lnTo>
                      <a:pt x="30218" y="41327"/>
                    </a:lnTo>
                    <a:lnTo>
                      <a:pt x="30297" y="41012"/>
                    </a:lnTo>
                    <a:lnTo>
                      <a:pt x="30356" y="40657"/>
                    </a:lnTo>
                    <a:lnTo>
                      <a:pt x="30415" y="40303"/>
                    </a:lnTo>
                    <a:lnTo>
                      <a:pt x="30474" y="39948"/>
                    </a:lnTo>
                    <a:lnTo>
                      <a:pt x="30533" y="39200"/>
                    </a:lnTo>
                    <a:lnTo>
                      <a:pt x="30553" y="38392"/>
                    </a:lnTo>
                    <a:lnTo>
                      <a:pt x="30533" y="37899"/>
                    </a:lnTo>
                    <a:lnTo>
                      <a:pt x="30513" y="37387"/>
                    </a:lnTo>
                    <a:lnTo>
                      <a:pt x="30474" y="36855"/>
                    </a:lnTo>
                    <a:lnTo>
                      <a:pt x="30435" y="36324"/>
                    </a:lnTo>
                    <a:lnTo>
                      <a:pt x="30356" y="35772"/>
                    </a:lnTo>
                    <a:lnTo>
                      <a:pt x="30277" y="35201"/>
                    </a:lnTo>
                    <a:lnTo>
                      <a:pt x="30080" y="34039"/>
                    </a:lnTo>
                    <a:lnTo>
                      <a:pt x="29903" y="33152"/>
                    </a:lnTo>
                    <a:lnTo>
                      <a:pt x="29686" y="32226"/>
                    </a:lnTo>
                    <a:lnTo>
                      <a:pt x="29430" y="31281"/>
                    </a:lnTo>
                    <a:lnTo>
                      <a:pt x="29154" y="30335"/>
                    </a:lnTo>
                    <a:lnTo>
                      <a:pt x="28859" y="29350"/>
                    </a:lnTo>
                    <a:lnTo>
                      <a:pt x="28524" y="28346"/>
                    </a:lnTo>
                    <a:lnTo>
                      <a:pt x="28150" y="27341"/>
                    </a:lnTo>
                    <a:lnTo>
                      <a:pt x="27756" y="26317"/>
                    </a:lnTo>
                    <a:lnTo>
                      <a:pt x="27342" y="25273"/>
                    </a:lnTo>
                    <a:lnTo>
                      <a:pt x="26889" y="24229"/>
                    </a:lnTo>
                    <a:lnTo>
                      <a:pt x="26416" y="23165"/>
                    </a:lnTo>
                    <a:lnTo>
                      <a:pt x="25904" y="22101"/>
                    </a:lnTo>
                    <a:lnTo>
                      <a:pt x="25372" y="21018"/>
                    </a:lnTo>
                    <a:lnTo>
                      <a:pt x="24801" y="19935"/>
                    </a:lnTo>
                    <a:lnTo>
                      <a:pt x="24230" y="18851"/>
                    </a:lnTo>
                    <a:lnTo>
                      <a:pt x="23599" y="17768"/>
                    </a:lnTo>
                    <a:lnTo>
                      <a:pt x="23028" y="16803"/>
                    </a:lnTo>
                    <a:lnTo>
                      <a:pt x="22457" y="15857"/>
                    </a:lnTo>
                    <a:lnTo>
                      <a:pt x="21866" y="14912"/>
                    </a:lnTo>
                    <a:lnTo>
                      <a:pt x="21275" y="14005"/>
                    </a:lnTo>
                    <a:lnTo>
                      <a:pt x="20664" y="13119"/>
                    </a:lnTo>
                    <a:lnTo>
                      <a:pt x="20073" y="12252"/>
                    </a:lnTo>
                    <a:lnTo>
                      <a:pt x="19443" y="11425"/>
                    </a:lnTo>
                    <a:lnTo>
                      <a:pt x="18832" y="10598"/>
                    </a:lnTo>
                    <a:lnTo>
                      <a:pt x="18222" y="9810"/>
                    </a:lnTo>
                    <a:lnTo>
                      <a:pt x="17591" y="9041"/>
                    </a:lnTo>
                    <a:lnTo>
                      <a:pt x="16961" y="8313"/>
                    </a:lnTo>
                    <a:lnTo>
                      <a:pt x="16350" y="7584"/>
                    </a:lnTo>
                    <a:lnTo>
                      <a:pt x="15720" y="6894"/>
                    </a:lnTo>
                    <a:lnTo>
                      <a:pt x="15090" y="6244"/>
                    </a:lnTo>
                    <a:lnTo>
                      <a:pt x="14479" y="5614"/>
                    </a:lnTo>
                    <a:lnTo>
                      <a:pt x="13849" y="5023"/>
                    </a:lnTo>
                    <a:lnTo>
                      <a:pt x="13238" y="4452"/>
                    </a:lnTo>
                    <a:lnTo>
                      <a:pt x="12627" y="3900"/>
                    </a:lnTo>
                    <a:lnTo>
                      <a:pt x="12017" y="3388"/>
                    </a:lnTo>
                    <a:lnTo>
                      <a:pt x="11406" y="2915"/>
                    </a:lnTo>
                    <a:lnTo>
                      <a:pt x="10795" y="2482"/>
                    </a:lnTo>
                    <a:lnTo>
                      <a:pt x="10205" y="2068"/>
                    </a:lnTo>
                    <a:lnTo>
                      <a:pt x="9633" y="1694"/>
                    </a:lnTo>
                    <a:lnTo>
                      <a:pt x="9042" y="1359"/>
                    </a:lnTo>
                    <a:lnTo>
                      <a:pt x="8471" y="1044"/>
                    </a:lnTo>
                    <a:lnTo>
                      <a:pt x="7920" y="768"/>
                    </a:lnTo>
                    <a:lnTo>
                      <a:pt x="7368" y="552"/>
                    </a:lnTo>
                    <a:lnTo>
                      <a:pt x="6816" y="355"/>
                    </a:lnTo>
                    <a:lnTo>
                      <a:pt x="6285" y="197"/>
                    </a:lnTo>
                    <a:lnTo>
                      <a:pt x="5753" y="98"/>
                    </a:lnTo>
                    <a:lnTo>
                      <a:pt x="5241" y="20"/>
                    </a:lnTo>
                    <a:lnTo>
                      <a:pt x="47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1"/>
              <p:cNvSpPr/>
              <p:nvPr/>
            </p:nvSpPr>
            <p:spPr>
              <a:xfrm>
                <a:off x="2492650" y="420825"/>
                <a:ext cx="1129225" cy="763325"/>
              </a:xfrm>
              <a:custGeom>
                <a:avLst/>
                <a:gdLst/>
                <a:ahLst/>
                <a:cxnLst/>
                <a:rect l="l" t="t" r="r" b="b"/>
                <a:pathLst>
                  <a:path w="45169" h="30533" extrusionOk="0">
                    <a:moveTo>
                      <a:pt x="38412" y="1202"/>
                    </a:moveTo>
                    <a:lnTo>
                      <a:pt x="38905" y="1221"/>
                    </a:lnTo>
                    <a:lnTo>
                      <a:pt x="39358" y="1241"/>
                    </a:lnTo>
                    <a:lnTo>
                      <a:pt x="39811" y="1280"/>
                    </a:lnTo>
                    <a:lnTo>
                      <a:pt x="40244" y="1340"/>
                    </a:lnTo>
                    <a:lnTo>
                      <a:pt x="40658" y="1399"/>
                    </a:lnTo>
                    <a:lnTo>
                      <a:pt x="41032" y="1497"/>
                    </a:lnTo>
                    <a:lnTo>
                      <a:pt x="41406" y="1596"/>
                    </a:lnTo>
                    <a:lnTo>
                      <a:pt x="41741" y="1714"/>
                    </a:lnTo>
                    <a:lnTo>
                      <a:pt x="42056" y="1852"/>
                    </a:lnTo>
                    <a:lnTo>
                      <a:pt x="42332" y="1990"/>
                    </a:lnTo>
                    <a:lnTo>
                      <a:pt x="42608" y="2167"/>
                    </a:lnTo>
                    <a:lnTo>
                      <a:pt x="42844" y="2324"/>
                    </a:lnTo>
                    <a:lnTo>
                      <a:pt x="43061" y="2521"/>
                    </a:lnTo>
                    <a:lnTo>
                      <a:pt x="43258" y="2718"/>
                    </a:lnTo>
                    <a:lnTo>
                      <a:pt x="43416" y="2935"/>
                    </a:lnTo>
                    <a:lnTo>
                      <a:pt x="43573" y="3152"/>
                    </a:lnTo>
                    <a:lnTo>
                      <a:pt x="43652" y="3329"/>
                    </a:lnTo>
                    <a:lnTo>
                      <a:pt x="43731" y="3506"/>
                    </a:lnTo>
                    <a:lnTo>
                      <a:pt x="43810" y="3684"/>
                    </a:lnTo>
                    <a:lnTo>
                      <a:pt x="43849" y="3881"/>
                    </a:lnTo>
                    <a:lnTo>
                      <a:pt x="43908" y="4078"/>
                    </a:lnTo>
                    <a:lnTo>
                      <a:pt x="43928" y="4294"/>
                    </a:lnTo>
                    <a:lnTo>
                      <a:pt x="43948" y="4511"/>
                    </a:lnTo>
                    <a:lnTo>
                      <a:pt x="43948" y="4728"/>
                    </a:lnTo>
                    <a:lnTo>
                      <a:pt x="43948" y="5122"/>
                    </a:lnTo>
                    <a:lnTo>
                      <a:pt x="43888" y="5535"/>
                    </a:lnTo>
                    <a:lnTo>
                      <a:pt x="43790" y="5988"/>
                    </a:lnTo>
                    <a:lnTo>
                      <a:pt x="43652" y="6441"/>
                    </a:lnTo>
                    <a:lnTo>
                      <a:pt x="43514" y="6855"/>
                    </a:lnTo>
                    <a:lnTo>
                      <a:pt x="43337" y="7288"/>
                    </a:lnTo>
                    <a:lnTo>
                      <a:pt x="43140" y="7741"/>
                    </a:lnTo>
                    <a:lnTo>
                      <a:pt x="42903" y="8195"/>
                    </a:lnTo>
                    <a:lnTo>
                      <a:pt x="42647" y="8648"/>
                    </a:lnTo>
                    <a:lnTo>
                      <a:pt x="42352" y="9120"/>
                    </a:lnTo>
                    <a:lnTo>
                      <a:pt x="42037" y="9613"/>
                    </a:lnTo>
                    <a:lnTo>
                      <a:pt x="41702" y="10105"/>
                    </a:lnTo>
                    <a:lnTo>
                      <a:pt x="41150" y="10854"/>
                    </a:lnTo>
                    <a:lnTo>
                      <a:pt x="40520" y="11602"/>
                    </a:lnTo>
                    <a:lnTo>
                      <a:pt x="39850" y="12390"/>
                    </a:lnTo>
                    <a:lnTo>
                      <a:pt x="39121" y="13158"/>
                    </a:lnTo>
                    <a:lnTo>
                      <a:pt x="38353" y="13966"/>
                    </a:lnTo>
                    <a:lnTo>
                      <a:pt x="37526" y="14754"/>
                    </a:lnTo>
                    <a:lnTo>
                      <a:pt x="36639" y="15562"/>
                    </a:lnTo>
                    <a:lnTo>
                      <a:pt x="35714" y="16350"/>
                    </a:lnTo>
                    <a:lnTo>
                      <a:pt x="34748" y="17157"/>
                    </a:lnTo>
                    <a:lnTo>
                      <a:pt x="33724" y="17945"/>
                    </a:lnTo>
                    <a:lnTo>
                      <a:pt x="32660" y="18733"/>
                    </a:lnTo>
                    <a:lnTo>
                      <a:pt x="31557" y="19521"/>
                    </a:lnTo>
                    <a:lnTo>
                      <a:pt x="30435" y="20309"/>
                    </a:lnTo>
                    <a:lnTo>
                      <a:pt x="29253" y="21057"/>
                    </a:lnTo>
                    <a:lnTo>
                      <a:pt x="28031" y="21826"/>
                    </a:lnTo>
                    <a:lnTo>
                      <a:pt x="26790" y="22555"/>
                    </a:lnTo>
                    <a:lnTo>
                      <a:pt x="25372" y="23362"/>
                    </a:lnTo>
                    <a:lnTo>
                      <a:pt x="23954" y="24111"/>
                    </a:lnTo>
                    <a:lnTo>
                      <a:pt x="22536" y="24820"/>
                    </a:lnTo>
                    <a:lnTo>
                      <a:pt x="21137" y="25470"/>
                    </a:lnTo>
                    <a:lnTo>
                      <a:pt x="19758" y="26081"/>
                    </a:lnTo>
                    <a:lnTo>
                      <a:pt x="18399" y="26632"/>
                    </a:lnTo>
                    <a:lnTo>
                      <a:pt x="17059" y="27144"/>
                    </a:lnTo>
                    <a:lnTo>
                      <a:pt x="15759" y="27597"/>
                    </a:lnTo>
                    <a:lnTo>
                      <a:pt x="14479" y="28011"/>
                    </a:lnTo>
                    <a:lnTo>
                      <a:pt x="13238" y="28346"/>
                    </a:lnTo>
                    <a:lnTo>
                      <a:pt x="12036" y="28661"/>
                    </a:lnTo>
                    <a:lnTo>
                      <a:pt x="10894" y="28897"/>
                    </a:lnTo>
                    <a:lnTo>
                      <a:pt x="9771" y="29094"/>
                    </a:lnTo>
                    <a:lnTo>
                      <a:pt x="9239" y="29173"/>
                    </a:lnTo>
                    <a:lnTo>
                      <a:pt x="8707" y="29232"/>
                    </a:lnTo>
                    <a:lnTo>
                      <a:pt x="8195" y="29272"/>
                    </a:lnTo>
                    <a:lnTo>
                      <a:pt x="7703" y="29311"/>
                    </a:lnTo>
                    <a:lnTo>
                      <a:pt x="7230" y="29331"/>
                    </a:lnTo>
                    <a:lnTo>
                      <a:pt x="6265" y="29331"/>
                    </a:lnTo>
                    <a:lnTo>
                      <a:pt x="5792" y="29311"/>
                    </a:lnTo>
                    <a:lnTo>
                      <a:pt x="5339" y="29272"/>
                    </a:lnTo>
                    <a:lnTo>
                      <a:pt x="4925" y="29213"/>
                    </a:lnTo>
                    <a:lnTo>
                      <a:pt x="4512" y="29134"/>
                    </a:lnTo>
                    <a:lnTo>
                      <a:pt x="4118" y="29035"/>
                    </a:lnTo>
                    <a:lnTo>
                      <a:pt x="3763" y="28937"/>
                    </a:lnTo>
                    <a:lnTo>
                      <a:pt x="3428" y="28819"/>
                    </a:lnTo>
                    <a:lnTo>
                      <a:pt x="3113" y="28681"/>
                    </a:lnTo>
                    <a:lnTo>
                      <a:pt x="2818" y="28543"/>
                    </a:lnTo>
                    <a:lnTo>
                      <a:pt x="2562" y="28385"/>
                    </a:lnTo>
                    <a:lnTo>
                      <a:pt x="2325" y="28208"/>
                    </a:lnTo>
                    <a:lnTo>
                      <a:pt x="2109" y="28031"/>
                    </a:lnTo>
                    <a:lnTo>
                      <a:pt x="1912" y="27814"/>
                    </a:lnTo>
                    <a:lnTo>
                      <a:pt x="1754" y="27617"/>
                    </a:lnTo>
                    <a:lnTo>
                      <a:pt x="1596" y="27381"/>
                    </a:lnTo>
                    <a:lnTo>
                      <a:pt x="1518" y="27203"/>
                    </a:lnTo>
                    <a:lnTo>
                      <a:pt x="1439" y="27026"/>
                    </a:lnTo>
                    <a:lnTo>
                      <a:pt x="1360" y="26849"/>
                    </a:lnTo>
                    <a:lnTo>
                      <a:pt x="1301" y="26652"/>
                    </a:lnTo>
                    <a:lnTo>
                      <a:pt x="1261" y="26455"/>
                    </a:lnTo>
                    <a:lnTo>
                      <a:pt x="1242" y="26258"/>
                    </a:lnTo>
                    <a:lnTo>
                      <a:pt x="1222" y="26041"/>
                    </a:lnTo>
                    <a:lnTo>
                      <a:pt x="1202" y="25805"/>
                    </a:lnTo>
                    <a:lnTo>
                      <a:pt x="1222" y="25411"/>
                    </a:lnTo>
                    <a:lnTo>
                      <a:pt x="1281" y="24997"/>
                    </a:lnTo>
                    <a:lnTo>
                      <a:pt x="1380" y="24564"/>
                    </a:lnTo>
                    <a:lnTo>
                      <a:pt x="1498" y="24091"/>
                    </a:lnTo>
                    <a:lnTo>
                      <a:pt x="1655" y="23677"/>
                    </a:lnTo>
                    <a:lnTo>
                      <a:pt x="1833" y="23244"/>
                    </a:lnTo>
                    <a:lnTo>
                      <a:pt x="2030" y="22811"/>
                    </a:lnTo>
                    <a:lnTo>
                      <a:pt x="2266" y="22358"/>
                    </a:lnTo>
                    <a:lnTo>
                      <a:pt x="2522" y="21885"/>
                    </a:lnTo>
                    <a:lnTo>
                      <a:pt x="2798" y="21412"/>
                    </a:lnTo>
                    <a:lnTo>
                      <a:pt x="3113" y="20939"/>
                    </a:lnTo>
                    <a:lnTo>
                      <a:pt x="3468" y="20447"/>
                    </a:lnTo>
                    <a:lnTo>
                      <a:pt x="4019" y="19698"/>
                    </a:lnTo>
                    <a:lnTo>
                      <a:pt x="4630" y="18930"/>
                    </a:lnTo>
                    <a:lnTo>
                      <a:pt x="5319" y="18162"/>
                    </a:lnTo>
                    <a:lnTo>
                      <a:pt x="6028" y="17374"/>
                    </a:lnTo>
                    <a:lnTo>
                      <a:pt x="6816" y="16586"/>
                    </a:lnTo>
                    <a:lnTo>
                      <a:pt x="7644" y="15778"/>
                    </a:lnTo>
                    <a:lnTo>
                      <a:pt x="8530" y="14990"/>
                    </a:lnTo>
                    <a:lnTo>
                      <a:pt x="9456" y="14183"/>
                    </a:lnTo>
                    <a:lnTo>
                      <a:pt x="10421" y="13395"/>
                    </a:lnTo>
                    <a:lnTo>
                      <a:pt x="11445" y="12587"/>
                    </a:lnTo>
                    <a:lnTo>
                      <a:pt x="12509" y="11799"/>
                    </a:lnTo>
                    <a:lnTo>
                      <a:pt x="13593" y="11011"/>
                    </a:lnTo>
                    <a:lnTo>
                      <a:pt x="14735" y="10243"/>
                    </a:lnTo>
                    <a:lnTo>
                      <a:pt x="15917" y="9475"/>
                    </a:lnTo>
                    <a:lnTo>
                      <a:pt x="17138" y="8726"/>
                    </a:lnTo>
                    <a:lnTo>
                      <a:pt x="18379" y="7978"/>
                    </a:lnTo>
                    <a:lnTo>
                      <a:pt x="19797" y="7190"/>
                    </a:lnTo>
                    <a:lnTo>
                      <a:pt x="21216" y="6422"/>
                    </a:lnTo>
                    <a:lnTo>
                      <a:pt x="22634" y="5732"/>
                    </a:lnTo>
                    <a:lnTo>
                      <a:pt x="24033" y="5063"/>
                    </a:lnTo>
                    <a:lnTo>
                      <a:pt x="25411" y="4452"/>
                    </a:lnTo>
                    <a:lnTo>
                      <a:pt x="26771" y="3900"/>
                    </a:lnTo>
                    <a:lnTo>
                      <a:pt x="28090" y="3388"/>
                    </a:lnTo>
                    <a:lnTo>
                      <a:pt x="29410" y="2935"/>
                    </a:lnTo>
                    <a:lnTo>
                      <a:pt x="30691" y="2541"/>
                    </a:lnTo>
                    <a:lnTo>
                      <a:pt x="31912" y="2187"/>
                    </a:lnTo>
                    <a:lnTo>
                      <a:pt x="33113" y="1891"/>
                    </a:lnTo>
                    <a:lnTo>
                      <a:pt x="34276" y="1635"/>
                    </a:lnTo>
                    <a:lnTo>
                      <a:pt x="35398" y="1458"/>
                    </a:lnTo>
                    <a:lnTo>
                      <a:pt x="35930" y="1379"/>
                    </a:lnTo>
                    <a:lnTo>
                      <a:pt x="36442" y="1320"/>
                    </a:lnTo>
                    <a:lnTo>
                      <a:pt x="36955" y="1261"/>
                    </a:lnTo>
                    <a:lnTo>
                      <a:pt x="37467" y="1221"/>
                    </a:lnTo>
                    <a:lnTo>
                      <a:pt x="37940" y="1202"/>
                    </a:lnTo>
                    <a:close/>
                    <a:moveTo>
                      <a:pt x="37900" y="0"/>
                    </a:moveTo>
                    <a:lnTo>
                      <a:pt x="37388" y="20"/>
                    </a:lnTo>
                    <a:lnTo>
                      <a:pt x="36856" y="59"/>
                    </a:lnTo>
                    <a:lnTo>
                      <a:pt x="36324" y="118"/>
                    </a:lnTo>
                    <a:lnTo>
                      <a:pt x="35773" y="177"/>
                    </a:lnTo>
                    <a:lnTo>
                      <a:pt x="35221" y="256"/>
                    </a:lnTo>
                    <a:lnTo>
                      <a:pt x="34059" y="453"/>
                    </a:lnTo>
                    <a:lnTo>
                      <a:pt x="33153" y="650"/>
                    </a:lnTo>
                    <a:lnTo>
                      <a:pt x="32227" y="867"/>
                    </a:lnTo>
                    <a:lnTo>
                      <a:pt x="31301" y="1103"/>
                    </a:lnTo>
                    <a:lnTo>
                      <a:pt x="30336" y="1379"/>
                    </a:lnTo>
                    <a:lnTo>
                      <a:pt x="29351" y="1694"/>
                    </a:lnTo>
                    <a:lnTo>
                      <a:pt x="28366" y="2029"/>
                    </a:lnTo>
                    <a:lnTo>
                      <a:pt x="27342" y="2384"/>
                    </a:lnTo>
                    <a:lnTo>
                      <a:pt x="26318" y="2778"/>
                    </a:lnTo>
                    <a:lnTo>
                      <a:pt x="25274" y="3211"/>
                    </a:lnTo>
                    <a:lnTo>
                      <a:pt x="24230" y="3664"/>
                    </a:lnTo>
                    <a:lnTo>
                      <a:pt x="23166" y="4137"/>
                    </a:lnTo>
                    <a:lnTo>
                      <a:pt x="22102" y="4649"/>
                    </a:lnTo>
                    <a:lnTo>
                      <a:pt x="21019" y="5181"/>
                    </a:lnTo>
                    <a:lnTo>
                      <a:pt x="19955" y="5732"/>
                    </a:lnTo>
                    <a:lnTo>
                      <a:pt x="18872" y="6323"/>
                    </a:lnTo>
                    <a:lnTo>
                      <a:pt x="17769" y="6934"/>
                    </a:lnTo>
                    <a:lnTo>
                      <a:pt x="16803" y="7505"/>
                    </a:lnTo>
                    <a:lnTo>
                      <a:pt x="15858" y="8096"/>
                    </a:lnTo>
                    <a:lnTo>
                      <a:pt x="14932" y="8687"/>
                    </a:lnTo>
                    <a:lnTo>
                      <a:pt x="14026" y="9278"/>
                    </a:lnTo>
                    <a:lnTo>
                      <a:pt x="13140" y="9869"/>
                    </a:lnTo>
                    <a:lnTo>
                      <a:pt x="12273" y="10480"/>
                    </a:lnTo>
                    <a:lnTo>
                      <a:pt x="11426" y="11090"/>
                    </a:lnTo>
                    <a:lnTo>
                      <a:pt x="10618" y="11701"/>
                    </a:lnTo>
                    <a:lnTo>
                      <a:pt x="9811" y="12331"/>
                    </a:lnTo>
                    <a:lnTo>
                      <a:pt x="9042" y="12962"/>
                    </a:lnTo>
                    <a:lnTo>
                      <a:pt x="8313" y="13572"/>
                    </a:lnTo>
                    <a:lnTo>
                      <a:pt x="7604" y="14202"/>
                    </a:lnTo>
                    <a:lnTo>
                      <a:pt x="6915" y="14833"/>
                    </a:lnTo>
                    <a:lnTo>
                      <a:pt x="6245" y="15443"/>
                    </a:lnTo>
                    <a:lnTo>
                      <a:pt x="5615" y="16074"/>
                    </a:lnTo>
                    <a:lnTo>
                      <a:pt x="5024" y="16704"/>
                    </a:lnTo>
                    <a:lnTo>
                      <a:pt x="4453" y="17315"/>
                    </a:lnTo>
                    <a:lnTo>
                      <a:pt x="3901" y="17925"/>
                    </a:lnTo>
                    <a:lnTo>
                      <a:pt x="3409" y="18536"/>
                    </a:lnTo>
                    <a:lnTo>
                      <a:pt x="2916" y="19147"/>
                    </a:lnTo>
                    <a:lnTo>
                      <a:pt x="2483" y="19738"/>
                    </a:lnTo>
                    <a:lnTo>
                      <a:pt x="2069" y="20329"/>
                    </a:lnTo>
                    <a:lnTo>
                      <a:pt x="1695" y="20920"/>
                    </a:lnTo>
                    <a:lnTo>
                      <a:pt x="1360" y="21491"/>
                    </a:lnTo>
                    <a:lnTo>
                      <a:pt x="1045" y="22062"/>
                    </a:lnTo>
                    <a:lnTo>
                      <a:pt x="789" y="22633"/>
                    </a:lnTo>
                    <a:lnTo>
                      <a:pt x="552" y="23185"/>
                    </a:lnTo>
                    <a:lnTo>
                      <a:pt x="355" y="23736"/>
                    </a:lnTo>
                    <a:lnTo>
                      <a:pt x="198" y="24268"/>
                    </a:lnTo>
                    <a:lnTo>
                      <a:pt x="99" y="24800"/>
                    </a:lnTo>
                    <a:lnTo>
                      <a:pt x="20" y="25312"/>
                    </a:lnTo>
                    <a:lnTo>
                      <a:pt x="1" y="25805"/>
                    </a:lnTo>
                    <a:lnTo>
                      <a:pt x="20" y="26100"/>
                    </a:lnTo>
                    <a:lnTo>
                      <a:pt x="40" y="26396"/>
                    </a:lnTo>
                    <a:lnTo>
                      <a:pt x="80" y="26671"/>
                    </a:lnTo>
                    <a:lnTo>
                      <a:pt x="139" y="26947"/>
                    </a:lnTo>
                    <a:lnTo>
                      <a:pt x="217" y="27223"/>
                    </a:lnTo>
                    <a:lnTo>
                      <a:pt x="316" y="27479"/>
                    </a:lnTo>
                    <a:lnTo>
                      <a:pt x="434" y="27735"/>
                    </a:lnTo>
                    <a:lnTo>
                      <a:pt x="552" y="27991"/>
                    </a:lnTo>
                    <a:lnTo>
                      <a:pt x="769" y="28306"/>
                    </a:lnTo>
                    <a:lnTo>
                      <a:pt x="1005" y="28622"/>
                    </a:lnTo>
                    <a:lnTo>
                      <a:pt x="1281" y="28897"/>
                    </a:lnTo>
                    <a:lnTo>
                      <a:pt x="1577" y="29153"/>
                    </a:lnTo>
                    <a:lnTo>
                      <a:pt x="1813" y="29331"/>
                    </a:lnTo>
                    <a:lnTo>
                      <a:pt x="2069" y="29488"/>
                    </a:lnTo>
                    <a:lnTo>
                      <a:pt x="2325" y="29646"/>
                    </a:lnTo>
                    <a:lnTo>
                      <a:pt x="2601" y="29784"/>
                    </a:lnTo>
                    <a:lnTo>
                      <a:pt x="2896" y="29902"/>
                    </a:lnTo>
                    <a:lnTo>
                      <a:pt x="3192" y="30020"/>
                    </a:lnTo>
                    <a:lnTo>
                      <a:pt x="3507" y="30119"/>
                    </a:lnTo>
                    <a:lnTo>
                      <a:pt x="3822" y="30217"/>
                    </a:lnTo>
                    <a:lnTo>
                      <a:pt x="4157" y="30296"/>
                    </a:lnTo>
                    <a:lnTo>
                      <a:pt x="4492" y="30355"/>
                    </a:lnTo>
                    <a:lnTo>
                      <a:pt x="4847" y="30414"/>
                    </a:lnTo>
                    <a:lnTo>
                      <a:pt x="5221" y="30454"/>
                    </a:lnTo>
                    <a:lnTo>
                      <a:pt x="5969" y="30513"/>
                    </a:lnTo>
                    <a:lnTo>
                      <a:pt x="6757" y="30532"/>
                    </a:lnTo>
                    <a:lnTo>
                      <a:pt x="7269" y="30532"/>
                    </a:lnTo>
                    <a:lnTo>
                      <a:pt x="7782" y="30513"/>
                    </a:lnTo>
                    <a:lnTo>
                      <a:pt x="8294" y="30473"/>
                    </a:lnTo>
                    <a:lnTo>
                      <a:pt x="8845" y="30434"/>
                    </a:lnTo>
                    <a:lnTo>
                      <a:pt x="9397" y="30355"/>
                    </a:lnTo>
                    <a:lnTo>
                      <a:pt x="9948" y="30276"/>
                    </a:lnTo>
                    <a:lnTo>
                      <a:pt x="11111" y="30079"/>
                    </a:lnTo>
                    <a:lnTo>
                      <a:pt x="12017" y="29902"/>
                    </a:lnTo>
                    <a:lnTo>
                      <a:pt x="12923" y="29685"/>
                    </a:lnTo>
                    <a:lnTo>
                      <a:pt x="13868" y="29429"/>
                    </a:lnTo>
                    <a:lnTo>
                      <a:pt x="14834" y="29153"/>
                    </a:lnTo>
                    <a:lnTo>
                      <a:pt x="15818" y="28858"/>
                    </a:lnTo>
                    <a:lnTo>
                      <a:pt x="16803" y="28523"/>
                    </a:lnTo>
                    <a:lnTo>
                      <a:pt x="17828" y="28149"/>
                    </a:lnTo>
                    <a:lnTo>
                      <a:pt x="18852" y="27755"/>
                    </a:lnTo>
                    <a:lnTo>
                      <a:pt x="19876" y="27341"/>
                    </a:lnTo>
                    <a:lnTo>
                      <a:pt x="20940" y="26888"/>
                    </a:lnTo>
                    <a:lnTo>
                      <a:pt x="22004" y="26396"/>
                    </a:lnTo>
                    <a:lnTo>
                      <a:pt x="23067" y="25903"/>
                    </a:lnTo>
                    <a:lnTo>
                      <a:pt x="24131" y="25371"/>
                    </a:lnTo>
                    <a:lnTo>
                      <a:pt x="25215" y="24800"/>
                    </a:lnTo>
                    <a:lnTo>
                      <a:pt x="26298" y="24209"/>
                    </a:lnTo>
                    <a:lnTo>
                      <a:pt x="27401" y="23599"/>
                    </a:lnTo>
                    <a:lnTo>
                      <a:pt x="28366" y="23027"/>
                    </a:lnTo>
                    <a:lnTo>
                      <a:pt x="29312" y="22456"/>
                    </a:lnTo>
                    <a:lnTo>
                      <a:pt x="30238" y="21865"/>
                    </a:lnTo>
                    <a:lnTo>
                      <a:pt x="31144" y="21274"/>
                    </a:lnTo>
                    <a:lnTo>
                      <a:pt x="32030" y="20664"/>
                    </a:lnTo>
                    <a:lnTo>
                      <a:pt x="32897" y="20053"/>
                    </a:lnTo>
                    <a:lnTo>
                      <a:pt x="33744" y="19442"/>
                    </a:lnTo>
                    <a:lnTo>
                      <a:pt x="34551" y="18832"/>
                    </a:lnTo>
                    <a:lnTo>
                      <a:pt x="35339" y="18201"/>
                    </a:lnTo>
                    <a:lnTo>
                      <a:pt x="36108" y="17591"/>
                    </a:lnTo>
                    <a:lnTo>
                      <a:pt x="36856" y="16960"/>
                    </a:lnTo>
                    <a:lnTo>
                      <a:pt x="37565" y="16330"/>
                    </a:lnTo>
                    <a:lnTo>
                      <a:pt x="38255" y="15719"/>
                    </a:lnTo>
                    <a:lnTo>
                      <a:pt x="38924" y="15089"/>
                    </a:lnTo>
                    <a:lnTo>
                      <a:pt x="39555" y="14459"/>
                    </a:lnTo>
                    <a:lnTo>
                      <a:pt x="40146" y="13848"/>
                    </a:lnTo>
                    <a:lnTo>
                      <a:pt x="40717" y="13218"/>
                    </a:lnTo>
                    <a:lnTo>
                      <a:pt x="41249" y="12607"/>
                    </a:lnTo>
                    <a:lnTo>
                      <a:pt x="41761" y="11996"/>
                    </a:lnTo>
                    <a:lnTo>
                      <a:pt x="42234" y="11405"/>
                    </a:lnTo>
                    <a:lnTo>
                      <a:pt x="42687" y="10795"/>
                    </a:lnTo>
                    <a:lnTo>
                      <a:pt x="43100" y="10204"/>
                    </a:lnTo>
                    <a:lnTo>
                      <a:pt x="43475" y="9613"/>
                    </a:lnTo>
                    <a:lnTo>
                      <a:pt x="43810" y="9042"/>
                    </a:lnTo>
                    <a:lnTo>
                      <a:pt x="44125" y="8470"/>
                    </a:lnTo>
                    <a:lnTo>
                      <a:pt x="44381" y="7899"/>
                    </a:lnTo>
                    <a:lnTo>
                      <a:pt x="44617" y="7348"/>
                    </a:lnTo>
                    <a:lnTo>
                      <a:pt x="44814" y="6816"/>
                    </a:lnTo>
                    <a:lnTo>
                      <a:pt x="44952" y="6284"/>
                    </a:lnTo>
                    <a:lnTo>
                      <a:pt x="45070" y="5752"/>
                    </a:lnTo>
                    <a:lnTo>
                      <a:pt x="45129" y="5240"/>
                    </a:lnTo>
                    <a:lnTo>
                      <a:pt x="45169" y="4728"/>
                    </a:lnTo>
                    <a:lnTo>
                      <a:pt x="45149" y="4432"/>
                    </a:lnTo>
                    <a:lnTo>
                      <a:pt x="45129" y="4156"/>
                    </a:lnTo>
                    <a:lnTo>
                      <a:pt x="45090" y="3861"/>
                    </a:lnTo>
                    <a:lnTo>
                      <a:pt x="45031" y="3585"/>
                    </a:lnTo>
                    <a:lnTo>
                      <a:pt x="44952" y="3329"/>
                    </a:lnTo>
                    <a:lnTo>
                      <a:pt x="44854" y="3053"/>
                    </a:lnTo>
                    <a:lnTo>
                      <a:pt x="44735" y="2797"/>
                    </a:lnTo>
                    <a:lnTo>
                      <a:pt x="44617" y="2561"/>
                    </a:lnTo>
                    <a:lnTo>
                      <a:pt x="44401" y="2226"/>
                    </a:lnTo>
                    <a:lnTo>
                      <a:pt x="44164" y="1930"/>
                    </a:lnTo>
                    <a:lnTo>
                      <a:pt x="43888" y="1635"/>
                    </a:lnTo>
                    <a:lnTo>
                      <a:pt x="43593" y="1379"/>
                    </a:lnTo>
                    <a:lnTo>
                      <a:pt x="43357" y="1202"/>
                    </a:lnTo>
                    <a:lnTo>
                      <a:pt x="43100" y="1044"/>
                    </a:lnTo>
                    <a:lnTo>
                      <a:pt x="42844" y="886"/>
                    </a:lnTo>
                    <a:lnTo>
                      <a:pt x="42569" y="749"/>
                    </a:lnTo>
                    <a:lnTo>
                      <a:pt x="42273" y="630"/>
                    </a:lnTo>
                    <a:lnTo>
                      <a:pt x="41978" y="512"/>
                    </a:lnTo>
                    <a:lnTo>
                      <a:pt x="41663" y="414"/>
                    </a:lnTo>
                    <a:lnTo>
                      <a:pt x="41347" y="335"/>
                    </a:lnTo>
                    <a:lnTo>
                      <a:pt x="41012" y="256"/>
                    </a:lnTo>
                    <a:lnTo>
                      <a:pt x="40658" y="177"/>
                    </a:lnTo>
                    <a:lnTo>
                      <a:pt x="40303" y="118"/>
                    </a:lnTo>
                    <a:lnTo>
                      <a:pt x="39949" y="79"/>
                    </a:lnTo>
                    <a:lnTo>
                      <a:pt x="39200" y="20"/>
                    </a:lnTo>
                    <a:lnTo>
                      <a:pt x="384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1"/>
              <p:cNvSpPr/>
              <p:nvPr/>
            </p:nvSpPr>
            <p:spPr>
              <a:xfrm>
                <a:off x="2752175" y="478425"/>
                <a:ext cx="638750" cy="638750"/>
              </a:xfrm>
              <a:custGeom>
                <a:avLst/>
                <a:gdLst/>
                <a:ahLst/>
                <a:cxnLst/>
                <a:rect l="l" t="t" r="r" b="b"/>
                <a:pathLst>
                  <a:path w="25550" h="25550" extrusionOk="0">
                    <a:moveTo>
                      <a:pt x="12411" y="1"/>
                    </a:moveTo>
                    <a:lnTo>
                      <a:pt x="11800" y="20"/>
                    </a:lnTo>
                    <a:lnTo>
                      <a:pt x="11189" y="99"/>
                    </a:lnTo>
                    <a:lnTo>
                      <a:pt x="10579" y="178"/>
                    </a:lnTo>
                    <a:lnTo>
                      <a:pt x="9968" y="296"/>
                    </a:lnTo>
                    <a:lnTo>
                      <a:pt x="9377" y="454"/>
                    </a:lnTo>
                    <a:lnTo>
                      <a:pt x="8786" y="631"/>
                    </a:lnTo>
                    <a:lnTo>
                      <a:pt x="8215" y="828"/>
                    </a:lnTo>
                    <a:lnTo>
                      <a:pt x="7644" y="1064"/>
                    </a:lnTo>
                    <a:lnTo>
                      <a:pt x="7092" y="1321"/>
                    </a:lnTo>
                    <a:lnTo>
                      <a:pt x="6541" y="1616"/>
                    </a:lnTo>
                    <a:lnTo>
                      <a:pt x="6028" y="1911"/>
                    </a:lnTo>
                    <a:lnTo>
                      <a:pt x="5497" y="2266"/>
                    </a:lnTo>
                    <a:lnTo>
                      <a:pt x="5004" y="2621"/>
                    </a:lnTo>
                    <a:lnTo>
                      <a:pt x="4531" y="3015"/>
                    </a:lnTo>
                    <a:lnTo>
                      <a:pt x="4059" y="3428"/>
                    </a:lnTo>
                    <a:lnTo>
                      <a:pt x="3606" y="3862"/>
                    </a:lnTo>
                    <a:lnTo>
                      <a:pt x="3192" y="4315"/>
                    </a:lnTo>
                    <a:lnTo>
                      <a:pt x="2778" y="4807"/>
                    </a:lnTo>
                    <a:lnTo>
                      <a:pt x="2404" y="5300"/>
                    </a:lnTo>
                    <a:lnTo>
                      <a:pt x="2049" y="5831"/>
                    </a:lnTo>
                    <a:lnTo>
                      <a:pt x="1695" y="6383"/>
                    </a:lnTo>
                    <a:lnTo>
                      <a:pt x="1399" y="6954"/>
                    </a:lnTo>
                    <a:lnTo>
                      <a:pt x="1104" y="7545"/>
                    </a:lnTo>
                    <a:lnTo>
                      <a:pt x="848" y="8156"/>
                    </a:lnTo>
                    <a:lnTo>
                      <a:pt x="631" y="8766"/>
                    </a:lnTo>
                    <a:lnTo>
                      <a:pt x="454" y="9377"/>
                    </a:lnTo>
                    <a:lnTo>
                      <a:pt x="296" y="10007"/>
                    </a:lnTo>
                    <a:lnTo>
                      <a:pt x="178" y="10618"/>
                    </a:lnTo>
                    <a:lnTo>
                      <a:pt x="80" y="11248"/>
                    </a:lnTo>
                    <a:lnTo>
                      <a:pt x="20" y="11879"/>
                    </a:lnTo>
                    <a:lnTo>
                      <a:pt x="1" y="12489"/>
                    </a:lnTo>
                    <a:lnTo>
                      <a:pt x="1" y="13120"/>
                    </a:lnTo>
                    <a:lnTo>
                      <a:pt x="20" y="13730"/>
                    </a:lnTo>
                    <a:lnTo>
                      <a:pt x="99" y="14341"/>
                    </a:lnTo>
                    <a:lnTo>
                      <a:pt x="178" y="14952"/>
                    </a:lnTo>
                    <a:lnTo>
                      <a:pt x="296" y="15562"/>
                    </a:lnTo>
                    <a:lnTo>
                      <a:pt x="454" y="16153"/>
                    </a:lnTo>
                    <a:lnTo>
                      <a:pt x="631" y="16744"/>
                    </a:lnTo>
                    <a:lnTo>
                      <a:pt x="828" y="17316"/>
                    </a:lnTo>
                    <a:lnTo>
                      <a:pt x="1064" y="17887"/>
                    </a:lnTo>
                    <a:lnTo>
                      <a:pt x="1321" y="18438"/>
                    </a:lnTo>
                    <a:lnTo>
                      <a:pt x="1616" y="18990"/>
                    </a:lnTo>
                    <a:lnTo>
                      <a:pt x="1931" y="19522"/>
                    </a:lnTo>
                    <a:lnTo>
                      <a:pt x="2266" y="20034"/>
                    </a:lnTo>
                    <a:lnTo>
                      <a:pt x="2621" y="20526"/>
                    </a:lnTo>
                    <a:lnTo>
                      <a:pt x="3015" y="21019"/>
                    </a:lnTo>
                    <a:lnTo>
                      <a:pt x="3428" y="21472"/>
                    </a:lnTo>
                    <a:lnTo>
                      <a:pt x="3862" y="21925"/>
                    </a:lnTo>
                    <a:lnTo>
                      <a:pt x="4315" y="22339"/>
                    </a:lnTo>
                    <a:lnTo>
                      <a:pt x="4807" y="22752"/>
                    </a:lnTo>
                    <a:lnTo>
                      <a:pt x="5300" y="23126"/>
                    </a:lnTo>
                    <a:lnTo>
                      <a:pt x="5831" y="23501"/>
                    </a:lnTo>
                    <a:lnTo>
                      <a:pt x="6383" y="23836"/>
                    </a:lnTo>
                    <a:lnTo>
                      <a:pt x="6954" y="24131"/>
                    </a:lnTo>
                    <a:lnTo>
                      <a:pt x="7545" y="24427"/>
                    </a:lnTo>
                    <a:lnTo>
                      <a:pt x="8156" y="24683"/>
                    </a:lnTo>
                    <a:lnTo>
                      <a:pt x="8766" y="24899"/>
                    </a:lnTo>
                    <a:lnTo>
                      <a:pt x="9377" y="25077"/>
                    </a:lnTo>
                    <a:lnTo>
                      <a:pt x="10007" y="25234"/>
                    </a:lnTo>
                    <a:lnTo>
                      <a:pt x="10618" y="25352"/>
                    </a:lnTo>
                    <a:lnTo>
                      <a:pt x="11248" y="25451"/>
                    </a:lnTo>
                    <a:lnTo>
                      <a:pt x="11879" y="25510"/>
                    </a:lnTo>
                    <a:lnTo>
                      <a:pt x="12489" y="25549"/>
                    </a:lnTo>
                    <a:lnTo>
                      <a:pt x="13120" y="25530"/>
                    </a:lnTo>
                    <a:lnTo>
                      <a:pt x="13730" y="25510"/>
                    </a:lnTo>
                    <a:lnTo>
                      <a:pt x="14341" y="25451"/>
                    </a:lnTo>
                    <a:lnTo>
                      <a:pt x="14952" y="25352"/>
                    </a:lnTo>
                    <a:lnTo>
                      <a:pt x="15562" y="25234"/>
                    </a:lnTo>
                    <a:lnTo>
                      <a:pt x="16153" y="25077"/>
                    </a:lnTo>
                    <a:lnTo>
                      <a:pt x="16744" y="24899"/>
                    </a:lnTo>
                    <a:lnTo>
                      <a:pt x="17315" y="24702"/>
                    </a:lnTo>
                    <a:lnTo>
                      <a:pt x="17887" y="24466"/>
                    </a:lnTo>
                    <a:lnTo>
                      <a:pt x="18438" y="24210"/>
                    </a:lnTo>
                    <a:lnTo>
                      <a:pt x="18990" y="23934"/>
                    </a:lnTo>
                    <a:lnTo>
                      <a:pt x="19522" y="23619"/>
                    </a:lnTo>
                    <a:lnTo>
                      <a:pt x="20034" y="23284"/>
                    </a:lnTo>
                    <a:lnTo>
                      <a:pt x="20526" y="22910"/>
                    </a:lnTo>
                    <a:lnTo>
                      <a:pt x="21019" y="22536"/>
                    </a:lnTo>
                    <a:lnTo>
                      <a:pt x="21472" y="22122"/>
                    </a:lnTo>
                    <a:lnTo>
                      <a:pt x="21925" y="21669"/>
                    </a:lnTo>
                    <a:lnTo>
                      <a:pt x="22358" y="21216"/>
                    </a:lnTo>
                    <a:lnTo>
                      <a:pt x="22752" y="20743"/>
                    </a:lnTo>
                    <a:lnTo>
                      <a:pt x="23126" y="20231"/>
                    </a:lnTo>
                    <a:lnTo>
                      <a:pt x="23501" y="19699"/>
                    </a:lnTo>
                    <a:lnTo>
                      <a:pt x="23836" y="19147"/>
                    </a:lnTo>
                    <a:lnTo>
                      <a:pt x="24151" y="18576"/>
                    </a:lnTo>
                    <a:lnTo>
                      <a:pt x="24427" y="17985"/>
                    </a:lnTo>
                    <a:lnTo>
                      <a:pt x="24683" y="17375"/>
                    </a:lnTo>
                    <a:lnTo>
                      <a:pt x="24899" y="16764"/>
                    </a:lnTo>
                    <a:lnTo>
                      <a:pt x="25077" y="16153"/>
                    </a:lnTo>
                    <a:lnTo>
                      <a:pt x="25234" y="15523"/>
                    </a:lnTo>
                    <a:lnTo>
                      <a:pt x="25372" y="14912"/>
                    </a:lnTo>
                    <a:lnTo>
                      <a:pt x="25451" y="14282"/>
                    </a:lnTo>
                    <a:lnTo>
                      <a:pt x="25510" y="13671"/>
                    </a:lnTo>
                    <a:lnTo>
                      <a:pt x="25549" y="13041"/>
                    </a:lnTo>
                    <a:lnTo>
                      <a:pt x="25530" y="12411"/>
                    </a:lnTo>
                    <a:lnTo>
                      <a:pt x="25510" y="11800"/>
                    </a:lnTo>
                    <a:lnTo>
                      <a:pt x="25451" y="11189"/>
                    </a:lnTo>
                    <a:lnTo>
                      <a:pt x="25352" y="10579"/>
                    </a:lnTo>
                    <a:lnTo>
                      <a:pt x="25234" y="9968"/>
                    </a:lnTo>
                    <a:lnTo>
                      <a:pt x="25077" y="9377"/>
                    </a:lnTo>
                    <a:lnTo>
                      <a:pt x="24899" y="8786"/>
                    </a:lnTo>
                    <a:lnTo>
                      <a:pt x="24702" y="8215"/>
                    </a:lnTo>
                    <a:lnTo>
                      <a:pt x="24466" y="7644"/>
                    </a:lnTo>
                    <a:lnTo>
                      <a:pt x="24210" y="7092"/>
                    </a:lnTo>
                    <a:lnTo>
                      <a:pt x="23934" y="6541"/>
                    </a:lnTo>
                    <a:lnTo>
                      <a:pt x="23619" y="6028"/>
                    </a:lnTo>
                    <a:lnTo>
                      <a:pt x="23284" y="5497"/>
                    </a:lnTo>
                    <a:lnTo>
                      <a:pt x="22910" y="5004"/>
                    </a:lnTo>
                    <a:lnTo>
                      <a:pt x="22536" y="4531"/>
                    </a:lnTo>
                    <a:lnTo>
                      <a:pt x="22122" y="4059"/>
                    </a:lnTo>
                    <a:lnTo>
                      <a:pt x="21688" y="3606"/>
                    </a:lnTo>
                    <a:lnTo>
                      <a:pt x="21216" y="3192"/>
                    </a:lnTo>
                    <a:lnTo>
                      <a:pt x="20743" y="2778"/>
                    </a:lnTo>
                    <a:lnTo>
                      <a:pt x="20231" y="2404"/>
                    </a:lnTo>
                    <a:lnTo>
                      <a:pt x="19699" y="2030"/>
                    </a:lnTo>
                    <a:lnTo>
                      <a:pt x="19147" y="1695"/>
                    </a:lnTo>
                    <a:lnTo>
                      <a:pt x="18576" y="1399"/>
                    </a:lnTo>
                    <a:lnTo>
                      <a:pt x="17985" y="1104"/>
                    </a:lnTo>
                    <a:lnTo>
                      <a:pt x="17375" y="848"/>
                    </a:lnTo>
                    <a:lnTo>
                      <a:pt x="16764" y="631"/>
                    </a:lnTo>
                    <a:lnTo>
                      <a:pt x="16153" y="454"/>
                    </a:lnTo>
                    <a:lnTo>
                      <a:pt x="15523" y="296"/>
                    </a:lnTo>
                    <a:lnTo>
                      <a:pt x="14912" y="178"/>
                    </a:lnTo>
                    <a:lnTo>
                      <a:pt x="14282" y="80"/>
                    </a:lnTo>
                    <a:lnTo>
                      <a:pt x="13671" y="20"/>
                    </a:lnTo>
                    <a:lnTo>
                      <a:pt x="13041" y="1"/>
                    </a:lnTo>
                    <a:close/>
                  </a:path>
                </a:pathLst>
              </a:custGeom>
              <a:solidFill>
                <a:srgbClr val="D9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1"/>
              <p:cNvSpPr/>
              <p:nvPr/>
            </p:nvSpPr>
            <p:spPr>
              <a:xfrm>
                <a:off x="2709350" y="435575"/>
                <a:ext cx="723925" cy="723950"/>
              </a:xfrm>
              <a:custGeom>
                <a:avLst/>
                <a:gdLst/>
                <a:ahLst/>
                <a:cxnLst/>
                <a:rect l="l" t="t" r="r" b="b"/>
                <a:pathLst>
                  <a:path w="28957" h="28958" extrusionOk="0">
                    <a:moveTo>
                      <a:pt x="14754" y="1715"/>
                    </a:moveTo>
                    <a:lnTo>
                      <a:pt x="15384" y="1734"/>
                    </a:lnTo>
                    <a:lnTo>
                      <a:pt x="15995" y="1794"/>
                    </a:lnTo>
                    <a:lnTo>
                      <a:pt x="16625" y="1892"/>
                    </a:lnTo>
                    <a:lnTo>
                      <a:pt x="17236" y="2010"/>
                    </a:lnTo>
                    <a:lnTo>
                      <a:pt x="17866" y="2168"/>
                    </a:lnTo>
                    <a:lnTo>
                      <a:pt x="18477" y="2345"/>
                    </a:lnTo>
                    <a:lnTo>
                      <a:pt x="19088" y="2562"/>
                    </a:lnTo>
                    <a:lnTo>
                      <a:pt x="19698" y="2818"/>
                    </a:lnTo>
                    <a:lnTo>
                      <a:pt x="20289" y="3113"/>
                    </a:lnTo>
                    <a:lnTo>
                      <a:pt x="20860" y="3409"/>
                    </a:lnTo>
                    <a:lnTo>
                      <a:pt x="21412" y="3744"/>
                    </a:lnTo>
                    <a:lnTo>
                      <a:pt x="21944" y="4118"/>
                    </a:lnTo>
                    <a:lnTo>
                      <a:pt x="22456" y="4492"/>
                    </a:lnTo>
                    <a:lnTo>
                      <a:pt x="22929" y="4906"/>
                    </a:lnTo>
                    <a:lnTo>
                      <a:pt x="23401" y="5320"/>
                    </a:lnTo>
                    <a:lnTo>
                      <a:pt x="23835" y="5773"/>
                    </a:lnTo>
                    <a:lnTo>
                      <a:pt x="24249" y="6245"/>
                    </a:lnTo>
                    <a:lnTo>
                      <a:pt x="24623" y="6718"/>
                    </a:lnTo>
                    <a:lnTo>
                      <a:pt x="24997" y="7211"/>
                    </a:lnTo>
                    <a:lnTo>
                      <a:pt x="25332" y="7742"/>
                    </a:lnTo>
                    <a:lnTo>
                      <a:pt x="25647" y="8255"/>
                    </a:lnTo>
                    <a:lnTo>
                      <a:pt x="25923" y="8806"/>
                    </a:lnTo>
                    <a:lnTo>
                      <a:pt x="26179" y="9358"/>
                    </a:lnTo>
                    <a:lnTo>
                      <a:pt x="26415" y="9929"/>
                    </a:lnTo>
                    <a:lnTo>
                      <a:pt x="26612" y="10500"/>
                    </a:lnTo>
                    <a:lnTo>
                      <a:pt x="26790" y="11091"/>
                    </a:lnTo>
                    <a:lnTo>
                      <a:pt x="26947" y="11682"/>
                    </a:lnTo>
                    <a:lnTo>
                      <a:pt x="27065" y="12293"/>
                    </a:lnTo>
                    <a:lnTo>
                      <a:pt x="27164" y="12903"/>
                    </a:lnTo>
                    <a:lnTo>
                      <a:pt x="27223" y="13514"/>
                    </a:lnTo>
                    <a:lnTo>
                      <a:pt x="27243" y="14125"/>
                    </a:lnTo>
                    <a:lnTo>
                      <a:pt x="27262" y="14755"/>
                    </a:lnTo>
                    <a:lnTo>
                      <a:pt x="27223" y="15385"/>
                    </a:lnTo>
                    <a:lnTo>
                      <a:pt x="27164" y="15996"/>
                    </a:lnTo>
                    <a:lnTo>
                      <a:pt x="27085" y="16626"/>
                    </a:lnTo>
                    <a:lnTo>
                      <a:pt x="26947" y="17237"/>
                    </a:lnTo>
                    <a:lnTo>
                      <a:pt x="26790" y="17867"/>
                    </a:lnTo>
                    <a:lnTo>
                      <a:pt x="26612" y="18478"/>
                    </a:lnTo>
                    <a:lnTo>
                      <a:pt x="26396" y="19089"/>
                    </a:lnTo>
                    <a:lnTo>
                      <a:pt x="26140" y="19699"/>
                    </a:lnTo>
                    <a:lnTo>
                      <a:pt x="25864" y="20290"/>
                    </a:lnTo>
                    <a:lnTo>
                      <a:pt x="25549" y="20861"/>
                    </a:lnTo>
                    <a:lnTo>
                      <a:pt x="25214" y="21413"/>
                    </a:lnTo>
                    <a:lnTo>
                      <a:pt x="24839" y="21945"/>
                    </a:lnTo>
                    <a:lnTo>
                      <a:pt x="24465" y="22457"/>
                    </a:lnTo>
                    <a:lnTo>
                      <a:pt x="24071" y="22930"/>
                    </a:lnTo>
                    <a:lnTo>
                      <a:pt x="23638" y="23383"/>
                    </a:lnTo>
                    <a:lnTo>
                      <a:pt x="23185" y="23836"/>
                    </a:lnTo>
                    <a:lnTo>
                      <a:pt x="22732" y="24250"/>
                    </a:lnTo>
                    <a:lnTo>
                      <a:pt x="22239" y="24624"/>
                    </a:lnTo>
                    <a:lnTo>
                      <a:pt x="21747" y="24998"/>
                    </a:lnTo>
                    <a:lnTo>
                      <a:pt x="21235" y="25333"/>
                    </a:lnTo>
                    <a:lnTo>
                      <a:pt x="20703" y="25648"/>
                    </a:lnTo>
                    <a:lnTo>
                      <a:pt x="20151" y="25924"/>
                    </a:lnTo>
                    <a:lnTo>
                      <a:pt x="19600" y="26180"/>
                    </a:lnTo>
                    <a:lnTo>
                      <a:pt x="19028" y="26416"/>
                    </a:lnTo>
                    <a:lnTo>
                      <a:pt x="18457" y="26613"/>
                    </a:lnTo>
                    <a:lnTo>
                      <a:pt x="17866" y="26791"/>
                    </a:lnTo>
                    <a:lnTo>
                      <a:pt x="17275" y="26948"/>
                    </a:lnTo>
                    <a:lnTo>
                      <a:pt x="16665" y="27066"/>
                    </a:lnTo>
                    <a:lnTo>
                      <a:pt x="16054" y="27165"/>
                    </a:lnTo>
                    <a:lnTo>
                      <a:pt x="15443" y="27224"/>
                    </a:lnTo>
                    <a:lnTo>
                      <a:pt x="14833" y="27244"/>
                    </a:lnTo>
                    <a:lnTo>
                      <a:pt x="14202" y="27263"/>
                    </a:lnTo>
                    <a:lnTo>
                      <a:pt x="13592" y="27224"/>
                    </a:lnTo>
                    <a:lnTo>
                      <a:pt x="12961" y="27165"/>
                    </a:lnTo>
                    <a:lnTo>
                      <a:pt x="12331" y="27066"/>
                    </a:lnTo>
                    <a:lnTo>
                      <a:pt x="11720" y="26948"/>
                    </a:lnTo>
                    <a:lnTo>
                      <a:pt x="11090" y="26791"/>
                    </a:lnTo>
                    <a:lnTo>
                      <a:pt x="10479" y="26613"/>
                    </a:lnTo>
                    <a:lnTo>
                      <a:pt x="9869" y="26397"/>
                    </a:lnTo>
                    <a:lnTo>
                      <a:pt x="9258" y="26141"/>
                    </a:lnTo>
                    <a:lnTo>
                      <a:pt x="8667" y="25845"/>
                    </a:lnTo>
                    <a:lnTo>
                      <a:pt x="8096" y="25550"/>
                    </a:lnTo>
                    <a:lnTo>
                      <a:pt x="7544" y="25215"/>
                    </a:lnTo>
                    <a:lnTo>
                      <a:pt x="7013" y="24840"/>
                    </a:lnTo>
                    <a:lnTo>
                      <a:pt x="6520" y="24466"/>
                    </a:lnTo>
                    <a:lnTo>
                      <a:pt x="6028" y="24053"/>
                    </a:lnTo>
                    <a:lnTo>
                      <a:pt x="5575" y="23639"/>
                    </a:lnTo>
                    <a:lnTo>
                      <a:pt x="5141" y="23186"/>
                    </a:lnTo>
                    <a:lnTo>
                      <a:pt x="4728" y="22733"/>
                    </a:lnTo>
                    <a:lnTo>
                      <a:pt x="4334" y="22240"/>
                    </a:lnTo>
                    <a:lnTo>
                      <a:pt x="3979" y="21748"/>
                    </a:lnTo>
                    <a:lnTo>
                      <a:pt x="3644" y="21236"/>
                    </a:lnTo>
                    <a:lnTo>
                      <a:pt x="3329" y="20704"/>
                    </a:lnTo>
                    <a:lnTo>
                      <a:pt x="3034" y="20152"/>
                    </a:lnTo>
                    <a:lnTo>
                      <a:pt x="2777" y="19601"/>
                    </a:lnTo>
                    <a:lnTo>
                      <a:pt x="2541" y="19030"/>
                    </a:lnTo>
                    <a:lnTo>
                      <a:pt x="2344" y="18458"/>
                    </a:lnTo>
                    <a:lnTo>
                      <a:pt x="2167" y="17867"/>
                    </a:lnTo>
                    <a:lnTo>
                      <a:pt x="2009" y="17276"/>
                    </a:lnTo>
                    <a:lnTo>
                      <a:pt x="1891" y="16666"/>
                    </a:lnTo>
                    <a:lnTo>
                      <a:pt x="1812" y="16055"/>
                    </a:lnTo>
                    <a:lnTo>
                      <a:pt x="1733" y="15444"/>
                    </a:lnTo>
                    <a:lnTo>
                      <a:pt x="1714" y="14834"/>
                    </a:lnTo>
                    <a:lnTo>
                      <a:pt x="1714" y="14203"/>
                    </a:lnTo>
                    <a:lnTo>
                      <a:pt x="1733" y="13593"/>
                    </a:lnTo>
                    <a:lnTo>
                      <a:pt x="1793" y="12962"/>
                    </a:lnTo>
                    <a:lnTo>
                      <a:pt x="1891" y="12332"/>
                    </a:lnTo>
                    <a:lnTo>
                      <a:pt x="2009" y="11721"/>
                    </a:lnTo>
                    <a:lnTo>
                      <a:pt x="2167" y="11091"/>
                    </a:lnTo>
                    <a:lnTo>
                      <a:pt x="2344" y="10480"/>
                    </a:lnTo>
                    <a:lnTo>
                      <a:pt x="2561" y="9870"/>
                    </a:lnTo>
                    <a:lnTo>
                      <a:pt x="2817" y="9259"/>
                    </a:lnTo>
                    <a:lnTo>
                      <a:pt x="3112" y="8668"/>
                    </a:lnTo>
                    <a:lnTo>
                      <a:pt x="3408" y="8097"/>
                    </a:lnTo>
                    <a:lnTo>
                      <a:pt x="3762" y="7545"/>
                    </a:lnTo>
                    <a:lnTo>
                      <a:pt x="4117" y="7014"/>
                    </a:lnTo>
                    <a:lnTo>
                      <a:pt x="4491" y="6521"/>
                    </a:lnTo>
                    <a:lnTo>
                      <a:pt x="4905" y="6029"/>
                    </a:lnTo>
                    <a:lnTo>
                      <a:pt x="5319" y="5576"/>
                    </a:lnTo>
                    <a:lnTo>
                      <a:pt x="5772" y="5142"/>
                    </a:lnTo>
                    <a:lnTo>
                      <a:pt x="6244" y="4729"/>
                    </a:lnTo>
                    <a:lnTo>
                      <a:pt x="6717" y="4335"/>
                    </a:lnTo>
                    <a:lnTo>
                      <a:pt x="7210" y="3980"/>
                    </a:lnTo>
                    <a:lnTo>
                      <a:pt x="7741" y="3625"/>
                    </a:lnTo>
                    <a:lnTo>
                      <a:pt x="8254" y="3330"/>
                    </a:lnTo>
                    <a:lnTo>
                      <a:pt x="8805" y="3035"/>
                    </a:lnTo>
                    <a:lnTo>
                      <a:pt x="9357" y="2778"/>
                    </a:lnTo>
                    <a:lnTo>
                      <a:pt x="9928" y="2542"/>
                    </a:lnTo>
                    <a:lnTo>
                      <a:pt x="10499" y="2345"/>
                    </a:lnTo>
                    <a:lnTo>
                      <a:pt x="11090" y="2168"/>
                    </a:lnTo>
                    <a:lnTo>
                      <a:pt x="11681" y="2010"/>
                    </a:lnTo>
                    <a:lnTo>
                      <a:pt x="12292" y="1892"/>
                    </a:lnTo>
                    <a:lnTo>
                      <a:pt x="12902" y="1813"/>
                    </a:lnTo>
                    <a:lnTo>
                      <a:pt x="13513" y="1734"/>
                    </a:lnTo>
                    <a:lnTo>
                      <a:pt x="14124" y="1715"/>
                    </a:lnTo>
                    <a:close/>
                    <a:moveTo>
                      <a:pt x="14084" y="1"/>
                    </a:moveTo>
                    <a:lnTo>
                      <a:pt x="13375" y="40"/>
                    </a:lnTo>
                    <a:lnTo>
                      <a:pt x="12686" y="99"/>
                    </a:lnTo>
                    <a:lnTo>
                      <a:pt x="11996" y="218"/>
                    </a:lnTo>
                    <a:lnTo>
                      <a:pt x="11307" y="356"/>
                    </a:lnTo>
                    <a:lnTo>
                      <a:pt x="10637" y="513"/>
                    </a:lnTo>
                    <a:lnTo>
                      <a:pt x="9967" y="710"/>
                    </a:lnTo>
                    <a:lnTo>
                      <a:pt x="9317" y="947"/>
                    </a:lnTo>
                    <a:lnTo>
                      <a:pt x="8667" y="1222"/>
                    </a:lnTo>
                    <a:lnTo>
                      <a:pt x="8037" y="1498"/>
                    </a:lnTo>
                    <a:lnTo>
                      <a:pt x="7426" y="1833"/>
                    </a:lnTo>
                    <a:lnTo>
                      <a:pt x="6835" y="2188"/>
                    </a:lnTo>
                    <a:lnTo>
                      <a:pt x="6244" y="2562"/>
                    </a:lnTo>
                    <a:lnTo>
                      <a:pt x="5673" y="2975"/>
                    </a:lnTo>
                    <a:lnTo>
                      <a:pt x="5141" y="3409"/>
                    </a:lnTo>
                    <a:lnTo>
                      <a:pt x="4609" y="3882"/>
                    </a:lnTo>
                    <a:lnTo>
                      <a:pt x="4097" y="4374"/>
                    </a:lnTo>
                    <a:lnTo>
                      <a:pt x="3624" y="4906"/>
                    </a:lnTo>
                    <a:lnTo>
                      <a:pt x="3152" y="5438"/>
                    </a:lnTo>
                    <a:lnTo>
                      <a:pt x="2718" y="6009"/>
                    </a:lnTo>
                    <a:lnTo>
                      <a:pt x="2324" y="6620"/>
                    </a:lnTo>
                    <a:lnTo>
                      <a:pt x="1930" y="7250"/>
                    </a:lnTo>
                    <a:lnTo>
                      <a:pt x="1576" y="7880"/>
                    </a:lnTo>
                    <a:lnTo>
                      <a:pt x="1261" y="8570"/>
                    </a:lnTo>
                    <a:lnTo>
                      <a:pt x="985" y="9259"/>
                    </a:lnTo>
                    <a:lnTo>
                      <a:pt x="729" y="9949"/>
                    </a:lnTo>
                    <a:lnTo>
                      <a:pt x="512" y="10638"/>
                    </a:lnTo>
                    <a:lnTo>
                      <a:pt x="335" y="11347"/>
                    </a:lnTo>
                    <a:lnTo>
                      <a:pt x="197" y="12056"/>
                    </a:lnTo>
                    <a:lnTo>
                      <a:pt x="98" y="12765"/>
                    </a:lnTo>
                    <a:lnTo>
                      <a:pt x="39" y="13475"/>
                    </a:lnTo>
                    <a:lnTo>
                      <a:pt x="0" y="14164"/>
                    </a:lnTo>
                    <a:lnTo>
                      <a:pt x="0" y="14873"/>
                    </a:lnTo>
                    <a:lnTo>
                      <a:pt x="39" y="15582"/>
                    </a:lnTo>
                    <a:lnTo>
                      <a:pt x="98" y="16272"/>
                    </a:lnTo>
                    <a:lnTo>
                      <a:pt x="217" y="16961"/>
                    </a:lnTo>
                    <a:lnTo>
                      <a:pt x="355" y="17651"/>
                    </a:lnTo>
                    <a:lnTo>
                      <a:pt x="512" y="18320"/>
                    </a:lnTo>
                    <a:lnTo>
                      <a:pt x="709" y="18990"/>
                    </a:lnTo>
                    <a:lnTo>
                      <a:pt x="946" y="19640"/>
                    </a:lnTo>
                    <a:lnTo>
                      <a:pt x="1221" y="20290"/>
                    </a:lnTo>
                    <a:lnTo>
                      <a:pt x="1497" y="20921"/>
                    </a:lnTo>
                    <a:lnTo>
                      <a:pt x="1832" y="21531"/>
                    </a:lnTo>
                    <a:lnTo>
                      <a:pt x="2187" y="22142"/>
                    </a:lnTo>
                    <a:lnTo>
                      <a:pt x="2561" y="22713"/>
                    </a:lnTo>
                    <a:lnTo>
                      <a:pt x="2974" y="23284"/>
                    </a:lnTo>
                    <a:lnTo>
                      <a:pt x="3408" y="23836"/>
                    </a:lnTo>
                    <a:lnTo>
                      <a:pt x="3881" y="24348"/>
                    </a:lnTo>
                    <a:lnTo>
                      <a:pt x="4373" y="24860"/>
                    </a:lnTo>
                    <a:lnTo>
                      <a:pt x="4905" y="25353"/>
                    </a:lnTo>
                    <a:lnTo>
                      <a:pt x="5437" y="25806"/>
                    </a:lnTo>
                    <a:lnTo>
                      <a:pt x="6028" y="26239"/>
                    </a:lnTo>
                    <a:lnTo>
                      <a:pt x="6619" y="26653"/>
                    </a:lnTo>
                    <a:lnTo>
                      <a:pt x="7249" y="27027"/>
                    </a:lnTo>
                    <a:lnTo>
                      <a:pt x="7899" y="27382"/>
                    </a:lnTo>
                    <a:lnTo>
                      <a:pt x="8569" y="27697"/>
                    </a:lnTo>
                    <a:lnTo>
                      <a:pt x="9258" y="27992"/>
                    </a:lnTo>
                    <a:lnTo>
                      <a:pt x="9948" y="28229"/>
                    </a:lnTo>
                    <a:lnTo>
                      <a:pt x="10637" y="28445"/>
                    </a:lnTo>
                    <a:lnTo>
                      <a:pt x="11346" y="28623"/>
                    </a:lnTo>
                    <a:lnTo>
                      <a:pt x="12055" y="28760"/>
                    </a:lnTo>
                    <a:lnTo>
                      <a:pt x="12764" y="28859"/>
                    </a:lnTo>
                    <a:lnTo>
                      <a:pt x="13474" y="28938"/>
                    </a:lnTo>
                    <a:lnTo>
                      <a:pt x="14163" y="28957"/>
                    </a:lnTo>
                    <a:lnTo>
                      <a:pt x="14872" y="28957"/>
                    </a:lnTo>
                    <a:lnTo>
                      <a:pt x="15581" y="28918"/>
                    </a:lnTo>
                    <a:lnTo>
                      <a:pt x="16271" y="28859"/>
                    </a:lnTo>
                    <a:lnTo>
                      <a:pt x="16960" y="28760"/>
                    </a:lnTo>
                    <a:lnTo>
                      <a:pt x="17650" y="28623"/>
                    </a:lnTo>
                    <a:lnTo>
                      <a:pt x="18319" y="28445"/>
                    </a:lnTo>
                    <a:lnTo>
                      <a:pt x="18989" y="28248"/>
                    </a:lnTo>
                    <a:lnTo>
                      <a:pt x="19639" y="28012"/>
                    </a:lnTo>
                    <a:lnTo>
                      <a:pt x="20289" y="27756"/>
                    </a:lnTo>
                    <a:lnTo>
                      <a:pt x="20920" y="27460"/>
                    </a:lnTo>
                    <a:lnTo>
                      <a:pt x="21530" y="27125"/>
                    </a:lnTo>
                    <a:lnTo>
                      <a:pt x="22141" y="26771"/>
                    </a:lnTo>
                    <a:lnTo>
                      <a:pt x="22712" y="26397"/>
                    </a:lnTo>
                    <a:lnTo>
                      <a:pt x="23283" y="25983"/>
                    </a:lnTo>
                    <a:lnTo>
                      <a:pt x="23835" y="25550"/>
                    </a:lnTo>
                    <a:lnTo>
                      <a:pt x="24347" y="25077"/>
                    </a:lnTo>
                    <a:lnTo>
                      <a:pt x="24859" y="24584"/>
                    </a:lnTo>
                    <a:lnTo>
                      <a:pt x="25352" y="24072"/>
                    </a:lnTo>
                    <a:lnTo>
                      <a:pt x="25805" y="23521"/>
                    </a:lnTo>
                    <a:lnTo>
                      <a:pt x="26238" y="22949"/>
                    </a:lnTo>
                    <a:lnTo>
                      <a:pt x="26652" y="22339"/>
                    </a:lnTo>
                    <a:lnTo>
                      <a:pt x="27026" y="21728"/>
                    </a:lnTo>
                    <a:lnTo>
                      <a:pt x="27381" y="21078"/>
                    </a:lnTo>
                    <a:lnTo>
                      <a:pt x="27696" y="20408"/>
                    </a:lnTo>
                    <a:lnTo>
                      <a:pt x="27991" y="19719"/>
                    </a:lnTo>
                    <a:lnTo>
                      <a:pt x="28228" y="19010"/>
                    </a:lnTo>
                    <a:lnTo>
                      <a:pt x="28444" y="18320"/>
                    </a:lnTo>
                    <a:lnTo>
                      <a:pt x="28622" y="17611"/>
                    </a:lnTo>
                    <a:lnTo>
                      <a:pt x="28759" y="16902"/>
                    </a:lnTo>
                    <a:lnTo>
                      <a:pt x="28858" y="16213"/>
                    </a:lnTo>
                    <a:lnTo>
                      <a:pt x="28937" y="15504"/>
                    </a:lnTo>
                    <a:lnTo>
                      <a:pt x="28956" y="14794"/>
                    </a:lnTo>
                    <a:lnTo>
                      <a:pt x="28956" y="14085"/>
                    </a:lnTo>
                    <a:lnTo>
                      <a:pt x="28917" y="13376"/>
                    </a:lnTo>
                    <a:lnTo>
                      <a:pt x="28858" y="12687"/>
                    </a:lnTo>
                    <a:lnTo>
                      <a:pt x="28759" y="11997"/>
                    </a:lnTo>
                    <a:lnTo>
                      <a:pt x="28622" y="11308"/>
                    </a:lnTo>
                    <a:lnTo>
                      <a:pt x="28444" y="10638"/>
                    </a:lnTo>
                    <a:lnTo>
                      <a:pt x="28247" y="9968"/>
                    </a:lnTo>
                    <a:lnTo>
                      <a:pt x="28011" y="9318"/>
                    </a:lnTo>
                    <a:lnTo>
                      <a:pt x="27755" y="8668"/>
                    </a:lnTo>
                    <a:lnTo>
                      <a:pt x="27459" y="8038"/>
                    </a:lnTo>
                    <a:lnTo>
                      <a:pt x="27124" y="7427"/>
                    </a:lnTo>
                    <a:lnTo>
                      <a:pt x="26770" y="6836"/>
                    </a:lnTo>
                    <a:lnTo>
                      <a:pt x="26396" y="6245"/>
                    </a:lnTo>
                    <a:lnTo>
                      <a:pt x="25982" y="5674"/>
                    </a:lnTo>
                    <a:lnTo>
                      <a:pt x="25549" y="5142"/>
                    </a:lnTo>
                    <a:lnTo>
                      <a:pt x="25076" y="4610"/>
                    </a:lnTo>
                    <a:lnTo>
                      <a:pt x="24583" y="4098"/>
                    </a:lnTo>
                    <a:lnTo>
                      <a:pt x="24071" y="3625"/>
                    </a:lnTo>
                    <a:lnTo>
                      <a:pt x="23520" y="3153"/>
                    </a:lnTo>
                    <a:lnTo>
                      <a:pt x="22948" y="2719"/>
                    </a:lnTo>
                    <a:lnTo>
                      <a:pt x="22338" y="2325"/>
                    </a:lnTo>
                    <a:lnTo>
                      <a:pt x="21727" y="1931"/>
                    </a:lnTo>
                    <a:lnTo>
                      <a:pt x="21077" y="1577"/>
                    </a:lnTo>
                    <a:lnTo>
                      <a:pt x="20407" y="1262"/>
                    </a:lnTo>
                    <a:lnTo>
                      <a:pt x="19718" y="966"/>
                    </a:lnTo>
                    <a:lnTo>
                      <a:pt x="19009" y="730"/>
                    </a:lnTo>
                    <a:lnTo>
                      <a:pt x="18319" y="513"/>
                    </a:lnTo>
                    <a:lnTo>
                      <a:pt x="17610" y="336"/>
                    </a:lnTo>
                    <a:lnTo>
                      <a:pt x="16901" y="198"/>
                    </a:lnTo>
                    <a:lnTo>
                      <a:pt x="16212" y="99"/>
                    </a:lnTo>
                    <a:lnTo>
                      <a:pt x="15502" y="21"/>
                    </a:lnTo>
                    <a:lnTo>
                      <a:pt x="14793"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1"/>
              <p:cNvSpPr/>
              <p:nvPr/>
            </p:nvSpPr>
            <p:spPr>
              <a:xfrm>
                <a:off x="2506450" y="484825"/>
                <a:ext cx="1115425" cy="701775"/>
              </a:xfrm>
              <a:custGeom>
                <a:avLst/>
                <a:gdLst/>
                <a:ahLst/>
                <a:cxnLst/>
                <a:rect l="l" t="t" r="r" b="b"/>
                <a:pathLst>
                  <a:path w="44617" h="28071" extrusionOk="0">
                    <a:moveTo>
                      <a:pt x="44065" y="1"/>
                    </a:moveTo>
                    <a:lnTo>
                      <a:pt x="43021" y="592"/>
                    </a:lnTo>
                    <a:lnTo>
                      <a:pt x="43100" y="769"/>
                    </a:lnTo>
                    <a:lnTo>
                      <a:pt x="43179" y="946"/>
                    </a:lnTo>
                    <a:lnTo>
                      <a:pt x="43258" y="1124"/>
                    </a:lnTo>
                    <a:lnTo>
                      <a:pt x="43297" y="1321"/>
                    </a:lnTo>
                    <a:lnTo>
                      <a:pt x="43356" y="1518"/>
                    </a:lnTo>
                    <a:lnTo>
                      <a:pt x="43376" y="1734"/>
                    </a:lnTo>
                    <a:lnTo>
                      <a:pt x="43396" y="1951"/>
                    </a:lnTo>
                    <a:lnTo>
                      <a:pt x="43396" y="2168"/>
                    </a:lnTo>
                    <a:lnTo>
                      <a:pt x="43396" y="2562"/>
                    </a:lnTo>
                    <a:lnTo>
                      <a:pt x="43336" y="2975"/>
                    </a:lnTo>
                    <a:lnTo>
                      <a:pt x="43238" y="3428"/>
                    </a:lnTo>
                    <a:lnTo>
                      <a:pt x="43100" y="3881"/>
                    </a:lnTo>
                    <a:lnTo>
                      <a:pt x="42962" y="4295"/>
                    </a:lnTo>
                    <a:lnTo>
                      <a:pt x="42785" y="4728"/>
                    </a:lnTo>
                    <a:lnTo>
                      <a:pt x="42588" y="5181"/>
                    </a:lnTo>
                    <a:lnTo>
                      <a:pt x="42351" y="5635"/>
                    </a:lnTo>
                    <a:lnTo>
                      <a:pt x="42095" y="6088"/>
                    </a:lnTo>
                    <a:lnTo>
                      <a:pt x="41800" y="6560"/>
                    </a:lnTo>
                    <a:lnTo>
                      <a:pt x="41485" y="7053"/>
                    </a:lnTo>
                    <a:lnTo>
                      <a:pt x="41150" y="7545"/>
                    </a:lnTo>
                    <a:lnTo>
                      <a:pt x="40598" y="8294"/>
                    </a:lnTo>
                    <a:lnTo>
                      <a:pt x="39968" y="9042"/>
                    </a:lnTo>
                    <a:lnTo>
                      <a:pt x="39298" y="9830"/>
                    </a:lnTo>
                    <a:lnTo>
                      <a:pt x="38569" y="10598"/>
                    </a:lnTo>
                    <a:lnTo>
                      <a:pt x="37801" y="11406"/>
                    </a:lnTo>
                    <a:lnTo>
                      <a:pt x="36974" y="12194"/>
                    </a:lnTo>
                    <a:lnTo>
                      <a:pt x="36087" y="13002"/>
                    </a:lnTo>
                    <a:lnTo>
                      <a:pt x="35162" y="13790"/>
                    </a:lnTo>
                    <a:lnTo>
                      <a:pt x="34196" y="14597"/>
                    </a:lnTo>
                    <a:lnTo>
                      <a:pt x="33172" y="15385"/>
                    </a:lnTo>
                    <a:lnTo>
                      <a:pt x="32108" y="16173"/>
                    </a:lnTo>
                    <a:lnTo>
                      <a:pt x="31005" y="16961"/>
                    </a:lnTo>
                    <a:lnTo>
                      <a:pt x="29883" y="17749"/>
                    </a:lnTo>
                    <a:lnTo>
                      <a:pt x="28701" y="18497"/>
                    </a:lnTo>
                    <a:lnTo>
                      <a:pt x="27479" y="19266"/>
                    </a:lnTo>
                    <a:lnTo>
                      <a:pt x="26238" y="19995"/>
                    </a:lnTo>
                    <a:lnTo>
                      <a:pt x="24879" y="20763"/>
                    </a:lnTo>
                    <a:lnTo>
                      <a:pt x="23500" y="21492"/>
                    </a:lnTo>
                    <a:lnTo>
                      <a:pt x="22141" y="22181"/>
                    </a:lnTo>
                    <a:lnTo>
                      <a:pt x="20762" y="22831"/>
                    </a:lnTo>
                    <a:lnTo>
                      <a:pt x="19403" y="23442"/>
                    </a:lnTo>
                    <a:lnTo>
                      <a:pt x="18044" y="24013"/>
                    </a:lnTo>
                    <a:lnTo>
                      <a:pt x="16704" y="24545"/>
                    </a:lnTo>
                    <a:lnTo>
                      <a:pt x="15404" y="25018"/>
                    </a:lnTo>
                    <a:lnTo>
                      <a:pt x="14104" y="25431"/>
                    </a:lnTo>
                    <a:lnTo>
                      <a:pt x="12844" y="25806"/>
                    </a:lnTo>
                    <a:lnTo>
                      <a:pt x="11622" y="26121"/>
                    </a:lnTo>
                    <a:lnTo>
                      <a:pt x="10440" y="26396"/>
                    </a:lnTo>
                    <a:lnTo>
                      <a:pt x="9869" y="26495"/>
                    </a:lnTo>
                    <a:lnTo>
                      <a:pt x="9298" y="26593"/>
                    </a:lnTo>
                    <a:lnTo>
                      <a:pt x="8746" y="26692"/>
                    </a:lnTo>
                    <a:lnTo>
                      <a:pt x="8195" y="26751"/>
                    </a:lnTo>
                    <a:lnTo>
                      <a:pt x="7683" y="26810"/>
                    </a:lnTo>
                    <a:lnTo>
                      <a:pt x="7170" y="26850"/>
                    </a:lnTo>
                    <a:lnTo>
                      <a:pt x="6678" y="26869"/>
                    </a:lnTo>
                    <a:lnTo>
                      <a:pt x="5713" y="26869"/>
                    </a:lnTo>
                    <a:lnTo>
                      <a:pt x="5260" y="26850"/>
                    </a:lnTo>
                    <a:lnTo>
                      <a:pt x="4807" y="26790"/>
                    </a:lnTo>
                    <a:lnTo>
                      <a:pt x="4393" y="26751"/>
                    </a:lnTo>
                    <a:lnTo>
                      <a:pt x="3999" y="26672"/>
                    </a:lnTo>
                    <a:lnTo>
                      <a:pt x="3605" y="26574"/>
                    </a:lnTo>
                    <a:lnTo>
                      <a:pt x="3251" y="26475"/>
                    </a:lnTo>
                    <a:lnTo>
                      <a:pt x="2916" y="26357"/>
                    </a:lnTo>
                    <a:lnTo>
                      <a:pt x="2601" y="26219"/>
                    </a:lnTo>
                    <a:lnTo>
                      <a:pt x="2325" y="26062"/>
                    </a:lnTo>
                    <a:lnTo>
                      <a:pt x="2049" y="25884"/>
                    </a:lnTo>
                    <a:lnTo>
                      <a:pt x="1813" y="25707"/>
                    </a:lnTo>
                    <a:lnTo>
                      <a:pt x="1576" y="25510"/>
                    </a:lnTo>
                    <a:lnTo>
                      <a:pt x="1379" y="25293"/>
                    </a:lnTo>
                    <a:lnTo>
                      <a:pt x="1202" y="25077"/>
                    </a:lnTo>
                    <a:lnTo>
                      <a:pt x="1044" y="24821"/>
                    </a:lnTo>
                    <a:lnTo>
                      <a:pt x="0" y="25431"/>
                    </a:lnTo>
                    <a:lnTo>
                      <a:pt x="217" y="25766"/>
                    </a:lnTo>
                    <a:lnTo>
                      <a:pt x="473" y="26081"/>
                    </a:lnTo>
                    <a:lnTo>
                      <a:pt x="749" y="26377"/>
                    </a:lnTo>
                    <a:lnTo>
                      <a:pt x="1044" y="26653"/>
                    </a:lnTo>
                    <a:lnTo>
                      <a:pt x="1281" y="26830"/>
                    </a:lnTo>
                    <a:lnTo>
                      <a:pt x="1537" y="27007"/>
                    </a:lnTo>
                    <a:lnTo>
                      <a:pt x="1813" y="27165"/>
                    </a:lnTo>
                    <a:lnTo>
                      <a:pt x="2088" y="27303"/>
                    </a:lnTo>
                    <a:lnTo>
                      <a:pt x="2384" y="27421"/>
                    </a:lnTo>
                    <a:lnTo>
                      <a:pt x="2679" y="27539"/>
                    </a:lnTo>
                    <a:lnTo>
                      <a:pt x="2994" y="27657"/>
                    </a:lnTo>
                    <a:lnTo>
                      <a:pt x="3310" y="27736"/>
                    </a:lnTo>
                    <a:lnTo>
                      <a:pt x="3625" y="27815"/>
                    </a:lnTo>
                    <a:lnTo>
                      <a:pt x="3979" y="27894"/>
                    </a:lnTo>
                    <a:lnTo>
                      <a:pt x="4314" y="27953"/>
                    </a:lnTo>
                    <a:lnTo>
                      <a:pt x="4669" y="27992"/>
                    </a:lnTo>
                    <a:lnTo>
                      <a:pt x="5417" y="28051"/>
                    </a:lnTo>
                    <a:lnTo>
                      <a:pt x="6186" y="28071"/>
                    </a:lnTo>
                    <a:lnTo>
                      <a:pt x="6717" y="28071"/>
                    </a:lnTo>
                    <a:lnTo>
                      <a:pt x="7249" y="28051"/>
                    </a:lnTo>
                    <a:lnTo>
                      <a:pt x="7781" y="28012"/>
                    </a:lnTo>
                    <a:lnTo>
                      <a:pt x="8333" y="27953"/>
                    </a:lnTo>
                    <a:lnTo>
                      <a:pt x="8904" y="27874"/>
                    </a:lnTo>
                    <a:lnTo>
                      <a:pt x="9495" y="27795"/>
                    </a:lnTo>
                    <a:lnTo>
                      <a:pt x="10086" y="27697"/>
                    </a:lnTo>
                    <a:lnTo>
                      <a:pt x="10677" y="27578"/>
                    </a:lnTo>
                    <a:lnTo>
                      <a:pt x="11603" y="27362"/>
                    </a:lnTo>
                    <a:lnTo>
                      <a:pt x="12528" y="27145"/>
                    </a:lnTo>
                    <a:lnTo>
                      <a:pt x="13494" y="26869"/>
                    </a:lnTo>
                    <a:lnTo>
                      <a:pt x="14459" y="26574"/>
                    </a:lnTo>
                    <a:lnTo>
                      <a:pt x="15463" y="26259"/>
                    </a:lnTo>
                    <a:lnTo>
                      <a:pt x="16468" y="25904"/>
                    </a:lnTo>
                    <a:lnTo>
                      <a:pt x="17473" y="25530"/>
                    </a:lnTo>
                    <a:lnTo>
                      <a:pt x="18497" y="25136"/>
                    </a:lnTo>
                    <a:lnTo>
                      <a:pt x="19541" y="24702"/>
                    </a:lnTo>
                    <a:lnTo>
                      <a:pt x="20565" y="24249"/>
                    </a:lnTo>
                    <a:lnTo>
                      <a:pt x="21609" y="23777"/>
                    </a:lnTo>
                    <a:lnTo>
                      <a:pt x="22653" y="23264"/>
                    </a:lnTo>
                    <a:lnTo>
                      <a:pt x="23717" y="22752"/>
                    </a:lnTo>
                    <a:lnTo>
                      <a:pt x="24761" y="22201"/>
                    </a:lnTo>
                    <a:lnTo>
                      <a:pt x="25805" y="21630"/>
                    </a:lnTo>
                    <a:lnTo>
                      <a:pt x="26849" y="21039"/>
                    </a:lnTo>
                    <a:lnTo>
                      <a:pt x="27814" y="20467"/>
                    </a:lnTo>
                    <a:lnTo>
                      <a:pt x="28760" y="19896"/>
                    </a:lnTo>
                    <a:lnTo>
                      <a:pt x="29686" y="19305"/>
                    </a:lnTo>
                    <a:lnTo>
                      <a:pt x="30592" y="18714"/>
                    </a:lnTo>
                    <a:lnTo>
                      <a:pt x="31478" y="18104"/>
                    </a:lnTo>
                    <a:lnTo>
                      <a:pt x="32345" y="17493"/>
                    </a:lnTo>
                    <a:lnTo>
                      <a:pt x="33192" y="16882"/>
                    </a:lnTo>
                    <a:lnTo>
                      <a:pt x="33999" y="16272"/>
                    </a:lnTo>
                    <a:lnTo>
                      <a:pt x="34787" y="15641"/>
                    </a:lnTo>
                    <a:lnTo>
                      <a:pt x="35556" y="15031"/>
                    </a:lnTo>
                    <a:lnTo>
                      <a:pt x="36304" y="14400"/>
                    </a:lnTo>
                    <a:lnTo>
                      <a:pt x="37013" y="13770"/>
                    </a:lnTo>
                    <a:lnTo>
                      <a:pt x="37703" y="13159"/>
                    </a:lnTo>
                    <a:lnTo>
                      <a:pt x="38372" y="12529"/>
                    </a:lnTo>
                    <a:lnTo>
                      <a:pt x="39003" y="11899"/>
                    </a:lnTo>
                    <a:lnTo>
                      <a:pt x="39594" y="11288"/>
                    </a:lnTo>
                    <a:lnTo>
                      <a:pt x="40165" y="10658"/>
                    </a:lnTo>
                    <a:lnTo>
                      <a:pt x="40697" y="10047"/>
                    </a:lnTo>
                    <a:lnTo>
                      <a:pt x="41209" y="9436"/>
                    </a:lnTo>
                    <a:lnTo>
                      <a:pt x="41682" y="8845"/>
                    </a:lnTo>
                    <a:lnTo>
                      <a:pt x="42135" y="8235"/>
                    </a:lnTo>
                    <a:lnTo>
                      <a:pt x="42548" y="7644"/>
                    </a:lnTo>
                    <a:lnTo>
                      <a:pt x="42923" y="7053"/>
                    </a:lnTo>
                    <a:lnTo>
                      <a:pt x="43258" y="6482"/>
                    </a:lnTo>
                    <a:lnTo>
                      <a:pt x="43573" y="5910"/>
                    </a:lnTo>
                    <a:lnTo>
                      <a:pt x="43829" y="5339"/>
                    </a:lnTo>
                    <a:lnTo>
                      <a:pt x="44065" y="4788"/>
                    </a:lnTo>
                    <a:lnTo>
                      <a:pt x="44262" y="4256"/>
                    </a:lnTo>
                    <a:lnTo>
                      <a:pt x="44400" y="3724"/>
                    </a:lnTo>
                    <a:lnTo>
                      <a:pt x="44518" y="3192"/>
                    </a:lnTo>
                    <a:lnTo>
                      <a:pt x="44577" y="2680"/>
                    </a:lnTo>
                    <a:lnTo>
                      <a:pt x="44617" y="2168"/>
                    </a:lnTo>
                    <a:lnTo>
                      <a:pt x="44597" y="1872"/>
                    </a:lnTo>
                    <a:lnTo>
                      <a:pt x="44577" y="1596"/>
                    </a:lnTo>
                    <a:lnTo>
                      <a:pt x="44538" y="1301"/>
                    </a:lnTo>
                    <a:lnTo>
                      <a:pt x="44479" y="1025"/>
                    </a:lnTo>
                    <a:lnTo>
                      <a:pt x="44400" y="769"/>
                    </a:lnTo>
                    <a:lnTo>
                      <a:pt x="44302" y="493"/>
                    </a:lnTo>
                    <a:lnTo>
                      <a:pt x="44183" y="237"/>
                    </a:lnTo>
                    <a:lnTo>
                      <a:pt x="440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1"/>
              <p:cNvSpPr/>
              <p:nvPr/>
            </p:nvSpPr>
            <p:spPr>
              <a:xfrm>
                <a:off x="2439975" y="637975"/>
                <a:ext cx="1231650" cy="450150"/>
              </a:xfrm>
              <a:custGeom>
                <a:avLst/>
                <a:gdLst/>
                <a:ahLst/>
                <a:cxnLst/>
                <a:rect l="l" t="t" r="r" b="b"/>
                <a:pathLst>
                  <a:path w="49266" h="18006" extrusionOk="0">
                    <a:moveTo>
                      <a:pt x="118" y="1"/>
                    </a:moveTo>
                    <a:lnTo>
                      <a:pt x="79" y="218"/>
                    </a:lnTo>
                    <a:lnTo>
                      <a:pt x="39" y="454"/>
                    </a:lnTo>
                    <a:lnTo>
                      <a:pt x="20" y="671"/>
                    </a:lnTo>
                    <a:lnTo>
                      <a:pt x="0" y="887"/>
                    </a:lnTo>
                    <a:lnTo>
                      <a:pt x="20" y="1143"/>
                    </a:lnTo>
                    <a:lnTo>
                      <a:pt x="39" y="1400"/>
                    </a:lnTo>
                    <a:lnTo>
                      <a:pt x="79" y="1675"/>
                    </a:lnTo>
                    <a:lnTo>
                      <a:pt x="138" y="1931"/>
                    </a:lnTo>
                    <a:lnTo>
                      <a:pt x="217" y="2187"/>
                    </a:lnTo>
                    <a:lnTo>
                      <a:pt x="296" y="2444"/>
                    </a:lnTo>
                    <a:lnTo>
                      <a:pt x="414" y="2700"/>
                    </a:lnTo>
                    <a:lnTo>
                      <a:pt x="532" y="2956"/>
                    </a:lnTo>
                    <a:lnTo>
                      <a:pt x="768" y="3409"/>
                    </a:lnTo>
                    <a:lnTo>
                      <a:pt x="1044" y="3862"/>
                    </a:lnTo>
                    <a:lnTo>
                      <a:pt x="1359" y="4315"/>
                    </a:lnTo>
                    <a:lnTo>
                      <a:pt x="1694" y="4768"/>
                    </a:lnTo>
                    <a:lnTo>
                      <a:pt x="2029" y="5162"/>
                    </a:lnTo>
                    <a:lnTo>
                      <a:pt x="2403" y="5556"/>
                    </a:lnTo>
                    <a:lnTo>
                      <a:pt x="2797" y="5950"/>
                    </a:lnTo>
                    <a:lnTo>
                      <a:pt x="3211" y="6344"/>
                    </a:lnTo>
                    <a:lnTo>
                      <a:pt x="3644" y="6757"/>
                    </a:lnTo>
                    <a:lnTo>
                      <a:pt x="4097" y="7151"/>
                    </a:lnTo>
                    <a:lnTo>
                      <a:pt x="4590" y="7545"/>
                    </a:lnTo>
                    <a:lnTo>
                      <a:pt x="5102" y="7939"/>
                    </a:lnTo>
                    <a:lnTo>
                      <a:pt x="5890" y="8511"/>
                    </a:lnTo>
                    <a:lnTo>
                      <a:pt x="6737" y="9102"/>
                    </a:lnTo>
                    <a:lnTo>
                      <a:pt x="7623" y="9673"/>
                    </a:lnTo>
                    <a:lnTo>
                      <a:pt x="8569" y="10244"/>
                    </a:lnTo>
                    <a:lnTo>
                      <a:pt x="9534" y="10796"/>
                    </a:lnTo>
                    <a:lnTo>
                      <a:pt x="10558" y="11347"/>
                    </a:lnTo>
                    <a:lnTo>
                      <a:pt x="11602" y="11879"/>
                    </a:lnTo>
                    <a:lnTo>
                      <a:pt x="12666" y="12411"/>
                    </a:lnTo>
                    <a:lnTo>
                      <a:pt x="13789" y="12903"/>
                    </a:lnTo>
                    <a:lnTo>
                      <a:pt x="14912" y="13396"/>
                    </a:lnTo>
                    <a:lnTo>
                      <a:pt x="16074" y="13869"/>
                    </a:lnTo>
                    <a:lnTo>
                      <a:pt x="17275" y="14322"/>
                    </a:lnTo>
                    <a:lnTo>
                      <a:pt x="18477" y="14735"/>
                    </a:lnTo>
                    <a:lnTo>
                      <a:pt x="19698" y="15149"/>
                    </a:lnTo>
                    <a:lnTo>
                      <a:pt x="20939" y="15523"/>
                    </a:lnTo>
                    <a:lnTo>
                      <a:pt x="22200" y="15878"/>
                    </a:lnTo>
                    <a:lnTo>
                      <a:pt x="23205" y="16134"/>
                    </a:lnTo>
                    <a:lnTo>
                      <a:pt x="24209" y="16370"/>
                    </a:lnTo>
                    <a:lnTo>
                      <a:pt x="25194" y="16607"/>
                    </a:lnTo>
                    <a:lnTo>
                      <a:pt x="26179" y="16823"/>
                    </a:lnTo>
                    <a:lnTo>
                      <a:pt x="27144" y="17001"/>
                    </a:lnTo>
                    <a:lnTo>
                      <a:pt x="28109" y="17178"/>
                    </a:lnTo>
                    <a:lnTo>
                      <a:pt x="29075" y="17335"/>
                    </a:lnTo>
                    <a:lnTo>
                      <a:pt x="30020" y="17473"/>
                    </a:lnTo>
                    <a:lnTo>
                      <a:pt x="30946" y="17611"/>
                    </a:lnTo>
                    <a:lnTo>
                      <a:pt x="31852" y="17710"/>
                    </a:lnTo>
                    <a:lnTo>
                      <a:pt x="32758" y="17808"/>
                    </a:lnTo>
                    <a:lnTo>
                      <a:pt x="33645" y="17887"/>
                    </a:lnTo>
                    <a:lnTo>
                      <a:pt x="34531" y="17946"/>
                    </a:lnTo>
                    <a:lnTo>
                      <a:pt x="35378" y="17985"/>
                    </a:lnTo>
                    <a:lnTo>
                      <a:pt x="36225" y="18005"/>
                    </a:lnTo>
                    <a:lnTo>
                      <a:pt x="37033" y="18005"/>
                    </a:lnTo>
                    <a:lnTo>
                      <a:pt x="38234" y="17985"/>
                    </a:lnTo>
                    <a:lnTo>
                      <a:pt x="39377" y="17946"/>
                    </a:lnTo>
                    <a:lnTo>
                      <a:pt x="40460" y="17848"/>
                    </a:lnTo>
                    <a:lnTo>
                      <a:pt x="41504" y="17729"/>
                    </a:lnTo>
                    <a:lnTo>
                      <a:pt x="42253" y="17611"/>
                    </a:lnTo>
                    <a:lnTo>
                      <a:pt x="42982" y="17473"/>
                    </a:lnTo>
                    <a:lnTo>
                      <a:pt x="43671" y="17296"/>
                    </a:lnTo>
                    <a:lnTo>
                      <a:pt x="44321" y="17119"/>
                    </a:lnTo>
                    <a:lnTo>
                      <a:pt x="44794" y="16981"/>
                    </a:lnTo>
                    <a:lnTo>
                      <a:pt x="45247" y="16823"/>
                    </a:lnTo>
                    <a:lnTo>
                      <a:pt x="45680" y="16646"/>
                    </a:lnTo>
                    <a:lnTo>
                      <a:pt x="46094" y="16469"/>
                    </a:lnTo>
                    <a:lnTo>
                      <a:pt x="46488" y="16252"/>
                    </a:lnTo>
                    <a:lnTo>
                      <a:pt x="46862" y="16055"/>
                    </a:lnTo>
                    <a:lnTo>
                      <a:pt x="47217" y="15819"/>
                    </a:lnTo>
                    <a:lnTo>
                      <a:pt x="47552" y="15582"/>
                    </a:lnTo>
                    <a:lnTo>
                      <a:pt x="47847" y="15346"/>
                    </a:lnTo>
                    <a:lnTo>
                      <a:pt x="48143" y="15070"/>
                    </a:lnTo>
                    <a:lnTo>
                      <a:pt x="48399" y="14794"/>
                    </a:lnTo>
                    <a:lnTo>
                      <a:pt x="48615" y="14499"/>
                    </a:lnTo>
                    <a:lnTo>
                      <a:pt x="48832" y="14184"/>
                    </a:lnTo>
                    <a:lnTo>
                      <a:pt x="49009" y="13849"/>
                    </a:lnTo>
                    <a:lnTo>
                      <a:pt x="49147" y="13514"/>
                    </a:lnTo>
                    <a:lnTo>
                      <a:pt x="49265" y="13159"/>
                    </a:lnTo>
                    <a:lnTo>
                      <a:pt x="48103" y="12864"/>
                    </a:lnTo>
                    <a:lnTo>
                      <a:pt x="48024" y="13081"/>
                    </a:lnTo>
                    <a:lnTo>
                      <a:pt x="47946" y="13278"/>
                    </a:lnTo>
                    <a:lnTo>
                      <a:pt x="47827" y="13494"/>
                    </a:lnTo>
                    <a:lnTo>
                      <a:pt x="47709" y="13691"/>
                    </a:lnTo>
                    <a:lnTo>
                      <a:pt x="47591" y="13869"/>
                    </a:lnTo>
                    <a:lnTo>
                      <a:pt x="47453" y="14026"/>
                    </a:lnTo>
                    <a:lnTo>
                      <a:pt x="47295" y="14203"/>
                    </a:lnTo>
                    <a:lnTo>
                      <a:pt x="47138" y="14361"/>
                    </a:lnTo>
                    <a:lnTo>
                      <a:pt x="46941" y="14519"/>
                    </a:lnTo>
                    <a:lnTo>
                      <a:pt x="46744" y="14676"/>
                    </a:lnTo>
                    <a:lnTo>
                      <a:pt x="46547" y="14834"/>
                    </a:lnTo>
                    <a:lnTo>
                      <a:pt x="46311" y="14972"/>
                    </a:lnTo>
                    <a:lnTo>
                      <a:pt x="45936" y="15188"/>
                    </a:lnTo>
                    <a:lnTo>
                      <a:pt x="45542" y="15385"/>
                    </a:lnTo>
                    <a:lnTo>
                      <a:pt x="45109" y="15582"/>
                    </a:lnTo>
                    <a:lnTo>
                      <a:pt x="44656" y="15760"/>
                    </a:lnTo>
                    <a:lnTo>
                      <a:pt x="44163" y="15917"/>
                    </a:lnTo>
                    <a:lnTo>
                      <a:pt x="43632" y="16075"/>
                    </a:lnTo>
                    <a:lnTo>
                      <a:pt x="43080" y="16213"/>
                    </a:lnTo>
                    <a:lnTo>
                      <a:pt x="42509" y="16331"/>
                    </a:lnTo>
                    <a:lnTo>
                      <a:pt x="41898" y="16449"/>
                    </a:lnTo>
                    <a:lnTo>
                      <a:pt x="41288" y="16528"/>
                    </a:lnTo>
                    <a:lnTo>
                      <a:pt x="40637" y="16626"/>
                    </a:lnTo>
                    <a:lnTo>
                      <a:pt x="39948" y="16685"/>
                    </a:lnTo>
                    <a:lnTo>
                      <a:pt x="39259" y="16744"/>
                    </a:lnTo>
                    <a:lnTo>
                      <a:pt x="38530" y="16784"/>
                    </a:lnTo>
                    <a:lnTo>
                      <a:pt x="37801" y="16804"/>
                    </a:lnTo>
                    <a:lnTo>
                      <a:pt x="36245" y="16804"/>
                    </a:lnTo>
                    <a:lnTo>
                      <a:pt x="35417" y="16764"/>
                    </a:lnTo>
                    <a:lnTo>
                      <a:pt x="34590" y="16725"/>
                    </a:lnTo>
                    <a:lnTo>
                      <a:pt x="33743" y="16685"/>
                    </a:lnTo>
                    <a:lnTo>
                      <a:pt x="32876" y="16607"/>
                    </a:lnTo>
                    <a:lnTo>
                      <a:pt x="31990" y="16508"/>
                    </a:lnTo>
                    <a:lnTo>
                      <a:pt x="31084" y="16410"/>
                    </a:lnTo>
                    <a:lnTo>
                      <a:pt x="30178" y="16291"/>
                    </a:lnTo>
                    <a:lnTo>
                      <a:pt x="29252" y="16154"/>
                    </a:lnTo>
                    <a:lnTo>
                      <a:pt x="28326" y="15996"/>
                    </a:lnTo>
                    <a:lnTo>
                      <a:pt x="27381" y="15819"/>
                    </a:lnTo>
                    <a:lnTo>
                      <a:pt x="26415" y="15641"/>
                    </a:lnTo>
                    <a:lnTo>
                      <a:pt x="25450" y="15425"/>
                    </a:lnTo>
                    <a:lnTo>
                      <a:pt x="24485" y="15208"/>
                    </a:lnTo>
                    <a:lnTo>
                      <a:pt x="23500" y="14972"/>
                    </a:lnTo>
                    <a:lnTo>
                      <a:pt x="22515" y="14716"/>
                    </a:lnTo>
                    <a:lnTo>
                      <a:pt x="21432" y="14420"/>
                    </a:lnTo>
                    <a:lnTo>
                      <a:pt x="20388" y="14085"/>
                    </a:lnTo>
                    <a:lnTo>
                      <a:pt x="19324" y="13750"/>
                    </a:lnTo>
                    <a:lnTo>
                      <a:pt x="18300" y="13396"/>
                    </a:lnTo>
                    <a:lnTo>
                      <a:pt x="17275" y="13022"/>
                    </a:lnTo>
                    <a:lnTo>
                      <a:pt x="16271" y="12647"/>
                    </a:lnTo>
                    <a:lnTo>
                      <a:pt x="15266" y="12234"/>
                    </a:lnTo>
                    <a:lnTo>
                      <a:pt x="14301" y="11820"/>
                    </a:lnTo>
                    <a:lnTo>
                      <a:pt x="12902" y="11170"/>
                    </a:lnTo>
                    <a:lnTo>
                      <a:pt x="11543" y="10500"/>
                    </a:lnTo>
                    <a:lnTo>
                      <a:pt x="10243" y="9811"/>
                    </a:lnTo>
                    <a:lnTo>
                      <a:pt x="9002" y="9102"/>
                    </a:lnTo>
                    <a:lnTo>
                      <a:pt x="8116" y="8570"/>
                    </a:lnTo>
                    <a:lnTo>
                      <a:pt x="7288" y="8018"/>
                    </a:lnTo>
                    <a:lnTo>
                      <a:pt x="6481" y="7467"/>
                    </a:lnTo>
                    <a:lnTo>
                      <a:pt x="5732" y="6915"/>
                    </a:lnTo>
                    <a:lnTo>
                      <a:pt x="5043" y="6364"/>
                    </a:lnTo>
                    <a:lnTo>
                      <a:pt x="4393" y="5812"/>
                    </a:lnTo>
                    <a:lnTo>
                      <a:pt x="3802" y="5260"/>
                    </a:lnTo>
                    <a:lnTo>
                      <a:pt x="3270" y="4709"/>
                    </a:lnTo>
                    <a:lnTo>
                      <a:pt x="2778" y="4177"/>
                    </a:lnTo>
                    <a:lnTo>
                      <a:pt x="2364" y="3665"/>
                    </a:lnTo>
                    <a:lnTo>
                      <a:pt x="2009" y="3153"/>
                    </a:lnTo>
                    <a:lnTo>
                      <a:pt x="1852" y="2897"/>
                    </a:lnTo>
                    <a:lnTo>
                      <a:pt x="1714" y="2641"/>
                    </a:lnTo>
                    <a:lnTo>
                      <a:pt x="1596" y="2404"/>
                    </a:lnTo>
                    <a:lnTo>
                      <a:pt x="1497" y="2168"/>
                    </a:lnTo>
                    <a:lnTo>
                      <a:pt x="1399" y="1951"/>
                    </a:lnTo>
                    <a:lnTo>
                      <a:pt x="1340" y="1715"/>
                    </a:lnTo>
                    <a:lnTo>
                      <a:pt x="1280" y="1498"/>
                    </a:lnTo>
                    <a:lnTo>
                      <a:pt x="1241" y="1301"/>
                    </a:lnTo>
                    <a:lnTo>
                      <a:pt x="1221" y="1084"/>
                    </a:lnTo>
                    <a:lnTo>
                      <a:pt x="1221" y="887"/>
                    </a:lnTo>
                    <a:lnTo>
                      <a:pt x="1221" y="592"/>
                    </a:lnTo>
                    <a:lnTo>
                      <a:pt x="1280" y="316"/>
                    </a:lnTo>
                    <a:lnTo>
                      <a:pt x="1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1"/>
              <p:cNvSpPr/>
              <p:nvPr/>
            </p:nvSpPr>
            <p:spPr>
              <a:xfrm>
                <a:off x="2675350" y="251900"/>
                <a:ext cx="699800" cy="1114950"/>
              </a:xfrm>
              <a:custGeom>
                <a:avLst/>
                <a:gdLst/>
                <a:ahLst/>
                <a:cxnLst/>
                <a:rect l="l" t="t" r="r" b="b"/>
                <a:pathLst>
                  <a:path w="27992" h="44598" extrusionOk="0">
                    <a:moveTo>
                      <a:pt x="2562" y="1"/>
                    </a:moveTo>
                    <a:lnTo>
                      <a:pt x="2227" y="217"/>
                    </a:lnTo>
                    <a:lnTo>
                      <a:pt x="1931" y="454"/>
                    </a:lnTo>
                    <a:lnTo>
                      <a:pt x="1655" y="729"/>
                    </a:lnTo>
                    <a:lnTo>
                      <a:pt x="1399" y="1025"/>
                    </a:lnTo>
                    <a:lnTo>
                      <a:pt x="1222" y="1261"/>
                    </a:lnTo>
                    <a:lnTo>
                      <a:pt x="1045" y="1517"/>
                    </a:lnTo>
                    <a:lnTo>
                      <a:pt x="907" y="1773"/>
                    </a:lnTo>
                    <a:lnTo>
                      <a:pt x="769" y="2049"/>
                    </a:lnTo>
                    <a:lnTo>
                      <a:pt x="631" y="2345"/>
                    </a:lnTo>
                    <a:lnTo>
                      <a:pt x="533" y="2640"/>
                    </a:lnTo>
                    <a:lnTo>
                      <a:pt x="414" y="2955"/>
                    </a:lnTo>
                    <a:lnTo>
                      <a:pt x="336" y="3270"/>
                    </a:lnTo>
                    <a:lnTo>
                      <a:pt x="257" y="3605"/>
                    </a:lnTo>
                    <a:lnTo>
                      <a:pt x="178" y="3940"/>
                    </a:lnTo>
                    <a:lnTo>
                      <a:pt x="139" y="4295"/>
                    </a:lnTo>
                    <a:lnTo>
                      <a:pt x="80" y="4669"/>
                    </a:lnTo>
                    <a:lnTo>
                      <a:pt x="21" y="5418"/>
                    </a:lnTo>
                    <a:lnTo>
                      <a:pt x="1" y="6206"/>
                    </a:lnTo>
                    <a:lnTo>
                      <a:pt x="21" y="6698"/>
                    </a:lnTo>
                    <a:lnTo>
                      <a:pt x="40" y="7230"/>
                    </a:lnTo>
                    <a:lnTo>
                      <a:pt x="80" y="7742"/>
                    </a:lnTo>
                    <a:lnTo>
                      <a:pt x="119" y="8294"/>
                    </a:lnTo>
                    <a:lnTo>
                      <a:pt x="178" y="8845"/>
                    </a:lnTo>
                    <a:lnTo>
                      <a:pt x="257" y="9397"/>
                    </a:lnTo>
                    <a:lnTo>
                      <a:pt x="454" y="10559"/>
                    </a:lnTo>
                    <a:lnTo>
                      <a:pt x="651" y="11445"/>
                    </a:lnTo>
                    <a:lnTo>
                      <a:pt x="868" y="12371"/>
                    </a:lnTo>
                    <a:lnTo>
                      <a:pt x="1104" y="13317"/>
                    </a:lnTo>
                    <a:lnTo>
                      <a:pt x="1380" y="14282"/>
                    </a:lnTo>
                    <a:lnTo>
                      <a:pt x="1695" y="15247"/>
                    </a:lnTo>
                    <a:lnTo>
                      <a:pt x="2030" y="16252"/>
                    </a:lnTo>
                    <a:lnTo>
                      <a:pt x="2404" y="17256"/>
                    </a:lnTo>
                    <a:lnTo>
                      <a:pt x="2798" y="18281"/>
                    </a:lnTo>
                    <a:lnTo>
                      <a:pt x="3212" y="19325"/>
                    </a:lnTo>
                    <a:lnTo>
                      <a:pt x="3665" y="20369"/>
                    </a:lnTo>
                    <a:lnTo>
                      <a:pt x="4137" y="21432"/>
                    </a:lnTo>
                    <a:lnTo>
                      <a:pt x="4650" y="22516"/>
                    </a:lnTo>
                    <a:lnTo>
                      <a:pt x="5181" y="23579"/>
                    </a:lnTo>
                    <a:lnTo>
                      <a:pt x="5733" y="24663"/>
                    </a:lnTo>
                    <a:lnTo>
                      <a:pt x="6324" y="25746"/>
                    </a:lnTo>
                    <a:lnTo>
                      <a:pt x="6954" y="26830"/>
                    </a:lnTo>
                    <a:lnTo>
                      <a:pt x="7526" y="27814"/>
                    </a:lnTo>
                    <a:lnTo>
                      <a:pt x="8097" y="28760"/>
                    </a:lnTo>
                    <a:lnTo>
                      <a:pt x="8688" y="29686"/>
                    </a:lnTo>
                    <a:lnTo>
                      <a:pt x="9279" y="30592"/>
                    </a:lnTo>
                    <a:lnTo>
                      <a:pt x="9870" y="31478"/>
                    </a:lnTo>
                    <a:lnTo>
                      <a:pt x="10480" y="32345"/>
                    </a:lnTo>
                    <a:lnTo>
                      <a:pt x="11091" y="33192"/>
                    </a:lnTo>
                    <a:lnTo>
                      <a:pt x="11721" y="34000"/>
                    </a:lnTo>
                    <a:lnTo>
                      <a:pt x="12332" y="34788"/>
                    </a:lnTo>
                    <a:lnTo>
                      <a:pt x="12962" y="35556"/>
                    </a:lnTo>
                    <a:lnTo>
                      <a:pt x="13573" y="36304"/>
                    </a:lnTo>
                    <a:lnTo>
                      <a:pt x="14203" y="37014"/>
                    </a:lnTo>
                    <a:lnTo>
                      <a:pt x="14834" y="37703"/>
                    </a:lnTo>
                    <a:lnTo>
                      <a:pt x="15464" y="38353"/>
                    </a:lnTo>
                    <a:lnTo>
                      <a:pt x="16075" y="38983"/>
                    </a:lnTo>
                    <a:lnTo>
                      <a:pt x="16705" y="39594"/>
                    </a:lnTo>
                    <a:lnTo>
                      <a:pt x="17316" y="40165"/>
                    </a:lnTo>
                    <a:lnTo>
                      <a:pt x="17926" y="40697"/>
                    </a:lnTo>
                    <a:lnTo>
                      <a:pt x="18537" y="41209"/>
                    </a:lnTo>
                    <a:lnTo>
                      <a:pt x="19147" y="41682"/>
                    </a:lnTo>
                    <a:lnTo>
                      <a:pt x="19738" y="42135"/>
                    </a:lnTo>
                    <a:lnTo>
                      <a:pt x="20349" y="42549"/>
                    </a:lnTo>
                    <a:lnTo>
                      <a:pt x="20920" y="42923"/>
                    </a:lnTo>
                    <a:lnTo>
                      <a:pt x="21511" y="43258"/>
                    </a:lnTo>
                    <a:lnTo>
                      <a:pt x="22083" y="43553"/>
                    </a:lnTo>
                    <a:lnTo>
                      <a:pt x="22634" y="43829"/>
                    </a:lnTo>
                    <a:lnTo>
                      <a:pt x="23186" y="44066"/>
                    </a:lnTo>
                    <a:lnTo>
                      <a:pt x="23737" y="44243"/>
                    </a:lnTo>
                    <a:lnTo>
                      <a:pt x="24269" y="44400"/>
                    </a:lnTo>
                    <a:lnTo>
                      <a:pt x="24801" y="44519"/>
                    </a:lnTo>
                    <a:lnTo>
                      <a:pt x="25313" y="44578"/>
                    </a:lnTo>
                    <a:lnTo>
                      <a:pt x="25825" y="44597"/>
                    </a:lnTo>
                    <a:lnTo>
                      <a:pt x="26101" y="44597"/>
                    </a:lnTo>
                    <a:lnTo>
                      <a:pt x="26396" y="44578"/>
                    </a:lnTo>
                    <a:lnTo>
                      <a:pt x="26672" y="44538"/>
                    </a:lnTo>
                    <a:lnTo>
                      <a:pt x="26948" y="44479"/>
                    </a:lnTo>
                    <a:lnTo>
                      <a:pt x="27224" y="44400"/>
                    </a:lnTo>
                    <a:lnTo>
                      <a:pt x="27480" y="44302"/>
                    </a:lnTo>
                    <a:lnTo>
                      <a:pt x="27736" y="44184"/>
                    </a:lnTo>
                    <a:lnTo>
                      <a:pt x="27992" y="44046"/>
                    </a:lnTo>
                    <a:lnTo>
                      <a:pt x="27381" y="43002"/>
                    </a:lnTo>
                    <a:lnTo>
                      <a:pt x="27224" y="43100"/>
                    </a:lnTo>
                    <a:lnTo>
                      <a:pt x="27046" y="43179"/>
                    </a:lnTo>
                    <a:lnTo>
                      <a:pt x="26849" y="43238"/>
                    </a:lnTo>
                    <a:lnTo>
                      <a:pt x="26653" y="43297"/>
                    </a:lnTo>
                    <a:lnTo>
                      <a:pt x="26456" y="43337"/>
                    </a:lnTo>
                    <a:lnTo>
                      <a:pt x="26259" y="43376"/>
                    </a:lnTo>
                    <a:lnTo>
                      <a:pt x="26042" y="43396"/>
                    </a:lnTo>
                    <a:lnTo>
                      <a:pt x="25825" y="43396"/>
                    </a:lnTo>
                    <a:lnTo>
                      <a:pt x="25412" y="43376"/>
                    </a:lnTo>
                    <a:lnTo>
                      <a:pt x="24998" y="43337"/>
                    </a:lnTo>
                    <a:lnTo>
                      <a:pt x="24565" y="43238"/>
                    </a:lnTo>
                    <a:lnTo>
                      <a:pt x="24092" y="43100"/>
                    </a:lnTo>
                    <a:lnTo>
                      <a:pt x="23678" y="42962"/>
                    </a:lnTo>
                    <a:lnTo>
                      <a:pt x="23245" y="42785"/>
                    </a:lnTo>
                    <a:lnTo>
                      <a:pt x="22811" y="42588"/>
                    </a:lnTo>
                    <a:lnTo>
                      <a:pt x="22358" y="42352"/>
                    </a:lnTo>
                    <a:lnTo>
                      <a:pt x="21886" y="42096"/>
                    </a:lnTo>
                    <a:lnTo>
                      <a:pt x="21413" y="41800"/>
                    </a:lnTo>
                    <a:lnTo>
                      <a:pt x="20940" y="41485"/>
                    </a:lnTo>
                    <a:lnTo>
                      <a:pt x="20448" y="41150"/>
                    </a:lnTo>
                    <a:lnTo>
                      <a:pt x="19699" y="40599"/>
                    </a:lnTo>
                    <a:lnTo>
                      <a:pt x="18931" y="39968"/>
                    </a:lnTo>
                    <a:lnTo>
                      <a:pt x="18163" y="39299"/>
                    </a:lnTo>
                    <a:lnTo>
                      <a:pt x="17375" y="38570"/>
                    </a:lnTo>
                    <a:lnTo>
                      <a:pt x="16587" y="37801"/>
                    </a:lnTo>
                    <a:lnTo>
                      <a:pt x="15799" y="36954"/>
                    </a:lnTo>
                    <a:lnTo>
                      <a:pt x="14991" y="36088"/>
                    </a:lnTo>
                    <a:lnTo>
                      <a:pt x="14184" y="35162"/>
                    </a:lnTo>
                    <a:lnTo>
                      <a:pt x="13396" y="34177"/>
                    </a:lnTo>
                    <a:lnTo>
                      <a:pt x="12588" y="33172"/>
                    </a:lnTo>
                    <a:lnTo>
                      <a:pt x="11800" y="32109"/>
                    </a:lnTo>
                    <a:lnTo>
                      <a:pt x="11012" y="31006"/>
                    </a:lnTo>
                    <a:lnTo>
                      <a:pt x="10244" y="29863"/>
                    </a:lnTo>
                    <a:lnTo>
                      <a:pt x="9476" y="28701"/>
                    </a:lnTo>
                    <a:lnTo>
                      <a:pt x="8727" y="27480"/>
                    </a:lnTo>
                    <a:lnTo>
                      <a:pt x="7998" y="26239"/>
                    </a:lnTo>
                    <a:lnTo>
                      <a:pt x="7191" y="24801"/>
                    </a:lnTo>
                    <a:lnTo>
                      <a:pt x="6442" y="23382"/>
                    </a:lnTo>
                    <a:lnTo>
                      <a:pt x="5733" y="21984"/>
                    </a:lnTo>
                    <a:lnTo>
                      <a:pt x="5083" y="20585"/>
                    </a:lnTo>
                    <a:lnTo>
                      <a:pt x="4472" y="19206"/>
                    </a:lnTo>
                    <a:lnTo>
                      <a:pt x="3901" y="17847"/>
                    </a:lnTo>
                    <a:lnTo>
                      <a:pt x="3409" y="16508"/>
                    </a:lnTo>
                    <a:lnTo>
                      <a:pt x="2956" y="15208"/>
                    </a:lnTo>
                    <a:lnTo>
                      <a:pt x="2542" y="13927"/>
                    </a:lnTo>
                    <a:lnTo>
                      <a:pt x="2187" y="12686"/>
                    </a:lnTo>
                    <a:lnTo>
                      <a:pt x="1892" y="11485"/>
                    </a:lnTo>
                    <a:lnTo>
                      <a:pt x="1655" y="10322"/>
                    </a:lnTo>
                    <a:lnTo>
                      <a:pt x="1458" y="9219"/>
                    </a:lnTo>
                    <a:lnTo>
                      <a:pt x="1380" y="8687"/>
                    </a:lnTo>
                    <a:lnTo>
                      <a:pt x="1321" y="8156"/>
                    </a:lnTo>
                    <a:lnTo>
                      <a:pt x="1262" y="7643"/>
                    </a:lnTo>
                    <a:lnTo>
                      <a:pt x="1242" y="7151"/>
                    </a:lnTo>
                    <a:lnTo>
                      <a:pt x="1222" y="6678"/>
                    </a:lnTo>
                    <a:lnTo>
                      <a:pt x="1202" y="6206"/>
                    </a:lnTo>
                    <a:lnTo>
                      <a:pt x="1222" y="5713"/>
                    </a:lnTo>
                    <a:lnTo>
                      <a:pt x="1242" y="5240"/>
                    </a:lnTo>
                    <a:lnTo>
                      <a:pt x="1281" y="4787"/>
                    </a:lnTo>
                    <a:lnTo>
                      <a:pt x="1340" y="4354"/>
                    </a:lnTo>
                    <a:lnTo>
                      <a:pt x="1419" y="3960"/>
                    </a:lnTo>
                    <a:lnTo>
                      <a:pt x="1498" y="3566"/>
                    </a:lnTo>
                    <a:lnTo>
                      <a:pt x="1596" y="3211"/>
                    </a:lnTo>
                    <a:lnTo>
                      <a:pt x="1715" y="2876"/>
                    </a:lnTo>
                    <a:lnTo>
                      <a:pt x="1852" y="2561"/>
                    </a:lnTo>
                    <a:lnTo>
                      <a:pt x="2010" y="2266"/>
                    </a:lnTo>
                    <a:lnTo>
                      <a:pt x="2168" y="2010"/>
                    </a:lnTo>
                    <a:lnTo>
                      <a:pt x="2345" y="1773"/>
                    </a:lnTo>
                    <a:lnTo>
                      <a:pt x="2522" y="1557"/>
                    </a:lnTo>
                    <a:lnTo>
                      <a:pt x="2719" y="1360"/>
                    </a:lnTo>
                    <a:lnTo>
                      <a:pt x="2936" y="1182"/>
                    </a:lnTo>
                    <a:lnTo>
                      <a:pt x="3153" y="1045"/>
                    </a:lnTo>
                    <a:lnTo>
                      <a:pt x="25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146652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34"/>
        <p:cNvGrpSpPr/>
        <p:nvPr/>
      </p:nvGrpSpPr>
      <p:grpSpPr>
        <a:xfrm>
          <a:off x="0" y="0"/>
          <a:ext cx="0" cy="0"/>
          <a:chOff x="0" y="0"/>
          <a:chExt cx="0" cy="0"/>
        </a:xfrm>
      </p:grpSpPr>
      <p:grpSp>
        <p:nvGrpSpPr>
          <p:cNvPr id="2537" name="Google Shape;2537;p42"/>
          <p:cNvGrpSpPr/>
          <p:nvPr/>
        </p:nvGrpSpPr>
        <p:grpSpPr>
          <a:xfrm>
            <a:off x="96052" y="3589452"/>
            <a:ext cx="1825029" cy="1452352"/>
            <a:chOff x="4189650" y="1358950"/>
            <a:chExt cx="1222800" cy="973100"/>
          </a:xfrm>
        </p:grpSpPr>
        <p:sp>
          <p:nvSpPr>
            <p:cNvPr id="2538" name="Google Shape;2538;p42"/>
            <p:cNvSpPr/>
            <p:nvPr/>
          </p:nvSpPr>
          <p:spPr>
            <a:xfrm>
              <a:off x="4189650" y="1455475"/>
              <a:ext cx="1222800" cy="723925"/>
            </a:xfrm>
            <a:custGeom>
              <a:avLst/>
              <a:gdLst/>
              <a:ahLst/>
              <a:cxnLst/>
              <a:rect l="l" t="t" r="r" b="b"/>
              <a:pathLst>
                <a:path w="48912" h="28957" extrusionOk="0">
                  <a:moveTo>
                    <a:pt x="28169" y="0"/>
                  </a:moveTo>
                  <a:lnTo>
                    <a:pt x="3822" y="13946"/>
                  </a:lnTo>
                  <a:lnTo>
                    <a:pt x="296" y="16034"/>
                  </a:lnTo>
                  <a:lnTo>
                    <a:pt x="158" y="16133"/>
                  </a:lnTo>
                  <a:lnTo>
                    <a:pt x="80" y="16271"/>
                  </a:lnTo>
                  <a:lnTo>
                    <a:pt x="21" y="16409"/>
                  </a:lnTo>
                  <a:lnTo>
                    <a:pt x="1" y="16566"/>
                  </a:lnTo>
                  <a:lnTo>
                    <a:pt x="21" y="16704"/>
                  </a:lnTo>
                  <a:lnTo>
                    <a:pt x="80" y="16842"/>
                  </a:lnTo>
                  <a:lnTo>
                    <a:pt x="158" y="16980"/>
                  </a:lnTo>
                  <a:lnTo>
                    <a:pt x="296" y="17078"/>
                  </a:lnTo>
                  <a:lnTo>
                    <a:pt x="20566" y="28858"/>
                  </a:lnTo>
                  <a:lnTo>
                    <a:pt x="20704" y="28917"/>
                  </a:lnTo>
                  <a:lnTo>
                    <a:pt x="20861" y="28957"/>
                  </a:lnTo>
                  <a:lnTo>
                    <a:pt x="21019" y="28917"/>
                  </a:lnTo>
                  <a:lnTo>
                    <a:pt x="21176" y="28858"/>
                  </a:lnTo>
                  <a:lnTo>
                    <a:pt x="48616" y="12765"/>
                  </a:lnTo>
                  <a:lnTo>
                    <a:pt x="48754" y="12666"/>
                  </a:lnTo>
                  <a:lnTo>
                    <a:pt x="48833" y="12548"/>
                  </a:lnTo>
                  <a:lnTo>
                    <a:pt x="48892" y="12390"/>
                  </a:lnTo>
                  <a:lnTo>
                    <a:pt x="48911" y="12252"/>
                  </a:lnTo>
                  <a:lnTo>
                    <a:pt x="48892" y="12095"/>
                  </a:lnTo>
                  <a:lnTo>
                    <a:pt x="48833" y="11957"/>
                  </a:lnTo>
                  <a:lnTo>
                    <a:pt x="48734" y="11819"/>
                  </a:lnTo>
                  <a:lnTo>
                    <a:pt x="48616" y="11721"/>
                  </a:lnTo>
                  <a:lnTo>
                    <a:pt x="28169"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2"/>
            <p:cNvSpPr/>
            <p:nvPr/>
          </p:nvSpPr>
          <p:spPr>
            <a:xfrm>
              <a:off x="4285200" y="1804625"/>
              <a:ext cx="33500" cy="11350"/>
            </a:xfrm>
            <a:custGeom>
              <a:avLst/>
              <a:gdLst/>
              <a:ahLst/>
              <a:cxnLst/>
              <a:rect l="l" t="t" r="r" b="b"/>
              <a:pathLst>
                <a:path w="1340" h="454" extrusionOk="0">
                  <a:moveTo>
                    <a:pt x="473" y="0"/>
                  </a:moveTo>
                  <a:lnTo>
                    <a:pt x="0" y="276"/>
                  </a:lnTo>
                  <a:lnTo>
                    <a:pt x="138" y="355"/>
                  </a:lnTo>
                  <a:lnTo>
                    <a:pt x="256" y="394"/>
                  </a:lnTo>
                  <a:lnTo>
                    <a:pt x="375" y="434"/>
                  </a:lnTo>
                  <a:lnTo>
                    <a:pt x="493" y="453"/>
                  </a:lnTo>
                  <a:lnTo>
                    <a:pt x="591" y="453"/>
                  </a:lnTo>
                  <a:lnTo>
                    <a:pt x="690" y="434"/>
                  </a:lnTo>
                  <a:lnTo>
                    <a:pt x="788" y="414"/>
                  </a:lnTo>
                  <a:lnTo>
                    <a:pt x="867" y="374"/>
                  </a:lnTo>
                  <a:lnTo>
                    <a:pt x="1340" y="99"/>
                  </a:lnTo>
                  <a:lnTo>
                    <a:pt x="1340" y="99"/>
                  </a:lnTo>
                  <a:lnTo>
                    <a:pt x="1261" y="138"/>
                  </a:lnTo>
                  <a:lnTo>
                    <a:pt x="1162" y="158"/>
                  </a:lnTo>
                  <a:lnTo>
                    <a:pt x="1064" y="177"/>
                  </a:lnTo>
                  <a:lnTo>
                    <a:pt x="946" y="177"/>
                  </a:lnTo>
                  <a:lnTo>
                    <a:pt x="847" y="158"/>
                  </a:lnTo>
                  <a:lnTo>
                    <a:pt x="729" y="118"/>
                  </a:lnTo>
                  <a:lnTo>
                    <a:pt x="611" y="7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2"/>
            <p:cNvSpPr/>
            <p:nvPr/>
          </p:nvSpPr>
          <p:spPr>
            <a:xfrm>
              <a:off x="4254650" y="1732225"/>
              <a:ext cx="42400" cy="79300"/>
            </a:xfrm>
            <a:custGeom>
              <a:avLst/>
              <a:gdLst/>
              <a:ahLst/>
              <a:cxnLst/>
              <a:rect l="l" t="t" r="r" b="b"/>
              <a:pathLst>
                <a:path w="1696" h="3172" extrusionOk="0">
                  <a:moveTo>
                    <a:pt x="828" y="0"/>
                  </a:moveTo>
                  <a:lnTo>
                    <a:pt x="356" y="276"/>
                  </a:lnTo>
                  <a:lnTo>
                    <a:pt x="277" y="335"/>
                  </a:lnTo>
                  <a:lnTo>
                    <a:pt x="218" y="394"/>
                  </a:lnTo>
                  <a:lnTo>
                    <a:pt x="159" y="473"/>
                  </a:lnTo>
                  <a:lnTo>
                    <a:pt x="99" y="572"/>
                  </a:lnTo>
                  <a:lnTo>
                    <a:pt x="60" y="670"/>
                  </a:lnTo>
                  <a:lnTo>
                    <a:pt x="40" y="788"/>
                  </a:lnTo>
                  <a:lnTo>
                    <a:pt x="21" y="926"/>
                  </a:lnTo>
                  <a:lnTo>
                    <a:pt x="1" y="1064"/>
                  </a:lnTo>
                  <a:lnTo>
                    <a:pt x="21" y="1202"/>
                  </a:lnTo>
                  <a:lnTo>
                    <a:pt x="40" y="1360"/>
                  </a:lnTo>
                  <a:lnTo>
                    <a:pt x="99" y="1675"/>
                  </a:lnTo>
                  <a:lnTo>
                    <a:pt x="218" y="1970"/>
                  </a:lnTo>
                  <a:lnTo>
                    <a:pt x="356" y="2266"/>
                  </a:lnTo>
                  <a:lnTo>
                    <a:pt x="553" y="2542"/>
                  </a:lnTo>
                  <a:lnTo>
                    <a:pt x="750" y="2798"/>
                  </a:lnTo>
                  <a:lnTo>
                    <a:pt x="986" y="3014"/>
                  </a:lnTo>
                  <a:lnTo>
                    <a:pt x="1104" y="3093"/>
                  </a:lnTo>
                  <a:lnTo>
                    <a:pt x="1222" y="3172"/>
                  </a:lnTo>
                  <a:lnTo>
                    <a:pt x="1695" y="2896"/>
                  </a:lnTo>
                  <a:lnTo>
                    <a:pt x="1577" y="2817"/>
                  </a:lnTo>
                  <a:lnTo>
                    <a:pt x="1459" y="2739"/>
                  </a:lnTo>
                  <a:lnTo>
                    <a:pt x="1222" y="2522"/>
                  </a:lnTo>
                  <a:lnTo>
                    <a:pt x="1025" y="2266"/>
                  </a:lnTo>
                  <a:lnTo>
                    <a:pt x="828" y="1990"/>
                  </a:lnTo>
                  <a:lnTo>
                    <a:pt x="690" y="1695"/>
                  </a:lnTo>
                  <a:lnTo>
                    <a:pt x="572" y="1399"/>
                  </a:lnTo>
                  <a:lnTo>
                    <a:pt x="513" y="1084"/>
                  </a:lnTo>
                  <a:lnTo>
                    <a:pt x="493" y="946"/>
                  </a:lnTo>
                  <a:lnTo>
                    <a:pt x="474" y="788"/>
                  </a:lnTo>
                  <a:lnTo>
                    <a:pt x="493" y="651"/>
                  </a:lnTo>
                  <a:lnTo>
                    <a:pt x="513" y="513"/>
                  </a:lnTo>
                  <a:lnTo>
                    <a:pt x="533" y="394"/>
                  </a:lnTo>
                  <a:lnTo>
                    <a:pt x="572" y="296"/>
                  </a:lnTo>
                  <a:lnTo>
                    <a:pt x="631" y="197"/>
                  </a:lnTo>
                  <a:lnTo>
                    <a:pt x="690" y="119"/>
                  </a:lnTo>
                  <a:lnTo>
                    <a:pt x="750" y="60"/>
                  </a:lnTo>
                  <a:lnTo>
                    <a:pt x="828" y="0"/>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2"/>
            <p:cNvSpPr/>
            <p:nvPr/>
          </p:nvSpPr>
          <p:spPr>
            <a:xfrm>
              <a:off x="4257625" y="1719425"/>
              <a:ext cx="76850" cy="66000"/>
            </a:xfrm>
            <a:custGeom>
              <a:avLst/>
              <a:gdLst/>
              <a:ahLst/>
              <a:cxnLst/>
              <a:rect l="l" t="t" r="r" b="b"/>
              <a:pathLst>
                <a:path w="3074" h="2640" extrusionOk="0">
                  <a:moveTo>
                    <a:pt x="847" y="0"/>
                  </a:moveTo>
                  <a:lnTo>
                    <a:pt x="709" y="20"/>
                  </a:lnTo>
                  <a:lnTo>
                    <a:pt x="591" y="59"/>
                  </a:lnTo>
                  <a:lnTo>
                    <a:pt x="473" y="99"/>
                  </a:lnTo>
                  <a:lnTo>
                    <a:pt x="0" y="375"/>
                  </a:lnTo>
                  <a:lnTo>
                    <a:pt x="118" y="335"/>
                  </a:lnTo>
                  <a:lnTo>
                    <a:pt x="237" y="296"/>
                  </a:lnTo>
                  <a:lnTo>
                    <a:pt x="374" y="276"/>
                  </a:lnTo>
                  <a:lnTo>
                    <a:pt x="512" y="276"/>
                  </a:lnTo>
                  <a:lnTo>
                    <a:pt x="650" y="296"/>
                  </a:lnTo>
                  <a:lnTo>
                    <a:pt x="808" y="335"/>
                  </a:lnTo>
                  <a:lnTo>
                    <a:pt x="965" y="414"/>
                  </a:lnTo>
                  <a:lnTo>
                    <a:pt x="1123" y="493"/>
                  </a:lnTo>
                  <a:lnTo>
                    <a:pt x="1379" y="670"/>
                  </a:lnTo>
                  <a:lnTo>
                    <a:pt x="1615" y="887"/>
                  </a:lnTo>
                  <a:lnTo>
                    <a:pt x="1852" y="1123"/>
                  </a:lnTo>
                  <a:lnTo>
                    <a:pt x="2049" y="1399"/>
                  </a:lnTo>
                  <a:lnTo>
                    <a:pt x="2246" y="1694"/>
                  </a:lnTo>
                  <a:lnTo>
                    <a:pt x="2403" y="1990"/>
                  </a:lnTo>
                  <a:lnTo>
                    <a:pt x="2522" y="2305"/>
                  </a:lnTo>
                  <a:lnTo>
                    <a:pt x="2600" y="2640"/>
                  </a:lnTo>
                  <a:lnTo>
                    <a:pt x="3073" y="2364"/>
                  </a:lnTo>
                  <a:lnTo>
                    <a:pt x="2994" y="2049"/>
                  </a:lnTo>
                  <a:lnTo>
                    <a:pt x="2876" y="1714"/>
                  </a:lnTo>
                  <a:lnTo>
                    <a:pt x="2719" y="1419"/>
                  </a:lnTo>
                  <a:lnTo>
                    <a:pt x="2522" y="1123"/>
                  </a:lnTo>
                  <a:lnTo>
                    <a:pt x="2325" y="847"/>
                  </a:lnTo>
                  <a:lnTo>
                    <a:pt x="2088" y="611"/>
                  </a:lnTo>
                  <a:lnTo>
                    <a:pt x="1852" y="394"/>
                  </a:lnTo>
                  <a:lnTo>
                    <a:pt x="1596" y="217"/>
                  </a:lnTo>
                  <a:lnTo>
                    <a:pt x="1438" y="138"/>
                  </a:lnTo>
                  <a:lnTo>
                    <a:pt x="1281" y="79"/>
                  </a:lnTo>
                  <a:lnTo>
                    <a:pt x="1123" y="20"/>
                  </a:lnTo>
                  <a:lnTo>
                    <a:pt x="985"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2"/>
            <p:cNvSpPr/>
            <p:nvPr/>
          </p:nvSpPr>
          <p:spPr>
            <a:xfrm>
              <a:off x="4246300" y="1726325"/>
              <a:ext cx="76350" cy="100475"/>
            </a:xfrm>
            <a:custGeom>
              <a:avLst/>
              <a:gdLst/>
              <a:ahLst/>
              <a:cxnLst/>
              <a:rect l="l" t="t" r="r" b="b"/>
              <a:pathLst>
                <a:path w="3054" h="4019" extrusionOk="0">
                  <a:moveTo>
                    <a:pt x="827" y="0"/>
                  </a:moveTo>
                  <a:lnTo>
                    <a:pt x="690" y="20"/>
                  </a:lnTo>
                  <a:lnTo>
                    <a:pt x="571" y="59"/>
                  </a:lnTo>
                  <a:lnTo>
                    <a:pt x="473" y="99"/>
                  </a:lnTo>
                  <a:lnTo>
                    <a:pt x="374" y="177"/>
                  </a:lnTo>
                  <a:lnTo>
                    <a:pt x="276" y="256"/>
                  </a:lnTo>
                  <a:lnTo>
                    <a:pt x="197" y="355"/>
                  </a:lnTo>
                  <a:lnTo>
                    <a:pt x="138" y="473"/>
                  </a:lnTo>
                  <a:lnTo>
                    <a:pt x="79" y="611"/>
                  </a:lnTo>
                  <a:lnTo>
                    <a:pt x="40" y="768"/>
                  </a:lnTo>
                  <a:lnTo>
                    <a:pt x="20" y="926"/>
                  </a:lnTo>
                  <a:lnTo>
                    <a:pt x="0" y="1103"/>
                  </a:lnTo>
                  <a:lnTo>
                    <a:pt x="20" y="1300"/>
                  </a:lnTo>
                  <a:lnTo>
                    <a:pt x="40" y="1477"/>
                  </a:lnTo>
                  <a:lnTo>
                    <a:pt x="79" y="1674"/>
                  </a:lnTo>
                  <a:lnTo>
                    <a:pt x="118" y="1871"/>
                  </a:lnTo>
                  <a:lnTo>
                    <a:pt x="197" y="2068"/>
                  </a:lnTo>
                  <a:lnTo>
                    <a:pt x="276" y="2265"/>
                  </a:lnTo>
                  <a:lnTo>
                    <a:pt x="453" y="2640"/>
                  </a:lnTo>
                  <a:lnTo>
                    <a:pt x="690" y="2994"/>
                  </a:lnTo>
                  <a:lnTo>
                    <a:pt x="808" y="3152"/>
                  </a:lnTo>
                  <a:lnTo>
                    <a:pt x="946" y="3309"/>
                  </a:lnTo>
                  <a:lnTo>
                    <a:pt x="1103" y="3447"/>
                  </a:lnTo>
                  <a:lnTo>
                    <a:pt x="1241" y="3585"/>
                  </a:lnTo>
                  <a:lnTo>
                    <a:pt x="1399" y="3703"/>
                  </a:lnTo>
                  <a:lnTo>
                    <a:pt x="1556" y="3802"/>
                  </a:lnTo>
                  <a:lnTo>
                    <a:pt x="1793" y="3920"/>
                  </a:lnTo>
                  <a:lnTo>
                    <a:pt x="2029" y="3979"/>
                  </a:lnTo>
                  <a:lnTo>
                    <a:pt x="2226" y="4019"/>
                  </a:lnTo>
                  <a:lnTo>
                    <a:pt x="2423" y="3999"/>
                  </a:lnTo>
                  <a:lnTo>
                    <a:pt x="2600" y="3940"/>
                  </a:lnTo>
                  <a:lnTo>
                    <a:pt x="2758" y="3841"/>
                  </a:lnTo>
                  <a:lnTo>
                    <a:pt x="2896" y="3723"/>
                  </a:lnTo>
                  <a:lnTo>
                    <a:pt x="2994" y="3546"/>
                  </a:lnTo>
                  <a:lnTo>
                    <a:pt x="2620" y="3329"/>
                  </a:lnTo>
                  <a:lnTo>
                    <a:pt x="2521" y="3428"/>
                  </a:lnTo>
                  <a:lnTo>
                    <a:pt x="2423" y="3506"/>
                  </a:lnTo>
                  <a:lnTo>
                    <a:pt x="2305" y="3546"/>
                  </a:lnTo>
                  <a:lnTo>
                    <a:pt x="2167" y="3585"/>
                  </a:lnTo>
                  <a:lnTo>
                    <a:pt x="2029" y="3585"/>
                  </a:lnTo>
                  <a:lnTo>
                    <a:pt x="1891" y="3546"/>
                  </a:lnTo>
                  <a:lnTo>
                    <a:pt x="1734" y="3506"/>
                  </a:lnTo>
                  <a:lnTo>
                    <a:pt x="1556" y="3408"/>
                  </a:lnTo>
                  <a:lnTo>
                    <a:pt x="1438" y="3329"/>
                  </a:lnTo>
                  <a:lnTo>
                    <a:pt x="1320" y="3250"/>
                  </a:lnTo>
                  <a:lnTo>
                    <a:pt x="1084" y="3034"/>
                  </a:lnTo>
                  <a:lnTo>
                    <a:pt x="887" y="2778"/>
                  </a:lnTo>
                  <a:lnTo>
                    <a:pt x="690" y="2502"/>
                  </a:lnTo>
                  <a:lnTo>
                    <a:pt x="552" y="2206"/>
                  </a:lnTo>
                  <a:lnTo>
                    <a:pt x="433" y="1911"/>
                  </a:lnTo>
                  <a:lnTo>
                    <a:pt x="374" y="1596"/>
                  </a:lnTo>
                  <a:lnTo>
                    <a:pt x="355" y="1438"/>
                  </a:lnTo>
                  <a:lnTo>
                    <a:pt x="335" y="1300"/>
                  </a:lnTo>
                  <a:lnTo>
                    <a:pt x="355" y="1162"/>
                  </a:lnTo>
                  <a:lnTo>
                    <a:pt x="374" y="1024"/>
                  </a:lnTo>
                  <a:lnTo>
                    <a:pt x="394" y="906"/>
                  </a:lnTo>
                  <a:lnTo>
                    <a:pt x="433" y="808"/>
                  </a:lnTo>
                  <a:lnTo>
                    <a:pt x="493" y="709"/>
                  </a:lnTo>
                  <a:lnTo>
                    <a:pt x="552" y="630"/>
                  </a:lnTo>
                  <a:lnTo>
                    <a:pt x="630" y="571"/>
                  </a:lnTo>
                  <a:lnTo>
                    <a:pt x="709" y="512"/>
                  </a:lnTo>
                  <a:lnTo>
                    <a:pt x="788" y="473"/>
                  </a:lnTo>
                  <a:lnTo>
                    <a:pt x="887" y="433"/>
                  </a:lnTo>
                  <a:lnTo>
                    <a:pt x="1084" y="433"/>
                  </a:lnTo>
                  <a:lnTo>
                    <a:pt x="1202" y="453"/>
                  </a:lnTo>
                  <a:lnTo>
                    <a:pt x="1320" y="493"/>
                  </a:lnTo>
                  <a:lnTo>
                    <a:pt x="1438" y="532"/>
                  </a:lnTo>
                  <a:lnTo>
                    <a:pt x="1576" y="591"/>
                  </a:lnTo>
                  <a:lnTo>
                    <a:pt x="1753" y="729"/>
                  </a:lnTo>
                  <a:lnTo>
                    <a:pt x="1950" y="887"/>
                  </a:lnTo>
                  <a:lnTo>
                    <a:pt x="2108" y="1064"/>
                  </a:lnTo>
                  <a:lnTo>
                    <a:pt x="2265" y="1261"/>
                  </a:lnTo>
                  <a:lnTo>
                    <a:pt x="2403" y="1458"/>
                  </a:lnTo>
                  <a:lnTo>
                    <a:pt x="2521" y="1694"/>
                  </a:lnTo>
                  <a:lnTo>
                    <a:pt x="2620" y="1911"/>
                  </a:lnTo>
                  <a:lnTo>
                    <a:pt x="2699" y="2147"/>
                  </a:lnTo>
                  <a:lnTo>
                    <a:pt x="3053" y="2364"/>
                  </a:lnTo>
                  <a:lnTo>
                    <a:pt x="2975" y="2029"/>
                  </a:lnTo>
                  <a:lnTo>
                    <a:pt x="2856" y="1714"/>
                  </a:lnTo>
                  <a:lnTo>
                    <a:pt x="2699" y="1418"/>
                  </a:lnTo>
                  <a:lnTo>
                    <a:pt x="2502" y="1123"/>
                  </a:lnTo>
                  <a:lnTo>
                    <a:pt x="2305" y="847"/>
                  </a:lnTo>
                  <a:lnTo>
                    <a:pt x="2068" y="611"/>
                  </a:lnTo>
                  <a:lnTo>
                    <a:pt x="1832" y="394"/>
                  </a:lnTo>
                  <a:lnTo>
                    <a:pt x="1576" y="217"/>
                  </a:lnTo>
                  <a:lnTo>
                    <a:pt x="1418" y="138"/>
                  </a:lnTo>
                  <a:lnTo>
                    <a:pt x="1261" y="59"/>
                  </a:lnTo>
                  <a:lnTo>
                    <a:pt x="1103" y="20"/>
                  </a:lnTo>
                  <a:lnTo>
                    <a:pt x="9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2"/>
            <p:cNvSpPr/>
            <p:nvPr/>
          </p:nvSpPr>
          <p:spPr>
            <a:xfrm>
              <a:off x="4362025" y="1757350"/>
              <a:ext cx="33500" cy="10850"/>
            </a:xfrm>
            <a:custGeom>
              <a:avLst/>
              <a:gdLst/>
              <a:ahLst/>
              <a:cxnLst/>
              <a:rect l="l" t="t" r="r" b="b"/>
              <a:pathLst>
                <a:path w="1340" h="434" extrusionOk="0">
                  <a:moveTo>
                    <a:pt x="473" y="0"/>
                  </a:moveTo>
                  <a:lnTo>
                    <a:pt x="0" y="276"/>
                  </a:lnTo>
                  <a:lnTo>
                    <a:pt x="118" y="335"/>
                  </a:lnTo>
                  <a:lnTo>
                    <a:pt x="237" y="394"/>
                  </a:lnTo>
                  <a:lnTo>
                    <a:pt x="355" y="414"/>
                  </a:lnTo>
                  <a:lnTo>
                    <a:pt x="473" y="433"/>
                  </a:lnTo>
                  <a:lnTo>
                    <a:pt x="690" y="433"/>
                  </a:lnTo>
                  <a:lnTo>
                    <a:pt x="768" y="394"/>
                  </a:lnTo>
                  <a:lnTo>
                    <a:pt x="867" y="355"/>
                  </a:lnTo>
                  <a:lnTo>
                    <a:pt x="1340" y="79"/>
                  </a:lnTo>
                  <a:lnTo>
                    <a:pt x="1241" y="118"/>
                  </a:lnTo>
                  <a:lnTo>
                    <a:pt x="1162" y="158"/>
                  </a:lnTo>
                  <a:lnTo>
                    <a:pt x="828" y="158"/>
                  </a:lnTo>
                  <a:lnTo>
                    <a:pt x="709" y="118"/>
                  </a:lnTo>
                  <a:lnTo>
                    <a:pt x="591" y="5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2"/>
            <p:cNvSpPr/>
            <p:nvPr/>
          </p:nvSpPr>
          <p:spPr>
            <a:xfrm>
              <a:off x="4331475" y="1684950"/>
              <a:ext cx="42375" cy="79300"/>
            </a:xfrm>
            <a:custGeom>
              <a:avLst/>
              <a:gdLst/>
              <a:ahLst/>
              <a:cxnLst/>
              <a:rect l="l" t="t" r="r" b="b"/>
              <a:pathLst>
                <a:path w="1695" h="3172" extrusionOk="0">
                  <a:moveTo>
                    <a:pt x="828" y="0"/>
                  </a:moveTo>
                  <a:lnTo>
                    <a:pt x="749" y="40"/>
                  </a:lnTo>
                  <a:lnTo>
                    <a:pt x="741" y="52"/>
                  </a:lnTo>
                  <a:lnTo>
                    <a:pt x="828" y="0"/>
                  </a:lnTo>
                  <a:close/>
                  <a:moveTo>
                    <a:pt x="741" y="52"/>
                  </a:moveTo>
                  <a:lnTo>
                    <a:pt x="355" y="276"/>
                  </a:lnTo>
                  <a:lnTo>
                    <a:pt x="277" y="316"/>
                  </a:lnTo>
                  <a:lnTo>
                    <a:pt x="218" y="394"/>
                  </a:lnTo>
                  <a:lnTo>
                    <a:pt x="139" y="473"/>
                  </a:lnTo>
                  <a:lnTo>
                    <a:pt x="99" y="572"/>
                  </a:lnTo>
                  <a:lnTo>
                    <a:pt x="60" y="670"/>
                  </a:lnTo>
                  <a:lnTo>
                    <a:pt x="21" y="788"/>
                  </a:lnTo>
                  <a:lnTo>
                    <a:pt x="1" y="926"/>
                  </a:lnTo>
                  <a:lnTo>
                    <a:pt x="1" y="1064"/>
                  </a:lnTo>
                  <a:lnTo>
                    <a:pt x="1" y="1202"/>
                  </a:lnTo>
                  <a:lnTo>
                    <a:pt x="21" y="1360"/>
                  </a:lnTo>
                  <a:lnTo>
                    <a:pt x="99" y="1655"/>
                  </a:lnTo>
                  <a:lnTo>
                    <a:pt x="198" y="1970"/>
                  </a:lnTo>
                  <a:lnTo>
                    <a:pt x="355" y="2266"/>
                  </a:lnTo>
                  <a:lnTo>
                    <a:pt x="533" y="2542"/>
                  </a:lnTo>
                  <a:lnTo>
                    <a:pt x="749" y="2778"/>
                  </a:lnTo>
                  <a:lnTo>
                    <a:pt x="966" y="2995"/>
                  </a:lnTo>
                  <a:lnTo>
                    <a:pt x="1084" y="3093"/>
                  </a:lnTo>
                  <a:lnTo>
                    <a:pt x="1222" y="3172"/>
                  </a:lnTo>
                  <a:lnTo>
                    <a:pt x="1695" y="2896"/>
                  </a:lnTo>
                  <a:lnTo>
                    <a:pt x="1557" y="2817"/>
                  </a:lnTo>
                  <a:lnTo>
                    <a:pt x="1439" y="2719"/>
                  </a:lnTo>
                  <a:lnTo>
                    <a:pt x="1222" y="2502"/>
                  </a:lnTo>
                  <a:lnTo>
                    <a:pt x="1006" y="2266"/>
                  </a:lnTo>
                  <a:lnTo>
                    <a:pt x="828" y="1990"/>
                  </a:lnTo>
                  <a:lnTo>
                    <a:pt x="671" y="1695"/>
                  </a:lnTo>
                  <a:lnTo>
                    <a:pt x="572" y="1379"/>
                  </a:lnTo>
                  <a:lnTo>
                    <a:pt x="493" y="1084"/>
                  </a:lnTo>
                  <a:lnTo>
                    <a:pt x="474" y="926"/>
                  </a:lnTo>
                  <a:lnTo>
                    <a:pt x="474" y="788"/>
                  </a:lnTo>
                  <a:lnTo>
                    <a:pt x="474" y="651"/>
                  </a:lnTo>
                  <a:lnTo>
                    <a:pt x="493" y="513"/>
                  </a:lnTo>
                  <a:lnTo>
                    <a:pt x="533" y="394"/>
                  </a:lnTo>
                  <a:lnTo>
                    <a:pt x="572" y="296"/>
                  </a:lnTo>
                  <a:lnTo>
                    <a:pt x="612" y="197"/>
                  </a:lnTo>
                  <a:lnTo>
                    <a:pt x="690" y="119"/>
                  </a:lnTo>
                  <a:lnTo>
                    <a:pt x="741" y="52"/>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2"/>
            <p:cNvSpPr/>
            <p:nvPr/>
          </p:nvSpPr>
          <p:spPr>
            <a:xfrm>
              <a:off x="4334450" y="1672150"/>
              <a:ext cx="76850" cy="65525"/>
            </a:xfrm>
            <a:custGeom>
              <a:avLst/>
              <a:gdLst/>
              <a:ahLst/>
              <a:cxnLst/>
              <a:rect l="l" t="t" r="r" b="b"/>
              <a:pathLst>
                <a:path w="3074" h="2621" extrusionOk="0">
                  <a:moveTo>
                    <a:pt x="827" y="0"/>
                  </a:moveTo>
                  <a:lnTo>
                    <a:pt x="709" y="20"/>
                  </a:lnTo>
                  <a:lnTo>
                    <a:pt x="591" y="40"/>
                  </a:lnTo>
                  <a:lnTo>
                    <a:pt x="473" y="99"/>
                  </a:lnTo>
                  <a:lnTo>
                    <a:pt x="0" y="375"/>
                  </a:lnTo>
                  <a:lnTo>
                    <a:pt x="0" y="375"/>
                  </a:lnTo>
                  <a:lnTo>
                    <a:pt x="118" y="315"/>
                  </a:lnTo>
                  <a:lnTo>
                    <a:pt x="236" y="296"/>
                  </a:lnTo>
                  <a:lnTo>
                    <a:pt x="355" y="276"/>
                  </a:lnTo>
                  <a:lnTo>
                    <a:pt x="493" y="276"/>
                  </a:lnTo>
                  <a:lnTo>
                    <a:pt x="650" y="296"/>
                  </a:lnTo>
                  <a:lnTo>
                    <a:pt x="788" y="335"/>
                  </a:lnTo>
                  <a:lnTo>
                    <a:pt x="946" y="394"/>
                  </a:lnTo>
                  <a:lnTo>
                    <a:pt x="1103" y="473"/>
                  </a:lnTo>
                  <a:lnTo>
                    <a:pt x="1359" y="650"/>
                  </a:lnTo>
                  <a:lnTo>
                    <a:pt x="1615" y="867"/>
                  </a:lnTo>
                  <a:lnTo>
                    <a:pt x="1852" y="1123"/>
                  </a:lnTo>
                  <a:lnTo>
                    <a:pt x="2049" y="1379"/>
                  </a:lnTo>
                  <a:lnTo>
                    <a:pt x="2226" y="1675"/>
                  </a:lnTo>
                  <a:lnTo>
                    <a:pt x="2384" y="1990"/>
                  </a:lnTo>
                  <a:lnTo>
                    <a:pt x="2521" y="2305"/>
                  </a:lnTo>
                  <a:lnTo>
                    <a:pt x="2600" y="2620"/>
                  </a:lnTo>
                  <a:lnTo>
                    <a:pt x="3073" y="2344"/>
                  </a:lnTo>
                  <a:lnTo>
                    <a:pt x="2994" y="2029"/>
                  </a:lnTo>
                  <a:lnTo>
                    <a:pt x="2856" y="1714"/>
                  </a:lnTo>
                  <a:lnTo>
                    <a:pt x="2699" y="1399"/>
                  </a:lnTo>
                  <a:lnTo>
                    <a:pt x="2521" y="1123"/>
                  </a:lnTo>
                  <a:lnTo>
                    <a:pt x="2324" y="847"/>
                  </a:lnTo>
                  <a:lnTo>
                    <a:pt x="2088" y="591"/>
                  </a:lnTo>
                  <a:lnTo>
                    <a:pt x="1832" y="375"/>
                  </a:lnTo>
                  <a:lnTo>
                    <a:pt x="1576" y="217"/>
                  </a:lnTo>
                  <a:lnTo>
                    <a:pt x="1418" y="119"/>
                  </a:lnTo>
                  <a:lnTo>
                    <a:pt x="1261" y="59"/>
                  </a:lnTo>
                  <a:lnTo>
                    <a:pt x="1123" y="20"/>
                  </a:lnTo>
                  <a:lnTo>
                    <a:pt x="965"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2"/>
            <p:cNvSpPr/>
            <p:nvPr/>
          </p:nvSpPr>
          <p:spPr>
            <a:xfrm>
              <a:off x="4323125" y="1679050"/>
              <a:ext cx="76350" cy="99975"/>
            </a:xfrm>
            <a:custGeom>
              <a:avLst/>
              <a:gdLst/>
              <a:ahLst/>
              <a:cxnLst/>
              <a:rect l="l" t="t" r="r" b="b"/>
              <a:pathLst>
                <a:path w="3054" h="3999" extrusionOk="0">
                  <a:moveTo>
                    <a:pt x="689" y="0"/>
                  </a:moveTo>
                  <a:lnTo>
                    <a:pt x="571" y="39"/>
                  </a:lnTo>
                  <a:lnTo>
                    <a:pt x="453" y="99"/>
                  </a:lnTo>
                  <a:lnTo>
                    <a:pt x="355" y="158"/>
                  </a:lnTo>
                  <a:lnTo>
                    <a:pt x="276" y="256"/>
                  </a:lnTo>
                  <a:lnTo>
                    <a:pt x="197" y="355"/>
                  </a:lnTo>
                  <a:lnTo>
                    <a:pt x="118" y="473"/>
                  </a:lnTo>
                  <a:lnTo>
                    <a:pt x="59" y="611"/>
                  </a:lnTo>
                  <a:lnTo>
                    <a:pt x="20" y="749"/>
                  </a:lnTo>
                  <a:lnTo>
                    <a:pt x="0" y="926"/>
                  </a:lnTo>
                  <a:lnTo>
                    <a:pt x="0" y="1103"/>
                  </a:lnTo>
                  <a:lnTo>
                    <a:pt x="0" y="1280"/>
                  </a:lnTo>
                  <a:lnTo>
                    <a:pt x="20" y="1477"/>
                  </a:lnTo>
                  <a:lnTo>
                    <a:pt x="59" y="1674"/>
                  </a:lnTo>
                  <a:lnTo>
                    <a:pt x="118" y="1871"/>
                  </a:lnTo>
                  <a:lnTo>
                    <a:pt x="177" y="2068"/>
                  </a:lnTo>
                  <a:lnTo>
                    <a:pt x="256" y="2246"/>
                  </a:lnTo>
                  <a:lnTo>
                    <a:pt x="453" y="2640"/>
                  </a:lnTo>
                  <a:lnTo>
                    <a:pt x="689" y="2975"/>
                  </a:lnTo>
                  <a:lnTo>
                    <a:pt x="808" y="3152"/>
                  </a:lnTo>
                  <a:lnTo>
                    <a:pt x="946" y="3309"/>
                  </a:lnTo>
                  <a:lnTo>
                    <a:pt x="1083" y="3447"/>
                  </a:lnTo>
                  <a:lnTo>
                    <a:pt x="1241" y="3565"/>
                  </a:lnTo>
                  <a:lnTo>
                    <a:pt x="1399" y="3684"/>
                  </a:lnTo>
                  <a:lnTo>
                    <a:pt x="1556" y="3802"/>
                  </a:lnTo>
                  <a:lnTo>
                    <a:pt x="1793" y="3900"/>
                  </a:lnTo>
                  <a:lnTo>
                    <a:pt x="2009" y="3979"/>
                  </a:lnTo>
                  <a:lnTo>
                    <a:pt x="2226" y="3999"/>
                  </a:lnTo>
                  <a:lnTo>
                    <a:pt x="2423" y="3999"/>
                  </a:lnTo>
                  <a:lnTo>
                    <a:pt x="2600" y="3940"/>
                  </a:lnTo>
                  <a:lnTo>
                    <a:pt x="2758" y="3841"/>
                  </a:lnTo>
                  <a:lnTo>
                    <a:pt x="2876" y="3703"/>
                  </a:lnTo>
                  <a:lnTo>
                    <a:pt x="2994" y="3546"/>
                  </a:lnTo>
                  <a:lnTo>
                    <a:pt x="2600" y="3329"/>
                  </a:lnTo>
                  <a:lnTo>
                    <a:pt x="2521" y="3428"/>
                  </a:lnTo>
                  <a:lnTo>
                    <a:pt x="2423" y="3487"/>
                  </a:lnTo>
                  <a:lnTo>
                    <a:pt x="2305" y="3546"/>
                  </a:lnTo>
                  <a:lnTo>
                    <a:pt x="2167" y="3565"/>
                  </a:lnTo>
                  <a:lnTo>
                    <a:pt x="2029" y="3565"/>
                  </a:lnTo>
                  <a:lnTo>
                    <a:pt x="1871" y="3546"/>
                  </a:lnTo>
                  <a:lnTo>
                    <a:pt x="1714" y="3487"/>
                  </a:lnTo>
                  <a:lnTo>
                    <a:pt x="1556" y="3408"/>
                  </a:lnTo>
                  <a:lnTo>
                    <a:pt x="1418" y="3329"/>
                  </a:lnTo>
                  <a:lnTo>
                    <a:pt x="1300" y="3231"/>
                  </a:lnTo>
                  <a:lnTo>
                    <a:pt x="1083" y="3014"/>
                  </a:lnTo>
                  <a:lnTo>
                    <a:pt x="867" y="2778"/>
                  </a:lnTo>
                  <a:lnTo>
                    <a:pt x="689" y="2502"/>
                  </a:lnTo>
                  <a:lnTo>
                    <a:pt x="532" y="2206"/>
                  </a:lnTo>
                  <a:lnTo>
                    <a:pt x="433" y="1891"/>
                  </a:lnTo>
                  <a:lnTo>
                    <a:pt x="355" y="1596"/>
                  </a:lnTo>
                  <a:lnTo>
                    <a:pt x="335" y="1438"/>
                  </a:lnTo>
                  <a:lnTo>
                    <a:pt x="335" y="1300"/>
                  </a:lnTo>
                  <a:lnTo>
                    <a:pt x="335" y="1143"/>
                  </a:lnTo>
                  <a:lnTo>
                    <a:pt x="355" y="1024"/>
                  </a:lnTo>
                  <a:lnTo>
                    <a:pt x="394" y="906"/>
                  </a:lnTo>
                  <a:lnTo>
                    <a:pt x="433" y="808"/>
                  </a:lnTo>
                  <a:lnTo>
                    <a:pt x="473" y="709"/>
                  </a:lnTo>
                  <a:lnTo>
                    <a:pt x="552" y="630"/>
                  </a:lnTo>
                  <a:lnTo>
                    <a:pt x="611" y="552"/>
                  </a:lnTo>
                  <a:lnTo>
                    <a:pt x="689" y="512"/>
                  </a:lnTo>
                  <a:lnTo>
                    <a:pt x="788" y="453"/>
                  </a:lnTo>
                  <a:lnTo>
                    <a:pt x="867" y="433"/>
                  </a:lnTo>
                  <a:lnTo>
                    <a:pt x="985" y="414"/>
                  </a:lnTo>
                  <a:lnTo>
                    <a:pt x="1083" y="433"/>
                  </a:lnTo>
                  <a:lnTo>
                    <a:pt x="1202" y="433"/>
                  </a:lnTo>
                  <a:lnTo>
                    <a:pt x="1320" y="473"/>
                  </a:lnTo>
                  <a:lnTo>
                    <a:pt x="1438" y="532"/>
                  </a:lnTo>
                  <a:lnTo>
                    <a:pt x="1556" y="591"/>
                  </a:lnTo>
                  <a:lnTo>
                    <a:pt x="1753" y="709"/>
                  </a:lnTo>
                  <a:lnTo>
                    <a:pt x="1930" y="867"/>
                  </a:lnTo>
                  <a:lnTo>
                    <a:pt x="2108" y="1044"/>
                  </a:lnTo>
                  <a:lnTo>
                    <a:pt x="2265" y="1241"/>
                  </a:lnTo>
                  <a:lnTo>
                    <a:pt x="2403" y="1458"/>
                  </a:lnTo>
                  <a:lnTo>
                    <a:pt x="2521" y="1674"/>
                  </a:lnTo>
                  <a:lnTo>
                    <a:pt x="2620" y="1911"/>
                  </a:lnTo>
                  <a:lnTo>
                    <a:pt x="2699" y="2147"/>
                  </a:lnTo>
                  <a:lnTo>
                    <a:pt x="3053" y="2344"/>
                  </a:lnTo>
                  <a:lnTo>
                    <a:pt x="2974" y="2029"/>
                  </a:lnTo>
                  <a:lnTo>
                    <a:pt x="2837" y="1714"/>
                  </a:lnTo>
                  <a:lnTo>
                    <a:pt x="2679" y="1399"/>
                  </a:lnTo>
                  <a:lnTo>
                    <a:pt x="2502" y="1103"/>
                  </a:lnTo>
                  <a:lnTo>
                    <a:pt x="2305" y="847"/>
                  </a:lnTo>
                  <a:lnTo>
                    <a:pt x="2068" y="591"/>
                  </a:lnTo>
                  <a:lnTo>
                    <a:pt x="1812" y="374"/>
                  </a:lnTo>
                  <a:lnTo>
                    <a:pt x="1556" y="197"/>
                  </a:lnTo>
                  <a:lnTo>
                    <a:pt x="1399" y="118"/>
                  </a:lnTo>
                  <a:lnTo>
                    <a:pt x="1241" y="59"/>
                  </a:lnTo>
                  <a:lnTo>
                    <a:pt x="1103"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2"/>
            <p:cNvSpPr/>
            <p:nvPr/>
          </p:nvSpPr>
          <p:spPr>
            <a:xfrm>
              <a:off x="4438350" y="1710075"/>
              <a:ext cx="33500" cy="10850"/>
            </a:xfrm>
            <a:custGeom>
              <a:avLst/>
              <a:gdLst/>
              <a:ahLst/>
              <a:cxnLst/>
              <a:rect l="l" t="t" r="r" b="b"/>
              <a:pathLst>
                <a:path w="1340" h="434" extrusionOk="0">
                  <a:moveTo>
                    <a:pt x="473" y="0"/>
                  </a:moveTo>
                  <a:lnTo>
                    <a:pt x="0" y="276"/>
                  </a:lnTo>
                  <a:lnTo>
                    <a:pt x="138" y="335"/>
                  </a:lnTo>
                  <a:lnTo>
                    <a:pt x="256" y="374"/>
                  </a:lnTo>
                  <a:lnTo>
                    <a:pt x="375" y="414"/>
                  </a:lnTo>
                  <a:lnTo>
                    <a:pt x="493" y="433"/>
                  </a:lnTo>
                  <a:lnTo>
                    <a:pt x="591" y="433"/>
                  </a:lnTo>
                  <a:lnTo>
                    <a:pt x="690" y="414"/>
                  </a:lnTo>
                  <a:lnTo>
                    <a:pt x="788" y="394"/>
                  </a:lnTo>
                  <a:lnTo>
                    <a:pt x="867" y="355"/>
                  </a:lnTo>
                  <a:lnTo>
                    <a:pt x="1340" y="79"/>
                  </a:lnTo>
                  <a:lnTo>
                    <a:pt x="1340" y="79"/>
                  </a:lnTo>
                  <a:lnTo>
                    <a:pt x="1261" y="118"/>
                  </a:lnTo>
                  <a:lnTo>
                    <a:pt x="1163" y="138"/>
                  </a:lnTo>
                  <a:lnTo>
                    <a:pt x="1064" y="158"/>
                  </a:lnTo>
                  <a:lnTo>
                    <a:pt x="966" y="158"/>
                  </a:lnTo>
                  <a:lnTo>
                    <a:pt x="847" y="138"/>
                  </a:lnTo>
                  <a:lnTo>
                    <a:pt x="729" y="99"/>
                  </a:lnTo>
                  <a:lnTo>
                    <a:pt x="611" y="5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2"/>
            <p:cNvSpPr/>
            <p:nvPr/>
          </p:nvSpPr>
          <p:spPr>
            <a:xfrm>
              <a:off x="4407825" y="1637175"/>
              <a:ext cx="42375" cy="79800"/>
            </a:xfrm>
            <a:custGeom>
              <a:avLst/>
              <a:gdLst/>
              <a:ahLst/>
              <a:cxnLst/>
              <a:rect l="l" t="t" r="r" b="b"/>
              <a:pathLst>
                <a:path w="1695" h="3192" extrusionOk="0">
                  <a:moveTo>
                    <a:pt x="847" y="1"/>
                  </a:moveTo>
                  <a:lnTo>
                    <a:pt x="374" y="277"/>
                  </a:lnTo>
                  <a:lnTo>
                    <a:pt x="296" y="336"/>
                  </a:lnTo>
                  <a:lnTo>
                    <a:pt x="217" y="395"/>
                  </a:lnTo>
                  <a:lnTo>
                    <a:pt x="158" y="493"/>
                  </a:lnTo>
                  <a:lnTo>
                    <a:pt x="99" y="572"/>
                  </a:lnTo>
                  <a:lnTo>
                    <a:pt x="59" y="690"/>
                  </a:lnTo>
                  <a:lnTo>
                    <a:pt x="40" y="808"/>
                  </a:lnTo>
                  <a:lnTo>
                    <a:pt x="20" y="927"/>
                  </a:lnTo>
                  <a:lnTo>
                    <a:pt x="0" y="1064"/>
                  </a:lnTo>
                  <a:lnTo>
                    <a:pt x="20" y="1222"/>
                  </a:lnTo>
                  <a:lnTo>
                    <a:pt x="40" y="1360"/>
                  </a:lnTo>
                  <a:lnTo>
                    <a:pt x="99" y="1675"/>
                  </a:lnTo>
                  <a:lnTo>
                    <a:pt x="217" y="1971"/>
                  </a:lnTo>
                  <a:lnTo>
                    <a:pt x="374" y="2266"/>
                  </a:lnTo>
                  <a:lnTo>
                    <a:pt x="552" y="2542"/>
                  </a:lnTo>
                  <a:lnTo>
                    <a:pt x="749" y="2798"/>
                  </a:lnTo>
                  <a:lnTo>
                    <a:pt x="985" y="3015"/>
                  </a:lnTo>
                  <a:lnTo>
                    <a:pt x="1103" y="3113"/>
                  </a:lnTo>
                  <a:lnTo>
                    <a:pt x="1221" y="3192"/>
                  </a:lnTo>
                  <a:lnTo>
                    <a:pt x="1694" y="2916"/>
                  </a:lnTo>
                  <a:lnTo>
                    <a:pt x="1576" y="2837"/>
                  </a:lnTo>
                  <a:lnTo>
                    <a:pt x="1458" y="2739"/>
                  </a:lnTo>
                  <a:lnTo>
                    <a:pt x="1221" y="2522"/>
                  </a:lnTo>
                  <a:lnTo>
                    <a:pt x="1024" y="2266"/>
                  </a:lnTo>
                  <a:lnTo>
                    <a:pt x="847" y="1990"/>
                  </a:lnTo>
                  <a:lnTo>
                    <a:pt x="690" y="1695"/>
                  </a:lnTo>
                  <a:lnTo>
                    <a:pt x="571" y="1399"/>
                  </a:lnTo>
                  <a:lnTo>
                    <a:pt x="512" y="1084"/>
                  </a:lnTo>
                  <a:lnTo>
                    <a:pt x="493" y="946"/>
                  </a:lnTo>
                  <a:lnTo>
                    <a:pt x="473" y="789"/>
                  </a:lnTo>
                  <a:lnTo>
                    <a:pt x="493" y="651"/>
                  </a:lnTo>
                  <a:lnTo>
                    <a:pt x="512" y="533"/>
                  </a:lnTo>
                  <a:lnTo>
                    <a:pt x="532" y="414"/>
                  </a:lnTo>
                  <a:lnTo>
                    <a:pt x="571" y="296"/>
                  </a:lnTo>
                  <a:lnTo>
                    <a:pt x="630" y="217"/>
                  </a:lnTo>
                  <a:lnTo>
                    <a:pt x="690" y="139"/>
                  </a:lnTo>
                  <a:lnTo>
                    <a:pt x="768" y="60"/>
                  </a:lnTo>
                  <a:lnTo>
                    <a:pt x="847" y="1"/>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2"/>
            <p:cNvSpPr/>
            <p:nvPr/>
          </p:nvSpPr>
          <p:spPr>
            <a:xfrm>
              <a:off x="4411275" y="1624375"/>
              <a:ext cx="76825" cy="66025"/>
            </a:xfrm>
            <a:custGeom>
              <a:avLst/>
              <a:gdLst/>
              <a:ahLst/>
              <a:cxnLst/>
              <a:rect l="l" t="t" r="r" b="b"/>
              <a:pathLst>
                <a:path w="3073" h="2641" extrusionOk="0">
                  <a:moveTo>
                    <a:pt x="105" y="333"/>
                  </a:moveTo>
                  <a:lnTo>
                    <a:pt x="99" y="335"/>
                  </a:lnTo>
                  <a:lnTo>
                    <a:pt x="0" y="395"/>
                  </a:lnTo>
                  <a:lnTo>
                    <a:pt x="105" y="333"/>
                  </a:lnTo>
                  <a:close/>
                  <a:moveTo>
                    <a:pt x="827" y="1"/>
                  </a:moveTo>
                  <a:lnTo>
                    <a:pt x="689" y="20"/>
                  </a:lnTo>
                  <a:lnTo>
                    <a:pt x="571" y="60"/>
                  </a:lnTo>
                  <a:lnTo>
                    <a:pt x="473" y="119"/>
                  </a:lnTo>
                  <a:lnTo>
                    <a:pt x="105" y="333"/>
                  </a:lnTo>
                  <a:lnTo>
                    <a:pt x="217" y="296"/>
                  </a:lnTo>
                  <a:lnTo>
                    <a:pt x="355" y="276"/>
                  </a:lnTo>
                  <a:lnTo>
                    <a:pt x="492" y="276"/>
                  </a:lnTo>
                  <a:lnTo>
                    <a:pt x="630" y="316"/>
                  </a:lnTo>
                  <a:lnTo>
                    <a:pt x="788" y="355"/>
                  </a:lnTo>
                  <a:lnTo>
                    <a:pt x="946" y="414"/>
                  </a:lnTo>
                  <a:lnTo>
                    <a:pt x="1103" y="493"/>
                  </a:lnTo>
                  <a:lnTo>
                    <a:pt x="1359" y="670"/>
                  </a:lnTo>
                  <a:lnTo>
                    <a:pt x="1615" y="887"/>
                  </a:lnTo>
                  <a:lnTo>
                    <a:pt x="1832" y="1123"/>
                  </a:lnTo>
                  <a:lnTo>
                    <a:pt x="2049" y="1399"/>
                  </a:lnTo>
                  <a:lnTo>
                    <a:pt x="2226" y="1695"/>
                  </a:lnTo>
                  <a:lnTo>
                    <a:pt x="2384" y="2010"/>
                  </a:lnTo>
                  <a:lnTo>
                    <a:pt x="2502" y="2325"/>
                  </a:lnTo>
                  <a:lnTo>
                    <a:pt x="2600" y="2640"/>
                  </a:lnTo>
                  <a:lnTo>
                    <a:pt x="3073" y="2364"/>
                  </a:lnTo>
                  <a:lnTo>
                    <a:pt x="2974" y="2049"/>
                  </a:lnTo>
                  <a:lnTo>
                    <a:pt x="2856" y="1734"/>
                  </a:lnTo>
                  <a:lnTo>
                    <a:pt x="2699" y="1419"/>
                  </a:lnTo>
                  <a:lnTo>
                    <a:pt x="2521" y="1123"/>
                  </a:lnTo>
                  <a:lnTo>
                    <a:pt x="2305" y="848"/>
                  </a:lnTo>
                  <a:lnTo>
                    <a:pt x="2088" y="611"/>
                  </a:lnTo>
                  <a:lnTo>
                    <a:pt x="1832" y="395"/>
                  </a:lnTo>
                  <a:lnTo>
                    <a:pt x="1576" y="217"/>
                  </a:lnTo>
                  <a:lnTo>
                    <a:pt x="1418" y="138"/>
                  </a:lnTo>
                  <a:lnTo>
                    <a:pt x="1261" y="79"/>
                  </a:lnTo>
                  <a:lnTo>
                    <a:pt x="1103" y="40"/>
                  </a:lnTo>
                  <a:lnTo>
                    <a:pt x="965"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2"/>
            <p:cNvSpPr/>
            <p:nvPr/>
          </p:nvSpPr>
          <p:spPr>
            <a:xfrm>
              <a:off x="4399450" y="1631275"/>
              <a:ext cx="76850" cy="100475"/>
            </a:xfrm>
            <a:custGeom>
              <a:avLst/>
              <a:gdLst/>
              <a:ahLst/>
              <a:cxnLst/>
              <a:rect l="l" t="t" r="r" b="b"/>
              <a:pathLst>
                <a:path w="3074" h="4019" extrusionOk="0">
                  <a:moveTo>
                    <a:pt x="828" y="0"/>
                  </a:moveTo>
                  <a:lnTo>
                    <a:pt x="709" y="20"/>
                  </a:lnTo>
                  <a:lnTo>
                    <a:pt x="572" y="59"/>
                  </a:lnTo>
                  <a:lnTo>
                    <a:pt x="473" y="99"/>
                  </a:lnTo>
                  <a:lnTo>
                    <a:pt x="375" y="178"/>
                  </a:lnTo>
                  <a:lnTo>
                    <a:pt x="276" y="256"/>
                  </a:lnTo>
                  <a:lnTo>
                    <a:pt x="197" y="355"/>
                  </a:lnTo>
                  <a:lnTo>
                    <a:pt x="138" y="493"/>
                  </a:lnTo>
                  <a:lnTo>
                    <a:pt x="79" y="611"/>
                  </a:lnTo>
                  <a:lnTo>
                    <a:pt x="40" y="769"/>
                  </a:lnTo>
                  <a:lnTo>
                    <a:pt x="20" y="926"/>
                  </a:lnTo>
                  <a:lnTo>
                    <a:pt x="0" y="1103"/>
                  </a:lnTo>
                  <a:lnTo>
                    <a:pt x="20" y="1300"/>
                  </a:lnTo>
                  <a:lnTo>
                    <a:pt x="40" y="1497"/>
                  </a:lnTo>
                  <a:lnTo>
                    <a:pt x="79" y="1694"/>
                  </a:lnTo>
                  <a:lnTo>
                    <a:pt x="138" y="1872"/>
                  </a:lnTo>
                  <a:lnTo>
                    <a:pt x="197" y="2069"/>
                  </a:lnTo>
                  <a:lnTo>
                    <a:pt x="276" y="2266"/>
                  </a:lnTo>
                  <a:lnTo>
                    <a:pt x="453" y="2640"/>
                  </a:lnTo>
                  <a:lnTo>
                    <a:pt x="690" y="2994"/>
                  </a:lnTo>
                  <a:lnTo>
                    <a:pt x="828" y="3152"/>
                  </a:lnTo>
                  <a:lnTo>
                    <a:pt x="965" y="3310"/>
                  </a:lnTo>
                  <a:lnTo>
                    <a:pt x="1103" y="3448"/>
                  </a:lnTo>
                  <a:lnTo>
                    <a:pt x="1241" y="3585"/>
                  </a:lnTo>
                  <a:lnTo>
                    <a:pt x="1399" y="3704"/>
                  </a:lnTo>
                  <a:lnTo>
                    <a:pt x="1556" y="3802"/>
                  </a:lnTo>
                  <a:lnTo>
                    <a:pt x="1793" y="3920"/>
                  </a:lnTo>
                  <a:lnTo>
                    <a:pt x="2029" y="3999"/>
                  </a:lnTo>
                  <a:lnTo>
                    <a:pt x="2226" y="4019"/>
                  </a:lnTo>
                  <a:lnTo>
                    <a:pt x="2423" y="3999"/>
                  </a:lnTo>
                  <a:lnTo>
                    <a:pt x="2600" y="3940"/>
                  </a:lnTo>
                  <a:lnTo>
                    <a:pt x="2758" y="3861"/>
                  </a:lnTo>
                  <a:lnTo>
                    <a:pt x="2896" y="3723"/>
                  </a:lnTo>
                  <a:lnTo>
                    <a:pt x="2994" y="3566"/>
                  </a:lnTo>
                  <a:lnTo>
                    <a:pt x="2620" y="3329"/>
                  </a:lnTo>
                  <a:lnTo>
                    <a:pt x="2522" y="3428"/>
                  </a:lnTo>
                  <a:lnTo>
                    <a:pt x="2423" y="3507"/>
                  </a:lnTo>
                  <a:lnTo>
                    <a:pt x="2305" y="3566"/>
                  </a:lnTo>
                  <a:lnTo>
                    <a:pt x="2187" y="3585"/>
                  </a:lnTo>
                  <a:lnTo>
                    <a:pt x="2049" y="3585"/>
                  </a:lnTo>
                  <a:lnTo>
                    <a:pt x="1891" y="3566"/>
                  </a:lnTo>
                  <a:lnTo>
                    <a:pt x="1734" y="3507"/>
                  </a:lnTo>
                  <a:lnTo>
                    <a:pt x="1556" y="3428"/>
                  </a:lnTo>
                  <a:lnTo>
                    <a:pt x="1438" y="3349"/>
                  </a:lnTo>
                  <a:lnTo>
                    <a:pt x="1320" y="3251"/>
                  </a:lnTo>
                  <a:lnTo>
                    <a:pt x="1084" y="3034"/>
                  </a:lnTo>
                  <a:lnTo>
                    <a:pt x="887" y="2778"/>
                  </a:lnTo>
                  <a:lnTo>
                    <a:pt x="709" y="2502"/>
                  </a:lnTo>
                  <a:lnTo>
                    <a:pt x="552" y="2207"/>
                  </a:lnTo>
                  <a:lnTo>
                    <a:pt x="434" y="1911"/>
                  </a:lnTo>
                  <a:lnTo>
                    <a:pt x="375" y="1596"/>
                  </a:lnTo>
                  <a:lnTo>
                    <a:pt x="355" y="1458"/>
                  </a:lnTo>
                  <a:lnTo>
                    <a:pt x="335" y="1300"/>
                  </a:lnTo>
                  <a:lnTo>
                    <a:pt x="355" y="1163"/>
                  </a:lnTo>
                  <a:lnTo>
                    <a:pt x="375" y="1044"/>
                  </a:lnTo>
                  <a:lnTo>
                    <a:pt x="394" y="926"/>
                  </a:lnTo>
                  <a:lnTo>
                    <a:pt x="434" y="808"/>
                  </a:lnTo>
                  <a:lnTo>
                    <a:pt x="493" y="709"/>
                  </a:lnTo>
                  <a:lnTo>
                    <a:pt x="552" y="631"/>
                  </a:lnTo>
                  <a:lnTo>
                    <a:pt x="631" y="572"/>
                  </a:lnTo>
                  <a:lnTo>
                    <a:pt x="709" y="513"/>
                  </a:lnTo>
                  <a:lnTo>
                    <a:pt x="788" y="473"/>
                  </a:lnTo>
                  <a:lnTo>
                    <a:pt x="887" y="453"/>
                  </a:lnTo>
                  <a:lnTo>
                    <a:pt x="985" y="434"/>
                  </a:lnTo>
                  <a:lnTo>
                    <a:pt x="1103" y="434"/>
                  </a:lnTo>
                  <a:lnTo>
                    <a:pt x="1202" y="453"/>
                  </a:lnTo>
                  <a:lnTo>
                    <a:pt x="1320" y="493"/>
                  </a:lnTo>
                  <a:lnTo>
                    <a:pt x="1438" y="532"/>
                  </a:lnTo>
                  <a:lnTo>
                    <a:pt x="1576" y="611"/>
                  </a:lnTo>
                  <a:lnTo>
                    <a:pt x="1773" y="729"/>
                  </a:lnTo>
                  <a:lnTo>
                    <a:pt x="1950" y="887"/>
                  </a:lnTo>
                  <a:lnTo>
                    <a:pt x="2108" y="1064"/>
                  </a:lnTo>
                  <a:lnTo>
                    <a:pt x="2266" y="1261"/>
                  </a:lnTo>
                  <a:lnTo>
                    <a:pt x="2403" y="1478"/>
                  </a:lnTo>
                  <a:lnTo>
                    <a:pt x="2541" y="1694"/>
                  </a:lnTo>
                  <a:lnTo>
                    <a:pt x="2640" y="1931"/>
                  </a:lnTo>
                  <a:lnTo>
                    <a:pt x="2719" y="2167"/>
                  </a:lnTo>
                  <a:lnTo>
                    <a:pt x="3073" y="2364"/>
                  </a:lnTo>
                  <a:lnTo>
                    <a:pt x="2975" y="2049"/>
                  </a:lnTo>
                  <a:lnTo>
                    <a:pt x="2857" y="1734"/>
                  </a:lnTo>
                  <a:lnTo>
                    <a:pt x="2699" y="1419"/>
                  </a:lnTo>
                  <a:lnTo>
                    <a:pt x="2522" y="1123"/>
                  </a:lnTo>
                  <a:lnTo>
                    <a:pt x="2305" y="847"/>
                  </a:lnTo>
                  <a:lnTo>
                    <a:pt x="2088" y="611"/>
                  </a:lnTo>
                  <a:lnTo>
                    <a:pt x="1832" y="394"/>
                  </a:lnTo>
                  <a:lnTo>
                    <a:pt x="1576" y="217"/>
                  </a:lnTo>
                  <a:lnTo>
                    <a:pt x="1419" y="138"/>
                  </a:lnTo>
                  <a:lnTo>
                    <a:pt x="1261" y="79"/>
                  </a:lnTo>
                  <a:lnTo>
                    <a:pt x="1103" y="40"/>
                  </a:lnTo>
                  <a:lnTo>
                    <a:pt x="9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2"/>
            <p:cNvSpPr/>
            <p:nvPr/>
          </p:nvSpPr>
          <p:spPr>
            <a:xfrm>
              <a:off x="4515175" y="1662300"/>
              <a:ext cx="33500" cy="11350"/>
            </a:xfrm>
            <a:custGeom>
              <a:avLst/>
              <a:gdLst/>
              <a:ahLst/>
              <a:cxnLst/>
              <a:rect l="l" t="t" r="r" b="b"/>
              <a:pathLst>
                <a:path w="1340" h="454" extrusionOk="0">
                  <a:moveTo>
                    <a:pt x="473" y="0"/>
                  </a:moveTo>
                  <a:lnTo>
                    <a:pt x="0" y="276"/>
                  </a:lnTo>
                  <a:lnTo>
                    <a:pt x="119" y="355"/>
                  </a:lnTo>
                  <a:lnTo>
                    <a:pt x="256" y="394"/>
                  </a:lnTo>
                  <a:lnTo>
                    <a:pt x="375" y="434"/>
                  </a:lnTo>
                  <a:lnTo>
                    <a:pt x="473" y="453"/>
                  </a:lnTo>
                  <a:lnTo>
                    <a:pt x="591" y="453"/>
                  </a:lnTo>
                  <a:lnTo>
                    <a:pt x="690" y="434"/>
                  </a:lnTo>
                  <a:lnTo>
                    <a:pt x="788" y="414"/>
                  </a:lnTo>
                  <a:lnTo>
                    <a:pt x="867" y="355"/>
                  </a:lnTo>
                  <a:lnTo>
                    <a:pt x="1340" y="99"/>
                  </a:lnTo>
                  <a:lnTo>
                    <a:pt x="1340" y="99"/>
                  </a:lnTo>
                  <a:lnTo>
                    <a:pt x="1261" y="138"/>
                  </a:lnTo>
                  <a:lnTo>
                    <a:pt x="1163" y="158"/>
                  </a:lnTo>
                  <a:lnTo>
                    <a:pt x="1064" y="178"/>
                  </a:lnTo>
                  <a:lnTo>
                    <a:pt x="946" y="178"/>
                  </a:lnTo>
                  <a:lnTo>
                    <a:pt x="847" y="158"/>
                  </a:lnTo>
                  <a:lnTo>
                    <a:pt x="729" y="119"/>
                  </a:lnTo>
                  <a:lnTo>
                    <a:pt x="591" y="7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2"/>
            <p:cNvSpPr/>
            <p:nvPr/>
          </p:nvSpPr>
          <p:spPr>
            <a:xfrm>
              <a:off x="4484650" y="1589900"/>
              <a:ext cx="42375" cy="79325"/>
            </a:xfrm>
            <a:custGeom>
              <a:avLst/>
              <a:gdLst/>
              <a:ahLst/>
              <a:cxnLst/>
              <a:rect l="l" t="t" r="r" b="b"/>
              <a:pathLst>
                <a:path w="1695" h="3173" extrusionOk="0">
                  <a:moveTo>
                    <a:pt x="827" y="1"/>
                  </a:moveTo>
                  <a:lnTo>
                    <a:pt x="355" y="276"/>
                  </a:lnTo>
                  <a:lnTo>
                    <a:pt x="276" y="336"/>
                  </a:lnTo>
                  <a:lnTo>
                    <a:pt x="217" y="395"/>
                  </a:lnTo>
                  <a:lnTo>
                    <a:pt x="158" y="473"/>
                  </a:lnTo>
                  <a:lnTo>
                    <a:pt x="99" y="572"/>
                  </a:lnTo>
                  <a:lnTo>
                    <a:pt x="59" y="670"/>
                  </a:lnTo>
                  <a:lnTo>
                    <a:pt x="20" y="789"/>
                  </a:lnTo>
                  <a:lnTo>
                    <a:pt x="0" y="927"/>
                  </a:lnTo>
                  <a:lnTo>
                    <a:pt x="0" y="1064"/>
                  </a:lnTo>
                  <a:lnTo>
                    <a:pt x="0" y="1202"/>
                  </a:lnTo>
                  <a:lnTo>
                    <a:pt x="20" y="1360"/>
                  </a:lnTo>
                  <a:lnTo>
                    <a:pt x="99" y="1655"/>
                  </a:lnTo>
                  <a:lnTo>
                    <a:pt x="217" y="1971"/>
                  </a:lnTo>
                  <a:lnTo>
                    <a:pt x="355" y="2266"/>
                  </a:lnTo>
                  <a:lnTo>
                    <a:pt x="532" y="2542"/>
                  </a:lnTo>
                  <a:lnTo>
                    <a:pt x="749" y="2798"/>
                  </a:lnTo>
                  <a:lnTo>
                    <a:pt x="985" y="3015"/>
                  </a:lnTo>
                  <a:lnTo>
                    <a:pt x="1103" y="3093"/>
                  </a:lnTo>
                  <a:lnTo>
                    <a:pt x="1221" y="3172"/>
                  </a:lnTo>
                  <a:lnTo>
                    <a:pt x="1694" y="2896"/>
                  </a:lnTo>
                  <a:lnTo>
                    <a:pt x="1576" y="2818"/>
                  </a:lnTo>
                  <a:lnTo>
                    <a:pt x="1458" y="2739"/>
                  </a:lnTo>
                  <a:lnTo>
                    <a:pt x="1221" y="2522"/>
                  </a:lnTo>
                  <a:lnTo>
                    <a:pt x="1005" y="2266"/>
                  </a:lnTo>
                  <a:lnTo>
                    <a:pt x="827" y="1990"/>
                  </a:lnTo>
                  <a:lnTo>
                    <a:pt x="689" y="1695"/>
                  </a:lnTo>
                  <a:lnTo>
                    <a:pt x="571" y="1399"/>
                  </a:lnTo>
                  <a:lnTo>
                    <a:pt x="493" y="1084"/>
                  </a:lnTo>
                  <a:lnTo>
                    <a:pt x="473" y="927"/>
                  </a:lnTo>
                  <a:lnTo>
                    <a:pt x="473" y="789"/>
                  </a:lnTo>
                  <a:lnTo>
                    <a:pt x="473" y="651"/>
                  </a:lnTo>
                  <a:lnTo>
                    <a:pt x="493" y="513"/>
                  </a:lnTo>
                  <a:lnTo>
                    <a:pt x="532" y="395"/>
                  </a:lnTo>
                  <a:lnTo>
                    <a:pt x="571" y="296"/>
                  </a:lnTo>
                  <a:lnTo>
                    <a:pt x="630" y="198"/>
                  </a:lnTo>
                  <a:lnTo>
                    <a:pt x="689" y="119"/>
                  </a:lnTo>
                  <a:lnTo>
                    <a:pt x="749" y="60"/>
                  </a:lnTo>
                  <a:lnTo>
                    <a:pt x="827" y="1"/>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2"/>
            <p:cNvSpPr/>
            <p:nvPr/>
          </p:nvSpPr>
          <p:spPr>
            <a:xfrm>
              <a:off x="4487600" y="1577100"/>
              <a:ext cx="76850" cy="66025"/>
            </a:xfrm>
            <a:custGeom>
              <a:avLst/>
              <a:gdLst/>
              <a:ahLst/>
              <a:cxnLst/>
              <a:rect l="l" t="t" r="r" b="b"/>
              <a:pathLst>
                <a:path w="3074" h="2641" extrusionOk="0">
                  <a:moveTo>
                    <a:pt x="847" y="1"/>
                  </a:moveTo>
                  <a:lnTo>
                    <a:pt x="709" y="20"/>
                  </a:lnTo>
                  <a:lnTo>
                    <a:pt x="591" y="60"/>
                  </a:lnTo>
                  <a:lnTo>
                    <a:pt x="473" y="99"/>
                  </a:lnTo>
                  <a:lnTo>
                    <a:pt x="0" y="375"/>
                  </a:lnTo>
                  <a:lnTo>
                    <a:pt x="118" y="335"/>
                  </a:lnTo>
                  <a:lnTo>
                    <a:pt x="237" y="296"/>
                  </a:lnTo>
                  <a:lnTo>
                    <a:pt x="375" y="276"/>
                  </a:lnTo>
                  <a:lnTo>
                    <a:pt x="493" y="276"/>
                  </a:lnTo>
                  <a:lnTo>
                    <a:pt x="650" y="296"/>
                  </a:lnTo>
                  <a:lnTo>
                    <a:pt x="788" y="335"/>
                  </a:lnTo>
                  <a:lnTo>
                    <a:pt x="946" y="395"/>
                  </a:lnTo>
                  <a:lnTo>
                    <a:pt x="1123" y="493"/>
                  </a:lnTo>
                  <a:lnTo>
                    <a:pt x="1379" y="670"/>
                  </a:lnTo>
                  <a:lnTo>
                    <a:pt x="1615" y="867"/>
                  </a:lnTo>
                  <a:lnTo>
                    <a:pt x="1852" y="1123"/>
                  </a:lnTo>
                  <a:lnTo>
                    <a:pt x="2049" y="1399"/>
                  </a:lnTo>
                  <a:lnTo>
                    <a:pt x="2246" y="1695"/>
                  </a:lnTo>
                  <a:lnTo>
                    <a:pt x="2384" y="1990"/>
                  </a:lnTo>
                  <a:lnTo>
                    <a:pt x="2522" y="2305"/>
                  </a:lnTo>
                  <a:lnTo>
                    <a:pt x="2600" y="2640"/>
                  </a:lnTo>
                  <a:lnTo>
                    <a:pt x="3073" y="2364"/>
                  </a:lnTo>
                  <a:lnTo>
                    <a:pt x="2994" y="2029"/>
                  </a:lnTo>
                  <a:lnTo>
                    <a:pt x="2856" y="1714"/>
                  </a:lnTo>
                  <a:lnTo>
                    <a:pt x="2719" y="1419"/>
                  </a:lnTo>
                  <a:lnTo>
                    <a:pt x="2522" y="1123"/>
                  </a:lnTo>
                  <a:lnTo>
                    <a:pt x="2325" y="848"/>
                  </a:lnTo>
                  <a:lnTo>
                    <a:pt x="2088" y="591"/>
                  </a:lnTo>
                  <a:lnTo>
                    <a:pt x="1852" y="395"/>
                  </a:lnTo>
                  <a:lnTo>
                    <a:pt x="1576" y="217"/>
                  </a:lnTo>
                  <a:lnTo>
                    <a:pt x="1419" y="138"/>
                  </a:lnTo>
                  <a:lnTo>
                    <a:pt x="1261" y="60"/>
                  </a:lnTo>
                  <a:lnTo>
                    <a:pt x="1123" y="20"/>
                  </a:lnTo>
                  <a:lnTo>
                    <a:pt x="965"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2"/>
            <p:cNvSpPr/>
            <p:nvPr/>
          </p:nvSpPr>
          <p:spPr>
            <a:xfrm>
              <a:off x="4476275" y="1584000"/>
              <a:ext cx="76350" cy="100475"/>
            </a:xfrm>
            <a:custGeom>
              <a:avLst/>
              <a:gdLst/>
              <a:ahLst/>
              <a:cxnLst/>
              <a:rect l="l" t="t" r="r" b="b"/>
              <a:pathLst>
                <a:path w="3054" h="4019" extrusionOk="0">
                  <a:moveTo>
                    <a:pt x="828" y="0"/>
                  </a:moveTo>
                  <a:lnTo>
                    <a:pt x="690" y="20"/>
                  </a:lnTo>
                  <a:lnTo>
                    <a:pt x="571" y="40"/>
                  </a:lnTo>
                  <a:lnTo>
                    <a:pt x="453" y="99"/>
                  </a:lnTo>
                  <a:lnTo>
                    <a:pt x="355" y="178"/>
                  </a:lnTo>
                  <a:lnTo>
                    <a:pt x="276" y="256"/>
                  </a:lnTo>
                  <a:lnTo>
                    <a:pt x="197" y="355"/>
                  </a:lnTo>
                  <a:lnTo>
                    <a:pt x="118" y="473"/>
                  </a:lnTo>
                  <a:lnTo>
                    <a:pt x="79" y="611"/>
                  </a:lnTo>
                  <a:lnTo>
                    <a:pt x="40" y="769"/>
                  </a:lnTo>
                  <a:lnTo>
                    <a:pt x="0" y="926"/>
                  </a:lnTo>
                  <a:lnTo>
                    <a:pt x="0" y="1103"/>
                  </a:lnTo>
                  <a:lnTo>
                    <a:pt x="0" y="1300"/>
                  </a:lnTo>
                  <a:lnTo>
                    <a:pt x="40" y="1478"/>
                  </a:lnTo>
                  <a:lnTo>
                    <a:pt x="79" y="1675"/>
                  </a:lnTo>
                  <a:lnTo>
                    <a:pt x="118" y="1872"/>
                  </a:lnTo>
                  <a:lnTo>
                    <a:pt x="177" y="2069"/>
                  </a:lnTo>
                  <a:lnTo>
                    <a:pt x="256" y="2266"/>
                  </a:lnTo>
                  <a:lnTo>
                    <a:pt x="453" y="2640"/>
                  </a:lnTo>
                  <a:lnTo>
                    <a:pt x="690" y="2994"/>
                  </a:lnTo>
                  <a:lnTo>
                    <a:pt x="808" y="3152"/>
                  </a:lnTo>
                  <a:lnTo>
                    <a:pt x="946" y="3310"/>
                  </a:lnTo>
                  <a:lnTo>
                    <a:pt x="1084" y="3448"/>
                  </a:lnTo>
                  <a:lnTo>
                    <a:pt x="1241" y="3585"/>
                  </a:lnTo>
                  <a:lnTo>
                    <a:pt x="1399" y="3704"/>
                  </a:lnTo>
                  <a:lnTo>
                    <a:pt x="1556" y="3802"/>
                  </a:lnTo>
                  <a:lnTo>
                    <a:pt x="1793" y="3920"/>
                  </a:lnTo>
                  <a:lnTo>
                    <a:pt x="2009" y="3979"/>
                  </a:lnTo>
                  <a:lnTo>
                    <a:pt x="2226" y="4019"/>
                  </a:lnTo>
                  <a:lnTo>
                    <a:pt x="2423" y="3999"/>
                  </a:lnTo>
                  <a:lnTo>
                    <a:pt x="2600" y="3940"/>
                  </a:lnTo>
                  <a:lnTo>
                    <a:pt x="2758" y="3841"/>
                  </a:lnTo>
                  <a:lnTo>
                    <a:pt x="2876" y="3723"/>
                  </a:lnTo>
                  <a:lnTo>
                    <a:pt x="2994" y="3546"/>
                  </a:lnTo>
                  <a:lnTo>
                    <a:pt x="2600" y="3329"/>
                  </a:lnTo>
                  <a:lnTo>
                    <a:pt x="2522" y="3428"/>
                  </a:lnTo>
                  <a:lnTo>
                    <a:pt x="2423" y="3507"/>
                  </a:lnTo>
                  <a:lnTo>
                    <a:pt x="2305" y="3546"/>
                  </a:lnTo>
                  <a:lnTo>
                    <a:pt x="2167" y="3585"/>
                  </a:lnTo>
                  <a:lnTo>
                    <a:pt x="2029" y="3585"/>
                  </a:lnTo>
                  <a:lnTo>
                    <a:pt x="1872" y="3546"/>
                  </a:lnTo>
                  <a:lnTo>
                    <a:pt x="1714" y="3487"/>
                  </a:lnTo>
                  <a:lnTo>
                    <a:pt x="1556" y="3408"/>
                  </a:lnTo>
                  <a:lnTo>
                    <a:pt x="1438" y="3329"/>
                  </a:lnTo>
                  <a:lnTo>
                    <a:pt x="1320" y="3251"/>
                  </a:lnTo>
                  <a:lnTo>
                    <a:pt x="1084" y="3034"/>
                  </a:lnTo>
                  <a:lnTo>
                    <a:pt x="867" y="2778"/>
                  </a:lnTo>
                  <a:lnTo>
                    <a:pt x="690" y="2502"/>
                  </a:lnTo>
                  <a:lnTo>
                    <a:pt x="552" y="2207"/>
                  </a:lnTo>
                  <a:lnTo>
                    <a:pt x="434" y="1891"/>
                  </a:lnTo>
                  <a:lnTo>
                    <a:pt x="355" y="1596"/>
                  </a:lnTo>
                  <a:lnTo>
                    <a:pt x="335" y="1438"/>
                  </a:lnTo>
                  <a:lnTo>
                    <a:pt x="335" y="1300"/>
                  </a:lnTo>
                  <a:lnTo>
                    <a:pt x="335" y="1163"/>
                  </a:lnTo>
                  <a:lnTo>
                    <a:pt x="355" y="1025"/>
                  </a:lnTo>
                  <a:lnTo>
                    <a:pt x="394" y="906"/>
                  </a:lnTo>
                  <a:lnTo>
                    <a:pt x="434" y="808"/>
                  </a:lnTo>
                  <a:lnTo>
                    <a:pt x="493" y="709"/>
                  </a:lnTo>
                  <a:lnTo>
                    <a:pt x="552" y="631"/>
                  </a:lnTo>
                  <a:lnTo>
                    <a:pt x="611" y="572"/>
                  </a:lnTo>
                  <a:lnTo>
                    <a:pt x="690" y="512"/>
                  </a:lnTo>
                  <a:lnTo>
                    <a:pt x="788" y="473"/>
                  </a:lnTo>
                  <a:lnTo>
                    <a:pt x="887" y="434"/>
                  </a:lnTo>
                  <a:lnTo>
                    <a:pt x="1084" y="434"/>
                  </a:lnTo>
                  <a:lnTo>
                    <a:pt x="1202" y="453"/>
                  </a:lnTo>
                  <a:lnTo>
                    <a:pt x="1320" y="473"/>
                  </a:lnTo>
                  <a:lnTo>
                    <a:pt x="1438" y="532"/>
                  </a:lnTo>
                  <a:lnTo>
                    <a:pt x="1556" y="591"/>
                  </a:lnTo>
                  <a:lnTo>
                    <a:pt x="1753" y="729"/>
                  </a:lnTo>
                  <a:lnTo>
                    <a:pt x="1931" y="867"/>
                  </a:lnTo>
                  <a:lnTo>
                    <a:pt x="2108" y="1044"/>
                  </a:lnTo>
                  <a:lnTo>
                    <a:pt x="2265" y="1241"/>
                  </a:lnTo>
                  <a:lnTo>
                    <a:pt x="2403" y="1458"/>
                  </a:lnTo>
                  <a:lnTo>
                    <a:pt x="2522" y="1694"/>
                  </a:lnTo>
                  <a:lnTo>
                    <a:pt x="2620" y="1911"/>
                  </a:lnTo>
                  <a:lnTo>
                    <a:pt x="2699" y="2147"/>
                  </a:lnTo>
                  <a:lnTo>
                    <a:pt x="3053" y="2364"/>
                  </a:lnTo>
                  <a:lnTo>
                    <a:pt x="2975" y="2029"/>
                  </a:lnTo>
                  <a:lnTo>
                    <a:pt x="2837" y="1714"/>
                  </a:lnTo>
                  <a:lnTo>
                    <a:pt x="2699" y="1419"/>
                  </a:lnTo>
                  <a:lnTo>
                    <a:pt x="2502" y="1123"/>
                  </a:lnTo>
                  <a:lnTo>
                    <a:pt x="2305" y="847"/>
                  </a:lnTo>
                  <a:lnTo>
                    <a:pt x="2068" y="591"/>
                  </a:lnTo>
                  <a:lnTo>
                    <a:pt x="1832" y="394"/>
                  </a:lnTo>
                  <a:lnTo>
                    <a:pt x="1576" y="217"/>
                  </a:lnTo>
                  <a:lnTo>
                    <a:pt x="1399" y="138"/>
                  </a:lnTo>
                  <a:lnTo>
                    <a:pt x="1261" y="59"/>
                  </a:lnTo>
                  <a:lnTo>
                    <a:pt x="1103" y="20"/>
                  </a:lnTo>
                  <a:lnTo>
                    <a:pt x="9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2"/>
            <p:cNvSpPr/>
            <p:nvPr/>
          </p:nvSpPr>
          <p:spPr>
            <a:xfrm>
              <a:off x="4592000" y="1615025"/>
              <a:ext cx="33500" cy="10850"/>
            </a:xfrm>
            <a:custGeom>
              <a:avLst/>
              <a:gdLst/>
              <a:ahLst/>
              <a:cxnLst/>
              <a:rect l="l" t="t" r="r" b="b"/>
              <a:pathLst>
                <a:path w="1340" h="434" extrusionOk="0">
                  <a:moveTo>
                    <a:pt x="473" y="0"/>
                  </a:moveTo>
                  <a:lnTo>
                    <a:pt x="0" y="276"/>
                  </a:lnTo>
                  <a:lnTo>
                    <a:pt x="118" y="335"/>
                  </a:lnTo>
                  <a:lnTo>
                    <a:pt x="237" y="394"/>
                  </a:lnTo>
                  <a:lnTo>
                    <a:pt x="355" y="414"/>
                  </a:lnTo>
                  <a:lnTo>
                    <a:pt x="473" y="434"/>
                  </a:lnTo>
                  <a:lnTo>
                    <a:pt x="670" y="434"/>
                  </a:lnTo>
                  <a:lnTo>
                    <a:pt x="768" y="394"/>
                  </a:lnTo>
                  <a:lnTo>
                    <a:pt x="867" y="355"/>
                  </a:lnTo>
                  <a:lnTo>
                    <a:pt x="1340" y="79"/>
                  </a:lnTo>
                  <a:lnTo>
                    <a:pt x="1241" y="119"/>
                  </a:lnTo>
                  <a:lnTo>
                    <a:pt x="1143" y="158"/>
                  </a:lnTo>
                  <a:lnTo>
                    <a:pt x="946" y="158"/>
                  </a:lnTo>
                  <a:lnTo>
                    <a:pt x="828" y="138"/>
                  </a:lnTo>
                  <a:lnTo>
                    <a:pt x="709" y="119"/>
                  </a:lnTo>
                  <a:lnTo>
                    <a:pt x="591" y="5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2"/>
            <p:cNvSpPr/>
            <p:nvPr/>
          </p:nvSpPr>
          <p:spPr>
            <a:xfrm>
              <a:off x="4561450" y="1542625"/>
              <a:ext cx="42400" cy="79325"/>
            </a:xfrm>
            <a:custGeom>
              <a:avLst/>
              <a:gdLst/>
              <a:ahLst/>
              <a:cxnLst/>
              <a:rect l="l" t="t" r="r" b="b"/>
              <a:pathLst>
                <a:path w="1696" h="3173" extrusionOk="0">
                  <a:moveTo>
                    <a:pt x="828" y="1"/>
                  </a:moveTo>
                  <a:lnTo>
                    <a:pt x="750" y="40"/>
                  </a:lnTo>
                  <a:lnTo>
                    <a:pt x="742" y="47"/>
                  </a:lnTo>
                  <a:lnTo>
                    <a:pt x="828" y="1"/>
                  </a:lnTo>
                  <a:close/>
                  <a:moveTo>
                    <a:pt x="742" y="47"/>
                  </a:moveTo>
                  <a:lnTo>
                    <a:pt x="356" y="257"/>
                  </a:lnTo>
                  <a:lnTo>
                    <a:pt x="277" y="316"/>
                  </a:lnTo>
                  <a:lnTo>
                    <a:pt x="198" y="395"/>
                  </a:lnTo>
                  <a:lnTo>
                    <a:pt x="139" y="473"/>
                  </a:lnTo>
                  <a:lnTo>
                    <a:pt x="99" y="572"/>
                  </a:lnTo>
                  <a:lnTo>
                    <a:pt x="60" y="670"/>
                  </a:lnTo>
                  <a:lnTo>
                    <a:pt x="21" y="789"/>
                  </a:lnTo>
                  <a:lnTo>
                    <a:pt x="1" y="907"/>
                  </a:lnTo>
                  <a:lnTo>
                    <a:pt x="1" y="1045"/>
                  </a:lnTo>
                  <a:lnTo>
                    <a:pt x="1" y="1202"/>
                  </a:lnTo>
                  <a:lnTo>
                    <a:pt x="21" y="1360"/>
                  </a:lnTo>
                  <a:lnTo>
                    <a:pt x="99" y="1655"/>
                  </a:lnTo>
                  <a:lnTo>
                    <a:pt x="198" y="1970"/>
                  </a:lnTo>
                  <a:lnTo>
                    <a:pt x="356" y="2266"/>
                  </a:lnTo>
                  <a:lnTo>
                    <a:pt x="533" y="2542"/>
                  </a:lnTo>
                  <a:lnTo>
                    <a:pt x="730" y="2778"/>
                  </a:lnTo>
                  <a:lnTo>
                    <a:pt x="966" y="2995"/>
                  </a:lnTo>
                  <a:lnTo>
                    <a:pt x="1084" y="3093"/>
                  </a:lnTo>
                  <a:lnTo>
                    <a:pt x="1222" y="3172"/>
                  </a:lnTo>
                  <a:lnTo>
                    <a:pt x="1695" y="2896"/>
                  </a:lnTo>
                  <a:lnTo>
                    <a:pt x="1557" y="2818"/>
                  </a:lnTo>
                  <a:lnTo>
                    <a:pt x="1439" y="2719"/>
                  </a:lnTo>
                  <a:lnTo>
                    <a:pt x="1203" y="2502"/>
                  </a:lnTo>
                  <a:lnTo>
                    <a:pt x="1006" y="2266"/>
                  </a:lnTo>
                  <a:lnTo>
                    <a:pt x="828" y="1990"/>
                  </a:lnTo>
                  <a:lnTo>
                    <a:pt x="671" y="1695"/>
                  </a:lnTo>
                  <a:lnTo>
                    <a:pt x="553" y="1380"/>
                  </a:lnTo>
                  <a:lnTo>
                    <a:pt x="493" y="1084"/>
                  </a:lnTo>
                  <a:lnTo>
                    <a:pt x="474" y="926"/>
                  </a:lnTo>
                  <a:lnTo>
                    <a:pt x="474" y="789"/>
                  </a:lnTo>
                  <a:lnTo>
                    <a:pt x="474" y="631"/>
                  </a:lnTo>
                  <a:lnTo>
                    <a:pt x="493" y="513"/>
                  </a:lnTo>
                  <a:lnTo>
                    <a:pt x="533" y="395"/>
                  </a:lnTo>
                  <a:lnTo>
                    <a:pt x="572" y="296"/>
                  </a:lnTo>
                  <a:lnTo>
                    <a:pt x="612" y="198"/>
                  </a:lnTo>
                  <a:lnTo>
                    <a:pt x="671" y="119"/>
                  </a:lnTo>
                  <a:lnTo>
                    <a:pt x="742" y="47"/>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2"/>
            <p:cNvSpPr/>
            <p:nvPr/>
          </p:nvSpPr>
          <p:spPr>
            <a:xfrm>
              <a:off x="4564425" y="1529825"/>
              <a:ext cx="76850" cy="65525"/>
            </a:xfrm>
            <a:custGeom>
              <a:avLst/>
              <a:gdLst/>
              <a:ahLst/>
              <a:cxnLst/>
              <a:rect l="l" t="t" r="r" b="b"/>
              <a:pathLst>
                <a:path w="3074" h="2621" extrusionOk="0">
                  <a:moveTo>
                    <a:pt x="104" y="314"/>
                  </a:moveTo>
                  <a:lnTo>
                    <a:pt x="99" y="316"/>
                  </a:lnTo>
                  <a:lnTo>
                    <a:pt x="0" y="375"/>
                  </a:lnTo>
                  <a:lnTo>
                    <a:pt x="104" y="314"/>
                  </a:lnTo>
                  <a:close/>
                  <a:moveTo>
                    <a:pt x="709" y="1"/>
                  </a:moveTo>
                  <a:lnTo>
                    <a:pt x="571" y="40"/>
                  </a:lnTo>
                  <a:lnTo>
                    <a:pt x="473" y="99"/>
                  </a:lnTo>
                  <a:lnTo>
                    <a:pt x="104" y="314"/>
                  </a:lnTo>
                  <a:lnTo>
                    <a:pt x="104" y="314"/>
                  </a:lnTo>
                  <a:lnTo>
                    <a:pt x="237" y="276"/>
                  </a:lnTo>
                  <a:lnTo>
                    <a:pt x="493" y="276"/>
                  </a:lnTo>
                  <a:lnTo>
                    <a:pt x="631" y="296"/>
                  </a:lnTo>
                  <a:lnTo>
                    <a:pt x="788" y="335"/>
                  </a:lnTo>
                  <a:lnTo>
                    <a:pt x="946" y="394"/>
                  </a:lnTo>
                  <a:lnTo>
                    <a:pt x="1103" y="473"/>
                  </a:lnTo>
                  <a:lnTo>
                    <a:pt x="1359" y="651"/>
                  </a:lnTo>
                  <a:lnTo>
                    <a:pt x="1615" y="867"/>
                  </a:lnTo>
                  <a:lnTo>
                    <a:pt x="1832" y="1104"/>
                  </a:lnTo>
                  <a:lnTo>
                    <a:pt x="2049" y="1379"/>
                  </a:lnTo>
                  <a:lnTo>
                    <a:pt x="2226" y="1675"/>
                  </a:lnTo>
                  <a:lnTo>
                    <a:pt x="2384" y="1990"/>
                  </a:lnTo>
                  <a:lnTo>
                    <a:pt x="2502" y="2305"/>
                  </a:lnTo>
                  <a:lnTo>
                    <a:pt x="2600" y="2620"/>
                  </a:lnTo>
                  <a:lnTo>
                    <a:pt x="3073" y="2345"/>
                  </a:lnTo>
                  <a:lnTo>
                    <a:pt x="2975" y="2029"/>
                  </a:lnTo>
                  <a:lnTo>
                    <a:pt x="2856" y="1714"/>
                  </a:lnTo>
                  <a:lnTo>
                    <a:pt x="2699" y="1399"/>
                  </a:lnTo>
                  <a:lnTo>
                    <a:pt x="2522" y="1104"/>
                  </a:lnTo>
                  <a:lnTo>
                    <a:pt x="2305" y="848"/>
                  </a:lnTo>
                  <a:lnTo>
                    <a:pt x="2088" y="591"/>
                  </a:lnTo>
                  <a:lnTo>
                    <a:pt x="1832" y="375"/>
                  </a:lnTo>
                  <a:lnTo>
                    <a:pt x="1576" y="197"/>
                  </a:lnTo>
                  <a:lnTo>
                    <a:pt x="1418" y="119"/>
                  </a:lnTo>
                  <a:lnTo>
                    <a:pt x="1261" y="60"/>
                  </a:lnTo>
                  <a:lnTo>
                    <a:pt x="1103" y="20"/>
                  </a:lnTo>
                  <a:lnTo>
                    <a:pt x="965"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2"/>
            <p:cNvSpPr/>
            <p:nvPr/>
          </p:nvSpPr>
          <p:spPr>
            <a:xfrm>
              <a:off x="4553100" y="1536725"/>
              <a:ext cx="76350" cy="100000"/>
            </a:xfrm>
            <a:custGeom>
              <a:avLst/>
              <a:gdLst/>
              <a:ahLst/>
              <a:cxnLst/>
              <a:rect l="l" t="t" r="r" b="b"/>
              <a:pathLst>
                <a:path w="3054" h="4000" extrusionOk="0">
                  <a:moveTo>
                    <a:pt x="690" y="0"/>
                  </a:moveTo>
                  <a:lnTo>
                    <a:pt x="571" y="40"/>
                  </a:lnTo>
                  <a:lnTo>
                    <a:pt x="453" y="99"/>
                  </a:lnTo>
                  <a:lnTo>
                    <a:pt x="355" y="158"/>
                  </a:lnTo>
                  <a:lnTo>
                    <a:pt x="256" y="256"/>
                  </a:lnTo>
                  <a:lnTo>
                    <a:pt x="177" y="355"/>
                  </a:lnTo>
                  <a:lnTo>
                    <a:pt x="118" y="473"/>
                  </a:lnTo>
                  <a:lnTo>
                    <a:pt x="59" y="611"/>
                  </a:lnTo>
                  <a:lnTo>
                    <a:pt x="20" y="749"/>
                  </a:lnTo>
                  <a:lnTo>
                    <a:pt x="0" y="926"/>
                  </a:lnTo>
                  <a:lnTo>
                    <a:pt x="0" y="1103"/>
                  </a:lnTo>
                  <a:lnTo>
                    <a:pt x="0" y="1281"/>
                  </a:lnTo>
                  <a:lnTo>
                    <a:pt x="20" y="1478"/>
                  </a:lnTo>
                  <a:lnTo>
                    <a:pt x="59" y="1675"/>
                  </a:lnTo>
                  <a:lnTo>
                    <a:pt x="118" y="1872"/>
                  </a:lnTo>
                  <a:lnTo>
                    <a:pt x="177" y="2069"/>
                  </a:lnTo>
                  <a:lnTo>
                    <a:pt x="256" y="2246"/>
                  </a:lnTo>
                  <a:lnTo>
                    <a:pt x="453" y="2620"/>
                  </a:lnTo>
                  <a:lnTo>
                    <a:pt x="670" y="2975"/>
                  </a:lnTo>
                  <a:lnTo>
                    <a:pt x="808" y="3152"/>
                  </a:lnTo>
                  <a:lnTo>
                    <a:pt x="946" y="3290"/>
                  </a:lnTo>
                  <a:lnTo>
                    <a:pt x="1084" y="3447"/>
                  </a:lnTo>
                  <a:lnTo>
                    <a:pt x="1241" y="3566"/>
                  </a:lnTo>
                  <a:lnTo>
                    <a:pt x="1399" y="3684"/>
                  </a:lnTo>
                  <a:lnTo>
                    <a:pt x="1556" y="3782"/>
                  </a:lnTo>
                  <a:lnTo>
                    <a:pt x="1793" y="3901"/>
                  </a:lnTo>
                  <a:lnTo>
                    <a:pt x="2009" y="3979"/>
                  </a:lnTo>
                  <a:lnTo>
                    <a:pt x="2226" y="3999"/>
                  </a:lnTo>
                  <a:lnTo>
                    <a:pt x="2423" y="3979"/>
                  </a:lnTo>
                  <a:lnTo>
                    <a:pt x="2600" y="3940"/>
                  </a:lnTo>
                  <a:lnTo>
                    <a:pt x="2738" y="3841"/>
                  </a:lnTo>
                  <a:lnTo>
                    <a:pt x="2876" y="3704"/>
                  </a:lnTo>
                  <a:lnTo>
                    <a:pt x="2975" y="3546"/>
                  </a:lnTo>
                  <a:lnTo>
                    <a:pt x="2600" y="3329"/>
                  </a:lnTo>
                  <a:lnTo>
                    <a:pt x="2521" y="3428"/>
                  </a:lnTo>
                  <a:lnTo>
                    <a:pt x="2403" y="3487"/>
                  </a:lnTo>
                  <a:lnTo>
                    <a:pt x="2285" y="3546"/>
                  </a:lnTo>
                  <a:lnTo>
                    <a:pt x="2167" y="3566"/>
                  </a:lnTo>
                  <a:lnTo>
                    <a:pt x="2029" y="3566"/>
                  </a:lnTo>
                  <a:lnTo>
                    <a:pt x="1871" y="3546"/>
                  </a:lnTo>
                  <a:lnTo>
                    <a:pt x="1714" y="3487"/>
                  </a:lnTo>
                  <a:lnTo>
                    <a:pt x="1556" y="3408"/>
                  </a:lnTo>
                  <a:lnTo>
                    <a:pt x="1418" y="3329"/>
                  </a:lnTo>
                  <a:lnTo>
                    <a:pt x="1300" y="3231"/>
                  </a:lnTo>
                  <a:lnTo>
                    <a:pt x="1064" y="3014"/>
                  </a:lnTo>
                  <a:lnTo>
                    <a:pt x="867" y="2778"/>
                  </a:lnTo>
                  <a:lnTo>
                    <a:pt x="690" y="2502"/>
                  </a:lnTo>
                  <a:lnTo>
                    <a:pt x="532" y="2206"/>
                  </a:lnTo>
                  <a:lnTo>
                    <a:pt x="433" y="1891"/>
                  </a:lnTo>
                  <a:lnTo>
                    <a:pt x="355" y="1596"/>
                  </a:lnTo>
                  <a:lnTo>
                    <a:pt x="335" y="1438"/>
                  </a:lnTo>
                  <a:lnTo>
                    <a:pt x="335" y="1281"/>
                  </a:lnTo>
                  <a:lnTo>
                    <a:pt x="335" y="1143"/>
                  </a:lnTo>
                  <a:lnTo>
                    <a:pt x="355" y="1025"/>
                  </a:lnTo>
                  <a:lnTo>
                    <a:pt x="394" y="906"/>
                  </a:lnTo>
                  <a:lnTo>
                    <a:pt x="433" y="788"/>
                  </a:lnTo>
                  <a:lnTo>
                    <a:pt x="473" y="709"/>
                  </a:lnTo>
                  <a:lnTo>
                    <a:pt x="532" y="631"/>
                  </a:lnTo>
                  <a:lnTo>
                    <a:pt x="611" y="552"/>
                  </a:lnTo>
                  <a:lnTo>
                    <a:pt x="690" y="493"/>
                  </a:lnTo>
                  <a:lnTo>
                    <a:pt x="768" y="453"/>
                  </a:lnTo>
                  <a:lnTo>
                    <a:pt x="867" y="434"/>
                  </a:lnTo>
                  <a:lnTo>
                    <a:pt x="965" y="414"/>
                  </a:lnTo>
                  <a:lnTo>
                    <a:pt x="1084" y="414"/>
                  </a:lnTo>
                  <a:lnTo>
                    <a:pt x="1202" y="434"/>
                  </a:lnTo>
                  <a:lnTo>
                    <a:pt x="1320" y="473"/>
                  </a:lnTo>
                  <a:lnTo>
                    <a:pt x="1438" y="532"/>
                  </a:lnTo>
                  <a:lnTo>
                    <a:pt x="1556" y="591"/>
                  </a:lnTo>
                  <a:lnTo>
                    <a:pt x="1753" y="709"/>
                  </a:lnTo>
                  <a:lnTo>
                    <a:pt x="1931" y="867"/>
                  </a:lnTo>
                  <a:lnTo>
                    <a:pt x="2108" y="1044"/>
                  </a:lnTo>
                  <a:lnTo>
                    <a:pt x="2246" y="1241"/>
                  </a:lnTo>
                  <a:lnTo>
                    <a:pt x="2403" y="1458"/>
                  </a:lnTo>
                  <a:lnTo>
                    <a:pt x="2521" y="1675"/>
                  </a:lnTo>
                  <a:lnTo>
                    <a:pt x="2620" y="1911"/>
                  </a:lnTo>
                  <a:lnTo>
                    <a:pt x="2699" y="2147"/>
                  </a:lnTo>
                  <a:lnTo>
                    <a:pt x="3053" y="2344"/>
                  </a:lnTo>
                  <a:lnTo>
                    <a:pt x="2955" y="2029"/>
                  </a:lnTo>
                  <a:lnTo>
                    <a:pt x="2837" y="1714"/>
                  </a:lnTo>
                  <a:lnTo>
                    <a:pt x="2679" y="1399"/>
                  </a:lnTo>
                  <a:lnTo>
                    <a:pt x="2502" y="1103"/>
                  </a:lnTo>
                  <a:lnTo>
                    <a:pt x="2285" y="828"/>
                  </a:lnTo>
                  <a:lnTo>
                    <a:pt x="2068" y="591"/>
                  </a:lnTo>
                  <a:lnTo>
                    <a:pt x="1812" y="375"/>
                  </a:lnTo>
                  <a:lnTo>
                    <a:pt x="1556" y="197"/>
                  </a:lnTo>
                  <a:lnTo>
                    <a:pt x="1399" y="118"/>
                  </a:lnTo>
                  <a:lnTo>
                    <a:pt x="1241" y="59"/>
                  </a:lnTo>
                  <a:lnTo>
                    <a:pt x="1103"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2"/>
            <p:cNvSpPr/>
            <p:nvPr/>
          </p:nvSpPr>
          <p:spPr>
            <a:xfrm>
              <a:off x="4674225" y="1571200"/>
              <a:ext cx="33525" cy="10850"/>
            </a:xfrm>
            <a:custGeom>
              <a:avLst/>
              <a:gdLst/>
              <a:ahLst/>
              <a:cxnLst/>
              <a:rect l="l" t="t" r="r" b="b"/>
              <a:pathLst>
                <a:path w="1341" h="434" extrusionOk="0">
                  <a:moveTo>
                    <a:pt x="474" y="0"/>
                  </a:moveTo>
                  <a:lnTo>
                    <a:pt x="1" y="256"/>
                  </a:lnTo>
                  <a:lnTo>
                    <a:pt x="119" y="335"/>
                  </a:lnTo>
                  <a:lnTo>
                    <a:pt x="237" y="374"/>
                  </a:lnTo>
                  <a:lnTo>
                    <a:pt x="355" y="414"/>
                  </a:lnTo>
                  <a:lnTo>
                    <a:pt x="474" y="434"/>
                  </a:lnTo>
                  <a:lnTo>
                    <a:pt x="572" y="434"/>
                  </a:lnTo>
                  <a:lnTo>
                    <a:pt x="690" y="414"/>
                  </a:lnTo>
                  <a:lnTo>
                    <a:pt x="769" y="394"/>
                  </a:lnTo>
                  <a:lnTo>
                    <a:pt x="868" y="355"/>
                  </a:lnTo>
                  <a:lnTo>
                    <a:pt x="1340" y="79"/>
                  </a:lnTo>
                  <a:lnTo>
                    <a:pt x="1340" y="79"/>
                  </a:lnTo>
                  <a:lnTo>
                    <a:pt x="1242" y="118"/>
                  </a:lnTo>
                  <a:lnTo>
                    <a:pt x="1163" y="138"/>
                  </a:lnTo>
                  <a:lnTo>
                    <a:pt x="1045" y="158"/>
                  </a:lnTo>
                  <a:lnTo>
                    <a:pt x="946" y="158"/>
                  </a:lnTo>
                  <a:lnTo>
                    <a:pt x="828" y="138"/>
                  </a:lnTo>
                  <a:lnTo>
                    <a:pt x="710" y="99"/>
                  </a:lnTo>
                  <a:lnTo>
                    <a:pt x="592" y="59"/>
                  </a:lnTo>
                  <a:lnTo>
                    <a:pt x="474"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2"/>
            <p:cNvSpPr/>
            <p:nvPr/>
          </p:nvSpPr>
          <p:spPr>
            <a:xfrm>
              <a:off x="4635325" y="1492400"/>
              <a:ext cx="76350" cy="100475"/>
            </a:xfrm>
            <a:custGeom>
              <a:avLst/>
              <a:gdLst/>
              <a:ahLst/>
              <a:cxnLst/>
              <a:rect l="l" t="t" r="r" b="b"/>
              <a:pathLst>
                <a:path w="3054" h="4019" extrusionOk="0">
                  <a:moveTo>
                    <a:pt x="828" y="0"/>
                  </a:moveTo>
                  <a:lnTo>
                    <a:pt x="690" y="20"/>
                  </a:lnTo>
                  <a:lnTo>
                    <a:pt x="572" y="60"/>
                  </a:lnTo>
                  <a:lnTo>
                    <a:pt x="454" y="99"/>
                  </a:lnTo>
                  <a:lnTo>
                    <a:pt x="355" y="178"/>
                  </a:lnTo>
                  <a:lnTo>
                    <a:pt x="257" y="257"/>
                  </a:lnTo>
                  <a:lnTo>
                    <a:pt x="178" y="355"/>
                  </a:lnTo>
                  <a:lnTo>
                    <a:pt x="119" y="473"/>
                  </a:lnTo>
                  <a:lnTo>
                    <a:pt x="60" y="611"/>
                  </a:lnTo>
                  <a:lnTo>
                    <a:pt x="20" y="769"/>
                  </a:lnTo>
                  <a:lnTo>
                    <a:pt x="1" y="926"/>
                  </a:lnTo>
                  <a:lnTo>
                    <a:pt x="1" y="1104"/>
                  </a:lnTo>
                  <a:lnTo>
                    <a:pt x="1" y="1301"/>
                  </a:lnTo>
                  <a:lnTo>
                    <a:pt x="20" y="1478"/>
                  </a:lnTo>
                  <a:lnTo>
                    <a:pt x="60" y="1675"/>
                  </a:lnTo>
                  <a:lnTo>
                    <a:pt x="119" y="1872"/>
                  </a:lnTo>
                  <a:lnTo>
                    <a:pt x="178" y="2069"/>
                  </a:lnTo>
                  <a:lnTo>
                    <a:pt x="257" y="2266"/>
                  </a:lnTo>
                  <a:lnTo>
                    <a:pt x="454" y="2640"/>
                  </a:lnTo>
                  <a:lnTo>
                    <a:pt x="690" y="2995"/>
                  </a:lnTo>
                  <a:lnTo>
                    <a:pt x="808" y="3152"/>
                  </a:lnTo>
                  <a:lnTo>
                    <a:pt x="946" y="3310"/>
                  </a:lnTo>
                  <a:lnTo>
                    <a:pt x="1084" y="3448"/>
                  </a:lnTo>
                  <a:lnTo>
                    <a:pt x="1242" y="3586"/>
                  </a:lnTo>
                  <a:lnTo>
                    <a:pt x="1399" y="3704"/>
                  </a:lnTo>
                  <a:lnTo>
                    <a:pt x="1557" y="3802"/>
                  </a:lnTo>
                  <a:lnTo>
                    <a:pt x="1793" y="3920"/>
                  </a:lnTo>
                  <a:lnTo>
                    <a:pt x="2010" y="3979"/>
                  </a:lnTo>
                  <a:lnTo>
                    <a:pt x="2227" y="4019"/>
                  </a:lnTo>
                  <a:lnTo>
                    <a:pt x="2424" y="3999"/>
                  </a:lnTo>
                  <a:lnTo>
                    <a:pt x="2601" y="3940"/>
                  </a:lnTo>
                  <a:lnTo>
                    <a:pt x="2758" y="3861"/>
                  </a:lnTo>
                  <a:lnTo>
                    <a:pt x="2877" y="3723"/>
                  </a:lnTo>
                  <a:lnTo>
                    <a:pt x="2995" y="3546"/>
                  </a:lnTo>
                  <a:lnTo>
                    <a:pt x="2601" y="3329"/>
                  </a:lnTo>
                  <a:lnTo>
                    <a:pt x="2522" y="3428"/>
                  </a:lnTo>
                  <a:lnTo>
                    <a:pt x="2424" y="3507"/>
                  </a:lnTo>
                  <a:lnTo>
                    <a:pt x="2305" y="3546"/>
                  </a:lnTo>
                  <a:lnTo>
                    <a:pt x="2168" y="3586"/>
                  </a:lnTo>
                  <a:lnTo>
                    <a:pt x="2030" y="3586"/>
                  </a:lnTo>
                  <a:lnTo>
                    <a:pt x="1872" y="3546"/>
                  </a:lnTo>
                  <a:lnTo>
                    <a:pt x="1714" y="3507"/>
                  </a:lnTo>
                  <a:lnTo>
                    <a:pt x="1557" y="3408"/>
                  </a:lnTo>
                  <a:lnTo>
                    <a:pt x="1419" y="3329"/>
                  </a:lnTo>
                  <a:lnTo>
                    <a:pt x="1301" y="3251"/>
                  </a:lnTo>
                  <a:lnTo>
                    <a:pt x="1084" y="3034"/>
                  </a:lnTo>
                  <a:lnTo>
                    <a:pt x="867" y="2778"/>
                  </a:lnTo>
                  <a:lnTo>
                    <a:pt x="690" y="2502"/>
                  </a:lnTo>
                  <a:lnTo>
                    <a:pt x="533" y="2207"/>
                  </a:lnTo>
                  <a:lnTo>
                    <a:pt x="434" y="1911"/>
                  </a:lnTo>
                  <a:lnTo>
                    <a:pt x="355" y="1596"/>
                  </a:lnTo>
                  <a:lnTo>
                    <a:pt x="336" y="1458"/>
                  </a:lnTo>
                  <a:lnTo>
                    <a:pt x="336" y="1301"/>
                  </a:lnTo>
                  <a:lnTo>
                    <a:pt x="336" y="1163"/>
                  </a:lnTo>
                  <a:lnTo>
                    <a:pt x="355" y="1025"/>
                  </a:lnTo>
                  <a:lnTo>
                    <a:pt x="395" y="907"/>
                  </a:lnTo>
                  <a:lnTo>
                    <a:pt x="434" y="808"/>
                  </a:lnTo>
                  <a:lnTo>
                    <a:pt x="473" y="710"/>
                  </a:lnTo>
                  <a:lnTo>
                    <a:pt x="552" y="631"/>
                  </a:lnTo>
                  <a:lnTo>
                    <a:pt x="611" y="572"/>
                  </a:lnTo>
                  <a:lnTo>
                    <a:pt x="690" y="513"/>
                  </a:lnTo>
                  <a:lnTo>
                    <a:pt x="789" y="473"/>
                  </a:lnTo>
                  <a:lnTo>
                    <a:pt x="867" y="454"/>
                  </a:lnTo>
                  <a:lnTo>
                    <a:pt x="986" y="434"/>
                  </a:lnTo>
                  <a:lnTo>
                    <a:pt x="1084" y="434"/>
                  </a:lnTo>
                  <a:lnTo>
                    <a:pt x="1202" y="454"/>
                  </a:lnTo>
                  <a:lnTo>
                    <a:pt x="1320" y="493"/>
                  </a:lnTo>
                  <a:lnTo>
                    <a:pt x="1439" y="532"/>
                  </a:lnTo>
                  <a:lnTo>
                    <a:pt x="1557" y="591"/>
                  </a:lnTo>
                  <a:lnTo>
                    <a:pt x="1754" y="729"/>
                  </a:lnTo>
                  <a:lnTo>
                    <a:pt x="1931" y="887"/>
                  </a:lnTo>
                  <a:lnTo>
                    <a:pt x="2108" y="1064"/>
                  </a:lnTo>
                  <a:lnTo>
                    <a:pt x="2266" y="1261"/>
                  </a:lnTo>
                  <a:lnTo>
                    <a:pt x="2404" y="1458"/>
                  </a:lnTo>
                  <a:lnTo>
                    <a:pt x="2522" y="1694"/>
                  </a:lnTo>
                  <a:lnTo>
                    <a:pt x="2621" y="1911"/>
                  </a:lnTo>
                  <a:lnTo>
                    <a:pt x="2699" y="2148"/>
                  </a:lnTo>
                  <a:lnTo>
                    <a:pt x="3054" y="2364"/>
                  </a:lnTo>
                  <a:lnTo>
                    <a:pt x="2955" y="2049"/>
                  </a:lnTo>
                  <a:lnTo>
                    <a:pt x="2837" y="1714"/>
                  </a:lnTo>
                  <a:lnTo>
                    <a:pt x="2680" y="1419"/>
                  </a:lnTo>
                  <a:lnTo>
                    <a:pt x="2502" y="1123"/>
                  </a:lnTo>
                  <a:lnTo>
                    <a:pt x="2286" y="847"/>
                  </a:lnTo>
                  <a:lnTo>
                    <a:pt x="2069" y="611"/>
                  </a:lnTo>
                  <a:lnTo>
                    <a:pt x="1813" y="394"/>
                  </a:lnTo>
                  <a:lnTo>
                    <a:pt x="1557" y="217"/>
                  </a:lnTo>
                  <a:lnTo>
                    <a:pt x="1399" y="138"/>
                  </a:lnTo>
                  <a:lnTo>
                    <a:pt x="1242" y="79"/>
                  </a:lnTo>
                  <a:lnTo>
                    <a:pt x="1104"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2"/>
            <p:cNvSpPr/>
            <p:nvPr/>
          </p:nvSpPr>
          <p:spPr>
            <a:xfrm>
              <a:off x="4748100" y="1523425"/>
              <a:ext cx="33525" cy="11350"/>
            </a:xfrm>
            <a:custGeom>
              <a:avLst/>
              <a:gdLst/>
              <a:ahLst/>
              <a:cxnLst/>
              <a:rect l="l" t="t" r="r" b="b"/>
              <a:pathLst>
                <a:path w="1341" h="454" extrusionOk="0">
                  <a:moveTo>
                    <a:pt x="1340" y="79"/>
                  </a:moveTo>
                  <a:lnTo>
                    <a:pt x="1237" y="139"/>
                  </a:lnTo>
                  <a:lnTo>
                    <a:pt x="1237" y="139"/>
                  </a:lnTo>
                  <a:lnTo>
                    <a:pt x="1242" y="138"/>
                  </a:lnTo>
                  <a:lnTo>
                    <a:pt x="1340" y="79"/>
                  </a:lnTo>
                  <a:close/>
                  <a:moveTo>
                    <a:pt x="473" y="0"/>
                  </a:moveTo>
                  <a:lnTo>
                    <a:pt x="1" y="276"/>
                  </a:lnTo>
                  <a:lnTo>
                    <a:pt x="119" y="335"/>
                  </a:lnTo>
                  <a:lnTo>
                    <a:pt x="237" y="394"/>
                  </a:lnTo>
                  <a:lnTo>
                    <a:pt x="355" y="434"/>
                  </a:lnTo>
                  <a:lnTo>
                    <a:pt x="473" y="434"/>
                  </a:lnTo>
                  <a:lnTo>
                    <a:pt x="572" y="453"/>
                  </a:lnTo>
                  <a:lnTo>
                    <a:pt x="670" y="434"/>
                  </a:lnTo>
                  <a:lnTo>
                    <a:pt x="769" y="394"/>
                  </a:lnTo>
                  <a:lnTo>
                    <a:pt x="867" y="355"/>
                  </a:lnTo>
                  <a:lnTo>
                    <a:pt x="1237" y="139"/>
                  </a:lnTo>
                  <a:lnTo>
                    <a:pt x="1237" y="139"/>
                  </a:lnTo>
                  <a:lnTo>
                    <a:pt x="1143" y="158"/>
                  </a:lnTo>
                  <a:lnTo>
                    <a:pt x="1045" y="178"/>
                  </a:lnTo>
                  <a:lnTo>
                    <a:pt x="946" y="158"/>
                  </a:lnTo>
                  <a:lnTo>
                    <a:pt x="828" y="158"/>
                  </a:lnTo>
                  <a:lnTo>
                    <a:pt x="710" y="119"/>
                  </a:lnTo>
                  <a:lnTo>
                    <a:pt x="592" y="7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2"/>
            <p:cNvSpPr/>
            <p:nvPr/>
          </p:nvSpPr>
          <p:spPr>
            <a:xfrm>
              <a:off x="4709200" y="1445125"/>
              <a:ext cx="76350" cy="100000"/>
            </a:xfrm>
            <a:custGeom>
              <a:avLst/>
              <a:gdLst/>
              <a:ahLst/>
              <a:cxnLst/>
              <a:rect l="l" t="t" r="r" b="b"/>
              <a:pathLst>
                <a:path w="3054" h="4000" extrusionOk="0">
                  <a:moveTo>
                    <a:pt x="808" y="0"/>
                  </a:moveTo>
                  <a:lnTo>
                    <a:pt x="690" y="20"/>
                  </a:lnTo>
                  <a:lnTo>
                    <a:pt x="572" y="40"/>
                  </a:lnTo>
                  <a:lnTo>
                    <a:pt x="453" y="99"/>
                  </a:lnTo>
                  <a:lnTo>
                    <a:pt x="355" y="158"/>
                  </a:lnTo>
                  <a:lnTo>
                    <a:pt x="257" y="256"/>
                  </a:lnTo>
                  <a:lnTo>
                    <a:pt x="178" y="355"/>
                  </a:lnTo>
                  <a:lnTo>
                    <a:pt x="119" y="473"/>
                  </a:lnTo>
                  <a:lnTo>
                    <a:pt x="60" y="611"/>
                  </a:lnTo>
                  <a:lnTo>
                    <a:pt x="20" y="749"/>
                  </a:lnTo>
                  <a:lnTo>
                    <a:pt x="0" y="926"/>
                  </a:lnTo>
                  <a:lnTo>
                    <a:pt x="0" y="1104"/>
                  </a:lnTo>
                  <a:lnTo>
                    <a:pt x="0" y="1281"/>
                  </a:lnTo>
                  <a:lnTo>
                    <a:pt x="20" y="1478"/>
                  </a:lnTo>
                  <a:lnTo>
                    <a:pt x="60" y="1675"/>
                  </a:lnTo>
                  <a:lnTo>
                    <a:pt x="119" y="1872"/>
                  </a:lnTo>
                  <a:lnTo>
                    <a:pt x="178" y="2069"/>
                  </a:lnTo>
                  <a:lnTo>
                    <a:pt x="257" y="2266"/>
                  </a:lnTo>
                  <a:lnTo>
                    <a:pt x="453" y="2640"/>
                  </a:lnTo>
                  <a:lnTo>
                    <a:pt x="670" y="2995"/>
                  </a:lnTo>
                  <a:lnTo>
                    <a:pt x="808" y="3152"/>
                  </a:lnTo>
                  <a:lnTo>
                    <a:pt x="946" y="3310"/>
                  </a:lnTo>
                  <a:lnTo>
                    <a:pt x="1084" y="3448"/>
                  </a:lnTo>
                  <a:lnTo>
                    <a:pt x="1241" y="3585"/>
                  </a:lnTo>
                  <a:lnTo>
                    <a:pt x="1379" y="3684"/>
                  </a:lnTo>
                  <a:lnTo>
                    <a:pt x="1557" y="3802"/>
                  </a:lnTo>
                  <a:lnTo>
                    <a:pt x="1793" y="3901"/>
                  </a:lnTo>
                  <a:lnTo>
                    <a:pt x="2010" y="3979"/>
                  </a:lnTo>
                  <a:lnTo>
                    <a:pt x="2226" y="3999"/>
                  </a:lnTo>
                  <a:lnTo>
                    <a:pt x="2423" y="3999"/>
                  </a:lnTo>
                  <a:lnTo>
                    <a:pt x="2601" y="3940"/>
                  </a:lnTo>
                  <a:lnTo>
                    <a:pt x="2738" y="3842"/>
                  </a:lnTo>
                  <a:lnTo>
                    <a:pt x="2876" y="3723"/>
                  </a:lnTo>
                  <a:lnTo>
                    <a:pt x="2975" y="3546"/>
                  </a:lnTo>
                  <a:lnTo>
                    <a:pt x="2601" y="3329"/>
                  </a:lnTo>
                  <a:lnTo>
                    <a:pt x="2522" y="3428"/>
                  </a:lnTo>
                  <a:lnTo>
                    <a:pt x="2404" y="3507"/>
                  </a:lnTo>
                  <a:lnTo>
                    <a:pt x="2285" y="3546"/>
                  </a:lnTo>
                  <a:lnTo>
                    <a:pt x="2167" y="3566"/>
                  </a:lnTo>
                  <a:lnTo>
                    <a:pt x="2029" y="3566"/>
                  </a:lnTo>
                  <a:lnTo>
                    <a:pt x="1872" y="3546"/>
                  </a:lnTo>
                  <a:lnTo>
                    <a:pt x="1714" y="3487"/>
                  </a:lnTo>
                  <a:lnTo>
                    <a:pt x="1557" y="3408"/>
                  </a:lnTo>
                  <a:lnTo>
                    <a:pt x="1419" y="3329"/>
                  </a:lnTo>
                  <a:lnTo>
                    <a:pt x="1301" y="3231"/>
                  </a:lnTo>
                  <a:lnTo>
                    <a:pt x="1064" y="3034"/>
                  </a:lnTo>
                  <a:lnTo>
                    <a:pt x="867" y="2778"/>
                  </a:lnTo>
                  <a:lnTo>
                    <a:pt x="690" y="2502"/>
                  </a:lnTo>
                  <a:lnTo>
                    <a:pt x="532" y="2207"/>
                  </a:lnTo>
                  <a:lnTo>
                    <a:pt x="414" y="1891"/>
                  </a:lnTo>
                  <a:lnTo>
                    <a:pt x="355" y="1596"/>
                  </a:lnTo>
                  <a:lnTo>
                    <a:pt x="335" y="1438"/>
                  </a:lnTo>
                  <a:lnTo>
                    <a:pt x="335" y="1301"/>
                  </a:lnTo>
                  <a:lnTo>
                    <a:pt x="335" y="1163"/>
                  </a:lnTo>
                  <a:lnTo>
                    <a:pt x="355" y="1025"/>
                  </a:lnTo>
                  <a:lnTo>
                    <a:pt x="394" y="907"/>
                  </a:lnTo>
                  <a:lnTo>
                    <a:pt x="434" y="808"/>
                  </a:lnTo>
                  <a:lnTo>
                    <a:pt x="473" y="710"/>
                  </a:lnTo>
                  <a:lnTo>
                    <a:pt x="532" y="631"/>
                  </a:lnTo>
                  <a:lnTo>
                    <a:pt x="611" y="552"/>
                  </a:lnTo>
                  <a:lnTo>
                    <a:pt x="690" y="513"/>
                  </a:lnTo>
                  <a:lnTo>
                    <a:pt x="769" y="473"/>
                  </a:lnTo>
                  <a:lnTo>
                    <a:pt x="867" y="434"/>
                  </a:lnTo>
                  <a:lnTo>
                    <a:pt x="1084" y="434"/>
                  </a:lnTo>
                  <a:lnTo>
                    <a:pt x="1202" y="453"/>
                  </a:lnTo>
                  <a:lnTo>
                    <a:pt x="1320" y="473"/>
                  </a:lnTo>
                  <a:lnTo>
                    <a:pt x="1438" y="532"/>
                  </a:lnTo>
                  <a:lnTo>
                    <a:pt x="1557" y="591"/>
                  </a:lnTo>
                  <a:lnTo>
                    <a:pt x="1754" y="729"/>
                  </a:lnTo>
                  <a:lnTo>
                    <a:pt x="1931" y="867"/>
                  </a:lnTo>
                  <a:lnTo>
                    <a:pt x="2108" y="1044"/>
                  </a:lnTo>
                  <a:lnTo>
                    <a:pt x="2246" y="1241"/>
                  </a:lnTo>
                  <a:lnTo>
                    <a:pt x="2404" y="1458"/>
                  </a:lnTo>
                  <a:lnTo>
                    <a:pt x="2522" y="1675"/>
                  </a:lnTo>
                  <a:lnTo>
                    <a:pt x="2620" y="1911"/>
                  </a:lnTo>
                  <a:lnTo>
                    <a:pt x="2699" y="2148"/>
                  </a:lnTo>
                  <a:lnTo>
                    <a:pt x="3054" y="2345"/>
                  </a:lnTo>
                  <a:lnTo>
                    <a:pt x="3054" y="2345"/>
                  </a:lnTo>
                  <a:lnTo>
                    <a:pt x="2955" y="2029"/>
                  </a:lnTo>
                  <a:lnTo>
                    <a:pt x="2837" y="1714"/>
                  </a:lnTo>
                  <a:lnTo>
                    <a:pt x="2679" y="1399"/>
                  </a:lnTo>
                  <a:lnTo>
                    <a:pt x="2502" y="1123"/>
                  </a:lnTo>
                  <a:lnTo>
                    <a:pt x="2285" y="847"/>
                  </a:lnTo>
                  <a:lnTo>
                    <a:pt x="2069" y="591"/>
                  </a:lnTo>
                  <a:lnTo>
                    <a:pt x="1813" y="375"/>
                  </a:lnTo>
                  <a:lnTo>
                    <a:pt x="1557" y="217"/>
                  </a:lnTo>
                  <a:lnTo>
                    <a:pt x="1399" y="119"/>
                  </a:lnTo>
                  <a:lnTo>
                    <a:pt x="1241" y="60"/>
                  </a:lnTo>
                  <a:lnTo>
                    <a:pt x="1104"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2"/>
            <p:cNvSpPr/>
            <p:nvPr/>
          </p:nvSpPr>
          <p:spPr>
            <a:xfrm>
              <a:off x="4827400" y="1480575"/>
              <a:ext cx="33500" cy="10875"/>
            </a:xfrm>
            <a:custGeom>
              <a:avLst/>
              <a:gdLst/>
              <a:ahLst/>
              <a:cxnLst/>
              <a:rect l="l" t="t" r="r" b="b"/>
              <a:pathLst>
                <a:path w="1340" h="435" extrusionOk="0">
                  <a:moveTo>
                    <a:pt x="473" y="1"/>
                  </a:moveTo>
                  <a:lnTo>
                    <a:pt x="0" y="276"/>
                  </a:lnTo>
                  <a:lnTo>
                    <a:pt x="118" y="336"/>
                  </a:lnTo>
                  <a:lnTo>
                    <a:pt x="256" y="375"/>
                  </a:lnTo>
                  <a:lnTo>
                    <a:pt x="374" y="414"/>
                  </a:lnTo>
                  <a:lnTo>
                    <a:pt x="473" y="434"/>
                  </a:lnTo>
                  <a:lnTo>
                    <a:pt x="591" y="434"/>
                  </a:lnTo>
                  <a:lnTo>
                    <a:pt x="689" y="414"/>
                  </a:lnTo>
                  <a:lnTo>
                    <a:pt x="788" y="395"/>
                  </a:lnTo>
                  <a:lnTo>
                    <a:pt x="867" y="355"/>
                  </a:lnTo>
                  <a:lnTo>
                    <a:pt x="1339" y="79"/>
                  </a:lnTo>
                  <a:lnTo>
                    <a:pt x="1339" y="79"/>
                  </a:lnTo>
                  <a:lnTo>
                    <a:pt x="1261" y="119"/>
                  </a:lnTo>
                  <a:lnTo>
                    <a:pt x="1162" y="139"/>
                  </a:lnTo>
                  <a:lnTo>
                    <a:pt x="1064" y="158"/>
                  </a:lnTo>
                  <a:lnTo>
                    <a:pt x="946" y="158"/>
                  </a:lnTo>
                  <a:lnTo>
                    <a:pt x="847" y="139"/>
                  </a:lnTo>
                  <a:lnTo>
                    <a:pt x="729" y="119"/>
                  </a:lnTo>
                  <a:lnTo>
                    <a:pt x="591" y="60"/>
                  </a:lnTo>
                  <a:lnTo>
                    <a:pt x="473" y="1"/>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2"/>
            <p:cNvSpPr/>
            <p:nvPr/>
          </p:nvSpPr>
          <p:spPr>
            <a:xfrm>
              <a:off x="4788475" y="1401775"/>
              <a:ext cx="76375" cy="100500"/>
            </a:xfrm>
            <a:custGeom>
              <a:avLst/>
              <a:gdLst/>
              <a:ahLst/>
              <a:cxnLst/>
              <a:rect l="l" t="t" r="r" b="b"/>
              <a:pathLst>
                <a:path w="3055" h="4020" extrusionOk="0">
                  <a:moveTo>
                    <a:pt x="828" y="1"/>
                  </a:moveTo>
                  <a:lnTo>
                    <a:pt x="690" y="21"/>
                  </a:lnTo>
                  <a:lnTo>
                    <a:pt x="572" y="60"/>
                  </a:lnTo>
                  <a:lnTo>
                    <a:pt x="454" y="99"/>
                  </a:lnTo>
                  <a:lnTo>
                    <a:pt x="355" y="178"/>
                  </a:lnTo>
                  <a:lnTo>
                    <a:pt x="277" y="257"/>
                  </a:lnTo>
                  <a:lnTo>
                    <a:pt x="198" y="375"/>
                  </a:lnTo>
                  <a:lnTo>
                    <a:pt x="119" y="493"/>
                  </a:lnTo>
                  <a:lnTo>
                    <a:pt x="80" y="612"/>
                  </a:lnTo>
                  <a:lnTo>
                    <a:pt x="40" y="769"/>
                  </a:lnTo>
                  <a:lnTo>
                    <a:pt x="1" y="927"/>
                  </a:lnTo>
                  <a:lnTo>
                    <a:pt x="1" y="1104"/>
                  </a:lnTo>
                  <a:lnTo>
                    <a:pt x="1" y="1301"/>
                  </a:lnTo>
                  <a:lnTo>
                    <a:pt x="40" y="1498"/>
                  </a:lnTo>
                  <a:lnTo>
                    <a:pt x="60" y="1695"/>
                  </a:lnTo>
                  <a:lnTo>
                    <a:pt x="119" y="1872"/>
                  </a:lnTo>
                  <a:lnTo>
                    <a:pt x="178" y="2069"/>
                  </a:lnTo>
                  <a:lnTo>
                    <a:pt x="257" y="2266"/>
                  </a:lnTo>
                  <a:lnTo>
                    <a:pt x="454" y="2641"/>
                  </a:lnTo>
                  <a:lnTo>
                    <a:pt x="690" y="2995"/>
                  </a:lnTo>
                  <a:lnTo>
                    <a:pt x="808" y="3153"/>
                  </a:lnTo>
                  <a:lnTo>
                    <a:pt x="946" y="3310"/>
                  </a:lnTo>
                  <a:lnTo>
                    <a:pt x="1084" y="3448"/>
                  </a:lnTo>
                  <a:lnTo>
                    <a:pt x="1242" y="3586"/>
                  </a:lnTo>
                  <a:lnTo>
                    <a:pt x="1399" y="3704"/>
                  </a:lnTo>
                  <a:lnTo>
                    <a:pt x="1557" y="3803"/>
                  </a:lnTo>
                  <a:lnTo>
                    <a:pt x="1793" y="3921"/>
                  </a:lnTo>
                  <a:lnTo>
                    <a:pt x="2010" y="4000"/>
                  </a:lnTo>
                  <a:lnTo>
                    <a:pt x="2227" y="4019"/>
                  </a:lnTo>
                  <a:lnTo>
                    <a:pt x="2424" y="4000"/>
                  </a:lnTo>
                  <a:lnTo>
                    <a:pt x="2601" y="3941"/>
                  </a:lnTo>
                  <a:lnTo>
                    <a:pt x="2759" y="3862"/>
                  </a:lnTo>
                  <a:lnTo>
                    <a:pt x="2877" y="3724"/>
                  </a:lnTo>
                  <a:lnTo>
                    <a:pt x="2995" y="3566"/>
                  </a:lnTo>
                  <a:lnTo>
                    <a:pt x="2601" y="3330"/>
                  </a:lnTo>
                  <a:lnTo>
                    <a:pt x="2522" y="3428"/>
                  </a:lnTo>
                  <a:lnTo>
                    <a:pt x="2424" y="3507"/>
                  </a:lnTo>
                  <a:lnTo>
                    <a:pt x="2306" y="3566"/>
                  </a:lnTo>
                  <a:lnTo>
                    <a:pt x="2168" y="3586"/>
                  </a:lnTo>
                  <a:lnTo>
                    <a:pt x="2030" y="3586"/>
                  </a:lnTo>
                  <a:lnTo>
                    <a:pt x="1872" y="3566"/>
                  </a:lnTo>
                  <a:lnTo>
                    <a:pt x="1715" y="3507"/>
                  </a:lnTo>
                  <a:lnTo>
                    <a:pt x="1557" y="3428"/>
                  </a:lnTo>
                  <a:lnTo>
                    <a:pt x="1439" y="3350"/>
                  </a:lnTo>
                  <a:lnTo>
                    <a:pt x="1301" y="3251"/>
                  </a:lnTo>
                  <a:lnTo>
                    <a:pt x="1084" y="3035"/>
                  </a:lnTo>
                  <a:lnTo>
                    <a:pt x="868" y="2778"/>
                  </a:lnTo>
                  <a:lnTo>
                    <a:pt x="690" y="2503"/>
                  </a:lnTo>
                  <a:lnTo>
                    <a:pt x="552" y="2207"/>
                  </a:lnTo>
                  <a:lnTo>
                    <a:pt x="434" y="1912"/>
                  </a:lnTo>
                  <a:lnTo>
                    <a:pt x="355" y="1597"/>
                  </a:lnTo>
                  <a:lnTo>
                    <a:pt x="336" y="1459"/>
                  </a:lnTo>
                  <a:lnTo>
                    <a:pt x="336" y="1301"/>
                  </a:lnTo>
                  <a:lnTo>
                    <a:pt x="336" y="1163"/>
                  </a:lnTo>
                  <a:lnTo>
                    <a:pt x="355" y="1045"/>
                  </a:lnTo>
                  <a:lnTo>
                    <a:pt x="395" y="927"/>
                  </a:lnTo>
                  <a:lnTo>
                    <a:pt x="434" y="809"/>
                  </a:lnTo>
                  <a:lnTo>
                    <a:pt x="493" y="710"/>
                  </a:lnTo>
                  <a:lnTo>
                    <a:pt x="552" y="631"/>
                  </a:lnTo>
                  <a:lnTo>
                    <a:pt x="611" y="572"/>
                  </a:lnTo>
                  <a:lnTo>
                    <a:pt x="690" y="513"/>
                  </a:lnTo>
                  <a:lnTo>
                    <a:pt x="789" y="474"/>
                  </a:lnTo>
                  <a:lnTo>
                    <a:pt x="887" y="454"/>
                  </a:lnTo>
                  <a:lnTo>
                    <a:pt x="986" y="434"/>
                  </a:lnTo>
                  <a:lnTo>
                    <a:pt x="1084" y="434"/>
                  </a:lnTo>
                  <a:lnTo>
                    <a:pt x="1202" y="454"/>
                  </a:lnTo>
                  <a:lnTo>
                    <a:pt x="1321" y="493"/>
                  </a:lnTo>
                  <a:lnTo>
                    <a:pt x="1439" y="533"/>
                  </a:lnTo>
                  <a:lnTo>
                    <a:pt x="1557" y="612"/>
                  </a:lnTo>
                  <a:lnTo>
                    <a:pt x="1754" y="730"/>
                  </a:lnTo>
                  <a:lnTo>
                    <a:pt x="1931" y="887"/>
                  </a:lnTo>
                  <a:lnTo>
                    <a:pt x="2109" y="1065"/>
                  </a:lnTo>
                  <a:lnTo>
                    <a:pt x="2266" y="1262"/>
                  </a:lnTo>
                  <a:lnTo>
                    <a:pt x="2404" y="1478"/>
                  </a:lnTo>
                  <a:lnTo>
                    <a:pt x="2522" y="1695"/>
                  </a:lnTo>
                  <a:lnTo>
                    <a:pt x="2621" y="1931"/>
                  </a:lnTo>
                  <a:lnTo>
                    <a:pt x="2700" y="2168"/>
                  </a:lnTo>
                  <a:lnTo>
                    <a:pt x="3054" y="2365"/>
                  </a:lnTo>
                  <a:lnTo>
                    <a:pt x="2975" y="2050"/>
                  </a:lnTo>
                  <a:lnTo>
                    <a:pt x="2837" y="1734"/>
                  </a:lnTo>
                  <a:lnTo>
                    <a:pt x="2680" y="1419"/>
                  </a:lnTo>
                  <a:lnTo>
                    <a:pt x="2503" y="1124"/>
                  </a:lnTo>
                  <a:lnTo>
                    <a:pt x="2306" y="848"/>
                  </a:lnTo>
                  <a:lnTo>
                    <a:pt x="2069" y="612"/>
                  </a:lnTo>
                  <a:lnTo>
                    <a:pt x="1833" y="395"/>
                  </a:lnTo>
                  <a:lnTo>
                    <a:pt x="1557" y="218"/>
                  </a:lnTo>
                  <a:lnTo>
                    <a:pt x="1399" y="139"/>
                  </a:lnTo>
                  <a:lnTo>
                    <a:pt x="1262" y="80"/>
                  </a:lnTo>
                  <a:lnTo>
                    <a:pt x="1104" y="40"/>
                  </a:lnTo>
                  <a:lnTo>
                    <a:pt x="9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2"/>
            <p:cNvSpPr/>
            <p:nvPr/>
          </p:nvSpPr>
          <p:spPr>
            <a:xfrm>
              <a:off x="4904200" y="1437250"/>
              <a:ext cx="33525" cy="11350"/>
            </a:xfrm>
            <a:custGeom>
              <a:avLst/>
              <a:gdLst/>
              <a:ahLst/>
              <a:cxnLst/>
              <a:rect l="l" t="t" r="r" b="b"/>
              <a:pathLst>
                <a:path w="1341" h="454" extrusionOk="0">
                  <a:moveTo>
                    <a:pt x="1340" y="79"/>
                  </a:moveTo>
                  <a:lnTo>
                    <a:pt x="1238" y="139"/>
                  </a:lnTo>
                  <a:lnTo>
                    <a:pt x="1238" y="139"/>
                  </a:lnTo>
                  <a:lnTo>
                    <a:pt x="1242" y="138"/>
                  </a:lnTo>
                  <a:lnTo>
                    <a:pt x="1340" y="79"/>
                  </a:lnTo>
                  <a:close/>
                  <a:moveTo>
                    <a:pt x="474" y="0"/>
                  </a:moveTo>
                  <a:lnTo>
                    <a:pt x="1" y="276"/>
                  </a:lnTo>
                  <a:lnTo>
                    <a:pt x="119" y="355"/>
                  </a:lnTo>
                  <a:lnTo>
                    <a:pt x="237" y="394"/>
                  </a:lnTo>
                  <a:lnTo>
                    <a:pt x="355" y="434"/>
                  </a:lnTo>
                  <a:lnTo>
                    <a:pt x="474" y="434"/>
                  </a:lnTo>
                  <a:lnTo>
                    <a:pt x="572" y="453"/>
                  </a:lnTo>
                  <a:lnTo>
                    <a:pt x="671" y="434"/>
                  </a:lnTo>
                  <a:lnTo>
                    <a:pt x="769" y="414"/>
                  </a:lnTo>
                  <a:lnTo>
                    <a:pt x="868" y="355"/>
                  </a:lnTo>
                  <a:lnTo>
                    <a:pt x="1238" y="139"/>
                  </a:lnTo>
                  <a:lnTo>
                    <a:pt x="1238" y="139"/>
                  </a:lnTo>
                  <a:lnTo>
                    <a:pt x="1143" y="158"/>
                  </a:lnTo>
                  <a:lnTo>
                    <a:pt x="1045" y="178"/>
                  </a:lnTo>
                  <a:lnTo>
                    <a:pt x="946" y="178"/>
                  </a:lnTo>
                  <a:lnTo>
                    <a:pt x="828" y="158"/>
                  </a:lnTo>
                  <a:lnTo>
                    <a:pt x="710" y="118"/>
                  </a:lnTo>
                  <a:lnTo>
                    <a:pt x="592" y="79"/>
                  </a:lnTo>
                  <a:lnTo>
                    <a:pt x="474"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2"/>
            <p:cNvSpPr/>
            <p:nvPr/>
          </p:nvSpPr>
          <p:spPr>
            <a:xfrm>
              <a:off x="4865300" y="1358950"/>
              <a:ext cx="76350" cy="100475"/>
            </a:xfrm>
            <a:custGeom>
              <a:avLst/>
              <a:gdLst/>
              <a:ahLst/>
              <a:cxnLst/>
              <a:rect l="l" t="t" r="r" b="b"/>
              <a:pathLst>
                <a:path w="3054" h="4019" extrusionOk="0">
                  <a:moveTo>
                    <a:pt x="808" y="0"/>
                  </a:moveTo>
                  <a:lnTo>
                    <a:pt x="690" y="20"/>
                  </a:lnTo>
                  <a:lnTo>
                    <a:pt x="572" y="40"/>
                  </a:lnTo>
                  <a:lnTo>
                    <a:pt x="454" y="99"/>
                  </a:lnTo>
                  <a:lnTo>
                    <a:pt x="355" y="158"/>
                  </a:lnTo>
                  <a:lnTo>
                    <a:pt x="257" y="256"/>
                  </a:lnTo>
                  <a:lnTo>
                    <a:pt x="178" y="355"/>
                  </a:lnTo>
                  <a:lnTo>
                    <a:pt x="119" y="473"/>
                  </a:lnTo>
                  <a:lnTo>
                    <a:pt x="60" y="611"/>
                  </a:lnTo>
                  <a:lnTo>
                    <a:pt x="20" y="749"/>
                  </a:lnTo>
                  <a:lnTo>
                    <a:pt x="1" y="926"/>
                  </a:lnTo>
                  <a:lnTo>
                    <a:pt x="1" y="1103"/>
                  </a:lnTo>
                  <a:lnTo>
                    <a:pt x="1" y="1281"/>
                  </a:lnTo>
                  <a:lnTo>
                    <a:pt x="20" y="1478"/>
                  </a:lnTo>
                  <a:lnTo>
                    <a:pt x="60" y="1675"/>
                  </a:lnTo>
                  <a:lnTo>
                    <a:pt x="119" y="1872"/>
                  </a:lnTo>
                  <a:lnTo>
                    <a:pt x="178" y="2069"/>
                  </a:lnTo>
                  <a:lnTo>
                    <a:pt x="257" y="2266"/>
                  </a:lnTo>
                  <a:lnTo>
                    <a:pt x="454" y="2640"/>
                  </a:lnTo>
                  <a:lnTo>
                    <a:pt x="671" y="2994"/>
                  </a:lnTo>
                  <a:lnTo>
                    <a:pt x="808" y="3152"/>
                  </a:lnTo>
                  <a:lnTo>
                    <a:pt x="946" y="3310"/>
                  </a:lnTo>
                  <a:lnTo>
                    <a:pt x="1084" y="3447"/>
                  </a:lnTo>
                  <a:lnTo>
                    <a:pt x="1242" y="3585"/>
                  </a:lnTo>
                  <a:lnTo>
                    <a:pt x="1380" y="3703"/>
                  </a:lnTo>
                  <a:lnTo>
                    <a:pt x="1557" y="3802"/>
                  </a:lnTo>
                  <a:lnTo>
                    <a:pt x="1793" y="3920"/>
                  </a:lnTo>
                  <a:lnTo>
                    <a:pt x="2010" y="3979"/>
                  </a:lnTo>
                  <a:lnTo>
                    <a:pt x="2227" y="4019"/>
                  </a:lnTo>
                  <a:lnTo>
                    <a:pt x="2424" y="3999"/>
                  </a:lnTo>
                  <a:lnTo>
                    <a:pt x="2581" y="3940"/>
                  </a:lnTo>
                  <a:lnTo>
                    <a:pt x="2739" y="3841"/>
                  </a:lnTo>
                  <a:lnTo>
                    <a:pt x="2877" y="3723"/>
                  </a:lnTo>
                  <a:lnTo>
                    <a:pt x="2975" y="3546"/>
                  </a:lnTo>
                  <a:lnTo>
                    <a:pt x="2601" y="3329"/>
                  </a:lnTo>
                  <a:lnTo>
                    <a:pt x="2522" y="3428"/>
                  </a:lnTo>
                  <a:lnTo>
                    <a:pt x="2404" y="3507"/>
                  </a:lnTo>
                  <a:lnTo>
                    <a:pt x="2286" y="3546"/>
                  </a:lnTo>
                  <a:lnTo>
                    <a:pt x="2168" y="3566"/>
                  </a:lnTo>
                  <a:lnTo>
                    <a:pt x="2030" y="3566"/>
                  </a:lnTo>
                  <a:lnTo>
                    <a:pt x="1872" y="3546"/>
                  </a:lnTo>
                  <a:lnTo>
                    <a:pt x="1715" y="3487"/>
                  </a:lnTo>
                  <a:lnTo>
                    <a:pt x="1557" y="3408"/>
                  </a:lnTo>
                  <a:lnTo>
                    <a:pt x="1419" y="3329"/>
                  </a:lnTo>
                  <a:lnTo>
                    <a:pt x="1301" y="3250"/>
                  </a:lnTo>
                  <a:lnTo>
                    <a:pt x="1064" y="3034"/>
                  </a:lnTo>
                  <a:lnTo>
                    <a:pt x="867" y="2778"/>
                  </a:lnTo>
                  <a:lnTo>
                    <a:pt x="690" y="2502"/>
                  </a:lnTo>
                  <a:lnTo>
                    <a:pt x="533" y="2206"/>
                  </a:lnTo>
                  <a:lnTo>
                    <a:pt x="414" y="1891"/>
                  </a:lnTo>
                  <a:lnTo>
                    <a:pt x="355" y="1596"/>
                  </a:lnTo>
                  <a:lnTo>
                    <a:pt x="336" y="1438"/>
                  </a:lnTo>
                  <a:lnTo>
                    <a:pt x="336" y="1300"/>
                  </a:lnTo>
                  <a:lnTo>
                    <a:pt x="336" y="1162"/>
                  </a:lnTo>
                  <a:lnTo>
                    <a:pt x="355" y="1025"/>
                  </a:lnTo>
                  <a:lnTo>
                    <a:pt x="395" y="906"/>
                  </a:lnTo>
                  <a:lnTo>
                    <a:pt x="434" y="808"/>
                  </a:lnTo>
                  <a:lnTo>
                    <a:pt x="474" y="709"/>
                  </a:lnTo>
                  <a:lnTo>
                    <a:pt x="533" y="631"/>
                  </a:lnTo>
                  <a:lnTo>
                    <a:pt x="611" y="552"/>
                  </a:lnTo>
                  <a:lnTo>
                    <a:pt x="690" y="512"/>
                  </a:lnTo>
                  <a:lnTo>
                    <a:pt x="769" y="473"/>
                  </a:lnTo>
                  <a:lnTo>
                    <a:pt x="867" y="434"/>
                  </a:lnTo>
                  <a:lnTo>
                    <a:pt x="1084" y="434"/>
                  </a:lnTo>
                  <a:lnTo>
                    <a:pt x="1202" y="453"/>
                  </a:lnTo>
                  <a:lnTo>
                    <a:pt x="1301" y="473"/>
                  </a:lnTo>
                  <a:lnTo>
                    <a:pt x="1439" y="532"/>
                  </a:lnTo>
                  <a:lnTo>
                    <a:pt x="1557" y="591"/>
                  </a:lnTo>
                  <a:lnTo>
                    <a:pt x="1754" y="729"/>
                  </a:lnTo>
                  <a:lnTo>
                    <a:pt x="1931" y="867"/>
                  </a:lnTo>
                  <a:lnTo>
                    <a:pt x="2108" y="1044"/>
                  </a:lnTo>
                  <a:lnTo>
                    <a:pt x="2246" y="1241"/>
                  </a:lnTo>
                  <a:lnTo>
                    <a:pt x="2384" y="1458"/>
                  </a:lnTo>
                  <a:lnTo>
                    <a:pt x="2522" y="1675"/>
                  </a:lnTo>
                  <a:lnTo>
                    <a:pt x="2621" y="1911"/>
                  </a:lnTo>
                  <a:lnTo>
                    <a:pt x="2699" y="2147"/>
                  </a:lnTo>
                  <a:lnTo>
                    <a:pt x="3054" y="2364"/>
                  </a:lnTo>
                  <a:lnTo>
                    <a:pt x="2956" y="2029"/>
                  </a:lnTo>
                  <a:lnTo>
                    <a:pt x="2837" y="1714"/>
                  </a:lnTo>
                  <a:lnTo>
                    <a:pt x="2680" y="1418"/>
                  </a:lnTo>
                  <a:lnTo>
                    <a:pt x="2502" y="1123"/>
                  </a:lnTo>
                  <a:lnTo>
                    <a:pt x="2286" y="847"/>
                  </a:lnTo>
                  <a:lnTo>
                    <a:pt x="2069" y="591"/>
                  </a:lnTo>
                  <a:lnTo>
                    <a:pt x="1813" y="374"/>
                  </a:lnTo>
                  <a:lnTo>
                    <a:pt x="1557" y="217"/>
                  </a:lnTo>
                  <a:lnTo>
                    <a:pt x="1399" y="118"/>
                  </a:lnTo>
                  <a:lnTo>
                    <a:pt x="1242" y="59"/>
                  </a:lnTo>
                  <a:lnTo>
                    <a:pt x="1104"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2"/>
            <p:cNvSpPr/>
            <p:nvPr/>
          </p:nvSpPr>
          <p:spPr>
            <a:xfrm>
              <a:off x="4264025" y="1711050"/>
              <a:ext cx="1138075" cy="382175"/>
            </a:xfrm>
            <a:custGeom>
              <a:avLst/>
              <a:gdLst/>
              <a:ahLst/>
              <a:cxnLst/>
              <a:rect l="l" t="t" r="r" b="b"/>
              <a:pathLst>
                <a:path w="45523" h="15287" extrusionOk="0">
                  <a:moveTo>
                    <a:pt x="45464" y="0"/>
                  </a:moveTo>
                  <a:lnTo>
                    <a:pt x="45247" y="40"/>
                  </a:lnTo>
                  <a:lnTo>
                    <a:pt x="45089" y="79"/>
                  </a:lnTo>
                  <a:lnTo>
                    <a:pt x="44912" y="138"/>
                  </a:lnTo>
                  <a:lnTo>
                    <a:pt x="44676" y="257"/>
                  </a:lnTo>
                  <a:lnTo>
                    <a:pt x="44420" y="394"/>
                  </a:lnTo>
                  <a:lnTo>
                    <a:pt x="23264" y="12686"/>
                  </a:lnTo>
                  <a:lnTo>
                    <a:pt x="22968" y="12844"/>
                  </a:lnTo>
                  <a:lnTo>
                    <a:pt x="22673" y="12962"/>
                  </a:lnTo>
                  <a:lnTo>
                    <a:pt x="22338" y="13080"/>
                  </a:lnTo>
                  <a:lnTo>
                    <a:pt x="22003" y="13179"/>
                  </a:lnTo>
                  <a:lnTo>
                    <a:pt x="21649" y="13238"/>
                  </a:lnTo>
                  <a:lnTo>
                    <a:pt x="21294" y="13297"/>
                  </a:lnTo>
                  <a:lnTo>
                    <a:pt x="20939" y="13316"/>
                  </a:lnTo>
                  <a:lnTo>
                    <a:pt x="20565" y="13336"/>
                  </a:lnTo>
                  <a:lnTo>
                    <a:pt x="20211" y="13316"/>
                  </a:lnTo>
                  <a:lnTo>
                    <a:pt x="19836" y="13297"/>
                  </a:lnTo>
                  <a:lnTo>
                    <a:pt x="19482" y="13238"/>
                  </a:lnTo>
                  <a:lnTo>
                    <a:pt x="19127" y="13179"/>
                  </a:lnTo>
                  <a:lnTo>
                    <a:pt x="18792" y="13080"/>
                  </a:lnTo>
                  <a:lnTo>
                    <a:pt x="18477" y="12962"/>
                  </a:lnTo>
                  <a:lnTo>
                    <a:pt x="18162" y="12844"/>
                  </a:lnTo>
                  <a:lnTo>
                    <a:pt x="17867" y="12686"/>
                  </a:lnTo>
                  <a:lnTo>
                    <a:pt x="847" y="2975"/>
                  </a:lnTo>
                  <a:lnTo>
                    <a:pt x="0" y="3546"/>
                  </a:lnTo>
                  <a:lnTo>
                    <a:pt x="0" y="4314"/>
                  </a:lnTo>
                  <a:lnTo>
                    <a:pt x="17867" y="14636"/>
                  </a:lnTo>
                  <a:lnTo>
                    <a:pt x="18162" y="14794"/>
                  </a:lnTo>
                  <a:lnTo>
                    <a:pt x="18457" y="14912"/>
                  </a:lnTo>
                  <a:lnTo>
                    <a:pt x="18792" y="15030"/>
                  </a:lnTo>
                  <a:lnTo>
                    <a:pt x="19127" y="15129"/>
                  </a:lnTo>
                  <a:lnTo>
                    <a:pt x="19482" y="15188"/>
                  </a:lnTo>
                  <a:lnTo>
                    <a:pt x="19836" y="15247"/>
                  </a:lnTo>
                  <a:lnTo>
                    <a:pt x="20191" y="15267"/>
                  </a:lnTo>
                  <a:lnTo>
                    <a:pt x="20565" y="15286"/>
                  </a:lnTo>
                  <a:lnTo>
                    <a:pt x="20920" y="15267"/>
                  </a:lnTo>
                  <a:lnTo>
                    <a:pt x="21294" y="15247"/>
                  </a:lnTo>
                  <a:lnTo>
                    <a:pt x="21649" y="15188"/>
                  </a:lnTo>
                  <a:lnTo>
                    <a:pt x="22003" y="15129"/>
                  </a:lnTo>
                  <a:lnTo>
                    <a:pt x="22338" y="15030"/>
                  </a:lnTo>
                  <a:lnTo>
                    <a:pt x="22653" y="14912"/>
                  </a:lnTo>
                  <a:lnTo>
                    <a:pt x="22968" y="14794"/>
                  </a:lnTo>
                  <a:lnTo>
                    <a:pt x="23264" y="14636"/>
                  </a:lnTo>
                  <a:lnTo>
                    <a:pt x="44420" y="2345"/>
                  </a:lnTo>
                  <a:lnTo>
                    <a:pt x="44676" y="2167"/>
                  </a:lnTo>
                  <a:lnTo>
                    <a:pt x="44892" y="1990"/>
                  </a:lnTo>
                  <a:lnTo>
                    <a:pt x="45089" y="1813"/>
                  </a:lnTo>
                  <a:lnTo>
                    <a:pt x="45247" y="1616"/>
                  </a:lnTo>
                  <a:lnTo>
                    <a:pt x="45365" y="1419"/>
                  </a:lnTo>
                  <a:lnTo>
                    <a:pt x="45444" y="1202"/>
                  </a:lnTo>
                  <a:lnTo>
                    <a:pt x="45503" y="1005"/>
                  </a:lnTo>
                  <a:lnTo>
                    <a:pt x="45523" y="788"/>
                  </a:lnTo>
                  <a:lnTo>
                    <a:pt x="45523"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2"/>
            <p:cNvSpPr/>
            <p:nvPr/>
          </p:nvSpPr>
          <p:spPr>
            <a:xfrm>
              <a:off x="4264025" y="1414100"/>
              <a:ext cx="1138075" cy="659425"/>
            </a:xfrm>
            <a:custGeom>
              <a:avLst/>
              <a:gdLst/>
              <a:ahLst/>
              <a:cxnLst/>
              <a:rect l="l" t="t" r="r" b="b"/>
              <a:pathLst>
                <a:path w="45523" h="26377" extrusionOk="0">
                  <a:moveTo>
                    <a:pt x="26534" y="0"/>
                  </a:moveTo>
                  <a:lnTo>
                    <a:pt x="2206" y="13927"/>
                  </a:lnTo>
                  <a:lnTo>
                    <a:pt x="0" y="15424"/>
                  </a:lnTo>
                  <a:lnTo>
                    <a:pt x="17867" y="25726"/>
                  </a:lnTo>
                  <a:lnTo>
                    <a:pt x="18162" y="25884"/>
                  </a:lnTo>
                  <a:lnTo>
                    <a:pt x="18477" y="26022"/>
                  </a:lnTo>
                  <a:lnTo>
                    <a:pt x="18792" y="26120"/>
                  </a:lnTo>
                  <a:lnTo>
                    <a:pt x="19127" y="26219"/>
                  </a:lnTo>
                  <a:lnTo>
                    <a:pt x="19482" y="26278"/>
                  </a:lnTo>
                  <a:lnTo>
                    <a:pt x="19836" y="26337"/>
                  </a:lnTo>
                  <a:lnTo>
                    <a:pt x="20211" y="26376"/>
                  </a:lnTo>
                  <a:lnTo>
                    <a:pt x="20939" y="26376"/>
                  </a:lnTo>
                  <a:lnTo>
                    <a:pt x="21294" y="26337"/>
                  </a:lnTo>
                  <a:lnTo>
                    <a:pt x="21649" y="26278"/>
                  </a:lnTo>
                  <a:lnTo>
                    <a:pt x="22003" y="26219"/>
                  </a:lnTo>
                  <a:lnTo>
                    <a:pt x="22338" y="26120"/>
                  </a:lnTo>
                  <a:lnTo>
                    <a:pt x="22673" y="26022"/>
                  </a:lnTo>
                  <a:lnTo>
                    <a:pt x="22968" y="25884"/>
                  </a:lnTo>
                  <a:lnTo>
                    <a:pt x="23264" y="25726"/>
                  </a:lnTo>
                  <a:lnTo>
                    <a:pt x="44420" y="13435"/>
                  </a:lnTo>
                  <a:lnTo>
                    <a:pt x="44676" y="13257"/>
                  </a:lnTo>
                  <a:lnTo>
                    <a:pt x="44912" y="13080"/>
                  </a:lnTo>
                  <a:lnTo>
                    <a:pt x="45109" y="12903"/>
                  </a:lnTo>
                  <a:lnTo>
                    <a:pt x="45247" y="12706"/>
                  </a:lnTo>
                  <a:lnTo>
                    <a:pt x="45385" y="12509"/>
                  </a:lnTo>
                  <a:lnTo>
                    <a:pt x="45464" y="12292"/>
                  </a:lnTo>
                  <a:lnTo>
                    <a:pt x="45523" y="12075"/>
                  </a:lnTo>
                  <a:lnTo>
                    <a:pt x="45523" y="11878"/>
                  </a:lnTo>
                  <a:lnTo>
                    <a:pt x="45503" y="11662"/>
                  </a:lnTo>
                  <a:lnTo>
                    <a:pt x="45464" y="11445"/>
                  </a:lnTo>
                  <a:lnTo>
                    <a:pt x="45365" y="11248"/>
                  </a:lnTo>
                  <a:lnTo>
                    <a:pt x="45247" y="11051"/>
                  </a:lnTo>
                  <a:lnTo>
                    <a:pt x="45089" y="10854"/>
                  </a:lnTo>
                  <a:lnTo>
                    <a:pt x="44892" y="10657"/>
                  </a:lnTo>
                  <a:lnTo>
                    <a:pt x="44676" y="10480"/>
                  </a:lnTo>
                  <a:lnTo>
                    <a:pt x="44400" y="10303"/>
                  </a:lnTo>
                  <a:lnTo>
                    <a:pt x="26534" y="0"/>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2"/>
            <p:cNvSpPr/>
            <p:nvPr/>
          </p:nvSpPr>
          <p:spPr>
            <a:xfrm>
              <a:off x="4264025" y="1687400"/>
              <a:ext cx="1138075" cy="382175"/>
            </a:xfrm>
            <a:custGeom>
              <a:avLst/>
              <a:gdLst/>
              <a:ahLst/>
              <a:cxnLst/>
              <a:rect l="l" t="t" r="r" b="b"/>
              <a:pathLst>
                <a:path w="45523" h="15287" extrusionOk="0">
                  <a:moveTo>
                    <a:pt x="45464" y="1"/>
                  </a:moveTo>
                  <a:lnTo>
                    <a:pt x="45247" y="40"/>
                  </a:lnTo>
                  <a:lnTo>
                    <a:pt x="45089" y="80"/>
                  </a:lnTo>
                  <a:lnTo>
                    <a:pt x="44912" y="159"/>
                  </a:lnTo>
                  <a:lnTo>
                    <a:pt x="44676" y="257"/>
                  </a:lnTo>
                  <a:lnTo>
                    <a:pt x="44420" y="395"/>
                  </a:lnTo>
                  <a:lnTo>
                    <a:pt x="23264" y="12706"/>
                  </a:lnTo>
                  <a:lnTo>
                    <a:pt x="22968" y="12844"/>
                  </a:lnTo>
                  <a:lnTo>
                    <a:pt x="22673" y="12982"/>
                  </a:lnTo>
                  <a:lnTo>
                    <a:pt x="22338" y="13100"/>
                  </a:lnTo>
                  <a:lnTo>
                    <a:pt x="22003" y="13179"/>
                  </a:lnTo>
                  <a:lnTo>
                    <a:pt x="21649" y="13258"/>
                  </a:lnTo>
                  <a:lnTo>
                    <a:pt x="21294" y="13297"/>
                  </a:lnTo>
                  <a:lnTo>
                    <a:pt x="20939" y="13337"/>
                  </a:lnTo>
                  <a:lnTo>
                    <a:pt x="20211" y="13337"/>
                  </a:lnTo>
                  <a:lnTo>
                    <a:pt x="19836" y="13297"/>
                  </a:lnTo>
                  <a:lnTo>
                    <a:pt x="19482" y="13258"/>
                  </a:lnTo>
                  <a:lnTo>
                    <a:pt x="19127" y="13179"/>
                  </a:lnTo>
                  <a:lnTo>
                    <a:pt x="18792" y="13100"/>
                  </a:lnTo>
                  <a:lnTo>
                    <a:pt x="18477" y="12982"/>
                  </a:lnTo>
                  <a:lnTo>
                    <a:pt x="18162" y="12844"/>
                  </a:lnTo>
                  <a:lnTo>
                    <a:pt x="17867" y="12706"/>
                  </a:lnTo>
                  <a:lnTo>
                    <a:pt x="847" y="2995"/>
                  </a:lnTo>
                  <a:lnTo>
                    <a:pt x="0" y="3547"/>
                  </a:lnTo>
                  <a:lnTo>
                    <a:pt x="0" y="4335"/>
                  </a:lnTo>
                  <a:lnTo>
                    <a:pt x="17867" y="14656"/>
                  </a:lnTo>
                  <a:lnTo>
                    <a:pt x="18162" y="14794"/>
                  </a:lnTo>
                  <a:lnTo>
                    <a:pt x="18457" y="14932"/>
                  </a:lnTo>
                  <a:lnTo>
                    <a:pt x="18792" y="15050"/>
                  </a:lnTo>
                  <a:lnTo>
                    <a:pt x="19127" y="15129"/>
                  </a:lnTo>
                  <a:lnTo>
                    <a:pt x="19482" y="15208"/>
                  </a:lnTo>
                  <a:lnTo>
                    <a:pt x="19836" y="15247"/>
                  </a:lnTo>
                  <a:lnTo>
                    <a:pt x="20191" y="15287"/>
                  </a:lnTo>
                  <a:lnTo>
                    <a:pt x="20920" y="15287"/>
                  </a:lnTo>
                  <a:lnTo>
                    <a:pt x="21294" y="15247"/>
                  </a:lnTo>
                  <a:lnTo>
                    <a:pt x="21649" y="15208"/>
                  </a:lnTo>
                  <a:lnTo>
                    <a:pt x="22003" y="15129"/>
                  </a:lnTo>
                  <a:lnTo>
                    <a:pt x="22338" y="15050"/>
                  </a:lnTo>
                  <a:lnTo>
                    <a:pt x="22653" y="14932"/>
                  </a:lnTo>
                  <a:lnTo>
                    <a:pt x="22968" y="14794"/>
                  </a:lnTo>
                  <a:lnTo>
                    <a:pt x="23264" y="14656"/>
                  </a:lnTo>
                  <a:lnTo>
                    <a:pt x="44420" y="2345"/>
                  </a:lnTo>
                  <a:lnTo>
                    <a:pt x="44676" y="2187"/>
                  </a:lnTo>
                  <a:lnTo>
                    <a:pt x="44892" y="2010"/>
                  </a:lnTo>
                  <a:lnTo>
                    <a:pt x="45089" y="1813"/>
                  </a:lnTo>
                  <a:lnTo>
                    <a:pt x="45247" y="1616"/>
                  </a:lnTo>
                  <a:lnTo>
                    <a:pt x="45365" y="1419"/>
                  </a:lnTo>
                  <a:lnTo>
                    <a:pt x="45444" y="1222"/>
                  </a:lnTo>
                  <a:lnTo>
                    <a:pt x="45503" y="1006"/>
                  </a:lnTo>
                  <a:lnTo>
                    <a:pt x="45523" y="809"/>
                  </a:lnTo>
                  <a:lnTo>
                    <a:pt x="45523"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2"/>
            <p:cNvSpPr/>
            <p:nvPr/>
          </p:nvSpPr>
          <p:spPr>
            <a:xfrm>
              <a:off x="4264025" y="1390450"/>
              <a:ext cx="1138075" cy="659925"/>
            </a:xfrm>
            <a:custGeom>
              <a:avLst/>
              <a:gdLst/>
              <a:ahLst/>
              <a:cxnLst/>
              <a:rect l="l" t="t" r="r" b="b"/>
              <a:pathLst>
                <a:path w="45523" h="26397" extrusionOk="0">
                  <a:moveTo>
                    <a:pt x="26534" y="1"/>
                  </a:moveTo>
                  <a:lnTo>
                    <a:pt x="2206" y="13947"/>
                  </a:lnTo>
                  <a:lnTo>
                    <a:pt x="0" y="15425"/>
                  </a:lnTo>
                  <a:lnTo>
                    <a:pt x="17867" y="25747"/>
                  </a:lnTo>
                  <a:lnTo>
                    <a:pt x="18162" y="25904"/>
                  </a:lnTo>
                  <a:lnTo>
                    <a:pt x="18477" y="26022"/>
                  </a:lnTo>
                  <a:lnTo>
                    <a:pt x="18792" y="26140"/>
                  </a:lnTo>
                  <a:lnTo>
                    <a:pt x="19127" y="26219"/>
                  </a:lnTo>
                  <a:lnTo>
                    <a:pt x="19482" y="26298"/>
                  </a:lnTo>
                  <a:lnTo>
                    <a:pt x="19836" y="26357"/>
                  </a:lnTo>
                  <a:lnTo>
                    <a:pt x="20211" y="26377"/>
                  </a:lnTo>
                  <a:lnTo>
                    <a:pt x="20565" y="26397"/>
                  </a:lnTo>
                  <a:lnTo>
                    <a:pt x="20939" y="26377"/>
                  </a:lnTo>
                  <a:lnTo>
                    <a:pt x="21294" y="26357"/>
                  </a:lnTo>
                  <a:lnTo>
                    <a:pt x="21649" y="26298"/>
                  </a:lnTo>
                  <a:lnTo>
                    <a:pt x="22003" y="26219"/>
                  </a:lnTo>
                  <a:lnTo>
                    <a:pt x="22338" y="26140"/>
                  </a:lnTo>
                  <a:lnTo>
                    <a:pt x="22673" y="26022"/>
                  </a:lnTo>
                  <a:lnTo>
                    <a:pt x="22968" y="25904"/>
                  </a:lnTo>
                  <a:lnTo>
                    <a:pt x="23264" y="25747"/>
                  </a:lnTo>
                  <a:lnTo>
                    <a:pt x="44420" y="13455"/>
                  </a:lnTo>
                  <a:lnTo>
                    <a:pt x="44676" y="13278"/>
                  </a:lnTo>
                  <a:lnTo>
                    <a:pt x="44912" y="13100"/>
                  </a:lnTo>
                  <a:lnTo>
                    <a:pt x="45109" y="12903"/>
                  </a:lnTo>
                  <a:lnTo>
                    <a:pt x="45247" y="12706"/>
                  </a:lnTo>
                  <a:lnTo>
                    <a:pt x="45385" y="12509"/>
                  </a:lnTo>
                  <a:lnTo>
                    <a:pt x="45464" y="12312"/>
                  </a:lnTo>
                  <a:lnTo>
                    <a:pt x="45523" y="12096"/>
                  </a:lnTo>
                  <a:lnTo>
                    <a:pt x="45523" y="11879"/>
                  </a:lnTo>
                  <a:lnTo>
                    <a:pt x="45503" y="11682"/>
                  </a:lnTo>
                  <a:lnTo>
                    <a:pt x="45464" y="11465"/>
                  </a:lnTo>
                  <a:lnTo>
                    <a:pt x="45365" y="11249"/>
                  </a:lnTo>
                  <a:lnTo>
                    <a:pt x="45247" y="11052"/>
                  </a:lnTo>
                  <a:lnTo>
                    <a:pt x="45089" y="10855"/>
                  </a:lnTo>
                  <a:lnTo>
                    <a:pt x="44892" y="10677"/>
                  </a:lnTo>
                  <a:lnTo>
                    <a:pt x="44676" y="10500"/>
                  </a:lnTo>
                  <a:lnTo>
                    <a:pt x="44400" y="10323"/>
                  </a:lnTo>
                  <a:lnTo>
                    <a:pt x="2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2"/>
            <p:cNvSpPr/>
            <p:nvPr/>
          </p:nvSpPr>
          <p:spPr>
            <a:xfrm>
              <a:off x="4308350" y="1371750"/>
              <a:ext cx="1061250" cy="616075"/>
            </a:xfrm>
            <a:custGeom>
              <a:avLst/>
              <a:gdLst/>
              <a:ahLst/>
              <a:cxnLst/>
              <a:rect l="l" t="t" r="r" b="b"/>
              <a:pathLst>
                <a:path w="42450" h="24643" extrusionOk="0">
                  <a:moveTo>
                    <a:pt x="25411" y="0"/>
                  </a:moveTo>
                  <a:lnTo>
                    <a:pt x="0" y="14715"/>
                  </a:lnTo>
                  <a:lnTo>
                    <a:pt x="16094" y="24013"/>
                  </a:lnTo>
                  <a:lnTo>
                    <a:pt x="16369" y="24170"/>
                  </a:lnTo>
                  <a:lnTo>
                    <a:pt x="16665" y="24288"/>
                  </a:lnTo>
                  <a:lnTo>
                    <a:pt x="16980" y="24387"/>
                  </a:lnTo>
                  <a:lnTo>
                    <a:pt x="17295" y="24485"/>
                  </a:lnTo>
                  <a:lnTo>
                    <a:pt x="17630" y="24544"/>
                  </a:lnTo>
                  <a:lnTo>
                    <a:pt x="17965" y="24603"/>
                  </a:lnTo>
                  <a:lnTo>
                    <a:pt x="18319" y="24623"/>
                  </a:lnTo>
                  <a:lnTo>
                    <a:pt x="18674" y="24643"/>
                  </a:lnTo>
                  <a:lnTo>
                    <a:pt x="19009" y="24623"/>
                  </a:lnTo>
                  <a:lnTo>
                    <a:pt x="19363" y="24603"/>
                  </a:lnTo>
                  <a:lnTo>
                    <a:pt x="19698" y="24544"/>
                  </a:lnTo>
                  <a:lnTo>
                    <a:pt x="20033" y="24485"/>
                  </a:lnTo>
                  <a:lnTo>
                    <a:pt x="20348" y="24387"/>
                  </a:lnTo>
                  <a:lnTo>
                    <a:pt x="20664" y="24288"/>
                  </a:lnTo>
                  <a:lnTo>
                    <a:pt x="20959" y="24170"/>
                  </a:lnTo>
                  <a:lnTo>
                    <a:pt x="21235" y="24013"/>
                  </a:lnTo>
                  <a:lnTo>
                    <a:pt x="41406" y="12292"/>
                  </a:lnTo>
                  <a:lnTo>
                    <a:pt x="41642" y="12135"/>
                  </a:lnTo>
                  <a:lnTo>
                    <a:pt x="41859" y="11977"/>
                  </a:lnTo>
                  <a:lnTo>
                    <a:pt x="42036" y="11780"/>
                  </a:lnTo>
                  <a:lnTo>
                    <a:pt x="42194" y="11603"/>
                  </a:lnTo>
                  <a:lnTo>
                    <a:pt x="42312" y="11406"/>
                  </a:lnTo>
                  <a:lnTo>
                    <a:pt x="42391" y="11209"/>
                  </a:lnTo>
                  <a:lnTo>
                    <a:pt x="42430" y="11012"/>
                  </a:lnTo>
                  <a:lnTo>
                    <a:pt x="42450" y="10815"/>
                  </a:lnTo>
                  <a:lnTo>
                    <a:pt x="42430" y="10618"/>
                  </a:lnTo>
                  <a:lnTo>
                    <a:pt x="42391" y="10401"/>
                  </a:lnTo>
                  <a:lnTo>
                    <a:pt x="42312" y="10204"/>
                  </a:lnTo>
                  <a:lnTo>
                    <a:pt x="42194" y="10027"/>
                  </a:lnTo>
                  <a:lnTo>
                    <a:pt x="42036" y="9830"/>
                  </a:lnTo>
                  <a:lnTo>
                    <a:pt x="41859" y="9653"/>
                  </a:lnTo>
                  <a:lnTo>
                    <a:pt x="41642" y="9475"/>
                  </a:lnTo>
                  <a:lnTo>
                    <a:pt x="41386" y="9318"/>
                  </a:lnTo>
                  <a:lnTo>
                    <a:pt x="254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2"/>
            <p:cNvSpPr/>
            <p:nvPr/>
          </p:nvSpPr>
          <p:spPr>
            <a:xfrm>
              <a:off x="4308350" y="1642100"/>
              <a:ext cx="1061250" cy="392025"/>
            </a:xfrm>
            <a:custGeom>
              <a:avLst/>
              <a:gdLst/>
              <a:ahLst/>
              <a:cxnLst/>
              <a:rect l="l" t="t" r="r" b="b"/>
              <a:pathLst>
                <a:path w="42450" h="15681" extrusionOk="0">
                  <a:moveTo>
                    <a:pt x="42450" y="1"/>
                  </a:moveTo>
                  <a:lnTo>
                    <a:pt x="42430" y="198"/>
                  </a:lnTo>
                  <a:lnTo>
                    <a:pt x="42391" y="414"/>
                  </a:lnTo>
                  <a:lnTo>
                    <a:pt x="42312" y="592"/>
                  </a:lnTo>
                  <a:lnTo>
                    <a:pt x="42194" y="789"/>
                  </a:lnTo>
                  <a:lnTo>
                    <a:pt x="42036" y="986"/>
                  </a:lnTo>
                  <a:lnTo>
                    <a:pt x="41859" y="1163"/>
                  </a:lnTo>
                  <a:lnTo>
                    <a:pt x="41642" y="1321"/>
                  </a:lnTo>
                  <a:lnTo>
                    <a:pt x="41406" y="1478"/>
                  </a:lnTo>
                  <a:lnTo>
                    <a:pt x="21235" y="13199"/>
                  </a:lnTo>
                  <a:lnTo>
                    <a:pt x="20959" y="13356"/>
                  </a:lnTo>
                  <a:lnTo>
                    <a:pt x="20664" y="13474"/>
                  </a:lnTo>
                  <a:lnTo>
                    <a:pt x="20348" y="13573"/>
                  </a:lnTo>
                  <a:lnTo>
                    <a:pt x="20033" y="13671"/>
                  </a:lnTo>
                  <a:lnTo>
                    <a:pt x="19698" y="13730"/>
                  </a:lnTo>
                  <a:lnTo>
                    <a:pt x="19363" y="13789"/>
                  </a:lnTo>
                  <a:lnTo>
                    <a:pt x="19009" y="13809"/>
                  </a:lnTo>
                  <a:lnTo>
                    <a:pt x="18674" y="13829"/>
                  </a:lnTo>
                  <a:lnTo>
                    <a:pt x="18319" y="13809"/>
                  </a:lnTo>
                  <a:lnTo>
                    <a:pt x="17965" y="13789"/>
                  </a:lnTo>
                  <a:lnTo>
                    <a:pt x="17630" y="13730"/>
                  </a:lnTo>
                  <a:lnTo>
                    <a:pt x="17295" y="13671"/>
                  </a:lnTo>
                  <a:lnTo>
                    <a:pt x="16980" y="13573"/>
                  </a:lnTo>
                  <a:lnTo>
                    <a:pt x="16665" y="13474"/>
                  </a:lnTo>
                  <a:lnTo>
                    <a:pt x="16369" y="13356"/>
                  </a:lnTo>
                  <a:lnTo>
                    <a:pt x="16094" y="13199"/>
                  </a:lnTo>
                  <a:lnTo>
                    <a:pt x="0" y="3901"/>
                  </a:lnTo>
                  <a:lnTo>
                    <a:pt x="0" y="5753"/>
                  </a:lnTo>
                  <a:lnTo>
                    <a:pt x="16094" y="15070"/>
                  </a:lnTo>
                  <a:lnTo>
                    <a:pt x="16369" y="15208"/>
                  </a:lnTo>
                  <a:lnTo>
                    <a:pt x="16665" y="15326"/>
                  </a:lnTo>
                  <a:lnTo>
                    <a:pt x="16960" y="15444"/>
                  </a:lnTo>
                  <a:lnTo>
                    <a:pt x="17295" y="15523"/>
                  </a:lnTo>
                  <a:lnTo>
                    <a:pt x="17630" y="15582"/>
                  </a:lnTo>
                  <a:lnTo>
                    <a:pt x="17965" y="15641"/>
                  </a:lnTo>
                  <a:lnTo>
                    <a:pt x="18319" y="15661"/>
                  </a:lnTo>
                  <a:lnTo>
                    <a:pt x="18654" y="15681"/>
                  </a:lnTo>
                  <a:lnTo>
                    <a:pt x="19009" y="15661"/>
                  </a:lnTo>
                  <a:lnTo>
                    <a:pt x="19363" y="15641"/>
                  </a:lnTo>
                  <a:lnTo>
                    <a:pt x="19698" y="15582"/>
                  </a:lnTo>
                  <a:lnTo>
                    <a:pt x="20033" y="15523"/>
                  </a:lnTo>
                  <a:lnTo>
                    <a:pt x="20348" y="15444"/>
                  </a:lnTo>
                  <a:lnTo>
                    <a:pt x="20664" y="15326"/>
                  </a:lnTo>
                  <a:lnTo>
                    <a:pt x="20959" y="15208"/>
                  </a:lnTo>
                  <a:lnTo>
                    <a:pt x="21235" y="15070"/>
                  </a:lnTo>
                  <a:lnTo>
                    <a:pt x="41386" y="3349"/>
                  </a:lnTo>
                  <a:lnTo>
                    <a:pt x="41642" y="3172"/>
                  </a:lnTo>
                  <a:lnTo>
                    <a:pt x="41859" y="3015"/>
                  </a:lnTo>
                  <a:lnTo>
                    <a:pt x="42036" y="2837"/>
                  </a:lnTo>
                  <a:lnTo>
                    <a:pt x="42194" y="2640"/>
                  </a:lnTo>
                  <a:lnTo>
                    <a:pt x="42292" y="2463"/>
                  </a:lnTo>
                  <a:lnTo>
                    <a:pt x="42391" y="2266"/>
                  </a:lnTo>
                  <a:lnTo>
                    <a:pt x="42430" y="2069"/>
                  </a:lnTo>
                  <a:lnTo>
                    <a:pt x="42450" y="1872"/>
                  </a:lnTo>
                  <a:lnTo>
                    <a:pt x="42450" y="1"/>
                  </a:lnTo>
                  <a:close/>
                </a:path>
              </a:pathLst>
            </a:custGeom>
            <a:solidFill>
              <a:srgbClr val="D9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2"/>
            <p:cNvSpPr/>
            <p:nvPr/>
          </p:nvSpPr>
          <p:spPr>
            <a:xfrm>
              <a:off x="4837225" y="1975500"/>
              <a:ext cx="425525" cy="294500"/>
            </a:xfrm>
            <a:custGeom>
              <a:avLst/>
              <a:gdLst/>
              <a:ahLst/>
              <a:cxnLst/>
              <a:rect l="l" t="t" r="r" b="b"/>
              <a:pathLst>
                <a:path w="17021" h="11780" extrusionOk="0">
                  <a:moveTo>
                    <a:pt x="17020" y="0"/>
                  </a:moveTo>
                  <a:lnTo>
                    <a:pt x="16213" y="60"/>
                  </a:lnTo>
                  <a:lnTo>
                    <a:pt x="14696" y="138"/>
                  </a:lnTo>
                  <a:lnTo>
                    <a:pt x="730" y="9495"/>
                  </a:lnTo>
                  <a:lnTo>
                    <a:pt x="671" y="9456"/>
                  </a:lnTo>
                  <a:lnTo>
                    <a:pt x="592" y="9436"/>
                  </a:lnTo>
                  <a:lnTo>
                    <a:pt x="513" y="9475"/>
                  </a:lnTo>
                  <a:lnTo>
                    <a:pt x="434" y="9515"/>
                  </a:lnTo>
                  <a:lnTo>
                    <a:pt x="395" y="9574"/>
                  </a:lnTo>
                  <a:lnTo>
                    <a:pt x="375" y="9653"/>
                  </a:lnTo>
                  <a:lnTo>
                    <a:pt x="395" y="9712"/>
                  </a:lnTo>
                  <a:lnTo>
                    <a:pt x="415" y="9731"/>
                  </a:lnTo>
                  <a:lnTo>
                    <a:pt x="237" y="9909"/>
                  </a:lnTo>
                  <a:lnTo>
                    <a:pt x="119" y="10086"/>
                  </a:lnTo>
                  <a:lnTo>
                    <a:pt x="40" y="10283"/>
                  </a:lnTo>
                  <a:lnTo>
                    <a:pt x="1" y="10480"/>
                  </a:lnTo>
                  <a:lnTo>
                    <a:pt x="21" y="10697"/>
                  </a:lnTo>
                  <a:lnTo>
                    <a:pt x="40" y="10874"/>
                  </a:lnTo>
                  <a:lnTo>
                    <a:pt x="119" y="11071"/>
                  </a:lnTo>
                  <a:lnTo>
                    <a:pt x="218" y="11248"/>
                  </a:lnTo>
                  <a:lnTo>
                    <a:pt x="336" y="11406"/>
                  </a:lnTo>
                  <a:lnTo>
                    <a:pt x="493" y="11544"/>
                  </a:lnTo>
                  <a:lnTo>
                    <a:pt x="651" y="11642"/>
                  </a:lnTo>
                  <a:lnTo>
                    <a:pt x="828" y="11721"/>
                  </a:lnTo>
                  <a:lnTo>
                    <a:pt x="1025" y="11780"/>
                  </a:lnTo>
                  <a:lnTo>
                    <a:pt x="1242" y="11780"/>
                  </a:lnTo>
                  <a:lnTo>
                    <a:pt x="1459" y="11741"/>
                  </a:lnTo>
                  <a:lnTo>
                    <a:pt x="1675" y="11662"/>
                  </a:lnTo>
                  <a:lnTo>
                    <a:pt x="1675" y="11681"/>
                  </a:lnTo>
                  <a:lnTo>
                    <a:pt x="3921" y="10184"/>
                  </a:lnTo>
                  <a:lnTo>
                    <a:pt x="8826" y="6895"/>
                  </a:lnTo>
                  <a:lnTo>
                    <a:pt x="15976" y="2088"/>
                  </a:lnTo>
                  <a:lnTo>
                    <a:pt x="16666" y="749"/>
                  </a:lnTo>
                  <a:lnTo>
                    <a:pt x="17020"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2"/>
            <p:cNvSpPr/>
            <p:nvPr/>
          </p:nvSpPr>
          <p:spPr>
            <a:xfrm>
              <a:off x="5209525" y="1946450"/>
              <a:ext cx="58150" cy="51725"/>
            </a:xfrm>
            <a:custGeom>
              <a:avLst/>
              <a:gdLst/>
              <a:ahLst/>
              <a:cxnLst/>
              <a:rect l="l" t="t" r="r" b="b"/>
              <a:pathLst>
                <a:path w="2326" h="2069" extrusionOk="0">
                  <a:moveTo>
                    <a:pt x="2325" y="0"/>
                  </a:moveTo>
                  <a:lnTo>
                    <a:pt x="1" y="118"/>
                  </a:lnTo>
                  <a:lnTo>
                    <a:pt x="1281" y="2069"/>
                  </a:lnTo>
                  <a:lnTo>
                    <a:pt x="2325" y="0"/>
                  </a:lnTo>
                  <a:close/>
                </a:path>
              </a:pathLst>
            </a:custGeom>
            <a:solidFill>
              <a:srgbClr val="FEC7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2"/>
            <p:cNvSpPr/>
            <p:nvPr/>
          </p:nvSpPr>
          <p:spPr>
            <a:xfrm>
              <a:off x="5247450" y="1946450"/>
              <a:ext cx="20225" cy="18250"/>
            </a:xfrm>
            <a:custGeom>
              <a:avLst/>
              <a:gdLst/>
              <a:ahLst/>
              <a:cxnLst/>
              <a:rect l="l" t="t" r="r" b="b"/>
              <a:pathLst>
                <a:path w="809" h="730" extrusionOk="0">
                  <a:moveTo>
                    <a:pt x="808" y="0"/>
                  </a:moveTo>
                  <a:lnTo>
                    <a:pt x="1" y="40"/>
                  </a:lnTo>
                  <a:lnTo>
                    <a:pt x="138" y="197"/>
                  </a:lnTo>
                  <a:lnTo>
                    <a:pt x="257" y="355"/>
                  </a:lnTo>
                  <a:lnTo>
                    <a:pt x="355" y="532"/>
                  </a:lnTo>
                  <a:lnTo>
                    <a:pt x="454" y="729"/>
                  </a:lnTo>
                  <a:lnTo>
                    <a:pt x="808" y="0"/>
                  </a:lnTo>
                  <a:close/>
                </a:path>
              </a:pathLst>
            </a:custGeom>
            <a:solidFill>
              <a:srgbClr val="3B3B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2"/>
            <p:cNvSpPr/>
            <p:nvPr/>
          </p:nvSpPr>
          <p:spPr>
            <a:xfrm>
              <a:off x="5247450" y="1946450"/>
              <a:ext cx="20225" cy="1000"/>
            </a:xfrm>
            <a:custGeom>
              <a:avLst/>
              <a:gdLst/>
              <a:ahLst/>
              <a:cxnLst/>
              <a:rect l="l" t="t" r="r" b="b"/>
              <a:pathLst>
                <a:path w="809" h="40" extrusionOk="0">
                  <a:moveTo>
                    <a:pt x="808" y="0"/>
                  </a:moveTo>
                  <a:lnTo>
                    <a:pt x="1" y="40"/>
                  </a:lnTo>
                  <a:lnTo>
                    <a:pt x="808" y="0"/>
                  </a:lnTo>
                  <a:close/>
                </a:path>
              </a:pathLst>
            </a:custGeom>
            <a:solidFill>
              <a:srgbClr val="3C3B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2"/>
            <p:cNvSpPr/>
            <p:nvPr/>
          </p:nvSpPr>
          <p:spPr>
            <a:xfrm>
              <a:off x="5247450" y="1946450"/>
              <a:ext cx="20225" cy="18250"/>
            </a:xfrm>
            <a:custGeom>
              <a:avLst/>
              <a:gdLst/>
              <a:ahLst/>
              <a:cxnLst/>
              <a:rect l="l" t="t" r="r" b="b"/>
              <a:pathLst>
                <a:path w="809" h="730" extrusionOk="0">
                  <a:moveTo>
                    <a:pt x="808" y="0"/>
                  </a:moveTo>
                  <a:lnTo>
                    <a:pt x="1" y="40"/>
                  </a:lnTo>
                  <a:lnTo>
                    <a:pt x="158" y="237"/>
                  </a:lnTo>
                  <a:lnTo>
                    <a:pt x="296" y="434"/>
                  </a:lnTo>
                  <a:lnTo>
                    <a:pt x="454" y="729"/>
                  </a:lnTo>
                  <a:lnTo>
                    <a:pt x="808"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2"/>
            <p:cNvSpPr/>
            <p:nvPr/>
          </p:nvSpPr>
          <p:spPr>
            <a:xfrm>
              <a:off x="4854975" y="1949400"/>
              <a:ext cx="386600" cy="286625"/>
            </a:xfrm>
            <a:custGeom>
              <a:avLst/>
              <a:gdLst/>
              <a:ahLst/>
              <a:cxnLst/>
              <a:rect l="l" t="t" r="r" b="b"/>
              <a:pathLst>
                <a:path w="15464" h="11465" extrusionOk="0">
                  <a:moveTo>
                    <a:pt x="14183" y="0"/>
                  </a:moveTo>
                  <a:lnTo>
                    <a:pt x="0" y="9515"/>
                  </a:lnTo>
                  <a:lnTo>
                    <a:pt x="276" y="9672"/>
                  </a:lnTo>
                  <a:lnTo>
                    <a:pt x="512" y="9850"/>
                  </a:lnTo>
                  <a:lnTo>
                    <a:pt x="729" y="10066"/>
                  </a:lnTo>
                  <a:lnTo>
                    <a:pt x="906" y="10322"/>
                  </a:lnTo>
                  <a:lnTo>
                    <a:pt x="1064" y="10578"/>
                  </a:lnTo>
                  <a:lnTo>
                    <a:pt x="1162" y="10854"/>
                  </a:lnTo>
                  <a:lnTo>
                    <a:pt x="1241" y="11150"/>
                  </a:lnTo>
                  <a:lnTo>
                    <a:pt x="1280" y="11465"/>
                  </a:lnTo>
                  <a:lnTo>
                    <a:pt x="15463" y="1951"/>
                  </a:lnTo>
                  <a:lnTo>
                    <a:pt x="15424" y="1655"/>
                  </a:lnTo>
                  <a:lnTo>
                    <a:pt x="15345" y="1360"/>
                  </a:lnTo>
                  <a:lnTo>
                    <a:pt x="15227" y="1084"/>
                  </a:lnTo>
                  <a:lnTo>
                    <a:pt x="15089" y="808"/>
                  </a:lnTo>
                  <a:lnTo>
                    <a:pt x="14912" y="572"/>
                  </a:lnTo>
                  <a:lnTo>
                    <a:pt x="14695" y="355"/>
                  </a:lnTo>
                  <a:lnTo>
                    <a:pt x="14439" y="158"/>
                  </a:lnTo>
                  <a:lnTo>
                    <a:pt x="14183"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2"/>
            <p:cNvSpPr/>
            <p:nvPr/>
          </p:nvSpPr>
          <p:spPr>
            <a:xfrm>
              <a:off x="4842150" y="2187250"/>
              <a:ext cx="44850" cy="53225"/>
            </a:xfrm>
            <a:custGeom>
              <a:avLst/>
              <a:gdLst/>
              <a:ahLst/>
              <a:cxnLst/>
              <a:rect l="l" t="t" r="r" b="b"/>
              <a:pathLst>
                <a:path w="1794" h="2129" extrusionOk="0">
                  <a:moveTo>
                    <a:pt x="513" y="1"/>
                  </a:moveTo>
                  <a:lnTo>
                    <a:pt x="415" y="60"/>
                  </a:lnTo>
                  <a:lnTo>
                    <a:pt x="336" y="158"/>
                  </a:lnTo>
                  <a:lnTo>
                    <a:pt x="257" y="237"/>
                  </a:lnTo>
                  <a:lnTo>
                    <a:pt x="178" y="336"/>
                  </a:lnTo>
                  <a:lnTo>
                    <a:pt x="119" y="434"/>
                  </a:lnTo>
                  <a:lnTo>
                    <a:pt x="40" y="651"/>
                  </a:lnTo>
                  <a:lnTo>
                    <a:pt x="1" y="848"/>
                  </a:lnTo>
                  <a:lnTo>
                    <a:pt x="1" y="1045"/>
                  </a:lnTo>
                  <a:lnTo>
                    <a:pt x="60" y="1261"/>
                  </a:lnTo>
                  <a:lnTo>
                    <a:pt x="119" y="1439"/>
                  </a:lnTo>
                  <a:lnTo>
                    <a:pt x="237" y="1616"/>
                  </a:lnTo>
                  <a:lnTo>
                    <a:pt x="356" y="1774"/>
                  </a:lnTo>
                  <a:lnTo>
                    <a:pt x="513" y="1911"/>
                  </a:lnTo>
                  <a:lnTo>
                    <a:pt x="690" y="2030"/>
                  </a:lnTo>
                  <a:lnTo>
                    <a:pt x="887" y="2089"/>
                  </a:lnTo>
                  <a:lnTo>
                    <a:pt x="1084" y="2128"/>
                  </a:lnTo>
                  <a:lnTo>
                    <a:pt x="1301" y="2128"/>
                  </a:lnTo>
                  <a:lnTo>
                    <a:pt x="1419" y="2108"/>
                  </a:lnTo>
                  <a:lnTo>
                    <a:pt x="1537" y="2069"/>
                  </a:lnTo>
                  <a:lnTo>
                    <a:pt x="1656" y="2030"/>
                  </a:lnTo>
                  <a:lnTo>
                    <a:pt x="1754" y="1971"/>
                  </a:lnTo>
                  <a:lnTo>
                    <a:pt x="1793" y="1951"/>
                  </a:lnTo>
                  <a:lnTo>
                    <a:pt x="1754" y="1636"/>
                  </a:lnTo>
                  <a:lnTo>
                    <a:pt x="1675" y="1340"/>
                  </a:lnTo>
                  <a:lnTo>
                    <a:pt x="1577" y="1064"/>
                  </a:lnTo>
                  <a:lnTo>
                    <a:pt x="1419" y="808"/>
                  </a:lnTo>
                  <a:lnTo>
                    <a:pt x="1242" y="552"/>
                  </a:lnTo>
                  <a:lnTo>
                    <a:pt x="1025" y="336"/>
                  </a:lnTo>
                  <a:lnTo>
                    <a:pt x="789" y="158"/>
                  </a:lnTo>
                  <a:lnTo>
                    <a:pt x="513" y="1"/>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2"/>
            <p:cNvSpPr/>
            <p:nvPr/>
          </p:nvSpPr>
          <p:spPr>
            <a:xfrm>
              <a:off x="4851525" y="2182325"/>
              <a:ext cx="41375" cy="57150"/>
            </a:xfrm>
            <a:custGeom>
              <a:avLst/>
              <a:gdLst/>
              <a:ahLst/>
              <a:cxnLst/>
              <a:rect l="l" t="t" r="r" b="b"/>
              <a:pathLst>
                <a:path w="1655" h="2286" extrusionOk="0">
                  <a:moveTo>
                    <a:pt x="217" y="1"/>
                  </a:moveTo>
                  <a:lnTo>
                    <a:pt x="138" y="20"/>
                  </a:lnTo>
                  <a:lnTo>
                    <a:pt x="59" y="79"/>
                  </a:lnTo>
                  <a:lnTo>
                    <a:pt x="20" y="119"/>
                  </a:lnTo>
                  <a:lnTo>
                    <a:pt x="0" y="198"/>
                  </a:lnTo>
                  <a:lnTo>
                    <a:pt x="20" y="276"/>
                  </a:lnTo>
                  <a:lnTo>
                    <a:pt x="79" y="316"/>
                  </a:lnTo>
                  <a:lnTo>
                    <a:pt x="315" y="473"/>
                  </a:lnTo>
                  <a:lnTo>
                    <a:pt x="552" y="651"/>
                  </a:lnTo>
                  <a:lnTo>
                    <a:pt x="749" y="848"/>
                  </a:lnTo>
                  <a:lnTo>
                    <a:pt x="926" y="1084"/>
                  </a:lnTo>
                  <a:lnTo>
                    <a:pt x="1064" y="1320"/>
                  </a:lnTo>
                  <a:lnTo>
                    <a:pt x="1162" y="1596"/>
                  </a:lnTo>
                  <a:lnTo>
                    <a:pt x="1241" y="1872"/>
                  </a:lnTo>
                  <a:lnTo>
                    <a:pt x="1281" y="2148"/>
                  </a:lnTo>
                  <a:lnTo>
                    <a:pt x="1300" y="2227"/>
                  </a:lnTo>
                  <a:lnTo>
                    <a:pt x="1359" y="2266"/>
                  </a:lnTo>
                  <a:lnTo>
                    <a:pt x="1438" y="2286"/>
                  </a:lnTo>
                  <a:lnTo>
                    <a:pt x="1497" y="2266"/>
                  </a:lnTo>
                  <a:lnTo>
                    <a:pt x="1576" y="2207"/>
                  </a:lnTo>
                  <a:lnTo>
                    <a:pt x="1635" y="2148"/>
                  </a:lnTo>
                  <a:lnTo>
                    <a:pt x="1655" y="2089"/>
                  </a:lnTo>
                  <a:lnTo>
                    <a:pt x="1615" y="1754"/>
                  </a:lnTo>
                  <a:lnTo>
                    <a:pt x="1517" y="1439"/>
                  </a:lnTo>
                  <a:lnTo>
                    <a:pt x="1399" y="1143"/>
                  </a:lnTo>
                  <a:lnTo>
                    <a:pt x="1241" y="867"/>
                  </a:lnTo>
                  <a:lnTo>
                    <a:pt x="1044" y="611"/>
                  </a:lnTo>
                  <a:lnTo>
                    <a:pt x="828" y="375"/>
                  </a:lnTo>
                  <a:lnTo>
                    <a:pt x="571" y="178"/>
                  </a:lnTo>
                  <a:lnTo>
                    <a:pt x="2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2"/>
            <p:cNvSpPr/>
            <p:nvPr/>
          </p:nvSpPr>
          <p:spPr>
            <a:xfrm>
              <a:off x="5030275" y="1975000"/>
              <a:ext cx="375775" cy="357050"/>
            </a:xfrm>
            <a:custGeom>
              <a:avLst/>
              <a:gdLst/>
              <a:ahLst/>
              <a:cxnLst/>
              <a:rect l="l" t="t" r="r" b="b"/>
              <a:pathLst>
                <a:path w="15031" h="14282" extrusionOk="0">
                  <a:moveTo>
                    <a:pt x="15030" y="1"/>
                  </a:moveTo>
                  <a:lnTo>
                    <a:pt x="14223" y="178"/>
                  </a:lnTo>
                  <a:lnTo>
                    <a:pt x="12745" y="513"/>
                  </a:lnTo>
                  <a:lnTo>
                    <a:pt x="552" y="12095"/>
                  </a:lnTo>
                  <a:lnTo>
                    <a:pt x="473" y="12056"/>
                  </a:lnTo>
                  <a:lnTo>
                    <a:pt x="414" y="12056"/>
                  </a:lnTo>
                  <a:lnTo>
                    <a:pt x="336" y="12095"/>
                  </a:lnTo>
                  <a:lnTo>
                    <a:pt x="276" y="12155"/>
                  </a:lnTo>
                  <a:lnTo>
                    <a:pt x="237" y="12214"/>
                  </a:lnTo>
                  <a:lnTo>
                    <a:pt x="217" y="12292"/>
                  </a:lnTo>
                  <a:lnTo>
                    <a:pt x="257" y="12371"/>
                  </a:lnTo>
                  <a:lnTo>
                    <a:pt x="276" y="12371"/>
                  </a:lnTo>
                  <a:lnTo>
                    <a:pt x="139" y="12568"/>
                  </a:lnTo>
                  <a:lnTo>
                    <a:pt x="60" y="12785"/>
                  </a:lnTo>
                  <a:lnTo>
                    <a:pt x="20" y="12982"/>
                  </a:lnTo>
                  <a:lnTo>
                    <a:pt x="1" y="13179"/>
                  </a:lnTo>
                  <a:lnTo>
                    <a:pt x="40" y="13376"/>
                  </a:lnTo>
                  <a:lnTo>
                    <a:pt x="119" y="13573"/>
                  </a:lnTo>
                  <a:lnTo>
                    <a:pt x="217" y="13750"/>
                  </a:lnTo>
                  <a:lnTo>
                    <a:pt x="336" y="13888"/>
                  </a:lnTo>
                  <a:lnTo>
                    <a:pt x="493" y="14026"/>
                  </a:lnTo>
                  <a:lnTo>
                    <a:pt x="651" y="14144"/>
                  </a:lnTo>
                  <a:lnTo>
                    <a:pt x="828" y="14223"/>
                  </a:lnTo>
                  <a:lnTo>
                    <a:pt x="1025" y="14262"/>
                  </a:lnTo>
                  <a:lnTo>
                    <a:pt x="1222" y="14282"/>
                  </a:lnTo>
                  <a:lnTo>
                    <a:pt x="1439" y="14262"/>
                  </a:lnTo>
                  <a:lnTo>
                    <a:pt x="1636" y="14183"/>
                  </a:lnTo>
                  <a:lnTo>
                    <a:pt x="1852" y="14065"/>
                  </a:lnTo>
                  <a:lnTo>
                    <a:pt x="3802" y="12233"/>
                  </a:lnTo>
                  <a:lnTo>
                    <a:pt x="8097" y="8156"/>
                  </a:lnTo>
                  <a:lnTo>
                    <a:pt x="14341" y="2227"/>
                  </a:lnTo>
                  <a:lnTo>
                    <a:pt x="14794" y="789"/>
                  </a:lnTo>
                  <a:lnTo>
                    <a:pt x="15030" y="1"/>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2"/>
            <p:cNvSpPr/>
            <p:nvPr/>
          </p:nvSpPr>
          <p:spPr>
            <a:xfrm>
              <a:off x="5339050" y="1948900"/>
              <a:ext cx="56650" cy="55675"/>
            </a:xfrm>
            <a:custGeom>
              <a:avLst/>
              <a:gdLst/>
              <a:ahLst/>
              <a:cxnLst/>
              <a:rect l="l" t="t" r="r" b="b"/>
              <a:pathLst>
                <a:path w="2266" h="2227" extrusionOk="0">
                  <a:moveTo>
                    <a:pt x="2266" y="1"/>
                  </a:moveTo>
                  <a:lnTo>
                    <a:pt x="0" y="533"/>
                  </a:lnTo>
                  <a:lnTo>
                    <a:pt x="1596" y="2227"/>
                  </a:lnTo>
                  <a:lnTo>
                    <a:pt x="2266" y="1"/>
                  </a:lnTo>
                  <a:close/>
                </a:path>
              </a:pathLst>
            </a:custGeom>
            <a:solidFill>
              <a:srgbClr val="FEC7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2"/>
            <p:cNvSpPr/>
            <p:nvPr/>
          </p:nvSpPr>
          <p:spPr>
            <a:xfrm>
              <a:off x="5375975" y="1948900"/>
              <a:ext cx="19725" cy="19725"/>
            </a:xfrm>
            <a:custGeom>
              <a:avLst/>
              <a:gdLst/>
              <a:ahLst/>
              <a:cxnLst/>
              <a:rect l="l" t="t" r="r" b="b"/>
              <a:pathLst>
                <a:path w="789" h="789" extrusionOk="0">
                  <a:moveTo>
                    <a:pt x="789" y="1"/>
                  </a:moveTo>
                  <a:lnTo>
                    <a:pt x="1" y="178"/>
                  </a:lnTo>
                  <a:lnTo>
                    <a:pt x="158" y="316"/>
                  </a:lnTo>
                  <a:lnTo>
                    <a:pt x="296" y="454"/>
                  </a:lnTo>
                  <a:lnTo>
                    <a:pt x="434" y="611"/>
                  </a:lnTo>
                  <a:lnTo>
                    <a:pt x="552" y="789"/>
                  </a:lnTo>
                  <a:lnTo>
                    <a:pt x="789" y="1"/>
                  </a:lnTo>
                  <a:close/>
                </a:path>
              </a:pathLst>
            </a:custGeom>
            <a:solidFill>
              <a:srgbClr val="3B3B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2"/>
            <p:cNvSpPr/>
            <p:nvPr/>
          </p:nvSpPr>
          <p:spPr>
            <a:xfrm>
              <a:off x="5375975" y="1948900"/>
              <a:ext cx="19725" cy="4475"/>
            </a:xfrm>
            <a:custGeom>
              <a:avLst/>
              <a:gdLst/>
              <a:ahLst/>
              <a:cxnLst/>
              <a:rect l="l" t="t" r="r" b="b"/>
              <a:pathLst>
                <a:path w="789" h="179" extrusionOk="0">
                  <a:moveTo>
                    <a:pt x="789" y="1"/>
                  </a:moveTo>
                  <a:lnTo>
                    <a:pt x="1" y="178"/>
                  </a:lnTo>
                  <a:lnTo>
                    <a:pt x="789" y="1"/>
                  </a:lnTo>
                  <a:close/>
                </a:path>
              </a:pathLst>
            </a:custGeom>
            <a:solidFill>
              <a:srgbClr val="3C3B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2"/>
            <p:cNvSpPr/>
            <p:nvPr/>
          </p:nvSpPr>
          <p:spPr>
            <a:xfrm>
              <a:off x="5375975" y="1948900"/>
              <a:ext cx="19725" cy="19725"/>
            </a:xfrm>
            <a:custGeom>
              <a:avLst/>
              <a:gdLst/>
              <a:ahLst/>
              <a:cxnLst/>
              <a:rect l="l" t="t" r="r" b="b"/>
              <a:pathLst>
                <a:path w="789" h="789" extrusionOk="0">
                  <a:moveTo>
                    <a:pt x="789" y="1"/>
                  </a:moveTo>
                  <a:lnTo>
                    <a:pt x="1" y="178"/>
                  </a:lnTo>
                  <a:lnTo>
                    <a:pt x="198" y="355"/>
                  </a:lnTo>
                  <a:lnTo>
                    <a:pt x="375" y="533"/>
                  </a:lnTo>
                  <a:lnTo>
                    <a:pt x="552" y="789"/>
                  </a:lnTo>
                  <a:lnTo>
                    <a:pt x="789"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2"/>
            <p:cNvSpPr/>
            <p:nvPr/>
          </p:nvSpPr>
          <p:spPr>
            <a:xfrm>
              <a:off x="5030275" y="1962200"/>
              <a:ext cx="348675" cy="336875"/>
            </a:xfrm>
            <a:custGeom>
              <a:avLst/>
              <a:gdLst/>
              <a:ahLst/>
              <a:cxnLst/>
              <a:rect l="l" t="t" r="r" b="b"/>
              <a:pathLst>
                <a:path w="13947" h="13475" extrusionOk="0">
                  <a:moveTo>
                    <a:pt x="12351" y="1"/>
                  </a:moveTo>
                  <a:lnTo>
                    <a:pt x="1" y="11780"/>
                  </a:lnTo>
                  <a:lnTo>
                    <a:pt x="276" y="11879"/>
                  </a:lnTo>
                  <a:lnTo>
                    <a:pt x="552" y="12036"/>
                  </a:lnTo>
                  <a:lnTo>
                    <a:pt x="808" y="12213"/>
                  </a:lnTo>
                  <a:lnTo>
                    <a:pt x="1025" y="12410"/>
                  </a:lnTo>
                  <a:lnTo>
                    <a:pt x="1202" y="12647"/>
                  </a:lnTo>
                  <a:lnTo>
                    <a:pt x="1380" y="12903"/>
                  </a:lnTo>
                  <a:lnTo>
                    <a:pt x="1498" y="13179"/>
                  </a:lnTo>
                  <a:lnTo>
                    <a:pt x="1596" y="13474"/>
                  </a:lnTo>
                  <a:lnTo>
                    <a:pt x="13947" y="1695"/>
                  </a:lnTo>
                  <a:lnTo>
                    <a:pt x="13849" y="1399"/>
                  </a:lnTo>
                  <a:lnTo>
                    <a:pt x="13730" y="1123"/>
                  </a:lnTo>
                  <a:lnTo>
                    <a:pt x="13573" y="867"/>
                  </a:lnTo>
                  <a:lnTo>
                    <a:pt x="13376" y="631"/>
                  </a:lnTo>
                  <a:lnTo>
                    <a:pt x="13159" y="434"/>
                  </a:lnTo>
                  <a:lnTo>
                    <a:pt x="12903" y="257"/>
                  </a:lnTo>
                  <a:lnTo>
                    <a:pt x="12647" y="99"/>
                  </a:lnTo>
                  <a:lnTo>
                    <a:pt x="12351"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2"/>
            <p:cNvSpPr/>
            <p:nvPr/>
          </p:nvSpPr>
          <p:spPr>
            <a:xfrm>
              <a:off x="5021425" y="2256700"/>
              <a:ext cx="48775" cy="50250"/>
            </a:xfrm>
            <a:custGeom>
              <a:avLst/>
              <a:gdLst/>
              <a:ahLst/>
              <a:cxnLst/>
              <a:rect l="l" t="t" r="r" b="b"/>
              <a:pathLst>
                <a:path w="1951" h="2010" extrusionOk="0">
                  <a:moveTo>
                    <a:pt x="355" y="0"/>
                  </a:moveTo>
                  <a:lnTo>
                    <a:pt x="276" y="79"/>
                  </a:lnTo>
                  <a:lnTo>
                    <a:pt x="197" y="177"/>
                  </a:lnTo>
                  <a:lnTo>
                    <a:pt x="118" y="296"/>
                  </a:lnTo>
                  <a:lnTo>
                    <a:pt x="79" y="394"/>
                  </a:lnTo>
                  <a:lnTo>
                    <a:pt x="39" y="493"/>
                  </a:lnTo>
                  <a:lnTo>
                    <a:pt x="0" y="709"/>
                  </a:lnTo>
                  <a:lnTo>
                    <a:pt x="0" y="926"/>
                  </a:lnTo>
                  <a:lnTo>
                    <a:pt x="20" y="1123"/>
                  </a:lnTo>
                  <a:lnTo>
                    <a:pt x="99" y="1320"/>
                  </a:lnTo>
                  <a:lnTo>
                    <a:pt x="217" y="1497"/>
                  </a:lnTo>
                  <a:lnTo>
                    <a:pt x="335" y="1655"/>
                  </a:lnTo>
                  <a:lnTo>
                    <a:pt x="493" y="1773"/>
                  </a:lnTo>
                  <a:lnTo>
                    <a:pt x="670" y="1891"/>
                  </a:lnTo>
                  <a:lnTo>
                    <a:pt x="867" y="1970"/>
                  </a:lnTo>
                  <a:lnTo>
                    <a:pt x="1064" y="2009"/>
                  </a:lnTo>
                  <a:lnTo>
                    <a:pt x="1280" y="2009"/>
                  </a:lnTo>
                  <a:lnTo>
                    <a:pt x="1497" y="1950"/>
                  </a:lnTo>
                  <a:lnTo>
                    <a:pt x="1596" y="1911"/>
                  </a:lnTo>
                  <a:lnTo>
                    <a:pt x="1694" y="1871"/>
                  </a:lnTo>
                  <a:lnTo>
                    <a:pt x="1812" y="1812"/>
                  </a:lnTo>
                  <a:lnTo>
                    <a:pt x="1911" y="1734"/>
                  </a:lnTo>
                  <a:lnTo>
                    <a:pt x="1950" y="1694"/>
                  </a:lnTo>
                  <a:lnTo>
                    <a:pt x="1852" y="1399"/>
                  </a:lnTo>
                  <a:lnTo>
                    <a:pt x="1734" y="1123"/>
                  </a:lnTo>
                  <a:lnTo>
                    <a:pt x="1556" y="867"/>
                  </a:lnTo>
                  <a:lnTo>
                    <a:pt x="1379" y="630"/>
                  </a:lnTo>
                  <a:lnTo>
                    <a:pt x="1162" y="433"/>
                  </a:lnTo>
                  <a:lnTo>
                    <a:pt x="906" y="256"/>
                  </a:lnTo>
                  <a:lnTo>
                    <a:pt x="630" y="99"/>
                  </a:lnTo>
                  <a:lnTo>
                    <a:pt x="355" y="0"/>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2"/>
            <p:cNvSpPr/>
            <p:nvPr/>
          </p:nvSpPr>
          <p:spPr>
            <a:xfrm>
              <a:off x="5026350" y="2251275"/>
              <a:ext cx="48775" cy="51250"/>
            </a:xfrm>
            <a:custGeom>
              <a:avLst/>
              <a:gdLst/>
              <a:ahLst/>
              <a:cxnLst/>
              <a:rect l="l" t="t" r="r" b="b"/>
              <a:pathLst>
                <a:path w="1951" h="2050" extrusionOk="0">
                  <a:moveTo>
                    <a:pt x="197" y="0"/>
                  </a:moveTo>
                  <a:lnTo>
                    <a:pt x="118" y="40"/>
                  </a:lnTo>
                  <a:lnTo>
                    <a:pt x="59" y="99"/>
                  </a:lnTo>
                  <a:lnTo>
                    <a:pt x="20" y="158"/>
                  </a:lnTo>
                  <a:lnTo>
                    <a:pt x="0" y="237"/>
                  </a:lnTo>
                  <a:lnTo>
                    <a:pt x="39" y="316"/>
                  </a:lnTo>
                  <a:lnTo>
                    <a:pt x="99" y="355"/>
                  </a:lnTo>
                  <a:lnTo>
                    <a:pt x="374" y="454"/>
                  </a:lnTo>
                  <a:lnTo>
                    <a:pt x="630" y="591"/>
                  </a:lnTo>
                  <a:lnTo>
                    <a:pt x="867" y="749"/>
                  </a:lnTo>
                  <a:lnTo>
                    <a:pt x="1064" y="946"/>
                  </a:lnTo>
                  <a:lnTo>
                    <a:pt x="1261" y="1163"/>
                  </a:lnTo>
                  <a:lnTo>
                    <a:pt x="1399" y="1419"/>
                  </a:lnTo>
                  <a:lnTo>
                    <a:pt x="1517" y="1675"/>
                  </a:lnTo>
                  <a:lnTo>
                    <a:pt x="1596" y="1951"/>
                  </a:lnTo>
                  <a:lnTo>
                    <a:pt x="1635" y="2010"/>
                  </a:lnTo>
                  <a:lnTo>
                    <a:pt x="1694" y="2049"/>
                  </a:lnTo>
                  <a:lnTo>
                    <a:pt x="1773" y="2049"/>
                  </a:lnTo>
                  <a:lnTo>
                    <a:pt x="1852" y="2029"/>
                  </a:lnTo>
                  <a:lnTo>
                    <a:pt x="1911" y="1951"/>
                  </a:lnTo>
                  <a:lnTo>
                    <a:pt x="1950" y="1891"/>
                  </a:lnTo>
                  <a:lnTo>
                    <a:pt x="1950" y="1813"/>
                  </a:lnTo>
                  <a:lnTo>
                    <a:pt x="1871" y="1498"/>
                  </a:lnTo>
                  <a:lnTo>
                    <a:pt x="1734" y="1202"/>
                  </a:lnTo>
                  <a:lnTo>
                    <a:pt x="1556" y="926"/>
                  </a:lnTo>
                  <a:lnTo>
                    <a:pt x="1359" y="690"/>
                  </a:lnTo>
                  <a:lnTo>
                    <a:pt x="1123" y="454"/>
                  </a:lnTo>
                  <a:lnTo>
                    <a:pt x="847" y="276"/>
                  </a:lnTo>
                  <a:lnTo>
                    <a:pt x="571" y="119"/>
                  </a:lnTo>
                  <a:lnTo>
                    <a:pt x="2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2536;p42">
            <a:extLst>
              <a:ext uri="{FF2B5EF4-FFF2-40B4-BE49-F238E27FC236}">
                <a16:creationId xmlns:a16="http://schemas.microsoft.com/office/drawing/2014/main" id="{20AF1291-B3F6-A345-AE78-B496B6996640}"/>
              </a:ext>
            </a:extLst>
          </p:cNvPr>
          <p:cNvSpPr txBox="1">
            <a:spLocks noGrp="1"/>
          </p:cNvSpPr>
          <p:nvPr>
            <p:ph type="title"/>
          </p:nvPr>
        </p:nvSpPr>
        <p:spPr>
          <a:xfrm>
            <a:off x="-184639" y="366418"/>
            <a:ext cx="8871438" cy="457200"/>
          </a:xfrm>
          <a:prstGeom prst="rect">
            <a:avLst/>
          </a:prstGeom>
        </p:spPr>
        <p:txBody>
          <a:bodyPr spcFirstLastPara="1" wrap="square" lIns="91425" tIns="91425" rIns="91425" bIns="91425" anchor="ctr" anchorCtr="0">
            <a:noAutofit/>
          </a:bodyPr>
          <a:lstStyle/>
          <a:p>
            <a:pPr lvl="0"/>
            <a:r>
              <a:rPr lang="en-US" sz="2800">
                <a:latin typeface="Nunito Black" pitchFamily="2" charset="-93"/>
              </a:rPr>
              <a:t>6. Demo</a:t>
            </a:r>
            <a:endParaRPr sz="2800">
              <a:latin typeface="Nunito Black" pitchFamily="2" charset="-93"/>
            </a:endParaRPr>
          </a:p>
        </p:txBody>
      </p:sp>
      <p:sp>
        <p:nvSpPr>
          <p:cNvPr id="59" name="Google Shape;2536;p42">
            <a:extLst>
              <a:ext uri="{FF2B5EF4-FFF2-40B4-BE49-F238E27FC236}">
                <a16:creationId xmlns:a16="http://schemas.microsoft.com/office/drawing/2014/main" id="{DA5DDE3E-1BE8-478E-8FE5-0CA77813581B}"/>
              </a:ext>
            </a:extLst>
          </p:cNvPr>
          <p:cNvSpPr txBox="1">
            <a:spLocks/>
          </p:cNvSpPr>
          <p:nvPr/>
        </p:nvSpPr>
        <p:spPr>
          <a:xfrm>
            <a:off x="682604" y="685351"/>
            <a:ext cx="2919127"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Dosis"/>
              <a:buNone/>
              <a:defRPr sz="2800" b="1" i="0" u="none" strike="noStrike" cap="none">
                <a:solidFill>
                  <a:schemeClr val="accent1"/>
                </a:solidFill>
                <a:latin typeface="Dosis"/>
                <a:ea typeface="Dosis"/>
                <a:cs typeface="Dosis"/>
                <a:sym typeface="Dosis"/>
              </a:defRPr>
            </a:lvl1pPr>
            <a:lvl2pPr marR="0" lvl="1"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en-US" sz="2000" err="1">
                <a:solidFill>
                  <a:schemeClr val="bg2">
                    <a:lumMod val="25000"/>
                  </a:schemeClr>
                </a:solidFill>
                <a:latin typeface="Nunito Black" pitchFamily="2" charset="-93"/>
              </a:rPr>
              <a:t>Nhận</a:t>
            </a:r>
            <a:r>
              <a:rPr lang="en-US" sz="2000">
                <a:solidFill>
                  <a:schemeClr val="bg2">
                    <a:lumMod val="25000"/>
                  </a:schemeClr>
                </a:solidFill>
                <a:latin typeface="Nunito Black" pitchFamily="2" charset="-93"/>
              </a:rPr>
              <a:t> </a:t>
            </a:r>
            <a:r>
              <a:rPr lang="en-US" sz="2000" err="1">
                <a:solidFill>
                  <a:schemeClr val="bg2">
                    <a:lumMod val="25000"/>
                  </a:schemeClr>
                </a:solidFill>
                <a:latin typeface="Nunito Black" pitchFamily="2" charset="-93"/>
              </a:rPr>
              <a:t>diện</a:t>
            </a:r>
            <a:r>
              <a:rPr lang="en-US" sz="2000">
                <a:solidFill>
                  <a:schemeClr val="bg2">
                    <a:lumMod val="25000"/>
                  </a:schemeClr>
                </a:solidFill>
                <a:latin typeface="Nunito Black" pitchFamily="2" charset="-93"/>
              </a:rPr>
              <a:t> </a:t>
            </a:r>
            <a:r>
              <a:rPr lang="en-US" sz="2000" err="1">
                <a:solidFill>
                  <a:schemeClr val="bg2">
                    <a:lumMod val="25000"/>
                  </a:schemeClr>
                </a:solidFill>
                <a:latin typeface="Nunito Black" pitchFamily="2" charset="-93"/>
              </a:rPr>
              <a:t>hình</a:t>
            </a:r>
            <a:r>
              <a:rPr lang="en-US" sz="2000">
                <a:solidFill>
                  <a:schemeClr val="bg2">
                    <a:lumMod val="25000"/>
                  </a:schemeClr>
                </a:solidFill>
                <a:latin typeface="Nunito Black" pitchFamily="2" charset="-93"/>
              </a:rPr>
              <a:t> </a:t>
            </a:r>
            <a:r>
              <a:rPr lang="en-US" sz="2000" err="1">
                <a:solidFill>
                  <a:schemeClr val="bg2">
                    <a:lumMod val="25000"/>
                  </a:schemeClr>
                </a:solidFill>
                <a:latin typeface="Nunito Black" pitchFamily="2" charset="-93"/>
              </a:rPr>
              <a:t>ảnh</a:t>
            </a:r>
            <a:endParaRPr lang="en-US" sz="2000">
              <a:solidFill>
                <a:schemeClr val="bg2">
                  <a:lumMod val="25000"/>
                </a:schemeClr>
              </a:solidFill>
              <a:latin typeface="Nunito Black" pitchFamily="2" charset="-93"/>
            </a:endParaRPr>
          </a:p>
        </p:txBody>
      </p:sp>
      <p:grpSp>
        <p:nvGrpSpPr>
          <p:cNvPr id="64" name="Google Shape;4435;p73">
            <a:extLst>
              <a:ext uri="{FF2B5EF4-FFF2-40B4-BE49-F238E27FC236}">
                <a16:creationId xmlns:a16="http://schemas.microsoft.com/office/drawing/2014/main" id="{6D5A4FE2-86AB-417F-9DA8-9539DD530C43}"/>
              </a:ext>
            </a:extLst>
          </p:cNvPr>
          <p:cNvGrpSpPr/>
          <p:nvPr/>
        </p:nvGrpSpPr>
        <p:grpSpPr>
          <a:xfrm>
            <a:off x="288659" y="687952"/>
            <a:ext cx="381516" cy="400803"/>
            <a:chOff x="2496250" y="1277450"/>
            <a:chExt cx="378300" cy="397425"/>
          </a:xfrm>
        </p:grpSpPr>
        <p:sp>
          <p:nvSpPr>
            <p:cNvPr id="65" name="Google Shape;4436;p73">
              <a:extLst>
                <a:ext uri="{FF2B5EF4-FFF2-40B4-BE49-F238E27FC236}">
                  <a16:creationId xmlns:a16="http://schemas.microsoft.com/office/drawing/2014/main" id="{567E87DB-B771-4E13-9B97-5B201C5F00C6}"/>
                </a:ext>
              </a:extLst>
            </p:cNvPr>
            <p:cNvSpPr/>
            <p:nvPr/>
          </p:nvSpPr>
          <p:spPr>
            <a:xfrm>
              <a:off x="2496875" y="1345050"/>
              <a:ext cx="136550" cy="119950"/>
            </a:xfrm>
            <a:custGeom>
              <a:avLst/>
              <a:gdLst/>
              <a:ahLst/>
              <a:cxnLst/>
              <a:rect l="l" t="t" r="r" b="b"/>
              <a:pathLst>
                <a:path w="5462" h="4798" extrusionOk="0">
                  <a:moveTo>
                    <a:pt x="1481" y="1"/>
                  </a:moveTo>
                  <a:lnTo>
                    <a:pt x="1430" y="26"/>
                  </a:lnTo>
                  <a:lnTo>
                    <a:pt x="1353" y="26"/>
                  </a:lnTo>
                  <a:lnTo>
                    <a:pt x="1302" y="77"/>
                  </a:lnTo>
                  <a:lnTo>
                    <a:pt x="1277" y="128"/>
                  </a:lnTo>
                  <a:lnTo>
                    <a:pt x="27" y="2272"/>
                  </a:lnTo>
                  <a:lnTo>
                    <a:pt x="1" y="2348"/>
                  </a:lnTo>
                  <a:lnTo>
                    <a:pt x="1" y="2399"/>
                  </a:lnTo>
                  <a:lnTo>
                    <a:pt x="1" y="2476"/>
                  </a:lnTo>
                  <a:lnTo>
                    <a:pt x="27" y="2527"/>
                  </a:lnTo>
                  <a:lnTo>
                    <a:pt x="1277" y="4670"/>
                  </a:lnTo>
                  <a:lnTo>
                    <a:pt x="1302" y="4721"/>
                  </a:lnTo>
                  <a:lnTo>
                    <a:pt x="1353" y="4772"/>
                  </a:lnTo>
                  <a:lnTo>
                    <a:pt x="1430" y="4798"/>
                  </a:lnTo>
                  <a:lnTo>
                    <a:pt x="4032" y="4798"/>
                  </a:lnTo>
                  <a:lnTo>
                    <a:pt x="4084" y="4772"/>
                  </a:lnTo>
                  <a:lnTo>
                    <a:pt x="4135" y="4721"/>
                  </a:lnTo>
                  <a:lnTo>
                    <a:pt x="4186" y="4670"/>
                  </a:lnTo>
                  <a:lnTo>
                    <a:pt x="5410" y="2527"/>
                  </a:lnTo>
                  <a:lnTo>
                    <a:pt x="5436" y="2476"/>
                  </a:lnTo>
                  <a:lnTo>
                    <a:pt x="5461" y="2399"/>
                  </a:lnTo>
                  <a:lnTo>
                    <a:pt x="5436" y="2348"/>
                  </a:lnTo>
                  <a:lnTo>
                    <a:pt x="5410" y="2272"/>
                  </a:lnTo>
                  <a:lnTo>
                    <a:pt x="4186" y="128"/>
                  </a:lnTo>
                  <a:lnTo>
                    <a:pt x="4135" y="77"/>
                  </a:lnTo>
                  <a:lnTo>
                    <a:pt x="4084" y="26"/>
                  </a:lnTo>
                  <a:lnTo>
                    <a:pt x="4032" y="26"/>
                  </a:lnTo>
                  <a:lnTo>
                    <a:pt x="3956" y="1"/>
                  </a:lnTo>
                  <a:close/>
                </a:path>
              </a:pathLst>
            </a:custGeom>
            <a:solidFill>
              <a:srgbClr val="00E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437;p73">
              <a:extLst>
                <a:ext uri="{FF2B5EF4-FFF2-40B4-BE49-F238E27FC236}">
                  <a16:creationId xmlns:a16="http://schemas.microsoft.com/office/drawing/2014/main" id="{5CD27309-0E5F-4767-B9E2-75DD832A3D3A}"/>
                </a:ext>
              </a:extLst>
            </p:cNvPr>
            <p:cNvSpPr/>
            <p:nvPr/>
          </p:nvSpPr>
          <p:spPr>
            <a:xfrm>
              <a:off x="2738650" y="1345050"/>
              <a:ext cx="135900" cy="119950"/>
            </a:xfrm>
            <a:custGeom>
              <a:avLst/>
              <a:gdLst/>
              <a:ahLst/>
              <a:cxnLst/>
              <a:rect l="l" t="t" r="r" b="b"/>
              <a:pathLst>
                <a:path w="5436" h="4798" extrusionOk="0">
                  <a:moveTo>
                    <a:pt x="1480" y="1"/>
                  </a:moveTo>
                  <a:lnTo>
                    <a:pt x="1404" y="26"/>
                  </a:lnTo>
                  <a:lnTo>
                    <a:pt x="1353" y="26"/>
                  </a:lnTo>
                  <a:lnTo>
                    <a:pt x="1302" y="77"/>
                  </a:lnTo>
                  <a:lnTo>
                    <a:pt x="1276" y="128"/>
                  </a:lnTo>
                  <a:lnTo>
                    <a:pt x="26" y="2272"/>
                  </a:lnTo>
                  <a:lnTo>
                    <a:pt x="0" y="2348"/>
                  </a:lnTo>
                  <a:lnTo>
                    <a:pt x="0" y="2399"/>
                  </a:lnTo>
                  <a:lnTo>
                    <a:pt x="0" y="2476"/>
                  </a:lnTo>
                  <a:lnTo>
                    <a:pt x="26" y="2527"/>
                  </a:lnTo>
                  <a:lnTo>
                    <a:pt x="1276" y="4670"/>
                  </a:lnTo>
                  <a:lnTo>
                    <a:pt x="1302" y="4721"/>
                  </a:lnTo>
                  <a:lnTo>
                    <a:pt x="1353" y="4772"/>
                  </a:lnTo>
                  <a:lnTo>
                    <a:pt x="1404" y="4798"/>
                  </a:lnTo>
                  <a:lnTo>
                    <a:pt x="4032" y="4798"/>
                  </a:lnTo>
                  <a:lnTo>
                    <a:pt x="4083" y="4772"/>
                  </a:lnTo>
                  <a:lnTo>
                    <a:pt x="4134" y="4721"/>
                  </a:lnTo>
                  <a:lnTo>
                    <a:pt x="4185" y="4670"/>
                  </a:lnTo>
                  <a:lnTo>
                    <a:pt x="5410" y="2527"/>
                  </a:lnTo>
                  <a:lnTo>
                    <a:pt x="5435" y="2476"/>
                  </a:lnTo>
                  <a:lnTo>
                    <a:pt x="5435" y="2399"/>
                  </a:lnTo>
                  <a:lnTo>
                    <a:pt x="5435" y="2348"/>
                  </a:lnTo>
                  <a:lnTo>
                    <a:pt x="5410" y="2272"/>
                  </a:lnTo>
                  <a:lnTo>
                    <a:pt x="4185" y="128"/>
                  </a:lnTo>
                  <a:lnTo>
                    <a:pt x="4134" y="77"/>
                  </a:lnTo>
                  <a:lnTo>
                    <a:pt x="4083" y="26"/>
                  </a:lnTo>
                  <a:lnTo>
                    <a:pt x="4032" y="26"/>
                  </a:lnTo>
                  <a:lnTo>
                    <a:pt x="3955" y="1"/>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438;p73">
              <a:extLst>
                <a:ext uri="{FF2B5EF4-FFF2-40B4-BE49-F238E27FC236}">
                  <a16:creationId xmlns:a16="http://schemas.microsoft.com/office/drawing/2014/main" id="{1EA24217-4D0E-48BD-B122-2F0C339D9E6A}"/>
                </a:ext>
              </a:extLst>
            </p:cNvPr>
            <p:cNvSpPr/>
            <p:nvPr/>
          </p:nvSpPr>
          <p:spPr>
            <a:xfrm>
              <a:off x="2617450" y="1415225"/>
              <a:ext cx="136525" cy="119950"/>
            </a:xfrm>
            <a:custGeom>
              <a:avLst/>
              <a:gdLst/>
              <a:ahLst/>
              <a:cxnLst/>
              <a:rect l="l" t="t" r="r" b="b"/>
              <a:pathLst>
                <a:path w="5461" h="4798" extrusionOk="0">
                  <a:moveTo>
                    <a:pt x="1506" y="0"/>
                  </a:moveTo>
                  <a:lnTo>
                    <a:pt x="1429" y="26"/>
                  </a:lnTo>
                  <a:lnTo>
                    <a:pt x="1378" y="51"/>
                  </a:lnTo>
                  <a:lnTo>
                    <a:pt x="1327" y="77"/>
                  </a:lnTo>
                  <a:lnTo>
                    <a:pt x="1276" y="128"/>
                  </a:lnTo>
                  <a:lnTo>
                    <a:pt x="51" y="2271"/>
                  </a:lnTo>
                  <a:lnTo>
                    <a:pt x="26" y="2348"/>
                  </a:lnTo>
                  <a:lnTo>
                    <a:pt x="0" y="2399"/>
                  </a:lnTo>
                  <a:lnTo>
                    <a:pt x="26" y="2475"/>
                  </a:lnTo>
                  <a:lnTo>
                    <a:pt x="51" y="2526"/>
                  </a:lnTo>
                  <a:lnTo>
                    <a:pt x="1276" y="4670"/>
                  </a:lnTo>
                  <a:lnTo>
                    <a:pt x="1327" y="4721"/>
                  </a:lnTo>
                  <a:lnTo>
                    <a:pt x="1378" y="4772"/>
                  </a:lnTo>
                  <a:lnTo>
                    <a:pt x="1429" y="4797"/>
                  </a:lnTo>
                  <a:lnTo>
                    <a:pt x="4032" y="4797"/>
                  </a:lnTo>
                  <a:lnTo>
                    <a:pt x="4108" y="4772"/>
                  </a:lnTo>
                  <a:lnTo>
                    <a:pt x="4160" y="4721"/>
                  </a:lnTo>
                  <a:lnTo>
                    <a:pt x="4185" y="4670"/>
                  </a:lnTo>
                  <a:lnTo>
                    <a:pt x="5435" y="2526"/>
                  </a:lnTo>
                  <a:lnTo>
                    <a:pt x="5461" y="2475"/>
                  </a:lnTo>
                  <a:lnTo>
                    <a:pt x="5461" y="2399"/>
                  </a:lnTo>
                  <a:lnTo>
                    <a:pt x="5461" y="2348"/>
                  </a:lnTo>
                  <a:lnTo>
                    <a:pt x="5435" y="2271"/>
                  </a:lnTo>
                  <a:lnTo>
                    <a:pt x="4185" y="128"/>
                  </a:lnTo>
                  <a:lnTo>
                    <a:pt x="4160" y="77"/>
                  </a:lnTo>
                  <a:lnTo>
                    <a:pt x="4108" y="51"/>
                  </a:lnTo>
                  <a:lnTo>
                    <a:pt x="4032" y="26"/>
                  </a:lnTo>
                  <a:lnTo>
                    <a:pt x="3981"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439;p73">
              <a:extLst>
                <a:ext uri="{FF2B5EF4-FFF2-40B4-BE49-F238E27FC236}">
                  <a16:creationId xmlns:a16="http://schemas.microsoft.com/office/drawing/2014/main" id="{819FFC1C-DC32-4FCA-ABE8-411BED6EC2AD}"/>
                </a:ext>
              </a:extLst>
            </p:cNvPr>
            <p:cNvSpPr/>
            <p:nvPr/>
          </p:nvSpPr>
          <p:spPr>
            <a:xfrm>
              <a:off x="2617450" y="1554925"/>
              <a:ext cx="136525" cy="119950"/>
            </a:xfrm>
            <a:custGeom>
              <a:avLst/>
              <a:gdLst/>
              <a:ahLst/>
              <a:cxnLst/>
              <a:rect l="l" t="t" r="r" b="b"/>
              <a:pathLst>
                <a:path w="5461" h="4798" extrusionOk="0">
                  <a:moveTo>
                    <a:pt x="1506" y="0"/>
                  </a:moveTo>
                  <a:lnTo>
                    <a:pt x="1429" y="26"/>
                  </a:lnTo>
                  <a:lnTo>
                    <a:pt x="1378" y="51"/>
                  </a:lnTo>
                  <a:lnTo>
                    <a:pt x="1327" y="77"/>
                  </a:lnTo>
                  <a:lnTo>
                    <a:pt x="1276" y="128"/>
                  </a:lnTo>
                  <a:lnTo>
                    <a:pt x="51" y="2297"/>
                  </a:lnTo>
                  <a:lnTo>
                    <a:pt x="26" y="2348"/>
                  </a:lnTo>
                  <a:lnTo>
                    <a:pt x="0" y="2399"/>
                  </a:lnTo>
                  <a:lnTo>
                    <a:pt x="26" y="2475"/>
                  </a:lnTo>
                  <a:lnTo>
                    <a:pt x="51" y="2526"/>
                  </a:lnTo>
                  <a:lnTo>
                    <a:pt x="1276" y="4695"/>
                  </a:lnTo>
                  <a:lnTo>
                    <a:pt x="1327" y="4721"/>
                  </a:lnTo>
                  <a:lnTo>
                    <a:pt x="1378" y="4772"/>
                  </a:lnTo>
                  <a:lnTo>
                    <a:pt x="1429" y="4797"/>
                  </a:lnTo>
                  <a:lnTo>
                    <a:pt x="4032" y="4797"/>
                  </a:lnTo>
                  <a:lnTo>
                    <a:pt x="4108" y="4772"/>
                  </a:lnTo>
                  <a:lnTo>
                    <a:pt x="4160" y="4721"/>
                  </a:lnTo>
                  <a:lnTo>
                    <a:pt x="4185" y="4695"/>
                  </a:lnTo>
                  <a:lnTo>
                    <a:pt x="5435" y="2526"/>
                  </a:lnTo>
                  <a:lnTo>
                    <a:pt x="5461" y="2475"/>
                  </a:lnTo>
                  <a:lnTo>
                    <a:pt x="5461" y="2399"/>
                  </a:lnTo>
                  <a:lnTo>
                    <a:pt x="5461" y="2348"/>
                  </a:lnTo>
                  <a:lnTo>
                    <a:pt x="5435" y="2297"/>
                  </a:lnTo>
                  <a:lnTo>
                    <a:pt x="4185" y="128"/>
                  </a:lnTo>
                  <a:lnTo>
                    <a:pt x="4160" y="77"/>
                  </a:lnTo>
                  <a:lnTo>
                    <a:pt x="4108" y="51"/>
                  </a:lnTo>
                  <a:lnTo>
                    <a:pt x="4032" y="26"/>
                  </a:lnTo>
                  <a:lnTo>
                    <a:pt x="3981" y="0"/>
                  </a:lnTo>
                  <a:close/>
                </a:path>
              </a:pathLst>
            </a:custGeom>
            <a:solidFill>
              <a:srgbClr val="8DA6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440;p73">
              <a:extLst>
                <a:ext uri="{FF2B5EF4-FFF2-40B4-BE49-F238E27FC236}">
                  <a16:creationId xmlns:a16="http://schemas.microsoft.com/office/drawing/2014/main" id="{0C9DE191-DCAF-4B6C-A350-4501E936D6F4}"/>
                </a:ext>
              </a:extLst>
            </p:cNvPr>
            <p:cNvSpPr/>
            <p:nvPr/>
          </p:nvSpPr>
          <p:spPr>
            <a:xfrm>
              <a:off x="2617450" y="1277450"/>
              <a:ext cx="136525" cy="119925"/>
            </a:xfrm>
            <a:custGeom>
              <a:avLst/>
              <a:gdLst/>
              <a:ahLst/>
              <a:cxnLst/>
              <a:rect l="l" t="t" r="r" b="b"/>
              <a:pathLst>
                <a:path w="5461" h="4797" extrusionOk="0">
                  <a:moveTo>
                    <a:pt x="1506" y="0"/>
                  </a:moveTo>
                  <a:lnTo>
                    <a:pt x="1429" y="26"/>
                  </a:lnTo>
                  <a:lnTo>
                    <a:pt x="1378" y="51"/>
                  </a:lnTo>
                  <a:lnTo>
                    <a:pt x="1327" y="77"/>
                  </a:lnTo>
                  <a:lnTo>
                    <a:pt x="1276" y="128"/>
                  </a:lnTo>
                  <a:lnTo>
                    <a:pt x="51" y="2271"/>
                  </a:lnTo>
                  <a:lnTo>
                    <a:pt x="26" y="2347"/>
                  </a:lnTo>
                  <a:lnTo>
                    <a:pt x="0" y="2398"/>
                  </a:lnTo>
                  <a:lnTo>
                    <a:pt x="26" y="2475"/>
                  </a:lnTo>
                  <a:lnTo>
                    <a:pt x="51" y="2526"/>
                  </a:lnTo>
                  <a:lnTo>
                    <a:pt x="1276" y="4669"/>
                  </a:lnTo>
                  <a:lnTo>
                    <a:pt x="1327" y="4720"/>
                  </a:lnTo>
                  <a:lnTo>
                    <a:pt x="1378" y="4771"/>
                  </a:lnTo>
                  <a:lnTo>
                    <a:pt x="1429" y="4797"/>
                  </a:lnTo>
                  <a:lnTo>
                    <a:pt x="4032" y="4797"/>
                  </a:lnTo>
                  <a:lnTo>
                    <a:pt x="4108" y="4771"/>
                  </a:lnTo>
                  <a:lnTo>
                    <a:pt x="4160" y="4720"/>
                  </a:lnTo>
                  <a:lnTo>
                    <a:pt x="4185" y="4669"/>
                  </a:lnTo>
                  <a:lnTo>
                    <a:pt x="5435" y="2526"/>
                  </a:lnTo>
                  <a:lnTo>
                    <a:pt x="5461" y="2475"/>
                  </a:lnTo>
                  <a:lnTo>
                    <a:pt x="5461" y="2398"/>
                  </a:lnTo>
                  <a:lnTo>
                    <a:pt x="5461" y="2347"/>
                  </a:lnTo>
                  <a:lnTo>
                    <a:pt x="5435" y="2271"/>
                  </a:lnTo>
                  <a:lnTo>
                    <a:pt x="4185" y="128"/>
                  </a:lnTo>
                  <a:lnTo>
                    <a:pt x="4160" y="77"/>
                  </a:lnTo>
                  <a:lnTo>
                    <a:pt x="4108" y="51"/>
                  </a:lnTo>
                  <a:lnTo>
                    <a:pt x="4032" y="26"/>
                  </a:lnTo>
                  <a:lnTo>
                    <a:pt x="39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441;p73">
              <a:extLst>
                <a:ext uri="{FF2B5EF4-FFF2-40B4-BE49-F238E27FC236}">
                  <a16:creationId xmlns:a16="http://schemas.microsoft.com/office/drawing/2014/main" id="{AC57EF5F-E45B-4A0E-B334-B50F9D30913A}"/>
                </a:ext>
              </a:extLst>
            </p:cNvPr>
            <p:cNvSpPr/>
            <p:nvPr/>
          </p:nvSpPr>
          <p:spPr>
            <a:xfrm>
              <a:off x="2496250" y="1484125"/>
              <a:ext cx="136525" cy="119925"/>
            </a:xfrm>
            <a:custGeom>
              <a:avLst/>
              <a:gdLst/>
              <a:ahLst/>
              <a:cxnLst/>
              <a:rect l="l" t="t" r="r" b="b"/>
              <a:pathLst>
                <a:path w="5461" h="4797" extrusionOk="0">
                  <a:moveTo>
                    <a:pt x="1429" y="0"/>
                  </a:moveTo>
                  <a:lnTo>
                    <a:pt x="1353" y="26"/>
                  </a:lnTo>
                  <a:lnTo>
                    <a:pt x="1327" y="77"/>
                  </a:lnTo>
                  <a:lnTo>
                    <a:pt x="1276" y="128"/>
                  </a:lnTo>
                  <a:lnTo>
                    <a:pt x="26" y="2271"/>
                  </a:lnTo>
                  <a:lnTo>
                    <a:pt x="0" y="2322"/>
                  </a:lnTo>
                  <a:lnTo>
                    <a:pt x="0" y="2398"/>
                  </a:lnTo>
                  <a:lnTo>
                    <a:pt x="0" y="2450"/>
                  </a:lnTo>
                  <a:lnTo>
                    <a:pt x="26" y="2526"/>
                  </a:lnTo>
                  <a:lnTo>
                    <a:pt x="1276" y="4669"/>
                  </a:lnTo>
                  <a:lnTo>
                    <a:pt x="1327" y="4720"/>
                  </a:lnTo>
                  <a:lnTo>
                    <a:pt x="1353" y="4746"/>
                  </a:lnTo>
                  <a:lnTo>
                    <a:pt x="1429" y="4771"/>
                  </a:lnTo>
                  <a:lnTo>
                    <a:pt x="1480" y="4797"/>
                  </a:lnTo>
                  <a:lnTo>
                    <a:pt x="3981" y="4797"/>
                  </a:lnTo>
                  <a:lnTo>
                    <a:pt x="4032" y="4771"/>
                  </a:lnTo>
                  <a:lnTo>
                    <a:pt x="4083" y="4746"/>
                  </a:lnTo>
                  <a:lnTo>
                    <a:pt x="4134" y="4720"/>
                  </a:lnTo>
                  <a:lnTo>
                    <a:pt x="4185" y="4669"/>
                  </a:lnTo>
                  <a:lnTo>
                    <a:pt x="5435" y="2526"/>
                  </a:lnTo>
                  <a:lnTo>
                    <a:pt x="5461" y="2450"/>
                  </a:lnTo>
                  <a:lnTo>
                    <a:pt x="5461" y="2398"/>
                  </a:lnTo>
                  <a:lnTo>
                    <a:pt x="5461" y="2322"/>
                  </a:lnTo>
                  <a:lnTo>
                    <a:pt x="5435" y="2271"/>
                  </a:lnTo>
                  <a:lnTo>
                    <a:pt x="4185" y="128"/>
                  </a:lnTo>
                  <a:lnTo>
                    <a:pt x="4134" y="77"/>
                  </a:lnTo>
                  <a:lnTo>
                    <a:pt x="4083" y="26"/>
                  </a:lnTo>
                  <a:lnTo>
                    <a:pt x="4032" y="0"/>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442;p73">
              <a:extLst>
                <a:ext uri="{FF2B5EF4-FFF2-40B4-BE49-F238E27FC236}">
                  <a16:creationId xmlns:a16="http://schemas.microsoft.com/office/drawing/2014/main" id="{A9B2DF88-8B4B-4705-809C-E354E725815A}"/>
                </a:ext>
              </a:extLst>
            </p:cNvPr>
            <p:cNvSpPr/>
            <p:nvPr/>
          </p:nvSpPr>
          <p:spPr>
            <a:xfrm>
              <a:off x="2576625" y="1345050"/>
              <a:ext cx="56800" cy="119950"/>
            </a:xfrm>
            <a:custGeom>
              <a:avLst/>
              <a:gdLst/>
              <a:ahLst/>
              <a:cxnLst/>
              <a:rect l="l" t="t" r="r" b="b"/>
              <a:pathLst>
                <a:path w="2272" h="4798" extrusionOk="0">
                  <a:moveTo>
                    <a:pt x="0" y="1"/>
                  </a:moveTo>
                  <a:lnTo>
                    <a:pt x="77" y="26"/>
                  </a:lnTo>
                  <a:lnTo>
                    <a:pt x="128" y="26"/>
                  </a:lnTo>
                  <a:lnTo>
                    <a:pt x="179" y="77"/>
                  </a:lnTo>
                  <a:lnTo>
                    <a:pt x="205" y="128"/>
                  </a:lnTo>
                  <a:lnTo>
                    <a:pt x="1455" y="2272"/>
                  </a:lnTo>
                  <a:lnTo>
                    <a:pt x="1480" y="2348"/>
                  </a:lnTo>
                  <a:lnTo>
                    <a:pt x="1480" y="2399"/>
                  </a:lnTo>
                  <a:lnTo>
                    <a:pt x="1480" y="2476"/>
                  </a:lnTo>
                  <a:lnTo>
                    <a:pt x="1455" y="2527"/>
                  </a:lnTo>
                  <a:lnTo>
                    <a:pt x="205" y="4670"/>
                  </a:lnTo>
                  <a:lnTo>
                    <a:pt x="179" y="4721"/>
                  </a:lnTo>
                  <a:lnTo>
                    <a:pt x="128" y="4772"/>
                  </a:lnTo>
                  <a:lnTo>
                    <a:pt x="77" y="4798"/>
                  </a:lnTo>
                  <a:lnTo>
                    <a:pt x="842" y="4798"/>
                  </a:lnTo>
                  <a:lnTo>
                    <a:pt x="894" y="4772"/>
                  </a:lnTo>
                  <a:lnTo>
                    <a:pt x="945" y="4721"/>
                  </a:lnTo>
                  <a:lnTo>
                    <a:pt x="996" y="4670"/>
                  </a:lnTo>
                  <a:lnTo>
                    <a:pt x="2220" y="2527"/>
                  </a:lnTo>
                  <a:lnTo>
                    <a:pt x="2246" y="2476"/>
                  </a:lnTo>
                  <a:lnTo>
                    <a:pt x="2271" y="2399"/>
                  </a:lnTo>
                  <a:lnTo>
                    <a:pt x="2246" y="2348"/>
                  </a:lnTo>
                  <a:lnTo>
                    <a:pt x="2220" y="2272"/>
                  </a:lnTo>
                  <a:lnTo>
                    <a:pt x="996" y="128"/>
                  </a:lnTo>
                  <a:lnTo>
                    <a:pt x="945" y="77"/>
                  </a:lnTo>
                  <a:lnTo>
                    <a:pt x="894" y="26"/>
                  </a:lnTo>
                  <a:lnTo>
                    <a:pt x="842" y="26"/>
                  </a:lnTo>
                  <a:lnTo>
                    <a:pt x="766" y="1"/>
                  </a:lnTo>
                  <a:close/>
                </a:path>
              </a:pathLst>
            </a:custGeom>
            <a:solidFill>
              <a:srgbClr val="00E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443;p73">
              <a:extLst>
                <a:ext uri="{FF2B5EF4-FFF2-40B4-BE49-F238E27FC236}">
                  <a16:creationId xmlns:a16="http://schemas.microsoft.com/office/drawing/2014/main" id="{2F7DF0F2-5368-4DB4-AACF-578B96D4003A}"/>
                </a:ext>
              </a:extLst>
            </p:cNvPr>
            <p:cNvSpPr/>
            <p:nvPr/>
          </p:nvSpPr>
          <p:spPr>
            <a:xfrm>
              <a:off x="2818375" y="1345050"/>
              <a:ext cx="56175" cy="119950"/>
            </a:xfrm>
            <a:custGeom>
              <a:avLst/>
              <a:gdLst/>
              <a:ahLst/>
              <a:cxnLst/>
              <a:rect l="l" t="t" r="r" b="b"/>
              <a:pathLst>
                <a:path w="2247" h="4798" extrusionOk="0">
                  <a:moveTo>
                    <a:pt x="1" y="1"/>
                  </a:moveTo>
                  <a:lnTo>
                    <a:pt x="52" y="26"/>
                  </a:lnTo>
                  <a:lnTo>
                    <a:pt x="128" y="26"/>
                  </a:lnTo>
                  <a:lnTo>
                    <a:pt x="180" y="77"/>
                  </a:lnTo>
                  <a:lnTo>
                    <a:pt x="205" y="128"/>
                  </a:lnTo>
                  <a:lnTo>
                    <a:pt x="1455" y="2272"/>
                  </a:lnTo>
                  <a:lnTo>
                    <a:pt x="1481" y="2348"/>
                  </a:lnTo>
                  <a:lnTo>
                    <a:pt x="1481" y="2399"/>
                  </a:lnTo>
                  <a:lnTo>
                    <a:pt x="1481" y="2476"/>
                  </a:lnTo>
                  <a:lnTo>
                    <a:pt x="1455" y="2527"/>
                  </a:lnTo>
                  <a:lnTo>
                    <a:pt x="205" y="4670"/>
                  </a:lnTo>
                  <a:lnTo>
                    <a:pt x="180" y="4721"/>
                  </a:lnTo>
                  <a:lnTo>
                    <a:pt x="128" y="4772"/>
                  </a:lnTo>
                  <a:lnTo>
                    <a:pt x="52" y="4798"/>
                  </a:lnTo>
                  <a:lnTo>
                    <a:pt x="843" y="4798"/>
                  </a:lnTo>
                  <a:lnTo>
                    <a:pt x="894" y="4772"/>
                  </a:lnTo>
                  <a:lnTo>
                    <a:pt x="945" y="4721"/>
                  </a:lnTo>
                  <a:lnTo>
                    <a:pt x="996" y="4670"/>
                  </a:lnTo>
                  <a:lnTo>
                    <a:pt x="2221" y="2527"/>
                  </a:lnTo>
                  <a:lnTo>
                    <a:pt x="2246" y="2476"/>
                  </a:lnTo>
                  <a:lnTo>
                    <a:pt x="2246" y="2399"/>
                  </a:lnTo>
                  <a:lnTo>
                    <a:pt x="2246" y="2348"/>
                  </a:lnTo>
                  <a:lnTo>
                    <a:pt x="2221" y="2272"/>
                  </a:lnTo>
                  <a:lnTo>
                    <a:pt x="996" y="128"/>
                  </a:lnTo>
                  <a:lnTo>
                    <a:pt x="945" y="77"/>
                  </a:lnTo>
                  <a:lnTo>
                    <a:pt x="894" y="26"/>
                  </a:lnTo>
                  <a:lnTo>
                    <a:pt x="843" y="26"/>
                  </a:lnTo>
                  <a:lnTo>
                    <a:pt x="766" y="1"/>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444;p73">
              <a:extLst>
                <a:ext uri="{FF2B5EF4-FFF2-40B4-BE49-F238E27FC236}">
                  <a16:creationId xmlns:a16="http://schemas.microsoft.com/office/drawing/2014/main" id="{44EC397A-CE8A-47C5-889C-658818C51397}"/>
                </a:ext>
              </a:extLst>
            </p:cNvPr>
            <p:cNvSpPr/>
            <p:nvPr/>
          </p:nvSpPr>
          <p:spPr>
            <a:xfrm>
              <a:off x="2697825" y="1415225"/>
              <a:ext cx="56150" cy="119950"/>
            </a:xfrm>
            <a:custGeom>
              <a:avLst/>
              <a:gdLst/>
              <a:ahLst/>
              <a:cxnLst/>
              <a:rect l="l" t="t" r="r" b="b"/>
              <a:pathLst>
                <a:path w="2246" h="4798" extrusionOk="0">
                  <a:moveTo>
                    <a:pt x="0" y="0"/>
                  </a:moveTo>
                  <a:lnTo>
                    <a:pt x="51" y="26"/>
                  </a:lnTo>
                  <a:lnTo>
                    <a:pt x="102" y="51"/>
                  </a:lnTo>
                  <a:lnTo>
                    <a:pt x="154" y="77"/>
                  </a:lnTo>
                  <a:lnTo>
                    <a:pt x="205" y="128"/>
                  </a:lnTo>
                  <a:lnTo>
                    <a:pt x="1455" y="2271"/>
                  </a:lnTo>
                  <a:lnTo>
                    <a:pt x="1480" y="2348"/>
                  </a:lnTo>
                  <a:lnTo>
                    <a:pt x="1480" y="2399"/>
                  </a:lnTo>
                  <a:lnTo>
                    <a:pt x="1480" y="2475"/>
                  </a:lnTo>
                  <a:lnTo>
                    <a:pt x="1455" y="2526"/>
                  </a:lnTo>
                  <a:lnTo>
                    <a:pt x="205" y="4670"/>
                  </a:lnTo>
                  <a:lnTo>
                    <a:pt x="154" y="4721"/>
                  </a:lnTo>
                  <a:lnTo>
                    <a:pt x="102" y="4772"/>
                  </a:lnTo>
                  <a:lnTo>
                    <a:pt x="51" y="4797"/>
                  </a:lnTo>
                  <a:lnTo>
                    <a:pt x="817" y="4797"/>
                  </a:lnTo>
                  <a:lnTo>
                    <a:pt x="893" y="4772"/>
                  </a:lnTo>
                  <a:lnTo>
                    <a:pt x="945" y="4721"/>
                  </a:lnTo>
                  <a:lnTo>
                    <a:pt x="970" y="4670"/>
                  </a:lnTo>
                  <a:lnTo>
                    <a:pt x="2220" y="2526"/>
                  </a:lnTo>
                  <a:lnTo>
                    <a:pt x="2246" y="2475"/>
                  </a:lnTo>
                  <a:lnTo>
                    <a:pt x="2246" y="2399"/>
                  </a:lnTo>
                  <a:lnTo>
                    <a:pt x="2246" y="2348"/>
                  </a:lnTo>
                  <a:lnTo>
                    <a:pt x="2220" y="2271"/>
                  </a:lnTo>
                  <a:lnTo>
                    <a:pt x="970" y="128"/>
                  </a:lnTo>
                  <a:lnTo>
                    <a:pt x="945" y="77"/>
                  </a:lnTo>
                  <a:lnTo>
                    <a:pt x="893" y="51"/>
                  </a:lnTo>
                  <a:lnTo>
                    <a:pt x="817" y="26"/>
                  </a:lnTo>
                  <a:lnTo>
                    <a:pt x="766"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445;p73">
              <a:extLst>
                <a:ext uri="{FF2B5EF4-FFF2-40B4-BE49-F238E27FC236}">
                  <a16:creationId xmlns:a16="http://schemas.microsoft.com/office/drawing/2014/main" id="{74AD383C-D71B-41E3-BCAB-8BA537A1C405}"/>
                </a:ext>
              </a:extLst>
            </p:cNvPr>
            <p:cNvSpPr/>
            <p:nvPr/>
          </p:nvSpPr>
          <p:spPr>
            <a:xfrm>
              <a:off x="2697825" y="1554925"/>
              <a:ext cx="56150" cy="119950"/>
            </a:xfrm>
            <a:custGeom>
              <a:avLst/>
              <a:gdLst/>
              <a:ahLst/>
              <a:cxnLst/>
              <a:rect l="l" t="t" r="r" b="b"/>
              <a:pathLst>
                <a:path w="2246" h="4798" extrusionOk="0">
                  <a:moveTo>
                    <a:pt x="0" y="0"/>
                  </a:moveTo>
                  <a:lnTo>
                    <a:pt x="51" y="26"/>
                  </a:lnTo>
                  <a:lnTo>
                    <a:pt x="102" y="51"/>
                  </a:lnTo>
                  <a:lnTo>
                    <a:pt x="154" y="77"/>
                  </a:lnTo>
                  <a:lnTo>
                    <a:pt x="205" y="128"/>
                  </a:lnTo>
                  <a:lnTo>
                    <a:pt x="1455" y="2297"/>
                  </a:lnTo>
                  <a:lnTo>
                    <a:pt x="1480" y="2348"/>
                  </a:lnTo>
                  <a:lnTo>
                    <a:pt x="1480" y="2399"/>
                  </a:lnTo>
                  <a:lnTo>
                    <a:pt x="1480" y="2475"/>
                  </a:lnTo>
                  <a:lnTo>
                    <a:pt x="1455" y="2526"/>
                  </a:lnTo>
                  <a:lnTo>
                    <a:pt x="205" y="4695"/>
                  </a:lnTo>
                  <a:lnTo>
                    <a:pt x="154" y="4721"/>
                  </a:lnTo>
                  <a:lnTo>
                    <a:pt x="102" y="4772"/>
                  </a:lnTo>
                  <a:lnTo>
                    <a:pt x="51" y="4797"/>
                  </a:lnTo>
                  <a:lnTo>
                    <a:pt x="817" y="4797"/>
                  </a:lnTo>
                  <a:lnTo>
                    <a:pt x="893" y="4772"/>
                  </a:lnTo>
                  <a:lnTo>
                    <a:pt x="945" y="4721"/>
                  </a:lnTo>
                  <a:lnTo>
                    <a:pt x="970" y="4695"/>
                  </a:lnTo>
                  <a:lnTo>
                    <a:pt x="2220" y="2526"/>
                  </a:lnTo>
                  <a:lnTo>
                    <a:pt x="2246" y="2475"/>
                  </a:lnTo>
                  <a:lnTo>
                    <a:pt x="2246" y="2399"/>
                  </a:lnTo>
                  <a:lnTo>
                    <a:pt x="2246" y="2348"/>
                  </a:lnTo>
                  <a:lnTo>
                    <a:pt x="2220" y="2297"/>
                  </a:lnTo>
                  <a:lnTo>
                    <a:pt x="970" y="128"/>
                  </a:lnTo>
                  <a:lnTo>
                    <a:pt x="945" y="77"/>
                  </a:lnTo>
                  <a:lnTo>
                    <a:pt x="893" y="51"/>
                  </a:lnTo>
                  <a:lnTo>
                    <a:pt x="817" y="26"/>
                  </a:lnTo>
                  <a:lnTo>
                    <a:pt x="766" y="0"/>
                  </a:lnTo>
                  <a:close/>
                </a:path>
              </a:pathLst>
            </a:custGeom>
            <a:solidFill>
              <a:srgbClr val="8DA6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446;p73">
              <a:extLst>
                <a:ext uri="{FF2B5EF4-FFF2-40B4-BE49-F238E27FC236}">
                  <a16:creationId xmlns:a16="http://schemas.microsoft.com/office/drawing/2014/main" id="{7E839FC9-01F0-4069-9463-6FAF2B9F0DD6}"/>
                </a:ext>
              </a:extLst>
            </p:cNvPr>
            <p:cNvSpPr/>
            <p:nvPr/>
          </p:nvSpPr>
          <p:spPr>
            <a:xfrm>
              <a:off x="2697825" y="1277450"/>
              <a:ext cx="56150" cy="119925"/>
            </a:xfrm>
            <a:custGeom>
              <a:avLst/>
              <a:gdLst/>
              <a:ahLst/>
              <a:cxnLst/>
              <a:rect l="l" t="t" r="r" b="b"/>
              <a:pathLst>
                <a:path w="2246" h="4797" extrusionOk="0">
                  <a:moveTo>
                    <a:pt x="0" y="0"/>
                  </a:moveTo>
                  <a:lnTo>
                    <a:pt x="51" y="26"/>
                  </a:lnTo>
                  <a:lnTo>
                    <a:pt x="102" y="51"/>
                  </a:lnTo>
                  <a:lnTo>
                    <a:pt x="154" y="77"/>
                  </a:lnTo>
                  <a:lnTo>
                    <a:pt x="205" y="128"/>
                  </a:lnTo>
                  <a:lnTo>
                    <a:pt x="1455" y="2271"/>
                  </a:lnTo>
                  <a:lnTo>
                    <a:pt x="1480" y="2347"/>
                  </a:lnTo>
                  <a:lnTo>
                    <a:pt x="1480" y="2398"/>
                  </a:lnTo>
                  <a:lnTo>
                    <a:pt x="1480" y="2475"/>
                  </a:lnTo>
                  <a:lnTo>
                    <a:pt x="1455" y="2526"/>
                  </a:lnTo>
                  <a:lnTo>
                    <a:pt x="205" y="4669"/>
                  </a:lnTo>
                  <a:lnTo>
                    <a:pt x="154" y="4720"/>
                  </a:lnTo>
                  <a:lnTo>
                    <a:pt x="102" y="4771"/>
                  </a:lnTo>
                  <a:lnTo>
                    <a:pt x="51" y="4797"/>
                  </a:lnTo>
                  <a:lnTo>
                    <a:pt x="817" y="4797"/>
                  </a:lnTo>
                  <a:lnTo>
                    <a:pt x="893" y="4771"/>
                  </a:lnTo>
                  <a:lnTo>
                    <a:pt x="945" y="4720"/>
                  </a:lnTo>
                  <a:lnTo>
                    <a:pt x="970" y="4669"/>
                  </a:lnTo>
                  <a:lnTo>
                    <a:pt x="2220" y="2526"/>
                  </a:lnTo>
                  <a:lnTo>
                    <a:pt x="2246" y="2475"/>
                  </a:lnTo>
                  <a:lnTo>
                    <a:pt x="2246" y="2398"/>
                  </a:lnTo>
                  <a:lnTo>
                    <a:pt x="2246" y="2347"/>
                  </a:lnTo>
                  <a:lnTo>
                    <a:pt x="2220" y="2271"/>
                  </a:lnTo>
                  <a:lnTo>
                    <a:pt x="970" y="128"/>
                  </a:lnTo>
                  <a:lnTo>
                    <a:pt x="945" y="77"/>
                  </a:lnTo>
                  <a:lnTo>
                    <a:pt x="893" y="51"/>
                  </a:lnTo>
                  <a:lnTo>
                    <a:pt x="817" y="26"/>
                  </a:lnTo>
                  <a:lnTo>
                    <a:pt x="7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447;p73">
              <a:extLst>
                <a:ext uri="{FF2B5EF4-FFF2-40B4-BE49-F238E27FC236}">
                  <a16:creationId xmlns:a16="http://schemas.microsoft.com/office/drawing/2014/main" id="{08B1C048-D566-40CE-A27D-87EBA2DFC59D}"/>
                </a:ext>
              </a:extLst>
            </p:cNvPr>
            <p:cNvSpPr/>
            <p:nvPr/>
          </p:nvSpPr>
          <p:spPr>
            <a:xfrm>
              <a:off x="2575975" y="1484125"/>
              <a:ext cx="56800" cy="119925"/>
            </a:xfrm>
            <a:custGeom>
              <a:avLst/>
              <a:gdLst/>
              <a:ahLst/>
              <a:cxnLst/>
              <a:rect l="l" t="t" r="r" b="b"/>
              <a:pathLst>
                <a:path w="2272" h="4797" extrusionOk="0">
                  <a:moveTo>
                    <a:pt x="77" y="0"/>
                  </a:moveTo>
                  <a:lnTo>
                    <a:pt x="129" y="26"/>
                  </a:lnTo>
                  <a:lnTo>
                    <a:pt x="180" y="77"/>
                  </a:lnTo>
                  <a:lnTo>
                    <a:pt x="231" y="128"/>
                  </a:lnTo>
                  <a:lnTo>
                    <a:pt x="1455" y="2271"/>
                  </a:lnTo>
                  <a:lnTo>
                    <a:pt x="1481" y="2322"/>
                  </a:lnTo>
                  <a:lnTo>
                    <a:pt x="1506" y="2398"/>
                  </a:lnTo>
                  <a:lnTo>
                    <a:pt x="1481" y="2450"/>
                  </a:lnTo>
                  <a:lnTo>
                    <a:pt x="1455" y="2526"/>
                  </a:lnTo>
                  <a:lnTo>
                    <a:pt x="231" y="4669"/>
                  </a:lnTo>
                  <a:lnTo>
                    <a:pt x="180" y="4720"/>
                  </a:lnTo>
                  <a:lnTo>
                    <a:pt x="129" y="4746"/>
                  </a:lnTo>
                  <a:lnTo>
                    <a:pt x="77" y="4771"/>
                  </a:lnTo>
                  <a:lnTo>
                    <a:pt x="1" y="4797"/>
                  </a:lnTo>
                  <a:lnTo>
                    <a:pt x="792" y="4797"/>
                  </a:lnTo>
                  <a:lnTo>
                    <a:pt x="843" y="4771"/>
                  </a:lnTo>
                  <a:lnTo>
                    <a:pt x="894" y="4746"/>
                  </a:lnTo>
                  <a:lnTo>
                    <a:pt x="945" y="4720"/>
                  </a:lnTo>
                  <a:lnTo>
                    <a:pt x="996" y="4669"/>
                  </a:lnTo>
                  <a:lnTo>
                    <a:pt x="2246" y="2526"/>
                  </a:lnTo>
                  <a:lnTo>
                    <a:pt x="2272" y="2450"/>
                  </a:lnTo>
                  <a:lnTo>
                    <a:pt x="2272" y="2398"/>
                  </a:lnTo>
                  <a:lnTo>
                    <a:pt x="2272" y="2322"/>
                  </a:lnTo>
                  <a:lnTo>
                    <a:pt x="2246" y="2271"/>
                  </a:lnTo>
                  <a:lnTo>
                    <a:pt x="996" y="128"/>
                  </a:lnTo>
                  <a:lnTo>
                    <a:pt x="945" y="77"/>
                  </a:lnTo>
                  <a:lnTo>
                    <a:pt x="894" y="26"/>
                  </a:lnTo>
                  <a:lnTo>
                    <a:pt x="843" y="0"/>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448;p73">
              <a:extLst>
                <a:ext uri="{FF2B5EF4-FFF2-40B4-BE49-F238E27FC236}">
                  <a16:creationId xmlns:a16="http://schemas.microsoft.com/office/drawing/2014/main" id="{03E87E3A-99F8-4EDC-A713-A7754F57A55A}"/>
                </a:ext>
              </a:extLst>
            </p:cNvPr>
            <p:cNvSpPr/>
            <p:nvPr/>
          </p:nvSpPr>
          <p:spPr>
            <a:xfrm>
              <a:off x="2528775" y="1531325"/>
              <a:ext cx="12800" cy="12775"/>
            </a:xfrm>
            <a:custGeom>
              <a:avLst/>
              <a:gdLst/>
              <a:ahLst/>
              <a:cxnLst/>
              <a:rect l="l" t="t" r="r" b="b"/>
              <a:pathLst>
                <a:path w="512" h="511" extrusionOk="0">
                  <a:moveTo>
                    <a:pt x="256" y="0"/>
                  </a:moveTo>
                  <a:lnTo>
                    <a:pt x="154" y="26"/>
                  </a:lnTo>
                  <a:lnTo>
                    <a:pt x="77" y="77"/>
                  </a:lnTo>
                  <a:lnTo>
                    <a:pt x="26" y="153"/>
                  </a:lnTo>
                  <a:lnTo>
                    <a:pt x="1" y="255"/>
                  </a:lnTo>
                  <a:lnTo>
                    <a:pt x="26" y="357"/>
                  </a:lnTo>
                  <a:lnTo>
                    <a:pt x="77" y="434"/>
                  </a:lnTo>
                  <a:lnTo>
                    <a:pt x="154" y="485"/>
                  </a:lnTo>
                  <a:lnTo>
                    <a:pt x="256" y="510"/>
                  </a:lnTo>
                  <a:lnTo>
                    <a:pt x="358" y="485"/>
                  </a:lnTo>
                  <a:lnTo>
                    <a:pt x="435" y="434"/>
                  </a:lnTo>
                  <a:lnTo>
                    <a:pt x="486" y="357"/>
                  </a:lnTo>
                  <a:lnTo>
                    <a:pt x="511" y="255"/>
                  </a:lnTo>
                  <a:lnTo>
                    <a:pt x="486" y="153"/>
                  </a:lnTo>
                  <a:lnTo>
                    <a:pt x="435" y="77"/>
                  </a:lnTo>
                  <a:lnTo>
                    <a:pt x="358" y="26"/>
                  </a:lnTo>
                  <a:lnTo>
                    <a:pt x="256" y="0"/>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449;p73">
              <a:extLst>
                <a:ext uri="{FF2B5EF4-FFF2-40B4-BE49-F238E27FC236}">
                  <a16:creationId xmlns:a16="http://schemas.microsoft.com/office/drawing/2014/main" id="{48233F7F-CF93-49D7-A60B-BB19A234F3CA}"/>
                </a:ext>
              </a:extLst>
            </p:cNvPr>
            <p:cNvSpPr/>
            <p:nvPr/>
          </p:nvSpPr>
          <p:spPr>
            <a:xfrm>
              <a:off x="2547275" y="1507725"/>
              <a:ext cx="12800" cy="13400"/>
            </a:xfrm>
            <a:custGeom>
              <a:avLst/>
              <a:gdLst/>
              <a:ahLst/>
              <a:cxnLst/>
              <a:rect l="l" t="t" r="r" b="b"/>
              <a:pathLst>
                <a:path w="512" h="536" extrusionOk="0">
                  <a:moveTo>
                    <a:pt x="256" y="0"/>
                  </a:moveTo>
                  <a:lnTo>
                    <a:pt x="154" y="26"/>
                  </a:lnTo>
                  <a:lnTo>
                    <a:pt x="77" y="77"/>
                  </a:lnTo>
                  <a:lnTo>
                    <a:pt x="26" y="179"/>
                  </a:lnTo>
                  <a:lnTo>
                    <a:pt x="1" y="281"/>
                  </a:lnTo>
                  <a:lnTo>
                    <a:pt x="26" y="357"/>
                  </a:lnTo>
                  <a:lnTo>
                    <a:pt x="77" y="459"/>
                  </a:lnTo>
                  <a:lnTo>
                    <a:pt x="154" y="510"/>
                  </a:lnTo>
                  <a:lnTo>
                    <a:pt x="256" y="536"/>
                  </a:lnTo>
                  <a:lnTo>
                    <a:pt x="358" y="510"/>
                  </a:lnTo>
                  <a:lnTo>
                    <a:pt x="434" y="459"/>
                  </a:lnTo>
                  <a:lnTo>
                    <a:pt x="511" y="357"/>
                  </a:lnTo>
                  <a:lnTo>
                    <a:pt x="511" y="281"/>
                  </a:lnTo>
                  <a:lnTo>
                    <a:pt x="511" y="179"/>
                  </a:lnTo>
                  <a:lnTo>
                    <a:pt x="434" y="77"/>
                  </a:lnTo>
                  <a:lnTo>
                    <a:pt x="358" y="26"/>
                  </a:lnTo>
                  <a:lnTo>
                    <a:pt x="256" y="0"/>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450;p73">
              <a:extLst>
                <a:ext uri="{FF2B5EF4-FFF2-40B4-BE49-F238E27FC236}">
                  <a16:creationId xmlns:a16="http://schemas.microsoft.com/office/drawing/2014/main" id="{1768D779-E932-4180-8D0C-EB79AD4DC02E}"/>
                </a:ext>
              </a:extLst>
            </p:cNvPr>
            <p:cNvSpPr/>
            <p:nvPr/>
          </p:nvSpPr>
          <p:spPr>
            <a:xfrm>
              <a:off x="2817750" y="1369925"/>
              <a:ext cx="12775" cy="13425"/>
            </a:xfrm>
            <a:custGeom>
              <a:avLst/>
              <a:gdLst/>
              <a:ahLst/>
              <a:cxnLst/>
              <a:rect l="l" t="t" r="r" b="b"/>
              <a:pathLst>
                <a:path w="511" h="537" extrusionOk="0">
                  <a:moveTo>
                    <a:pt x="256" y="1"/>
                  </a:moveTo>
                  <a:lnTo>
                    <a:pt x="153" y="26"/>
                  </a:lnTo>
                  <a:lnTo>
                    <a:pt x="77" y="77"/>
                  </a:lnTo>
                  <a:lnTo>
                    <a:pt x="26" y="179"/>
                  </a:lnTo>
                  <a:lnTo>
                    <a:pt x="0" y="281"/>
                  </a:lnTo>
                  <a:lnTo>
                    <a:pt x="26" y="358"/>
                  </a:lnTo>
                  <a:lnTo>
                    <a:pt x="77" y="460"/>
                  </a:lnTo>
                  <a:lnTo>
                    <a:pt x="153" y="511"/>
                  </a:lnTo>
                  <a:lnTo>
                    <a:pt x="256" y="537"/>
                  </a:lnTo>
                  <a:lnTo>
                    <a:pt x="358" y="511"/>
                  </a:lnTo>
                  <a:lnTo>
                    <a:pt x="434" y="460"/>
                  </a:lnTo>
                  <a:lnTo>
                    <a:pt x="485" y="358"/>
                  </a:lnTo>
                  <a:lnTo>
                    <a:pt x="511" y="281"/>
                  </a:lnTo>
                  <a:lnTo>
                    <a:pt x="485" y="179"/>
                  </a:lnTo>
                  <a:lnTo>
                    <a:pt x="434" y="77"/>
                  </a:lnTo>
                  <a:lnTo>
                    <a:pt x="358" y="26"/>
                  </a:lnTo>
                  <a:lnTo>
                    <a:pt x="256" y="1"/>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451;p73">
              <a:extLst>
                <a:ext uri="{FF2B5EF4-FFF2-40B4-BE49-F238E27FC236}">
                  <a16:creationId xmlns:a16="http://schemas.microsoft.com/office/drawing/2014/main" id="{E92F03E9-29E1-4DAC-AA84-86763E2A5312}"/>
                </a:ext>
              </a:extLst>
            </p:cNvPr>
            <p:cNvSpPr/>
            <p:nvPr/>
          </p:nvSpPr>
          <p:spPr>
            <a:xfrm>
              <a:off x="2706750" y="1477725"/>
              <a:ext cx="12775" cy="12800"/>
            </a:xfrm>
            <a:custGeom>
              <a:avLst/>
              <a:gdLst/>
              <a:ahLst/>
              <a:cxnLst/>
              <a:rect l="l" t="t" r="r" b="b"/>
              <a:pathLst>
                <a:path w="511" h="512" extrusionOk="0">
                  <a:moveTo>
                    <a:pt x="256" y="1"/>
                  </a:moveTo>
                  <a:lnTo>
                    <a:pt x="154" y="26"/>
                  </a:lnTo>
                  <a:lnTo>
                    <a:pt x="77" y="77"/>
                  </a:lnTo>
                  <a:lnTo>
                    <a:pt x="26" y="154"/>
                  </a:lnTo>
                  <a:lnTo>
                    <a:pt x="1" y="256"/>
                  </a:lnTo>
                  <a:lnTo>
                    <a:pt x="26" y="358"/>
                  </a:lnTo>
                  <a:lnTo>
                    <a:pt x="77" y="435"/>
                  </a:lnTo>
                  <a:lnTo>
                    <a:pt x="154" y="486"/>
                  </a:lnTo>
                  <a:lnTo>
                    <a:pt x="256" y="511"/>
                  </a:lnTo>
                  <a:lnTo>
                    <a:pt x="358" y="486"/>
                  </a:lnTo>
                  <a:lnTo>
                    <a:pt x="434" y="435"/>
                  </a:lnTo>
                  <a:lnTo>
                    <a:pt x="485" y="358"/>
                  </a:lnTo>
                  <a:lnTo>
                    <a:pt x="511" y="256"/>
                  </a:lnTo>
                  <a:lnTo>
                    <a:pt x="485" y="154"/>
                  </a:lnTo>
                  <a:lnTo>
                    <a:pt x="434" y="77"/>
                  </a:lnTo>
                  <a:lnTo>
                    <a:pt x="358" y="26"/>
                  </a:lnTo>
                  <a:lnTo>
                    <a:pt x="256"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452;p73">
              <a:extLst>
                <a:ext uri="{FF2B5EF4-FFF2-40B4-BE49-F238E27FC236}">
                  <a16:creationId xmlns:a16="http://schemas.microsoft.com/office/drawing/2014/main" id="{A3A99DE1-3CEC-4D43-97E5-29E71C2D86A6}"/>
                </a:ext>
              </a:extLst>
            </p:cNvPr>
            <p:cNvSpPr/>
            <p:nvPr/>
          </p:nvSpPr>
          <p:spPr>
            <a:xfrm>
              <a:off x="2702300" y="1452225"/>
              <a:ext cx="12775" cy="12775"/>
            </a:xfrm>
            <a:custGeom>
              <a:avLst/>
              <a:gdLst/>
              <a:ahLst/>
              <a:cxnLst/>
              <a:rect l="l" t="t" r="r" b="b"/>
              <a:pathLst>
                <a:path w="511" h="511" extrusionOk="0">
                  <a:moveTo>
                    <a:pt x="255" y="0"/>
                  </a:moveTo>
                  <a:lnTo>
                    <a:pt x="153" y="26"/>
                  </a:lnTo>
                  <a:lnTo>
                    <a:pt x="77" y="77"/>
                  </a:lnTo>
                  <a:lnTo>
                    <a:pt x="26" y="153"/>
                  </a:lnTo>
                  <a:lnTo>
                    <a:pt x="0" y="255"/>
                  </a:lnTo>
                  <a:lnTo>
                    <a:pt x="26" y="357"/>
                  </a:lnTo>
                  <a:lnTo>
                    <a:pt x="77" y="434"/>
                  </a:lnTo>
                  <a:lnTo>
                    <a:pt x="153" y="485"/>
                  </a:lnTo>
                  <a:lnTo>
                    <a:pt x="255" y="511"/>
                  </a:lnTo>
                  <a:lnTo>
                    <a:pt x="357" y="485"/>
                  </a:lnTo>
                  <a:lnTo>
                    <a:pt x="434" y="434"/>
                  </a:lnTo>
                  <a:lnTo>
                    <a:pt x="485" y="357"/>
                  </a:lnTo>
                  <a:lnTo>
                    <a:pt x="510" y="255"/>
                  </a:lnTo>
                  <a:lnTo>
                    <a:pt x="485" y="153"/>
                  </a:lnTo>
                  <a:lnTo>
                    <a:pt x="434" y="77"/>
                  </a:lnTo>
                  <a:lnTo>
                    <a:pt x="357" y="26"/>
                  </a:lnTo>
                  <a:lnTo>
                    <a:pt x="255"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81998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25"/>
        <p:cNvGrpSpPr/>
        <p:nvPr/>
      </p:nvGrpSpPr>
      <p:grpSpPr>
        <a:xfrm>
          <a:off x="0" y="0"/>
          <a:ext cx="0" cy="0"/>
          <a:chOff x="0" y="0"/>
          <a:chExt cx="0" cy="0"/>
        </a:xfrm>
      </p:grpSpPr>
      <p:sp>
        <p:nvSpPr>
          <p:cNvPr id="2426" name="Google Shape;2426;p39"/>
          <p:cNvSpPr txBox="1">
            <a:spLocks noGrp="1"/>
          </p:cNvSpPr>
          <p:nvPr>
            <p:ph type="title" idx="15"/>
          </p:nvPr>
        </p:nvSpPr>
        <p:spPr>
          <a:xfrm>
            <a:off x="535362" y="557085"/>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err="1">
                <a:latin typeface="Nunito Black"/>
              </a:rPr>
              <a:t>Mục</a:t>
            </a:r>
            <a:r>
              <a:rPr lang="en">
                <a:latin typeface="Nunito Black"/>
              </a:rPr>
              <a:t> </a:t>
            </a:r>
            <a:r>
              <a:rPr lang="en" err="1">
                <a:latin typeface="Nunito Black"/>
              </a:rPr>
              <a:t>Lục</a:t>
            </a:r>
            <a:endParaRPr>
              <a:latin typeface="Nunito Black"/>
            </a:endParaRPr>
          </a:p>
        </p:txBody>
      </p:sp>
      <p:sp>
        <p:nvSpPr>
          <p:cNvPr id="2428" name="Google Shape;2428;p39"/>
          <p:cNvSpPr txBox="1">
            <a:spLocks noGrp="1"/>
          </p:cNvSpPr>
          <p:nvPr>
            <p:ph type="title"/>
          </p:nvPr>
        </p:nvSpPr>
        <p:spPr>
          <a:xfrm>
            <a:off x="1785474" y="2017979"/>
            <a:ext cx="2602825"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Nunito Black" pitchFamily="2" charset="-93"/>
              </a:rPr>
              <a:t>Giới thiệu đề tài</a:t>
            </a:r>
            <a:endParaRPr>
              <a:latin typeface="Nunito Black" pitchFamily="2" charset="-93"/>
            </a:endParaRPr>
          </a:p>
        </p:txBody>
      </p:sp>
      <p:sp>
        <p:nvSpPr>
          <p:cNvPr id="2430" name="Google Shape;2430;p39"/>
          <p:cNvSpPr txBox="1">
            <a:spLocks noGrp="1"/>
          </p:cNvSpPr>
          <p:nvPr>
            <p:ph type="title" idx="2"/>
          </p:nvPr>
        </p:nvSpPr>
        <p:spPr>
          <a:xfrm>
            <a:off x="5532940" y="2007104"/>
            <a:ext cx="3252617" cy="35690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err="1">
                <a:latin typeface="Nunito Black" pitchFamily="2" charset="-93"/>
              </a:rPr>
              <a:t>Hiện</a:t>
            </a:r>
            <a:r>
              <a:rPr lang="en-US">
                <a:latin typeface="Nunito Black" pitchFamily="2" charset="-93"/>
              </a:rPr>
              <a:t> </a:t>
            </a:r>
            <a:r>
              <a:rPr lang="en-US" err="1">
                <a:latin typeface="Nunito Black" pitchFamily="2" charset="-93"/>
              </a:rPr>
              <a:t>trạng</a:t>
            </a:r>
            <a:endParaRPr lang="en-US">
              <a:latin typeface="Nunito Black" pitchFamily="2" charset="-93"/>
            </a:endParaRPr>
          </a:p>
        </p:txBody>
      </p:sp>
      <p:sp>
        <p:nvSpPr>
          <p:cNvPr id="2432" name="Google Shape;2432;p39"/>
          <p:cNvSpPr txBox="1">
            <a:spLocks noGrp="1"/>
          </p:cNvSpPr>
          <p:nvPr>
            <p:ph type="title" idx="4"/>
          </p:nvPr>
        </p:nvSpPr>
        <p:spPr>
          <a:xfrm>
            <a:off x="1744935" y="3184962"/>
            <a:ext cx="2643364"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err="1">
                <a:latin typeface="Nunito Black" pitchFamily="2" charset="-93"/>
              </a:rPr>
              <a:t>Mục</a:t>
            </a:r>
            <a:r>
              <a:rPr lang="en-US">
                <a:latin typeface="Nunito Black" pitchFamily="2" charset="-93"/>
              </a:rPr>
              <a:t> </a:t>
            </a:r>
            <a:r>
              <a:rPr lang="en-US" err="1">
                <a:latin typeface="Nunito Black" pitchFamily="2" charset="-93"/>
              </a:rPr>
              <a:t>tiêu</a:t>
            </a:r>
            <a:r>
              <a:rPr lang="en-US">
                <a:latin typeface="Nunito Black" pitchFamily="2" charset="-93"/>
              </a:rPr>
              <a:t> / </a:t>
            </a:r>
            <a:r>
              <a:rPr lang="en-US" err="1">
                <a:latin typeface="Nunito Black" pitchFamily="2" charset="-93"/>
              </a:rPr>
              <a:t>Yêu</a:t>
            </a:r>
            <a:r>
              <a:rPr lang="en-US">
                <a:latin typeface="Nunito Black" pitchFamily="2" charset="-93"/>
              </a:rPr>
              <a:t> </a:t>
            </a:r>
            <a:r>
              <a:rPr lang="en-US" err="1">
                <a:latin typeface="Nunito Black" pitchFamily="2" charset="-93"/>
              </a:rPr>
              <a:t>cầu</a:t>
            </a:r>
            <a:endParaRPr lang="en-US">
              <a:latin typeface="Nunito Black" pitchFamily="2" charset="-93"/>
            </a:endParaRPr>
          </a:p>
        </p:txBody>
      </p:sp>
      <p:sp>
        <p:nvSpPr>
          <p:cNvPr id="2433" name="Google Shape;2433;p39"/>
          <p:cNvSpPr txBox="1">
            <a:spLocks noGrp="1"/>
          </p:cNvSpPr>
          <p:nvPr>
            <p:ph type="title" idx="6"/>
          </p:nvPr>
        </p:nvSpPr>
        <p:spPr>
          <a:xfrm>
            <a:off x="5510958" y="3036465"/>
            <a:ext cx="2780596" cy="65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err="1">
                <a:latin typeface="Nunito Black" pitchFamily="2" charset="-93"/>
              </a:rPr>
              <a:t>Kết</a:t>
            </a:r>
            <a:r>
              <a:rPr lang="en-US">
                <a:latin typeface="Nunito Black" pitchFamily="2" charset="-93"/>
              </a:rPr>
              <a:t> </a:t>
            </a:r>
            <a:r>
              <a:rPr lang="en-US" err="1">
                <a:latin typeface="Nunito Black" pitchFamily="2" charset="-93"/>
              </a:rPr>
              <a:t>quả</a:t>
            </a:r>
            <a:r>
              <a:rPr lang="en-US">
                <a:latin typeface="Nunito Black" pitchFamily="2" charset="-93"/>
              </a:rPr>
              <a:t> </a:t>
            </a:r>
          </a:p>
        </p:txBody>
      </p:sp>
      <p:sp>
        <p:nvSpPr>
          <p:cNvPr id="2435" name="Google Shape;2435;p39"/>
          <p:cNvSpPr/>
          <p:nvPr/>
        </p:nvSpPr>
        <p:spPr>
          <a:xfrm>
            <a:off x="975334" y="3040665"/>
            <a:ext cx="654300" cy="6543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9"/>
          <p:cNvSpPr/>
          <p:nvPr/>
        </p:nvSpPr>
        <p:spPr>
          <a:xfrm>
            <a:off x="4703340" y="3040665"/>
            <a:ext cx="654300" cy="6543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9"/>
          <p:cNvSpPr/>
          <p:nvPr/>
        </p:nvSpPr>
        <p:spPr>
          <a:xfrm>
            <a:off x="978776" y="1866402"/>
            <a:ext cx="654300" cy="6543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9"/>
          <p:cNvSpPr/>
          <p:nvPr/>
        </p:nvSpPr>
        <p:spPr>
          <a:xfrm>
            <a:off x="4712132" y="1866402"/>
            <a:ext cx="654300" cy="6543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9"/>
          <p:cNvSpPr txBox="1">
            <a:spLocks noGrp="1"/>
          </p:cNvSpPr>
          <p:nvPr>
            <p:ph type="title" idx="8"/>
          </p:nvPr>
        </p:nvSpPr>
        <p:spPr>
          <a:xfrm>
            <a:off x="979925" y="1864310"/>
            <a:ext cx="658500" cy="65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440" name="Google Shape;2440;p39"/>
          <p:cNvSpPr txBox="1">
            <a:spLocks noGrp="1"/>
          </p:cNvSpPr>
          <p:nvPr>
            <p:ph type="title" idx="13"/>
          </p:nvPr>
        </p:nvSpPr>
        <p:spPr>
          <a:xfrm>
            <a:off x="4712706" y="1864310"/>
            <a:ext cx="658500" cy="65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441" name="Google Shape;2441;p39"/>
          <p:cNvSpPr txBox="1">
            <a:spLocks noGrp="1"/>
          </p:cNvSpPr>
          <p:nvPr>
            <p:ph type="title" idx="14"/>
          </p:nvPr>
        </p:nvSpPr>
        <p:spPr>
          <a:xfrm>
            <a:off x="4701239" y="3038562"/>
            <a:ext cx="658500" cy="65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442" name="Google Shape;2442;p39"/>
          <p:cNvSpPr txBox="1">
            <a:spLocks noGrp="1"/>
          </p:cNvSpPr>
          <p:nvPr>
            <p:ph type="title" idx="9"/>
          </p:nvPr>
        </p:nvSpPr>
        <p:spPr>
          <a:xfrm>
            <a:off x="971133" y="3038562"/>
            <a:ext cx="658500" cy="65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grpSp>
        <p:nvGrpSpPr>
          <p:cNvPr id="23" name="Google Shape;2537;p42">
            <a:extLst>
              <a:ext uri="{FF2B5EF4-FFF2-40B4-BE49-F238E27FC236}">
                <a16:creationId xmlns:a16="http://schemas.microsoft.com/office/drawing/2014/main" id="{326C4350-CF75-30CE-C075-6F2EFD1C4502}"/>
              </a:ext>
            </a:extLst>
          </p:cNvPr>
          <p:cNvGrpSpPr/>
          <p:nvPr/>
        </p:nvGrpSpPr>
        <p:grpSpPr>
          <a:xfrm>
            <a:off x="-912515" y="3787572"/>
            <a:ext cx="1825029" cy="1452352"/>
            <a:chOff x="4189650" y="1358950"/>
            <a:chExt cx="1222800" cy="973100"/>
          </a:xfrm>
        </p:grpSpPr>
        <p:sp>
          <p:nvSpPr>
            <p:cNvPr id="24" name="Google Shape;2538;p42">
              <a:extLst>
                <a:ext uri="{FF2B5EF4-FFF2-40B4-BE49-F238E27FC236}">
                  <a16:creationId xmlns:a16="http://schemas.microsoft.com/office/drawing/2014/main" id="{7A272A09-9B05-323A-1C36-8587A6D938B1}"/>
                </a:ext>
              </a:extLst>
            </p:cNvPr>
            <p:cNvSpPr/>
            <p:nvPr/>
          </p:nvSpPr>
          <p:spPr>
            <a:xfrm>
              <a:off x="4189650" y="1455475"/>
              <a:ext cx="1222800" cy="723925"/>
            </a:xfrm>
            <a:custGeom>
              <a:avLst/>
              <a:gdLst/>
              <a:ahLst/>
              <a:cxnLst/>
              <a:rect l="l" t="t" r="r" b="b"/>
              <a:pathLst>
                <a:path w="48912" h="28957" extrusionOk="0">
                  <a:moveTo>
                    <a:pt x="28169" y="0"/>
                  </a:moveTo>
                  <a:lnTo>
                    <a:pt x="3822" y="13946"/>
                  </a:lnTo>
                  <a:lnTo>
                    <a:pt x="296" y="16034"/>
                  </a:lnTo>
                  <a:lnTo>
                    <a:pt x="158" y="16133"/>
                  </a:lnTo>
                  <a:lnTo>
                    <a:pt x="80" y="16271"/>
                  </a:lnTo>
                  <a:lnTo>
                    <a:pt x="21" y="16409"/>
                  </a:lnTo>
                  <a:lnTo>
                    <a:pt x="1" y="16566"/>
                  </a:lnTo>
                  <a:lnTo>
                    <a:pt x="21" y="16704"/>
                  </a:lnTo>
                  <a:lnTo>
                    <a:pt x="80" y="16842"/>
                  </a:lnTo>
                  <a:lnTo>
                    <a:pt x="158" y="16980"/>
                  </a:lnTo>
                  <a:lnTo>
                    <a:pt x="296" y="17078"/>
                  </a:lnTo>
                  <a:lnTo>
                    <a:pt x="20566" y="28858"/>
                  </a:lnTo>
                  <a:lnTo>
                    <a:pt x="20704" y="28917"/>
                  </a:lnTo>
                  <a:lnTo>
                    <a:pt x="20861" y="28957"/>
                  </a:lnTo>
                  <a:lnTo>
                    <a:pt x="21019" y="28917"/>
                  </a:lnTo>
                  <a:lnTo>
                    <a:pt x="21176" y="28858"/>
                  </a:lnTo>
                  <a:lnTo>
                    <a:pt x="48616" y="12765"/>
                  </a:lnTo>
                  <a:lnTo>
                    <a:pt x="48754" y="12666"/>
                  </a:lnTo>
                  <a:lnTo>
                    <a:pt x="48833" y="12548"/>
                  </a:lnTo>
                  <a:lnTo>
                    <a:pt x="48892" y="12390"/>
                  </a:lnTo>
                  <a:lnTo>
                    <a:pt x="48911" y="12252"/>
                  </a:lnTo>
                  <a:lnTo>
                    <a:pt x="48892" y="12095"/>
                  </a:lnTo>
                  <a:lnTo>
                    <a:pt x="48833" y="11957"/>
                  </a:lnTo>
                  <a:lnTo>
                    <a:pt x="48734" y="11819"/>
                  </a:lnTo>
                  <a:lnTo>
                    <a:pt x="48616" y="11721"/>
                  </a:lnTo>
                  <a:lnTo>
                    <a:pt x="28169"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39;p42">
              <a:extLst>
                <a:ext uri="{FF2B5EF4-FFF2-40B4-BE49-F238E27FC236}">
                  <a16:creationId xmlns:a16="http://schemas.microsoft.com/office/drawing/2014/main" id="{F4FDAA9F-FAFF-811F-F080-615368C1ED17}"/>
                </a:ext>
              </a:extLst>
            </p:cNvPr>
            <p:cNvSpPr/>
            <p:nvPr/>
          </p:nvSpPr>
          <p:spPr>
            <a:xfrm>
              <a:off x="4285200" y="1804625"/>
              <a:ext cx="33500" cy="11350"/>
            </a:xfrm>
            <a:custGeom>
              <a:avLst/>
              <a:gdLst/>
              <a:ahLst/>
              <a:cxnLst/>
              <a:rect l="l" t="t" r="r" b="b"/>
              <a:pathLst>
                <a:path w="1340" h="454" extrusionOk="0">
                  <a:moveTo>
                    <a:pt x="473" y="0"/>
                  </a:moveTo>
                  <a:lnTo>
                    <a:pt x="0" y="276"/>
                  </a:lnTo>
                  <a:lnTo>
                    <a:pt x="138" y="355"/>
                  </a:lnTo>
                  <a:lnTo>
                    <a:pt x="256" y="394"/>
                  </a:lnTo>
                  <a:lnTo>
                    <a:pt x="375" y="434"/>
                  </a:lnTo>
                  <a:lnTo>
                    <a:pt x="493" y="453"/>
                  </a:lnTo>
                  <a:lnTo>
                    <a:pt x="591" y="453"/>
                  </a:lnTo>
                  <a:lnTo>
                    <a:pt x="690" y="434"/>
                  </a:lnTo>
                  <a:lnTo>
                    <a:pt x="788" y="414"/>
                  </a:lnTo>
                  <a:lnTo>
                    <a:pt x="867" y="374"/>
                  </a:lnTo>
                  <a:lnTo>
                    <a:pt x="1340" y="99"/>
                  </a:lnTo>
                  <a:lnTo>
                    <a:pt x="1340" y="99"/>
                  </a:lnTo>
                  <a:lnTo>
                    <a:pt x="1261" y="138"/>
                  </a:lnTo>
                  <a:lnTo>
                    <a:pt x="1162" y="158"/>
                  </a:lnTo>
                  <a:lnTo>
                    <a:pt x="1064" y="177"/>
                  </a:lnTo>
                  <a:lnTo>
                    <a:pt x="946" y="177"/>
                  </a:lnTo>
                  <a:lnTo>
                    <a:pt x="847" y="158"/>
                  </a:lnTo>
                  <a:lnTo>
                    <a:pt x="729" y="118"/>
                  </a:lnTo>
                  <a:lnTo>
                    <a:pt x="611" y="7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40;p42">
              <a:extLst>
                <a:ext uri="{FF2B5EF4-FFF2-40B4-BE49-F238E27FC236}">
                  <a16:creationId xmlns:a16="http://schemas.microsoft.com/office/drawing/2014/main" id="{912768E0-4B7D-91E7-82FE-D013B720AE8E}"/>
                </a:ext>
              </a:extLst>
            </p:cNvPr>
            <p:cNvSpPr/>
            <p:nvPr/>
          </p:nvSpPr>
          <p:spPr>
            <a:xfrm>
              <a:off x="4254650" y="1732225"/>
              <a:ext cx="42400" cy="79300"/>
            </a:xfrm>
            <a:custGeom>
              <a:avLst/>
              <a:gdLst/>
              <a:ahLst/>
              <a:cxnLst/>
              <a:rect l="l" t="t" r="r" b="b"/>
              <a:pathLst>
                <a:path w="1696" h="3172" extrusionOk="0">
                  <a:moveTo>
                    <a:pt x="828" y="0"/>
                  </a:moveTo>
                  <a:lnTo>
                    <a:pt x="356" y="276"/>
                  </a:lnTo>
                  <a:lnTo>
                    <a:pt x="277" y="335"/>
                  </a:lnTo>
                  <a:lnTo>
                    <a:pt x="218" y="394"/>
                  </a:lnTo>
                  <a:lnTo>
                    <a:pt x="159" y="473"/>
                  </a:lnTo>
                  <a:lnTo>
                    <a:pt x="99" y="572"/>
                  </a:lnTo>
                  <a:lnTo>
                    <a:pt x="60" y="670"/>
                  </a:lnTo>
                  <a:lnTo>
                    <a:pt x="40" y="788"/>
                  </a:lnTo>
                  <a:lnTo>
                    <a:pt x="21" y="926"/>
                  </a:lnTo>
                  <a:lnTo>
                    <a:pt x="1" y="1064"/>
                  </a:lnTo>
                  <a:lnTo>
                    <a:pt x="21" y="1202"/>
                  </a:lnTo>
                  <a:lnTo>
                    <a:pt x="40" y="1360"/>
                  </a:lnTo>
                  <a:lnTo>
                    <a:pt x="99" y="1675"/>
                  </a:lnTo>
                  <a:lnTo>
                    <a:pt x="218" y="1970"/>
                  </a:lnTo>
                  <a:lnTo>
                    <a:pt x="356" y="2266"/>
                  </a:lnTo>
                  <a:lnTo>
                    <a:pt x="553" y="2542"/>
                  </a:lnTo>
                  <a:lnTo>
                    <a:pt x="750" y="2798"/>
                  </a:lnTo>
                  <a:lnTo>
                    <a:pt x="986" y="3014"/>
                  </a:lnTo>
                  <a:lnTo>
                    <a:pt x="1104" y="3093"/>
                  </a:lnTo>
                  <a:lnTo>
                    <a:pt x="1222" y="3172"/>
                  </a:lnTo>
                  <a:lnTo>
                    <a:pt x="1695" y="2896"/>
                  </a:lnTo>
                  <a:lnTo>
                    <a:pt x="1577" y="2817"/>
                  </a:lnTo>
                  <a:lnTo>
                    <a:pt x="1459" y="2739"/>
                  </a:lnTo>
                  <a:lnTo>
                    <a:pt x="1222" y="2522"/>
                  </a:lnTo>
                  <a:lnTo>
                    <a:pt x="1025" y="2266"/>
                  </a:lnTo>
                  <a:lnTo>
                    <a:pt x="828" y="1990"/>
                  </a:lnTo>
                  <a:lnTo>
                    <a:pt x="690" y="1695"/>
                  </a:lnTo>
                  <a:lnTo>
                    <a:pt x="572" y="1399"/>
                  </a:lnTo>
                  <a:lnTo>
                    <a:pt x="513" y="1084"/>
                  </a:lnTo>
                  <a:lnTo>
                    <a:pt x="493" y="946"/>
                  </a:lnTo>
                  <a:lnTo>
                    <a:pt x="474" y="788"/>
                  </a:lnTo>
                  <a:lnTo>
                    <a:pt x="493" y="651"/>
                  </a:lnTo>
                  <a:lnTo>
                    <a:pt x="513" y="513"/>
                  </a:lnTo>
                  <a:lnTo>
                    <a:pt x="533" y="394"/>
                  </a:lnTo>
                  <a:lnTo>
                    <a:pt x="572" y="296"/>
                  </a:lnTo>
                  <a:lnTo>
                    <a:pt x="631" y="197"/>
                  </a:lnTo>
                  <a:lnTo>
                    <a:pt x="690" y="119"/>
                  </a:lnTo>
                  <a:lnTo>
                    <a:pt x="750" y="60"/>
                  </a:lnTo>
                  <a:lnTo>
                    <a:pt x="828" y="0"/>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541;p42">
              <a:extLst>
                <a:ext uri="{FF2B5EF4-FFF2-40B4-BE49-F238E27FC236}">
                  <a16:creationId xmlns:a16="http://schemas.microsoft.com/office/drawing/2014/main" id="{706E38FF-EAF8-30E6-4E06-4D30FA6868D6}"/>
                </a:ext>
              </a:extLst>
            </p:cNvPr>
            <p:cNvSpPr/>
            <p:nvPr/>
          </p:nvSpPr>
          <p:spPr>
            <a:xfrm>
              <a:off x="4257625" y="1719425"/>
              <a:ext cx="76850" cy="66000"/>
            </a:xfrm>
            <a:custGeom>
              <a:avLst/>
              <a:gdLst/>
              <a:ahLst/>
              <a:cxnLst/>
              <a:rect l="l" t="t" r="r" b="b"/>
              <a:pathLst>
                <a:path w="3074" h="2640" extrusionOk="0">
                  <a:moveTo>
                    <a:pt x="847" y="0"/>
                  </a:moveTo>
                  <a:lnTo>
                    <a:pt x="709" y="20"/>
                  </a:lnTo>
                  <a:lnTo>
                    <a:pt x="591" y="59"/>
                  </a:lnTo>
                  <a:lnTo>
                    <a:pt x="473" y="99"/>
                  </a:lnTo>
                  <a:lnTo>
                    <a:pt x="0" y="375"/>
                  </a:lnTo>
                  <a:lnTo>
                    <a:pt x="118" y="335"/>
                  </a:lnTo>
                  <a:lnTo>
                    <a:pt x="237" y="296"/>
                  </a:lnTo>
                  <a:lnTo>
                    <a:pt x="374" y="276"/>
                  </a:lnTo>
                  <a:lnTo>
                    <a:pt x="512" y="276"/>
                  </a:lnTo>
                  <a:lnTo>
                    <a:pt x="650" y="296"/>
                  </a:lnTo>
                  <a:lnTo>
                    <a:pt x="808" y="335"/>
                  </a:lnTo>
                  <a:lnTo>
                    <a:pt x="965" y="414"/>
                  </a:lnTo>
                  <a:lnTo>
                    <a:pt x="1123" y="493"/>
                  </a:lnTo>
                  <a:lnTo>
                    <a:pt x="1379" y="670"/>
                  </a:lnTo>
                  <a:lnTo>
                    <a:pt x="1615" y="887"/>
                  </a:lnTo>
                  <a:lnTo>
                    <a:pt x="1852" y="1123"/>
                  </a:lnTo>
                  <a:lnTo>
                    <a:pt x="2049" y="1399"/>
                  </a:lnTo>
                  <a:lnTo>
                    <a:pt x="2246" y="1694"/>
                  </a:lnTo>
                  <a:lnTo>
                    <a:pt x="2403" y="1990"/>
                  </a:lnTo>
                  <a:lnTo>
                    <a:pt x="2522" y="2305"/>
                  </a:lnTo>
                  <a:lnTo>
                    <a:pt x="2600" y="2640"/>
                  </a:lnTo>
                  <a:lnTo>
                    <a:pt x="3073" y="2364"/>
                  </a:lnTo>
                  <a:lnTo>
                    <a:pt x="2994" y="2049"/>
                  </a:lnTo>
                  <a:lnTo>
                    <a:pt x="2876" y="1714"/>
                  </a:lnTo>
                  <a:lnTo>
                    <a:pt x="2719" y="1419"/>
                  </a:lnTo>
                  <a:lnTo>
                    <a:pt x="2522" y="1123"/>
                  </a:lnTo>
                  <a:lnTo>
                    <a:pt x="2325" y="847"/>
                  </a:lnTo>
                  <a:lnTo>
                    <a:pt x="2088" y="611"/>
                  </a:lnTo>
                  <a:lnTo>
                    <a:pt x="1852" y="394"/>
                  </a:lnTo>
                  <a:lnTo>
                    <a:pt x="1596" y="217"/>
                  </a:lnTo>
                  <a:lnTo>
                    <a:pt x="1438" y="138"/>
                  </a:lnTo>
                  <a:lnTo>
                    <a:pt x="1281" y="79"/>
                  </a:lnTo>
                  <a:lnTo>
                    <a:pt x="1123" y="20"/>
                  </a:lnTo>
                  <a:lnTo>
                    <a:pt x="985"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542;p42">
              <a:extLst>
                <a:ext uri="{FF2B5EF4-FFF2-40B4-BE49-F238E27FC236}">
                  <a16:creationId xmlns:a16="http://schemas.microsoft.com/office/drawing/2014/main" id="{D5B2ED13-75FE-789A-F5D3-D2B7EF6BEDB8}"/>
                </a:ext>
              </a:extLst>
            </p:cNvPr>
            <p:cNvSpPr/>
            <p:nvPr/>
          </p:nvSpPr>
          <p:spPr>
            <a:xfrm>
              <a:off x="4246300" y="1726325"/>
              <a:ext cx="76350" cy="100475"/>
            </a:xfrm>
            <a:custGeom>
              <a:avLst/>
              <a:gdLst/>
              <a:ahLst/>
              <a:cxnLst/>
              <a:rect l="l" t="t" r="r" b="b"/>
              <a:pathLst>
                <a:path w="3054" h="4019" extrusionOk="0">
                  <a:moveTo>
                    <a:pt x="827" y="0"/>
                  </a:moveTo>
                  <a:lnTo>
                    <a:pt x="690" y="20"/>
                  </a:lnTo>
                  <a:lnTo>
                    <a:pt x="571" y="59"/>
                  </a:lnTo>
                  <a:lnTo>
                    <a:pt x="473" y="99"/>
                  </a:lnTo>
                  <a:lnTo>
                    <a:pt x="374" y="177"/>
                  </a:lnTo>
                  <a:lnTo>
                    <a:pt x="276" y="256"/>
                  </a:lnTo>
                  <a:lnTo>
                    <a:pt x="197" y="355"/>
                  </a:lnTo>
                  <a:lnTo>
                    <a:pt x="138" y="473"/>
                  </a:lnTo>
                  <a:lnTo>
                    <a:pt x="79" y="611"/>
                  </a:lnTo>
                  <a:lnTo>
                    <a:pt x="40" y="768"/>
                  </a:lnTo>
                  <a:lnTo>
                    <a:pt x="20" y="926"/>
                  </a:lnTo>
                  <a:lnTo>
                    <a:pt x="0" y="1103"/>
                  </a:lnTo>
                  <a:lnTo>
                    <a:pt x="20" y="1300"/>
                  </a:lnTo>
                  <a:lnTo>
                    <a:pt x="40" y="1477"/>
                  </a:lnTo>
                  <a:lnTo>
                    <a:pt x="79" y="1674"/>
                  </a:lnTo>
                  <a:lnTo>
                    <a:pt x="118" y="1871"/>
                  </a:lnTo>
                  <a:lnTo>
                    <a:pt x="197" y="2068"/>
                  </a:lnTo>
                  <a:lnTo>
                    <a:pt x="276" y="2265"/>
                  </a:lnTo>
                  <a:lnTo>
                    <a:pt x="453" y="2640"/>
                  </a:lnTo>
                  <a:lnTo>
                    <a:pt x="690" y="2994"/>
                  </a:lnTo>
                  <a:lnTo>
                    <a:pt x="808" y="3152"/>
                  </a:lnTo>
                  <a:lnTo>
                    <a:pt x="946" y="3309"/>
                  </a:lnTo>
                  <a:lnTo>
                    <a:pt x="1103" y="3447"/>
                  </a:lnTo>
                  <a:lnTo>
                    <a:pt x="1241" y="3585"/>
                  </a:lnTo>
                  <a:lnTo>
                    <a:pt x="1399" y="3703"/>
                  </a:lnTo>
                  <a:lnTo>
                    <a:pt x="1556" y="3802"/>
                  </a:lnTo>
                  <a:lnTo>
                    <a:pt x="1793" y="3920"/>
                  </a:lnTo>
                  <a:lnTo>
                    <a:pt x="2029" y="3979"/>
                  </a:lnTo>
                  <a:lnTo>
                    <a:pt x="2226" y="4019"/>
                  </a:lnTo>
                  <a:lnTo>
                    <a:pt x="2423" y="3999"/>
                  </a:lnTo>
                  <a:lnTo>
                    <a:pt x="2600" y="3940"/>
                  </a:lnTo>
                  <a:lnTo>
                    <a:pt x="2758" y="3841"/>
                  </a:lnTo>
                  <a:lnTo>
                    <a:pt x="2896" y="3723"/>
                  </a:lnTo>
                  <a:lnTo>
                    <a:pt x="2994" y="3546"/>
                  </a:lnTo>
                  <a:lnTo>
                    <a:pt x="2620" y="3329"/>
                  </a:lnTo>
                  <a:lnTo>
                    <a:pt x="2521" y="3428"/>
                  </a:lnTo>
                  <a:lnTo>
                    <a:pt x="2423" y="3506"/>
                  </a:lnTo>
                  <a:lnTo>
                    <a:pt x="2305" y="3546"/>
                  </a:lnTo>
                  <a:lnTo>
                    <a:pt x="2167" y="3585"/>
                  </a:lnTo>
                  <a:lnTo>
                    <a:pt x="2029" y="3585"/>
                  </a:lnTo>
                  <a:lnTo>
                    <a:pt x="1891" y="3546"/>
                  </a:lnTo>
                  <a:lnTo>
                    <a:pt x="1734" y="3506"/>
                  </a:lnTo>
                  <a:lnTo>
                    <a:pt x="1556" y="3408"/>
                  </a:lnTo>
                  <a:lnTo>
                    <a:pt x="1438" y="3329"/>
                  </a:lnTo>
                  <a:lnTo>
                    <a:pt x="1320" y="3250"/>
                  </a:lnTo>
                  <a:lnTo>
                    <a:pt x="1084" y="3034"/>
                  </a:lnTo>
                  <a:lnTo>
                    <a:pt x="887" y="2778"/>
                  </a:lnTo>
                  <a:lnTo>
                    <a:pt x="690" y="2502"/>
                  </a:lnTo>
                  <a:lnTo>
                    <a:pt x="552" y="2206"/>
                  </a:lnTo>
                  <a:lnTo>
                    <a:pt x="433" y="1911"/>
                  </a:lnTo>
                  <a:lnTo>
                    <a:pt x="374" y="1596"/>
                  </a:lnTo>
                  <a:lnTo>
                    <a:pt x="355" y="1438"/>
                  </a:lnTo>
                  <a:lnTo>
                    <a:pt x="335" y="1300"/>
                  </a:lnTo>
                  <a:lnTo>
                    <a:pt x="355" y="1162"/>
                  </a:lnTo>
                  <a:lnTo>
                    <a:pt x="374" y="1024"/>
                  </a:lnTo>
                  <a:lnTo>
                    <a:pt x="394" y="906"/>
                  </a:lnTo>
                  <a:lnTo>
                    <a:pt x="433" y="808"/>
                  </a:lnTo>
                  <a:lnTo>
                    <a:pt x="493" y="709"/>
                  </a:lnTo>
                  <a:lnTo>
                    <a:pt x="552" y="630"/>
                  </a:lnTo>
                  <a:lnTo>
                    <a:pt x="630" y="571"/>
                  </a:lnTo>
                  <a:lnTo>
                    <a:pt x="709" y="512"/>
                  </a:lnTo>
                  <a:lnTo>
                    <a:pt x="788" y="473"/>
                  </a:lnTo>
                  <a:lnTo>
                    <a:pt x="887" y="433"/>
                  </a:lnTo>
                  <a:lnTo>
                    <a:pt x="1084" y="433"/>
                  </a:lnTo>
                  <a:lnTo>
                    <a:pt x="1202" y="453"/>
                  </a:lnTo>
                  <a:lnTo>
                    <a:pt x="1320" y="493"/>
                  </a:lnTo>
                  <a:lnTo>
                    <a:pt x="1438" y="532"/>
                  </a:lnTo>
                  <a:lnTo>
                    <a:pt x="1576" y="591"/>
                  </a:lnTo>
                  <a:lnTo>
                    <a:pt x="1753" y="729"/>
                  </a:lnTo>
                  <a:lnTo>
                    <a:pt x="1950" y="887"/>
                  </a:lnTo>
                  <a:lnTo>
                    <a:pt x="2108" y="1064"/>
                  </a:lnTo>
                  <a:lnTo>
                    <a:pt x="2265" y="1261"/>
                  </a:lnTo>
                  <a:lnTo>
                    <a:pt x="2403" y="1458"/>
                  </a:lnTo>
                  <a:lnTo>
                    <a:pt x="2521" y="1694"/>
                  </a:lnTo>
                  <a:lnTo>
                    <a:pt x="2620" y="1911"/>
                  </a:lnTo>
                  <a:lnTo>
                    <a:pt x="2699" y="2147"/>
                  </a:lnTo>
                  <a:lnTo>
                    <a:pt x="3053" y="2364"/>
                  </a:lnTo>
                  <a:lnTo>
                    <a:pt x="2975" y="2029"/>
                  </a:lnTo>
                  <a:lnTo>
                    <a:pt x="2856" y="1714"/>
                  </a:lnTo>
                  <a:lnTo>
                    <a:pt x="2699" y="1418"/>
                  </a:lnTo>
                  <a:lnTo>
                    <a:pt x="2502" y="1123"/>
                  </a:lnTo>
                  <a:lnTo>
                    <a:pt x="2305" y="847"/>
                  </a:lnTo>
                  <a:lnTo>
                    <a:pt x="2068" y="611"/>
                  </a:lnTo>
                  <a:lnTo>
                    <a:pt x="1832" y="394"/>
                  </a:lnTo>
                  <a:lnTo>
                    <a:pt x="1576" y="217"/>
                  </a:lnTo>
                  <a:lnTo>
                    <a:pt x="1418" y="138"/>
                  </a:lnTo>
                  <a:lnTo>
                    <a:pt x="1261" y="59"/>
                  </a:lnTo>
                  <a:lnTo>
                    <a:pt x="1103" y="20"/>
                  </a:lnTo>
                  <a:lnTo>
                    <a:pt x="9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543;p42">
              <a:extLst>
                <a:ext uri="{FF2B5EF4-FFF2-40B4-BE49-F238E27FC236}">
                  <a16:creationId xmlns:a16="http://schemas.microsoft.com/office/drawing/2014/main" id="{FAB0F31A-A0FC-963E-8A67-66B66AD5309A}"/>
                </a:ext>
              </a:extLst>
            </p:cNvPr>
            <p:cNvSpPr/>
            <p:nvPr/>
          </p:nvSpPr>
          <p:spPr>
            <a:xfrm>
              <a:off x="4362025" y="1757350"/>
              <a:ext cx="33500" cy="10850"/>
            </a:xfrm>
            <a:custGeom>
              <a:avLst/>
              <a:gdLst/>
              <a:ahLst/>
              <a:cxnLst/>
              <a:rect l="l" t="t" r="r" b="b"/>
              <a:pathLst>
                <a:path w="1340" h="434" extrusionOk="0">
                  <a:moveTo>
                    <a:pt x="473" y="0"/>
                  </a:moveTo>
                  <a:lnTo>
                    <a:pt x="0" y="276"/>
                  </a:lnTo>
                  <a:lnTo>
                    <a:pt x="118" y="335"/>
                  </a:lnTo>
                  <a:lnTo>
                    <a:pt x="237" y="394"/>
                  </a:lnTo>
                  <a:lnTo>
                    <a:pt x="355" y="414"/>
                  </a:lnTo>
                  <a:lnTo>
                    <a:pt x="473" y="433"/>
                  </a:lnTo>
                  <a:lnTo>
                    <a:pt x="690" y="433"/>
                  </a:lnTo>
                  <a:lnTo>
                    <a:pt x="768" y="394"/>
                  </a:lnTo>
                  <a:lnTo>
                    <a:pt x="867" y="355"/>
                  </a:lnTo>
                  <a:lnTo>
                    <a:pt x="1340" y="79"/>
                  </a:lnTo>
                  <a:lnTo>
                    <a:pt x="1241" y="118"/>
                  </a:lnTo>
                  <a:lnTo>
                    <a:pt x="1162" y="158"/>
                  </a:lnTo>
                  <a:lnTo>
                    <a:pt x="828" y="158"/>
                  </a:lnTo>
                  <a:lnTo>
                    <a:pt x="709" y="118"/>
                  </a:lnTo>
                  <a:lnTo>
                    <a:pt x="591" y="5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44;p42">
              <a:extLst>
                <a:ext uri="{FF2B5EF4-FFF2-40B4-BE49-F238E27FC236}">
                  <a16:creationId xmlns:a16="http://schemas.microsoft.com/office/drawing/2014/main" id="{D3BED6E9-B261-A3F4-4F86-D229D8B9D63C}"/>
                </a:ext>
              </a:extLst>
            </p:cNvPr>
            <p:cNvSpPr/>
            <p:nvPr/>
          </p:nvSpPr>
          <p:spPr>
            <a:xfrm>
              <a:off x="4331475" y="1684950"/>
              <a:ext cx="42375" cy="79300"/>
            </a:xfrm>
            <a:custGeom>
              <a:avLst/>
              <a:gdLst/>
              <a:ahLst/>
              <a:cxnLst/>
              <a:rect l="l" t="t" r="r" b="b"/>
              <a:pathLst>
                <a:path w="1695" h="3172" extrusionOk="0">
                  <a:moveTo>
                    <a:pt x="828" y="0"/>
                  </a:moveTo>
                  <a:lnTo>
                    <a:pt x="749" y="40"/>
                  </a:lnTo>
                  <a:lnTo>
                    <a:pt x="741" y="52"/>
                  </a:lnTo>
                  <a:lnTo>
                    <a:pt x="828" y="0"/>
                  </a:lnTo>
                  <a:close/>
                  <a:moveTo>
                    <a:pt x="741" y="52"/>
                  </a:moveTo>
                  <a:lnTo>
                    <a:pt x="355" y="276"/>
                  </a:lnTo>
                  <a:lnTo>
                    <a:pt x="277" y="316"/>
                  </a:lnTo>
                  <a:lnTo>
                    <a:pt x="218" y="394"/>
                  </a:lnTo>
                  <a:lnTo>
                    <a:pt x="139" y="473"/>
                  </a:lnTo>
                  <a:lnTo>
                    <a:pt x="99" y="572"/>
                  </a:lnTo>
                  <a:lnTo>
                    <a:pt x="60" y="670"/>
                  </a:lnTo>
                  <a:lnTo>
                    <a:pt x="21" y="788"/>
                  </a:lnTo>
                  <a:lnTo>
                    <a:pt x="1" y="926"/>
                  </a:lnTo>
                  <a:lnTo>
                    <a:pt x="1" y="1064"/>
                  </a:lnTo>
                  <a:lnTo>
                    <a:pt x="1" y="1202"/>
                  </a:lnTo>
                  <a:lnTo>
                    <a:pt x="21" y="1360"/>
                  </a:lnTo>
                  <a:lnTo>
                    <a:pt x="99" y="1655"/>
                  </a:lnTo>
                  <a:lnTo>
                    <a:pt x="198" y="1970"/>
                  </a:lnTo>
                  <a:lnTo>
                    <a:pt x="355" y="2266"/>
                  </a:lnTo>
                  <a:lnTo>
                    <a:pt x="533" y="2542"/>
                  </a:lnTo>
                  <a:lnTo>
                    <a:pt x="749" y="2778"/>
                  </a:lnTo>
                  <a:lnTo>
                    <a:pt x="966" y="2995"/>
                  </a:lnTo>
                  <a:lnTo>
                    <a:pt x="1084" y="3093"/>
                  </a:lnTo>
                  <a:lnTo>
                    <a:pt x="1222" y="3172"/>
                  </a:lnTo>
                  <a:lnTo>
                    <a:pt x="1695" y="2896"/>
                  </a:lnTo>
                  <a:lnTo>
                    <a:pt x="1557" y="2817"/>
                  </a:lnTo>
                  <a:lnTo>
                    <a:pt x="1439" y="2719"/>
                  </a:lnTo>
                  <a:lnTo>
                    <a:pt x="1222" y="2502"/>
                  </a:lnTo>
                  <a:lnTo>
                    <a:pt x="1006" y="2266"/>
                  </a:lnTo>
                  <a:lnTo>
                    <a:pt x="828" y="1990"/>
                  </a:lnTo>
                  <a:lnTo>
                    <a:pt x="671" y="1695"/>
                  </a:lnTo>
                  <a:lnTo>
                    <a:pt x="572" y="1379"/>
                  </a:lnTo>
                  <a:lnTo>
                    <a:pt x="493" y="1084"/>
                  </a:lnTo>
                  <a:lnTo>
                    <a:pt x="474" y="926"/>
                  </a:lnTo>
                  <a:lnTo>
                    <a:pt x="474" y="788"/>
                  </a:lnTo>
                  <a:lnTo>
                    <a:pt x="474" y="651"/>
                  </a:lnTo>
                  <a:lnTo>
                    <a:pt x="493" y="513"/>
                  </a:lnTo>
                  <a:lnTo>
                    <a:pt x="533" y="394"/>
                  </a:lnTo>
                  <a:lnTo>
                    <a:pt x="572" y="296"/>
                  </a:lnTo>
                  <a:lnTo>
                    <a:pt x="612" y="197"/>
                  </a:lnTo>
                  <a:lnTo>
                    <a:pt x="690" y="119"/>
                  </a:lnTo>
                  <a:lnTo>
                    <a:pt x="741" y="52"/>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545;p42">
              <a:extLst>
                <a:ext uri="{FF2B5EF4-FFF2-40B4-BE49-F238E27FC236}">
                  <a16:creationId xmlns:a16="http://schemas.microsoft.com/office/drawing/2014/main" id="{45D4197B-224D-2FEC-C08C-6158D345567B}"/>
                </a:ext>
              </a:extLst>
            </p:cNvPr>
            <p:cNvSpPr/>
            <p:nvPr/>
          </p:nvSpPr>
          <p:spPr>
            <a:xfrm>
              <a:off x="4334450" y="1672150"/>
              <a:ext cx="76850" cy="65525"/>
            </a:xfrm>
            <a:custGeom>
              <a:avLst/>
              <a:gdLst/>
              <a:ahLst/>
              <a:cxnLst/>
              <a:rect l="l" t="t" r="r" b="b"/>
              <a:pathLst>
                <a:path w="3074" h="2621" extrusionOk="0">
                  <a:moveTo>
                    <a:pt x="827" y="0"/>
                  </a:moveTo>
                  <a:lnTo>
                    <a:pt x="709" y="20"/>
                  </a:lnTo>
                  <a:lnTo>
                    <a:pt x="591" y="40"/>
                  </a:lnTo>
                  <a:lnTo>
                    <a:pt x="473" y="99"/>
                  </a:lnTo>
                  <a:lnTo>
                    <a:pt x="0" y="375"/>
                  </a:lnTo>
                  <a:lnTo>
                    <a:pt x="0" y="375"/>
                  </a:lnTo>
                  <a:lnTo>
                    <a:pt x="118" y="315"/>
                  </a:lnTo>
                  <a:lnTo>
                    <a:pt x="236" y="296"/>
                  </a:lnTo>
                  <a:lnTo>
                    <a:pt x="355" y="276"/>
                  </a:lnTo>
                  <a:lnTo>
                    <a:pt x="493" y="276"/>
                  </a:lnTo>
                  <a:lnTo>
                    <a:pt x="650" y="296"/>
                  </a:lnTo>
                  <a:lnTo>
                    <a:pt x="788" y="335"/>
                  </a:lnTo>
                  <a:lnTo>
                    <a:pt x="946" y="394"/>
                  </a:lnTo>
                  <a:lnTo>
                    <a:pt x="1103" y="473"/>
                  </a:lnTo>
                  <a:lnTo>
                    <a:pt x="1359" y="650"/>
                  </a:lnTo>
                  <a:lnTo>
                    <a:pt x="1615" y="867"/>
                  </a:lnTo>
                  <a:lnTo>
                    <a:pt x="1852" y="1123"/>
                  </a:lnTo>
                  <a:lnTo>
                    <a:pt x="2049" y="1379"/>
                  </a:lnTo>
                  <a:lnTo>
                    <a:pt x="2226" y="1675"/>
                  </a:lnTo>
                  <a:lnTo>
                    <a:pt x="2384" y="1990"/>
                  </a:lnTo>
                  <a:lnTo>
                    <a:pt x="2521" y="2305"/>
                  </a:lnTo>
                  <a:lnTo>
                    <a:pt x="2600" y="2620"/>
                  </a:lnTo>
                  <a:lnTo>
                    <a:pt x="3073" y="2344"/>
                  </a:lnTo>
                  <a:lnTo>
                    <a:pt x="2994" y="2029"/>
                  </a:lnTo>
                  <a:lnTo>
                    <a:pt x="2856" y="1714"/>
                  </a:lnTo>
                  <a:lnTo>
                    <a:pt x="2699" y="1399"/>
                  </a:lnTo>
                  <a:lnTo>
                    <a:pt x="2521" y="1123"/>
                  </a:lnTo>
                  <a:lnTo>
                    <a:pt x="2324" y="847"/>
                  </a:lnTo>
                  <a:lnTo>
                    <a:pt x="2088" y="591"/>
                  </a:lnTo>
                  <a:lnTo>
                    <a:pt x="1832" y="375"/>
                  </a:lnTo>
                  <a:lnTo>
                    <a:pt x="1576" y="217"/>
                  </a:lnTo>
                  <a:lnTo>
                    <a:pt x="1418" y="119"/>
                  </a:lnTo>
                  <a:lnTo>
                    <a:pt x="1261" y="59"/>
                  </a:lnTo>
                  <a:lnTo>
                    <a:pt x="1123" y="20"/>
                  </a:lnTo>
                  <a:lnTo>
                    <a:pt x="965"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546;p42">
              <a:extLst>
                <a:ext uri="{FF2B5EF4-FFF2-40B4-BE49-F238E27FC236}">
                  <a16:creationId xmlns:a16="http://schemas.microsoft.com/office/drawing/2014/main" id="{09DA88A5-D9DE-BEA0-6516-3A751EC49842}"/>
                </a:ext>
              </a:extLst>
            </p:cNvPr>
            <p:cNvSpPr/>
            <p:nvPr/>
          </p:nvSpPr>
          <p:spPr>
            <a:xfrm>
              <a:off x="4323125" y="1679050"/>
              <a:ext cx="76350" cy="99975"/>
            </a:xfrm>
            <a:custGeom>
              <a:avLst/>
              <a:gdLst/>
              <a:ahLst/>
              <a:cxnLst/>
              <a:rect l="l" t="t" r="r" b="b"/>
              <a:pathLst>
                <a:path w="3054" h="3999" extrusionOk="0">
                  <a:moveTo>
                    <a:pt x="689" y="0"/>
                  </a:moveTo>
                  <a:lnTo>
                    <a:pt x="571" y="39"/>
                  </a:lnTo>
                  <a:lnTo>
                    <a:pt x="453" y="99"/>
                  </a:lnTo>
                  <a:lnTo>
                    <a:pt x="355" y="158"/>
                  </a:lnTo>
                  <a:lnTo>
                    <a:pt x="276" y="256"/>
                  </a:lnTo>
                  <a:lnTo>
                    <a:pt x="197" y="355"/>
                  </a:lnTo>
                  <a:lnTo>
                    <a:pt x="118" y="473"/>
                  </a:lnTo>
                  <a:lnTo>
                    <a:pt x="59" y="611"/>
                  </a:lnTo>
                  <a:lnTo>
                    <a:pt x="20" y="749"/>
                  </a:lnTo>
                  <a:lnTo>
                    <a:pt x="0" y="926"/>
                  </a:lnTo>
                  <a:lnTo>
                    <a:pt x="0" y="1103"/>
                  </a:lnTo>
                  <a:lnTo>
                    <a:pt x="0" y="1280"/>
                  </a:lnTo>
                  <a:lnTo>
                    <a:pt x="20" y="1477"/>
                  </a:lnTo>
                  <a:lnTo>
                    <a:pt x="59" y="1674"/>
                  </a:lnTo>
                  <a:lnTo>
                    <a:pt x="118" y="1871"/>
                  </a:lnTo>
                  <a:lnTo>
                    <a:pt x="177" y="2068"/>
                  </a:lnTo>
                  <a:lnTo>
                    <a:pt x="256" y="2246"/>
                  </a:lnTo>
                  <a:lnTo>
                    <a:pt x="453" y="2640"/>
                  </a:lnTo>
                  <a:lnTo>
                    <a:pt x="689" y="2975"/>
                  </a:lnTo>
                  <a:lnTo>
                    <a:pt x="808" y="3152"/>
                  </a:lnTo>
                  <a:lnTo>
                    <a:pt x="946" y="3309"/>
                  </a:lnTo>
                  <a:lnTo>
                    <a:pt x="1083" y="3447"/>
                  </a:lnTo>
                  <a:lnTo>
                    <a:pt x="1241" y="3565"/>
                  </a:lnTo>
                  <a:lnTo>
                    <a:pt x="1399" y="3684"/>
                  </a:lnTo>
                  <a:lnTo>
                    <a:pt x="1556" y="3802"/>
                  </a:lnTo>
                  <a:lnTo>
                    <a:pt x="1793" y="3900"/>
                  </a:lnTo>
                  <a:lnTo>
                    <a:pt x="2009" y="3979"/>
                  </a:lnTo>
                  <a:lnTo>
                    <a:pt x="2226" y="3999"/>
                  </a:lnTo>
                  <a:lnTo>
                    <a:pt x="2423" y="3999"/>
                  </a:lnTo>
                  <a:lnTo>
                    <a:pt x="2600" y="3940"/>
                  </a:lnTo>
                  <a:lnTo>
                    <a:pt x="2758" y="3841"/>
                  </a:lnTo>
                  <a:lnTo>
                    <a:pt x="2876" y="3703"/>
                  </a:lnTo>
                  <a:lnTo>
                    <a:pt x="2994" y="3546"/>
                  </a:lnTo>
                  <a:lnTo>
                    <a:pt x="2600" y="3329"/>
                  </a:lnTo>
                  <a:lnTo>
                    <a:pt x="2521" y="3428"/>
                  </a:lnTo>
                  <a:lnTo>
                    <a:pt x="2423" y="3487"/>
                  </a:lnTo>
                  <a:lnTo>
                    <a:pt x="2305" y="3546"/>
                  </a:lnTo>
                  <a:lnTo>
                    <a:pt x="2167" y="3565"/>
                  </a:lnTo>
                  <a:lnTo>
                    <a:pt x="2029" y="3565"/>
                  </a:lnTo>
                  <a:lnTo>
                    <a:pt x="1871" y="3546"/>
                  </a:lnTo>
                  <a:lnTo>
                    <a:pt x="1714" y="3487"/>
                  </a:lnTo>
                  <a:lnTo>
                    <a:pt x="1556" y="3408"/>
                  </a:lnTo>
                  <a:lnTo>
                    <a:pt x="1418" y="3329"/>
                  </a:lnTo>
                  <a:lnTo>
                    <a:pt x="1300" y="3231"/>
                  </a:lnTo>
                  <a:lnTo>
                    <a:pt x="1083" y="3014"/>
                  </a:lnTo>
                  <a:lnTo>
                    <a:pt x="867" y="2778"/>
                  </a:lnTo>
                  <a:lnTo>
                    <a:pt x="689" y="2502"/>
                  </a:lnTo>
                  <a:lnTo>
                    <a:pt x="532" y="2206"/>
                  </a:lnTo>
                  <a:lnTo>
                    <a:pt x="433" y="1891"/>
                  </a:lnTo>
                  <a:lnTo>
                    <a:pt x="355" y="1596"/>
                  </a:lnTo>
                  <a:lnTo>
                    <a:pt x="335" y="1438"/>
                  </a:lnTo>
                  <a:lnTo>
                    <a:pt x="335" y="1300"/>
                  </a:lnTo>
                  <a:lnTo>
                    <a:pt x="335" y="1143"/>
                  </a:lnTo>
                  <a:lnTo>
                    <a:pt x="355" y="1024"/>
                  </a:lnTo>
                  <a:lnTo>
                    <a:pt x="394" y="906"/>
                  </a:lnTo>
                  <a:lnTo>
                    <a:pt x="433" y="808"/>
                  </a:lnTo>
                  <a:lnTo>
                    <a:pt x="473" y="709"/>
                  </a:lnTo>
                  <a:lnTo>
                    <a:pt x="552" y="630"/>
                  </a:lnTo>
                  <a:lnTo>
                    <a:pt x="611" y="552"/>
                  </a:lnTo>
                  <a:lnTo>
                    <a:pt x="689" y="512"/>
                  </a:lnTo>
                  <a:lnTo>
                    <a:pt x="788" y="453"/>
                  </a:lnTo>
                  <a:lnTo>
                    <a:pt x="867" y="433"/>
                  </a:lnTo>
                  <a:lnTo>
                    <a:pt x="985" y="414"/>
                  </a:lnTo>
                  <a:lnTo>
                    <a:pt x="1083" y="433"/>
                  </a:lnTo>
                  <a:lnTo>
                    <a:pt x="1202" y="433"/>
                  </a:lnTo>
                  <a:lnTo>
                    <a:pt x="1320" y="473"/>
                  </a:lnTo>
                  <a:lnTo>
                    <a:pt x="1438" y="532"/>
                  </a:lnTo>
                  <a:lnTo>
                    <a:pt x="1556" y="591"/>
                  </a:lnTo>
                  <a:lnTo>
                    <a:pt x="1753" y="709"/>
                  </a:lnTo>
                  <a:lnTo>
                    <a:pt x="1930" y="867"/>
                  </a:lnTo>
                  <a:lnTo>
                    <a:pt x="2108" y="1044"/>
                  </a:lnTo>
                  <a:lnTo>
                    <a:pt x="2265" y="1241"/>
                  </a:lnTo>
                  <a:lnTo>
                    <a:pt x="2403" y="1458"/>
                  </a:lnTo>
                  <a:lnTo>
                    <a:pt x="2521" y="1674"/>
                  </a:lnTo>
                  <a:lnTo>
                    <a:pt x="2620" y="1911"/>
                  </a:lnTo>
                  <a:lnTo>
                    <a:pt x="2699" y="2147"/>
                  </a:lnTo>
                  <a:lnTo>
                    <a:pt x="3053" y="2344"/>
                  </a:lnTo>
                  <a:lnTo>
                    <a:pt x="2974" y="2029"/>
                  </a:lnTo>
                  <a:lnTo>
                    <a:pt x="2837" y="1714"/>
                  </a:lnTo>
                  <a:lnTo>
                    <a:pt x="2679" y="1399"/>
                  </a:lnTo>
                  <a:lnTo>
                    <a:pt x="2502" y="1103"/>
                  </a:lnTo>
                  <a:lnTo>
                    <a:pt x="2305" y="847"/>
                  </a:lnTo>
                  <a:lnTo>
                    <a:pt x="2068" y="591"/>
                  </a:lnTo>
                  <a:lnTo>
                    <a:pt x="1812" y="374"/>
                  </a:lnTo>
                  <a:lnTo>
                    <a:pt x="1556" y="197"/>
                  </a:lnTo>
                  <a:lnTo>
                    <a:pt x="1399" y="118"/>
                  </a:lnTo>
                  <a:lnTo>
                    <a:pt x="1241" y="59"/>
                  </a:lnTo>
                  <a:lnTo>
                    <a:pt x="1103"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547;p42">
              <a:extLst>
                <a:ext uri="{FF2B5EF4-FFF2-40B4-BE49-F238E27FC236}">
                  <a16:creationId xmlns:a16="http://schemas.microsoft.com/office/drawing/2014/main" id="{2BD2FFF8-BAF1-A568-CC51-1556A3EC2641}"/>
                </a:ext>
              </a:extLst>
            </p:cNvPr>
            <p:cNvSpPr/>
            <p:nvPr/>
          </p:nvSpPr>
          <p:spPr>
            <a:xfrm>
              <a:off x="4438350" y="1710075"/>
              <a:ext cx="33500" cy="10850"/>
            </a:xfrm>
            <a:custGeom>
              <a:avLst/>
              <a:gdLst/>
              <a:ahLst/>
              <a:cxnLst/>
              <a:rect l="l" t="t" r="r" b="b"/>
              <a:pathLst>
                <a:path w="1340" h="434" extrusionOk="0">
                  <a:moveTo>
                    <a:pt x="473" y="0"/>
                  </a:moveTo>
                  <a:lnTo>
                    <a:pt x="0" y="276"/>
                  </a:lnTo>
                  <a:lnTo>
                    <a:pt x="138" y="335"/>
                  </a:lnTo>
                  <a:lnTo>
                    <a:pt x="256" y="374"/>
                  </a:lnTo>
                  <a:lnTo>
                    <a:pt x="375" y="414"/>
                  </a:lnTo>
                  <a:lnTo>
                    <a:pt x="493" y="433"/>
                  </a:lnTo>
                  <a:lnTo>
                    <a:pt x="591" y="433"/>
                  </a:lnTo>
                  <a:lnTo>
                    <a:pt x="690" y="414"/>
                  </a:lnTo>
                  <a:lnTo>
                    <a:pt x="788" y="394"/>
                  </a:lnTo>
                  <a:lnTo>
                    <a:pt x="867" y="355"/>
                  </a:lnTo>
                  <a:lnTo>
                    <a:pt x="1340" y="79"/>
                  </a:lnTo>
                  <a:lnTo>
                    <a:pt x="1340" y="79"/>
                  </a:lnTo>
                  <a:lnTo>
                    <a:pt x="1261" y="118"/>
                  </a:lnTo>
                  <a:lnTo>
                    <a:pt x="1163" y="138"/>
                  </a:lnTo>
                  <a:lnTo>
                    <a:pt x="1064" y="158"/>
                  </a:lnTo>
                  <a:lnTo>
                    <a:pt x="966" y="158"/>
                  </a:lnTo>
                  <a:lnTo>
                    <a:pt x="847" y="138"/>
                  </a:lnTo>
                  <a:lnTo>
                    <a:pt x="729" y="99"/>
                  </a:lnTo>
                  <a:lnTo>
                    <a:pt x="611" y="5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548;p42">
              <a:extLst>
                <a:ext uri="{FF2B5EF4-FFF2-40B4-BE49-F238E27FC236}">
                  <a16:creationId xmlns:a16="http://schemas.microsoft.com/office/drawing/2014/main" id="{37DF98A3-94C7-9189-476D-DF19FD650FA0}"/>
                </a:ext>
              </a:extLst>
            </p:cNvPr>
            <p:cNvSpPr/>
            <p:nvPr/>
          </p:nvSpPr>
          <p:spPr>
            <a:xfrm>
              <a:off x="4407825" y="1637175"/>
              <a:ext cx="42375" cy="79800"/>
            </a:xfrm>
            <a:custGeom>
              <a:avLst/>
              <a:gdLst/>
              <a:ahLst/>
              <a:cxnLst/>
              <a:rect l="l" t="t" r="r" b="b"/>
              <a:pathLst>
                <a:path w="1695" h="3192" extrusionOk="0">
                  <a:moveTo>
                    <a:pt x="847" y="1"/>
                  </a:moveTo>
                  <a:lnTo>
                    <a:pt x="374" y="277"/>
                  </a:lnTo>
                  <a:lnTo>
                    <a:pt x="296" y="336"/>
                  </a:lnTo>
                  <a:lnTo>
                    <a:pt x="217" y="395"/>
                  </a:lnTo>
                  <a:lnTo>
                    <a:pt x="158" y="493"/>
                  </a:lnTo>
                  <a:lnTo>
                    <a:pt x="99" y="572"/>
                  </a:lnTo>
                  <a:lnTo>
                    <a:pt x="59" y="690"/>
                  </a:lnTo>
                  <a:lnTo>
                    <a:pt x="40" y="808"/>
                  </a:lnTo>
                  <a:lnTo>
                    <a:pt x="20" y="927"/>
                  </a:lnTo>
                  <a:lnTo>
                    <a:pt x="0" y="1064"/>
                  </a:lnTo>
                  <a:lnTo>
                    <a:pt x="20" y="1222"/>
                  </a:lnTo>
                  <a:lnTo>
                    <a:pt x="40" y="1360"/>
                  </a:lnTo>
                  <a:lnTo>
                    <a:pt x="99" y="1675"/>
                  </a:lnTo>
                  <a:lnTo>
                    <a:pt x="217" y="1971"/>
                  </a:lnTo>
                  <a:lnTo>
                    <a:pt x="374" y="2266"/>
                  </a:lnTo>
                  <a:lnTo>
                    <a:pt x="552" y="2542"/>
                  </a:lnTo>
                  <a:lnTo>
                    <a:pt x="749" y="2798"/>
                  </a:lnTo>
                  <a:lnTo>
                    <a:pt x="985" y="3015"/>
                  </a:lnTo>
                  <a:lnTo>
                    <a:pt x="1103" y="3113"/>
                  </a:lnTo>
                  <a:lnTo>
                    <a:pt x="1221" y="3192"/>
                  </a:lnTo>
                  <a:lnTo>
                    <a:pt x="1694" y="2916"/>
                  </a:lnTo>
                  <a:lnTo>
                    <a:pt x="1576" y="2837"/>
                  </a:lnTo>
                  <a:lnTo>
                    <a:pt x="1458" y="2739"/>
                  </a:lnTo>
                  <a:lnTo>
                    <a:pt x="1221" y="2522"/>
                  </a:lnTo>
                  <a:lnTo>
                    <a:pt x="1024" y="2266"/>
                  </a:lnTo>
                  <a:lnTo>
                    <a:pt x="847" y="1990"/>
                  </a:lnTo>
                  <a:lnTo>
                    <a:pt x="690" y="1695"/>
                  </a:lnTo>
                  <a:lnTo>
                    <a:pt x="571" y="1399"/>
                  </a:lnTo>
                  <a:lnTo>
                    <a:pt x="512" y="1084"/>
                  </a:lnTo>
                  <a:lnTo>
                    <a:pt x="493" y="946"/>
                  </a:lnTo>
                  <a:lnTo>
                    <a:pt x="473" y="789"/>
                  </a:lnTo>
                  <a:lnTo>
                    <a:pt x="493" y="651"/>
                  </a:lnTo>
                  <a:lnTo>
                    <a:pt x="512" y="533"/>
                  </a:lnTo>
                  <a:lnTo>
                    <a:pt x="532" y="414"/>
                  </a:lnTo>
                  <a:lnTo>
                    <a:pt x="571" y="296"/>
                  </a:lnTo>
                  <a:lnTo>
                    <a:pt x="630" y="217"/>
                  </a:lnTo>
                  <a:lnTo>
                    <a:pt x="690" y="139"/>
                  </a:lnTo>
                  <a:lnTo>
                    <a:pt x="768" y="60"/>
                  </a:lnTo>
                  <a:lnTo>
                    <a:pt x="847" y="1"/>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549;p42">
              <a:extLst>
                <a:ext uri="{FF2B5EF4-FFF2-40B4-BE49-F238E27FC236}">
                  <a16:creationId xmlns:a16="http://schemas.microsoft.com/office/drawing/2014/main" id="{283C3F2B-94B6-B85A-F029-83D02219B66F}"/>
                </a:ext>
              </a:extLst>
            </p:cNvPr>
            <p:cNvSpPr/>
            <p:nvPr/>
          </p:nvSpPr>
          <p:spPr>
            <a:xfrm>
              <a:off x="4411275" y="1624375"/>
              <a:ext cx="76825" cy="66025"/>
            </a:xfrm>
            <a:custGeom>
              <a:avLst/>
              <a:gdLst/>
              <a:ahLst/>
              <a:cxnLst/>
              <a:rect l="l" t="t" r="r" b="b"/>
              <a:pathLst>
                <a:path w="3073" h="2641" extrusionOk="0">
                  <a:moveTo>
                    <a:pt x="105" y="333"/>
                  </a:moveTo>
                  <a:lnTo>
                    <a:pt x="99" y="335"/>
                  </a:lnTo>
                  <a:lnTo>
                    <a:pt x="0" y="395"/>
                  </a:lnTo>
                  <a:lnTo>
                    <a:pt x="105" y="333"/>
                  </a:lnTo>
                  <a:close/>
                  <a:moveTo>
                    <a:pt x="827" y="1"/>
                  </a:moveTo>
                  <a:lnTo>
                    <a:pt x="689" y="20"/>
                  </a:lnTo>
                  <a:lnTo>
                    <a:pt x="571" y="60"/>
                  </a:lnTo>
                  <a:lnTo>
                    <a:pt x="473" y="119"/>
                  </a:lnTo>
                  <a:lnTo>
                    <a:pt x="105" y="333"/>
                  </a:lnTo>
                  <a:lnTo>
                    <a:pt x="217" y="296"/>
                  </a:lnTo>
                  <a:lnTo>
                    <a:pt x="355" y="276"/>
                  </a:lnTo>
                  <a:lnTo>
                    <a:pt x="492" y="276"/>
                  </a:lnTo>
                  <a:lnTo>
                    <a:pt x="630" y="316"/>
                  </a:lnTo>
                  <a:lnTo>
                    <a:pt x="788" y="355"/>
                  </a:lnTo>
                  <a:lnTo>
                    <a:pt x="946" y="414"/>
                  </a:lnTo>
                  <a:lnTo>
                    <a:pt x="1103" y="493"/>
                  </a:lnTo>
                  <a:lnTo>
                    <a:pt x="1359" y="670"/>
                  </a:lnTo>
                  <a:lnTo>
                    <a:pt x="1615" y="887"/>
                  </a:lnTo>
                  <a:lnTo>
                    <a:pt x="1832" y="1123"/>
                  </a:lnTo>
                  <a:lnTo>
                    <a:pt x="2049" y="1399"/>
                  </a:lnTo>
                  <a:lnTo>
                    <a:pt x="2226" y="1695"/>
                  </a:lnTo>
                  <a:lnTo>
                    <a:pt x="2384" y="2010"/>
                  </a:lnTo>
                  <a:lnTo>
                    <a:pt x="2502" y="2325"/>
                  </a:lnTo>
                  <a:lnTo>
                    <a:pt x="2600" y="2640"/>
                  </a:lnTo>
                  <a:lnTo>
                    <a:pt x="3073" y="2364"/>
                  </a:lnTo>
                  <a:lnTo>
                    <a:pt x="2974" y="2049"/>
                  </a:lnTo>
                  <a:lnTo>
                    <a:pt x="2856" y="1734"/>
                  </a:lnTo>
                  <a:lnTo>
                    <a:pt x="2699" y="1419"/>
                  </a:lnTo>
                  <a:lnTo>
                    <a:pt x="2521" y="1123"/>
                  </a:lnTo>
                  <a:lnTo>
                    <a:pt x="2305" y="848"/>
                  </a:lnTo>
                  <a:lnTo>
                    <a:pt x="2088" y="611"/>
                  </a:lnTo>
                  <a:lnTo>
                    <a:pt x="1832" y="395"/>
                  </a:lnTo>
                  <a:lnTo>
                    <a:pt x="1576" y="217"/>
                  </a:lnTo>
                  <a:lnTo>
                    <a:pt x="1418" y="138"/>
                  </a:lnTo>
                  <a:lnTo>
                    <a:pt x="1261" y="79"/>
                  </a:lnTo>
                  <a:lnTo>
                    <a:pt x="1103" y="40"/>
                  </a:lnTo>
                  <a:lnTo>
                    <a:pt x="965"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50;p42">
              <a:extLst>
                <a:ext uri="{FF2B5EF4-FFF2-40B4-BE49-F238E27FC236}">
                  <a16:creationId xmlns:a16="http://schemas.microsoft.com/office/drawing/2014/main" id="{3673BCD3-1346-3FD7-32A1-550875CA876D}"/>
                </a:ext>
              </a:extLst>
            </p:cNvPr>
            <p:cNvSpPr/>
            <p:nvPr/>
          </p:nvSpPr>
          <p:spPr>
            <a:xfrm>
              <a:off x="4399450" y="1631275"/>
              <a:ext cx="76850" cy="100475"/>
            </a:xfrm>
            <a:custGeom>
              <a:avLst/>
              <a:gdLst/>
              <a:ahLst/>
              <a:cxnLst/>
              <a:rect l="l" t="t" r="r" b="b"/>
              <a:pathLst>
                <a:path w="3074" h="4019" extrusionOk="0">
                  <a:moveTo>
                    <a:pt x="828" y="0"/>
                  </a:moveTo>
                  <a:lnTo>
                    <a:pt x="709" y="20"/>
                  </a:lnTo>
                  <a:lnTo>
                    <a:pt x="572" y="59"/>
                  </a:lnTo>
                  <a:lnTo>
                    <a:pt x="473" y="99"/>
                  </a:lnTo>
                  <a:lnTo>
                    <a:pt x="375" y="178"/>
                  </a:lnTo>
                  <a:lnTo>
                    <a:pt x="276" y="256"/>
                  </a:lnTo>
                  <a:lnTo>
                    <a:pt x="197" y="355"/>
                  </a:lnTo>
                  <a:lnTo>
                    <a:pt x="138" y="493"/>
                  </a:lnTo>
                  <a:lnTo>
                    <a:pt x="79" y="611"/>
                  </a:lnTo>
                  <a:lnTo>
                    <a:pt x="40" y="769"/>
                  </a:lnTo>
                  <a:lnTo>
                    <a:pt x="20" y="926"/>
                  </a:lnTo>
                  <a:lnTo>
                    <a:pt x="0" y="1103"/>
                  </a:lnTo>
                  <a:lnTo>
                    <a:pt x="20" y="1300"/>
                  </a:lnTo>
                  <a:lnTo>
                    <a:pt x="40" y="1497"/>
                  </a:lnTo>
                  <a:lnTo>
                    <a:pt x="79" y="1694"/>
                  </a:lnTo>
                  <a:lnTo>
                    <a:pt x="138" y="1872"/>
                  </a:lnTo>
                  <a:lnTo>
                    <a:pt x="197" y="2069"/>
                  </a:lnTo>
                  <a:lnTo>
                    <a:pt x="276" y="2266"/>
                  </a:lnTo>
                  <a:lnTo>
                    <a:pt x="453" y="2640"/>
                  </a:lnTo>
                  <a:lnTo>
                    <a:pt x="690" y="2994"/>
                  </a:lnTo>
                  <a:lnTo>
                    <a:pt x="828" y="3152"/>
                  </a:lnTo>
                  <a:lnTo>
                    <a:pt x="965" y="3310"/>
                  </a:lnTo>
                  <a:lnTo>
                    <a:pt x="1103" y="3448"/>
                  </a:lnTo>
                  <a:lnTo>
                    <a:pt x="1241" y="3585"/>
                  </a:lnTo>
                  <a:lnTo>
                    <a:pt x="1399" y="3704"/>
                  </a:lnTo>
                  <a:lnTo>
                    <a:pt x="1556" y="3802"/>
                  </a:lnTo>
                  <a:lnTo>
                    <a:pt x="1793" y="3920"/>
                  </a:lnTo>
                  <a:lnTo>
                    <a:pt x="2029" y="3999"/>
                  </a:lnTo>
                  <a:lnTo>
                    <a:pt x="2226" y="4019"/>
                  </a:lnTo>
                  <a:lnTo>
                    <a:pt x="2423" y="3999"/>
                  </a:lnTo>
                  <a:lnTo>
                    <a:pt x="2600" y="3940"/>
                  </a:lnTo>
                  <a:lnTo>
                    <a:pt x="2758" y="3861"/>
                  </a:lnTo>
                  <a:lnTo>
                    <a:pt x="2896" y="3723"/>
                  </a:lnTo>
                  <a:lnTo>
                    <a:pt x="2994" y="3566"/>
                  </a:lnTo>
                  <a:lnTo>
                    <a:pt x="2620" y="3329"/>
                  </a:lnTo>
                  <a:lnTo>
                    <a:pt x="2522" y="3428"/>
                  </a:lnTo>
                  <a:lnTo>
                    <a:pt x="2423" y="3507"/>
                  </a:lnTo>
                  <a:lnTo>
                    <a:pt x="2305" y="3566"/>
                  </a:lnTo>
                  <a:lnTo>
                    <a:pt x="2187" y="3585"/>
                  </a:lnTo>
                  <a:lnTo>
                    <a:pt x="2049" y="3585"/>
                  </a:lnTo>
                  <a:lnTo>
                    <a:pt x="1891" y="3566"/>
                  </a:lnTo>
                  <a:lnTo>
                    <a:pt x="1734" y="3507"/>
                  </a:lnTo>
                  <a:lnTo>
                    <a:pt x="1556" y="3428"/>
                  </a:lnTo>
                  <a:lnTo>
                    <a:pt x="1438" y="3349"/>
                  </a:lnTo>
                  <a:lnTo>
                    <a:pt x="1320" y="3251"/>
                  </a:lnTo>
                  <a:lnTo>
                    <a:pt x="1084" y="3034"/>
                  </a:lnTo>
                  <a:lnTo>
                    <a:pt x="887" y="2778"/>
                  </a:lnTo>
                  <a:lnTo>
                    <a:pt x="709" y="2502"/>
                  </a:lnTo>
                  <a:lnTo>
                    <a:pt x="552" y="2207"/>
                  </a:lnTo>
                  <a:lnTo>
                    <a:pt x="434" y="1911"/>
                  </a:lnTo>
                  <a:lnTo>
                    <a:pt x="375" y="1596"/>
                  </a:lnTo>
                  <a:lnTo>
                    <a:pt x="355" y="1458"/>
                  </a:lnTo>
                  <a:lnTo>
                    <a:pt x="335" y="1300"/>
                  </a:lnTo>
                  <a:lnTo>
                    <a:pt x="355" y="1163"/>
                  </a:lnTo>
                  <a:lnTo>
                    <a:pt x="375" y="1044"/>
                  </a:lnTo>
                  <a:lnTo>
                    <a:pt x="394" y="926"/>
                  </a:lnTo>
                  <a:lnTo>
                    <a:pt x="434" y="808"/>
                  </a:lnTo>
                  <a:lnTo>
                    <a:pt x="493" y="709"/>
                  </a:lnTo>
                  <a:lnTo>
                    <a:pt x="552" y="631"/>
                  </a:lnTo>
                  <a:lnTo>
                    <a:pt x="631" y="572"/>
                  </a:lnTo>
                  <a:lnTo>
                    <a:pt x="709" y="513"/>
                  </a:lnTo>
                  <a:lnTo>
                    <a:pt x="788" y="473"/>
                  </a:lnTo>
                  <a:lnTo>
                    <a:pt x="887" y="453"/>
                  </a:lnTo>
                  <a:lnTo>
                    <a:pt x="985" y="434"/>
                  </a:lnTo>
                  <a:lnTo>
                    <a:pt x="1103" y="434"/>
                  </a:lnTo>
                  <a:lnTo>
                    <a:pt x="1202" y="453"/>
                  </a:lnTo>
                  <a:lnTo>
                    <a:pt x="1320" y="493"/>
                  </a:lnTo>
                  <a:lnTo>
                    <a:pt x="1438" y="532"/>
                  </a:lnTo>
                  <a:lnTo>
                    <a:pt x="1576" y="611"/>
                  </a:lnTo>
                  <a:lnTo>
                    <a:pt x="1773" y="729"/>
                  </a:lnTo>
                  <a:lnTo>
                    <a:pt x="1950" y="887"/>
                  </a:lnTo>
                  <a:lnTo>
                    <a:pt x="2108" y="1064"/>
                  </a:lnTo>
                  <a:lnTo>
                    <a:pt x="2266" y="1261"/>
                  </a:lnTo>
                  <a:lnTo>
                    <a:pt x="2403" y="1478"/>
                  </a:lnTo>
                  <a:lnTo>
                    <a:pt x="2541" y="1694"/>
                  </a:lnTo>
                  <a:lnTo>
                    <a:pt x="2640" y="1931"/>
                  </a:lnTo>
                  <a:lnTo>
                    <a:pt x="2719" y="2167"/>
                  </a:lnTo>
                  <a:lnTo>
                    <a:pt x="3073" y="2364"/>
                  </a:lnTo>
                  <a:lnTo>
                    <a:pt x="2975" y="2049"/>
                  </a:lnTo>
                  <a:lnTo>
                    <a:pt x="2857" y="1734"/>
                  </a:lnTo>
                  <a:lnTo>
                    <a:pt x="2699" y="1419"/>
                  </a:lnTo>
                  <a:lnTo>
                    <a:pt x="2522" y="1123"/>
                  </a:lnTo>
                  <a:lnTo>
                    <a:pt x="2305" y="847"/>
                  </a:lnTo>
                  <a:lnTo>
                    <a:pt x="2088" y="611"/>
                  </a:lnTo>
                  <a:lnTo>
                    <a:pt x="1832" y="394"/>
                  </a:lnTo>
                  <a:lnTo>
                    <a:pt x="1576" y="217"/>
                  </a:lnTo>
                  <a:lnTo>
                    <a:pt x="1419" y="138"/>
                  </a:lnTo>
                  <a:lnTo>
                    <a:pt x="1261" y="79"/>
                  </a:lnTo>
                  <a:lnTo>
                    <a:pt x="1103" y="40"/>
                  </a:lnTo>
                  <a:lnTo>
                    <a:pt x="9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51;p42">
              <a:extLst>
                <a:ext uri="{FF2B5EF4-FFF2-40B4-BE49-F238E27FC236}">
                  <a16:creationId xmlns:a16="http://schemas.microsoft.com/office/drawing/2014/main" id="{D59F31CC-8B05-3FD0-AD3C-BD02C37B881D}"/>
                </a:ext>
              </a:extLst>
            </p:cNvPr>
            <p:cNvSpPr/>
            <p:nvPr/>
          </p:nvSpPr>
          <p:spPr>
            <a:xfrm>
              <a:off x="4515175" y="1662300"/>
              <a:ext cx="33500" cy="11350"/>
            </a:xfrm>
            <a:custGeom>
              <a:avLst/>
              <a:gdLst/>
              <a:ahLst/>
              <a:cxnLst/>
              <a:rect l="l" t="t" r="r" b="b"/>
              <a:pathLst>
                <a:path w="1340" h="454" extrusionOk="0">
                  <a:moveTo>
                    <a:pt x="473" y="0"/>
                  </a:moveTo>
                  <a:lnTo>
                    <a:pt x="0" y="276"/>
                  </a:lnTo>
                  <a:lnTo>
                    <a:pt x="119" y="355"/>
                  </a:lnTo>
                  <a:lnTo>
                    <a:pt x="256" y="394"/>
                  </a:lnTo>
                  <a:lnTo>
                    <a:pt x="375" y="434"/>
                  </a:lnTo>
                  <a:lnTo>
                    <a:pt x="473" y="453"/>
                  </a:lnTo>
                  <a:lnTo>
                    <a:pt x="591" y="453"/>
                  </a:lnTo>
                  <a:lnTo>
                    <a:pt x="690" y="434"/>
                  </a:lnTo>
                  <a:lnTo>
                    <a:pt x="788" y="414"/>
                  </a:lnTo>
                  <a:lnTo>
                    <a:pt x="867" y="355"/>
                  </a:lnTo>
                  <a:lnTo>
                    <a:pt x="1340" y="99"/>
                  </a:lnTo>
                  <a:lnTo>
                    <a:pt x="1340" y="99"/>
                  </a:lnTo>
                  <a:lnTo>
                    <a:pt x="1261" y="138"/>
                  </a:lnTo>
                  <a:lnTo>
                    <a:pt x="1163" y="158"/>
                  </a:lnTo>
                  <a:lnTo>
                    <a:pt x="1064" y="178"/>
                  </a:lnTo>
                  <a:lnTo>
                    <a:pt x="946" y="178"/>
                  </a:lnTo>
                  <a:lnTo>
                    <a:pt x="847" y="158"/>
                  </a:lnTo>
                  <a:lnTo>
                    <a:pt x="729" y="119"/>
                  </a:lnTo>
                  <a:lnTo>
                    <a:pt x="591" y="7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552;p42">
              <a:extLst>
                <a:ext uri="{FF2B5EF4-FFF2-40B4-BE49-F238E27FC236}">
                  <a16:creationId xmlns:a16="http://schemas.microsoft.com/office/drawing/2014/main" id="{153D45B8-0FAB-254B-A2BF-2F7962D220C3}"/>
                </a:ext>
              </a:extLst>
            </p:cNvPr>
            <p:cNvSpPr/>
            <p:nvPr/>
          </p:nvSpPr>
          <p:spPr>
            <a:xfrm>
              <a:off x="4484650" y="1589900"/>
              <a:ext cx="42375" cy="79325"/>
            </a:xfrm>
            <a:custGeom>
              <a:avLst/>
              <a:gdLst/>
              <a:ahLst/>
              <a:cxnLst/>
              <a:rect l="l" t="t" r="r" b="b"/>
              <a:pathLst>
                <a:path w="1695" h="3173" extrusionOk="0">
                  <a:moveTo>
                    <a:pt x="827" y="1"/>
                  </a:moveTo>
                  <a:lnTo>
                    <a:pt x="355" y="276"/>
                  </a:lnTo>
                  <a:lnTo>
                    <a:pt x="276" y="336"/>
                  </a:lnTo>
                  <a:lnTo>
                    <a:pt x="217" y="395"/>
                  </a:lnTo>
                  <a:lnTo>
                    <a:pt x="158" y="473"/>
                  </a:lnTo>
                  <a:lnTo>
                    <a:pt x="99" y="572"/>
                  </a:lnTo>
                  <a:lnTo>
                    <a:pt x="59" y="670"/>
                  </a:lnTo>
                  <a:lnTo>
                    <a:pt x="20" y="789"/>
                  </a:lnTo>
                  <a:lnTo>
                    <a:pt x="0" y="927"/>
                  </a:lnTo>
                  <a:lnTo>
                    <a:pt x="0" y="1064"/>
                  </a:lnTo>
                  <a:lnTo>
                    <a:pt x="0" y="1202"/>
                  </a:lnTo>
                  <a:lnTo>
                    <a:pt x="20" y="1360"/>
                  </a:lnTo>
                  <a:lnTo>
                    <a:pt x="99" y="1655"/>
                  </a:lnTo>
                  <a:lnTo>
                    <a:pt x="217" y="1971"/>
                  </a:lnTo>
                  <a:lnTo>
                    <a:pt x="355" y="2266"/>
                  </a:lnTo>
                  <a:lnTo>
                    <a:pt x="532" y="2542"/>
                  </a:lnTo>
                  <a:lnTo>
                    <a:pt x="749" y="2798"/>
                  </a:lnTo>
                  <a:lnTo>
                    <a:pt x="985" y="3015"/>
                  </a:lnTo>
                  <a:lnTo>
                    <a:pt x="1103" y="3093"/>
                  </a:lnTo>
                  <a:lnTo>
                    <a:pt x="1221" y="3172"/>
                  </a:lnTo>
                  <a:lnTo>
                    <a:pt x="1694" y="2896"/>
                  </a:lnTo>
                  <a:lnTo>
                    <a:pt x="1576" y="2818"/>
                  </a:lnTo>
                  <a:lnTo>
                    <a:pt x="1458" y="2739"/>
                  </a:lnTo>
                  <a:lnTo>
                    <a:pt x="1221" y="2522"/>
                  </a:lnTo>
                  <a:lnTo>
                    <a:pt x="1005" y="2266"/>
                  </a:lnTo>
                  <a:lnTo>
                    <a:pt x="827" y="1990"/>
                  </a:lnTo>
                  <a:lnTo>
                    <a:pt x="689" y="1695"/>
                  </a:lnTo>
                  <a:lnTo>
                    <a:pt x="571" y="1399"/>
                  </a:lnTo>
                  <a:lnTo>
                    <a:pt x="493" y="1084"/>
                  </a:lnTo>
                  <a:lnTo>
                    <a:pt x="473" y="927"/>
                  </a:lnTo>
                  <a:lnTo>
                    <a:pt x="473" y="789"/>
                  </a:lnTo>
                  <a:lnTo>
                    <a:pt x="473" y="651"/>
                  </a:lnTo>
                  <a:lnTo>
                    <a:pt x="493" y="513"/>
                  </a:lnTo>
                  <a:lnTo>
                    <a:pt x="532" y="395"/>
                  </a:lnTo>
                  <a:lnTo>
                    <a:pt x="571" y="296"/>
                  </a:lnTo>
                  <a:lnTo>
                    <a:pt x="630" y="198"/>
                  </a:lnTo>
                  <a:lnTo>
                    <a:pt x="689" y="119"/>
                  </a:lnTo>
                  <a:lnTo>
                    <a:pt x="749" y="60"/>
                  </a:lnTo>
                  <a:lnTo>
                    <a:pt x="827" y="1"/>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53;p42">
              <a:extLst>
                <a:ext uri="{FF2B5EF4-FFF2-40B4-BE49-F238E27FC236}">
                  <a16:creationId xmlns:a16="http://schemas.microsoft.com/office/drawing/2014/main" id="{1444118B-9C7F-DF76-120E-EE01436C157D}"/>
                </a:ext>
              </a:extLst>
            </p:cNvPr>
            <p:cNvSpPr/>
            <p:nvPr/>
          </p:nvSpPr>
          <p:spPr>
            <a:xfrm>
              <a:off x="4487600" y="1577100"/>
              <a:ext cx="76850" cy="66025"/>
            </a:xfrm>
            <a:custGeom>
              <a:avLst/>
              <a:gdLst/>
              <a:ahLst/>
              <a:cxnLst/>
              <a:rect l="l" t="t" r="r" b="b"/>
              <a:pathLst>
                <a:path w="3074" h="2641" extrusionOk="0">
                  <a:moveTo>
                    <a:pt x="847" y="1"/>
                  </a:moveTo>
                  <a:lnTo>
                    <a:pt x="709" y="20"/>
                  </a:lnTo>
                  <a:lnTo>
                    <a:pt x="591" y="60"/>
                  </a:lnTo>
                  <a:lnTo>
                    <a:pt x="473" y="99"/>
                  </a:lnTo>
                  <a:lnTo>
                    <a:pt x="0" y="375"/>
                  </a:lnTo>
                  <a:lnTo>
                    <a:pt x="118" y="335"/>
                  </a:lnTo>
                  <a:lnTo>
                    <a:pt x="237" y="296"/>
                  </a:lnTo>
                  <a:lnTo>
                    <a:pt x="375" y="276"/>
                  </a:lnTo>
                  <a:lnTo>
                    <a:pt x="493" y="276"/>
                  </a:lnTo>
                  <a:lnTo>
                    <a:pt x="650" y="296"/>
                  </a:lnTo>
                  <a:lnTo>
                    <a:pt x="788" y="335"/>
                  </a:lnTo>
                  <a:lnTo>
                    <a:pt x="946" y="395"/>
                  </a:lnTo>
                  <a:lnTo>
                    <a:pt x="1123" y="493"/>
                  </a:lnTo>
                  <a:lnTo>
                    <a:pt x="1379" y="670"/>
                  </a:lnTo>
                  <a:lnTo>
                    <a:pt x="1615" y="867"/>
                  </a:lnTo>
                  <a:lnTo>
                    <a:pt x="1852" y="1123"/>
                  </a:lnTo>
                  <a:lnTo>
                    <a:pt x="2049" y="1399"/>
                  </a:lnTo>
                  <a:lnTo>
                    <a:pt x="2246" y="1695"/>
                  </a:lnTo>
                  <a:lnTo>
                    <a:pt x="2384" y="1990"/>
                  </a:lnTo>
                  <a:lnTo>
                    <a:pt x="2522" y="2305"/>
                  </a:lnTo>
                  <a:lnTo>
                    <a:pt x="2600" y="2640"/>
                  </a:lnTo>
                  <a:lnTo>
                    <a:pt x="3073" y="2364"/>
                  </a:lnTo>
                  <a:lnTo>
                    <a:pt x="2994" y="2029"/>
                  </a:lnTo>
                  <a:lnTo>
                    <a:pt x="2856" y="1714"/>
                  </a:lnTo>
                  <a:lnTo>
                    <a:pt x="2719" y="1419"/>
                  </a:lnTo>
                  <a:lnTo>
                    <a:pt x="2522" y="1123"/>
                  </a:lnTo>
                  <a:lnTo>
                    <a:pt x="2325" y="848"/>
                  </a:lnTo>
                  <a:lnTo>
                    <a:pt x="2088" y="591"/>
                  </a:lnTo>
                  <a:lnTo>
                    <a:pt x="1852" y="395"/>
                  </a:lnTo>
                  <a:lnTo>
                    <a:pt x="1576" y="217"/>
                  </a:lnTo>
                  <a:lnTo>
                    <a:pt x="1419" y="138"/>
                  </a:lnTo>
                  <a:lnTo>
                    <a:pt x="1261" y="60"/>
                  </a:lnTo>
                  <a:lnTo>
                    <a:pt x="1123" y="20"/>
                  </a:lnTo>
                  <a:lnTo>
                    <a:pt x="965"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54;p42">
              <a:extLst>
                <a:ext uri="{FF2B5EF4-FFF2-40B4-BE49-F238E27FC236}">
                  <a16:creationId xmlns:a16="http://schemas.microsoft.com/office/drawing/2014/main" id="{9B586EB9-9F9B-2C07-9554-6ED66313A005}"/>
                </a:ext>
              </a:extLst>
            </p:cNvPr>
            <p:cNvSpPr/>
            <p:nvPr/>
          </p:nvSpPr>
          <p:spPr>
            <a:xfrm>
              <a:off x="4476275" y="1584000"/>
              <a:ext cx="76350" cy="100475"/>
            </a:xfrm>
            <a:custGeom>
              <a:avLst/>
              <a:gdLst/>
              <a:ahLst/>
              <a:cxnLst/>
              <a:rect l="l" t="t" r="r" b="b"/>
              <a:pathLst>
                <a:path w="3054" h="4019" extrusionOk="0">
                  <a:moveTo>
                    <a:pt x="828" y="0"/>
                  </a:moveTo>
                  <a:lnTo>
                    <a:pt x="690" y="20"/>
                  </a:lnTo>
                  <a:lnTo>
                    <a:pt x="571" y="40"/>
                  </a:lnTo>
                  <a:lnTo>
                    <a:pt x="453" y="99"/>
                  </a:lnTo>
                  <a:lnTo>
                    <a:pt x="355" y="178"/>
                  </a:lnTo>
                  <a:lnTo>
                    <a:pt x="276" y="256"/>
                  </a:lnTo>
                  <a:lnTo>
                    <a:pt x="197" y="355"/>
                  </a:lnTo>
                  <a:lnTo>
                    <a:pt x="118" y="473"/>
                  </a:lnTo>
                  <a:lnTo>
                    <a:pt x="79" y="611"/>
                  </a:lnTo>
                  <a:lnTo>
                    <a:pt x="40" y="769"/>
                  </a:lnTo>
                  <a:lnTo>
                    <a:pt x="0" y="926"/>
                  </a:lnTo>
                  <a:lnTo>
                    <a:pt x="0" y="1103"/>
                  </a:lnTo>
                  <a:lnTo>
                    <a:pt x="0" y="1300"/>
                  </a:lnTo>
                  <a:lnTo>
                    <a:pt x="40" y="1478"/>
                  </a:lnTo>
                  <a:lnTo>
                    <a:pt x="79" y="1675"/>
                  </a:lnTo>
                  <a:lnTo>
                    <a:pt x="118" y="1872"/>
                  </a:lnTo>
                  <a:lnTo>
                    <a:pt x="177" y="2069"/>
                  </a:lnTo>
                  <a:lnTo>
                    <a:pt x="256" y="2266"/>
                  </a:lnTo>
                  <a:lnTo>
                    <a:pt x="453" y="2640"/>
                  </a:lnTo>
                  <a:lnTo>
                    <a:pt x="690" y="2994"/>
                  </a:lnTo>
                  <a:lnTo>
                    <a:pt x="808" y="3152"/>
                  </a:lnTo>
                  <a:lnTo>
                    <a:pt x="946" y="3310"/>
                  </a:lnTo>
                  <a:lnTo>
                    <a:pt x="1084" y="3448"/>
                  </a:lnTo>
                  <a:lnTo>
                    <a:pt x="1241" y="3585"/>
                  </a:lnTo>
                  <a:lnTo>
                    <a:pt x="1399" y="3704"/>
                  </a:lnTo>
                  <a:lnTo>
                    <a:pt x="1556" y="3802"/>
                  </a:lnTo>
                  <a:lnTo>
                    <a:pt x="1793" y="3920"/>
                  </a:lnTo>
                  <a:lnTo>
                    <a:pt x="2009" y="3979"/>
                  </a:lnTo>
                  <a:lnTo>
                    <a:pt x="2226" y="4019"/>
                  </a:lnTo>
                  <a:lnTo>
                    <a:pt x="2423" y="3999"/>
                  </a:lnTo>
                  <a:lnTo>
                    <a:pt x="2600" y="3940"/>
                  </a:lnTo>
                  <a:lnTo>
                    <a:pt x="2758" y="3841"/>
                  </a:lnTo>
                  <a:lnTo>
                    <a:pt x="2876" y="3723"/>
                  </a:lnTo>
                  <a:lnTo>
                    <a:pt x="2994" y="3546"/>
                  </a:lnTo>
                  <a:lnTo>
                    <a:pt x="2600" y="3329"/>
                  </a:lnTo>
                  <a:lnTo>
                    <a:pt x="2522" y="3428"/>
                  </a:lnTo>
                  <a:lnTo>
                    <a:pt x="2423" y="3507"/>
                  </a:lnTo>
                  <a:lnTo>
                    <a:pt x="2305" y="3546"/>
                  </a:lnTo>
                  <a:lnTo>
                    <a:pt x="2167" y="3585"/>
                  </a:lnTo>
                  <a:lnTo>
                    <a:pt x="2029" y="3585"/>
                  </a:lnTo>
                  <a:lnTo>
                    <a:pt x="1872" y="3546"/>
                  </a:lnTo>
                  <a:lnTo>
                    <a:pt x="1714" y="3487"/>
                  </a:lnTo>
                  <a:lnTo>
                    <a:pt x="1556" y="3408"/>
                  </a:lnTo>
                  <a:lnTo>
                    <a:pt x="1438" y="3329"/>
                  </a:lnTo>
                  <a:lnTo>
                    <a:pt x="1320" y="3251"/>
                  </a:lnTo>
                  <a:lnTo>
                    <a:pt x="1084" y="3034"/>
                  </a:lnTo>
                  <a:lnTo>
                    <a:pt x="867" y="2778"/>
                  </a:lnTo>
                  <a:lnTo>
                    <a:pt x="690" y="2502"/>
                  </a:lnTo>
                  <a:lnTo>
                    <a:pt x="552" y="2207"/>
                  </a:lnTo>
                  <a:lnTo>
                    <a:pt x="434" y="1891"/>
                  </a:lnTo>
                  <a:lnTo>
                    <a:pt x="355" y="1596"/>
                  </a:lnTo>
                  <a:lnTo>
                    <a:pt x="335" y="1438"/>
                  </a:lnTo>
                  <a:lnTo>
                    <a:pt x="335" y="1300"/>
                  </a:lnTo>
                  <a:lnTo>
                    <a:pt x="335" y="1163"/>
                  </a:lnTo>
                  <a:lnTo>
                    <a:pt x="355" y="1025"/>
                  </a:lnTo>
                  <a:lnTo>
                    <a:pt x="394" y="906"/>
                  </a:lnTo>
                  <a:lnTo>
                    <a:pt x="434" y="808"/>
                  </a:lnTo>
                  <a:lnTo>
                    <a:pt x="493" y="709"/>
                  </a:lnTo>
                  <a:lnTo>
                    <a:pt x="552" y="631"/>
                  </a:lnTo>
                  <a:lnTo>
                    <a:pt x="611" y="572"/>
                  </a:lnTo>
                  <a:lnTo>
                    <a:pt x="690" y="512"/>
                  </a:lnTo>
                  <a:lnTo>
                    <a:pt x="788" y="473"/>
                  </a:lnTo>
                  <a:lnTo>
                    <a:pt x="887" y="434"/>
                  </a:lnTo>
                  <a:lnTo>
                    <a:pt x="1084" y="434"/>
                  </a:lnTo>
                  <a:lnTo>
                    <a:pt x="1202" y="453"/>
                  </a:lnTo>
                  <a:lnTo>
                    <a:pt x="1320" y="473"/>
                  </a:lnTo>
                  <a:lnTo>
                    <a:pt x="1438" y="532"/>
                  </a:lnTo>
                  <a:lnTo>
                    <a:pt x="1556" y="591"/>
                  </a:lnTo>
                  <a:lnTo>
                    <a:pt x="1753" y="729"/>
                  </a:lnTo>
                  <a:lnTo>
                    <a:pt x="1931" y="867"/>
                  </a:lnTo>
                  <a:lnTo>
                    <a:pt x="2108" y="1044"/>
                  </a:lnTo>
                  <a:lnTo>
                    <a:pt x="2265" y="1241"/>
                  </a:lnTo>
                  <a:lnTo>
                    <a:pt x="2403" y="1458"/>
                  </a:lnTo>
                  <a:lnTo>
                    <a:pt x="2522" y="1694"/>
                  </a:lnTo>
                  <a:lnTo>
                    <a:pt x="2620" y="1911"/>
                  </a:lnTo>
                  <a:lnTo>
                    <a:pt x="2699" y="2147"/>
                  </a:lnTo>
                  <a:lnTo>
                    <a:pt x="3053" y="2364"/>
                  </a:lnTo>
                  <a:lnTo>
                    <a:pt x="2975" y="2029"/>
                  </a:lnTo>
                  <a:lnTo>
                    <a:pt x="2837" y="1714"/>
                  </a:lnTo>
                  <a:lnTo>
                    <a:pt x="2699" y="1419"/>
                  </a:lnTo>
                  <a:lnTo>
                    <a:pt x="2502" y="1123"/>
                  </a:lnTo>
                  <a:lnTo>
                    <a:pt x="2305" y="847"/>
                  </a:lnTo>
                  <a:lnTo>
                    <a:pt x="2068" y="591"/>
                  </a:lnTo>
                  <a:lnTo>
                    <a:pt x="1832" y="394"/>
                  </a:lnTo>
                  <a:lnTo>
                    <a:pt x="1576" y="217"/>
                  </a:lnTo>
                  <a:lnTo>
                    <a:pt x="1399" y="138"/>
                  </a:lnTo>
                  <a:lnTo>
                    <a:pt x="1261" y="59"/>
                  </a:lnTo>
                  <a:lnTo>
                    <a:pt x="1103" y="20"/>
                  </a:lnTo>
                  <a:lnTo>
                    <a:pt x="9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555;p42">
              <a:extLst>
                <a:ext uri="{FF2B5EF4-FFF2-40B4-BE49-F238E27FC236}">
                  <a16:creationId xmlns:a16="http://schemas.microsoft.com/office/drawing/2014/main" id="{DC63728F-2DFD-5477-E72A-B1EC73BD06F6}"/>
                </a:ext>
              </a:extLst>
            </p:cNvPr>
            <p:cNvSpPr/>
            <p:nvPr/>
          </p:nvSpPr>
          <p:spPr>
            <a:xfrm>
              <a:off x="4592000" y="1615025"/>
              <a:ext cx="33500" cy="10850"/>
            </a:xfrm>
            <a:custGeom>
              <a:avLst/>
              <a:gdLst/>
              <a:ahLst/>
              <a:cxnLst/>
              <a:rect l="l" t="t" r="r" b="b"/>
              <a:pathLst>
                <a:path w="1340" h="434" extrusionOk="0">
                  <a:moveTo>
                    <a:pt x="473" y="0"/>
                  </a:moveTo>
                  <a:lnTo>
                    <a:pt x="0" y="276"/>
                  </a:lnTo>
                  <a:lnTo>
                    <a:pt x="118" y="335"/>
                  </a:lnTo>
                  <a:lnTo>
                    <a:pt x="237" y="394"/>
                  </a:lnTo>
                  <a:lnTo>
                    <a:pt x="355" y="414"/>
                  </a:lnTo>
                  <a:lnTo>
                    <a:pt x="473" y="434"/>
                  </a:lnTo>
                  <a:lnTo>
                    <a:pt x="670" y="434"/>
                  </a:lnTo>
                  <a:lnTo>
                    <a:pt x="768" y="394"/>
                  </a:lnTo>
                  <a:lnTo>
                    <a:pt x="867" y="355"/>
                  </a:lnTo>
                  <a:lnTo>
                    <a:pt x="1340" y="79"/>
                  </a:lnTo>
                  <a:lnTo>
                    <a:pt x="1241" y="119"/>
                  </a:lnTo>
                  <a:lnTo>
                    <a:pt x="1143" y="158"/>
                  </a:lnTo>
                  <a:lnTo>
                    <a:pt x="946" y="158"/>
                  </a:lnTo>
                  <a:lnTo>
                    <a:pt x="828" y="138"/>
                  </a:lnTo>
                  <a:lnTo>
                    <a:pt x="709" y="119"/>
                  </a:lnTo>
                  <a:lnTo>
                    <a:pt x="591" y="5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56;p42">
              <a:extLst>
                <a:ext uri="{FF2B5EF4-FFF2-40B4-BE49-F238E27FC236}">
                  <a16:creationId xmlns:a16="http://schemas.microsoft.com/office/drawing/2014/main" id="{6E377080-BF7E-E863-C432-EBE67CB4462E}"/>
                </a:ext>
              </a:extLst>
            </p:cNvPr>
            <p:cNvSpPr/>
            <p:nvPr/>
          </p:nvSpPr>
          <p:spPr>
            <a:xfrm>
              <a:off x="4561450" y="1542625"/>
              <a:ext cx="42400" cy="79325"/>
            </a:xfrm>
            <a:custGeom>
              <a:avLst/>
              <a:gdLst/>
              <a:ahLst/>
              <a:cxnLst/>
              <a:rect l="l" t="t" r="r" b="b"/>
              <a:pathLst>
                <a:path w="1696" h="3173" extrusionOk="0">
                  <a:moveTo>
                    <a:pt x="828" y="1"/>
                  </a:moveTo>
                  <a:lnTo>
                    <a:pt x="750" y="40"/>
                  </a:lnTo>
                  <a:lnTo>
                    <a:pt x="742" y="47"/>
                  </a:lnTo>
                  <a:lnTo>
                    <a:pt x="828" y="1"/>
                  </a:lnTo>
                  <a:close/>
                  <a:moveTo>
                    <a:pt x="742" y="47"/>
                  </a:moveTo>
                  <a:lnTo>
                    <a:pt x="356" y="257"/>
                  </a:lnTo>
                  <a:lnTo>
                    <a:pt x="277" y="316"/>
                  </a:lnTo>
                  <a:lnTo>
                    <a:pt x="198" y="395"/>
                  </a:lnTo>
                  <a:lnTo>
                    <a:pt x="139" y="473"/>
                  </a:lnTo>
                  <a:lnTo>
                    <a:pt x="99" y="572"/>
                  </a:lnTo>
                  <a:lnTo>
                    <a:pt x="60" y="670"/>
                  </a:lnTo>
                  <a:lnTo>
                    <a:pt x="21" y="789"/>
                  </a:lnTo>
                  <a:lnTo>
                    <a:pt x="1" y="907"/>
                  </a:lnTo>
                  <a:lnTo>
                    <a:pt x="1" y="1045"/>
                  </a:lnTo>
                  <a:lnTo>
                    <a:pt x="1" y="1202"/>
                  </a:lnTo>
                  <a:lnTo>
                    <a:pt x="21" y="1360"/>
                  </a:lnTo>
                  <a:lnTo>
                    <a:pt x="99" y="1655"/>
                  </a:lnTo>
                  <a:lnTo>
                    <a:pt x="198" y="1970"/>
                  </a:lnTo>
                  <a:lnTo>
                    <a:pt x="356" y="2266"/>
                  </a:lnTo>
                  <a:lnTo>
                    <a:pt x="533" y="2542"/>
                  </a:lnTo>
                  <a:lnTo>
                    <a:pt x="730" y="2778"/>
                  </a:lnTo>
                  <a:lnTo>
                    <a:pt x="966" y="2995"/>
                  </a:lnTo>
                  <a:lnTo>
                    <a:pt x="1084" y="3093"/>
                  </a:lnTo>
                  <a:lnTo>
                    <a:pt x="1222" y="3172"/>
                  </a:lnTo>
                  <a:lnTo>
                    <a:pt x="1695" y="2896"/>
                  </a:lnTo>
                  <a:lnTo>
                    <a:pt x="1557" y="2818"/>
                  </a:lnTo>
                  <a:lnTo>
                    <a:pt x="1439" y="2719"/>
                  </a:lnTo>
                  <a:lnTo>
                    <a:pt x="1203" y="2502"/>
                  </a:lnTo>
                  <a:lnTo>
                    <a:pt x="1006" y="2266"/>
                  </a:lnTo>
                  <a:lnTo>
                    <a:pt x="828" y="1990"/>
                  </a:lnTo>
                  <a:lnTo>
                    <a:pt x="671" y="1695"/>
                  </a:lnTo>
                  <a:lnTo>
                    <a:pt x="553" y="1380"/>
                  </a:lnTo>
                  <a:lnTo>
                    <a:pt x="493" y="1084"/>
                  </a:lnTo>
                  <a:lnTo>
                    <a:pt x="474" y="926"/>
                  </a:lnTo>
                  <a:lnTo>
                    <a:pt x="474" y="789"/>
                  </a:lnTo>
                  <a:lnTo>
                    <a:pt x="474" y="631"/>
                  </a:lnTo>
                  <a:lnTo>
                    <a:pt x="493" y="513"/>
                  </a:lnTo>
                  <a:lnTo>
                    <a:pt x="533" y="395"/>
                  </a:lnTo>
                  <a:lnTo>
                    <a:pt x="572" y="296"/>
                  </a:lnTo>
                  <a:lnTo>
                    <a:pt x="612" y="198"/>
                  </a:lnTo>
                  <a:lnTo>
                    <a:pt x="671" y="119"/>
                  </a:lnTo>
                  <a:lnTo>
                    <a:pt x="742" y="47"/>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557;p42">
              <a:extLst>
                <a:ext uri="{FF2B5EF4-FFF2-40B4-BE49-F238E27FC236}">
                  <a16:creationId xmlns:a16="http://schemas.microsoft.com/office/drawing/2014/main" id="{988E4B3C-BB50-E31E-9DFC-507FF288C4DE}"/>
                </a:ext>
              </a:extLst>
            </p:cNvPr>
            <p:cNvSpPr/>
            <p:nvPr/>
          </p:nvSpPr>
          <p:spPr>
            <a:xfrm>
              <a:off x="4564425" y="1529825"/>
              <a:ext cx="76850" cy="65525"/>
            </a:xfrm>
            <a:custGeom>
              <a:avLst/>
              <a:gdLst/>
              <a:ahLst/>
              <a:cxnLst/>
              <a:rect l="l" t="t" r="r" b="b"/>
              <a:pathLst>
                <a:path w="3074" h="2621" extrusionOk="0">
                  <a:moveTo>
                    <a:pt x="104" y="314"/>
                  </a:moveTo>
                  <a:lnTo>
                    <a:pt x="99" y="316"/>
                  </a:lnTo>
                  <a:lnTo>
                    <a:pt x="0" y="375"/>
                  </a:lnTo>
                  <a:lnTo>
                    <a:pt x="104" y="314"/>
                  </a:lnTo>
                  <a:close/>
                  <a:moveTo>
                    <a:pt x="709" y="1"/>
                  </a:moveTo>
                  <a:lnTo>
                    <a:pt x="571" y="40"/>
                  </a:lnTo>
                  <a:lnTo>
                    <a:pt x="473" y="99"/>
                  </a:lnTo>
                  <a:lnTo>
                    <a:pt x="104" y="314"/>
                  </a:lnTo>
                  <a:lnTo>
                    <a:pt x="104" y="314"/>
                  </a:lnTo>
                  <a:lnTo>
                    <a:pt x="237" y="276"/>
                  </a:lnTo>
                  <a:lnTo>
                    <a:pt x="493" y="276"/>
                  </a:lnTo>
                  <a:lnTo>
                    <a:pt x="631" y="296"/>
                  </a:lnTo>
                  <a:lnTo>
                    <a:pt x="788" y="335"/>
                  </a:lnTo>
                  <a:lnTo>
                    <a:pt x="946" y="394"/>
                  </a:lnTo>
                  <a:lnTo>
                    <a:pt x="1103" y="473"/>
                  </a:lnTo>
                  <a:lnTo>
                    <a:pt x="1359" y="651"/>
                  </a:lnTo>
                  <a:lnTo>
                    <a:pt x="1615" y="867"/>
                  </a:lnTo>
                  <a:lnTo>
                    <a:pt x="1832" y="1104"/>
                  </a:lnTo>
                  <a:lnTo>
                    <a:pt x="2049" y="1379"/>
                  </a:lnTo>
                  <a:lnTo>
                    <a:pt x="2226" y="1675"/>
                  </a:lnTo>
                  <a:lnTo>
                    <a:pt x="2384" y="1990"/>
                  </a:lnTo>
                  <a:lnTo>
                    <a:pt x="2502" y="2305"/>
                  </a:lnTo>
                  <a:lnTo>
                    <a:pt x="2600" y="2620"/>
                  </a:lnTo>
                  <a:lnTo>
                    <a:pt x="3073" y="2345"/>
                  </a:lnTo>
                  <a:lnTo>
                    <a:pt x="2975" y="2029"/>
                  </a:lnTo>
                  <a:lnTo>
                    <a:pt x="2856" y="1714"/>
                  </a:lnTo>
                  <a:lnTo>
                    <a:pt x="2699" y="1399"/>
                  </a:lnTo>
                  <a:lnTo>
                    <a:pt x="2522" y="1104"/>
                  </a:lnTo>
                  <a:lnTo>
                    <a:pt x="2305" y="848"/>
                  </a:lnTo>
                  <a:lnTo>
                    <a:pt x="2088" y="591"/>
                  </a:lnTo>
                  <a:lnTo>
                    <a:pt x="1832" y="375"/>
                  </a:lnTo>
                  <a:lnTo>
                    <a:pt x="1576" y="197"/>
                  </a:lnTo>
                  <a:lnTo>
                    <a:pt x="1418" y="119"/>
                  </a:lnTo>
                  <a:lnTo>
                    <a:pt x="1261" y="60"/>
                  </a:lnTo>
                  <a:lnTo>
                    <a:pt x="1103" y="20"/>
                  </a:lnTo>
                  <a:lnTo>
                    <a:pt x="965"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558;p42">
              <a:extLst>
                <a:ext uri="{FF2B5EF4-FFF2-40B4-BE49-F238E27FC236}">
                  <a16:creationId xmlns:a16="http://schemas.microsoft.com/office/drawing/2014/main" id="{FD474B87-1119-C04B-70E5-7F124D89A6A6}"/>
                </a:ext>
              </a:extLst>
            </p:cNvPr>
            <p:cNvSpPr/>
            <p:nvPr/>
          </p:nvSpPr>
          <p:spPr>
            <a:xfrm>
              <a:off x="4553100" y="1536725"/>
              <a:ext cx="76350" cy="100000"/>
            </a:xfrm>
            <a:custGeom>
              <a:avLst/>
              <a:gdLst/>
              <a:ahLst/>
              <a:cxnLst/>
              <a:rect l="l" t="t" r="r" b="b"/>
              <a:pathLst>
                <a:path w="3054" h="4000" extrusionOk="0">
                  <a:moveTo>
                    <a:pt x="690" y="0"/>
                  </a:moveTo>
                  <a:lnTo>
                    <a:pt x="571" y="40"/>
                  </a:lnTo>
                  <a:lnTo>
                    <a:pt x="453" y="99"/>
                  </a:lnTo>
                  <a:lnTo>
                    <a:pt x="355" y="158"/>
                  </a:lnTo>
                  <a:lnTo>
                    <a:pt x="256" y="256"/>
                  </a:lnTo>
                  <a:lnTo>
                    <a:pt x="177" y="355"/>
                  </a:lnTo>
                  <a:lnTo>
                    <a:pt x="118" y="473"/>
                  </a:lnTo>
                  <a:lnTo>
                    <a:pt x="59" y="611"/>
                  </a:lnTo>
                  <a:lnTo>
                    <a:pt x="20" y="749"/>
                  </a:lnTo>
                  <a:lnTo>
                    <a:pt x="0" y="926"/>
                  </a:lnTo>
                  <a:lnTo>
                    <a:pt x="0" y="1103"/>
                  </a:lnTo>
                  <a:lnTo>
                    <a:pt x="0" y="1281"/>
                  </a:lnTo>
                  <a:lnTo>
                    <a:pt x="20" y="1478"/>
                  </a:lnTo>
                  <a:lnTo>
                    <a:pt x="59" y="1675"/>
                  </a:lnTo>
                  <a:lnTo>
                    <a:pt x="118" y="1872"/>
                  </a:lnTo>
                  <a:lnTo>
                    <a:pt x="177" y="2069"/>
                  </a:lnTo>
                  <a:lnTo>
                    <a:pt x="256" y="2246"/>
                  </a:lnTo>
                  <a:lnTo>
                    <a:pt x="453" y="2620"/>
                  </a:lnTo>
                  <a:lnTo>
                    <a:pt x="670" y="2975"/>
                  </a:lnTo>
                  <a:lnTo>
                    <a:pt x="808" y="3152"/>
                  </a:lnTo>
                  <a:lnTo>
                    <a:pt x="946" y="3290"/>
                  </a:lnTo>
                  <a:lnTo>
                    <a:pt x="1084" y="3447"/>
                  </a:lnTo>
                  <a:lnTo>
                    <a:pt x="1241" y="3566"/>
                  </a:lnTo>
                  <a:lnTo>
                    <a:pt x="1399" y="3684"/>
                  </a:lnTo>
                  <a:lnTo>
                    <a:pt x="1556" y="3782"/>
                  </a:lnTo>
                  <a:lnTo>
                    <a:pt x="1793" y="3901"/>
                  </a:lnTo>
                  <a:lnTo>
                    <a:pt x="2009" y="3979"/>
                  </a:lnTo>
                  <a:lnTo>
                    <a:pt x="2226" y="3999"/>
                  </a:lnTo>
                  <a:lnTo>
                    <a:pt x="2423" y="3979"/>
                  </a:lnTo>
                  <a:lnTo>
                    <a:pt x="2600" y="3940"/>
                  </a:lnTo>
                  <a:lnTo>
                    <a:pt x="2738" y="3841"/>
                  </a:lnTo>
                  <a:lnTo>
                    <a:pt x="2876" y="3704"/>
                  </a:lnTo>
                  <a:lnTo>
                    <a:pt x="2975" y="3546"/>
                  </a:lnTo>
                  <a:lnTo>
                    <a:pt x="2600" y="3329"/>
                  </a:lnTo>
                  <a:lnTo>
                    <a:pt x="2521" y="3428"/>
                  </a:lnTo>
                  <a:lnTo>
                    <a:pt x="2403" y="3487"/>
                  </a:lnTo>
                  <a:lnTo>
                    <a:pt x="2285" y="3546"/>
                  </a:lnTo>
                  <a:lnTo>
                    <a:pt x="2167" y="3566"/>
                  </a:lnTo>
                  <a:lnTo>
                    <a:pt x="2029" y="3566"/>
                  </a:lnTo>
                  <a:lnTo>
                    <a:pt x="1871" y="3546"/>
                  </a:lnTo>
                  <a:lnTo>
                    <a:pt x="1714" y="3487"/>
                  </a:lnTo>
                  <a:lnTo>
                    <a:pt x="1556" y="3408"/>
                  </a:lnTo>
                  <a:lnTo>
                    <a:pt x="1418" y="3329"/>
                  </a:lnTo>
                  <a:lnTo>
                    <a:pt x="1300" y="3231"/>
                  </a:lnTo>
                  <a:lnTo>
                    <a:pt x="1064" y="3014"/>
                  </a:lnTo>
                  <a:lnTo>
                    <a:pt x="867" y="2778"/>
                  </a:lnTo>
                  <a:lnTo>
                    <a:pt x="690" y="2502"/>
                  </a:lnTo>
                  <a:lnTo>
                    <a:pt x="532" y="2206"/>
                  </a:lnTo>
                  <a:lnTo>
                    <a:pt x="433" y="1891"/>
                  </a:lnTo>
                  <a:lnTo>
                    <a:pt x="355" y="1596"/>
                  </a:lnTo>
                  <a:lnTo>
                    <a:pt x="335" y="1438"/>
                  </a:lnTo>
                  <a:lnTo>
                    <a:pt x="335" y="1281"/>
                  </a:lnTo>
                  <a:lnTo>
                    <a:pt x="335" y="1143"/>
                  </a:lnTo>
                  <a:lnTo>
                    <a:pt x="355" y="1025"/>
                  </a:lnTo>
                  <a:lnTo>
                    <a:pt x="394" y="906"/>
                  </a:lnTo>
                  <a:lnTo>
                    <a:pt x="433" y="788"/>
                  </a:lnTo>
                  <a:lnTo>
                    <a:pt x="473" y="709"/>
                  </a:lnTo>
                  <a:lnTo>
                    <a:pt x="532" y="631"/>
                  </a:lnTo>
                  <a:lnTo>
                    <a:pt x="611" y="552"/>
                  </a:lnTo>
                  <a:lnTo>
                    <a:pt x="690" y="493"/>
                  </a:lnTo>
                  <a:lnTo>
                    <a:pt x="768" y="453"/>
                  </a:lnTo>
                  <a:lnTo>
                    <a:pt x="867" y="434"/>
                  </a:lnTo>
                  <a:lnTo>
                    <a:pt x="965" y="414"/>
                  </a:lnTo>
                  <a:lnTo>
                    <a:pt x="1084" y="414"/>
                  </a:lnTo>
                  <a:lnTo>
                    <a:pt x="1202" y="434"/>
                  </a:lnTo>
                  <a:lnTo>
                    <a:pt x="1320" y="473"/>
                  </a:lnTo>
                  <a:lnTo>
                    <a:pt x="1438" y="532"/>
                  </a:lnTo>
                  <a:lnTo>
                    <a:pt x="1556" y="591"/>
                  </a:lnTo>
                  <a:lnTo>
                    <a:pt x="1753" y="709"/>
                  </a:lnTo>
                  <a:lnTo>
                    <a:pt x="1931" y="867"/>
                  </a:lnTo>
                  <a:lnTo>
                    <a:pt x="2108" y="1044"/>
                  </a:lnTo>
                  <a:lnTo>
                    <a:pt x="2246" y="1241"/>
                  </a:lnTo>
                  <a:lnTo>
                    <a:pt x="2403" y="1458"/>
                  </a:lnTo>
                  <a:lnTo>
                    <a:pt x="2521" y="1675"/>
                  </a:lnTo>
                  <a:lnTo>
                    <a:pt x="2620" y="1911"/>
                  </a:lnTo>
                  <a:lnTo>
                    <a:pt x="2699" y="2147"/>
                  </a:lnTo>
                  <a:lnTo>
                    <a:pt x="3053" y="2344"/>
                  </a:lnTo>
                  <a:lnTo>
                    <a:pt x="2955" y="2029"/>
                  </a:lnTo>
                  <a:lnTo>
                    <a:pt x="2837" y="1714"/>
                  </a:lnTo>
                  <a:lnTo>
                    <a:pt x="2679" y="1399"/>
                  </a:lnTo>
                  <a:lnTo>
                    <a:pt x="2502" y="1103"/>
                  </a:lnTo>
                  <a:lnTo>
                    <a:pt x="2285" y="828"/>
                  </a:lnTo>
                  <a:lnTo>
                    <a:pt x="2068" y="591"/>
                  </a:lnTo>
                  <a:lnTo>
                    <a:pt x="1812" y="375"/>
                  </a:lnTo>
                  <a:lnTo>
                    <a:pt x="1556" y="197"/>
                  </a:lnTo>
                  <a:lnTo>
                    <a:pt x="1399" y="118"/>
                  </a:lnTo>
                  <a:lnTo>
                    <a:pt x="1241" y="59"/>
                  </a:lnTo>
                  <a:lnTo>
                    <a:pt x="1103"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59;p42">
              <a:extLst>
                <a:ext uri="{FF2B5EF4-FFF2-40B4-BE49-F238E27FC236}">
                  <a16:creationId xmlns:a16="http://schemas.microsoft.com/office/drawing/2014/main" id="{2CCFC872-E7D6-5FE1-B022-05F860779721}"/>
                </a:ext>
              </a:extLst>
            </p:cNvPr>
            <p:cNvSpPr/>
            <p:nvPr/>
          </p:nvSpPr>
          <p:spPr>
            <a:xfrm>
              <a:off x="4674225" y="1571200"/>
              <a:ext cx="33525" cy="10850"/>
            </a:xfrm>
            <a:custGeom>
              <a:avLst/>
              <a:gdLst/>
              <a:ahLst/>
              <a:cxnLst/>
              <a:rect l="l" t="t" r="r" b="b"/>
              <a:pathLst>
                <a:path w="1341" h="434" extrusionOk="0">
                  <a:moveTo>
                    <a:pt x="474" y="0"/>
                  </a:moveTo>
                  <a:lnTo>
                    <a:pt x="1" y="256"/>
                  </a:lnTo>
                  <a:lnTo>
                    <a:pt x="119" y="335"/>
                  </a:lnTo>
                  <a:lnTo>
                    <a:pt x="237" y="374"/>
                  </a:lnTo>
                  <a:lnTo>
                    <a:pt x="355" y="414"/>
                  </a:lnTo>
                  <a:lnTo>
                    <a:pt x="474" y="434"/>
                  </a:lnTo>
                  <a:lnTo>
                    <a:pt x="572" y="434"/>
                  </a:lnTo>
                  <a:lnTo>
                    <a:pt x="690" y="414"/>
                  </a:lnTo>
                  <a:lnTo>
                    <a:pt x="769" y="394"/>
                  </a:lnTo>
                  <a:lnTo>
                    <a:pt x="868" y="355"/>
                  </a:lnTo>
                  <a:lnTo>
                    <a:pt x="1340" y="79"/>
                  </a:lnTo>
                  <a:lnTo>
                    <a:pt x="1340" y="79"/>
                  </a:lnTo>
                  <a:lnTo>
                    <a:pt x="1242" y="118"/>
                  </a:lnTo>
                  <a:lnTo>
                    <a:pt x="1163" y="138"/>
                  </a:lnTo>
                  <a:lnTo>
                    <a:pt x="1045" y="158"/>
                  </a:lnTo>
                  <a:lnTo>
                    <a:pt x="946" y="158"/>
                  </a:lnTo>
                  <a:lnTo>
                    <a:pt x="828" y="138"/>
                  </a:lnTo>
                  <a:lnTo>
                    <a:pt x="710" y="99"/>
                  </a:lnTo>
                  <a:lnTo>
                    <a:pt x="592" y="59"/>
                  </a:lnTo>
                  <a:lnTo>
                    <a:pt x="474"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60;p42">
              <a:extLst>
                <a:ext uri="{FF2B5EF4-FFF2-40B4-BE49-F238E27FC236}">
                  <a16:creationId xmlns:a16="http://schemas.microsoft.com/office/drawing/2014/main" id="{D7AC029F-D2D7-177C-BE70-12D84244340F}"/>
                </a:ext>
              </a:extLst>
            </p:cNvPr>
            <p:cNvSpPr/>
            <p:nvPr/>
          </p:nvSpPr>
          <p:spPr>
            <a:xfrm>
              <a:off x="4635325" y="1492400"/>
              <a:ext cx="76350" cy="100475"/>
            </a:xfrm>
            <a:custGeom>
              <a:avLst/>
              <a:gdLst/>
              <a:ahLst/>
              <a:cxnLst/>
              <a:rect l="l" t="t" r="r" b="b"/>
              <a:pathLst>
                <a:path w="3054" h="4019" extrusionOk="0">
                  <a:moveTo>
                    <a:pt x="828" y="0"/>
                  </a:moveTo>
                  <a:lnTo>
                    <a:pt x="690" y="20"/>
                  </a:lnTo>
                  <a:lnTo>
                    <a:pt x="572" y="60"/>
                  </a:lnTo>
                  <a:lnTo>
                    <a:pt x="454" y="99"/>
                  </a:lnTo>
                  <a:lnTo>
                    <a:pt x="355" y="178"/>
                  </a:lnTo>
                  <a:lnTo>
                    <a:pt x="257" y="257"/>
                  </a:lnTo>
                  <a:lnTo>
                    <a:pt x="178" y="355"/>
                  </a:lnTo>
                  <a:lnTo>
                    <a:pt x="119" y="473"/>
                  </a:lnTo>
                  <a:lnTo>
                    <a:pt x="60" y="611"/>
                  </a:lnTo>
                  <a:lnTo>
                    <a:pt x="20" y="769"/>
                  </a:lnTo>
                  <a:lnTo>
                    <a:pt x="1" y="926"/>
                  </a:lnTo>
                  <a:lnTo>
                    <a:pt x="1" y="1104"/>
                  </a:lnTo>
                  <a:lnTo>
                    <a:pt x="1" y="1301"/>
                  </a:lnTo>
                  <a:lnTo>
                    <a:pt x="20" y="1478"/>
                  </a:lnTo>
                  <a:lnTo>
                    <a:pt x="60" y="1675"/>
                  </a:lnTo>
                  <a:lnTo>
                    <a:pt x="119" y="1872"/>
                  </a:lnTo>
                  <a:lnTo>
                    <a:pt x="178" y="2069"/>
                  </a:lnTo>
                  <a:lnTo>
                    <a:pt x="257" y="2266"/>
                  </a:lnTo>
                  <a:lnTo>
                    <a:pt x="454" y="2640"/>
                  </a:lnTo>
                  <a:lnTo>
                    <a:pt x="690" y="2995"/>
                  </a:lnTo>
                  <a:lnTo>
                    <a:pt x="808" y="3152"/>
                  </a:lnTo>
                  <a:lnTo>
                    <a:pt x="946" y="3310"/>
                  </a:lnTo>
                  <a:lnTo>
                    <a:pt x="1084" y="3448"/>
                  </a:lnTo>
                  <a:lnTo>
                    <a:pt x="1242" y="3586"/>
                  </a:lnTo>
                  <a:lnTo>
                    <a:pt x="1399" y="3704"/>
                  </a:lnTo>
                  <a:lnTo>
                    <a:pt x="1557" y="3802"/>
                  </a:lnTo>
                  <a:lnTo>
                    <a:pt x="1793" y="3920"/>
                  </a:lnTo>
                  <a:lnTo>
                    <a:pt x="2010" y="3979"/>
                  </a:lnTo>
                  <a:lnTo>
                    <a:pt x="2227" y="4019"/>
                  </a:lnTo>
                  <a:lnTo>
                    <a:pt x="2424" y="3999"/>
                  </a:lnTo>
                  <a:lnTo>
                    <a:pt x="2601" y="3940"/>
                  </a:lnTo>
                  <a:lnTo>
                    <a:pt x="2758" y="3861"/>
                  </a:lnTo>
                  <a:lnTo>
                    <a:pt x="2877" y="3723"/>
                  </a:lnTo>
                  <a:lnTo>
                    <a:pt x="2995" y="3546"/>
                  </a:lnTo>
                  <a:lnTo>
                    <a:pt x="2601" y="3329"/>
                  </a:lnTo>
                  <a:lnTo>
                    <a:pt x="2522" y="3428"/>
                  </a:lnTo>
                  <a:lnTo>
                    <a:pt x="2424" y="3507"/>
                  </a:lnTo>
                  <a:lnTo>
                    <a:pt x="2305" y="3546"/>
                  </a:lnTo>
                  <a:lnTo>
                    <a:pt x="2168" y="3586"/>
                  </a:lnTo>
                  <a:lnTo>
                    <a:pt x="2030" y="3586"/>
                  </a:lnTo>
                  <a:lnTo>
                    <a:pt x="1872" y="3546"/>
                  </a:lnTo>
                  <a:lnTo>
                    <a:pt x="1714" y="3507"/>
                  </a:lnTo>
                  <a:lnTo>
                    <a:pt x="1557" y="3408"/>
                  </a:lnTo>
                  <a:lnTo>
                    <a:pt x="1419" y="3329"/>
                  </a:lnTo>
                  <a:lnTo>
                    <a:pt x="1301" y="3251"/>
                  </a:lnTo>
                  <a:lnTo>
                    <a:pt x="1084" y="3034"/>
                  </a:lnTo>
                  <a:lnTo>
                    <a:pt x="867" y="2778"/>
                  </a:lnTo>
                  <a:lnTo>
                    <a:pt x="690" y="2502"/>
                  </a:lnTo>
                  <a:lnTo>
                    <a:pt x="533" y="2207"/>
                  </a:lnTo>
                  <a:lnTo>
                    <a:pt x="434" y="1911"/>
                  </a:lnTo>
                  <a:lnTo>
                    <a:pt x="355" y="1596"/>
                  </a:lnTo>
                  <a:lnTo>
                    <a:pt x="336" y="1458"/>
                  </a:lnTo>
                  <a:lnTo>
                    <a:pt x="336" y="1301"/>
                  </a:lnTo>
                  <a:lnTo>
                    <a:pt x="336" y="1163"/>
                  </a:lnTo>
                  <a:lnTo>
                    <a:pt x="355" y="1025"/>
                  </a:lnTo>
                  <a:lnTo>
                    <a:pt x="395" y="907"/>
                  </a:lnTo>
                  <a:lnTo>
                    <a:pt x="434" y="808"/>
                  </a:lnTo>
                  <a:lnTo>
                    <a:pt x="473" y="710"/>
                  </a:lnTo>
                  <a:lnTo>
                    <a:pt x="552" y="631"/>
                  </a:lnTo>
                  <a:lnTo>
                    <a:pt x="611" y="572"/>
                  </a:lnTo>
                  <a:lnTo>
                    <a:pt x="690" y="513"/>
                  </a:lnTo>
                  <a:lnTo>
                    <a:pt x="789" y="473"/>
                  </a:lnTo>
                  <a:lnTo>
                    <a:pt x="867" y="454"/>
                  </a:lnTo>
                  <a:lnTo>
                    <a:pt x="986" y="434"/>
                  </a:lnTo>
                  <a:lnTo>
                    <a:pt x="1084" y="434"/>
                  </a:lnTo>
                  <a:lnTo>
                    <a:pt x="1202" y="454"/>
                  </a:lnTo>
                  <a:lnTo>
                    <a:pt x="1320" y="493"/>
                  </a:lnTo>
                  <a:lnTo>
                    <a:pt x="1439" y="532"/>
                  </a:lnTo>
                  <a:lnTo>
                    <a:pt x="1557" y="591"/>
                  </a:lnTo>
                  <a:lnTo>
                    <a:pt x="1754" y="729"/>
                  </a:lnTo>
                  <a:lnTo>
                    <a:pt x="1931" y="887"/>
                  </a:lnTo>
                  <a:lnTo>
                    <a:pt x="2108" y="1064"/>
                  </a:lnTo>
                  <a:lnTo>
                    <a:pt x="2266" y="1261"/>
                  </a:lnTo>
                  <a:lnTo>
                    <a:pt x="2404" y="1458"/>
                  </a:lnTo>
                  <a:lnTo>
                    <a:pt x="2522" y="1694"/>
                  </a:lnTo>
                  <a:lnTo>
                    <a:pt x="2621" y="1911"/>
                  </a:lnTo>
                  <a:lnTo>
                    <a:pt x="2699" y="2148"/>
                  </a:lnTo>
                  <a:lnTo>
                    <a:pt x="3054" y="2364"/>
                  </a:lnTo>
                  <a:lnTo>
                    <a:pt x="2955" y="2049"/>
                  </a:lnTo>
                  <a:lnTo>
                    <a:pt x="2837" y="1714"/>
                  </a:lnTo>
                  <a:lnTo>
                    <a:pt x="2680" y="1419"/>
                  </a:lnTo>
                  <a:lnTo>
                    <a:pt x="2502" y="1123"/>
                  </a:lnTo>
                  <a:lnTo>
                    <a:pt x="2286" y="847"/>
                  </a:lnTo>
                  <a:lnTo>
                    <a:pt x="2069" y="611"/>
                  </a:lnTo>
                  <a:lnTo>
                    <a:pt x="1813" y="394"/>
                  </a:lnTo>
                  <a:lnTo>
                    <a:pt x="1557" y="217"/>
                  </a:lnTo>
                  <a:lnTo>
                    <a:pt x="1399" y="138"/>
                  </a:lnTo>
                  <a:lnTo>
                    <a:pt x="1242" y="79"/>
                  </a:lnTo>
                  <a:lnTo>
                    <a:pt x="1104"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61;p42">
              <a:extLst>
                <a:ext uri="{FF2B5EF4-FFF2-40B4-BE49-F238E27FC236}">
                  <a16:creationId xmlns:a16="http://schemas.microsoft.com/office/drawing/2014/main" id="{01B67387-F5D0-B51B-B499-79FFF108DB07}"/>
                </a:ext>
              </a:extLst>
            </p:cNvPr>
            <p:cNvSpPr/>
            <p:nvPr/>
          </p:nvSpPr>
          <p:spPr>
            <a:xfrm>
              <a:off x="4748100" y="1523425"/>
              <a:ext cx="33525" cy="11350"/>
            </a:xfrm>
            <a:custGeom>
              <a:avLst/>
              <a:gdLst/>
              <a:ahLst/>
              <a:cxnLst/>
              <a:rect l="l" t="t" r="r" b="b"/>
              <a:pathLst>
                <a:path w="1341" h="454" extrusionOk="0">
                  <a:moveTo>
                    <a:pt x="1340" y="79"/>
                  </a:moveTo>
                  <a:lnTo>
                    <a:pt x="1237" y="139"/>
                  </a:lnTo>
                  <a:lnTo>
                    <a:pt x="1237" y="139"/>
                  </a:lnTo>
                  <a:lnTo>
                    <a:pt x="1242" y="138"/>
                  </a:lnTo>
                  <a:lnTo>
                    <a:pt x="1340" y="79"/>
                  </a:lnTo>
                  <a:close/>
                  <a:moveTo>
                    <a:pt x="473" y="0"/>
                  </a:moveTo>
                  <a:lnTo>
                    <a:pt x="1" y="276"/>
                  </a:lnTo>
                  <a:lnTo>
                    <a:pt x="119" y="335"/>
                  </a:lnTo>
                  <a:lnTo>
                    <a:pt x="237" y="394"/>
                  </a:lnTo>
                  <a:lnTo>
                    <a:pt x="355" y="434"/>
                  </a:lnTo>
                  <a:lnTo>
                    <a:pt x="473" y="434"/>
                  </a:lnTo>
                  <a:lnTo>
                    <a:pt x="572" y="453"/>
                  </a:lnTo>
                  <a:lnTo>
                    <a:pt x="670" y="434"/>
                  </a:lnTo>
                  <a:lnTo>
                    <a:pt x="769" y="394"/>
                  </a:lnTo>
                  <a:lnTo>
                    <a:pt x="867" y="355"/>
                  </a:lnTo>
                  <a:lnTo>
                    <a:pt x="1237" y="139"/>
                  </a:lnTo>
                  <a:lnTo>
                    <a:pt x="1237" y="139"/>
                  </a:lnTo>
                  <a:lnTo>
                    <a:pt x="1143" y="158"/>
                  </a:lnTo>
                  <a:lnTo>
                    <a:pt x="1045" y="178"/>
                  </a:lnTo>
                  <a:lnTo>
                    <a:pt x="946" y="158"/>
                  </a:lnTo>
                  <a:lnTo>
                    <a:pt x="828" y="158"/>
                  </a:lnTo>
                  <a:lnTo>
                    <a:pt x="710" y="119"/>
                  </a:lnTo>
                  <a:lnTo>
                    <a:pt x="592" y="7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62;p42">
              <a:extLst>
                <a:ext uri="{FF2B5EF4-FFF2-40B4-BE49-F238E27FC236}">
                  <a16:creationId xmlns:a16="http://schemas.microsoft.com/office/drawing/2014/main" id="{66F00AD4-8300-7508-BF21-0738B1512D39}"/>
                </a:ext>
              </a:extLst>
            </p:cNvPr>
            <p:cNvSpPr/>
            <p:nvPr/>
          </p:nvSpPr>
          <p:spPr>
            <a:xfrm>
              <a:off x="4709200" y="1445125"/>
              <a:ext cx="76350" cy="100000"/>
            </a:xfrm>
            <a:custGeom>
              <a:avLst/>
              <a:gdLst/>
              <a:ahLst/>
              <a:cxnLst/>
              <a:rect l="l" t="t" r="r" b="b"/>
              <a:pathLst>
                <a:path w="3054" h="4000" extrusionOk="0">
                  <a:moveTo>
                    <a:pt x="808" y="0"/>
                  </a:moveTo>
                  <a:lnTo>
                    <a:pt x="690" y="20"/>
                  </a:lnTo>
                  <a:lnTo>
                    <a:pt x="572" y="40"/>
                  </a:lnTo>
                  <a:lnTo>
                    <a:pt x="453" y="99"/>
                  </a:lnTo>
                  <a:lnTo>
                    <a:pt x="355" y="158"/>
                  </a:lnTo>
                  <a:lnTo>
                    <a:pt x="257" y="256"/>
                  </a:lnTo>
                  <a:lnTo>
                    <a:pt x="178" y="355"/>
                  </a:lnTo>
                  <a:lnTo>
                    <a:pt x="119" y="473"/>
                  </a:lnTo>
                  <a:lnTo>
                    <a:pt x="60" y="611"/>
                  </a:lnTo>
                  <a:lnTo>
                    <a:pt x="20" y="749"/>
                  </a:lnTo>
                  <a:lnTo>
                    <a:pt x="0" y="926"/>
                  </a:lnTo>
                  <a:lnTo>
                    <a:pt x="0" y="1104"/>
                  </a:lnTo>
                  <a:lnTo>
                    <a:pt x="0" y="1281"/>
                  </a:lnTo>
                  <a:lnTo>
                    <a:pt x="20" y="1478"/>
                  </a:lnTo>
                  <a:lnTo>
                    <a:pt x="60" y="1675"/>
                  </a:lnTo>
                  <a:lnTo>
                    <a:pt x="119" y="1872"/>
                  </a:lnTo>
                  <a:lnTo>
                    <a:pt x="178" y="2069"/>
                  </a:lnTo>
                  <a:lnTo>
                    <a:pt x="257" y="2266"/>
                  </a:lnTo>
                  <a:lnTo>
                    <a:pt x="453" y="2640"/>
                  </a:lnTo>
                  <a:lnTo>
                    <a:pt x="670" y="2995"/>
                  </a:lnTo>
                  <a:lnTo>
                    <a:pt x="808" y="3152"/>
                  </a:lnTo>
                  <a:lnTo>
                    <a:pt x="946" y="3310"/>
                  </a:lnTo>
                  <a:lnTo>
                    <a:pt x="1084" y="3448"/>
                  </a:lnTo>
                  <a:lnTo>
                    <a:pt x="1241" y="3585"/>
                  </a:lnTo>
                  <a:lnTo>
                    <a:pt x="1379" y="3684"/>
                  </a:lnTo>
                  <a:lnTo>
                    <a:pt x="1557" y="3802"/>
                  </a:lnTo>
                  <a:lnTo>
                    <a:pt x="1793" y="3901"/>
                  </a:lnTo>
                  <a:lnTo>
                    <a:pt x="2010" y="3979"/>
                  </a:lnTo>
                  <a:lnTo>
                    <a:pt x="2226" y="3999"/>
                  </a:lnTo>
                  <a:lnTo>
                    <a:pt x="2423" y="3999"/>
                  </a:lnTo>
                  <a:lnTo>
                    <a:pt x="2601" y="3940"/>
                  </a:lnTo>
                  <a:lnTo>
                    <a:pt x="2738" y="3842"/>
                  </a:lnTo>
                  <a:lnTo>
                    <a:pt x="2876" y="3723"/>
                  </a:lnTo>
                  <a:lnTo>
                    <a:pt x="2975" y="3546"/>
                  </a:lnTo>
                  <a:lnTo>
                    <a:pt x="2601" y="3329"/>
                  </a:lnTo>
                  <a:lnTo>
                    <a:pt x="2522" y="3428"/>
                  </a:lnTo>
                  <a:lnTo>
                    <a:pt x="2404" y="3507"/>
                  </a:lnTo>
                  <a:lnTo>
                    <a:pt x="2285" y="3546"/>
                  </a:lnTo>
                  <a:lnTo>
                    <a:pt x="2167" y="3566"/>
                  </a:lnTo>
                  <a:lnTo>
                    <a:pt x="2029" y="3566"/>
                  </a:lnTo>
                  <a:lnTo>
                    <a:pt x="1872" y="3546"/>
                  </a:lnTo>
                  <a:lnTo>
                    <a:pt x="1714" y="3487"/>
                  </a:lnTo>
                  <a:lnTo>
                    <a:pt x="1557" y="3408"/>
                  </a:lnTo>
                  <a:lnTo>
                    <a:pt x="1419" y="3329"/>
                  </a:lnTo>
                  <a:lnTo>
                    <a:pt x="1301" y="3231"/>
                  </a:lnTo>
                  <a:lnTo>
                    <a:pt x="1064" y="3034"/>
                  </a:lnTo>
                  <a:lnTo>
                    <a:pt x="867" y="2778"/>
                  </a:lnTo>
                  <a:lnTo>
                    <a:pt x="690" y="2502"/>
                  </a:lnTo>
                  <a:lnTo>
                    <a:pt x="532" y="2207"/>
                  </a:lnTo>
                  <a:lnTo>
                    <a:pt x="414" y="1891"/>
                  </a:lnTo>
                  <a:lnTo>
                    <a:pt x="355" y="1596"/>
                  </a:lnTo>
                  <a:lnTo>
                    <a:pt x="335" y="1438"/>
                  </a:lnTo>
                  <a:lnTo>
                    <a:pt x="335" y="1301"/>
                  </a:lnTo>
                  <a:lnTo>
                    <a:pt x="335" y="1163"/>
                  </a:lnTo>
                  <a:lnTo>
                    <a:pt x="355" y="1025"/>
                  </a:lnTo>
                  <a:lnTo>
                    <a:pt x="394" y="907"/>
                  </a:lnTo>
                  <a:lnTo>
                    <a:pt x="434" y="808"/>
                  </a:lnTo>
                  <a:lnTo>
                    <a:pt x="473" y="710"/>
                  </a:lnTo>
                  <a:lnTo>
                    <a:pt x="532" y="631"/>
                  </a:lnTo>
                  <a:lnTo>
                    <a:pt x="611" y="552"/>
                  </a:lnTo>
                  <a:lnTo>
                    <a:pt x="690" y="513"/>
                  </a:lnTo>
                  <a:lnTo>
                    <a:pt x="769" y="473"/>
                  </a:lnTo>
                  <a:lnTo>
                    <a:pt x="867" y="434"/>
                  </a:lnTo>
                  <a:lnTo>
                    <a:pt x="1084" y="434"/>
                  </a:lnTo>
                  <a:lnTo>
                    <a:pt x="1202" y="453"/>
                  </a:lnTo>
                  <a:lnTo>
                    <a:pt x="1320" y="473"/>
                  </a:lnTo>
                  <a:lnTo>
                    <a:pt x="1438" y="532"/>
                  </a:lnTo>
                  <a:lnTo>
                    <a:pt x="1557" y="591"/>
                  </a:lnTo>
                  <a:lnTo>
                    <a:pt x="1754" y="729"/>
                  </a:lnTo>
                  <a:lnTo>
                    <a:pt x="1931" y="867"/>
                  </a:lnTo>
                  <a:lnTo>
                    <a:pt x="2108" y="1044"/>
                  </a:lnTo>
                  <a:lnTo>
                    <a:pt x="2246" y="1241"/>
                  </a:lnTo>
                  <a:lnTo>
                    <a:pt x="2404" y="1458"/>
                  </a:lnTo>
                  <a:lnTo>
                    <a:pt x="2522" y="1675"/>
                  </a:lnTo>
                  <a:lnTo>
                    <a:pt x="2620" y="1911"/>
                  </a:lnTo>
                  <a:lnTo>
                    <a:pt x="2699" y="2148"/>
                  </a:lnTo>
                  <a:lnTo>
                    <a:pt x="3054" y="2345"/>
                  </a:lnTo>
                  <a:lnTo>
                    <a:pt x="3054" y="2345"/>
                  </a:lnTo>
                  <a:lnTo>
                    <a:pt x="2955" y="2029"/>
                  </a:lnTo>
                  <a:lnTo>
                    <a:pt x="2837" y="1714"/>
                  </a:lnTo>
                  <a:lnTo>
                    <a:pt x="2679" y="1399"/>
                  </a:lnTo>
                  <a:lnTo>
                    <a:pt x="2502" y="1123"/>
                  </a:lnTo>
                  <a:lnTo>
                    <a:pt x="2285" y="847"/>
                  </a:lnTo>
                  <a:lnTo>
                    <a:pt x="2069" y="591"/>
                  </a:lnTo>
                  <a:lnTo>
                    <a:pt x="1813" y="375"/>
                  </a:lnTo>
                  <a:lnTo>
                    <a:pt x="1557" y="217"/>
                  </a:lnTo>
                  <a:lnTo>
                    <a:pt x="1399" y="119"/>
                  </a:lnTo>
                  <a:lnTo>
                    <a:pt x="1241" y="60"/>
                  </a:lnTo>
                  <a:lnTo>
                    <a:pt x="1104"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63;p42">
              <a:extLst>
                <a:ext uri="{FF2B5EF4-FFF2-40B4-BE49-F238E27FC236}">
                  <a16:creationId xmlns:a16="http://schemas.microsoft.com/office/drawing/2014/main" id="{226E0BD3-8E3A-EE4C-FD10-3B3360FD2880}"/>
                </a:ext>
              </a:extLst>
            </p:cNvPr>
            <p:cNvSpPr/>
            <p:nvPr/>
          </p:nvSpPr>
          <p:spPr>
            <a:xfrm>
              <a:off x="4827400" y="1480575"/>
              <a:ext cx="33500" cy="10875"/>
            </a:xfrm>
            <a:custGeom>
              <a:avLst/>
              <a:gdLst/>
              <a:ahLst/>
              <a:cxnLst/>
              <a:rect l="l" t="t" r="r" b="b"/>
              <a:pathLst>
                <a:path w="1340" h="435" extrusionOk="0">
                  <a:moveTo>
                    <a:pt x="473" y="1"/>
                  </a:moveTo>
                  <a:lnTo>
                    <a:pt x="0" y="276"/>
                  </a:lnTo>
                  <a:lnTo>
                    <a:pt x="118" y="336"/>
                  </a:lnTo>
                  <a:lnTo>
                    <a:pt x="256" y="375"/>
                  </a:lnTo>
                  <a:lnTo>
                    <a:pt x="374" y="414"/>
                  </a:lnTo>
                  <a:lnTo>
                    <a:pt x="473" y="434"/>
                  </a:lnTo>
                  <a:lnTo>
                    <a:pt x="591" y="434"/>
                  </a:lnTo>
                  <a:lnTo>
                    <a:pt x="689" y="414"/>
                  </a:lnTo>
                  <a:lnTo>
                    <a:pt x="788" y="395"/>
                  </a:lnTo>
                  <a:lnTo>
                    <a:pt x="867" y="355"/>
                  </a:lnTo>
                  <a:lnTo>
                    <a:pt x="1339" y="79"/>
                  </a:lnTo>
                  <a:lnTo>
                    <a:pt x="1339" y="79"/>
                  </a:lnTo>
                  <a:lnTo>
                    <a:pt x="1261" y="119"/>
                  </a:lnTo>
                  <a:lnTo>
                    <a:pt x="1162" y="139"/>
                  </a:lnTo>
                  <a:lnTo>
                    <a:pt x="1064" y="158"/>
                  </a:lnTo>
                  <a:lnTo>
                    <a:pt x="946" y="158"/>
                  </a:lnTo>
                  <a:lnTo>
                    <a:pt x="847" y="139"/>
                  </a:lnTo>
                  <a:lnTo>
                    <a:pt x="729" y="119"/>
                  </a:lnTo>
                  <a:lnTo>
                    <a:pt x="591" y="60"/>
                  </a:lnTo>
                  <a:lnTo>
                    <a:pt x="473" y="1"/>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64;p42">
              <a:extLst>
                <a:ext uri="{FF2B5EF4-FFF2-40B4-BE49-F238E27FC236}">
                  <a16:creationId xmlns:a16="http://schemas.microsoft.com/office/drawing/2014/main" id="{7B5BD88B-3871-D197-138D-C7D26EC39DB8}"/>
                </a:ext>
              </a:extLst>
            </p:cNvPr>
            <p:cNvSpPr/>
            <p:nvPr/>
          </p:nvSpPr>
          <p:spPr>
            <a:xfrm>
              <a:off x="4788475" y="1401775"/>
              <a:ext cx="76375" cy="100500"/>
            </a:xfrm>
            <a:custGeom>
              <a:avLst/>
              <a:gdLst/>
              <a:ahLst/>
              <a:cxnLst/>
              <a:rect l="l" t="t" r="r" b="b"/>
              <a:pathLst>
                <a:path w="3055" h="4020" extrusionOk="0">
                  <a:moveTo>
                    <a:pt x="828" y="1"/>
                  </a:moveTo>
                  <a:lnTo>
                    <a:pt x="690" y="21"/>
                  </a:lnTo>
                  <a:lnTo>
                    <a:pt x="572" y="60"/>
                  </a:lnTo>
                  <a:lnTo>
                    <a:pt x="454" y="99"/>
                  </a:lnTo>
                  <a:lnTo>
                    <a:pt x="355" y="178"/>
                  </a:lnTo>
                  <a:lnTo>
                    <a:pt x="277" y="257"/>
                  </a:lnTo>
                  <a:lnTo>
                    <a:pt x="198" y="375"/>
                  </a:lnTo>
                  <a:lnTo>
                    <a:pt x="119" y="493"/>
                  </a:lnTo>
                  <a:lnTo>
                    <a:pt x="80" y="612"/>
                  </a:lnTo>
                  <a:lnTo>
                    <a:pt x="40" y="769"/>
                  </a:lnTo>
                  <a:lnTo>
                    <a:pt x="1" y="927"/>
                  </a:lnTo>
                  <a:lnTo>
                    <a:pt x="1" y="1104"/>
                  </a:lnTo>
                  <a:lnTo>
                    <a:pt x="1" y="1301"/>
                  </a:lnTo>
                  <a:lnTo>
                    <a:pt x="40" y="1498"/>
                  </a:lnTo>
                  <a:lnTo>
                    <a:pt x="60" y="1695"/>
                  </a:lnTo>
                  <a:lnTo>
                    <a:pt x="119" y="1872"/>
                  </a:lnTo>
                  <a:lnTo>
                    <a:pt x="178" y="2069"/>
                  </a:lnTo>
                  <a:lnTo>
                    <a:pt x="257" y="2266"/>
                  </a:lnTo>
                  <a:lnTo>
                    <a:pt x="454" y="2641"/>
                  </a:lnTo>
                  <a:lnTo>
                    <a:pt x="690" y="2995"/>
                  </a:lnTo>
                  <a:lnTo>
                    <a:pt x="808" y="3153"/>
                  </a:lnTo>
                  <a:lnTo>
                    <a:pt x="946" y="3310"/>
                  </a:lnTo>
                  <a:lnTo>
                    <a:pt x="1084" y="3448"/>
                  </a:lnTo>
                  <a:lnTo>
                    <a:pt x="1242" y="3586"/>
                  </a:lnTo>
                  <a:lnTo>
                    <a:pt x="1399" y="3704"/>
                  </a:lnTo>
                  <a:lnTo>
                    <a:pt x="1557" y="3803"/>
                  </a:lnTo>
                  <a:lnTo>
                    <a:pt x="1793" y="3921"/>
                  </a:lnTo>
                  <a:lnTo>
                    <a:pt x="2010" y="4000"/>
                  </a:lnTo>
                  <a:lnTo>
                    <a:pt x="2227" y="4019"/>
                  </a:lnTo>
                  <a:lnTo>
                    <a:pt x="2424" y="4000"/>
                  </a:lnTo>
                  <a:lnTo>
                    <a:pt x="2601" y="3941"/>
                  </a:lnTo>
                  <a:lnTo>
                    <a:pt x="2759" y="3862"/>
                  </a:lnTo>
                  <a:lnTo>
                    <a:pt x="2877" y="3724"/>
                  </a:lnTo>
                  <a:lnTo>
                    <a:pt x="2995" y="3566"/>
                  </a:lnTo>
                  <a:lnTo>
                    <a:pt x="2601" y="3330"/>
                  </a:lnTo>
                  <a:lnTo>
                    <a:pt x="2522" y="3428"/>
                  </a:lnTo>
                  <a:lnTo>
                    <a:pt x="2424" y="3507"/>
                  </a:lnTo>
                  <a:lnTo>
                    <a:pt x="2306" y="3566"/>
                  </a:lnTo>
                  <a:lnTo>
                    <a:pt x="2168" y="3586"/>
                  </a:lnTo>
                  <a:lnTo>
                    <a:pt x="2030" y="3586"/>
                  </a:lnTo>
                  <a:lnTo>
                    <a:pt x="1872" y="3566"/>
                  </a:lnTo>
                  <a:lnTo>
                    <a:pt x="1715" y="3507"/>
                  </a:lnTo>
                  <a:lnTo>
                    <a:pt x="1557" y="3428"/>
                  </a:lnTo>
                  <a:lnTo>
                    <a:pt x="1439" y="3350"/>
                  </a:lnTo>
                  <a:lnTo>
                    <a:pt x="1301" y="3251"/>
                  </a:lnTo>
                  <a:lnTo>
                    <a:pt x="1084" y="3035"/>
                  </a:lnTo>
                  <a:lnTo>
                    <a:pt x="868" y="2778"/>
                  </a:lnTo>
                  <a:lnTo>
                    <a:pt x="690" y="2503"/>
                  </a:lnTo>
                  <a:lnTo>
                    <a:pt x="552" y="2207"/>
                  </a:lnTo>
                  <a:lnTo>
                    <a:pt x="434" y="1912"/>
                  </a:lnTo>
                  <a:lnTo>
                    <a:pt x="355" y="1597"/>
                  </a:lnTo>
                  <a:lnTo>
                    <a:pt x="336" y="1459"/>
                  </a:lnTo>
                  <a:lnTo>
                    <a:pt x="336" y="1301"/>
                  </a:lnTo>
                  <a:lnTo>
                    <a:pt x="336" y="1163"/>
                  </a:lnTo>
                  <a:lnTo>
                    <a:pt x="355" y="1045"/>
                  </a:lnTo>
                  <a:lnTo>
                    <a:pt x="395" y="927"/>
                  </a:lnTo>
                  <a:lnTo>
                    <a:pt x="434" y="809"/>
                  </a:lnTo>
                  <a:lnTo>
                    <a:pt x="493" y="710"/>
                  </a:lnTo>
                  <a:lnTo>
                    <a:pt x="552" y="631"/>
                  </a:lnTo>
                  <a:lnTo>
                    <a:pt x="611" y="572"/>
                  </a:lnTo>
                  <a:lnTo>
                    <a:pt x="690" y="513"/>
                  </a:lnTo>
                  <a:lnTo>
                    <a:pt x="789" y="474"/>
                  </a:lnTo>
                  <a:lnTo>
                    <a:pt x="887" y="454"/>
                  </a:lnTo>
                  <a:lnTo>
                    <a:pt x="986" y="434"/>
                  </a:lnTo>
                  <a:lnTo>
                    <a:pt x="1084" y="434"/>
                  </a:lnTo>
                  <a:lnTo>
                    <a:pt x="1202" y="454"/>
                  </a:lnTo>
                  <a:lnTo>
                    <a:pt x="1321" y="493"/>
                  </a:lnTo>
                  <a:lnTo>
                    <a:pt x="1439" y="533"/>
                  </a:lnTo>
                  <a:lnTo>
                    <a:pt x="1557" y="612"/>
                  </a:lnTo>
                  <a:lnTo>
                    <a:pt x="1754" y="730"/>
                  </a:lnTo>
                  <a:lnTo>
                    <a:pt x="1931" y="887"/>
                  </a:lnTo>
                  <a:lnTo>
                    <a:pt x="2109" y="1065"/>
                  </a:lnTo>
                  <a:lnTo>
                    <a:pt x="2266" y="1262"/>
                  </a:lnTo>
                  <a:lnTo>
                    <a:pt x="2404" y="1478"/>
                  </a:lnTo>
                  <a:lnTo>
                    <a:pt x="2522" y="1695"/>
                  </a:lnTo>
                  <a:lnTo>
                    <a:pt x="2621" y="1931"/>
                  </a:lnTo>
                  <a:lnTo>
                    <a:pt x="2700" y="2168"/>
                  </a:lnTo>
                  <a:lnTo>
                    <a:pt x="3054" y="2365"/>
                  </a:lnTo>
                  <a:lnTo>
                    <a:pt x="2975" y="2050"/>
                  </a:lnTo>
                  <a:lnTo>
                    <a:pt x="2837" y="1734"/>
                  </a:lnTo>
                  <a:lnTo>
                    <a:pt x="2680" y="1419"/>
                  </a:lnTo>
                  <a:lnTo>
                    <a:pt x="2503" y="1124"/>
                  </a:lnTo>
                  <a:lnTo>
                    <a:pt x="2306" y="848"/>
                  </a:lnTo>
                  <a:lnTo>
                    <a:pt x="2069" y="612"/>
                  </a:lnTo>
                  <a:lnTo>
                    <a:pt x="1833" y="395"/>
                  </a:lnTo>
                  <a:lnTo>
                    <a:pt x="1557" y="218"/>
                  </a:lnTo>
                  <a:lnTo>
                    <a:pt x="1399" y="139"/>
                  </a:lnTo>
                  <a:lnTo>
                    <a:pt x="1262" y="80"/>
                  </a:lnTo>
                  <a:lnTo>
                    <a:pt x="1104" y="40"/>
                  </a:lnTo>
                  <a:lnTo>
                    <a:pt x="9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65;p42">
              <a:extLst>
                <a:ext uri="{FF2B5EF4-FFF2-40B4-BE49-F238E27FC236}">
                  <a16:creationId xmlns:a16="http://schemas.microsoft.com/office/drawing/2014/main" id="{95281536-9956-F870-8B09-957D9AF2FD4A}"/>
                </a:ext>
              </a:extLst>
            </p:cNvPr>
            <p:cNvSpPr/>
            <p:nvPr/>
          </p:nvSpPr>
          <p:spPr>
            <a:xfrm>
              <a:off x="4904200" y="1437250"/>
              <a:ext cx="33525" cy="11350"/>
            </a:xfrm>
            <a:custGeom>
              <a:avLst/>
              <a:gdLst/>
              <a:ahLst/>
              <a:cxnLst/>
              <a:rect l="l" t="t" r="r" b="b"/>
              <a:pathLst>
                <a:path w="1341" h="454" extrusionOk="0">
                  <a:moveTo>
                    <a:pt x="1340" y="79"/>
                  </a:moveTo>
                  <a:lnTo>
                    <a:pt x="1238" y="139"/>
                  </a:lnTo>
                  <a:lnTo>
                    <a:pt x="1238" y="139"/>
                  </a:lnTo>
                  <a:lnTo>
                    <a:pt x="1242" y="138"/>
                  </a:lnTo>
                  <a:lnTo>
                    <a:pt x="1340" y="79"/>
                  </a:lnTo>
                  <a:close/>
                  <a:moveTo>
                    <a:pt x="474" y="0"/>
                  </a:moveTo>
                  <a:lnTo>
                    <a:pt x="1" y="276"/>
                  </a:lnTo>
                  <a:lnTo>
                    <a:pt x="119" y="355"/>
                  </a:lnTo>
                  <a:lnTo>
                    <a:pt x="237" y="394"/>
                  </a:lnTo>
                  <a:lnTo>
                    <a:pt x="355" y="434"/>
                  </a:lnTo>
                  <a:lnTo>
                    <a:pt x="474" y="434"/>
                  </a:lnTo>
                  <a:lnTo>
                    <a:pt x="572" y="453"/>
                  </a:lnTo>
                  <a:lnTo>
                    <a:pt x="671" y="434"/>
                  </a:lnTo>
                  <a:lnTo>
                    <a:pt x="769" y="414"/>
                  </a:lnTo>
                  <a:lnTo>
                    <a:pt x="868" y="355"/>
                  </a:lnTo>
                  <a:lnTo>
                    <a:pt x="1238" y="139"/>
                  </a:lnTo>
                  <a:lnTo>
                    <a:pt x="1238" y="139"/>
                  </a:lnTo>
                  <a:lnTo>
                    <a:pt x="1143" y="158"/>
                  </a:lnTo>
                  <a:lnTo>
                    <a:pt x="1045" y="178"/>
                  </a:lnTo>
                  <a:lnTo>
                    <a:pt x="946" y="178"/>
                  </a:lnTo>
                  <a:lnTo>
                    <a:pt x="828" y="158"/>
                  </a:lnTo>
                  <a:lnTo>
                    <a:pt x="710" y="118"/>
                  </a:lnTo>
                  <a:lnTo>
                    <a:pt x="592" y="79"/>
                  </a:lnTo>
                  <a:lnTo>
                    <a:pt x="474"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66;p42">
              <a:extLst>
                <a:ext uri="{FF2B5EF4-FFF2-40B4-BE49-F238E27FC236}">
                  <a16:creationId xmlns:a16="http://schemas.microsoft.com/office/drawing/2014/main" id="{53EDDE8E-BA19-7E2C-E751-2BB69FF79C65}"/>
                </a:ext>
              </a:extLst>
            </p:cNvPr>
            <p:cNvSpPr/>
            <p:nvPr/>
          </p:nvSpPr>
          <p:spPr>
            <a:xfrm>
              <a:off x="4865300" y="1358950"/>
              <a:ext cx="76350" cy="100475"/>
            </a:xfrm>
            <a:custGeom>
              <a:avLst/>
              <a:gdLst/>
              <a:ahLst/>
              <a:cxnLst/>
              <a:rect l="l" t="t" r="r" b="b"/>
              <a:pathLst>
                <a:path w="3054" h="4019" extrusionOk="0">
                  <a:moveTo>
                    <a:pt x="808" y="0"/>
                  </a:moveTo>
                  <a:lnTo>
                    <a:pt x="690" y="20"/>
                  </a:lnTo>
                  <a:lnTo>
                    <a:pt x="572" y="40"/>
                  </a:lnTo>
                  <a:lnTo>
                    <a:pt x="454" y="99"/>
                  </a:lnTo>
                  <a:lnTo>
                    <a:pt x="355" y="158"/>
                  </a:lnTo>
                  <a:lnTo>
                    <a:pt x="257" y="256"/>
                  </a:lnTo>
                  <a:lnTo>
                    <a:pt x="178" y="355"/>
                  </a:lnTo>
                  <a:lnTo>
                    <a:pt x="119" y="473"/>
                  </a:lnTo>
                  <a:lnTo>
                    <a:pt x="60" y="611"/>
                  </a:lnTo>
                  <a:lnTo>
                    <a:pt x="20" y="749"/>
                  </a:lnTo>
                  <a:lnTo>
                    <a:pt x="1" y="926"/>
                  </a:lnTo>
                  <a:lnTo>
                    <a:pt x="1" y="1103"/>
                  </a:lnTo>
                  <a:lnTo>
                    <a:pt x="1" y="1281"/>
                  </a:lnTo>
                  <a:lnTo>
                    <a:pt x="20" y="1478"/>
                  </a:lnTo>
                  <a:lnTo>
                    <a:pt x="60" y="1675"/>
                  </a:lnTo>
                  <a:lnTo>
                    <a:pt x="119" y="1872"/>
                  </a:lnTo>
                  <a:lnTo>
                    <a:pt x="178" y="2069"/>
                  </a:lnTo>
                  <a:lnTo>
                    <a:pt x="257" y="2266"/>
                  </a:lnTo>
                  <a:lnTo>
                    <a:pt x="454" y="2640"/>
                  </a:lnTo>
                  <a:lnTo>
                    <a:pt x="671" y="2994"/>
                  </a:lnTo>
                  <a:lnTo>
                    <a:pt x="808" y="3152"/>
                  </a:lnTo>
                  <a:lnTo>
                    <a:pt x="946" y="3310"/>
                  </a:lnTo>
                  <a:lnTo>
                    <a:pt x="1084" y="3447"/>
                  </a:lnTo>
                  <a:lnTo>
                    <a:pt x="1242" y="3585"/>
                  </a:lnTo>
                  <a:lnTo>
                    <a:pt x="1380" y="3703"/>
                  </a:lnTo>
                  <a:lnTo>
                    <a:pt x="1557" y="3802"/>
                  </a:lnTo>
                  <a:lnTo>
                    <a:pt x="1793" y="3920"/>
                  </a:lnTo>
                  <a:lnTo>
                    <a:pt x="2010" y="3979"/>
                  </a:lnTo>
                  <a:lnTo>
                    <a:pt x="2227" y="4019"/>
                  </a:lnTo>
                  <a:lnTo>
                    <a:pt x="2424" y="3999"/>
                  </a:lnTo>
                  <a:lnTo>
                    <a:pt x="2581" y="3940"/>
                  </a:lnTo>
                  <a:lnTo>
                    <a:pt x="2739" y="3841"/>
                  </a:lnTo>
                  <a:lnTo>
                    <a:pt x="2877" y="3723"/>
                  </a:lnTo>
                  <a:lnTo>
                    <a:pt x="2975" y="3546"/>
                  </a:lnTo>
                  <a:lnTo>
                    <a:pt x="2601" y="3329"/>
                  </a:lnTo>
                  <a:lnTo>
                    <a:pt x="2522" y="3428"/>
                  </a:lnTo>
                  <a:lnTo>
                    <a:pt x="2404" y="3507"/>
                  </a:lnTo>
                  <a:lnTo>
                    <a:pt x="2286" y="3546"/>
                  </a:lnTo>
                  <a:lnTo>
                    <a:pt x="2168" y="3566"/>
                  </a:lnTo>
                  <a:lnTo>
                    <a:pt x="2030" y="3566"/>
                  </a:lnTo>
                  <a:lnTo>
                    <a:pt x="1872" y="3546"/>
                  </a:lnTo>
                  <a:lnTo>
                    <a:pt x="1715" y="3487"/>
                  </a:lnTo>
                  <a:lnTo>
                    <a:pt x="1557" y="3408"/>
                  </a:lnTo>
                  <a:lnTo>
                    <a:pt x="1419" y="3329"/>
                  </a:lnTo>
                  <a:lnTo>
                    <a:pt x="1301" y="3250"/>
                  </a:lnTo>
                  <a:lnTo>
                    <a:pt x="1064" y="3034"/>
                  </a:lnTo>
                  <a:lnTo>
                    <a:pt x="867" y="2778"/>
                  </a:lnTo>
                  <a:lnTo>
                    <a:pt x="690" y="2502"/>
                  </a:lnTo>
                  <a:lnTo>
                    <a:pt x="533" y="2206"/>
                  </a:lnTo>
                  <a:lnTo>
                    <a:pt x="414" y="1891"/>
                  </a:lnTo>
                  <a:lnTo>
                    <a:pt x="355" y="1596"/>
                  </a:lnTo>
                  <a:lnTo>
                    <a:pt x="336" y="1438"/>
                  </a:lnTo>
                  <a:lnTo>
                    <a:pt x="336" y="1300"/>
                  </a:lnTo>
                  <a:lnTo>
                    <a:pt x="336" y="1162"/>
                  </a:lnTo>
                  <a:lnTo>
                    <a:pt x="355" y="1025"/>
                  </a:lnTo>
                  <a:lnTo>
                    <a:pt x="395" y="906"/>
                  </a:lnTo>
                  <a:lnTo>
                    <a:pt x="434" y="808"/>
                  </a:lnTo>
                  <a:lnTo>
                    <a:pt x="474" y="709"/>
                  </a:lnTo>
                  <a:lnTo>
                    <a:pt x="533" y="631"/>
                  </a:lnTo>
                  <a:lnTo>
                    <a:pt x="611" y="552"/>
                  </a:lnTo>
                  <a:lnTo>
                    <a:pt x="690" y="512"/>
                  </a:lnTo>
                  <a:lnTo>
                    <a:pt x="769" y="473"/>
                  </a:lnTo>
                  <a:lnTo>
                    <a:pt x="867" y="434"/>
                  </a:lnTo>
                  <a:lnTo>
                    <a:pt x="1084" y="434"/>
                  </a:lnTo>
                  <a:lnTo>
                    <a:pt x="1202" y="453"/>
                  </a:lnTo>
                  <a:lnTo>
                    <a:pt x="1301" y="473"/>
                  </a:lnTo>
                  <a:lnTo>
                    <a:pt x="1439" y="532"/>
                  </a:lnTo>
                  <a:lnTo>
                    <a:pt x="1557" y="591"/>
                  </a:lnTo>
                  <a:lnTo>
                    <a:pt x="1754" y="729"/>
                  </a:lnTo>
                  <a:lnTo>
                    <a:pt x="1931" y="867"/>
                  </a:lnTo>
                  <a:lnTo>
                    <a:pt x="2108" y="1044"/>
                  </a:lnTo>
                  <a:lnTo>
                    <a:pt x="2246" y="1241"/>
                  </a:lnTo>
                  <a:lnTo>
                    <a:pt x="2384" y="1458"/>
                  </a:lnTo>
                  <a:lnTo>
                    <a:pt x="2522" y="1675"/>
                  </a:lnTo>
                  <a:lnTo>
                    <a:pt x="2621" y="1911"/>
                  </a:lnTo>
                  <a:lnTo>
                    <a:pt x="2699" y="2147"/>
                  </a:lnTo>
                  <a:lnTo>
                    <a:pt x="3054" y="2364"/>
                  </a:lnTo>
                  <a:lnTo>
                    <a:pt x="2956" y="2029"/>
                  </a:lnTo>
                  <a:lnTo>
                    <a:pt x="2837" y="1714"/>
                  </a:lnTo>
                  <a:lnTo>
                    <a:pt x="2680" y="1418"/>
                  </a:lnTo>
                  <a:lnTo>
                    <a:pt x="2502" y="1123"/>
                  </a:lnTo>
                  <a:lnTo>
                    <a:pt x="2286" y="847"/>
                  </a:lnTo>
                  <a:lnTo>
                    <a:pt x="2069" y="591"/>
                  </a:lnTo>
                  <a:lnTo>
                    <a:pt x="1813" y="374"/>
                  </a:lnTo>
                  <a:lnTo>
                    <a:pt x="1557" y="217"/>
                  </a:lnTo>
                  <a:lnTo>
                    <a:pt x="1399" y="118"/>
                  </a:lnTo>
                  <a:lnTo>
                    <a:pt x="1242" y="59"/>
                  </a:lnTo>
                  <a:lnTo>
                    <a:pt x="1104"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67;p42">
              <a:extLst>
                <a:ext uri="{FF2B5EF4-FFF2-40B4-BE49-F238E27FC236}">
                  <a16:creationId xmlns:a16="http://schemas.microsoft.com/office/drawing/2014/main" id="{5AB23367-F6DE-807B-54E5-0A1B90AB561A}"/>
                </a:ext>
              </a:extLst>
            </p:cNvPr>
            <p:cNvSpPr/>
            <p:nvPr/>
          </p:nvSpPr>
          <p:spPr>
            <a:xfrm>
              <a:off x="4264025" y="1711050"/>
              <a:ext cx="1138075" cy="382175"/>
            </a:xfrm>
            <a:custGeom>
              <a:avLst/>
              <a:gdLst/>
              <a:ahLst/>
              <a:cxnLst/>
              <a:rect l="l" t="t" r="r" b="b"/>
              <a:pathLst>
                <a:path w="45523" h="15287" extrusionOk="0">
                  <a:moveTo>
                    <a:pt x="45464" y="0"/>
                  </a:moveTo>
                  <a:lnTo>
                    <a:pt x="45247" y="40"/>
                  </a:lnTo>
                  <a:lnTo>
                    <a:pt x="45089" y="79"/>
                  </a:lnTo>
                  <a:lnTo>
                    <a:pt x="44912" y="138"/>
                  </a:lnTo>
                  <a:lnTo>
                    <a:pt x="44676" y="257"/>
                  </a:lnTo>
                  <a:lnTo>
                    <a:pt x="44420" y="394"/>
                  </a:lnTo>
                  <a:lnTo>
                    <a:pt x="23264" y="12686"/>
                  </a:lnTo>
                  <a:lnTo>
                    <a:pt x="22968" y="12844"/>
                  </a:lnTo>
                  <a:lnTo>
                    <a:pt x="22673" y="12962"/>
                  </a:lnTo>
                  <a:lnTo>
                    <a:pt x="22338" y="13080"/>
                  </a:lnTo>
                  <a:lnTo>
                    <a:pt x="22003" y="13179"/>
                  </a:lnTo>
                  <a:lnTo>
                    <a:pt x="21649" y="13238"/>
                  </a:lnTo>
                  <a:lnTo>
                    <a:pt x="21294" y="13297"/>
                  </a:lnTo>
                  <a:lnTo>
                    <a:pt x="20939" y="13316"/>
                  </a:lnTo>
                  <a:lnTo>
                    <a:pt x="20565" y="13336"/>
                  </a:lnTo>
                  <a:lnTo>
                    <a:pt x="20211" y="13316"/>
                  </a:lnTo>
                  <a:lnTo>
                    <a:pt x="19836" y="13297"/>
                  </a:lnTo>
                  <a:lnTo>
                    <a:pt x="19482" y="13238"/>
                  </a:lnTo>
                  <a:lnTo>
                    <a:pt x="19127" y="13179"/>
                  </a:lnTo>
                  <a:lnTo>
                    <a:pt x="18792" y="13080"/>
                  </a:lnTo>
                  <a:lnTo>
                    <a:pt x="18477" y="12962"/>
                  </a:lnTo>
                  <a:lnTo>
                    <a:pt x="18162" y="12844"/>
                  </a:lnTo>
                  <a:lnTo>
                    <a:pt x="17867" y="12686"/>
                  </a:lnTo>
                  <a:lnTo>
                    <a:pt x="847" y="2975"/>
                  </a:lnTo>
                  <a:lnTo>
                    <a:pt x="0" y="3546"/>
                  </a:lnTo>
                  <a:lnTo>
                    <a:pt x="0" y="4314"/>
                  </a:lnTo>
                  <a:lnTo>
                    <a:pt x="17867" y="14636"/>
                  </a:lnTo>
                  <a:lnTo>
                    <a:pt x="18162" y="14794"/>
                  </a:lnTo>
                  <a:lnTo>
                    <a:pt x="18457" y="14912"/>
                  </a:lnTo>
                  <a:lnTo>
                    <a:pt x="18792" y="15030"/>
                  </a:lnTo>
                  <a:lnTo>
                    <a:pt x="19127" y="15129"/>
                  </a:lnTo>
                  <a:lnTo>
                    <a:pt x="19482" y="15188"/>
                  </a:lnTo>
                  <a:lnTo>
                    <a:pt x="19836" y="15247"/>
                  </a:lnTo>
                  <a:lnTo>
                    <a:pt x="20191" y="15267"/>
                  </a:lnTo>
                  <a:lnTo>
                    <a:pt x="20565" y="15286"/>
                  </a:lnTo>
                  <a:lnTo>
                    <a:pt x="20920" y="15267"/>
                  </a:lnTo>
                  <a:lnTo>
                    <a:pt x="21294" y="15247"/>
                  </a:lnTo>
                  <a:lnTo>
                    <a:pt x="21649" y="15188"/>
                  </a:lnTo>
                  <a:lnTo>
                    <a:pt x="22003" y="15129"/>
                  </a:lnTo>
                  <a:lnTo>
                    <a:pt x="22338" y="15030"/>
                  </a:lnTo>
                  <a:lnTo>
                    <a:pt x="22653" y="14912"/>
                  </a:lnTo>
                  <a:lnTo>
                    <a:pt x="22968" y="14794"/>
                  </a:lnTo>
                  <a:lnTo>
                    <a:pt x="23264" y="14636"/>
                  </a:lnTo>
                  <a:lnTo>
                    <a:pt x="44420" y="2345"/>
                  </a:lnTo>
                  <a:lnTo>
                    <a:pt x="44676" y="2167"/>
                  </a:lnTo>
                  <a:lnTo>
                    <a:pt x="44892" y="1990"/>
                  </a:lnTo>
                  <a:lnTo>
                    <a:pt x="45089" y="1813"/>
                  </a:lnTo>
                  <a:lnTo>
                    <a:pt x="45247" y="1616"/>
                  </a:lnTo>
                  <a:lnTo>
                    <a:pt x="45365" y="1419"/>
                  </a:lnTo>
                  <a:lnTo>
                    <a:pt x="45444" y="1202"/>
                  </a:lnTo>
                  <a:lnTo>
                    <a:pt x="45503" y="1005"/>
                  </a:lnTo>
                  <a:lnTo>
                    <a:pt x="45523" y="788"/>
                  </a:lnTo>
                  <a:lnTo>
                    <a:pt x="45523"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568;p42">
              <a:extLst>
                <a:ext uri="{FF2B5EF4-FFF2-40B4-BE49-F238E27FC236}">
                  <a16:creationId xmlns:a16="http://schemas.microsoft.com/office/drawing/2014/main" id="{87859AB0-DC46-BC76-CD2C-CF6FA623116C}"/>
                </a:ext>
              </a:extLst>
            </p:cNvPr>
            <p:cNvSpPr/>
            <p:nvPr/>
          </p:nvSpPr>
          <p:spPr>
            <a:xfrm>
              <a:off x="4264025" y="1414100"/>
              <a:ext cx="1138075" cy="659425"/>
            </a:xfrm>
            <a:custGeom>
              <a:avLst/>
              <a:gdLst/>
              <a:ahLst/>
              <a:cxnLst/>
              <a:rect l="l" t="t" r="r" b="b"/>
              <a:pathLst>
                <a:path w="45523" h="26377" extrusionOk="0">
                  <a:moveTo>
                    <a:pt x="26534" y="0"/>
                  </a:moveTo>
                  <a:lnTo>
                    <a:pt x="2206" y="13927"/>
                  </a:lnTo>
                  <a:lnTo>
                    <a:pt x="0" y="15424"/>
                  </a:lnTo>
                  <a:lnTo>
                    <a:pt x="17867" y="25726"/>
                  </a:lnTo>
                  <a:lnTo>
                    <a:pt x="18162" y="25884"/>
                  </a:lnTo>
                  <a:lnTo>
                    <a:pt x="18477" y="26022"/>
                  </a:lnTo>
                  <a:lnTo>
                    <a:pt x="18792" y="26120"/>
                  </a:lnTo>
                  <a:lnTo>
                    <a:pt x="19127" y="26219"/>
                  </a:lnTo>
                  <a:lnTo>
                    <a:pt x="19482" y="26278"/>
                  </a:lnTo>
                  <a:lnTo>
                    <a:pt x="19836" y="26337"/>
                  </a:lnTo>
                  <a:lnTo>
                    <a:pt x="20211" y="26376"/>
                  </a:lnTo>
                  <a:lnTo>
                    <a:pt x="20939" y="26376"/>
                  </a:lnTo>
                  <a:lnTo>
                    <a:pt x="21294" y="26337"/>
                  </a:lnTo>
                  <a:lnTo>
                    <a:pt x="21649" y="26278"/>
                  </a:lnTo>
                  <a:lnTo>
                    <a:pt x="22003" y="26219"/>
                  </a:lnTo>
                  <a:lnTo>
                    <a:pt x="22338" y="26120"/>
                  </a:lnTo>
                  <a:lnTo>
                    <a:pt x="22673" y="26022"/>
                  </a:lnTo>
                  <a:lnTo>
                    <a:pt x="22968" y="25884"/>
                  </a:lnTo>
                  <a:lnTo>
                    <a:pt x="23264" y="25726"/>
                  </a:lnTo>
                  <a:lnTo>
                    <a:pt x="44420" y="13435"/>
                  </a:lnTo>
                  <a:lnTo>
                    <a:pt x="44676" y="13257"/>
                  </a:lnTo>
                  <a:lnTo>
                    <a:pt x="44912" y="13080"/>
                  </a:lnTo>
                  <a:lnTo>
                    <a:pt x="45109" y="12903"/>
                  </a:lnTo>
                  <a:lnTo>
                    <a:pt x="45247" y="12706"/>
                  </a:lnTo>
                  <a:lnTo>
                    <a:pt x="45385" y="12509"/>
                  </a:lnTo>
                  <a:lnTo>
                    <a:pt x="45464" y="12292"/>
                  </a:lnTo>
                  <a:lnTo>
                    <a:pt x="45523" y="12075"/>
                  </a:lnTo>
                  <a:lnTo>
                    <a:pt x="45523" y="11878"/>
                  </a:lnTo>
                  <a:lnTo>
                    <a:pt x="45503" y="11662"/>
                  </a:lnTo>
                  <a:lnTo>
                    <a:pt x="45464" y="11445"/>
                  </a:lnTo>
                  <a:lnTo>
                    <a:pt x="45365" y="11248"/>
                  </a:lnTo>
                  <a:lnTo>
                    <a:pt x="45247" y="11051"/>
                  </a:lnTo>
                  <a:lnTo>
                    <a:pt x="45089" y="10854"/>
                  </a:lnTo>
                  <a:lnTo>
                    <a:pt x="44892" y="10657"/>
                  </a:lnTo>
                  <a:lnTo>
                    <a:pt x="44676" y="10480"/>
                  </a:lnTo>
                  <a:lnTo>
                    <a:pt x="44400" y="10303"/>
                  </a:lnTo>
                  <a:lnTo>
                    <a:pt x="26534" y="0"/>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569;p42">
              <a:extLst>
                <a:ext uri="{FF2B5EF4-FFF2-40B4-BE49-F238E27FC236}">
                  <a16:creationId xmlns:a16="http://schemas.microsoft.com/office/drawing/2014/main" id="{7B74782C-B4AF-6C59-6778-9088B43E57F8}"/>
                </a:ext>
              </a:extLst>
            </p:cNvPr>
            <p:cNvSpPr/>
            <p:nvPr/>
          </p:nvSpPr>
          <p:spPr>
            <a:xfrm>
              <a:off x="4264025" y="1687400"/>
              <a:ext cx="1138075" cy="382175"/>
            </a:xfrm>
            <a:custGeom>
              <a:avLst/>
              <a:gdLst/>
              <a:ahLst/>
              <a:cxnLst/>
              <a:rect l="l" t="t" r="r" b="b"/>
              <a:pathLst>
                <a:path w="45523" h="15287" extrusionOk="0">
                  <a:moveTo>
                    <a:pt x="45464" y="1"/>
                  </a:moveTo>
                  <a:lnTo>
                    <a:pt x="45247" y="40"/>
                  </a:lnTo>
                  <a:lnTo>
                    <a:pt x="45089" y="80"/>
                  </a:lnTo>
                  <a:lnTo>
                    <a:pt x="44912" y="159"/>
                  </a:lnTo>
                  <a:lnTo>
                    <a:pt x="44676" y="257"/>
                  </a:lnTo>
                  <a:lnTo>
                    <a:pt x="44420" y="395"/>
                  </a:lnTo>
                  <a:lnTo>
                    <a:pt x="23264" y="12706"/>
                  </a:lnTo>
                  <a:lnTo>
                    <a:pt x="22968" y="12844"/>
                  </a:lnTo>
                  <a:lnTo>
                    <a:pt x="22673" y="12982"/>
                  </a:lnTo>
                  <a:lnTo>
                    <a:pt x="22338" y="13100"/>
                  </a:lnTo>
                  <a:lnTo>
                    <a:pt x="22003" y="13179"/>
                  </a:lnTo>
                  <a:lnTo>
                    <a:pt x="21649" y="13258"/>
                  </a:lnTo>
                  <a:lnTo>
                    <a:pt x="21294" y="13297"/>
                  </a:lnTo>
                  <a:lnTo>
                    <a:pt x="20939" y="13337"/>
                  </a:lnTo>
                  <a:lnTo>
                    <a:pt x="20211" y="13337"/>
                  </a:lnTo>
                  <a:lnTo>
                    <a:pt x="19836" y="13297"/>
                  </a:lnTo>
                  <a:lnTo>
                    <a:pt x="19482" y="13258"/>
                  </a:lnTo>
                  <a:lnTo>
                    <a:pt x="19127" y="13179"/>
                  </a:lnTo>
                  <a:lnTo>
                    <a:pt x="18792" y="13100"/>
                  </a:lnTo>
                  <a:lnTo>
                    <a:pt x="18477" y="12982"/>
                  </a:lnTo>
                  <a:lnTo>
                    <a:pt x="18162" y="12844"/>
                  </a:lnTo>
                  <a:lnTo>
                    <a:pt x="17867" y="12706"/>
                  </a:lnTo>
                  <a:lnTo>
                    <a:pt x="847" y="2995"/>
                  </a:lnTo>
                  <a:lnTo>
                    <a:pt x="0" y="3547"/>
                  </a:lnTo>
                  <a:lnTo>
                    <a:pt x="0" y="4335"/>
                  </a:lnTo>
                  <a:lnTo>
                    <a:pt x="17867" y="14656"/>
                  </a:lnTo>
                  <a:lnTo>
                    <a:pt x="18162" y="14794"/>
                  </a:lnTo>
                  <a:lnTo>
                    <a:pt x="18457" y="14932"/>
                  </a:lnTo>
                  <a:lnTo>
                    <a:pt x="18792" y="15050"/>
                  </a:lnTo>
                  <a:lnTo>
                    <a:pt x="19127" y="15129"/>
                  </a:lnTo>
                  <a:lnTo>
                    <a:pt x="19482" y="15208"/>
                  </a:lnTo>
                  <a:lnTo>
                    <a:pt x="19836" y="15247"/>
                  </a:lnTo>
                  <a:lnTo>
                    <a:pt x="20191" y="15287"/>
                  </a:lnTo>
                  <a:lnTo>
                    <a:pt x="20920" y="15287"/>
                  </a:lnTo>
                  <a:lnTo>
                    <a:pt x="21294" y="15247"/>
                  </a:lnTo>
                  <a:lnTo>
                    <a:pt x="21649" y="15208"/>
                  </a:lnTo>
                  <a:lnTo>
                    <a:pt x="22003" y="15129"/>
                  </a:lnTo>
                  <a:lnTo>
                    <a:pt x="22338" y="15050"/>
                  </a:lnTo>
                  <a:lnTo>
                    <a:pt x="22653" y="14932"/>
                  </a:lnTo>
                  <a:lnTo>
                    <a:pt x="22968" y="14794"/>
                  </a:lnTo>
                  <a:lnTo>
                    <a:pt x="23264" y="14656"/>
                  </a:lnTo>
                  <a:lnTo>
                    <a:pt x="44420" y="2345"/>
                  </a:lnTo>
                  <a:lnTo>
                    <a:pt x="44676" y="2187"/>
                  </a:lnTo>
                  <a:lnTo>
                    <a:pt x="44892" y="2010"/>
                  </a:lnTo>
                  <a:lnTo>
                    <a:pt x="45089" y="1813"/>
                  </a:lnTo>
                  <a:lnTo>
                    <a:pt x="45247" y="1616"/>
                  </a:lnTo>
                  <a:lnTo>
                    <a:pt x="45365" y="1419"/>
                  </a:lnTo>
                  <a:lnTo>
                    <a:pt x="45444" y="1222"/>
                  </a:lnTo>
                  <a:lnTo>
                    <a:pt x="45503" y="1006"/>
                  </a:lnTo>
                  <a:lnTo>
                    <a:pt x="45523" y="809"/>
                  </a:lnTo>
                  <a:lnTo>
                    <a:pt x="45523"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570;p42">
              <a:extLst>
                <a:ext uri="{FF2B5EF4-FFF2-40B4-BE49-F238E27FC236}">
                  <a16:creationId xmlns:a16="http://schemas.microsoft.com/office/drawing/2014/main" id="{6023F8C9-36DC-7BF2-A289-9828468933F2}"/>
                </a:ext>
              </a:extLst>
            </p:cNvPr>
            <p:cNvSpPr/>
            <p:nvPr/>
          </p:nvSpPr>
          <p:spPr>
            <a:xfrm>
              <a:off x="4264025" y="1390450"/>
              <a:ext cx="1138075" cy="659925"/>
            </a:xfrm>
            <a:custGeom>
              <a:avLst/>
              <a:gdLst/>
              <a:ahLst/>
              <a:cxnLst/>
              <a:rect l="l" t="t" r="r" b="b"/>
              <a:pathLst>
                <a:path w="45523" h="26397" extrusionOk="0">
                  <a:moveTo>
                    <a:pt x="26534" y="1"/>
                  </a:moveTo>
                  <a:lnTo>
                    <a:pt x="2206" y="13947"/>
                  </a:lnTo>
                  <a:lnTo>
                    <a:pt x="0" y="15425"/>
                  </a:lnTo>
                  <a:lnTo>
                    <a:pt x="17867" y="25747"/>
                  </a:lnTo>
                  <a:lnTo>
                    <a:pt x="18162" y="25904"/>
                  </a:lnTo>
                  <a:lnTo>
                    <a:pt x="18477" y="26022"/>
                  </a:lnTo>
                  <a:lnTo>
                    <a:pt x="18792" y="26140"/>
                  </a:lnTo>
                  <a:lnTo>
                    <a:pt x="19127" y="26219"/>
                  </a:lnTo>
                  <a:lnTo>
                    <a:pt x="19482" y="26298"/>
                  </a:lnTo>
                  <a:lnTo>
                    <a:pt x="19836" y="26357"/>
                  </a:lnTo>
                  <a:lnTo>
                    <a:pt x="20211" y="26377"/>
                  </a:lnTo>
                  <a:lnTo>
                    <a:pt x="20565" y="26397"/>
                  </a:lnTo>
                  <a:lnTo>
                    <a:pt x="20939" y="26377"/>
                  </a:lnTo>
                  <a:lnTo>
                    <a:pt x="21294" y="26357"/>
                  </a:lnTo>
                  <a:lnTo>
                    <a:pt x="21649" y="26298"/>
                  </a:lnTo>
                  <a:lnTo>
                    <a:pt x="22003" y="26219"/>
                  </a:lnTo>
                  <a:lnTo>
                    <a:pt x="22338" y="26140"/>
                  </a:lnTo>
                  <a:lnTo>
                    <a:pt x="22673" y="26022"/>
                  </a:lnTo>
                  <a:lnTo>
                    <a:pt x="22968" y="25904"/>
                  </a:lnTo>
                  <a:lnTo>
                    <a:pt x="23264" y="25747"/>
                  </a:lnTo>
                  <a:lnTo>
                    <a:pt x="44420" y="13455"/>
                  </a:lnTo>
                  <a:lnTo>
                    <a:pt x="44676" y="13278"/>
                  </a:lnTo>
                  <a:lnTo>
                    <a:pt x="44912" y="13100"/>
                  </a:lnTo>
                  <a:lnTo>
                    <a:pt x="45109" y="12903"/>
                  </a:lnTo>
                  <a:lnTo>
                    <a:pt x="45247" y="12706"/>
                  </a:lnTo>
                  <a:lnTo>
                    <a:pt x="45385" y="12509"/>
                  </a:lnTo>
                  <a:lnTo>
                    <a:pt x="45464" y="12312"/>
                  </a:lnTo>
                  <a:lnTo>
                    <a:pt x="45523" y="12096"/>
                  </a:lnTo>
                  <a:lnTo>
                    <a:pt x="45523" y="11879"/>
                  </a:lnTo>
                  <a:lnTo>
                    <a:pt x="45503" y="11682"/>
                  </a:lnTo>
                  <a:lnTo>
                    <a:pt x="45464" y="11465"/>
                  </a:lnTo>
                  <a:lnTo>
                    <a:pt x="45365" y="11249"/>
                  </a:lnTo>
                  <a:lnTo>
                    <a:pt x="45247" y="11052"/>
                  </a:lnTo>
                  <a:lnTo>
                    <a:pt x="45089" y="10855"/>
                  </a:lnTo>
                  <a:lnTo>
                    <a:pt x="44892" y="10677"/>
                  </a:lnTo>
                  <a:lnTo>
                    <a:pt x="44676" y="10500"/>
                  </a:lnTo>
                  <a:lnTo>
                    <a:pt x="44400" y="10323"/>
                  </a:lnTo>
                  <a:lnTo>
                    <a:pt x="2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571;p42">
              <a:extLst>
                <a:ext uri="{FF2B5EF4-FFF2-40B4-BE49-F238E27FC236}">
                  <a16:creationId xmlns:a16="http://schemas.microsoft.com/office/drawing/2014/main" id="{EB3C02C3-0F13-EB37-96D6-1D806394CBBA}"/>
                </a:ext>
              </a:extLst>
            </p:cNvPr>
            <p:cNvSpPr/>
            <p:nvPr/>
          </p:nvSpPr>
          <p:spPr>
            <a:xfrm>
              <a:off x="4308350" y="1371750"/>
              <a:ext cx="1061250" cy="616075"/>
            </a:xfrm>
            <a:custGeom>
              <a:avLst/>
              <a:gdLst/>
              <a:ahLst/>
              <a:cxnLst/>
              <a:rect l="l" t="t" r="r" b="b"/>
              <a:pathLst>
                <a:path w="42450" h="24643" extrusionOk="0">
                  <a:moveTo>
                    <a:pt x="25411" y="0"/>
                  </a:moveTo>
                  <a:lnTo>
                    <a:pt x="0" y="14715"/>
                  </a:lnTo>
                  <a:lnTo>
                    <a:pt x="16094" y="24013"/>
                  </a:lnTo>
                  <a:lnTo>
                    <a:pt x="16369" y="24170"/>
                  </a:lnTo>
                  <a:lnTo>
                    <a:pt x="16665" y="24288"/>
                  </a:lnTo>
                  <a:lnTo>
                    <a:pt x="16980" y="24387"/>
                  </a:lnTo>
                  <a:lnTo>
                    <a:pt x="17295" y="24485"/>
                  </a:lnTo>
                  <a:lnTo>
                    <a:pt x="17630" y="24544"/>
                  </a:lnTo>
                  <a:lnTo>
                    <a:pt x="17965" y="24603"/>
                  </a:lnTo>
                  <a:lnTo>
                    <a:pt x="18319" y="24623"/>
                  </a:lnTo>
                  <a:lnTo>
                    <a:pt x="18674" y="24643"/>
                  </a:lnTo>
                  <a:lnTo>
                    <a:pt x="19009" y="24623"/>
                  </a:lnTo>
                  <a:lnTo>
                    <a:pt x="19363" y="24603"/>
                  </a:lnTo>
                  <a:lnTo>
                    <a:pt x="19698" y="24544"/>
                  </a:lnTo>
                  <a:lnTo>
                    <a:pt x="20033" y="24485"/>
                  </a:lnTo>
                  <a:lnTo>
                    <a:pt x="20348" y="24387"/>
                  </a:lnTo>
                  <a:lnTo>
                    <a:pt x="20664" y="24288"/>
                  </a:lnTo>
                  <a:lnTo>
                    <a:pt x="20959" y="24170"/>
                  </a:lnTo>
                  <a:lnTo>
                    <a:pt x="21235" y="24013"/>
                  </a:lnTo>
                  <a:lnTo>
                    <a:pt x="41406" y="12292"/>
                  </a:lnTo>
                  <a:lnTo>
                    <a:pt x="41642" y="12135"/>
                  </a:lnTo>
                  <a:lnTo>
                    <a:pt x="41859" y="11977"/>
                  </a:lnTo>
                  <a:lnTo>
                    <a:pt x="42036" y="11780"/>
                  </a:lnTo>
                  <a:lnTo>
                    <a:pt x="42194" y="11603"/>
                  </a:lnTo>
                  <a:lnTo>
                    <a:pt x="42312" y="11406"/>
                  </a:lnTo>
                  <a:lnTo>
                    <a:pt x="42391" y="11209"/>
                  </a:lnTo>
                  <a:lnTo>
                    <a:pt x="42430" y="11012"/>
                  </a:lnTo>
                  <a:lnTo>
                    <a:pt x="42450" y="10815"/>
                  </a:lnTo>
                  <a:lnTo>
                    <a:pt x="42430" y="10618"/>
                  </a:lnTo>
                  <a:lnTo>
                    <a:pt x="42391" y="10401"/>
                  </a:lnTo>
                  <a:lnTo>
                    <a:pt x="42312" y="10204"/>
                  </a:lnTo>
                  <a:lnTo>
                    <a:pt x="42194" y="10027"/>
                  </a:lnTo>
                  <a:lnTo>
                    <a:pt x="42036" y="9830"/>
                  </a:lnTo>
                  <a:lnTo>
                    <a:pt x="41859" y="9653"/>
                  </a:lnTo>
                  <a:lnTo>
                    <a:pt x="41642" y="9475"/>
                  </a:lnTo>
                  <a:lnTo>
                    <a:pt x="41386" y="9318"/>
                  </a:lnTo>
                  <a:lnTo>
                    <a:pt x="254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572;p42">
              <a:extLst>
                <a:ext uri="{FF2B5EF4-FFF2-40B4-BE49-F238E27FC236}">
                  <a16:creationId xmlns:a16="http://schemas.microsoft.com/office/drawing/2014/main" id="{613A2F9D-AB56-B4A8-6AA6-F9D514DAD386}"/>
                </a:ext>
              </a:extLst>
            </p:cNvPr>
            <p:cNvSpPr/>
            <p:nvPr/>
          </p:nvSpPr>
          <p:spPr>
            <a:xfrm>
              <a:off x="4308350" y="1642100"/>
              <a:ext cx="1061250" cy="392025"/>
            </a:xfrm>
            <a:custGeom>
              <a:avLst/>
              <a:gdLst/>
              <a:ahLst/>
              <a:cxnLst/>
              <a:rect l="l" t="t" r="r" b="b"/>
              <a:pathLst>
                <a:path w="42450" h="15681" extrusionOk="0">
                  <a:moveTo>
                    <a:pt x="42450" y="1"/>
                  </a:moveTo>
                  <a:lnTo>
                    <a:pt x="42430" y="198"/>
                  </a:lnTo>
                  <a:lnTo>
                    <a:pt x="42391" y="414"/>
                  </a:lnTo>
                  <a:lnTo>
                    <a:pt x="42312" y="592"/>
                  </a:lnTo>
                  <a:lnTo>
                    <a:pt x="42194" y="789"/>
                  </a:lnTo>
                  <a:lnTo>
                    <a:pt x="42036" y="986"/>
                  </a:lnTo>
                  <a:lnTo>
                    <a:pt x="41859" y="1163"/>
                  </a:lnTo>
                  <a:lnTo>
                    <a:pt x="41642" y="1321"/>
                  </a:lnTo>
                  <a:lnTo>
                    <a:pt x="41406" y="1478"/>
                  </a:lnTo>
                  <a:lnTo>
                    <a:pt x="21235" y="13199"/>
                  </a:lnTo>
                  <a:lnTo>
                    <a:pt x="20959" y="13356"/>
                  </a:lnTo>
                  <a:lnTo>
                    <a:pt x="20664" y="13474"/>
                  </a:lnTo>
                  <a:lnTo>
                    <a:pt x="20348" y="13573"/>
                  </a:lnTo>
                  <a:lnTo>
                    <a:pt x="20033" y="13671"/>
                  </a:lnTo>
                  <a:lnTo>
                    <a:pt x="19698" y="13730"/>
                  </a:lnTo>
                  <a:lnTo>
                    <a:pt x="19363" y="13789"/>
                  </a:lnTo>
                  <a:lnTo>
                    <a:pt x="19009" y="13809"/>
                  </a:lnTo>
                  <a:lnTo>
                    <a:pt x="18674" y="13829"/>
                  </a:lnTo>
                  <a:lnTo>
                    <a:pt x="18319" y="13809"/>
                  </a:lnTo>
                  <a:lnTo>
                    <a:pt x="17965" y="13789"/>
                  </a:lnTo>
                  <a:lnTo>
                    <a:pt x="17630" y="13730"/>
                  </a:lnTo>
                  <a:lnTo>
                    <a:pt x="17295" y="13671"/>
                  </a:lnTo>
                  <a:lnTo>
                    <a:pt x="16980" y="13573"/>
                  </a:lnTo>
                  <a:lnTo>
                    <a:pt x="16665" y="13474"/>
                  </a:lnTo>
                  <a:lnTo>
                    <a:pt x="16369" y="13356"/>
                  </a:lnTo>
                  <a:lnTo>
                    <a:pt x="16094" y="13199"/>
                  </a:lnTo>
                  <a:lnTo>
                    <a:pt x="0" y="3901"/>
                  </a:lnTo>
                  <a:lnTo>
                    <a:pt x="0" y="5753"/>
                  </a:lnTo>
                  <a:lnTo>
                    <a:pt x="16094" y="15070"/>
                  </a:lnTo>
                  <a:lnTo>
                    <a:pt x="16369" y="15208"/>
                  </a:lnTo>
                  <a:lnTo>
                    <a:pt x="16665" y="15326"/>
                  </a:lnTo>
                  <a:lnTo>
                    <a:pt x="16960" y="15444"/>
                  </a:lnTo>
                  <a:lnTo>
                    <a:pt x="17295" y="15523"/>
                  </a:lnTo>
                  <a:lnTo>
                    <a:pt x="17630" y="15582"/>
                  </a:lnTo>
                  <a:lnTo>
                    <a:pt x="17965" y="15641"/>
                  </a:lnTo>
                  <a:lnTo>
                    <a:pt x="18319" y="15661"/>
                  </a:lnTo>
                  <a:lnTo>
                    <a:pt x="18654" y="15681"/>
                  </a:lnTo>
                  <a:lnTo>
                    <a:pt x="19009" y="15661"/>
                  </a:lnTo>
                  <a:lnTo>
                    <a:pt x="19363" y="15641"/>
                  </a:lnTo>
                  <a:lnTo>
                    <a:pt x="19698" y="15582"/>
                  </a:lnTo>
                  <a:lnTo>
                    <a:pt x="20033" y="15523"/>
                  </a:lnTo>
                  <a:lnTo>
                    <a:pt x="20348" y="15444"/>
                  </a:lnTo>
                  <a:lnTo>
                    <a:pt x="20664" y="15326"/>
                  </a:lnTo>
                  <a:lnTo>
                    <a:pt x="20959" y="15208"/>
                  </a:lnTo>
                  <a:lnTo>
                    <a:pt x="21235" y="15070"/>
                  </a:lnTo>
                  <a:lnTo>
                    <a:pt x="41386" y="3349"/>
                  </a:lnTo>
                  <a:lnTo>
                    <a:pt x="41642" y="3172"/>
                  </a:lnTo>
                  <a:lnTo>
                    <a:pt x="41859" y="3015"/>
                  </a:lnTo>
                  <a:lnTo>
                    <a:pt x="42036" y="2837"/>
                  </a:lnTo>
                  <a:lnTo>
                    <a:pt x="42194" y="2640"/>
                  </a:lnTo>
                  <a:lnTo>
                    <a:pt x="42292" y="2463"/>
                  </a:lnTo>
                  <a:lnTo>
                    <a:pt x="42391" y="2266"/>
                  </a:lnTo>
                  <a:lnTo>
                    <a:pt x="42430" y="2069"/>
                  </a:lnTo>
                  <a:lnTo>
                    <a:pt x="42450" y="1872"/>
                  </a:lnTo>
                  <a:lnTo>
                    <a:pt x="42450" y="1"/>
                  </a:lnTo>
                  <a:close/>
                </a:path>
              </a:pathLst>
            </a:custGeom>
            <a:solidFill>
              <a:srgbClr val="D9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573;p42">
              <a:extLst>
                <a:ext uri="{FF2B5EF4-FFF2-40B4-BE49-F238E27FC236}">
                  <a16:creationId xmlns:a16="http://schemas.microsoft.com/office/drawing/2014/main" id="{240A8A86-ACBC-4553-5751-54E88926CCA0}"/>
                </a:ext>
              </a:extLst>
            </p:cNvPr>
            <p:cNvSpPr/>
            <p:nvPr/>
          </p:nvSpPr>
          <p:spPr>
            <a:xfrm>
              <a:off x="4837225" y="1975500"/>
              <a:ext cx="425525" cy="294500"/>
            </a:xfrm>
            <a:custGeom>
              <a:avLst/>
              <a:gdLst/>
              <a:ahLst/>
              <a:cxnLst/>
              <a:rect l="l" t="t" r="r" b="b"/>
              <a:pathLst>
                <a:path w="17021" h="11780" extrusionOk="0">
                  <a:moveTo>
                    <a:pt x="17020" y="0"/>
                  </a:moveTo>
                  <a:lnTo>
                    <a:pt x="16213" y="60"/>
                  </a:lnTo>
                  <a:lnTo>
                    <a:pt x="14696" y="138"/>
                  </a:lnTo>
                  <a:lnTo>
                    <a:pt x="730" y="9495"/>
                  </a:lnTo>
                  <a:lnTo>
                    <a:pt x="671" y="9456"/>
                  </a:lnTo>
                  <a:lnTo>
                    <a:pt x="592" y="9436"/>
                  </a:lnTo>
                  <a:lnTo>
                    <a:pt x="513" y="9475"/>
                  </a:lnTo>
                  <a:lnTo>
                    <a:pt x="434" y="9515"/>
                  </a:lnTo>
                  <a:lnTo>
                    <a:pt x="395" y="9574"/>
                  </a:lnTo>
                  <a:lnTo>
                    <a:pt x="375" y="9653"/>
                  </a:lnTo>
                  <a:lnTo>
                    <a:pt x="395" y="9712"/>
                  </a:lnTo>
                  <a:lnTo>
                    <a:pt x="415" y="9731"/>
                  </a:lnTo>
                  <a:lnTo>
                    <a:pt x="237" y="9909"/>
                  </a:lnTo>
                  <a:lnTo>
                    <a:pt x="119" y="10086"/>
                  </a:lnTo>
                  <a:lnTo>
                    <a:pt x="40" y="10283"/>
                  </a:lnTo>
                  <a:lnTo>
                    <a:pt x="1" y="10480"/>
                  </a:lnTo>
                  <a:lnTo>
                    <a:pt x="21" y="10697"/>
                  </a:lnTo>
                  <a:lnTo>
                    <a:pt x="40" y="10874"/>
                  </a:lnTo>
                  <a:lnTo>
                    <a:pt x="119" y="11071"/>
                  </a:lnTo>
                  <a:lnTo>
                    <a:pt x="218" y="11248"/>
                  </a:lnTo>
                  <a:lnTo>
                    <a:pt x="336" y="11406"/>
                  </a:lnTo>
                  <a:lnTo>
                    <a:pt x="493" y="11544"/>
                  </a:lnTo>
                  <a:lnTo>
                    <a:pt x="651" y="11642"/>
                  </a:lnTo>
                  <a:lnTo>
                    <a:pt x="828" y="11721"/>
                  </a:lnTo>
                  <a:lnTo>
                    <a:pt x="1025" y="11780"/>
                  </a:lnTo>
                  <a:lnTo>
                    <a:pt x="1242" y="11780"/>
                  </a:lnTo>
                  <a:lnTo>
                    <a:pt x="1459" y="11741"/>
                  </a:lnTo>
                  <a:lnTo>
                    <a:pt x="1675" y="11662"/>
                  </a:lnTo>
                  <a:lnTo>
                    <a:pt x="1675" y="11681"/>
                  </a:lnTo>
                  <a:lnTo>
                    <a:pt x="3921" y="10184"/>
                  </a:lnTo>
                  <a:lnTo>
                    <a:pt x="8826" y="6895"/>
                  </a:lnTo>
                  <a:lnTo>
                    <a:pt x="15976" y="2088"/>
                  </a:lnTo>
                  <a:lnTo>
                    <a:pt x="16666" y="749"/>
                  </a:lnTo>
                  <a:lnTo>
                    <a:pt x="17020"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574;p42">
              <a:extLst>
                <a:ext uri="{FF2B5EF4-FFF2-40B4-BE49-F238E27FC236}">
                  <a16:creationId xmlns:a16="http://schemas.microsoft.com/office/drawing/2014/main" id="{D4886EF0-735A-1059-A018-6A22DA858442}"/>
                </a:ext>
              </a:extLst>
            </p:cNvPr>
            <p:cNvSpPr/>
            <p:nvPr/>
          </p:nvSpPr>
          <p:spPr>
            <a:xfrm>
              <a:off x="5209525" y="1946450"/>
              <a:ext cx="58150" cy="51725"/>
            </a:xfrm>
            <a:custGeom>
              <a:avLst/>
              <a:gdLst/>
              <a:ahLst/>
              <a:cxnLst/>
              <a:rect l="l" t="t" r="r" b="b"/>
              <a:pathLst>
                <a:path w="2326" h="2069" extrusionOk="0">
                  <a:moveTo>
                    <a:pt x="2325" y="0"/>
                  </a:moveTo>
                  <a:lnTo>
                    <a:pt x="1" y="118"/>
                  </a:lnTo>
                  <a:lnTo>
                    <a:pt x="1281" y="2069"/>
                  </a:lnTo>
                  <a:lnTo>
                    <a:pt x="2325" y="0"/>
                  </a:lnTo>
                  <a:close/>
                </a:path>
              </a:pathLst>
            </a:custGeom>
            <a:solidFill>
              <a:srgbClr val="FEC7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575;p42">
              <a:extLst>
                <a:ext uri="{FF2B5EF4-FFF2-40B4-BE49-F238E27FC236}">
                  <a16:creationId xmlns:a16="http://schemas.microsoft.com/office/drawing/2014/main" id="{DA5F2456-D11E-A3BF-8AED-61509D51964C}"/>
                </a:ext>
              </a:extLst>
            </p:cNvPr>
            <p:cNvSpPr/>
            <p:nvPr/>
          </p:nvSpPr>
          <p:spPr>
            <a:xfrm>
              <a:off x="5247450" y="1946450"/>
              <a:ext cx="20225" cy="18250"/>
            </a:xfrm>
            <a:custGeom>
              <a:avLst/>
              <a:gdLst/>
              <a:ahLst/>
              <a:cxnLst/>
              <a:rect l="l" t="t" r="r" b="b"/>
              <a:pathLst>
                <a:path w="809" h="730" extrusionOk="0">
                  <a:moveTo>
                    <a:pt x="808" y="0"/>
                  </a:moveTo>
                  <a:lnTo>
                    <a:pt x="1" y="40"/>
                  </a:lnTo>
                  <a:lnTo>
                    <a:pt x="138" y="197"/>
                  </a:lnTo>
                  <a:lnTo>
                    <a:pt x="257" y="355"/>
                  </a:lnTo>
                  <a:lnTo>
                    <a:pt x="355" y="532"/>
                  </a:lnTo>
                  <a:lnTo>
                    <a:pt x="454" y="729"/>
                  </a:lnTo>
                  <a:lnTo>
                    <a:pt x="808" y="0"/>
                  </a:lnTo>
                  <a:close/>
                </a:path>
              </a:pathLst>
            </a:custGeom>
            <a:solidFill>
              <a:srgbClr val="3B3B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576;p42">
              <a:extLst>
                <a:ext uri="{FF2B5EF4-FFF2-40B4-BE49-F238E27FC236}">
                  <a16:creationId xmlns:a16="http://schemas.microsoft.com/office/drawing/2014/main" id="{CA7A08C8-E865-0A2B-D226-8BDEE717311F}"/>
                </a:ext>
              </a:extLst>
            </p:cNvPr>
            <p:cNvSpPr/>
            <p:nvPr/>
          </p:nvSpPr>
          <p:spPr>
            <a:xfrm>
              <a:off x="5247450" y="1946450"/>
              <a:ext cx="20225" cy="1000"/>
            </a:xfrm>
            <a:custGeom>
              <a:avLst/>
              <a:gdLst/>
              <a:ahLst/>
              <a:cxnLst/>
              <a:rect l="l" t="t" r="r" b="b"/>
              <a:pathLst>
                <a:path w="809" h="40" extrusionOk="0">
                  <a:moveTo>
                    <a:pt x="808" y="0"/>
                  </a:moveTo>
                  <a:lnTo>
                    <a:pt x="1" y="40"/>
                  </a:lnTo>
                  <a:lnTo>
                    <a:pt x="808" y="0"/>
                  </a:lnTo>
                  <a:close/>
                </a:path>
              </a:pathLst>
            </a:custGeom>
            <a:solidFill>
              <a:srgbClr val="3C3B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577;p42">
              <a:extLst>
                <a:ext uri="{FF2B5EF4-FFF2-40B4-BE49-F238E27FC236}">
                  <a16:creationId xmlns:a16="http://schemas.microsoft.com/office/drawing/2014/main" id="{385570D3-74FE-E333-7588-4A59E6F1964D}"/>
                </a:ext>
              </a:extLst>
            </p:cNvPr>
            <p:cNvSpPr/>
            <p:nvPr/>
          </p:nvSpPr>
          <p:spPr>
            <a:xfrm>
              <a:off x="5247450" y="1946450"/>
              <a:ext cx="20225" cy="18250"/>
            </a:xfrm>
            <a:custGeom>
              <a:avLst/>
              <a:gdLst/>
              <a:ahLst/>
              <a:cxnLst/>
              <a:rect l="l" t="t" r="r" b="b"/>
              <a:pathLst>
                <a:path w="809" h="730" extrusionOk="0">
                  <a:moveTo>
                    <a:pt x="808" y="0"/>
                  </a:moveTo>
                  <a:lnTo>
                    <a:pt x="1" y="40"/>
                  </a:lnTo>
                  <a:lnTo>
                    <a:pt x="158" y="237"/>
                  </a:lnTo>
                  <a:lnTo>
                    <a:pt x="296" y="434"/>
                  </a:lnTo>
                  <a:lnTo>
                    <a:pt x="454" y="729"/>
                  </a:lnTo>
                  <a:lnTo>
                    <a:pt x="808"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578;p42">
              <a:extLst>
                <a:ext uri="{FF2B5EF4-FFF2-40B4-BE49-F238E27FC236}">
                  <a16:creationId xmlns:a16="http://schemas.microsoft.com/office/drawing/2014/main" id="{C73DADBC-4797-E675-DCA0-D5B1431ED957}"/>
                </a:ext>
              </a:extLst>
            </p:cNvPr>
            <p:cNvSpPr/>
            <p:nvPr/>
          </p:nvSpPr>
          <p:spPr>
            <a:xfrm>
              <a:off x="4854975" y="1949400"/>
              <a:ext cx="386600" cy="286625"/>
            </a:xfrm>
            <a:custGeom>
              <a:avLst/>
              <a:gdLst/>
              <a:ahLst/>
              <a:cxnLst/>
              <a:rect l="l" t="t" r="r" b="b"/>
              <a:pathLst>
                <a:path w="15464" h="11465" extrusionOk="0">
                  <a:moveTo>
                    <a:pt x="14183" y="0"/>
                  </a:moveTo>
                  <a:lnTo>
                    <a:pt x="0" y="9515"/>
                  </a:lnTo>
                  <a:lnTo>
                    <a:pt x="276" y="9672"/>
                  </a:lnTo>
                  <a:lnTo>
                    <a:pt x="512" y="9850"/>
                  </a:lnTo>
                  <a:lnTo>
                    <a:pt x="729" y="10066"/>
                  </a:lnTo>
                  <a:lnTo>
                    <a:pt x="906" y="10322"/>
                  </a:lnTo>
                  <a:lnTo>
                    <a:pt x="1064" y="10578"/>
                  </a:lnTo>
                  <a:lnTo>
                    <a:pt x="1162" y="10854"/>
                  </a:lnTo>
                  <a:lnTo>
                    <a:pt x="1241" y="11150"/>
                  </a:lnTo>
                  <a:lnTo>
                    <a:pt x="1280" y="11465"/>
                  </a:lnTo>
                  <a:lnTo>
                    <a:pt x="15463" y="1951"/>
                  </a:lnTo>
                  <a:lnTo>
                    <a:pt x="15424" y="1655"/>
                  </a:lnTo>
                  <a:lnTo>
                    <a:pt x="15345" y="1360"/>
                  </a:lnTo>
                  <a:lnTo>
                    <a:pt x="15227" y="1084"/>
                  </a:lnTo>
                  <a:lnTo>
                    <a:pt x="15089" y="808"/>
                  </a:lnTo>
                  <a:lnTo>
                    <a:pt x="14912" y="572"/>
                  </a:lnTo>
                  <a:lnTo>
                    <a:pt x="14695" y="355"/>
                  </a:lnTo>
                  <a:lnTo>
                    <a:pt x="14439" y="158"/>
                  </a:lnTo>
                  <a:lnTo>
                    <a:pt x="14183"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579;p42">
              <a:extLst>
                <a:ext uri="{FF2B5EF4-FFF2-40B4-BE49-F238E27FC236}">
                  <a16:creationId xmlns:a16="http://schemas.microsoft.com/office/drawing/2014/main" id="{028F66BC-9C00-DE59-6983-7221C23C1181}"/>
                </a:ext>
              </a:extLst>
            </p:cNvPr>
            <p:cNvSpPr/>
            <p:nvPr/>
          </p:nvSpPr>
          <p:spPr>
            <a:xfrm>
              <a:off x="4842150" y="2187250"/>
              <a:ext cx="44850" cy="53225"/>
            </a:xfrm>
            <a:custGeom>
              <a:avLst/>
              <a:gdLst/>
              <a:ahLst/>
              <a:cxnLst/>
              <a:rect l="l" t="t" r="r" b="b"/>
              <a:pathLst>
                <a:path w="1794" h="2129" extrusionOk="0">
                  <a:moveTo>
                    <a:pt x="513" y="1"/>
                  </a:moveTo>
                  <a:lnTo>
                    <a:pt x="415" y="60"/>
                  </a:lnTo>
                  <a:lnTo>
                    <a:pt x="336" y="158"/>
                  </a:lnTo>
                  <a:lnTo>
                    <a:pt x="257" y="237"/>
                  </a:lnTo>
                  <a:lnTo>
                    <a:pt x="178" y="336"/>
                  </a:lnTo>
                  <a:lnTo>
                    <a:pt x="119" y="434"/>
                  </a:lnTo>
                  <a:lnTo>
                    <a:pt x="40" y="651"/>
                  </a:lnTo>
                  <a:lnTo>
                    <a:pt x="1" y="848"/>
                  </a:lnTo>
                  <a:lnTo>
                    <a:pt x="1" y="1045"/>
                  </a:lnTo>
                  <a:lnTo>
                    <a:pt x="60" y="1261"/>
                  </a:lnTo>
                  <a:lnTo>
                    <a:pt x="119" y="1439"/>
                  </a:lnTo>
                  <a:lnTo>
                    <a:pt x="237" y="1616"/>
                  </a:lnTo>
                  <a:lnTo>
                    <a:pt x="356" y="1774"/>
                  </a:lnTo>
                  <a:lnTo>
                    <a:pt x="513" y="1911"/>
                  </a:lnTo>
                  <a:lnTo>
                    <a:pt x="690" y="2030"/>
                  </a:lnTo>
                  <a:lnTo>
                    <a:pt x="887" y="2089"/>
                  </a:lnTo>
                  <a:lnTo>
                    <a:pt x="1084" y="2128"/>
                  </a:lnTo>
                  <a:lnTo>
                    <a:pt x="1301" y="2128"/>
                  </a:lnTo>
                  <a:lnTo>
                    <a:pt x="1419" y="2108"/>
                  </a:lnTo>
                  <a:lnTo>
                    <a:pt x="1537" y="2069"/>
                  </a:lnTo>
                  <a:lnTo>
                    <a:pt x="1656" y="2030"/>
                  </a:lnTo>
                  <a:lnTo>
                    <a:pt x="1754" y="1971"/>
                  </a:lnTo>
                  <a:lnTo>
                    <a:pt x="1793" y="1951"/>
                  </a:lnTo>
                  <a:lnTo>
                    <a:pt x="1754" y="1636"/>
                  </a:lnTo>
                  <a:lnTo>
                    <a:pt x="1675" y="1340"/>
                  </a:lnTo>
                  <a:lnTo>
                    <a:pt x="1577" y="1064"/>
                  </a:lnTo>
                  <a:lnTo>
                    <a:pt x="1419" y="808"/>
                  </a:lnTo>
                  <a:lnTo>
                    <a:pt x="1242" y="552"/>
                  </a:lnTo>
                  <a:lnTo>
                    <a:pt x="1025" y="336"/>
                  </a:lnTo>
                  <a:lnTo>
                    <a:pt x="789" y="158"/>
                  </a:lnTo>
                  <a:lnTo>
                    <a:pt x="513" y="1"/>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580;p42">
              <a:extLst>
                <a:ext uri="{FF2B5EF4-FFF2-40B4-BE49-F238E27FC236}">
                  <a16:creationId xmlns:a16="http://schemas.microsoft.com/office/drawing/2014/main" id="{90F24756-712D-FC6A-74C7-3D48C55659D7}"/>
                </a:ext>
              </a:extLst>
            </p:cNvPr>
            <p:cNvSpPr/>
            <p:nvPr/>
          </p:nvSpPr>
          <p:spPr>
            <a:xfrm>
              <a:off x="4851525" y="2182325"/>
              <a:ext cx="41375" cy="57150"/>
            </a:xfrm>
            <a:custGeom>
              <a:avLst/>
              <a:gdLst/>
              <a:ahLst/>
              <a:cxnLst/>
              <a:rect l="l" t="t" r="r" b="b"/>
              <a:pathLst>
                <a:path w="1655" h="2286" extrusionOk="0">
                  <a:moveTo>
                    <a:pt x="217" y="1"/>
                  </a:moveTo>
                  <a:lnTo>
                    <a:pt x="138" y="20"/>
                  </a:lnTo>
                  <a:lnTo>
                    <a:pt x="59" y="79"/>
                  </a:lnTo>
                  <a:lnTo>
                    <a:pt x="20" y="119"/>
                  </a:lnTo>
                  <a:lnTo>
                    <a:pt x="0" y="198"/>
                  </a:lnTo>
                  <a:lnTo>
                    <a:pt x="20" y="276"/>
                  </a:lnTo>
                  <a:lnTo>
                    <a:pt x="79" y="316"/>
                  </a:lnTo>
                  <a:lnTo>
                    <a:pt x="315" y="473"/>
                  </a:lnTo>
                  <a:lnTo>
                    <a:pt x="552" y="651"/>
                  </a:lnTo>
                  <a:lnTo>
                    <a:pt x="749" y="848"/>
                  </a:lnTo>
                  <a:lnTo>
                    <a:pt x="926" y="1084"/>
                  </a:lnTo>
                  <a:lnTo>
                    <a:pt x="1064" y="1320"/>
                  </a:lnTo>
                  <a:lnTo>
                    <a:pt x="1162" y="1596"/>
                  </a:lnTo>
                  <a:lnTo>
                    <a:pt x="1241" y="1872"/>
                  </a:lnTo>
                  <a:lnTo>
                    <a:pt x="1281" y="2148"/>
                  </a:lnTo>
                  <a:lnTo>
                    <a:pt x="1300" y="2227"/>
                  </a:lnTo>
                  <a:lnTo>
                    <a:pt x="1359" y="2266"/>
                  </a:lnTo>
                  <a:lnTo>
                    <a:pt x="1438" y="2286"/>
                  </a:lnTo>
                  <a:lnTo>
                    <a:pt x="1497" y="2266"/>
                  </a:lnTo>
                  <a:lnTo>
                    <a:pt x="1576" y="2207"/>
                  </a:lnTo>
                  <a:lnTo>
                    <a:pt x="1635" y="2148"/>
                  </a:lnTo>
                  <a:lnTo>
                    <a:pt x="1655" y="2089"/>
                  </a:lnTo>
                  <a:lnTo>
                    <a:pt x="1615" y="1754"/>
                  </a:lnTo>
                  <a:lnTo>
                    <a:pt x="1517" y="1439"/>
                  </a:lnTo>
                  <a:lnTo>
                    <a:pt x="1399" y="1143"/>
                  </a:lnTo>
                  <a:lnTo>
                    <a:pt x="1241" y="867"/>
                  </a:lnTo>
                  <a:lnTo>
                    <a:pt x="1044" y="611"/>
                  </a:lnTo>
                  <a:lnTo>
                    <a:pt x="828" y="375"/>
                  </a:lnTo>
                  <a:lnTo>
                    <a:pt x="571" y="178"/>
                  </a:lnTo>
                  <a:lnTo>
                    <a:pt x="2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581;p42">
              <a:extLst>
                <a:ext uri="{FF2B5EF4-FFF2-40B4-BE49-F238E27FC236}">
                  <a16:creationId xmlns:a16="http://schemas.microsoft.com/office/drawing/2014/main" id="{BA7C01B4-ABAB-9EAC-FD36-5A9CA2413285}"/>
                </a:ext>
              </a:extLst>
            </p:cNvPr>
            <p:cNvSpPr/>
            <p:nvPr/>
          </p:nvSpPr>
          <p:spPr>
            <a:xfrm>
              <a:off x="5030275" y="1975000"/>
              <a:ext cx="375775" cy="357050"/>
            </a:xfrm>
            <a:custGeom>
              <a:avLst/>
              <a:gdLst/>
              <a:ahLst/>
              <a:cxnLst/>
              <a:rect l="l" t="t" r="r" b="b"/>
              <a:pathLst>
                <a:path w="15031" h="14282" extrusionOk="0">
                  <a:moveTo>
                    <a:pt x="15030" y="1"/>
                  </a:moveTo>
                  <a:lnTo>
                    <a:pt x="14223" y="178"/>
                  </a:lnTo>
                  <a:lnTo>
                    <a:pt x="12745" y="513"/>
                  </a:lnTo>
                  <a:lnTo>
                    <a:pt x="552" y="12095"/>
                  </a:lnTo>
                  <a:lnTo>
                    <a:pt x="473" y="12056"/>
                  </a:lnTo>
                  <a:lnTo>
                    <a:pt x="414" y="12056"/>
                  </a:lnTo>
                  <a:lnTo>
                    <a:pt x="336" y="12095"/>
                  </a:lnTo>
                  <a:lnTo>
                    <a:pt x="276" y="12155"/>
                  </a:lnTo>
                  <a:lnTo>
                    <a:pt x="237" y="12214"/>
                  </a:lnTo>
                  <a:lnTo>
                    <a:pt x="217" y="12292"/>
                  </a:lnTo>
                  <a:lnTo>
                    <a:pt x="257" y="12371"/>
                  </a:lnTo>
                  <a:lnTo>
                    <a:pt x="276" y="12371"/>
                  </a:lnTo>
                  <a:lnTo>
                    <a:pt x="139" y="12568"/>
                  </a:lnTo>
                  <a:lnTo>
                    <a:pt x="60" y="12785"/>
                  </a:lnTo>
                  <a:lnTo>
                    <a:pt x="20" y="12982"/>
                  </a:lnTo>
                  <a:lnTo>
                    <a:pt x="1" y="13179"/>
                  </a:lnTo>
                  <a:lnTo>
                    <a:pt x="40" y="13376"/>
                  </a:lnTo>
                  <a:lnTo>
                    <a:pt x="119" y="13573"/>
                  </a:lnTo>
                  <a:lnTo>
                    <a:pt x="217" y="13750"/>
                  </a:lnTo>
                  <a:lnTo>
                    <a:pt x="336" y="13888"/>
                  </a:lnTo>
                  <a:lnTo>
                    <a:pt x="493" y="14026"/>
                  </a:lnTo>
                  <a:lnTo>
                    <a:pt x="651" y="14144"/>
                  </a:lnTo>
                  <a:lnTo>
                    <a:pt x="828" y="14223"/>
                  </a:lnTo>
                  <a:lnTo>
                    <a:pt x="1025" y="14262"/>
                  </a:lnTo>
                  <a:lnTo>
                    <a:pt x="1222" y="14282"/>
                  </a:lnTo>
                  <a:lnTo>
                    <a:pt x="1439" y="14262"/>
                  </a:lnTo>
                  <a:lnTo>
                    <a:pt x="1636" y="14183"/>
                  </a:lnTo>
                  <a:lnTo>
                    <a:pt x="1852" y="14065"/>
                  </a:lnTo>
                  <a:lnTo>
                    <a:pt x="3802" y="12233"/>
                  </a:lnTo>
                  <a:lnTo>
                    <a:pt x="8097" y="8156"/>
                  </a:lnTo>
                  <a:lnTo>
                    <a:pt x="14341" y="2227"/>
                  </a:lnTo>
                  <a:lnTo>
                    <a:pt x="14794" y="789"/>
                  </a:lnTo>
                  <a:lnTo>
                    <a:pt x="15030" y="1"/>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582;p42">
              <a:extLst>
                <a:ext uri="{FF2B5EF4-FFF2-40B4-BE49-F238E27FC236}">
                  <a16:creationId xmlns:a16="http://schemas.microsoft.com/office/drawing/2014/main" id="{1800F0C6-D46B-8897-8B02-759FCBFFC59C}"/>
                </a:ext>
              </a:extLst>
            </p:cNvPr>
            <p:cNvSpPr/>
            <p:nvPr/>
          </p:nvSpPr>
          <p:spPr>
            <a:xfrm>
              <a:off x="5339050" y="1948900"/>
              <a:ext cx="56650" cy="55675"/>
            </a:xfrm>
            <a:custGeom>
              <a:avLst/>
              <a:gdLst/>
              <a:ahLst/>
              <a:cxnLst/>
              <a:rect l="l" t="t" r="r" b="b"/>
              <a:pathLst>
                <a:path w="2266" h="2227" extrusionOk="0">
                  <a:moveTo>
                    <a:pt x="2266" y="1"/>
                  </a:moveTo>
                  <a:lnTo>
                    <a:pt x="0" y="533"/>
                  </a:lnTo>
                  <a:lnTo>
                    <a:pt x="1596" y="2227"/>
                  </a:lnTo>
                  <a:lnTo>
                    <a:pt x="2266" y="1"/>
                  </a:lnTo>
                  <a:close/>
                </a:path>
              </a:pathLst>
            </a:custGeom>
            <a:solidFill>
              <a:srgbClr val="FEC7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583;p42">
              <a:extLst>
                <a:ext uri="{FF2B5EF4-FFF2-40B4-BE49-F238E27FC236}">
                  <a16:creationId xmlns:a16="http://schemas.microsoft.com/office/drawing/2014/main" id="{FC3DC1E2-C0B2-BDDB-BDB1-2FE992784F6E}"/>
                </a:ext>
              </a:extLst>
            </p:cNvPr>
            <p:cNvSpPr/>
            <p:nvPr/>
          </p:nvSpPr>
          <p:spPr>
            <a:xfrm>
              <a:off x="5375975" y="1948900"/>
              <a:ext cx="19725" cy="19725"/>
            </a:xfrm>
            <a:custGeom>
              <a:avLst/>
              <a:gdLst/>
              <a:ahLst/>
              <a:cxnLst/>
              <a:rect l="l" t="t" r="r" b="b"/>
              <a:pathLst>
                <a:path w="789" h="789" extrusionOk="0">
                  <a:moveTo>
                    <a:pt x="789" y="1"/>
                  </a:moveTo>
                  <a:lnTo>
                    <a:pt x="1" y="178"/>
                  </a:lnTo>
                  <a:lnTo>
                    <a:pt x="158" y="316"/>
                  </a:lnTo>
                  <a:lnTo>
                    <a:pt x="296" y="454"/>
                  </a:lnTo>
                  <a:lnTo>
                    <a:pt x="434" y="611"/>
                  </a:lnTo>
                  <a:lnTo>
                    <a:pt x="552" y="789"/>
                  </a:lnTo>
                  <a:lnTo>
                    <a:pt x="789" y="1"/>
                  </a:lnTo>
                  <a:close/>
                </a:path>
              </a:pathLst>
            </a:custGeom>
            <a:solidFill>
              <a:srgbClr val="3B3B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584;p42">
              <a:extLst>
                <a:ext uri="{FF2B5EF4-FFF2-40B4-BE49-F238E27FC236}">
                  <a16:creationId xmlns:a16="http://schemas.microsoft.com/office/drawing/2014/main" id="{316CF5B1-5B01-C165-A002-7DDFB9471323}"/>
                </a:ext>
              </a:extLst>
            </p:cNvPr>
            <p:cNvSpPr/>
            <p:nvPr/>
          </p:nvSpPr>
          <p:spPr>
            <a:xfrm>
              <a:off x="5375975" y="1948900"/>
              <a:ext cx="19725" cy="4475"/>
            </a:xfrm>
            <a:custGeom>
              <a:avLst/>
              <a:gdLst/>
              <a:ahLst/>
              <a:cxnLst/>
              <a:rect l="l" t="t" r="r" b="b"/>
              <a:pathLst>
                <a:path w="789" h="179" extrusionOk="0">
                  <a:moveTo>
                    <a:pt x="789" y="1"/>
                  </a:moveTo>
                  <a:lnTo>
                    <a:pt x="1" y="178"/>
                  </a:lnTo>
                  <a:lnTo>
                    <a:pt x="789" y="1"/>
                  </a:lnTo>
                  <a:close/>
                </a:path>
              </a:pathLst>
            </a:custGeom>
            <a:solidFill>
              <a:srgbClr val="3C3B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585;p42">
              <a:extLst>
                <a:ext uri="{FF2B5EF4-FFF2-40B4-BE49-F238E27FC236}">
                  <a16:creationId xmlns:a16="http://schemas.microsoft.com/office/drawing/2014/main" id="{CC055053-2F4B-D69F-BACD-75ED394F5CB9}"/>
                </a:ext>
              </a:extLst>
            </p:cNvPr>
            <p:cNvSpPr/>
            <p:nvPr/>
          </p:nvSpPr>
          <p:spPr>
            <a:xfrm>
              <a:off x="5375975" y="1948900"/>
              <a:ext cx="19725" cy="19725"/>
            </a:xfrm>
            <a:custGeom>
              <a:avLst/>
              <a:gdLst/>
              <a:ahLst/>
              <a:cxnLst/>
              <a:rect l="l" t="t" r="r" b="b"/>
              <a:pathLst>
                <a:path w="789" h="789" extrusionOk="0">
                  <a:moveTo>
                    <a:pt x="789" y="1"/>
                  </a:moveTo>
                  <a:lnTo>
                    <a:pt x="1" y="178"/>
                  </a:lnTo>
                  <a:lnTo>
                    <a:pt x="198" y="355"/>
                  </a:lnTo>
                  <a:lnTo>
                    <a:pt x="375" y="533"/>
                  </a:lnTo>
                  <a:lnTo>
                    <a:pt x="552" y="789"/>
                  </a:lnTo>
                  <a:lnTo>
                    <a:pt x="789"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586;p42">
              <a:extLst>
                <a:ext uri="{FF2B5EF4-FFF2-40B4-BE49-F238E27FC236}">
                  <a16:creationId xmlns:a16="http://schemas.microsoft.com/office/drawing/2014/main" id="{6FB42659-A56E-C666-01BB-A3D720C54448}"/>
                </a:ext>
              </a:extLst>
            </p:cNvPr>
            <p:cNvSpPr/>
            <p:nvPr/>
          </p:nvSpPr>
          <p:spPr>
            <a:xfrm>
              <a:off x="5030275" y="1962200"/>
              <a:ext cx="348675" cy="336875"/>
            </a:xfrm>
            <a:custGeom>
              <a:avLst/>
              <a:gdLst/>
              <a:ahLst/>
              <a:cxnLst/>
              <a:rect l="l" t="t" r="r" b="b"/>
              <a:pathLst>
                <a:path w="13947" h="13475" extrusionOk="0">
                  <a:moveTo>
                    <a:pt x="12351" y="1"/>
                  </a:moveTo>
                  <a:lnTo>
                    <a:pt x="1" y="11780"/>
                  </a:lnTo>
                  <a:lnTo>
                    <a:pt x="276" y="11879"/>
                  </a:lnTo>
                  <a:lnTo>
                    <a:pt x="552" y="12036"/>
                  </a:lnTo>
                  <a:lnTo>
                    <a:pt x="808" y="12213"/>
                  </a:lnTo>
                  <a:lnTo>
                    <a:pt x="1025" y="12410"/>
                  </a:lnTo>
                  <a:lnTo>
                    <a:pt x="1202" y="12647"/>
                  </a:lnTo>
                  <a:lnTo>
                    <a:pt x="1380" y="12903"/>
                  </a:lnTo>
                  <a:lnTo>
                    <a:pt x="1498" y="13179"/>
                  </a:lnTo>
                  <a:lnTo>
                    <a:pt x="1596" y="13474"/>
                  </a:lnTo>
                  <a:lnTo>
                    <a:pt x="13947" y="1695"/>
                  </a:lnTo>
                  <a:lnTo>
                    <a:pt x="13849" y="1399"/>
                  </a:lnTo>
                  <a:lnTo>
                    <a:pt x="13730" y="1123"/>
                  </a:lnTo>
                  <a:lnTo>
                    <a:pt x="13573" y="867"/>
                  </a:lnTo>
                  <a:lnTo>
                    <a:pt x="13376" y="631"/>
                  </a:lnTo>
                  <a:lnTo>
                    <a:pt x="13159" y="434"/>
                  </a:lnTo>
                  <a:lnTo>
                    <a:pt x="12903" y="257"/>
                  </a:lnTo>
                  <a:lnTo>
                    <a:pt x="12647" y="99"/>
                  </a:lnTo>
                  <a:lnTo>
                    <a:pt x="12351"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587;p42">
              <a:extLst>
                <a:ext uri="{FF2B5EF4-FFF2-40B4-BE49-F238E27FC236}">
                  <a16:creationId xmlns:a16="http://schemas.microsoft.com/office/drawing/2014/main" id="{479687C7-E23D-BD55-99D0-24431F163D07}"/>
                </a:ext>
              </a:extLst>
            </p:cNvPr>
            <p:cNvSpPr/>
            <p:nvPr/>
          </p:nvSpPr>
          <p:spPr>
            <a:xfrm>
              <a:off x="5021425" y="2256700"/>
              <a:ext cx="48775" cy="50250"/>
            </a:xfrm>
            <a:custGeom>
              <a:avLst/>
              <a:gdLst/>
              <a:ahLst/>
              <a:cxnLst/>
              <a:rect l="l" t="t" r="r" b="b"/>
              <a:pathLst>
                <a:path w="1951" h="2010" extrusionOk="0">
                  <a:moveTo>
                    <a:pt x="355" y="0"/>
                  </a:moveTo>
                  <a:lnTo>
                    <a:pt x="276" y="79"/>
                  </a:lnTo>
                  <a:lnTo>
                    <a:pt x="197" y="177"/>
                  </a:lnTo>
                  <a:lnTo>
                    <a:pt x="118" y="296"/>
                  </a:lnTo>
                  <a:lnTo>
                    <a:pt x="79" y="394"/>
                  </a:lnTo>
                  <a:lnTo>
                    <a:pt x="39" y="493"/>
                  </a:lnTo>
                  <a:lnTo>
                    <a:pt x="0" y="709"/>
                  </a:lnTo>
                  <a:lnTo>
                    <a:pt x="0" y="926"/>
                  </a:lnTo>
                  <a:lnTo>
                    <a:pt x="20" y="1123"/>
                  </a:lnTo>
                  <a:lnTo>
                    <a:pt x="99" y="1320"/>
                  </a:lnTo>
                  <a:lnTo>
                    <a:pt x="217" y="1497"/>
                  </a:lnTo>
                  <a:lnTo>
                    <a:pt x="335" y="1655"/>
                  </a:lnTo>
                  <a:lnTo>
                    <a:pt x="493" y="1773"/>
                  </a:lnTo>
                  <a:lnTo>
                    <a:pt x="670" y="1891"/>
                  </a:lnTo>
                  <a:lnTo>
                    <a:pt x="867" y="1970"/>
                  </a:lnTo>
                  <a:lnTo>
                    <a:pt x="1064" y="2009"/>
                  </a:lnTo>
                  <a:lnTo>
                    <a:pt x="1280" y="2009"/>
                  </a:lnTo>
                  <a:lnTo>
                    <a:pt x="1497" y="1950"/>
                  </a:lnTo>
                  <a:lnTo>
                    <a:pt x="1596" y="1911"/>
                  </a:lnTo>
                  <a:lnTo>
                    <a:pt x="1694" y="1871"/>
                  </a:lnTo>
                  <a:lnTo>
                    <a:pt x="1812" y="1812"/>
                  </a:lnTo>
                  <a:lnTo>
                    <a:pt x="1911" y="1734"/>
                  </a:lnTo>
                  <a:lnTo>
                    <a:pt x="1950" y="1694"/>
                  </a:lnTo>
                  <a:lnTo>
                    <a:pt x="1852" y="1399"/>
                  </a:lnTo>
                  <a:lnTo>
                    <a:pt x="1734" y="1123"/>
                  </a:lnTo>
                  <a:lnTo>
                    <a:pt x="1556" y="867"/>
                  </a:lnTo>
                  <a:lnTo>
                    <a:pt x="1379" y="630"/>
                  </a:lnTo>
                  <a:lnTo>
                    <a:pt x="1162" y="433"/>
                  </a:lnTo>
                  <a:lnTo>
                    <a:pt x="906" y="256"/>
                  </a:lnTo>
                  <a:lnTo>
                    <a:pt x="630" y="99"/>
                  </a:lnTo>
                  <a:lnTo>
                    <a:pt x="355" y="0"/>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588;p42">
              <a:extLst>
                <a:ext uri="{FF2B5EF4-FFF2-40B4-BE49-F238E27FC236}">
                  <a16:creationId xmlns:a16="http://schemas.microsoft.com/office/drawing/2014/main" id="{D905B0A0-0305-BAFE-E6FE-6B8B44430F2D}"/>
                </a:ext>
              </a:extLst>
            </p:cNvPr>
            <p:cNvSpPr/>
            <p:nvPr/>
          </p:nvSpPr>
          <p:spPr>
            <a:xfrm>
              <a:off x="5026350" y="2251275"/>
              <a:ext cx="48775" cy="51250"/>
            </a:xfrm>
            <a:custGeom>
              <a:avLst/>
              <a:gdLst/>
              <a:ahLst/>
              <a:cxnLst/>
              <a:rect l="l" t="t" r="r" b="b"/>
              <a:pathLst>
                <a:path w="1951" h="2050" extrusionOk="0">
                  <a:moveTo>
                    <a:pt x="197" y="0"/>
                  </a:moveTo>
                  <a:lnTo>
                    <a:pt x="118" y="40"/>
                  </a:lnTo>
                  <a:lnTo>
                    <a:pt x="59" y="99"/>
                  </a:lnTo>
                  <a:lnTo>
                    <a:pt x="20" y="158"/>
                  </a:lnTo>
                  <a:lnTo>
                    <a:pt x="0" y="237"/>
                  </a:lnTo>
                  <a:lnTo>
                    <a:pt x="39" y="316"/>
                  </a:lnTo>
                  <a:lnTo>
                    <a:pt x="99" y="355"/>
                  </a:lnTo>
                  <a:lnTo>
                    <a:pt x="374" y="454"/>
                  </a:lnTo>
                  <a:lnTo>
                    <a:pt x="630" y="591"/>
                  </a:lnTo>
                  <a:lnTo>
                    <a:pt x="867" y="749"/>
                  </a:lnTo>
                  <a:lnTo>
                    <a:pt x="1064" y="946"/>
                  </a:lnTo>
                  <a:lnTo>
                    <a:pt x="1261" y="1163"/>
                  </a:lnTo>
                  <a:lnTo>
                    <a:pt x="1399" y="1419"/>
                  </a:lnTo>
                  <a:lnTo>
                    <a:pt x="1517" y="1675"/>
                  </a:lnTo>
                  <a:lnTo>
                    <a:pt x="1596" y="1951"/>
                  </a:lnTo>
                  <a:lnTo>
                    <a:pt x="1635" y="2010"/>
                  </a:lnTo>
                  <a:lnTo>
                    <a:pt x="1694" y="2049"/>
                  </a:lnTo>
                  <a:lnTo>
                    <a:pt x="1773" y="2049"/>
                  </a:lnTo>
                  <a:lnTo>
                    <a:pt x="1852" y="2029"/>
                  </a:lnTo>
                  <a:lnTo>
                    <a:pt x="1911" y="1951"/>
                  </a:lnTo>
                  <a:lnTo>
                    <a:pt x="1950" y="1891"/>
                  </a:lnTo>
                  <a:lnTo>
                    <a:pt x="1950" y="1813"/>
                  </a:lnTo>
                  <a:lnTo>
                    <a:pt x="1871" y="1498"/>
                  </a:lnTo>
                  <a:lnTo>
                    <a:pt x="1734" y="1202"/>
                  </a:lnTo>
                  <a:lnTo>
                    <a:pt x="1556" y="926"/>
                  </a:lnTo>
                  <a:lnTo>
                    <a:pt x="1359" y="690"/>
                  </a:lnTo>
                  <a:lnTo>
                    <a:pt x="1123" y="454"/>
                  </a:lnTo>
                  <a:lnTo>
                    <a:pt x="847" y="276"/>
                  </a:lnTo>
                  <a:lnTo>
                    <a:pt x="571" y="119"/>
                  </a:lnTo>
                  <a:lnTo>
                    <a:pt x="2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34"/>
        <p:cNvGrpSpPr/>
        <p:nvPr/>
      </p:nvGrpSpPr>
      <p:grpSpPr>
        <a:xfrm>
          <a:off x="0" y="0"/>
          <a:ext cx="0" cy="0"/>
          <a:chOff x="0" y="0"/>
          <a:chExt cx="0" cy="0"/>
        </a:xfrm>
      </p:grpSpPr>
      <p:grpSp>
        <p:nvGrpSpPr>
          <p:cNvPr id="2537" name="Google Shape;2537;p42"/>
          <p:cNvGrpSpPr/>
          <p:nvPr/>
        </p:nvGrpSpPr>
        <p:grpSpPr>
          <a:xfrm>
            <a:off x="96052" y="3589452"/>
            <a:ext cx="1825029" cy="1452352"/>
            <a:chOff x="4189650" y="1358950"/>
            <a:chExt cx="1222800" cy="973100"/>
          </a:xfrm>
        </p:grpSpPr>
        <p:sp>
          <p:nvSpPr>
            <p:cNvPr id="2538" name="Google Shape;2538;p42"/>
            <p:cNvSpPr/>
            <p:nvPr/>
          </p:nvSpPr>
          <p:spPr>
            <a:xfrm>
              <a:off x="4189650" y="1455475"/>
              <a:ext cx="1222800" cy="723925"/>
            </a:xfrm>
            <a:custGeom>
              <a:avLst/>
              <a:gdLst/>
              <a:ahLst/>
              <a:cxnLst/>
              <a:rect l="l" t="t" r="r" b="b"/>
              <a:pathLst>
                <a:path w="48912" h="28957" extrusionOk="0">
                  <a:moveTo>
                    <a:pt x="28169" y="0"/>
                  </a:moveTo>
                  <a:lnTo>
                    <a:pt x="3822" y="13946"/>
                  </a:lnTo>
                  <a:lnTo>
                    <a:pt x="296" y="16034"/>
                  </a:lnTo>
                  <a:lnTo>
                    <a:pt x="158" y="16133"/>
                  </a:lnTo>
                  <a:lnTo>
                    <a:pt x="80" y="16271"/>
                  </a:lnTo>
                  <a:lnTo>
                    <a:pt x="21" y="16409"/>
                  </a:lnTo>
                  <a:lnTo>
                    <a:pt x="1" y="16566"/>
                  </a:lnTo>
                  <a:lnTo>
                    <a:pt x="21" y="16704"/>
                  </a:lnTo>
                  <a:lnTo>
                    <a:pt x="80" y="16842"/>
                  </a:lnTo>
                  <a:lnTo>
                    <a:pt x="158" y="16980"/>
                  </a:lnTo>
                  <a:lnTo>
                    <a:pt x="296" y="17078"/>
                  </a:lnTo>
                  <a:lnTo>
                    <a:pt x="20566" y="28858"/>
                  </a:lnTo>
                  <a:lnTo>
                    <a:pt x="20704" y="28917"/>
                  </a:lnTo>
                  <a:lnTo>
                    <a:pt x="20861" y="28957"/>
                  </a:lnTo>
                  <a:lnTo>
                    <a:pt x="21019" y="28917"/>
                  </a:lnTo>
                  <a:lnTo>
                    <a:pt x="21176" y="28858"/>
                  </a:lnTo>
                  <a:lnTo>
                    <a:pt x="48616" y="12765"/>
                  </a:lnTo>
                  <a:lnTo>
                    <a:pt x="48754" y="12666"/>
                  </a:lnTo>
                  <a:lnTo>
                    <a:pt x="48833" y="12548"/>
                  </a:lnTo>
                  <a:lnTo>
                    <a:pt x="48892" y="12390"/>
                  </a:lnTo>
                  <a:lnTo>
                    <a:pt x="48911" y="12252"/>
                  </a:lnTo>
                  <a:lnTo>
                    <a:pt x="48892" y="12095"/>
                  </a:lnTo>
                  <a:lnTo>
                    <a:pt x="48833" y="11957"/>
                  </a:lnTo>
                  <a:lnTo>
                    <a:pt x="48734" y="11819"/>
                  </a:lnTo>
                  <a:lnTo>
                    <a:pt x="48616" y="11721"/>
                  </a:lnTo>
                  <a:lnTo>
                    <a:pt x="28169"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2"/>
            <p:cNvSpPr/>
            <p:nvPr/>
          </p:nvSpPr>
          <p:spPr>
            <a:xfrm>
              <a:off x="4285200" y="1804625"/>
              <a:ext cx="33500" cy="11350"/>
            </a:xfrm>
            <a:custGeom>
              <a:avLst/>
              <a:gdLst/>
              <a:ahLst/>
              <a:cxnLst/>
              <a:rect l="l" t="t" r="r" b="b"/>
              <a:pathLst>
                <a:path w="1340" h="454" extrusionOk="0">
                  <a:moveTo>
                    <a:pt x="473" y="0"/>
                  </a:moveTo>
                  <a:lnTo>
                    <a:pt x="0" y="276"/>
                  </a:lnTo>
                  <a:lnTo>
                    <a:pt x="138" y="355"/>
                  </a:lnTo>
                  <a:lnTo>
                    <a:pt x="256" y="394"/>
                  </a:lnTo>
                  <a:lnTo>
                    <a:pt x="375" y="434"/>
                  </a:lnTo>
                  <a:lnTo>
                    <a:pt x="493" y="453"/>
                  </a:lnTo>
                  <a:lnTo>
                    <a:pt x="591" y="453"/>
                  </a:lnTo>
                  <a:lnTo>
                    <a:pt x="690" y="434"/>
                  </a:lnTo>
                  <a:lnTo>
                    <a:pt x="788" y="414"/>
                  </a:lnTo>
                  <a:lnTo>
                    <a:pt x="867" y="374"/>
                  </a:lnTo>
                  <a:lnTo>
                    <a:pt x="1340" y="99"/>
                  </a:lnTo>
                  <a:lnTo>
                    <a:pt x="1340" y="99"/>
                  </a:lnTo>
                  <a:lnTo>
                    <a:pt x="1261" y="138"/>
                  </a:lnTo>
                  <a:lnTo>
                    <a:pt x="1162" y="158"/>
                  </a:lnTo>
                  <a:lnTo>
                    <a:pt x="1064" y="177"/>
                  </a:lnTo>
                  <a:lnTo>
                    <a:pt x="946" y="177"/>
                  </a:lnTo>
                  <a:lnTo>
                    <a:pt x="847" y="158"/>
                  </a:lnTo>
                  <a:lnTo>
                    <a:pt x="729" y="118"/>
                  </a:lnTo>
                  <a:lnTo>
                    <a:pt x="611" y="7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2"/>
            <p:cNvSpPr/>
            <p:nvPr/>
          </p:nvSpPr>
          <p:spPr>
            <a:xfrm>
              <a:off x="4254650" y="1732225"/>
              <a:ext cx="42400" cy="79300"/>
            </a:xfrm>
            <a:custGeom>
              <a:avLst/>
              <a:gdLst/>
              <a:ahLst/>
              <a:cxnLst/>
              <a:rect l="l" t="t" r="r" b="b"/>
              <a:pathLst>
                <a:path w="1696" h="3172" extrusionOk="0">
                  <a:moveTo>
                    <a:pt x="828" y="0"/>
                  </a:moveTo>
                  <a:lnTo>
                    <a:pt x="356" y="276"/>
                  </a:lnTo>
                  <a:lnTo>
                    <a:pt x="277" y="335"/>
                  </a:lnTo>
                  <a:lnTo>
                    <a:pt x="218" y="394"/>
                  </a:lnTo>
                  <a:lnTo>
                    <a:pt x="159" y="473"/>
                  </a:lnTo>
                  <a:lnTo>
                    <a:pt x="99" y="572"/>
                  </a:lnTo>
                  <a:lnTo>
                    <a:pt x="60" y="670"/>
                  </a:lnTo>
                  <a:lnTo>
                    <a:pt x="40" y="788"/>
                  </a:lnTo>
                  <a:lnTo>
                    <a:pt x="21" y="926"/>
                  </a:lnTo>
                  <a:lnTo>
                    <a:pt x="1" y="1064"/>
                  </a:lnTo>
                  <a:lnTo>
                    <a:pt x="21" y="1202"/>
                  </a:lnTo>
                  <a:lnTo>
                    <a:pt x="40" y="1360"/>
                  </a:lnTo>
                  <a:lnTo>
                    <a:pt x="99" y="1675"/>
                  </a:lnTo>
                  <a:lnTo>
                    <a:pt x="218" y="1970"/>
                  </a:lnTo>
                  <a:lnTo>
                    <a:pt x="356" y="2266"/>
                  </a:lnTo>
                  <a:lnTo>
                    <a:pt x="553" y="2542"/>
                  </a:lnTo>
                  <a:lnTo>
                    <a:pt x="750" y="2798"/>
                  </a:lnTo>
                  <a:lnTo>
                    <a:pt x="986" y="3014"/>
                  </a:lnTo>
                  <a:lnTo>
                    <a:pt x="1104" y="3093"/>
                  </a:lnTo>
                  <a:lnTo>
                    <a:pt x="1222" y="3172"/>
                  </a:lnTo>
                  <a:lnTo>
                    <a:pt x="1695" y="2896"/>
                  </a:lnTo>
                  <a:lnTo>
                    <a:pt x="1577" y="2817"/>
                  </a:lnTo>
                  <a:lnTo>
                    <a:pt x="1459" y="2739"/>
                  </a:lnTo>
                  <a:lnTo>
                    <a:pt x="1222" y="2522"/>
                  </a:lnTo>
                  <a:lnTo>
                    <a:pt x="1025" y="2266"/>
                  </a:lnTo>
                  <a:lnTo>
                    <a:pt x="828" y="1990"/>
                  </a:lnTo>
                  <a:lnTo>
                    <a:pt x="690" y="1695"/>
                  </a:lnTo>
                  <a:lnTo>
                    <a:pt x="572" y="1399"/>
                  </a:lnTo>
                  <a:lnTo>
                    <a:pt x="513" y="1084"/>
                  </a:lnTo>
                  <a:lnTo>
                    <a:pt x="493" y="946"/>
                  </a:lnTo>
                  <a:lnTo>
                    <a:pt x="474" y="788"/>
                  </a:lnTo>
                  <a:lnTo>
                    <a:pt x="493" y="651"/>
                  </a:lnTo>
                  <a:lnTo>
                    <a:pt x="513" y="513"/>
                  </a:lnTo>
                  <a:lnTo>
                    <a:pt x="533" y="394"/>
                  </a:lnTo>
                  <a:lnTo>
                    <a:pt x="572" y="296"/>
                  </a:lnTo>
                  <a:lnTo>
                    <a:pt x="631" y="197"/>
                  </a:lnTo>
                  <a:lnTo>
                    <a:pt x="690" y="119"/>
                  </a:lnTo>
                  <a:lnTo>
                    <a:pt x="750" y="60"/>
                  </a:lnTo>
                  <a:lnTo>
                    <a:pt x="828" y="0"/>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2"/>
            <p:cNvSpPr/>
            <p:nvPr/>
          </p:nvSpPr>
          <p:spPr>
            <a:xfrm>
              <a:off x="4257625" y="1719425"/>
              <a:ext cx="76850" cy="66000"/>
            </a:xfrm>
            <a:custGeom>
              <a:avLst/>
              <a:gdLst/>
              <a:ahLst/>
              <a:cxnLst/>
              <a:rect l="l" t="t" r="r" b="b"/>
              <a:pathLst>
                <a:path w="3074" h="2640" extrusionOk="0">
                  <a:moveTo>
                    <a:pt x="847" y="0"/>
                  </a:moveTo>
                  <a:lnTo>
                    <a:pt x="709" y="20"/>
                  </a:lnTo>
                  <a:lnTo>
                    <a:pt x="591" y="59"/>
                  </a:lnTo>
                  <a:lnTo>
                    <a:pt x="473" y="99"/>
                  </a:lnTo>
                  <a:lnTo>
                    <a:pt x="0" y="375"/>
                  </a:lnTo>
                  <a:lnTo>
                    <a:pt x="118" y="335"/>
                  </a:lnTo>
                  <a:lnTo>
                    <a:pt x="237" y="296"/>
                  </a:lnTo>
                  <a:lnTo>
                    <a:pt x="374" y="276"/>
                  </a:lnTo>
                  <a:lnTo>
                    <a:pt x="512" y="276"/>
                  </a:lnTo>
                  <a:lnTo>
                    <a:pt x="650" y="296"/>
                  </a:lnTo>
                  <a:lnTo>
                    <a:pt x="808" y="335"/>
                  </a:lnTo>
                  <a:lnTo>
                    <a:pt x="965" y="414"/>
                  </a:lnTo>
                  <a:lnTo>
                    <a:pt x="1123" y="493"/>
                  </a:lnTo>
                  <a:lnTo>
                    <a:pt x="1379" y="670"/>
                  </a:lnTo>
                  <a:lnTo>
                    <a:pt x="1615" y="887"/>
                  </a:lnTo>
                  <a:lnTo>
                    <a:pt x="1852" y="1123"/>
                  </a:lnTo>
                  <a:lnTo>
                    <a:pt x="2049" y="1399"/>
                  </a:lnTo>
                  <a:lnTo>
                    <a:pt x="2246" y="1694"/>
                  </a:lnTo>
                  <a:lnTo>
                    <a:pt x="2403" y="1990"/>
                  </a:lnTo>
                  <a:lnTo>
                    <a:pt x="2522" y="2305"/>
                  </a:lnTo>
                  <a:lnTo>
                    <a:pt x="2600" y="2640"/>
                  </a:lnTo>
                  <a:lnTo>
                    <a:pt x="3073" y="2364"/>
                  </a:lnTo>
                  <a:lnTo>
                    <a:pt x="2994" y="2049"/>
                  </a:lnTo>
                  <a:lnTo>
                    <a:pt x="2876" y="1714"/>
                  </a:lnTo>
                  <a:lnTo>
                    <a:pt x="2719" y="1419"/>
                  </a:lnTo>
                  <a:lnTo>
                    <a:pt x="2522" y="1123"/>
                  </a:lnTo>
                  <a:lnTo>
                    <a:pt x="2325" y="847"/>
                  </a:lnTo>
                  <a:lnTo>
                    <a:pt x="2088" y="611"/>
                  </a:lnTo>
                  <a:lnTo>
                    <a:pt x="1852" y="394"/>
                  </a:lnTo>
                  <a:lnTo>
                    <a:pt x="1596" y="217"/>
                  </a:lnTo>
                  <a:lnTo>
                    <a:pt x="1438" y="138"/>
                  </a:lnTo>
                  <a:lnTo>
                    <a:pt x="1281" y="79"/>
                  </a:lnTo>
                  <a:lnTo>
                    <a:pt x="1123" y="20"/>
                  </a:lnTo>
                  <a:lnTo>
                    <a:pt x="985"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2"/>
            <p:cNvSpPr/>
            <p:nvPr/>
          </p:nvSpPr>
          <p:spPr>
            <a:xfrm>
              <a:off x="4246300" y="1726325"/>
              <a:ext cx="76350" cy="100475"/>
            </a:xfrm>
            <a:custGeom>
              <a:avLst/>
              <a:gdLst/>
              <a:ahLst/>
              <a:cxnLst/>
              <a:rect l="l" t="t" r="r" b="b"/>
              <a:pathLst>
                <a:path w="3054" h="4019" extrusionOk="0">
                  <a:moveTo>
                    <a:pt x="827" y="0"/>
                  </a:moveTo>
                  <a:lnTo>
                    <a:pt x="690" y="20"/>
                  </a:lnTo>
                  <a:lnTo>
                    <a:pt x="571" y="59"/>
                  </a:lnTo>
                  <a:lnTo>
                    <a:pt x="473" y="99"/>
                  </a:lnTo>
                  <a:lnTo>
                    <a:pt x="374" y="177"/>
                  </a:lnTo>
                  <a:lnTo>
                    <a:pt x="276" y="256"/>
                  </a:lnTo>
                  <a:lnTo>
                    <a:pt x="197" y="355"/>
                  </a:lnTo>
                  <a:lnTo>
                    <a:pt x="138" y="473"/>
                  </a:lnTo>
                  <a:lnTo>
                    <a:pt x="79" y="611"/>
                  </a:lnTo>
                  <a:lnTo>
                    <a:pt x="40" y="768"/>
                  </a:lnTo>
                  <a:lnTo>
                    <a:pt x="20" y="926"/>
                  </a:lnTo>
                  <a:lnTo>
                    <a:pt x="0" y="1103"/>
                  </a:lnTo>
                  <a:lnTo>
                    <a:pt x="20" y="1300"/>
                  </a:lnTo>
                  <a:lnTo>
                    <a:pt x="40" y="1477"/>
                  </a:lnTo>
                  <a:lnTo>
                    <a:pt x="79" y="1674"/>
                  </a:lnTo>
                  <a:lnTo>
                    <a:pt x="118" y="1871"/>
                  </a:lnTo>
                  <a:lnTo>
                    <a:pt x="197" y="2068"/>
                  </a:lnTo>
                  <a:lnTo>
                    <a:pt x="276" y="2265"/>
                  </a:lnTo>
                  <a:lnTo>
                    <a:pt x="453" y="2640"/>
                  </a:lnTo>
                  <a:lnTo>
                    <a:pt x="690" y="2994"/>
                  </a:lnTo>
                  <a:lnTo>
                    <a:pt x="808" y="3152"/>
                  </a:lnTo>
                  <a:lnTo>
                    <a:pt x="946" y="3309"/>
                  </a:lnTo>
                  <a:lnTo>
                    <a:pt x="1103" y="3447"/>
                  </a:lnTo>
                  <a:lnTo>
                    <a:pt x="1241" y="3585"/>
                  </a:lnTo>
                  <a:lnTo>
                    <a:pt x="1399" y="3703"/>
                  </a:lnTo>
                  <a:lnTo>
                    <a:pt x="1556" y="3802"/>
                  </a:lnTo>
                  <a:lnTo>
                    <a:pt x="1793" y="3920"/>
                  </a:lnTo>
                  <a:lnTo>
                    <a:pt x="2029" y="3979"/>
                  </a:lnTo>
                  <a:lnTo>
                    <a:pt x="2226" y="4019"/>
                  </a:lnTo>
                  <a:lnTo>
                    <a:pt x="2423" y="3999"/>
                  </a:lnTo>
                  <a:lnTo>
                    <a:pt x="2600" y="3940"/>
                  </a:lnTo>
                  <a:lnTo>
                    <a:pt x="2758" y="3841"/>
                  </a:lnTo>
                  <a:lnTo>
                    <a:pt x="2896" y="3723"/>
                  </a:lnTo>
                  <a:lnTo>
                    <a:pt x="2994" y="3546"/>
                  </a:lnTo>
                  <a:lnTo>
                    <a:pt x="2620" y="3329"/>
                  </a:lnTo>
                  <a:lnTo>
                    <a:pt x="2521" y="3428"/>
                  </a:lnTo>
                  <a:lnTo>
                    <a:pt x="2423" y="3506"/>
                  </a:lnTo>
                  <a:lnTo>
                    <a:pt x="2305" y="3546"/>
                  </a:lnTo>
                  <a:lnTo>
                    <a:pt x="2167" y="3585"/>
                  </a:lnTo>
                  <a:lnTo>
                    <a:pt x="2029" y="3585"/>
                  </a:lnTo>
                  <a:lnTo>
                    <a:pt x="1891" y="3546"/>
                  </a:lnTo>
                  <a:lnTo>
                    <a:pt x="1734" y="3506"/>
                  </a:lnTo>
                  <a:lnTo>
                    <a:pt x="1556" y="3408"/>
                  </a:lnTo>
                  <a:lnTo>
                    <a:pt x="1438" y="3329"/>
                  </a:lnTo>
                  <a:lnTo>
                    <a:pt x="1320" y="3250"/>
                  </a:lnTo>
                  <a:lnTo>
                    <a:pt x="1084" y="3034"/>
                  </a:lnTo>
                  <a:lnTo>
                    <a:pt x="887" y="2778"/>
                  </a:lnTo>
                  <a:lnTo>
                    <a:pt x="690" y="2502"/>
                  </a:lnTo>
                  <a:lnTo>
                    <a:pt x="552" y="2206"/>
                  </a:lnTo>
                  <a:lnTo>
                    <a:pt x="433" y="1911"/>
                  </a:lnTo>
                  <a:lnTo>
                    <a:pt x="374" y="1596"/>
                  </a:lnTo>
                  <a:lnTo>
                    <a:pt x="355" y="1438"/>
                  </a:lnTo>
                  <a:lnTo>
                    <a:pt x="335" y="1300"/>
                  </a:lnTo>
                  <a:lnTo>
                    <a:pt x="355" y="1162"/>
                  </a:lnTo>
                  <a:lnTo>
                    <a:pt x="374" y="1024"/>
                  </a:lnTo>
                  <a:lnTo>
                    <a:pt x="394" y="906"/>
                  </a:lnTo>
                  <a:lnTo>
                    <a:pt x="433" y="808"/>
                  </a:lnTo>
                  <a:lnTo>
                    <a:pt x="493" y="709"/>
                  </a:lnTo>
                  <a:lnTo>
                    <a:pt x="552" y="630"/>
                  </a:lnTo>
                  <a:lnTo>
                    <a:pt x="630" y="571"/>
                  </a:lnTo>
                  <a:lnTo>
                    <a:pt x="709" y="512"/>
                  </a:lnTo>
                  <a:lnTo>
                    <a:pt x="788" y="473"/>
                  </a:lnTo>
                  <a:lnTo>
                    <a:pt x="887" y="433"/>
                  </a:lnTo>
                  <a:lnTo>
                    <a:pt x="1084" y="433"/>
                  </a:lnTo>
                  <a:lnTo>
                    <a:pt x="1202" y="453"/>
                  </a:lnTo>
                  <a:lnTo>
                    <a:pt x="1320" y="493"/>
                  </a:lnTo>
                  <a:lnTo>
                    <a:pt x="1438" y="532"/>
                  </a:lnTo>
                  <a:lnTo>
                    <a:pt x="1576" y="591"/>
                  </a:lnTo>
                  <a:lnTo>
                    <a:pt x="1753" y="729"/>
                  </a:lnTo>
                  <a:lnTo>
                    <a:pt x="1950" y="887"/>
                  </a:lnTo>
                  <a:lnTo>
                    <a:pt x="2108" y="1064"/>
                  </a:lnTo>
                  <a:lnTo>
                    <a:pt x="2265" y="1261"/>
                  </a:lnTo>
                  <a:lnTo>
                    <a:pt x="2403" y="1458"/>
                  </a:lnTo>
                  <a:lnTo>
                    <a:pt x="2521" y="1694"/>
                  </a:lnTo>
                  <a:lnTo>
                    <a:pt x="2620" y="1911"/>
                  </a:lnTo>
                  <a:lnTo>
                    <a:pt x="2699" y="2147"/>
                  </a:lnTo>
                  <a:lnTo>
                    <a:pt x="3053" y="2364"/>
                  </a:lnTo>
                  <a:lnTo>
                    <a:pt x="2975" y="2029"/>
                  </a:lnTo>
                  <a:lnTo>
                    <a:pt x="2856" y="1714"/>
                  </a:lnTo>
                  <a:lnTo>
                    <a:pt x="2699" y="1418"/>
                  </a:lnTo>
                  <a:lnTo>
                    <a:pt x="2502" y="1123"/>
                  </a:lnTo>
                  <a:lnTo>
                    <a:pt x="2305" y="847"/>
                  </a:lnTo>
                  <a:lnTo>
                    <a:pt x="2068" y="611"/>
                  </a:lnTo>
                  <a:lnTo>
                    <a:pt x="1832" y="394"/>
                  </a:lnTo>
                  <a:lnTo>
                    <a:pt x="1576" y="217"/>
                  </a:lnTo>
                  <a:lnTo>
                    <a:pt x="1418" y="138"/>
                  </a:lnTo>
                  <a:lnTo>
                    <a:pt x="1261" y="59"/>
                  </a:lnTo>
                  <a:lnTo>
                    <a:pt x="1103" y="20"/>
                  </a:lnTo>
                  <a:lnTo>
                    <a:pt x="9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2"/>
            <p:cNvSpPr/>
            <p:nvPr/>
          </p:nvSpPr>
          <p:spPr>
            <a:xfrm>
              <a:off x="4362025" y="1757350"/>
              <a:ext cx="33500" cy="10850"/>
            </a:xfrm>
            <a:custGeom>
              <a:avLst/>
              <a:gdLst/>
              <a:ahLst/>
              <a:cxnLst/>
              <a:rect l="l" t="t" r="r" b="b"/>
              <a:pathLst>
                <a:path w="1340" h="434" extrusionOk="0">
                  <a:moveTo>
                    <a:pt x="473" y="0"/>
                  </a:moveTo>
                  <a:lnTo>
                    <a:pt x="0" y="276"/>
                  </a:lnTo>
                  <a:lnTo>
                    <a:pt x="118" y="335"/>
                  </a:lnTo>
                  <a:lnTo>
                    <a:pt x="237" y="394"/>
                  </a:lnTo>
                  <a:lnTo>
                    <a:pt x="355" y="414"/>
                  </a:lnTo>
                  <a:lnTo>
                    <a:pt x="473" y="433"/>
                  </a:lnTo>
                  <a:lnTo>
                    <a:pt x="690" y="433"/>
                  </a:lnTo>
                  <a:lnTo>
                    <a:pt x="768" y="394"/>
                  </a:lnTo>
                  <a:lnTo>
                    <a:pt x="867" y="355"/>
                  </a:lnTo>
                  <a:lnTo>
                    <a:pt x="1340" y="79"/>
                  </a:lnTo>
                  <a:lnTo>
                    <a:pt x="1241" y="118"/>
                  </a:lnTo>
                  <a:lnTo>
                    <a:pt x="1162" y="158"/>
                  </a:lnTo>
                  <a:lnTo>
                    <a:pt x="828" y="158"/>
                  </a:lnTo>
                  <a:lnTo>
                    <a:pt x="709" y="118"/>
                  </a:lnTo>
                  <a:lnTo>
                    <a:pt x="591" y="5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2"/>
            <p:cNvSpPr/>
            <p:nvPr/>
          </p:nvSpPr>
          <p:spPr>
            <a:xfrm>
              <a:off x="4331475" y="1684950"/>
              <a:ext cx="42375" cy="79300"/>
            </a:xfrm>
            <a:custGeom>
              <a:avLst/>
              <a:gdLst/>
              <a:ahLst/>
              <a:cxnLst/>
              <a:rect l="l" t="t" r="r" b="b"/>
              <a:pathLst>
                <a:path w="1695" h="3172" extrusionOk="0">
                  <a:moveTo>
                    <a:pt x="828" y="0"/>
                  </a:moveTo>
                  <a:lnTo>
                    <a:pt x="749" y="40"/>
                  </a:lnTo>
                  <a:lnTo>
                    <a:pt x="741" y="52"/>
                  </a:lnTo>
                  <a:lnTo>
                    <a:pt x="828" y="0"/>
                  </a:lnTo>
                  <a:close/>
                  <a:moveTo>
                    <a:pt x="741" y="52"/>
                  </a:moveTo>
                  <a:lnTo>
                    <a:pt x="355" y="276"/>
                  </a:lnTo>
                  <a:lnTo>
                    <a:pt x="277" y="316"/>
                  </a:lnTo>
                  <a:lnTo>
                    <a:pt x="218" y="394"/>
                  </a:lnTo>
                  <a:lnTo>
                    <a:pt x="139" y="473"/>
                  </a:lnTo>
                  <a:lnTo>
                    <a:pt x="99" y="572"/>
                  </a:lnTo>
                  <a:lnTo>
                    <a:pt x="60" y="670"/>
                  </a:lnTo>
                  <a:lnTo>
                    <a:pt x="21" y="788"/>
                  </a:lnTo>
                  <a:lnTo>
                    <a:pt x="1" y="926"/>
                  </a:lnTo>
                  <a:lnTo>
                    <a:pt x="1" y="1064"/>
                  </a:lnTo>
                  <a:lnTo>
                    <a:pt x="1" y="1202"/>
                  </a:lnTo>
                  <a:lnTo>
                    <a:pt x="21" y="1360"/>
                  </a:lnTo>
                  <a:lnTo>
                    <a:pt x="99" y="1655"/>
                  </a:lnTo>
                  <a:lnTo>
                    <a:pt x="198" y="1970"/>
                  </a:lnTo>
                  <a:lnTo>
                    <a:pt x="355" y="2266"/>
                  </a:lnTo>
                  <a:lnTo>
                    <a:pt x="533" y="2542"/>
                  </a:lnTo>
                  <a:lnTo>
                    <a:pt x="749" y="2778"/>
                  </a:lnTo>
                  <a:lnTo>
                    <a:pt x="966" y="2995"/>
                  </a:lnTo>
                  <a:lnTo>
                    <a:pt x="1084" y="3093"/>
                  </a:lnTo>
                  <a:lnTo>
                    <a:pt x="1222" y="3172"/>
                  </a:lnTo>
                  <a:lnTo>
                    <a:pt x="1695" y="2896"/>
                  </a:lnTo>
                  <a:lnTo>
                    <a:pt x="1557" y="2817"/>
                  </a:lnTo>
                  <a:lnTo>
                    <a:pt x="1439" y="2719"/>
                  </a:lnTo>
                  <a:lnTo>
                    <a:pt x="1222" y="2502"/>
                  </a:lnTo>
                  <a:lnTo>
                    <a:pt x="1006" y="2266"/>
                  </a:lnTo>
                  <a:lnTo>
                    <a:pt x="828" y="1990"/>
                  </a:lnTo>
                  <a:lnTo>
                    <a:pt x="671" y="1695"/>
                  </a:lnTo>
                  <a:lnTo>
                    <a:pt x="572" y="1379"/>
                  </a:lnTo>
                  <a:lnTo>
                    <a:pt x="493" y="1084"/>
                  </a:lnTo>
                  <a:lnTo>
                    <a:pt x="474" y="926"/>
                  </a:lnTo>
                  <a:lnTo>
                    <a:pt x="474" y="788"/>
                  </a:lnTo>
                  <a:lnTo>
                    <a:pt x="474" y="651"/>
                  </a:lnTo>
                  <a:lnTo>
                    <a:pt x="493" y="513"/>
                  </a:lnTo>
                  <a:lnTo>
                    <a:pt x="533" y="394"/>
                  </a:lnTo>
                  <a:lnTo>
                    <a:pt x="572" y="296"/>
                  </a:lnTo>
                  <a:lnTo>
                    <a:pt x="612" y="197"/>
                  </a:lnTo>
                  <a:lnTo>
                    <a:pt x="690" y="119"/>
                  </a:lnTo>
                  <a:lnTo>
                    <a:pt x="741" y="52"/>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2"/>
            <p:cNvSpPr/>
            <p:nvPr/>
          </p:nvSpPr>
          <p:spPr>
            <a:xfrm>
              <a:off x="4334450" y="1672150"/>
              <a:ext cx="76850" cy="65525"/>
            </a:xfrm>
            <a:custGeom>
              <a:avLst/>
              <a:gdLst/>
              <a:ahLst/>
              <a:cxnLst/>
              <a:rect l="l" t="t" r="r" b="b"/>
              <a:pathLst>
                <a:path w="3074" h="2621" extrusionOk="0">
                  <a:moveTo>
                    <a:pt x="827" y="0"/>
                  </a:moveTo>
                  <a:lnTo>
                    <a:pt x="709" y="20"/>
                  </a:lnTo>
                  <a:lnTo>
                    <a:pt x="591" y="40"/>
                  </a:lnTo>
                  <a:lnTo>
                    <a:pt x="473" y="99"/>
                  </a:lnTo>
                  <a:lnTo>
                    <a:pt x="0" y="375"/>
                  </a:lnTo>
                  <a:lnTo>
                    <a:pt x="0" y="375"/>
                  </a:lnTo>
                  <a:lnTo>
                    <a:pt x="118" y="315"/>
                  </a:lnTo>
                  <a:lnTo>
                    <a:pt x="236" y="296"/>
                  </a:lnTo>
                  <a:lnTo>
                    <a:pt x="355" y="276"/>
                  </a:lnTo>
                  <a:lnTo>
                    <a:pt x="493" y="276"/>
                  </a:lnTo>
                  <a:lnTo>
                    <a:pt x="650" y="296"/>
                  </a:lnTo>
                  <a:lnTo>
                    <a:pt x="788" y="335"/>
                  </a:lnTo>
                  <a:lnTo>
                    <a:pt x="946" y="394"/>
                  </a:lnTo>
                  <a:lnTo>
                    <a:pt x="1103" y="473"/>
                  </a:lnTo>
                  <a:lnTo>
                    <a:pt x="1359" y="650"/>
                  </a:lnTo>
                  <a:lnTo>
                    <a:pt x="1615" y="867"/>
                  </a:lnTo>
                  <a:lnTo>
                    <a:pt x="1852" y="1123"/>
                  </a:lnTo>
                  <a:lnTo>
                    <a:pt x="2049" y="1379"/>
                  </a:lnTo>
                  <a:lnTo>
                    <a:pt x="2226" y="1675"/>
                  </a:lnTo>
                  <a:lnTo>
                    <a:pt x="2384" y="1990"/>
                  </a:lnTo>
                  <a:lnTo>
                    <a:pt x="2521" y="2305"/>
                  </a:lnTo>
                  <a:lnTo>
                    <a:pt x="2600" y="2620"/>
                  </a:lnTo>
                  <a:lnTo>
                    <a:pt x="3073" y="2344"/>
                  </a:lnTo>
                  <a:lnTo>
                    <a:pt x="2994" y="2029"/>
                  </a:lnTo>
                  <a:lnTo>
                    <a:pt x="2856" y="1714"/>
                  </a:lnTo>
                  <a:lnTo>
                    <a:pt x="2699" y="1399"/>
                  </a:lnTo>
                  <a:lnTo>
                    <a:pt x="2521" y="1123"/>
                  </a:lnTo>
                  <a:lnTo>
                    <a:pt x="2324" y="847"/>
                  </a:lnTo>
                  <a:lnTo>
                    <a:pt x="2088" y="591"/>
                  </a:lnTo>
                  <a:lnTo>
                    <a:pt x="1832" y="375"/>
                  </a:lnTo>
                  <a:lnTo>
                    <a:pt x="1576" y="217"/>
                  </a:lnTo>
                  <a:lnTo>
                    <a:pt x="1418" y="119"/>
                  </a:lnTo>
                  <a:lnTo>
                    <a:pt x="1261" y="59"/>
                  </a:lnTo>
                  <a:lnTo>
                    <a:pt x="1123" y="20"/>
                  </a:lnTo>
                  <a:lnTo>
                    <a:pt x="965"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2"/>
            <p:cNvSpPr/>
            <p:nvPr/>
          </p:nvSpPr>
          <p:spPr>
            <a:xfrm>
              <a:off x="4323125" y="1679050"/>
              <a:ext cx="76350" cy="99975"/>
            </a:xfrm>
            <a:custGeom>
              <a:avLst/>
              <a:gdLst/>
              <a:ahLst/>
              <a:cxnLst/>
              <a:rect l="l" t="t" r="r" b="b"/>
              <a:pathLst>
                <a:path w="3054" h="3999" extrusionOk="0">
                  <a:moveTo>
                    <a:pt x="689" y="0"/>
                  </a:moveTo>
                  <a:lnTo>
                    <a:pt x="571" y="39"/>
                  </a:lnTo>
                  <a:lnTo>
                    <a:pt x="453" y="99"/>
                  </a:lnTo>
                  <a:lnTo>
                    <a:pt x="355" y="158"/>
                  </a:lnTo>
                  <a:lnTo>
                    <a:pt x="276" y="256"/>
                  </a:lnTo>
                  <a:lnTo>
                    <a:pt x="197" y="355"/>
                  </a:lnTo>
                  <a:lnTo>
                    <a:pt x="118" y="473"/>
                  </a:lnTo>
                  <a:lnTo>
                    <a:pt x="59" y="611"/>
                  </a:lnTo>
                  <a:lnTo>
                    <a:pt x="20" y="749"/>
                  </a:lnTo>
                  <a:lnTo>
                    <a:pt x="0" y="926"/>
                  </a:lnTo>
                  <a:lnTo>
                    <a:pt x="0" y="1103"/>
                  </a:lnTo>
                  <a:lnTo>
                    <a:pt x="0" y="1280"/>
                  </a:lnTo>
                  <a:lnTo>
                    <a:pt x="20" y="1477"/>
                  </a:lnTo>
                  <a:lnTo>
                    <a:pt x="59" y="1674"/>
                  </a:lnTo>
                  <a:lnTo>
                    <a:pt x="118" y="1871"/>
                  </a:lnTo>
                  <a:lnTo>
                    <a:pt x="177" y="2068"/>
                  </a:lnTo>
                  <a:lnTo>
                    <a:pt x="256" y="2246"/>
                  </a:lnTo>
                  <a:lnTo>
                    <a:pt x="453" y="2640"/>
                  </a:lnTo>
                  <a:lnTo>
                    <a:pt x="689" y="2975"/>
                  </a:lnTo>
                  <a:lnTo>
                    <a:pt x="808" y="3152"/>
                  </a:lnTo>
                  <a:lnTo>
                    <a:pt x="946" y="3309"/>
                  </a:lnTo>
                  <a:lnTo>
                    <a:pt x="1083" y="3447"/>
                  </a:lnTo>
                  <a:lnTo>
                    <a:pt x="1241" y="3565"/>
                  </a:lnTo>
                  <a:lnTo>
                    <a:pt x="1399" y="3684"/>
                  </a:lnTo>
                  <a:lnTo>
                    <a:pt x="1556" y="3802"/>
                  </a:lnTo>
                  <a:lnTo>
                    <a:pt x="1793" y="3900"/>
                  </a:lnTo>
                  <a:lnTo>
                    <a:pt x="2009" y="3979"/>
                  </a:lnTo>
                  <a:lnTo>
                    <a:pt x="2226" y="3999"/>
                  </a:lnTo>
                  <a:lnTo>
                    <a:pt x="2423" y="3999"/>
                  </a:lnTo>
                  <a:lnTo>
                    <a:pt x="2600" y="3940"/>
                  </a:lnTo>
                  <a:lnTo>
                    <a:pt x="2758" y="3841"/>
                  </a:lnTo>
                  <a:lnTo>
                    <a:pt x="2876" y="3703"/>
                  </a:lnTo>
                  <a:lnTo>
                    <a:pt x="2994" y="3546"/>
                  </a:lnTo>
                  <a:lnTo>
                    <a:pt x="2600" y="3329"/>
                  </a:lnTo>
                  <a:lnTo>
                    <a:pt x="2521" y="3428"/>
                  </a:lnTo>
                  <a:lnTo>
                    <a:pt x="2423" y="3487"/>
                  </a:lnTo>
                  <a:lnTo>
                    <a:pt x="2305" y="3546"/>
                  </a:lnTo>
                  <a:lnTo>
                    <a:pt x="2167" y="3565"/>
                  </a:lnTo>
                  <a:lnTo>
                    <a:pt x="2029" y="3565"/>
                  </a:lnTo>
                  <a:lnTo>
                    <a:pt x="1871" y="3546"/>
                  </a:lnTo>
                  <a:lnTo>
                    <a:pt x="1714" y="3487"/>
                  </a:lnTo>
                  <a:lnTo>
                    <a:pt x="1556" y="3408"/>
                  </a:lnTo>
                  <a:lnTo>
                    <a:pt x="1418" y="3329"/>
                  </a:lnTo>
                  <a:lnTo>
                    <a:pt x="1300" y="3231"/>
                  </a:lnTo>
                  <a:lnTo>
                    <a:pt x="1083" y="3014"/>
                  </a:lnTo>
                  <a:lnTo>
                    <a:pt x="867" y="2778"/>
                  </a:lnTo>
                  <a:lnTo>
                    <a:pt x="689" y="2502"/>
                  </a:lnTo>
                  <a:lnTo>
                    <a:pt x="532" y="2206"/>
                  </a:lnTo>
                  <a:lnTo>
                    <a:pt x="433" y="1891"/>
                  </a:lnTo>
                  <a:lnTo>
                    <a:pt x="355" y="1596"/>
                  </a:lnTo>
                  <a:lnTo>
                    <a:pt x="335" y="1438"/>
                  </a:lnTo>
                  <a:lnTo>
                    <a:pt x="335" y="1300"/>
                  </a:lnTo>
                  <a:lnTo>
                    <a:pt x="335" y="1143"/>
                  </a:lnTo>
                  <a:lnTo>
                    <a:pt x="355" y="1024"/>
                  </a:lnTo>
                  <a:lnTo>
                    <a:pt x="394" y="906"/>
                  </a:lnTo>
                  <a:lnTo>
                    <a:pt x="433" y="808"/>
                  </a:lnTo>
                  <a:lnTo>
                    <a:pt x="473" y="709"/>
                  </a:lnTo>
                  <a:lnTo>
                    <a:pt x="552" y="630"/>
                  </a:lnTo>
                  <a:lnTo>
                    <a:pt x="611" y="552"/>
                  </a:lnTo>
                  <a:lnTo>
                    <a:pt x="689" y="512"/>
                  </a:lnTo>
                  <a:lnTo>
                    <a:pt x="788" y="453"/>
                  </a:lnTo>
                  <a:lnTo>
                    <a:pt x="867" y="433"/>
                  </a:lnTo>
                  <a:lnTo>
                    <a:pt x="985" y="414"/>
                  </a:lnTo>
                  <a:lnTo>
                    <a:pt x="1083" y="433"/>
                  </a:lnTo>
                  <a:lnTo>
                    <a:pt x="1202" y="433"/>
                  </a:lnTo>
                  <a:lnTo>
                    <a:pt x="1320" y="473"/>
                  </a:lnTo>
                  <a:lnTo>
                    <a:pt x="1438" y="532"/>
                  </a:lnTo>
                  <a:lnTo>
                    <a:pt x="1556" y="591"/>
                  </a:lnTo>
                  <a:lnTo>
                    <a:pt x="1753" y="709"/>
                  </a:lnTo>
                  <a:lnTo>
                    <a:pt x="1930" y="867"/>
                  </a:lnTo>
                  <a:lnTo>
                    <a:pt x="2108" y="1044"/>
                  </a:lnTo>
                  <a:lnTo>
                    <a:pt x="2265" y="1241"/>
                  </a:lnTo>
                  <a:lnTo>
                    <a:pt x="2403" y="1458"/>
                  </a:lnTo>
                  <a:lnTo>
                    <a:pt x="2521" y="1674"/>
                  </a:lnTo>
                  <a:lnTo>
                    <a:pt x="2620" y="1911"/>
                  </a:lnTo>
                  <a:lnTo>
                    <a:pt x="2699" y="2147"/>
                  </a:lnTo>
                  <a:lnTo>
                    <a:pt x="3053" y="2344"/>
                  </a:lnTo>
                  <a:lnTo>
                    <a:pt x="2974" y="2029"/>
                  </a:lnTo>
                  <a:lnTo>
                    <a:pt x="2837" y="1714"/>
                  </a:lnTo>
                  <a:lnTo>
                    <a:pt x="2679" y="1399"/>
                  </a:lnTo>
                  <a:lnTo>
                    <a:pt x="2502" y="1103"/>
                  </a:lnTo>
                  <a:lnTo>
                    <a:pt x="2305" y="847"/>
                  </a:lnTo>
                  <a:lnTo>
                    <a:pt x="2068" y="591"/>
                  </a:lnTo>
                  <a:lnTo>
                    <a:pt x="1812" y="374"/>
                  </a:lnTo>
                  <a:lnTo>
                    <a:pt x="1556" y="197"/>
                  </a:lnTo>
                  <a:lnTo>
                    <a:pt x="1399" y="118"/>
                  </a:lnTo>
                  <a:lnTo>
                    <a:pt x="1241" y="59"/>
                  </a:lnTo>
                  <a:lnTo>
                    <a:pt x="1103"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2"/>
            <p:cNvSpPr/>
            <p:nvPr/>
          </p:nvSpPr>
          <p:spPr>
            <a:xfrm>
              <a:off x="4438350" y="1710075"/>
              <a:ext cx="33500" cy="10850"/>
            </a:xfrm>
            <a:custGeom>
              <a:avLst/>
              <a:gdLst/>
              <a:ahLst/>
              <a:cxnLst/>
              <a:rect l="l" t="t" r="r" b="b"/>
              <a:pathLst>
                <a:path w="1340" h="434" extrusionOk="0">
                  <a:moveTo>
                    <a:pt x="473" y="0"/>
                  </a:moveTo>
                  <a:lnTo>
                    <a:pt x="0" y="276"/>
                  </a:lnTo>
                  <a:lnTo>
                    <a:pt x="138" y="335"/>
                  </a:lnTo>
                  <a:lnTo>
                    <a:pt x="256" y="374"/>
                  </a:lnTo>
                  <a:lnTo>
                    <a:pt x="375" y="414"/>
                  </a:lnTo>
                  <a:lnTo>
                    <a:pt x="493" y="433"/>
                  </a:lnTo>
                  <a:lnTo>
                    <a:pt x="591" y="433"/>
                  </a:lnTo>
                  <a:lnTo>
                    <a:pt x="690" y="414"/>
                  </a:lnTo>
                  <a:lnTo>
                    <a:pt x="788" y="394"/>
                  </a:lnTo>
                  <a:lnTo>
                    <a:pt x="867" y="355"/>
                  </a:lnTo>
                  <a:lnTo>
                    <a:pt x="1340" y="79"/>
                  </a:lnTo>
                  <a:lnTo>
                    <a:pt x="1340" y="79"/>
                  </a:lnTo>
                  <a:lnTo>
                    <a:pt x="1261" y="118"/>
                  </a:lnTo>
                  <a:lnTo>
                    <a:pt x="1163" y="138"/>
                  </a:lnTo>
                  <a:lnTo>
                    <a:pt x="1064" y="158"/>
                  </a:lnTo>
                  <a:lnTo>
                    <a:pt x="966" y="158"/>
                  </a:lnTo>
                  <a:lnTo>
                    <a:pt x="847" y="138"/>
                  </a:lnTo>
                  <a:lnTo>
                    <a:pt x="729" y="99"/>
                  </a:lnTo>
                  <a:lnTo>
                    <a:pt x="611" y="5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2"/>
            <p:cNvSpPr/>
            <p:nvPr/>
          </p:nvSpPr>
          <p:spPr>
            <a:xfrm>
              <a:off x="4407825" y="1637175"/>
              <a:ext cx="42375" cy="79800"/>
            </a:xfrm>
            <a:custGeom>
              <a:avLst/>
              <a:gdLst/>
              <a:ahLst/>
              <a:cxnLst/>
              <a:rect l="l" t="t" r="r" b="b"/>
              <a:pathLst>
                <a:path w="1695" h="3192" extrusionOk="0">
                  <a:moveTo>
                    <a:pt x="847" y="1"/>
                  </a:moveTo>
                  <a:lnTo>
                    <a:pt x="374" y="277"/>
                  </a:lnTo>
                  <a:lnTo>
                    <a:pt x="296" y="336"/>
                  </a:lnTo>
                  <a:lnTo>
                    <a:pt x="217" y="395"/>
                  </a:lnTo>
                  <a:lnTo>
                    <a:pt x="158" y="493"/>
                  </a:lnTo>
                  <a:lnTo>
                    <a:pt x="99" y="572"/>
                  </a:lnTo>
                  <a:lnTo>
                    <a:pt x="59" y="690"/>
                  </a:lnTo>
                  <a:lnTo>
                    <a:pt x="40" y="808"/>
                  </a:lnTo>
                  <a:lnTo>
                    <a:pt x="20" y="927"/>
                  </a:lnTo>
                  <a:lnTo>
                    <a:pt x="0" y="1064"/>
                  </a:lnTo>
                  <a:lnTo>
                    <a:pt x="20" y="1222"/>
                  </a:lnTo>
                  <a:lnTo>
                    <a:pt x="40" y="1360"/>
                  </a:lnTo>
                  <a:lnTo>
                    <a:pt x="99" y="1675"/>
                  </a:lnTo>
                  <a:lnTo>
                    <a:pt x="217" y="1971"/>
                  </a:lnTo>
                  <a:lnTo>
                    <a:pt x="374" y="2266"/>
                  </a:lnTo>
                  <a:lnTo>
                    <a:pt x="552" y="2542"/>
                  </a:lnTo>
                  <a:lnTo>
                    <a:pt x="749" y="2798"/>
                  </a:lnTo>
                  <a:lnTo>
                    <a:pt x="985" y="3015"/>
                  </a:lnTo>
                  <a:lnTo>
                    <a:pt x="1103" y="3113"/>
                  </a:lnTo>
                  <a:lnTo>
                    <a:pt x="1221" y="3192"/>
                  </a:lnTo>
                  <a:lnTo>
                    <a:pt x="1694" y="2916"/>
                  </a:lnTo>
                  <a:lnTo>
                    <a:pt x="1576" y="2837"/>
                  </a:lnTo>
                  <a:lnTo>
                    <a:pt x="1458" y="2739"/>
                  </a:lnTo>
                  <a:lnTo>
                    <a:pt x="1221" y="2522"/>
                  </a:lnTo>
                  <a:lnTo>
                    <a:pt x="1024" y="2266"/>
                  </a:lnTo>
                  <a:lnTo>
                    <a:pt x="847" y="1990"/>
                  </a:lnTo>
                  <a:lnTo>
                    <a:pt x="690" y="1695"/>
                  </a:lnTo>
                  <a:lnTo>
                    <a:pt x="571" y="1399"/>
                  </a:lnTo>
                  <a:lnTo>
                    <a:pt x="512" y="1084"/>
                  </a:lnTo>
                  <a:lnTo>
                    <a:pt x="493" y="946"/>
                  </a:lnTo>
                  <a:lnTo>
                    <a:pt x="473" y="789"/>
                  </a:lnTo>
                  <a:lnTo>
                    <a:pt x="493" y="651"/>
                  </a:lnTo>
                  <a:lnTo>
                    <a:pt x="512" y="533"/>
                  </a:lnTo>
                  <a:lnTo>
                    <a:pt x="532" y="414"/>
                  </a:lnTo>
                  <a:lnTo>
                    <a:pt x="571" y="296"/>
                  </a:lnTo>
                  <a:lnTo>
                    <a:pt x="630" y="217"/>
                  </a:lnTo>
                  <a:lnTo>
                    <a:pt x="690" y="139"/>
                  </a:lnTo>
                  <a:lnTo>
                    <a:pt x="768" y="60"/>
                  </a:lnTo>
                  <a:lnTo>
                    <a:pt x="847" y="1"/>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2"/>
            <p:cNvSpPr/>
            <p:nvPr/>
          </p:nvSpPr>
          <p:spPr>
            <a:xfrm>
              <a:off x="4411275" y="1624375"/>
              <a:ext cx="76825" cy="66025"/>
            </a:xfrm>
            <a:custGeom>
              <a:avLst/>
              <a:gdLst/>
              <a:ahLst/>
              <a:cxnLst/>
              <a:rect l="l" t="t" r="r" b="b"/>
              <a:pathLst>
                <a:path w="3073" h="2641" extrusionOk="0">
                  <a:moveTo>
                    <a:pt x="105" y="333"/>
                  </a:moveTo>
                  <a:lnTo>
                    <a:pt x="99" y="335"/>
                  </a:lnTo>
                  <a:lnTo>
                    <a:pt x="0" y="395"/>
                  </a:lnTo>
                  <a:lnTo>
                    <a:pt x="105" y="333"/>
                  </a:lnTo>
                  <a:close/>
                  <a:moveTo>
                    <a:pt x="827" y="1"/>
                  </a:moveTo>
                  <a:lnTo>
                    <a:pt x="689" y="20"/>
                  </a:lnTo>
                  <a:lnTo>
                    <a:pt x="571" y="60"/>
                  </a:lnTo>
                  <a:lnTo>
                    <a:pt x="473" y="119"/>
                  </a:lnTo>
                  <a:lnTo>
                    <a:pt x="105" y="333"/>
                  </a:lnTo>
                  <a:lnTo>
                    <a:pt x="217" y="296"/>
                  </a:lnTo>
                  <a:lnTo>
                    <a:pt x="355" y="276"/>
                  </a:lnTo>
                  <a:lnTo>
                    <a:pt x="492" y="276"/>
                  </a:lnTo>
                  <a:lnTo>
                    <a:pt x="630" y="316"/>
                  </a:lnTo>
                  <a:lnTo>
                    <a:pt x="788" y="355"/>
                  </a:lnTo>
                  <a:lnTo>
                    <a:pt x="946" y="414"/>
                  </a:lnTo>
                  <a:lnTo>
                    <a:pt x="1103" y="493"/>
                  </a:lnTo>
                  <a:lnTo>
                    <a:pt x="1359" y="670"/>
                  </a:lnTo>
                  <a:lnTo>
                    <a:pt x="1615" y="887"/>
                  </a:lnTo>
                  <a:lnTo>
                    <a:pt x="1832" y="1123"/>
                  </a:lnTo>
                  <a:lnTo>
                    <a:pt x="2049" y="1399"/>
                  </a:lnTo>
                  <a:lnTo>
                    <a:pt x="2226" y="1695"/>
                  </a:lnTo>
                  <a:lnTo>
                    <a:pt x="2384" y="2010"/>
                  </a:lnTo>
                  <a:lnTo>
                    <a:pt x="2502" y="2325"/>
                  </a:lnTo>
                  <a:lnTo>
                    <a:pt x="2600" y="2640"/>
                  </a:lnTo>
                  <a:lnTo>
                    <a:pt x="3073" y="2364"/>
                  </a:lnTo>
                  <a:lnTo>
                    <a:pt x="2974" y="2049"/>
                  </a:lnTo>
                  <a:lnTo>
                    <a:pt x="2856" y="1734"/>
                  </a:lnTo>
                  <a:lnTo>
                    <a:pt x="2699" y="1419"/>
                  </a:lnTo>
                  <a:lnTo>
                    <a:pt x="2521" y="1123"/>
                  </a:lnTo>
                  <a:lnTo>
                    <a:pt x="2305" y="848"/>
                  </a:lnTo>
                  <a:lnTo>
                    <a:pt x="2088" y="611"/>
                  </a:lnTo>
                  <a:lnTo>
                    <a:pt x="1832" y="395"/>
                  </a:lnTo>
                  <a:lnTo>
                    <a:pt x="1576" y="217"/>
                  </a:lnTo>
                  <a:lnTo>
                    <a:pt x="1418" y="138"/>
                  </a:lnTo>
                  <a:lnTo>
                    <a:pt x="1261" y="79"/>
                  </a:lnTo>
                  <a:lnTo>
                    <a:pt x="1103" y="40"/>
                  </a:lnTo>
                  <a:lnTo>
                    <a:pt x="965"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2"/>
            <p:cNvSpPr/>
            <p:nvPr/>
          </p:nvSpPr>
          <p:spPr>
            <a:xfrm>
              <a:off x="4399450" y="1631275"/>
              <a:ext cx="76850" cy="100475"/>
            </a:xfrm>
            <a:custGeom>
              <a:avLst/>
              <a:gdLst/>
              <a:ahLst/>
              <a:cxnLst/>
              <a:rect l="l" t="t" r="r" b="b"/>
              <a:pathLst>
                <a:path w="3074" h="4019" extrusionOk="0">
                  <a:moveTo>
                    <a:pt x="828" y="0"/>
                  </a:moveTo>
                  <a:lnTo>
                    <a:pt x="709" y="20"/>
                  </a:lnTo>
                  <a:lnTo>
                    <a:pt x="572" y="59"/>
                  </a:lnTo>
                  <a:lnTo>
                    <a:pt x="473" y="99"/>
                  </a:lnTo>
                  <a:lnTo>
                    <a:pt x="375" y="178"/>
                  </a:lnTo>
                  <a:lnTo>
                    <a:pt x="276" y="256"/>
                  </a:lnTo>
                  <a:lnTo>
                    <a:pt x="197" y="355"/>
                  </a:lnTo>
                  <a:lnTo>
                    <a:pt x="138" y="493"/>
                  </a:lnTo>
                  <a:lnTo>
                    <a:pt x="79" y="611"/>
                  </a:lnTo>
                  <a:lnTo>
                    <a:pt x="40" y="769"/>
                  </a:lnTo>
                  <a:lnTo>
                    <a:pt x="20" y="926"/>
                  </a:lnTo>
                  <a:lnTo>
                    <a:pt x="0" y="1103"/>
                  </a:lnTo>
                  <a:lnTo>
                    <a:pt x="20" y="1300"/>
                  </a:lnTo>
                  <a:lnTo>
                    <a:pt x="40" y="1497"/>
                  </a:lnTo>
                  <a:lnTo>
                    <a:pt x="79" y="1694"/>
                  </a:lnTo>
                  <a:lnTo>
                    <a:pt x="138" y="1872"/>
                  </a:lnTo>
                  <a:lnTo>
                    <a:pt x="197" y="2069"/>
                  </a:lnTo>
                  <a:lnTo>
                    <a:pt x="276" y="2266"/>
                  </a:lnTo>
                  <a:lnTo>
                    <a:pt x="453" y="2640"/>
                  </a:lnTo>
                  <a:lnTo>
                    <a:pt x="690" y="2994"/>
                  </a:lnTo>
                  <a:lnTo>
                    <a:pt x="828" y="3152"/>
                  </a:lnTo>
                  <a:lnTo>
                    <a:pt x="965" y="3310"/>
                  </a:lnTo>
                  <a:lnTo>
                    <a:pt x="1103" y="3448"/>
                  </a:lnTo>
                  <a:lnTo>
                    <a:pt x="1241" y="3585"/>
                  </a:lnTo>
                  <a:lnTo>
                    <a:pt x="1399" y="3704"/>
                  </a:lnTo>
                  <a:lnTo>
                    <a:pt x="1556" y="3802"/>
                  </a:lnTo>
                  <a:lnTo>
                    <a:pt x="1793" y="3920"/>
                  </a:lnTo>
                  <a:lnTo>
                    <a:pt x="2029" y="3999"/>
                  </a:lnTo>
                  <a:lnTo>
                    <a:pt x="2226" y="4019"/>
                  </a:lnTo>
                  <a:lnTo>
                    <a:pt x="2423" y="3999"/>
                  </a:lnTo>
                  <a:lnTo>
                    <a:pt x="2600" y="3940"/>
                  </a:lnTo>
                  <a:lnTo>
                    <a:pt x="2758" y="3861"/>
                  </a:lnTo>
                  <a:lnTo>
                    <a:pt x="2896" y="3723"/>
                  </a:lnTo>
                  <a:lnTo>
                    <a:pt x="2994" y="3566"/>
                  </a:lnTo>
                  <a:lnTo>
                    <a:pt x="2620" y="3329"/>
                  </a:lnTo>
                  <a:lnTo>
                    <a:pt x="2522" y="3428"/>
                  </a:lnTo>
                  <a:lnTo>
                    <a:pt x="2423" y="3507"/>
                  </a:lnTo>
                  <a:lnTo>
                    <a:pt x="2305" y="3566"/>
                  </a:lnTo>
                  <a:lnTo>
                    <a:pt x="2187" y="3585"/>
                  </a:lnTo>
                  <a:lnTo>
                    <a:pt x="2049" y="3585"/>
                  </a:lnTo>
                  <a:lnTo>
                    <a:pt x="1891" y="3566"/>
                  </a:lnTo>
                  <a:lnTo>
                    <a:pt x="1734" y="3507"/>
                  </a:lnTo>
                  <a:lnTo>
                    <a:pt x="1556" y="3428"/>
                  </a:lnTo>
                  <a:lnTo>
                    <a:pt x="1438" y="3349"/>
                  </a:lnTo>
                  <a:lnTo>
                    <a:pt x="1320" y="3251"/>
                  </a:lnTo>
                  <a:lnTo>
                    <a:pt x="1084" y="3034"/>
                  </a:lnTo>
                  <a:lnTo>
                    <a:pt x="887" y="2778"/>
                  </a:lnTo>
                  <a:lnTo>
                    <a:pt x="709" y="2502"/>
                  </a:lnTo>
                  <a:lnTo>
                    <a:pt x="552" y="2207"/>
                  </a:lnTo>
                  <a:lnTo>
                    <a:pt x="434" y="1911"/>
                  </a:lnTo>
                  <a:lnTo>
                    <a:pt x="375" y="1596"/>
                  </a:lnTo>
                  <a:lnTo>
                    <a:pt x="355" y="1458"/>
                  </a:lnTo>
                  <a:lnTo>
                    <a:pt x="335" y="1300"/>
                  </a:lnTo>
                  <a:lnTo>
                    <a:pt x="355" y="1163"/>
                  </a:lnTo>
                  <a:lnTo>
                    <a:pt x="375" y="1044"/>
                  </a:lnTo>
                  <a:lnTo>
                    <a:pt x="394" y="926"/>
                  </a:lnTo>
                  <a:lnTo>
                    <a:pt x="434" y="808"/>
                  </a:lnTo>
                  <a:lnTo>
                    <a:pt x="493" y="709"/>
                  </a:lnTo>
                  <a:lnTo>
                    <a:pt x="552" y="631"/>
                  </a:lnTo>
                  <a:lnTo>
                    <a:pt x="631" y="572"/>
                  </a:lnTo>
                  <a:lnTo>
                    <a:pt x="709" y="513"/>
                  </a:lnTo>
                  <a:lnTo>
                    <a:pt x="788" y="473"/>
                  </a:lnTo>
                  <a:lnTo>
                    <a:pt x="887" y="453"/>
                  </a:lnTo>
                  <a:lnTo>
                    <a:pt x="985" y="434"/>
                  </a:lnTo>
                  <a:lnTo>
                    <a:pt x="1103" y="434"/>
                  </a:lnTo>
                  <a:lnTo>
                    <a:pt x="1202" y="453"/>
                  </a:lnTo>
                  <a:lnTo>
                    <a:pt x="1320" y="493"/>
                  </a:lnTo>
                  <a:lnTo>
                    <a:pt x="1438" y="532"/>
                  </a:lnTo>
                  <a:lnTo>
                    <a:pt x="1576" y="611"/>
                  </a:lnTo>
                  <a:lnTo>
                    <a:pt x="1773" y="729"/>
                  </a:lnTo>
                  <a:lnTo>
                    <a:pt x="1950" y="887"/>
                  </a:lnTo>
                  <a:lnTo>
                    <a:pt x="2108" y="1064"/>
                  </a:lnTo>
                  <a:lnTo>
                    <a:pt x="2266" y="1261"/>
                  </a:lnTo>
                  <a:lnTo>
                    <a:pt x="2403" y="1478"/>
                  </a:lnTo>
                  <a:lnTo>
                    <a:pt x="2541" y="1694"/>
                  </a:lnTo>
                  <a:lnTo>
                    <a:pt x="2640" y="1931"/>
                  </a:lnTo>
                  <a:lnTo>
                    <a:pt x="2719" y="2167"/>
                  </a:lnTo>
                  <a:lnTo>
                    <a:pt x="3073" y="2364"/>
                  </a:lnTo>
                  <a:lnTo>
                    <a:pt x="2975" y="2049"/>
                  </a:lnTo>
                  <a:lnTo>
                    <a:pt x="2857" y="1734"/>
                  </a:lnTo>
                  <a:lnTo>
                    <a:pt x="2699" y="1419"/>
                  </a:lnTo>
                  <a:lnTo>
                    <a:pt x="2522" y="1123"/>
                  </a:lnTo>
                  <a:lnTo>
                    <a:pt x="2305" y="847"/>
                  </a:lnTo>
                  <a:lnTo>
                    <a:pt x="2088" y="611"/>
                  </a:lnTo>
                  <a:lnTo>
                    <a:pt x="1832" y="394"/>
                  </a:lnTo>
                  <a:lnTo>
                    <a:pt x="1576" y="217"/>
                  </a:lnTo>
                  <a:lnTo>
                    <a:pt x="1419" y="138"/>
                  </a:lnTo>
                  <a:lnTo>
                    <a:pt x="1261" y="79"/>
                  </a:lnTo>
                  <a:lnTo>
                    <a:pt x="1103" y="40"/>
                  </a:lnTo>
                  <a:lnTo>
                    <a:pt x="9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2"/>
            <p:cNvSpPr/>
            <p:nvPr/>
          </p:nvSpPr>
          <p:spPr>
            <a:xfrm>
              <a:off x="4515175" y="1662300"/>
              <a:ext cx="33500" cy="11350"/>
            </a:xfrm>
            <a:custGeom>
              <a:avLst/>
              <a:gdLst/>
              <a:ahLst/>
              <a:cxnLst/>
              <a:rect l="l" t="t" r="r" b="b"/>
              <a:pathLst>
                <a:path w="1340" h="454" extrusionOk="0">
                  <a:moveTo>
                    <a:pt x="473" y="0"/>
                  </a:moveTo>
                  <a:lnTo>
                    <a:pt x="0" y="276"/>
                  </a:lnTo>
                  <a:lnTo>
                    <a:pt x="119" y="355"/>
                  </a:lnTo>
                  <a:lnTo>
                    <a:pt x="256" y="394"/>
                  </a:lnTo>
                  <a:lnTo>
                    <a:pt x="375" y="434"/>
                  </a:lnTo>
                  <a:lnTo>
                    <a:pt x="473" y="453"/>
                  </a:lnTo>
                  <a:lnTo>
                    <a:pt x="591" y="453"/>
                  </a:lnTo>
                  <a:lnTo>
                    <a:pt x="690" y="434"/>
                  </a:lnTo>
                  <a:lnTo>
                    <a:pt x="788" y="414"/>
                  </a:lnTo>
                  <a:lnTo>
                    <a:pt x="867" y="355"/>
                  </a:lnTo>
                  <a:lnTo>
                    <a:pt x="1340" y="99"/>
                  </a:lnTo>
                  <a:lnTo>
                    <a:pt x="1340" y="99"/>
                  </a:lnTo>
                  <a:lnTo>
                    <a:pt x="1261" y="138"/>
                  </a:lnTo>
                  <a:lnTo>
                    <a:pt x="1163" y="158"/>
                  </a:lnTo>
                  <a:lnTo>
                    <a:pt x="1064" y="178"/>
                  </a:lnTo>
                  <a:lnTo>
                    <a:pt x="946" y="178"/>
                  </a:lnTo>
                  <a:lnTo>
                    <a:pt x="847" y="158"/>
                  </a:lnTo>
                  <a:lnTo>
                    <a:pt x="729" y="119"/>
                  </a:lnTo>
                  <a:lnTo>
                    <a:pt x="591" y="7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2"/>
            <p:cNvSpPr/>
            <p:nvPr/>
          </p:nvSpPr>
          <p:spPr>
            <a:xfrm>
              <a:off x="4484650" y="1589900"/>
              <a:ext cx="42375" cy="79325"/>
            </a:xfrm>
            <a:custGeom>
              <a:avLst/>
              <a:gdLst/>
              <a:ahLst/>
              <a:cxnLst/>
              <a:rect l="l" t="t" r="r" b="b"/>
              <a:pathLst>
                <a:path w="1695" h="3173" extrusionOk="0">
                  <a:moveTo>
                    <a:pt x="827" y="1"/>
                  </a:moveTo>
                  <a:lnTo>
                    <a:pt x="355" y="276"/>
                  </a:lnTo>
                  <a:lnTo>
                    <a:pt x="276" y="336"/>
                  </a:lnTo>
                  <a:lnTo>
                    <a:pt x="217" y="395"/>
                  </a:lnTo>
                  <a:lnTo>
                    <a:pt x="158" y="473"/>
                  </a:lnTo>
                  <a:lnTo>
                    <a:pt x="99" y="572"/>
                  </a:lnTo>
                  <a:lnTo>
                    <a:pt x="59" y="670"/>
                  </a:lnTo>
                  <a:lnTo>
                    <a:pt x="20" y="789"/>
                  </a:lnTo>
                  <a:lnTo>
                    <a:pt x="0" y="927"/>
                  </a:lnTo>
                  <a:lnTo>
                    <a:pt x="0" y="1064"/>
                  </a:lnTo>
                  <a:lnTo>
                    <a:pt x="0" y="1202"/>
                  </a:lnTo>
                  <a:lnTo>
                    <a:pt x="20" y="1360"/>
                  </a:lnTo>
                  <a:lnTo>
                    <a:pt x="99" y="1655"/>
                  </a:lnTo>
                  <a:lnTo>
                    <a:pt x="217" y="1971"/>
                  </a:lnTo>
                  <a:lnTo>
                    <a:pt x="355" y="2266"/>
                  </a:lnTo>
                  <a:lnTo>
                    <a:pt x="532" y="2542"/>
                  </a:lnTo>
                  <a:lnTo>
                    <a:pt x="749" y="2798"/>
                  </a:lnTo>
                  <a:lnTo>
                    <a:pt x="985" y="3015"/>
                  </a:lnTo>
                  <a:lnTo>
                    <a:pt x="1103" y="3093"/>
                  </a:lnTo>
                  <a:lnTo>
                    <a:pt x="1221" y="3172"/>
                  </a:lnTo>
                  <a:lnTo>
                    <a:pt x="1694" y="2896"/>
                  </a:lnTo>
                  <a:lnTo>
                    <a:pt x="1576" y="2818"/>
                  </a:lnTo>
                  <a:lnTo>
                    <a:pt x="1458" y="2739"/>
                  </a:lnTo>
                  <a:lnTo>
                    <a:pt x="1221" y="2522"/>
                  </a:lnTo>
                  <a:lnTo>
                    <a:pt x="1005" y="2266"/>
                  </a:lnTo>
                  <a:lnTo>
                    <a:pt x="827" y="1990"/>
                  </a:lnTo>
                  <a:lnTo>
                    <a:pt x="689" y="1695"/>
                  </a:lnTo>
                  <a:lnTo>
                    <a:pt x="571" y="1399"/>
                  </a:lnTo>
                  <a:lnTo>
                    <a:pt x="493" y="1084"/>
                  </a:lnTo>
                  <a:lnTo>
                    <a:pt x="473" y="927"/>
                  </a:lnTo>
                  <a:lnTo>
                    <a:pt x="473" y="789"/>
                  </a:lnTo>
                  <a:lnTo>
                    <a:pt x="473" y="651"/>
                  </a:lnTo>
                  <a:lnTo>
                    <a:pt x="493" y="513"/>
                  </a:lnTo>
                  <a:lnTo>
                    <a:pt x="532" y="395"/>
                  </a:lnTo>
                  <a:lnTo>
                    <a:pt x="571" y="296"/>
                  </a:lnTo>
                  <a:lnTo>
                    <a:pt x="630" y="198"/>
                  </a:lnTo>
                  <a:lnTo>
                    <a:pt x="689" y="119"/>
                  </a:lnTo>
                  <a:lnTo>
                    <a:pt x="749" y="60"/>
                  </a:lnTo>
                  <a:lnTo>
                    <a:pt x="827" y="1"/>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2"/>
            <p:cNvSpPr/>
            <p:nvPr/>
          </p:nvSpPr>
          <p:spPr>
            <a:xfrm>
              <a:off x="4487600" y="1577100"/>
              <a:ext cx="76850" cy="66025"/>
            </a:xfrm>
            <a:custGeom>
              <a:avLst/>
              <a:gdLst/>
              <a:ahLst/>
              <a:cxnLst/>
              <a:rect l="l" t="t" r="r" b="b"/>
              <a:pathLst>
                <a:path w="3074" h="2641" extrusionOk="0">
                  <a:moveTo>
                    <a:pt x="847" y="1"/>
                  </a:moveTo>
                  <a:lnTo>
                    <a:pt x="709" y="20"/>
                  </a:lnTo>
                  <a:lnTo>
                    <a:pt x="591" y="60"/>
                  </a:lnTo>
                  <a:lnTo>
                    <a:pt x="473" y="99"/>
                  </a:lnTo>
                  <a:lnTo>
                    <a:pt x="0" y="375"/>
                  </a:lnTo>
                  <a:lnTo>
                    <a:pt x="118" y="335"/>
                  </a:lnTo>
                  <a:lnTo>
                    <a:pt x="237" y="296"/>
                  </a:lnTo>
                  <a:lnTo>
                    <a:pt x="375" y="276"/>
                  </a:lnTo>
                  <a:lnTo>
                    <a:pt x="493" y="276"/>
                  </a:lnTo>
                  <a:lnTo>
                    <a:pt x="650" y="296"/>
                  </a:lnTo>
                  <a:lnTo>
                    <a:pt x="788" y="335"/>
                  </a:lnTo>
                  <a:lnTo>
                    <a:pt x="946" y="395"/>
                  </a:lnTo>
                  <a:lnTo>
                    <a:pt x="1123" y="493"/>
                  </a:lnTo>
                  <a:lnTo>
                    <a:pt x="1379" y="670"/>
                  </a:lnTo>
                  <a:lnTo>
                    <a:pt x="1615" y="867"/>
                  </a:lnTo>
                  <a:lnTo>
                    <a:pt x="1852" y="1123"/>
                  </a:lnTo>
                  <a:lnTo>
                    <a:pt x="2049" y="1399"/>
                  </a:lnTo>
                  <a:lnTo>
                    <a:pt x="2246" y="1695"/>
                  </a:lnTo>
                  <a:lnTo>
                    <a:pt x="2384" y="1990"/>
                  </a:lnTo>
                  <a:lnTo>
                    <a:pt x="2522" y="2305"/>
                  </a:lnTo>
                  <a:lnTo>
                    <a:pt x="2600" y="2640"/>
                  </a:lnTo>
                  <a:lnTo>
                    <a:pt x="3073" y="2364"/>
                  </a:lnTo>
                  <a:lnTo>
                    <a:pt x="2994" y="2029"/>
                  </a:lnTo>
                  <a:lnTo>
                    <a:pt x="2856" y="1714"/>
                  </a:lnTo>
                  <a:lnTo>
                    <a:pt x="2719" y="1419"/>
                  </a:lnTo>
                  <a:lnTo>
                    <a:pt x="2522" y="1123"/>
                  </a:lnTo>
                  <a:lnTo>
                    <a:pt x="2325" y="848"/>
                  </a:lnTo>
                  <a:lnTo>
                    <a:pt x="2088" y="591"/>
                  </a:lnTo>
                  <a:lnTo>
                    <a:pt x="1852" y="395"/>
                  </a:lnTo>
                  <a:lnTo>
                    <a:pt x="1576" y="217"/>
                  </a:lnTo>
                  <a:lnTo>
                    <a:pt x="1419" y="138"/>
                  </a:lnTo>
                  <a:lnTo>
                    <a:pt x="1261" y="60"/>
                  </a:lnTo>
                  <a:lnTo>
                    <a:pt x="1123" y="20"/>
                  </a:lnTo>
                  <a:lnTo>
                    <a:pt x="965"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2"/>
            <p:cNvSpPr/>
            <p:nvPr/>
          </p:nvSpPr>
          <p:spPr>
            <a:xfrm>
              <a:off x="4476275" y="1584000"/>
              <a:ext cx="76350" cy="100475"/>
            </a:xfrm>
            <a:custGeom>
              <a:avLst/>
              <a:gdLst/>
              <a:ahLst/>
              <a:cxnLst/>
              <a:rect l="l" t="t" r="r" b="b"/>
              <a:pathLst>
                <a:path w="3054" h="4019" extrusionOk="0">
                  <a:moveTo>
                    <a:pt x="828" y="0"/>
                  </a:moveTo>
                  <a:lnTo>
                    <a:pt x="690" y="20"/>
                  </a:lnTo>
                  <a:lnTo>
                    <a:pt x="571" y="40"/>
                  </a:lnTo>
                  <a:lnTo>
                    <a:pt x="453" y="99"/>
                  </a:lnTo>
                  <a:lnTo>
                    <a:pt x="355" y="178"/>
                  </a:lnTo>
                  <a:lnTo>
                    <a:pt x="276" y="256"/>
                  </a:lnTo>
                  <a:lnTo>
                    <a:pt x="197" y="355"/>
                  </a:lnTo>
                  <a:lnTo>
                    <a:pt x="118" y="473"/>
                  </a:lnTo>
                  <a:lnTo>
                    <a:pt x="79" y="611"/>
                  </a:lnTo>
                  <a:lnTo>
                    <a:pt x="40" y="769"/>
                  </a:lnTo>
                  <a:lnTo>
                    <a:pt x="0" y="926"/>
                  </a:lnTo>
                  <a:lnTo>
                    <a:pt x="0" y="1103"/>
                  </a:lnTo>
                  <a:lnTo>
                    <a:pt x="0" y="1300"/>
                  </a:lnTo>
                  <a:lnTo>
                    <a:pt x="40" y="1478"/>
                  </a:lnTo>
                  <a:lnTo>
                    <a:pt x="79" y="1675"/>
                  </a:lnTo>
                  <a:lnTo>
                    <a:pt x="118" y="1872"/>
                  </a:lnTo>
                  <a:lnTo>
                    <a:pt x="177" y="2069"/>
                  </a:lnTo>
                  <a:lnTo>
                    <a:pt x="256" y="2266"/>
                  </a:lnTo>
                  <a:lnTo>
                    <a:pt x="453" y="2640"/>
                  </a:lnTo>
                  <a:lnTo>
                    <a:pt x="690" y="2994"/>
                  </a:lnTo>
                  <a:lnTo>
                    <a:pt x="808" y="3152"/>
                  </a:lnTo>
                  <a:lnTo>
                    <a:pt x="946" y="3310"/>
                  </a:lnTo>
                  <a:lnTo>
                    <a:pt x="1084" y="3448"/>
                  </a:lnTo>
                  <a:lnTo>
                    <a:pt x="1241" y="3585"/>
                  </a:lnTo>
                  <a:lnTo>
                    <a:pt x="1399" y="3704"/>
                  </a:lnTo>
                  <a:lnTo>
                    <a:pt x="1556" y="3802"/>
                  </a:lnTo>
                  <a:lnTo>
                    <a:pt x="1793" y="3920"/>
                  </a:lnTo>
                  <a:lnTo>
                    <a:pt x="2009" y="3979"/>
                  </a:lnTo>
                  <a:lnTo>
                    <a:pt x="2226" y="4019"/>
                  </a:lnTo>
                  <a:lnTo>
                    <a:pt x="2423" y="3999"/>
                  </a:lnTo>
                  <a:lnTo>
                    <a:pt x="2600" y="3940"/>
                  </a:lnTo>
                  <a:lnTo>
                    <a:pt x="2758" y="3841"/>
                  </a:lnTo>
                  <a:lnTo>
                    <a:pt x="2876" y="3723"/>
                  </a:lnTo>
                  <a:lnTo>
                    <a:pt x="2994" y="3546"/>
                  </a:lnTo>
                  <a:lnTo>
                    <a:pt x="2600" y="3329"/>
                  </a:lnTo>
                  <a:lnTo>
                    <a:pt x="2522" y="3428"/>
                  </a:lnTo>
                  <a:lnTo>
                    <a:pt x="2423" y="3507"/>
                  </a:lnTo>
                  <a:lnTo>
                    <a:pt x="2305" y="3546"/>
                  </a:lnTo>
                  <a:lnTo>
                    <a:pt x="2167" y="3585"/>
                  </a:lnTo>
                  <a:lnTo>
                    <a:pt x="2029" y="3585"/>
                  </a:lnTo>
                  <a:lnTo>
                    <a:pt x="1872" y="3546"/>
                  </a:lnTo>
                  <a:lnTo>
                    <a:pt x="1714" y="3487"/>
                  </a:lnTo>
                  <a:lnTo>
                    <a:pt x="1556" y="3408"/>
                  </a:lnTo>
                  <a:lnTo>
                    <a:pt x="1438" y="3329"/>
                  </a:lnTo>
                  <a:lnTo>
                    <a:pt x="1320" y="3251"/>
                  </a:lnTo>
                  <a:lnTo>
                    <a:pt x="1084" y="3034"/>
                  </a:lnTo>
                  <a:lnTo>
                    <a:pt x="867" y="2778"/>
                  </a:lnTo>
                  <a:lnTo>
                    <a:pt x="690" y="2502"/>
                  </a:lnTo>
                  <a:lnTo>
                    <a:pt x="552" y="2207"/>
                  </a:lnTo>
                  <a:lnTo>
                    <a:pt x="434" y="1891"/>
                  </a:lnTo>
                  <a:lnTo>
                    <a:pt x="355" y="1596"/>
                  </a:lnTo>
                  <a:lnTo>
                    <a:pt x="335" y="1438"/>
                  </a:lnTo>
                  <a:lnTo>
                    <a:pt x="335" y="1300"/>
                  </a:lnTo>
                  <a:lnTo>
                    <a:pt x="335" y="1163"/>
                  </a:lnTo>
                  <a:lnTo>
                    <a:pt x="355" y="1025"/>
                  </a:lnTo>
                  <a:lnTo>
                    <a:pt x="394" y="906"/>
                  </a:lnTo>
                  <a:lnTo>
                    <a:pt x="434" y="808"/>
                  </a:lnTo>
                  <a:lnTo>
                    <a:pt x="493" y="709"/>
                  </a:lnTo>
                  <a:lnTo>
                    <a:pt x="552" y="631"/>
                  </a:lnTo>
                  <a:lnTo>
                    <a:pt x="611" y="572"/>
                  </a:lnTo>
                  <a:lnTo>
                    <a:pt x="690" y="512"/>
                  </a:lnTo>
                  <a:lnTo>
                    <a:pt x="788" y="473"/>
                  </a:lnTo>
                  <a:lnTo>
                    <a:pt x="887" y="434"/>
                  </a:lnTo>
                  <a:lnTo>
                    <a:pt x="1084" y="434"/>
                  </a:lnTo>
                  <a:lnTo>
                    <a:pt x="1202" y="453"/>
                  </a:lnTo>
                  <a:lnTo>
                    <a:pt x="1320" y="473"/>
                  </a:lnTo>
                  <a:lnTo>
                    <a:pt x="1438" y="532"/>
                  </a:lnTo>
                  <a:lnTo>
                    <a:pt x="1556" y="591"/>
                  </a:lnTo>
                  <a:lnTo>
                    <a:pt x="1753" y="729"/>
                  </a:lnTo>
                  <a:lnTo>
                    <a:pt x="1931" y="867"/>
                  </a:lnTo>
                  <a:lnTo>
                    <a:pt x="2108" y="1044"/>
                  </a:lnTo>
                  <a:lnTo>
                    <a:pt x="2265" y="1241"/>
                  </a:lnTo>
                  <a:lnTo>
                    <a:pt x="2403" y="1458"/>
                  </a:lnTo>
                  <a:lnTo>
                    <a:pt x="2522" y="1694"/>
                  </a:lnTo>
                  <a:lnTo>
                    <a:pt x="2620" y="1911"/>
                  </a:lnTo>
                  <a:lnTo>
                    <a:pt x="2699" y="2147"/>
                  </a:lnTo>
                  <a:lnTo>
                    <a:pt x="3053" y="2364"/>
                  </a:lnTo>
                  <a:lnTo>
                    <a:pt x="2975" y="2029"/>
                  </a:lnTo>
                  <a:lnTo>
                    <a:pt x="2837" y="1714"/>
                  </a:lnTo>
                  <a:lnTo>
                    <a:pt x="2699" y="1419"/>
                  </a:lnTo>
                  <a:lnTo>
                    <a:pt x="2502" y="1123"/>
                  </a:lnTo>
                  <a:lnTo>
                    <a:pt x="2305" y="847"/>
                  </a:lnTo>
                  <a:lnTo>
                    <a:pt x="2068" y="591"/>
                  </a:lnTo>
                  <a:lnTo>
                    <a:pt x="1832" y="394"/>
                  </a:lnTo>
                  <a:lnTo>
                    <a:pt x="1576" y="217"/>
                  </a:lnTo>
                  <a:lnTo>
                    <a:pt x="1399" y="138"/>
                  </a:lnTo>
                  <a:lnTo>
                    <a:pt x="1261" y="59"/>
                  </a:lnTo>
                  <a:lnTo>
                    <a:pt x="1103" y="20"/>
                  </a:lnTo>
                  <a:lnTo>
                    <a:pt x="9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2"/>
            <p:cNvSpPr/>
            <p:nvPr/>
          </p:nvSpPr>
          <p:spPr>
            <a:xfrm>
              <a:off x="4592000" y="1615025"/>
              <a:ext cx="33500" cy="10850"/>
            </a:xfrm>
            <a:custGeom>
              <a:avLst/>
              <a:gdLst/>
              <a:ahLst/>
              <a:cxnLst/>
              <a:rect l="l" t="t" r="r" b="b"/>
              <a:pathLst>
                <a:path w="1340" h="434" extrusionOk="0">
                  <a:moveTo>
                    <a:pt x="473" y="0"/>
                  </a:moveTo>
                  <a:lnTo>
                    <a:pt x="0" y="276"/>
                  </a:lnTo>
                  <a:lnTo>
                    <a:pt x="118" y="335"/>
                  </a:lnTo>
                  <a:lnTo>
                    <a:pt x="237" y="394"/>
                  </a:lnTo>
                  <a:lnTo>
                    <a:pt x="355" y="414"/>
                  </a:lnTo>
                  <a:lnTo>
                    <a:pt x="473" y="434"/>
                  </a:lnTo>
                  <a:lnTo>
                    <a:pt x="670" y="434"/>
                  </a:lnTo>
                  <a:lnTo>
                    <a:pt x="768" y="394"/>
                  </a:lnTo>
                  <a:lnTo>
                    <a:pt x="867" y="355"/>
                  </a:lnTo>
                  <a:lnTo>
                    <a:pt x="1340" y="79"/>
                  </a:lnTo>
                  <a:lnTo>
                    <a:pt x="1241" y="119"/>
                  </a:lnTo>
                  <a:lnTo>
                    <a:pt x="1143" y="158"/>
                  </a:lnTo>
                  <a:lnTo>
                    <a:pt x="946" y="158"/>
                  </a:lnTo>
                  <a:lnTo>
                    <a:pt x="828" y="138"/>
                  </a:lnTo>
                  <a:lnTo>
                    <a:pt x="709" y="119"/>
                  </a:lnTo>
                  <a:lnTo>
                    <a:pt x="591" y="5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2"/>
            <p:cNvSpPr/>
            <p:nvPr/>
          </p:nvSpPr>
          <p:spPr>
            <a:xfrm>
              <a:off x="4561450" y="1542625"/>
              <a:ext cx="42400" cy="79325"/>
            </a:xfrm>
            <a:custGeom>
              <a:avLst/>
              <a:gdLst/>
              <a:ahLst/>
              <a:cxnLst/>
              <a:rect l="l" t="t" r="r" b="b"/>
              <a:pathLst>
                <a:path w="1696" h="3173" extrusionOk="0">
                  <a:moveTo>
                    <a:pt x="828" y="1"/>
                  </a:moveTo>
                  <a:lnTo>
                    <a:pt x="750" y="40"/>
                  </a:lnTo>
                  <a:lnTo>
                    <a:pt x="742" y="47"/>
                  </a:lnTo>
                  <a:lnTo>
                    <a:pt x="828" y="1"/>
                  </a:lnTo>
                  <a:close/>
                  <a:moveTo>
                    <a:pt x="742" y="47"/>
                  </a:moveTo>
                  <a:lnTo>
                    <a:pt x="356" y="257"/>
                  </a:lnTo>
                  <a:lnTo>
                    <a:pt x="277" y="316"/>
                  </a:lnTo>
                  <a:lnTo>
                    <a:pt x="198" y="395"/>
                  </a:lnTo>
                  <a:lnTo>
                    <a:pt x="139" y="473"/>
                  </a:lnTo>
                  <a:lnTo>
                    <a:pt x="99" y="572"/>
                  </a:lnTo>
                  <a:lnTo>
                    <a:pt x="60" y="670"/>
                  </a:lnTo>
                  <a:lnTo>
                    <a:pt x="21" y="789"/>
                  </a:lnTo>
                  <a:lnTo>
                    <a:pt x="1" y="907"/>
                  </a:lnTo>
                  <a:lnTo>
                    <a:pt x="1" y="1045"/>
                  </a:lnTo>
                  <a:lnTo>
                    <a:pt x="1" y="1202"/>
                  </a:lnTo>
                  <a:lnTo>
                    <a:pt x="21" y="1360"/>
                  </a:lnTo>
                  <a:lnTo>
                    <a:pt x="99" y="1655"/>
                  </a:lnTo>
                  <a:lnTo>
                    <a:pt x="198" y="1970"/>
                  </a:lnTo>
                  <a:lnTo>
                    <a:pt x="356" y="2266"/>
                  </a:lnTo>
                  <a:lnTo>
                    <a:pt x="533" y="2542"/>
                  </a:lnTo>
                  <a:lnTo>
                    <a:pt x="730" y="2778"/>
                  </a:lnTo>
                  <a:lnTo>
                    <a:pt x="966" y="2995"/>
                  </a:lnTo>
                  <a:lnTo>
                    <a:pt x="1084" y="3093"/>
                  </a:lnTo>
                  <a:lnTo>
                    <a:pt x="1222" y="3172"/>
                  </a:lnTo>
                  <a:lnTo>
                    <a:pt x="1695" y="2896"/>
                  </a:lnTo>
                  <a:lnTo>
                    <a:pt x="1557" y="2818"/>
                  </a:lnTo>
                  <a:lnTo>
                    <a:pt x="1439" y="2719"/>
                  </a:lnTo>
                  <a:lnTo>
                    <a:pt x="1203" y="2502"/>
                  </a:lnTo>
                  <a:lnTo>
                    <a:pt x="1006" y="2266"/>
                  </a:lnTo>
                  <a:lnTo>
                    <a:pt x="828" y="1990"/>
                  </a:lnTo>
                  <a:lnTo>
                    <a:pt x="671" y="1695"/>
                  </a:lnTo>
                  <a:lnTo>
                    <a:pt x="553" y="1380"/>
                  </a:lnTo>
                  <a:lnTo>
                    <a:pt x="493" y="1084"/>
                  </a:lnTo>
                  <a:lnTo>
                    <a:pt x="474" y="926"/>
                  </a:lnTo>
                  <a:lnTo>
                    <a:pt x="474" y="789"/>
                  </a:lnTo>
                  <a:lnTo>
                    <a:pt x="474" y="631"/>
                  </a:lnTo>
                  <a:lnTo>
                    <a:pt x="493" y="513"/>
                  </a:lnTo>
                  <a:lnTo>
                    <a:pt x="533" y="395"/>
                  </a:lnTo>
                  <a:lnTo>
                    <a:pt x="572" y="296"/>
                  </a:lnTo>
                  <a:lnTo>
                    <a:pt x="612" y="198"/>
                  </a:lnTo>
                  <a:lnTo>
                    <a:pt x="671" y="119"/>
                  </a:lnTo>
                  <a:lnTo>
                    <a:pt x="742" y="47"/>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2"/>
            <p:cNvSpPr/>
            <p:nvPr/>
          </p:nvSpPr>
          <p:spPr>
            <a:xfrm>
              <a:off x="4564425" y="1529825"/>
              <a:ext cx="76850" cy="65525"/>
            </a:xfrm>
            <a:custGeom>
              <a:avLst/>
              <a:gdLst/>
              <a:ahLst/>
              <a:cxnLst/>
              <a:rect l="l" t="t" r="r" b="b"/>
              <a:pathLst>
                <a:path w="3074" h="2621" extrusionOk="0">
                  <a:moveTo>
                    <a:pt x="104" y="314"/>
                  </a:moveTo>
                  <a:lnTo>
                    <a:pt x="99" y="316"/>
                  </a:lnTo>
                  <a:lnTo>
                    <a:pt x="0" y="375"/>
                  </a:lnTo>
                  <a:lnTo>
                    <a:pt x="104" y="314"/>
                  </a:lnTo>
                  <a:close/>
                  <a:moveTo>
                    <a:pt x="709" y="1"/>
                  </a:moveTo>
                  <a:lnTo>
                    <a:pt x="571" y="40"/>
                  </a:lnTo>
                  <a:lnTo>
                    <a:pt x="473" y="99"/>
                  </a:lnTo>
                  <a:lnTo>
                    <a:pt x="104" y="314"/>
                  </a:lnTo>
                  <a:lnTo>
                    <a:pt x="104" y="314"/>
                  </a:lnTo>
                  <a:lnTo>
                    <a:pt x="237" y="276"/>
                  </a:lnTo>
                  <a:lnTo>
                    <a:pt x="493" y="276"/>
                  </a:lnTo>
                  <a:lnTo>
                    <a:pt x="631" y="296"/>
                  </a:lnTo>
                  <a:lnTo>
                    <a:pt x="788" y="335"/>
                  </a:lnTo>
                  <a:lnTo>
                    <a:pt x="946" y="394"/>
                  </a:lnTo>
                  <a:lnTo>
                    <a:pt x="1103" y="473"/>
                  </a:lnTo>
                  <a:lnTo>
                    <a:pt x="1359" y="651"/>
                  </a:lnTo>
                  <a:lnTo>
                    <a:pt x="1615" y="867"/>
                  </a:lnTo>
                  <a:lnTo>
                    <a:pt x="1832" y="1104"/>
                  </a:lnTo>
                  <a:lnTo>
                    <a:pt x="2049" y="1379"/>
                  </a:lnTo>
                  <a:lnTo>
                    <a:pt x="2226" y="1675"/>
                  </a:lnTo>
                  <a:lnTo>
                    <a:pt x="2384" y="1990"/>
                  </a:lnTo>
                  <a:lnTo>
                    <a:pt x="2502" y="2305"/>
                  </a:lnTo>
                  <a:lnTo>
                    <a:pt x="2600" y="2620"/>
                  </a:lnTo>
                  <a:lnTo>
                    <a:pt x="3073" y="2345"/>
                  </a:lnTo>
                  <a:lnTo>
                    <a:pt x="2975" y="2029"/>
                  </a:lnTo>
                  <a:lnTo>
                    <a:pt x="2856" y="1714"/>
                  </a:lnTo>
                  <a:lnTo>
                    <a:pt x="2699" y="1399"/>
                  </a:lnTo>
                  <a:lnTo>
                    <a:pt x="2522" y="1104"/>
                  </a:lnTo>
                  <a:lnTo>
                    <a:pt x="2305" y="848"/>
                  </a:lnTo>
                  <a:lnTo>
                    <a:pt x="2088" y="591"/>
                  </a:lnTo>
                  <a:lnTo>
                    <a:pt x="1832" y="375"/>
                  </a:lnTo>
                  <a:lnTo>
                    <a:pt x="1576" y="197"/>
                  </a:lnTo>
                  <a:lnTo>
                    <a:pt x="1418" y="119"/>
                  </a:lnTo>
                  <a:lnTo>
                    <a:pt x="1261" y="60"/>
                  </a:lnTo>
                  <a:lnTo>
                    <a:pt x="1103" y="20"/>
                  </a:lnTo>
                  <a:lnTo>
                    <a:pt x="965"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2"/>
            <p:cNvSpPr/>
            <p:nvPr/>
          </p:nvSpPr>
          <p:spPr>
            <a:xfrm>
              <a:off x="4553100" y="1536725"/>
              <a:ext cx="76350" cy="100000"/>
            </a:xfrm>
            <a:custGeom>
              <a:avLst/>
              <a:gdLst/>
              <a:ahLst/>
              <a:cxnLst/>
              <a:rect l="l" t="t" r="r" b="b"/>
              <a:pathLst>
                <a:path w="3054" h="4000" extrusionOk="0">
                  <a:moveTo>
                    <a:pt x="690" y="0"/>
                  </a:moveTo>
                  <a:lnTo>
                    <a:pt x="571" y="40"/>
                  </a:lnTo>
                  <a:lnTo>
                    <a:pt x="453" y="99"/>
                  </a:lnTo>
                  <a:lnTo>
                    <a:pt x="355" y="158"/>
                  </a:lnTo>
                  <a:lnTo>
                    <a:pt x="256" y="256"/>
                  </a:lnTo>
                  <a:lnTo>
                    <a:pt x="177" y="355"/>
                  </a:lnTo>
                  <a:lnTo>
                    <a:pt x="118" y="473"/>
                  </a:lnTo>
                  <a:lnTo>
                    <a:pt x="59" y="611"/>
                  </a:lnTo>
                  <a:lnTo>
                    <a:pt x="20" y="749"/>
                  </a:lnTo>
                  <a:lnTo>
                    <a:pt x="0" y="926"/>
                  </a:lnTo>
                  <a:lnTo>
                    <a:pt x="0" y="1103"/>
                  </a:lnTo>
                  <a:lnTo>
                    <a:pt x="0" y="1281"/>
                  </a:lnTo>
                  <a:lnTo>
                    <a:pt x="20" y="1478"/>
                  </a:lnTo>
                  <a:lnTo>
                    <a:pt x="59" y="1675"/>
                  </a:lnTo>
                  <a:lnTo>
                    <a:pt x="118" y="1872"/>
                  </a:lnTo>
                  <a:lnTo>
                    <a:pt x="177" y="2069"/>
                  </a:lnTo>
                  <a:lnTo>
                    <a:pt x="256" y="2246"/>
                  </a:lnTo>
                  <a:lnTo>
                    <a:pt x="453" y="2620"/>
                  </a:lnTo>
                  <a:lnTo>
                    <a:pt x="670" y="2975"/>
                  </a:lnTo>
                  <a:lnTo>
                    <a:pt x="808" y="3152"/>
                  </a:lnTo>
                  <a:lnTo>
                    <a:pt x="946" y="3290"/>
                  </a:lnTo>
                  <a:lnTo>
                    <a:pt x="1084" y="3447"/>
                  </a:lnTo>
                  <a:lnTo>
                    <a:pt x="1241" y="3566"/>
                  </a:lnTo>
                  <a:lnTo>
                    <a:pt x="1399" y="3684"/>
                  </a:lnTo>
                  <a:lnTo>
                    <a:pt x="1556" y="3782"/>
                  </a:lnTo>
                  <a:lnTo>
                    <a:pt x="1793" y="3901"/>
                  </a:lnTo>
                  <a:lnTo>
                    <a:pt x="2009" y="3979"/>
                  </a:lnTo>
                  <a:lnTo>
                    <a:pt x="2226" y="3999"/>
                  </a:lnTo>
                  <a:lnTo>
                    <a:pt x="2423" y="3979"/>
                  </a:lnTo>
                  <a:lnTo>
                    <a:pt x="2600" y="3940"/>
                  </a:lnTo>
                  <a:lnTo>
                    <a:pt x="2738" y="3841"/>
                  </a:lnTo>
                  <a:lnTo>
                    <a:pt x="2876" y="3704"/>
                  </a:lnTo>
                  <a:lnTo>
                    <a:pt x="2975" y="3546"/>
                  </a:lnTo>
                  <a:lnTo>
                    <a:pt x="2600" y="3329"/>
                  </a:lnTo>
                  <a:lnTo>
                    <a:pt x="2521" y="3428"/>
                  </a:lnTo>
                  <a:lnTo>
                    <a:pt x="2403" y="3487"/>
                  </a:lnTo>
                  <a:lnTo>
                    <a:pt x="2285" y="3546"/>
                  </a:lnTo>
                  <a:lnTo>
                    <a:pt x="2167" y="3566"/>
                  </a:lnTo>
                  <a:lnTo>
                    <a:pt x="2029" y="3566"/>
                  </a:lnTo>
                  <a:lnTo>
                    <a:pt x="1871" y="3546"/>
                  </a:lnTo>
                  <a:lnTo>
                    <a:pt x="1714" y="3487"/>
                  </a:lnTo>
                  <a:lnTo>
                    <a:pt x="1556" y="3408"/>
                  </a:lnTo>
                  <a:lnTo>
                    <a:pt x="1418" y="3329"/>
                  </a:lnTo>
                  <a:lnTo>
                    <a:pt x="1300" y="3231"/>
                  </a:lnTo>
                  <a:lnTo>
                    <a:pt x="1064" y="3014"/>
                  </a:lnTo>
                  <a:lnTo>
                    <a:pt x="867" y="2778"/>
                  </a:lnTo>
                  <a:lnTo>
                    <a:pt x="690" y="2502"/>
                  </a:lnTo>
                  <a:lnTo>
                    <a:pt x="532" y="2206"/>
                  </a:lnTo>
                  <a:lnTo>
                    <a:pt x="433" y="1891"/>
                  </a:lnTo>
                  <a:lnTo>
                    <a:pt x="355" y="1596"/>
                  </a:lnTo>
                  <a:lnTo>
                    <a:pt x="335" y="1438"/>
                  </a:lnTo>
                  <a:lnTo>
                    <a:pt x="335" y="1281"/>
                  </a:lnTo>
                  <a:lnTo>
                    <a:pt x="335" y="1143"/>
                  </a:lnTo>
                  <a:lnTo>
                    <a:pt x="355" y="1025"/>
                  </a:lnTo>
                  <a:lnTo>
                    <a:pt x="394" y="906"/>
                  </a:lnTo>
                  <a:lnTo>
                    <a:pt x="433" y="788"/>
                  </a:lnTo>
                  <a:lnTo>
                    <a:pt x="473" y="709"/>
                  </a:lnTo>
                  <a:lnTo>
                    <a:pt x="532" y="631"/>
                  </a:lnTo>
                  <a:lnTo>
                    <a:pt x="611" y="552"/>
                  </a:lnTo>
                  <a:lnTo>
                    <a:pt x="690" y="493"/>
                  </a:lnTo>
                  <a:lnTo>
                    <a:pt x="768" y="453"/>
                  </a:lnTo>
                  <a:lnTo>
                    <a:pt x="867" y="434"/>
                  </a:lnTo>
                  <a:lnTo>
                    <a:pt x="965" y="414"/>
                  </a:lnTo>
                  <a:lnTo>
                    <a:pt x="1084" y="414"/>
                  </a:lnTo>
                  <a:lnTo>
                    <a:pt x="1202" y="434"/>
                  </a:lnTo>
                  <a:lnTo>
                    <a:pt x="1320" y="473"/>
                  </a:lnTo>
                  <a:lnTo>
                    <a:pt x="1438" y="532"/>
                  </a:lnTo>
                  <a:lnTo>
                    <a:pt x="1556" y="591"/>
                  </a:lnTo>
                  <a:lnTo>
                    <a:pt x="1753" y="709"/>
                  </a:lnTo>
                  <a:lnTo>
                    <a:pt x="1931" y="867"/>
                  </a:lnTo>
                  <a:lnTo>
                    <a:pt x="2108" y="1044"/>
                  </a:lnTo>
                  <a:lnTo>
                    <a:pt x="2246" y="1241"/>
                  </a:lnTo>
                  <a:lnTo>
                    <a:pt x="2403" y="1458"/>
                  </a:lnTo>
                  <a:lnTo>
                    <a:pt x="2521" y="1675"/>
                  </a:lnTo>
                  <a:lnTo>
                    <a:pt x="2620" y="1911"/>
                  </a:lnTo>
                  <a:lnTo>
                    <a:pt x="2699" y="2147"/>
                  </a:lnTo>
                  <a:lnTo>
                    <a:pt x="3053" y="2344"/>
                  </a:lnTo>
                  <a:lnTo>
                    <a:pt x="2955" y="2029"/>
                  </a:lnTo>
                  <a:lnTo>
                    <a:pt x="2837" y="1714"/>
                  </a:lnTo>
                  <a:lnTo>
                    <a:pt x="2679" y="1399"/>
                  </a:lnTo>
                  <a:lnTo>
                    <a:pt x="2502" y="1103"/>
                  </a:lnTo>
                  <a:lnTo>
                    <a:pt x="2285" y="828"/>
                  </a:lnTo>
                  <a:lnTo>
                    <a:pt x="2068" y="591"/>
                  </a:lnTo>
                  <a:lnTo>
                    <a:pt x="1812" y="375"/>
                  </a:lnTo>
                  <a:lnTo>
                    <a:pt x="1556" y="197"/>
                  </a:lnTo>
                  <a:lnTo>
                    <a:pt x="1399" y="118"/>
                  </a:lnTo>
                  <a:lnTo>
                    <a:pt x="1241" y="59"/>
                  </a:lnTo>
                  <a:lnTo>
                    <a:pt x="1103"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2"/>
            <p:cNvSpPr/>
            <p:nvPr/>
          </p:nvSpPr>
          <p:spPr>
            <a:xfrm>
              <a:off x="4674225" y="1571200"/>
              <a:ext cx="33525" cy="10850"/>
            </a:xfrm>
            <a:custGeom>
              <a:avLst/>
              <a:gdLst/>
              <a:ahLst/>
              <a:cxnLst/>
              <a:rect l="l" t="t" r="r" b="b"/>
              <a:pathLst>
                <a:path w="1341" h="434" extrusionOk="0">
                  <a:moveTo>
                    <a:pt x="474" y="0"/>
                  </a:moveTo>
                  <a:lnTo>
                    <a:pt x="1" y="256"/>
                  </a:lnTo>
                  <a:lnTo>
                    <a:pt x="119" y="335"/>
                  </a:lnTo>
                  <a:lnTo>
                    <a:pt x="237" y="374"/>
                  </a:lnTo>
                  <a:lnTo>
                    <a:pt x="355" y="414"/>
                  </a:lnTo>
                  <a:lnTo>
                    <a:pt x="474" y="434"/>
                  </a:lnTo>
                  <a:lnTo>
                    <a:pt x="572" y="434"/>
                  </a:lnTo>
                  <a:lnTo>
                    <a:pt x="690" y="414"/>
                  </a:lnTo>
                  <a:lnTo>
                    <a:pt x="769" y="394"/>
                  </a:lnTo>
                  <a:lnTo>
                    <a:pt x="868" y="355"/>
                  </a:lnTo>
                  <a:lnTo>
                    <a:pt x="1340" y="79"/>
                  </a:lnTo>
                  <a:lnTo>
                    <a:pt x="1340" y="79"/>
                  </a:lnTo>
                  <a:lnTo>
                    <a:pt x="1242" y="118"/>
                  </a:lnTo>
                  <a:lnTo>
                    <a:pt x="1163" y="138"/>
                  </a:lnTo>
                  <a:lnTo>
                    <a:pt x="1045" y="158"/>
                  </a:lnTo>
                  <a:lnTo>
                    <a:pt x="946" y="158"/>
                  </a:lnTo>
                  <a:lnTo>
                    <a:pt x="828" y="138"/>
                  </a:lnTo>
                  <a:lnTo>
                    <a:pt x="710" y="99"/>
                  </a:lnTo>
                  <a:lnTo>
                    <a:pt x="592" y="59"/>
                  </a:lnTo>
                  <a:lnTo>
                    <a:pt x="474"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2"/>
            <p:cNvSpPr/>
            <p:nvPr/>
          </p:nvSpPr>
          <p:spPr>
            <a:xfrm>
              <a:off x="4635325" y="1492400"/>
              <a:ext cx="76350" cy="100475"/>
            </a:xfrm>
            <a:custGeom>
              <a:avLst/>
              <a:gdLst/>
              <a:ahLst/>
              <a:cxnLst/>
              <a:rect l="l" t="t" r="r" b="b"/>
              <a:pathLst>
                <a:path w="3054" h="4019" extrusionOk="0">
                  <a:moveTo>
                    <a:pt x="828" y="0"/>
                  </a:moveTo>
                  <a:lnTo>
                    <a:pt x="690" y="20"/>
                  </a:lnTo>
                  <a:lnTo>
                    <a:pt x="572" y="60"/>
                  </a:lnTo>
                  <a:lnTo>
                    <a:pt x="454" y="99"/>
                  </a:lnTo>
                  <a:lnTo>
                    <a:pt x="355" y="178"/>
                  </a:lnTo>
                  <a:lnTo>
                    <a:pt x="257" y="257"/>
                  </a:lnTo>
                  <a:lnTo>
                    <a:pt x="178" y="355"/>
                  </a:lnTo>
                  <a:lnTo>
                    <a:pt x="119" y="473"/>
                  </a:lnTo>
                  <a:lnTo>
                    <a:pt x="60" y="611"/>
                  </a:lnTo>
                  <a:lnTo>
                    <a:pt x="20" y="769"/>
                  </a:lnTo>
                  <a:lnTo>
                    <a:pt x="1" y="926"/>
                  </a:lnTo>
                  <a:lnTo>
                    <a:pt x="1" y="1104"/>
                  </a:lnTo>
                  <a:lnTo>
                    <a:pt x="1" y="1301"/>
                  </a:lnTo>
                  <a:lnTo>
                    <a:pt x="20" y="1478"/>
                  </a:lnTo>
                  <a:lnTo>
                    <a:pt x="60" y="1675"/>
                  </a:lnTo>
                  <a:lnTo>
                    <a:pt x="119" y="1872"/>
                  </a:lnTo>
                  <a:lnTo>
                    <a:pt x="178" y="2069"/>
                  </a:lnTo>
                  <a:lnTo>
                    <a:pt x="257" y="2266"/>
                  </a:lnTo>
                  <a:lnTo>
                    <a:pt x="454" y="2640"/>
                  </a:lnTo>
                  <a:lnTo>
                    <a:pt x="690" y="2995"/>
                  </a:lnTo>
                  <a:lnTo>
                    <a:pt x="808" y="3152"/>
                  </a:lnTo>
                  <a:lnTo>
                    <a:pt x="946" y="3310"/>
                  </a:lnTo>
                  <a:lnTo>
                    <a:pt x="1084" y="3448"/>
                  </a:lnTo>
                  <a:lnTo>
                    <a:pt x="1242" y="3586"/>
                  </a:lnTo>
                  <a:lnTo>
                    <a:pt x="1399" y="3704"/>
                  </a:lnTo>
                  <a:lnTo>
                    <a:pt x="1557" y="3802"/>
                  </a:lnTo>
                  <a:lnTo>
                    <a:pt x="1793" y="3920"/>
                  </a:lnTo>
                  <a:lnTo>
                    <a:pt x="2010" y="3979"/>
                  </a:lnTo>
                  <a:lnTo>
                    <a:pt x="2227" y="4019"/>
                  </a:lnTo>
                  <a:lnTo>
                    <a:pt x="2424" y="3999"/>
                  </a:lnTo>
                  <a:lnTo>
                    <a:pt x="2601" y="3940"/>
                  </a:lnTo>
                  <a:lnTo>
                    <a:pt x="2758" y="3861"/>
                  </a:lnTo>
                  <a:lnTo>
                    <a:pt x="2877" y="3723"/>
                  </a:lnTo>
                  <a:lnTo>
                    <a:pt x="2995" y="3546"/>
                  </a:lnTo>
                  <a:lnTo>
                    <a:pt x="2601" y="3329"/>
                  </a:lnTo>
                  <a:lnTo>
                    <a:pt x="2522" y="3428"/>
                  </a:lnTo>
                  <a:lnTo>
                    <a:pt x="2424" y="3507"/>
                  </a:lnTo>
                  <a:lnTo>
                    <a:pt x="2305" y="3546"/>
                  </a:lnTo>
                  <a:lnTo>
                    <a:pt x="2168" y="3586"/>
                  </a:lnTo>
                  <a:lnTo>
                    <a:pt x="2030" y="3586"/>
                  </a:lnTo>
                  <a:lnTo>
                    <a:pt x="1872" y="3546"/>
                  </a:lnTo>
                  <a:lnTo>
                    <a:pt x="1714" y="3507"/>
                  </a:lnTo>
                  <a:lnTo>
                    <a:pt x="1557" y="3408"/>
                  </a:lnTo>
                  <a:lnTo>
                    <a:pt x="1419" y="3329"/>
                  </a:lnTo>
                  <a:lnTo>
                    <a:pt x="1301" y="3251"/>
                  </a:lnTo>
                  <a:lnTo>
                    <a:pt x="1084" y="3034"/>
                  </a:lnTo>
                  <a:lnTo>
                    <a:pt x="867" y="2778"/>
                  </a:lnTo>
                  <a:lnTo>
                    <a:pt x="690" y="2502"/>
                  </a:lnTo>
                  <a:lnTo>
                    <a:pt x="533" y="2207"/>
                  </a:lnTo>
                  <a:lnTo>
                    <a:pt x="434" y="1911"/>
                  </a:lnTo>
                  <a:lnTo>
                    <a:pt x="355" y="1596"/>
                  </a:lnTo>
                  <a:lnTo>
                    <a:pt x="336" y="1458"/>
                  </a:lnTo>
                  <a:lnTo>
                    <a:pt x="336" y="1301"/>
                  </a:lnTo>
                  <a:lnTo>
                    <a:pt x="336" y="1163"/>
                  </a:lnTo>
                  <a:lnTo>
                    <a:pt x="355" y="1025"/>
                  </a:lnTo>
                  <a:lnTo>
                    <a:pt x="395" y="907"/>
                  </a:lnTo>
                  <a:lnTo>
                    <a:pt x="434" y="808"/>
                  </a:lnTo>
                  <a:lnTo>
                    <a:pt x="473" y="710"/>
                  </a:lnTo>
                  <a:lnTo>
                    <a:pt x="552" y="631"/>
                  </a:lnTo>
                  <a:lnTo>
                    <a:pt x="611" y="572"/>
                  </a:lnTo>
                  <a:lnTo>
                    <a:pt x="690" y="513"/>
                  </a:lnTo>
                  <a:lnTo>
                    <a:pt x="789" y="473"/>
                  </a:lnTo>
                  <a:lnTo>
                    <a:pt x="867" y="454"/>
                  </a:lnTo>
                  <a:lnTo>
                    <a:pt x="986" y="434"/>
                  </a:lnTo>
                  <a:lnTo>
                    <a:pt x="1084" y="434"/>
                  </a:lnTo>
                  <a:lnTo>
                    <a:pt x="1202" y="454"/>
                  </a:lnTo>
                  <a:lnTo>
                    <a:pt x="1320" y="493"/>
                  </a:lnTo>
                  <a:lnTo>
                    <a:pt x="1439" y="532"/>
                  </a:lnTo>
                  <a:lnTo>
                    <a:pt x="1557" y="591"/>
                  </a:lnTo>
                  <a:lnTo>
                    <a:pt x="1754" y="729"/>
                  </a:lnTo>
                  <a:lnTo>
                    <a:pt x="1931" y="887"/>
                  </a:lnTo>
                  <a:lnTo>
                    <a:pt x="2108" y="1064"/>
                  </a:lnTo>
                  <a:lnTo>
                    <a:pt x="2266" y="1261"/>
                  </a:lnTo>
                  <a:lnTo>
                    <a:pt x="2404" y="1458"/>
                  </a:lnTo>
                  <a:lnTo>
                    <a:pt x="2522" y="1694"/>
                  </a:lnTo>
                  <a:lnTo>
                    <a:pt x="2621" y="1911"/>
                  </a:lnTo>
                  <a:lnTo>
                    <a:pt x="2699" y="2148"/>
                  </a:lnTo>
                  <a:lnTo>
                    <a:pt x="3054" y="2364"/>
                  </a:lnTo>
                  <a:lnTo>
                    <a:pt x="2955" y="2049"/>
                  </a:lnTo>
                  <a:lnTo>
                    <a:pt x="2837" y="1714"/>
                  </a:lnTo>
                  <a:lnTo>
                    <a:pt x="2680" y="1419"/>
                  </a:lnTo>
                  <a:lnTo>
                    <a:pt x="2502" y="1123"/>
                  </a:lnTo>
                  <a:lnTo>
                    <a:pt x="2286" y="847"/>
                  </a:lnTo>
                  <a:lnTo>
                    <a:pt x="2069" y="611"/>
                  </a:lnTo>
                  <a:lnTo>
                    <a:pt x="1813" y="394"/>
                  </a:lnTo>
                  <a:lnTo>
                    <a:pt x="1557" y="217"/>
                  </a:lnTo>
                  <a:lnTo>
                    <a:pt x="1399" y="138"/>
                  </a:lnTo>
                  <a:lnTo>
                    <a:pt x="1242" y="79"/>
                  </a:lnTo>
                  <a:lnTo>
                    <a:pt x="1104"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2"/>
            <p:cNvSpPr/>
            <p:nvPr/>
          </p:nvSpPr>
          <p:spPr>
            <a:xfrm>
              <a:off x="4748100" y="1523425"/>
              <a:ext cx="33525" cy="11350"/>
            </a:xfrm>
            <a:custGeom>
              <a:avLst/>
              <a:gdLst/>
              <a:ahLst/>
              <a:cxnLst/>
              <a:rect l="l" t="t" r="r" b="b"/>
              <a:pathLst>
                <a:path w="1341" h="454" extrusionOk="0">
                  <a:moveTo>
                    <a:pt x="1340" y="79"/>
                  </a:moveTo>
                  <a:lnTo>
                    <a:pt x="1237" y="139"/>
                  </a:lnTo>
                  <a:lnTo>
                    <a:pt x="1237" y="139"/>
                  </a:lnTo>
                  <a:lnTo>
                    <a:pt x="1242" y="138"/>
                  </a:lnTo>
                  <a:lnTo>
                    <a:pt x="1340" y="79"/>
                  </a:lnTo>
                  <a:close/>
                  <a:moveTo>
                    <a:pt x="473" y="0"/>
                  </a:moveTo>
                  <a:lnTo>
                    <a:pt x="1" y="276"/>
                  </a:lnTo>
                  <a:lnTo>
                    <a:pt x="119" y="335"/>
                  </a:lnTo>
                  <a:lnTo>
                    <a:pt x="237" y="394"/>
                  </a:lnTo>
                  <a:lnTo>
                    <a:pt x="355" y="434"/>
                  </a:lnTo>
                  <a:lnTo>
                    <a:pt x="473" y="434"/>
                  </a:lnTo>
                  <a:lnTo>
                    <a:pt x="572" y="453"/>
                  </a:lnTo>
                  <a:lnTo>
                    <a:pt x="670" y="434"/>
                  </a:lnTo>
                  <a:lnTo>
                    <a:pt x="769" y="394"/>
                  </a:lnTo>
                  <a:lnTo>
                    <a:pt x="867" y="355"/>
                  </a:lnTo>
                  <a:lnTo>
                    <a:pt x="1237" y="139"/>
                  </a:lnTo>
                  <a:lnTo>
                    <a:pt x="1237" y="139"/>
                  </a:lnTo>
                  <a:lnTo>
                    <a:pt x="1143" y="158"/>
                  </a:lnTo>
                  <a:lnTo>
                    <a:pt x="1045" y="178"/>
                  </a:lnTo>
                  <a:lnTo>
                    <a:pt x="946" y="158"/>
                  </a:lnTo>
                  <a:lnTo>
                    <a:pt x="828" y="158"/>
                  </a:lnTo>
                  <a:lnTo>
                    <a:pt x="710" y="119"/>
                  </a:lnTo>
                  <a:lnTo>
                    <a:pt x="592" y="7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2"/>
            <p:cNvSpPr/>
            <p:nvPr/>
          </p:nvSpPr>
          <p:spPr>
            <a:xfrm>
              <a:off x="4709200" y="1445125"/>
              <a:ext cx="76350" cy="100000"/>
            </a:xfrm>
            <a:custGeom>
              <a:avLst/>
              <a:gdLst/>
              <a:ahLst/>
              <a:cxnLst/>
              <a:rect l="l" t="t" r="r" b="b"/>
              <a:pathLst>
                <a:path w="3054" h="4000" extrusionOk="0">
                  <a:moveTo>
                    <a:pt x="808" y="0"/>
                  </a:moveTo>
                  <a:lnTo>
                    <a:pt x="690" y="20"/>
                  </a:lnTo>
                  <a:lnTo>
                    <a:pt x="572" y="40"/>
                  </a:lnTo>
                  <a:lnTo>
                    <a:pt x="453" y="99"/>
                  </a:lnTo>
                  <a:lnTo>
                    <a:pt x="355" y="158"/>
                  </a:lnTo>
                  <a:lnTo>
                    <a:pt x="257" y="256"/>
                  </a:lnTo>
                  <a:lnTo>
                    <a:pt x="178" y="355"/>
                  </a:lnTo>
                  <a:lnTo>
                    <a:pt x="119" y="473"/>
                  </a:lnTo>
                  <a:lnTo>
                    <a:pt x="60" y="611"/>
                  </a:lnTo>
                  <a:lnTo>
                    <a:pt x="20" y="749"/>
                  </a:lnTo>
                  <a:lnTo>
                    <a:pt x="0" y="926"/>
                  </a:lnTo>
                  <a:lnTo>
                    <a:pt x="0" y="1104"/>
                  </a:lnTo>
                  <a:lnTo>
                    <a:pt x="0" y="1281"/>
                  </a:lnTo>
                  <a:lnTo>
                    <a:pt x="20" y="1478"/>
                  </a:lnTo>
                  <a:lnTo>
                    <a:pt x="60" y="1675"/>
                  </a:lnTo>
                  <a:lnTo>
                    <a:pt x="119" y="1872"/>
                  </a:lnTo>
                  <a:lnTo>
                    <a:pt x="178" y="2069"/>
                  </a:lnTo>
                  <a:lnTo>
                    <a:pt x="257" y="2266"/>
                  </a:lnTo>
                  <a:lnTo>
                    <a:pt x="453" y="2640"/>
                  </a:lnTo>
                  <a:lnTo>
                    <a:pt x="670" y="2995"/>
                  </a:lnTo>
                  <a:lnTo>
                    <a:pt x="808" y="3152"/>
                  </a:lnTo>
                  <a:lnTo>
                    <a:pt x="946" y="3310"/>
                  </a:lnTo>
                  <a:lnTo>
                    <a:pt x="1084" y="3448"/>
                  </a:lnTo>
                  <a:lnTo>
                    <a:pt x="1241" y="3585"/>
                  </a:lnTo>
                  <a:lnTo>
                    <a:pt x="1379" y="3684"/>
                  </a:lnTo>
                  <a:lnTo>
                    <a:pt x="1557" y="3802"/>
                  </a:lnTo>
                  <a:lnTo>
                    <a:pt x="1793" y="3901"/>
                  </a:lnTo>
                  <a:lnTo>
                    <a:pt x="2010" y="3979"/>
                  </a:lnTo>
                  <a:lnTo>
                    <a:pt x="2226" y="3999"/>
                  </a:lnTo>
                  <a:lnTo>
                    <a:pt x="2423" y="3999"/>
                  </a:lnTo>
                  <a:lnTo>
                    <a:pt x="2601" y="3940"/>
                  </a:lnTo>
                  <a:lnTo>
                    <a:pt x="2738" y="3842"/>
                  </a:lnTo>
                  <a:lnTo>
                    <a:pt x="2876" y="3723"/>
                  </a:lnTo>
                  <a:lnTo>
                    <a:pt x="2975" y="3546"/>
                  </a:lnTo>
                  <a:lnTo>
                    <a:pt x="2601" y="3329"/>
                  </a:lnTo>
                  <a:lnTo>
                    <a:pt x="2522" y="3428"/>
                  </a:lnTo>
                  <a:lnTo>
                    <a:pt x="2404" y="3507"/>
                  </a:lnTo>
                  <a:lnTo>
                    <a:pt x="2285" y="3546"/>
                  </a:lnTo>
                  <a:lnTo>
                    <a:pt x="2167" y="3566"/>
                  </a:lnTo>
                  <a:lnTo>
                    <a:pt x="2029" y="3566"/>
                  </a:lnTo>
                  <a:lnTo>
                    <a:pt x="1872" y="3546"/>
                  </a:lnTo>
                  <a:lnTo>
                    <a:pt x="1714" y="3487"/>
                  </a:lnTo>
                  <a:lnTo>
                    <a:pt x="1557" y="3408"/>
                  </a:lnTo>
                  <a:lnTo>
                    <a:pt x="1419" y="3329"/>
                  </a:lnTo>
                  <a:lnTo>
                    <a:pt x="1301" y="3231"/>
                  </a:lnTo>
                  <a:lnTo>
                    <a:pt x="1064" y="3034"/>
                  </a:lnTo>
                  <a:lnTo>
                    <a:pt x="867" y="2778"/>
                  </a:lnTo>
                  <a:lnTo>
                    <a:pt x="690" y="2502"/>
                  </a:lnTo>
                  <a:lnTo>
                    <a:pt x="532" y="2207"/>
                  </a:lnTo>
                  <a:lnTo>
                    <a:pt x="414" y="1891"/>
                  </a:lnTo>
                  <a:lnTo>
                    <a:pt x="355" y="1596"/>
                  </a:lnTo>
                  <a:lnTo>
                    <a:pt x="335" y="1438"/>
                  </a:lnTo>
                  <a:lnTo>
                    <a:pt x="335" y="1301"/>
                  </a:lnTo>
                  <a:lnTo>
                    <a:pt x="335" y="1163"/>
                  </a:lnTo>
                  <a:lnTo>
                    <a:pt x="355" y="1025"/>
                  </a:lnTo>
                  <a:lnTo>
                    <a:pt x="394" y="907"/>
                  </a:lnTo>
                  <a:lnTo>
                    <a:pt x="434" y="808"/>
                  </a:lnTo>
                  <a:lnTo>
                    <a:pt x="473" y="710"/>
                  </a:lnTo>
                  <a:lnTo>
                    <a:pt x="532" y="631"/>
                  </a:lnTo>
                  <a:lnTo>
                    <a:pt x="611" y="552"/>
                  </a:lnTo>
                  <a:lnTo>
                    <a:pt x="690" y="513"/>
                  </a:lnTo>
                  <a:lnTo>
                    <a:pt x="769" y="473"/>
                  </a:lnTo>
                  <a:lnTo>
                    <a:pt x="867" y="434"/>
                  </a:lnTo>
                  <a:lnTo>
                    <a:pt x="1084" y="434"/>
                  </a:lnTo>
                  <a:lnTo>
                    <a:pt x="1202" y="453"/>
                  </a:lnTo>
                  <a:lnTo>
                    <a:pt x="1320" y="473"/>
                  </a:lnTo>
                  <a:lnTo>
                    <a:pt x="1438" y="532"/>
                  </a:lnTo>
                  <a:lnTo>
                    <a:pt x="1557" y="591"/>
                  </a:lnTo>
                  <a:lnTo>
                    <a:pt x="1754" y="729"/>
                  </a:lnTo>
                  <a:lnTo>
                    <a:pt x="1931" y="867"/>
                  </a:lnTo>
                  <a:lnTo>
                    <a:pt x="2108" y="1044"/>
                  </a:lnTo>
                  <a:lnTo>
                    <a:pt x="2246" y="1241"/>
                  </a:lnTo>
                  <a:lnTo>
                    <a:pt x="2404" y="1458"/>
                  </a:lnTo>
                  <a:lnTo>
                    <a:pt x="2522" y="1675"/>
                  </a:lnTo>
                  <a:lnTo>
                    <a:pt x="2620" y="1911"/>
                  </a:lnTo>
                  <a:lnTo>
                    <a:pt x="2699" y="2148"/>
                  </a:lnTo>
                  <a:lnTo>
                    <a:pt x="3054" y="2345"/>
                  </a:lnTo>
                  <a:lnTo>
                    <a:pt x="3054" y="2345"/>
                  </a:lnTo>
                  <a:lnTo>
                    <a:pt x="2955" y="2029"/>
                  </a:lnTo>
                  <a:lnTo>
                    <a:pt x="2837" y="1714"/>
                  </a:lnTo>
                  <a:lnTo>
                    <a:pt x="2679" y="1399"/>
                  </a:lnTo>
                  <a:lnTo>
                    <a:pt x="2502" y="1123"/>
                  </a:lnTo>
                  <a:lnTo>
                    <a:pt x="2285" y="847"/>
                  </a:lnTo>
                  <a:lnTo>
                    <a:pt x="2069" y="591"/>
                  </a:lnTo>
                  <a:lnTo>
                    <a:pt x="1813" y="375"/>
                  </a:lnTo>
                  <a:lnTo>
                    <a:pt x="1557" y="217"/>
                  </a:lnTo>
                  <a:lnTo>
                    <a:pt x="1399" y="119"/>
                  </a:lnTo>
                  <a:lnTo>
                    <a:pt x="1241" y="60"/>
                  </a:lnTo>
                  <a:lnTo>
                    <a:pt x="1104"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2"/>
            <p:cNvSpPr/>
            <p:nvPr/>
          </p:nvSpPr>
          <p:spPr>
            <a:xfrm>
              <a:off x="4827400" y="1480575"/>
              <a:ext cx="33500" cy="10875"/>
            </a:xfrm>
            <a:custGeom>
              <a:avLst/>
              <a:gdLst/>
              <a:ahLst/>
              <a:cxnLst/>
              <a:rect l="l" t="t" r="r" b="b"/>
              <a:pathLst>
                <a:path w="1340" h="435" extrusionOk="0">
                  <a:moveTo>
                    <a:pt x="473" y="1"/>
                  </a:moveTo>
                  <a:lnTo>
                    <a:pt x="0" y="276"/>
                  </a:lnTo>
                  <a:lnTo>
                    <a:pt x="118" y="336"/>
                  </a:lnTo>
                  <a:lnTo>
                    <a:pt x="256" y="375"/>
                  </a:lnTo>
                  <a:lnTo>
                    <a:pt x="374" y="414"/>
                  </a:lnTo>
                  <a:lnTo>
                    <a:pt x="473" y="434"/>
                  </a:lnTo>
                  <a:lnTo>
                    <a:pt x="591" y="434"/>
                  </a:lnTo>
                  <a:lnTo>
                    <a:pt x="689" y="414"/>
                  </a:lnTo>
                  <a:lnTo>
                    <a:pt x="788" y="395"/>
                  </a:lnTo>
                  <a:lnTo>
                    <a:pt x="867" y="355"/>
                  </a:lnTo>
                  <a:lnTo>
                    <a:pt x="1339" y="79"/>
                  </a:lnTo>
                  <a:lnTo>
                    <a:pt x="1339" y="79"/>
                  </a:lnTo>
                  <a:lnTo>
                    <a:pt x="1261" y="119"/>
                  </a:lnTo>
                  <a:lnTo>
                    <a:pt x="1162" y="139"/>
                  </a:lnTo>
                  <a:lnTo>
                    <a:pt x="1064" y="158"/>
                  </a:lnTo>
                  <a:lnTo>
                    <a:pt x="946" y="158"/>
                  </a:lnTo>
                  <a:lnTo>
                    <a:pt x="847" y="139"/>
                  </a:lnTo>
                  <a:lnTo>
                    <a:pt x="729" y="119"/>
                  </a:lnTo>
                  <a:lnTo>
                    <a:pt x="591" y="60"/>
                  </a:lnTo>
                  <a:lnTo>
                    <a:pt x="473" y="1"/>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2"/>
            <p:cNvSpPr/>
            <p:nvPr/>
          </p:nvSpPr>
          <p:spPr>
            <a:xfrm>
              <a:off x="4788475" y="1401775"/>
              <a:ext cx="76375" cy="100500"/>
            </a:xfrm>
            <a:custGeom>
              <a:avLst/>
              <a:gdLst/>
              <a:ahLst/>
              <a:cxnLst/>
              <a:rect l="l" t="t" r="r" b="b"/>
              <a:pathLst>
                <a:path w="3055" h="4020" extrusionOk="0">
                  <a:moveTo>
                    <a:pt x="828" y="1"/>
                  </a:moveTo>
                  <a:lnTo>
                    <a:pt x="690" y="21"/>
                  </a:lnTo>
                  <a:lnTo>
                    <a:pt x="572" y="60"/>
                  </a:lnTo>
                  <a:lnTo>
                    <a:pt x="454" y="99"/>
                  </a:lnTo>
                  <a:lnTo>
                    <a:pt x="355" y="178"/>
                  </a:lnTo>
                  <a:lnTo>
                    <a:pt x="277" y="257"/>
                  </a:lnTo>
                  <a:lnTo>
                    <a:pt x="198" y="375"/>
                  </a:lnTo>
                  <a:lnTo>
                    <a:pt x="119" y="493"/>
                  </a:lnTo>
                  <a:lnTo>
                    <a:pt x="80" y="612"/>
                  </a:lnTo>
                  <a:lnTo>
                    <a:pt x="40" y="769"/>
                  </a:lnTo>
                  <a:lnTo>
                    <a:pt x="1" y="927"/>
                  </a:lnTo>
                  <a:lnTo>
                    <a:pt x="1" y="1104"/>
                  </a:lnTo>
                  <a:lnTo>
                    <a:pt x="1" y="1301"/>
                  </a:lnTo>
                  <a:lnTo>
                    <a:pt x="40" y="1498"/>
                  </a:lnTo>
                  <a:lnTo>
                    <a:pt x="60" y="1695"/>
                  </a:lnTo>
                  <a:lnTo>
                    <a:pt x="119" y="1872"/>
                  </a:lnTo>
                  <a:lnTo>
                    <a:pt x="178" y="2069"/>
                  </a:lnTo>
                  <a:lnTo>
                    <a:pt x="257" y="2266"/>
                  </a:lnTo>
                  <a:lnTo>
                    <a:pt x="454" y="2641"/>
                  </a:lnTo>
                  <a:lnTo>
                    <a:pt x="690" y="2995"/>
                  </a:lnTo>
                  <a:lnTo>
                    <a:pt x="808" y="3153"/>
                  </a:lnTo>
                  <a:lnTo>
                    <a:pt x="946" y="3310"/>
                  </a:lnTo>
                  <a:lnTo>
                    <a:pt x="1084" y="3448"/>
                  </a:lnTo>
                  <a:lnTo>
                    <a:pt x="1242" y="3586"/>
                  </a:lnTo>
                  <a:lnTo>
                    <a:pt x="1399" y="3704"/>
                  </a:lnTo>
                  <a:lnTo>
                    <a:pt x="1557" y="3803"/>
                  </a:lnTo>
                  <a:lnTo>
                    <a:pt x="1793" y="3921"/>
                  </a:lnTo>
                  <a:lnTo>
                    <a:pt x="2010" y="4000"/>
                  </a:lnTo>
                  <a:lnTo>
                    <a:pt x="2227" y="4019"/>
                  </a:lnTo>
                  <a:lnTo>
                    <a:pt x="2424" y="4000"/>
                  </a:lnTo>
                  <a:lnTo>
                    <a:pt x="2601" y="3941"/>
                  </a:lnTo>
                  <a:lnTo>
                    <a:pt x="2759" y="3862"/>
                  </a:lnTo>
                  <a:lnTo>
                    <a:pt x="2877" y="3724"/>
                  </a:lnTo>
                  <a:lnTo>
                    <a:pt x="2995" y="3566"/>
                  </a:lnTo>
                  <a:lnTo>
                    <a:pt x="2601" y="3330"/>
                  </a:lnTo>
                  <a:lnTo>
                    <a:pt x="2522" y="3428"/>
                  </a:lnTo>
                  <a:lnTo>
                    <a:pt x="2424" y="3507"/>
                  </a:lnTo>
                  <a:lnTo>
                    <a:pt x="2306" y="3566"/>
                  </a:lnTo>
                  <a:lnTo>
                    <a:pt x="2168" y="3586"/>
                  </a:lnTo>
                  <a:lnTo>
                    <a:pt x="2030" y="3586"/>
                  </a:lnTo>
                  <a:lnTo>
                    <a:pt x="1872" y="3566"/>
                  </a:lnTo>
                  <a:lnTo>
                    <a:pt x="1715" y="3507"/>
                  </a:lnTo>
                  <a:lnTo>
                    <a:pt x="1557" y="3428"/>
                  </a:lnTo>
                  <a:lnTo>
                    <a:pt x="1439" y="3350"/>
                  </a:lnTo>
                  <a:lnTo>
                    <a:pt x="1301" y="3251"/>
                  </a:lnTo>
                  <a:lnTo>
                    <a:pt x="1084" y="3035"/>
                  </a:lnTo>
                  <a:lnTo>
                    <a:pt x="868" y="2778"/>
                  </a:lnTo>
                  <a:lnTo>
                    <a:pt x="690" y="2503"/>
                  </a:lnTo>
                  <a:lnTo>
                    <a:pt x="552" y="2207"/>
                  </a:lnTo>
                  <a:lnTo>
                    <a:pt x="434" y="1912"/>
                  </a:lnTo>
                  <a:lnTo>
                    <a:pt x="355" y="1597"/>
                  </a:lnTo>
                  <a:lnTo>
                    <a:pt x="336" y="1459"/>
                  </a:lnTo>
                  <a:lnTo>
                    <a:pt x="336" y="1301"/>
                  </a:lnTo>
                  <a:lnTo>
                    <a:pt x="336" y="1163"/>
                  </a:lnTo>
                  <a:lnTo>
                    <a:pt x="355" y="1045"/>
                  </a:lnTo>
                  <a:lnTo>
                    <a:pt x="395" y="927"/>
                  </a:lnTo>
                  <a:lnTo>
                    <a:pt x="434" y="809"/>
                  </a:lnTo>
                  <a:lnTo>
                    <a:pt x="493" y="710"/>
                  </a:lnTo>
                  <a:lnTo>
                    <a:pt x="552" y="631"/>
                  </a:lnTo>
                  <a:lnTo>
                    <a:pt x="611" y="572"/>
                  </a:lnTo>
                  <a:lnTo>
                    <a:pt x="690" y="513"/>
                  </a:lnTo>
                  <a:lnTo>
                    <a:pt x="789" y="474"/>
                  </a:lnTo>
                  <a:lnTo>
                    <a:pt x="887" y="454"/>
                  </a:lnTo>
                  <a:lnTo>
                    <a:pt x="986" y="434"/>
                  </a:lnTo>
                  <a:lnTo>
                    <a:pt x="1084" y="434"/>
                  </a:lnTo>
                  <a:lnTo>
                    <a:pt x="1202" y="454"/>
                  </a:lnTo>
                  <a:lnTo>
                    <a:pt x="1321" y="493"/>
                  </a:lnTo>
                  <a:lnTo>
                    <a:pt x="1439" y="533"/>
                  </a:lnTo>
                  <a:lnTo>
                    <a:pt x="1557" y="612"/>
                  </a:lnTo>
                  <a:lnTo>
                    <a:pt x="1754" y="730"/>
                  </a:lnTo>
                  <a:lnTo>
                    <a:pt x="1931" y="887"/>
                  </a:lnTo>
                  <a:lnTo>
                    <a:pt x="2109" y="1065"/>
                  </a:lnTo>
                  <a:lnTo>
                    <a:pt x="2266" y="1262"/>
                  </a:lnTo>
                  <a:lnTo>
                    <a:pt x="2404" y="1478"/>
                  </a:lnTo>
                  <a:lnTo>
                    <a:pt x="2522" y="1695"/>
                  </a:lnTo>
                  <a:lnTo>
                    <a:pt x="2621" y="1931"/>
                  </a:lnTo>
                  <a:lnTo>
                    <a:pt x="2700" y="2168"/>
                  </a:lnTo>
                  <a:lnTo>
                    <a:pt x="3054" y="2365"/>
                  </a:lnTo>
                  <a:lnTo>
                    <a:pt x="2975" y="2050"/>
                  </a:lnTo>
                  <a:lnTo>
                    <a:pt x="2837" y="1734"/>
                  </a:lnTo>
                  <a:lnTo>
                    <a:pt x="2680" y="1419"/>
                  </a:lnTo>
                  <a:lnTo>
                    <a:pt x="2503" y="1124"/>
                  </a:lnTo>
                  <a:lnTo>
                    <a:pt x="2306" y="848"/>
                  </a:lnTo>
                  <a:lnTo>
                    <a:pt x="2069" y="612"/>
                  </a:lnTo>
                  <a:lnTo>
                    <a:pt x="1833" y="395"/>
                  </a:lnTo>
                  <a:lnTo>
                    <a:pt x="1557" y="218"/>
                  </a:lnTo>
                  <a:lnTo>
                    <a:pt x="1399" y="139"/>
                  </a:lnTo>
                  <a:lnTo>
                    <a:pt x="1262" y="80"/>
                  </a:lnTo>
                  <a:lnTo>
                    <a:pt x="1104" y="40"/>
                  </a:lnTo>
                  <a:lnTo>
                    <a:pt x="9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2"/>
            <p:cNvSpPr/>
            <p:nvPr/>
          </p:nvSpPr>
          <p:spPr>
            <a:xfrm>
              <a:off x="4904200" y="1437250"/>
              <a:ext cx="33525" cy="11350"/>
            </a:xfrm>
            <a:custGeom>
              <a:avLst/>
              <a:gdLst/>
              <a:ahLst/>
              <a:cxnLst/>
              <a:rect l="l" t="t" r="r" b="b"/>
              <a:pathLst>
                <a:path w="1341" h="454" extrusionOk="0">
                  <a:moveTo>
                    <a:pt x="1340" y="79"/>
                  </a:moveTo>
                  <a:lnTo>
                    <a:pt x="1238" y="139"/>
                  </a:lnTo>
                  <a:lnTo>
                    <a:pt x="1238" y="139"/>
                  </a:lnTo>
                  <a:lnTo>
                    <a:pt x="1242" y="138"/>
                  </a:lnTo>
                  <a:lnTo>
                    <a:pt x="1340" y="79"/>
                  </a:lnTo>
                  <a:close/>
                  <a:moveTo>
                    <a:pt x="474" y="0"/>
                  </a:moveTo>
                  <a:lnTo>
                    <a:pt x="1" y="276"/>
                  </a:lnTo>
                  <a:lnTo>
                    <a:pt x="119" y="355"/>
                  </a:lnTo>
                  <a:lnTo>
                    <a:pt x="237" y="394"/>
                  </a:lnTo>
                  <a:lnTo>
                    <a:pt x="355" y="434"/>
                  </a:lnTo>
                  <a:lnTo>
                    <a:pt x="474" y="434"/>
                  </a:lnTo>
                  <a:lnTo>
                    <a:pt x="572" y="453"/>
                  </a:lnTo>
                  <a:lnTo>
                    <a:pt x="671" y="434"/>
                  </a:lnTo>
                  <a:lnTo>
                    <a:pt x="769" y="414"/>
                  </a:lnTo>
                  <a:lnTo>
                    <a:pt x="868" y="355"/>
                  </a:lnTo>
                  <a:lnTo>
                    <a:pt x="1238" y="139"/>
                  </a:lnTo>
                  <a:lnTo>
                    <a:pt x="1238" y="139"/>
                  </a:lnTo>
                  <a:lnTo>
                    <a:pt x="1143" y="158"/>
                  </a:lnTo>
                  <a:lnTo>
                    <a:pt x="1045" y="178"/>
                  </a:lnTo>
                  <a:lnTo>
                    <a:pt x="946" y="178"/>
                  </a:lnTo>
                  <a:lnTo>
                    <a:pt x="828" y="158"/>
                  </a:lnTo>
                  <a:lnTo>
                    <a:pt x="710" y="118"/>
                  </a:lnTo>
                  <a:lnTo>
                    <a:pt x="592" y="79"/>
                  </a:lnTo>
                  <a:lnTo>
                    <a:pt x="474"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2"/>
            <p:cNvSpPr/>
            <p:nvPr/>
          </p:nvSpPr>
          <p:spPr>
            <a:xfrm>
              <a:off x="4865300" y="1358950"/>
              <a:ext cx="76350" cy="100475"/>
            </a:xfrm>
            <a:custGeom>
              <a:avLst/>
              <a:gdLst/>
              <a:ahLst/>
              <a:cxnLst/>
              <a:rect l="l" t="t" r="r" b="b"/>
              <a:pathLst>
                <a:path w="3054" h="4019" extrusionOk="0">
                  <a:moveTo>
                    <a:pt x="808" y="0"/>
                  </a:moveTo>
                  <a:lnTo>
                    <a:pt x="690" y="20"/>
                  </a:lnTo>
                  <a:lnTo>
                    <a:pt x="572" y="40"/>
                  </a:lnTo>
                  <a:lnTo>
                    <a:pt x="454" y="99"/>
                  </a:lnTo>
                  <a:lnTo>
                    <a:pt x="355" y="158"/>
                  </a:lnTo>
                  <a:lnTo>
                    <a:pt x="257" y="256"/>
                  </a:lnTo>
                  <a:lnTo>
                    <a:pt x="178" y="355"/>
                  </a:lnTo>
                  <a:lnTo>
                    <a:pt x="119" y="473"/>
                  </a:lnTo>
                  <a:lnTo>
                    <a:pt x="60" y="611"/>
                  </a:lnTo>
                  <a:lnTo>
                    <a:pt x="20" y="749"/>
                  </a:lnTo>
                  <a:lnTo>
                    <a:pt x="1" y="926"/>
                  </a:lnTo>
                  <a:lnTo>
                    <a:pt x="1" y="1103"/>
                  </a:lnTo>
                  <a:lnTo>
                    <a:pt x="1" y="1281"/>
                  </a:lnTo>
                  <a:lnTo>
                    <a:pt x="20" y="1478"/>
                  </a:lnTo>
                  <a:lnTo>
                    <a:pt x="60" y="1675"/>
                  </a:lnTo>
                  <a:lnTo>
                    <a:pt x="119" y="1872"/>
                  </a:lnTo>
                  <a:lnTo>
                    <a:pt x="178" y="2069"/>
                  </a:lnTo>
                  <a:lnTo>
                    <a:pt x="257" y="2266"/>
                  </a:lnTo>
                  <a:lnTo>
                    <a:pt x="454" y="2640"/>
                  </a:lnTo>
                  <a:lnTo>
                    <a:pt x="671" y="2994"/>
                  </a:lnTo>
                  <a:lnTo>
                    <a:pt x="808" y="3152"/>
                  </a:lnTo>
                  <a:lnTo>
                    <a:pt x="946" y="3310"/>
                  </a:lnTo>
                  <a:lnTo>
                    <a:pt x="1084" y="3447"/>
                  </a:lnTo>
                  <a:lnTo>
                    <a:pt x="1242" y="3585"/>
                  </a:lnTo>
                  <a:lnTo>
                    <a:pt x="1380" y="3703"/>
                  </a:lnTo>
                  <a:lnTo>
                    <a:pt x="1557" y="3802"/>
                  </a:lnTo>
                  <a:lnTo>
                    <a:pt x="1793" y="3920"/>
                  </a:lnTo>
                  <a:lnTo>
                    <a:pt x="2010" y="3979"/>
                  </a:lnTo>
                  <a:lnTo>
                    <a:pt x="2227" y="4019"/>
                  </a:lnTo>
                  <a:lnTo>
                    <a:pt x="2424" y="3999"/>
                  </a:lnTo>
                  <a:lnTo>
                    <a:pt x="2581" y="3940"/>
                  </a:lnTo>
                  <a:lnTo>
                    <a:pt x="2739" y="3841"/>
                  </a:lnTo>
                  <a:lnTo>
                    <a:pt x="2877" y="3723"/>
                  </a:lnTo>
                  <a:lnTo>
                    <a:pt x="2975" y="3546"/>
                  </a:lnTo>
                  <a:lnTo>
                    <a:pt x="2601" y="3329"/>
                  </a:lnTo>
                  <a:lnTo>
                    <a:pt x="2522" y="3428"/>
                  </a:lnTo>
                  <a:lnTo>
                    <a:pt x="2404" y="3507"/>
                  </a:lnTo>
                  <a:lnTo>
                    <a:pt x="2286" y="3546"/>
                  </a:lnTo>
                  <a:lnTo>
                    <a:pt x="2168" y="3566"/>
                  </a:lnTo>
                  <a:lnTo>
                    <a:pt x="2030" y="3566"/>
                  </a:lnTo>
                  <a:lnTo>
                    <a:pt x="1872" y="3546"/>
                  </a:lnTo>
                  <a:lnTo>
                    <a:pt x="1715" y="3487"/>
                  </a:lnTo>
                  <a:lnTo>
                    <a:pt x="1557" y="3408"/>
                  </a:lnTo>
                  <a:lnTo>
                    <a:pt x="1419" y="3329"/>
                  </a:lnTo>
                  <a:lnTo>
                    <a:pt x="1301" y="3250"/>
                  </a:lnTo>
                  <a:lnTo>
                    <a:pt x="1064" y="3034"/>
                  </a:lnTo>
                  <a:lnTo>
                    <a:pt x="867" y="2778"/>
                  </a:lnTo>
                  <a:lnTo>
                    <a:pt x="690" y="2502"/>
                  </a:lnTo>
                  <a:lnTo>
                    <a:pt x="533" y="2206"/>
                  </a:lnTo>
                  <a:lnTo>
                    <a:pt x="414" y="1891"/>
                  </a:lnTo>
                  <a:lnTo>
                    <a:pt x="355" y="1596"/>
                  </a:lnTo>
                  <a:lnTo>
                    <a:pt x="336" y="1438"/>
                  </a:lnTo>
                  <a:lnTo>
                    <a:pt x="336" y="1300"/>
                  </a:lnTo>
                  <a:lnTo>
                    <a:pt x="336" y="1162"/>
                  </a:lnTo>
                  <a:lnTo>
                    <a:pt x="355" y="1025"/>
                  </a:lnTo>
                  <a:lnTo>
                    <a:pt x="395" y="906"/>
                  </a:lnTo>
                  <a:lnTo>
                    <a:pt x="434" y="808"/>
                  </a:lnTo>
                  <a:lnTo>
                    <a:pt x="474" y="709"/>
                  </a:lnTo>
                  <a:lnTo>
                    <a:pt x="533" y="631"/>
                  </a:lnTo>
                  <a:lnTo>
                    <a:pt x="611" y="552"/>
                  </a:lnTo>
                  <a:lnTo>
                    <a:pt x="690" y="512"/>
                  </a:lnTo>
                  <a:lnTo>
                    <a:pt x="769" y="473"/>
                  </a:lnTo>
                  <a:lnTo>
                    <a:pt x="867" y="434"/>
                  </a:lnTo>
                  <a:lnTo>
                    <a:pt x="1084" y="434"/>
                  </a:lnTo>
                  <a:lnTo>
                    <a:pt x="1202" y="453"/>
                  </a:lnTo>
                  <a:lnTo>
                    <a:pt x="1301" y="473"/>
                  </a:lnTo>
                  <a:lnTo>
                    <a:pt x="1439" y="532"/>
                  </a:lnTo>
                  <a:lnTo>
                    <a:pt x="1557" y="591"/>
                  </a:lnTo>
                  <a:lnTo>
                    <a:pt x="1754" y="729"/>
                  </a:lnTo>
                  <a:lnTo>
                    <a:pt x="1931" y="867"/>
                  </a:lnTo>
                  <a:lnTo>
                    <a:pt x="2108" y="1044"/>
                  </a:lnTo>
                  <a:lnTo>
                    <a:pt x="2246" y="1241"/>
                  </a:lnTo>
                  <a:lnTo>
                    <a:pt x="2384" y="1458"/>
                  </a:lnTo>
                  <a:lnTo>
                    <a:pt x="2522" y="1675"/>
                  </a:lnTo>
                  <a:lnTo>
                    <a:pt x="2621" y="1911"/>
                  </a:lnTo>
                  <a:lnTo>
                    <a:pt x="2699" y="2147"/>
                  </a:lnTo>
                  <a:lnTo>
                    <a:pt x="3054" y="2364"/>
                  </a:lnTo>
                  <a:lnTo>
                    <a:pt x="2956" y="2029"/>
                  </a:lnTo>
                  <a:lnTo>
                    <a:pt x="2837" y="1714"/>
                  </a:lnTo>
                  <a:lnTo>
                    <a:pt x="2680" y="1418"/>
                  </a:lnTo>
                  <a:lnTo>
                    <a:pt x="2502" y="1123"/>
                  </a:lnTo>
                  <a:lnTo>
                    <a:pt x="2286" y="847"/>
                  </a:lnTo>
                  <a:lnTo>
                    <a:pt x="2069" y="591"/>
                  </a:lnTo>
                  <a:lnTo>
                    <a:pt x="1813" y="374"/>
                  </a:lnTo>
                  <a:lnTo>
                    <a:pt x="1557" y="217"/>
                  </a:lnTo>
                  <a:lnTo>
                    <a:pt x="1399" y="118"/>
                  </a:lnTo>
                  <a:lnTo>
                    <a:pt x="1242" y="59"/>
                  </a:lnTo>
                  <a:lnTo>
                    <a:pt x="1104"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2"/>
            <p:cNvSpPr/>
            <p:nvPr/>
          </p:nvSpPr>
          <p:spPr>
            <a:xfrm>
              <a:off x="4264025" y="1711050"/>
              <a:ext cx="1138075" cy="382175"/>
            </a:xfrm>
            <a:custGeom>
              <a:avLst/>
              <a:gdLst/>
              <a:ahLst/>
              <a:cxnLst/>
              <a:rect l="l" t="t" r="r" b="b"/>
              <a:pathLst>
                <a:path w="45523" h="15287" extrusionOk="0">
                  <a:moveTo>
                    <a:pt x="45464" y="0"/>
                  </a:moveTo>
                  <a:lnTo>
                    <a:pt x="45247" y="40"/>
                  </a:lnTo>
                  <a:lnTo>
                    <a:pt x="45089" y="79"/>
                  </a:lnTo>
                  <a:lnTo>
                    <a:pt x="44912" y="138"/>
                  </a:lnTo>
                  <a:lnTo>
                    <a:pt x="44676" y="257"/>
                  </a:lnTo>
                  <a:lnTo>
                    <a:pt x="44420" y="394"/>
                  </a:lnTo>
                  <a:lnTo>
                    <a:pt x="23264" y="12686"/>
                  </a:lnTo>
                  <a:lnTo>
                    <a:pt x="22968" y="12844"/>
                  </a:lnTo>
                  <a:lnTo>
                    <a:pt x="22673" y="12962"/>
                  </a:lnTo>
                  <a:lnTo>
                    <a:pt x="22338" y="13080"/>
                  </a:lnTo>
                  <a:lnTo>
                    <a:pt x="22003" y="13179"/>
                  </a:lnTo>
                  <a:lnTo>
                    <a:pt x="21649" y="13238"/>
                  </a:lnTo>
                  <a:lnTo>
                    <a:pt x="21294" y="13297"/>
                  </a:lnTo>
                  <a:lnTo>
                    <a:pt x="20939" y="13316"/>
                  </a:lnTo>
                  <a:lnTo>
                    <a:pt x="20565" y="13336"/>
                  </a:lnTo>
                  <a:lnTo>
                    <a:pt x="20211" y="13316"/>
                  </a:lnTo>
                  <a:lnTo>
                    <a:pt x="19836" y="13297"/>
                  </a:lnTo>
                  <a:lnTo>
                    <a:pt x="19482" y="13238"/>
                  </a:lnTo>
                  <a:lnTo>
                    <a:pt x="19127" y="13179"/>
                  </a:lnTo>
                  <a:lnTo>
                    <a:pt x="18792" y="13080"/>
                  </a:lnTo>
                  <a:lnTo>
                    <a:pt x="18477" y="12962"/>
                  </a:lnTo>
                  <a:lnTo>
                    <a:pt x="18162" y="12844"/>
                  </a:lnTo>
                  <a:lnTo>
                    <a:pt x="17867" y="12686"/>
                  </a:lnTo>
                  <a:lnTo>
                    <a:pt x="847" y="2975"/>
                  </a:lnTo>
                  <a:lnTo>
                    <a:pt x="0" y="3546"/>
                  </a:lnTo>
                  <a:lnTo>
                    <a:pt x="0" y="4314"/>
                  </a:lnTo>
                  <a:lnTo>
                    <a:pt x="17867" y="14636"/>
                  </a:lnTo>
                  <a:lnTo>
                    <a:pt x="18162" y="14794"/>
                  </a:lnTo>
                  <a:lnTo>
                    <a:pt x="18457" y="14912"/>
                  </a:lnTo>
                  <a:lnTo>
                    <a:pt x="18792" y="15030"/>
                  </a:lnTo>
                  <a:lnTo>
                    <a:pt x="19127" y="15129"/>
                  </a:lnTo>
                  <a:lnTo>
                    <a:pt x="19482" y="15188"/>
                  </a:lnTo>
                  <a:lnTo>
                    <a:pt x="19836" y="15247"/>
                  </a:lnTo>
                  <a:lnTo>
                    <a:pt x="20191" y="15267"/>
                  </a:lnTo>
                  <a:lnTo>
                    <a:pt x="20565" y="15286"/>
                  </a:lnTo>
                  <a:lnTo>
                    <a:pt x="20920" y="15267"/>
                  </a:lnTo>
                  <a:lnTo>
                    <a:pt x="21294" y="15247"/>
                  </a:lnTo>
                  <a:lnTo>
                    <a:pt x="21649" y="15188"/>
                  </a:lnTo>
                  <a:lnTo>
                    <a:pt x="22003" y="15129"/>
                  </a:lnTo>
                  <a:lnTo>
                    <a:pt x="22338" y="15030"/>
                  </a:lnTo>
                  <a:lnTo>
                    <a:pt x="22653" y="14912"/>
                  </a:lnTo>
                  <a:lnTo>
                    <a:pt x="22968" y="14794"/>
                  </a:lnTo>
                  <a:lnTo>
                    <a:pt x="23264" y="14636"/>
                  </a:lnTo>
                  <a:lnTo>
                    <a:pt x="44420" y="2345"/>
                  </a:lnTo>
                  <a:lnTo>
                    <a:pt x="44676" y="2167"/>
                  </a:lnTo>
                  <a:lnTo>
                    <a:pt x="44892" y="1990"/>
                  </a:lnTo>
                  <a:lnTo>
                    <a:pt x="45089" y="1813"/>
                  </a:lnTo>
                  <a:lnTo>
                    <a:pt x="45247" y="1616"/>
                  </a:lnTo>
                  <a:lnTo>
                    <a:pt x="45365" y="1419"/>
                  </a:lnTo>
                  <a:lnTo>
                    <a:pt x="45444" y="1202"/>
                  </a:lnTo>
                  <a:lnTo>
                    <a:pt x="45503" y="1005"/>
                  </a:lnTo>
                  <a:lnTo>
                    <a:pt x="45523" y="788"/>
                  </a:lnTo>
                  <a:lnTo>
                    <a:pt x="45523"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2"/>
            <p:cNvSpPr/>
            <p:nvPr/>
          </p:nvSpPr>
          <p:spPr>
            <a:xfrm>
              <a:off x="4264025" y="1414100"/>
              <a:ext cx="1138075" cy="659425"/>
            </a:xfrm>
            <a:custGeom>
              <a:avLst/>
              <a:gdLst/>
              <a:ahLst/>
              <a:cxnLst/>
              <a:rect l="l" t="t" r="r" b="b"/>
              <a:pathLst>
                <a:path w="45523" h="26377" extrusionOk="0">
                  <a:moveTo>
                    <a:pt x="26534" y="0"/>
                  </a:moveTo>
                  <a:lnTo>
                    <a:pt x="2206" y="13927"/>
                  </a:lnTo>
                  <a:lnTo>
                    <a:pt x="0" y="15424"/>
                  </a:lnTo>
                  <a:lnTo>
                    <a:pt x="17867" y="25726"/>
                  </a:lnTo>
                  <a:lnTo>
                    <a:pt x="18162" y="25884"/>
                  </a:lnTo>
                  <a:lnTo>
                    <a:pt x="18477" y="26022"/>
                  </a:lnTo>
                  <a:lnTo>
                    <a:pt x="18792" y="26120"/>
                  </a:lnTo>
                  <a:lnTo>
                    <a:pt x="19127" y="26219"/>
                  </a:lnTo>
                  <a:lnTo>
                    <a:pt x="19482" y="26278"/>
                  </a:lnTo>
                  <a:lnTo>
                    <a:pt x="19836" y="26337"/>
                  </a:lnTo>
                  <a:lnTo>
                    <a:pt x="20211" y="26376"/>
                  </a:lnTo>
                  <a:lnTo>
                    <a:pt x="20939" y="26376"/>
                  </a:lnTo>
                  <a:lnTo>
                    <a:pt x="21294" y="26337"/>
                  </a:lnTo>
                  <a:lnTo>
                    <a:pt x="21649" y="26278"/>
                  </a:lnTo>
                  <a:lnTo>
                    <a:pt x="22003" y="26219"/>
                  </a:lnTo>
                  <a:lnTo>
                    <a:pt x="22338" y="26120"/>
                  </a:lnTo>
                  <a:lnTo>
                    <a:pt x="22673" y="26022"/>
                  </a:lnTo>
                  <a:lnTo>
                    <a:pt x="22968" y="25884"/>
                  </a:lnTo>
                  <a:lnTo>
                    <a:pt x="23264" y="25726"/>
                  </a:lnTo>
                  <a:lnTo>
                    <a:pt x="44420" y="13435"/>
                  </a:lnTo>
                  <a:lnTo>
                    <a:pt x="44676" y="13257"/>
                  </a:lnTo>
                  <a:lnTo>
                    <a:pt x="44912" y="13080"/>
                  </a:lnTo>
                  <a:lnTo>
                    <a:pt x="45109" y="12903"/>
                  </a:lnTo>
                  <a:lnTo>
                    <a:pt x="45247" y="12706"/>
                  </a:lnTo>
                  <a:lnTo>
                    <a:pt x="45385" y="12509"/>
                  </a:lnTo>
                  <a:lnTo>
                    <a:pt x="45464" y="12292"/>
                  </a:lnTo>
                  <a:lnTo>
                    <a:pt x="45523" y="12075"/>
                  </a:lnTo>
                  <a:lnTo>
                    <a:pt x="45523" y="11878"/>
                  </a:lnTo>
                  <a:lnTo>
                    <a:pt x="45503" y="11662"/>
                  </a:lnTo>
                  <a:lnTo>
                    <a:pt x="45464" y="11445"/>
                  </a:lnTo>
                  <a:lnTo>
                    <a:pt x="45365" y="11248"/>
                  </a:lnTo>
                  <a:lnTo>
                    <a:pt x="45247" y="11051"/>
                  </a:lnTo>
                  <a:lnTo>
                    <a:pt x="45089" y="10854"/>
                  </a:lnTo>
                  <a:lnTo>
                    <a:pt x="44892" y="10657"/>
                  </a:lnTo>
                  <a:lnTo>
                    <a:pt x="44676" y="10480"/>
                  </a:lnTo>
                  <a:lnTo>
                    <a:pt x="44400" y="10303"/>
                  </a:lnTo>
                  <a:lnTo>
                    <a:pt x="26534" y="0"/>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2"/>
            <p:cNvSpPr/>
            <p:nvPr/>
          </p:nvSpPr>
          <p:spPr>
            <a:xfrm>
              <a:off x="4264025" y="1687400"/>
              <a:ext cx="1138075" cy="382175"/>
            </a:xfrm>
            <a:custGeom>
              <a:avLst/>
              <a:gdLst/>
              <a:ahLst/>
              <a:cxnLst/>
              <a:rect l="l" t="t" r="r" b="b"/>
              <a:pathLst>
                <a:path w="45523" h="15287" extrusionOk="0">
                  <a:moveTo>
                    <a:pt x="45464" y="1"/>
                  </a:moveTo>
                  <a:lnTo>
                    <a:pt x="45247" y="40"/>
                  </a:lnTo>
                  <a:lnTo>
                    <a:pt x="45089" y="80"/>
                  </a:lnTo>
                  <a:lnTo>
                    <a:pt x="44912" y="159"/>
                  </a:lnTo>
                  <a:lnTo>
                    <a:pt x="44676" y="257"/>
                  </a:lnTo>
                  <a:lnTo>
                    <a:pt x="44420" y="395"/>
                  </a:lnTo>
                  <a:lnTo>
                    <a:pt x="23264" y="12706"/>
                  </a:lnTo>
                  <a:lnTo>
                    <a:pt x="22968" y="12844"/>
                  </a:lnTo>
                  <a:lnTo>
                    <a:pt x="22673" y="12982"/>
                  </a:lnTo>
                  <a:lnTo>
                    <a:pt x="22338" y="13100"/>
                  </a:lnTo>
                  <a:lnTo>
                    <a:pt x="22003" y="13179"/>
                  </a:lnTo>
                  <a:lnTo>
                    <a:pt x="21649" y="13258"/>
                  </a:lnTo>
                  <a:lnTo>
                    <a:pt x="21294" y="13297"/>
                  </a:lnTo>
                  <a:lnTo>
                    <a:pt x="20939" y="13337"/>
                  </a:lnTo>
                  <a:lnTo>
                    <a:pt x="20211" y="13337"/>
                  </a:lnTo>
                  <a:lnTo>
                    <a:pt x="19836" y="13297"/>
                  </a:lnTo>
                  <a:lnTo>
                    <a:pt x="19482" y="13258"/>
                  </a:lnTo>
                  <a:lnTo>
                    <a:pt x="19127" y="13179"/>
                  </a:lnTo>
                  <a:lnTo>
                    <a:pt x="18792" y="13100"/>
                  </a:lnTo>
                  <a:lnTo>
                    <a:pt x="18477" y="12982"/>
                  </a:lnTo>
                  <a:lnTo>
                    <a:pt x="18162" y="12844"/>
                  </a:lnTo>
                  <a:lnTo>
                    <a:pt x="17867" y="12706"/>
                  </a:lnTo>
                  <a:lnTo>
                    <a:pt x="847" y="2995"/>
                  </a:lnTo>
                  <a:lnTo>
                    <a:pt x="0" y="3547"/>
                  </a:lnTo>
                  <a:lnTo>
                    <a:pt x="0" y="4335"/>
                  </a:lnTo>
                  <a:lnTo>
                    <a:pt x="17867" y="14656"/>
                  </a:lnTo>
                  <a:lnTo>
                    <a:pt x="18162" y="14794"/>
                  </a:lnTo>
                  <a:lnTo>
                    <a:pt x="18457" y="14932"/>
                  </a:lnTo>
                  <a:lnTo>
                    <a:pt x="18792" y="15050"/>
                  </a:lnTo>
                  <a:lnTo>
                    <a:pt x="19127" y="15129"/>
                  </a:lnTo>
                  <a:lnTo>
                    <a:pt x="19482" y="15208"/>
                  </a:lnTo>
                  <a:lnTo>
                    <a:pt x="19836" y="15247"/>
                  </a:lnTo>
                  <a:lnTo>
                    <a:pt x="20191" y="15287"/>
                  </a:lnTo>
                  <a:lnTo>
                    <a:pt x="20920" y="15287"/>
                  </a:lnTo>
                  <a:lnTo>
                    <a:pt x="21294" y="15247"/>
                  </a:lnTo>
                  <a:lnTo>
                    <a:pt x="21649" y="15208"/>
                  </a:lnTo>
                  <a:lnTo>
                    <a:pt x="22003" y="15129"/>
                  </a:lnTo>
                  <a:lnTo>
                    <a:pt x="22338" y="15050"/>
                  </a:lnTo>
                  <a:lnTo>
                    <a:pt x="22653" y="14932"/>
                  </a:lnTo>
                  <a:lnTo>
                    <a:pt x="22968" y="14794"/>
                  </a:lnTo>
                  <a:lnTo>
                    <a:pt x="23264" y="14656"/>
                  </a:lnTo>
                  <a:lnTo>
                    <a:pt x="44420" y="2345"/>
                  </a:lnTo>
                  <a:lnTo>
                    <a:pt x="44676" y="2187"/>
                  </a:lnTo>
                  <a:lnTo>
                    <a:pt x="44892" y="2010"/>
                  </a:lnTo>
                  <a:lnTo>
                    <a:pt x="45089" y="1813"/>
                  </a:lnTo>
                  <a:lnTo>
                    <a:pt x="45247" y="1616"/>
                  </a:lnTo>
                  <a:lnTo>
                    <a:pt x="45365" y="1419"/>
                  </a:lnTo>
                  <a:lnTo>
                    <a:pt x="45444" y="1222"/>
                  </a:lnTo>
                  <a:lnTo>
                    <a:pt x="45503" y="1006"/>
                  </a:lnTo>
                  <a:lnTo>
                    <a:pt x="45523" y="809"/>
                  </a:lnTo>
                  <a:lnTo>
                    <a:pt x="45523"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2"/>
            <p:cNvSpPr/>
            <p:nvPr/>
          </p:nvSpPr>
          <p:spPr>
            <a:xfrm>
              <a:off x="4264025" y="1390450"/>
              <a:ext cx="1138075" cy="659925"/>
            </a:xfrm>
            <a:custGeom>
              <a:avLst/>
              <a:gdLst/>
              <a:ahLst/>
              <a:cxnLst/>
              <a:rect l="l" t="t" r="r" b="b"/>
              <a:pathLst>
                <a:path w="45523" h="26397" extrusionOk="0">
                  <a:moveTo>
                    <a:pt x="26534" y="1"/>
                  </a:moveTo>
                  <a:lnTo>
                    <a:pt x="2206" y="13947"/>
                  </a:lnTo>
                  <a:lnTo>
                    <a:pt x="0" y="15425"/>
                  </a:lnTo>
                  <a:lnTo>
                    <a:pt x="17867" y="25747"/>
                  </a:lnTo>
                  <a:lnTo>
                    <a:pt x="18162" y="25904"/>
                  </a:lnTo>
                  <a:lnTo>
                    <a:pt x="18477" y="26022"/>
                  </a:lnTo>
                  <a:lnTo>
                    <a:pt x="18792" y="26140"/>
                  </a:lnTo>
                  <a:lnTo>
                    <a:pt x="19127" y="26219"/>
                  </a:lnTo>
                  <a:lnTo>
                    <a:pt x="19482" y="26298"/>
                  </a:lnTo>
                  <a:lnTo>
                    <a:pt x="19836" y="26357"/>
                  </a:lnTo>
                  <a:lnTo>
                    <a:pt x="20211" y="26377"/>
                  </a:lnTo>
                  <a:lnTo>
                    <a:pt x="20565" y="26397"/>
                  </a:lnTo>
                  <a:lnTo>
                    <a:pt x="20939" y="26377"/>
                  </a:lnTo>
                  <a:lnTo>
                    <a:pt x="21294" y="26357"/>
                  </a:lnTo>
                  <a:lnTo>
                    <a:pt x="21649" y="26298"/>
                  </a:lnTo>
                  <a:lnTo>
                    <a:pt x="22003" y="26219"/>
                  </a:lnTo>
                  <a:lnTo>
                    <a:pt x="22338" y="26140"/>
                  </a:lnTo>
                  <a:lnTo>
                    <a:pt x="22673" y="26022"/>
                  </a:lnTo>
                  <a:lnTo>
                    <a:pt x="22968" y="25904"/>
                  </a:lnTo>
                  <a:lnTo>
                    <a:pt x="23264" y="25747"/>
                  </a:lnTo>
                  <a:lnTo>
                    <a:pt x="44420" y="13455"/>
                  </a:lnTo>
                  <a:lnTo>
                    <a:pt x="44676" y="13278"/>
                  </a:lnTo>
                  <a:lnTo>
                    <a:pt x="44912" y="13100"/>
                  </a:lnTo>
                  <a:lnTo>
                    <a:pt x="45109" y="12903"/>
                  </a:lnTo>
                  <a:lnTo>
                    <a:pt x="45247" y="12706"/>
                  </a:lnTo>
                  <a:lnTo>
                    <a:pt x="45385" y="12509"/>
                  </a:lnTo>
                  <a:lnTo>
                    <a:pt x="45464" y="12312"/>
                  </a:lnTo>
                  <a:lnTo>
                    <a:pt x="45523" y="12096"/>
                  </a:lnTo>
                  <a:lnTo>
                    <a:pt x="45523" y="11879"/>
                  </a:lnTo>
                  <a:lnTo>
                    <a:pt x="45503" y="11682"/>
                  </a:lnTo>
                  <a:lnTo>
                    <a:pt x="45464" y="11465"/>
                  </a:lnTo>
                  <a:lnTo>
                    <a:pt x="45365" y="11249"/>
                  </a:lnTo>
                  <a:lnTo>
                    <a:pt x="45247" y="11052"/>
                  </a:lnTo>
                  <a:lnTo>
                    <a:pt x="45089" y="10855"/>
                  </a:lnTo>
                  <a:lnTo>
                    <a:pt x="44892" y="10677"/>
                  </a:lnTo>
                  <a:lnTo>
                    <a:pt x="44676" y="10500"/>
                  </a:lnTo>
                  <a:lnTo>
                    <a:pt x="44400" y="10323"/>
                  </a:lnTo>
                  <a:lnTo>
                    <a:pt x="2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2"/>
            <p:cNvSpPr/>
            <p:nvPr/>
          </p:nvSpPr>
          <p:spPr>
            <a:xfrm>
              <a:off x="4308350" y="1371750"/>
              <a:ext cx="1061250" cy="616075"/>
            </a:xfrm>
            <a:custGeom>
              <a:avLst/>
              <a:gdLst/>
              <a:ahLst/>
              <a:cxnLst/>
              <a:rect l="l" t="t" r="r" b="b"/>
              <a:pathLst>
                <a:path w="42450" h="24643" extrusionOk="0">
                  <a:moveTo>
                    <a:pt x="25411" y="0"/>
                  </a:moveTo>
                  <a:lnTo>
                    <a:pt x="0" y="14715"/>
                  </a:lnTo>
                  <a:lnTo>
                    <a:pt x="16094" y="24013"/>
                  </a:lnTo>
                  <a:lnTo>
                    <a:pt x="16369" y="24170"/>
                  </a:lnTo>
                  <a:lnTo>
                    <a:pt x="16665" y="24288"/>
                  </a:lnTo>
                  <a:lnTo>
                    <a:pt x="16980" y="24387"/>
                  </a:lnTo>
                  <a:lnTo>
                    <a:pt x="17295" y="24485"/>
                  </a:lnTo>
                  <a:lnTo>
                    <a:pt x="17630" y="24544"/>
                  </a:lnTo>
                  <a:lnTo>
                    <a:pt x="17965" y="24603"/>
                  </a:lnTo>
                  <a:lnTo>
                    <a:pt x="18319" y="24623"/>
                  </a:lnTo>
                  <a:lnTo>
                    <a:pt x="18674" y="24643"/>
                  </a:lnTo>
                  <a:lnTo>
                    <a:pt x="19009" y="24623"/>
                  </a:lnTo>
                  <a:lnTo>
                    <a:pt x="19363" y="24603"/>
                  </a:lnTo>
                  <a:lnTo>
                    <a:pt x="19698" y="24544"/>
                  </a:lnTo>
                  <a:lnTo>
                    <a:pt x="20033" y="24485"/>
                  </a:lnTo>
                  <a:lnTo>
                    <a:pt x="20348" y="24387"/>
                  </a:lnTo>
                  <a:lnTo>
                    <a:pt x="20664" y="24288"/>
                  </a:lnTo>
                  <a:lnTo>
                    <a:pt x="20959" y="24170"/>
                  </a:lnTo>
                  <a:lnTo>
                    <a:pt x="21235" y="24013"/>
                  </a:lnTo>
                  <a:lnTo>
                    <a:pt x="41406" y="12292"/>
                  </a:lnTo>
                  <a:lnTo>
                    <a:pt x="41642" y="12135"/>
                  </a:lnTo>
                  <a:lnTo>
                    <a:pt x="41859" y="11977"/>
                  </a:lnTo>
                  <a:lnTo>
                    <a:pt x="42036" y="11780"/>
                  </a:lnTo>
                  <a:lnTo>
                    <a:pt x="42194" y="11603"/>
                  </a:lnTo>
                  <a:lnTo>
                    <a:pt x="42312" y="11406"/>
                  </a:lnTo>
                  <a:lnTo>
                    <a:pt x="42391" y="11209"/>
                  </a:lnTo>
                  <a:lnTo>
                    <a:pt x="42430" y="11012"/>
                  </a:lnTo>
                  <a:lnTo>
                    <a:pt x="42450" y="10815"/>
                  </a:lnTo>
                  <a:lnTo>
                    <a:pt x="42430" y="10618"/>
                  </a:lnTo>
                  <a:lnTo>
                    <a:pt x="42391" y="10401"/>
                  </a:lnTo>
                  <a:lnTo>
                    <a:pt x="42312" y="10204"/>
                  </a:lnTo>
                  <a:lnTo>
                    <a:pt x="42194" y="10027"/>
                  </a:lnTo>
                  <a:lnTo>
                    <a:pt x="42036" y="9830"/>
                  </a:lnTo>
                  <a:lnTo>
                    <a:pt x="41859" y="9653"/>
                  </a:lnTo>
                  <a:lnTo>
                    <a:pt x="41642" y="9475"/>
                  </a:lnTo>
                  <a:lnTo>
                    <a:pt x="41386" y="9318"/>
                  </a:lnTo>
                  <a:lnTo>
                    <a:pt x="254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2"/>
            <p:cNvSpPr/>
            <p:nvPr/>
          </p:nvSpPr>
          <p:spPr>
            <a:xfrm>
              <a:off x="4308350" y="1642100"/>
              <a:ext cx="1061250" cy="392025"/>
            </a:xfrm>
            <a:custGeom>
              <a:avLst/>
              <a:gdLst/>
              <a:ahLst/>
              <a:cxnLst/>
              <a:rect l="l" t="t" r="r" b="b"/>
              <a:pathLst>
                <a:path w="42450" h="15681" extrusionOk="0">
                  <a:moveTo>
                    <a:pt x="42450" y="1"/>
                  </a:moveTo>
                  <a:lnTo>
                    <a:pt x="42430" y="198"/>
                  </a:lnTo>
                  <a:lnTo>
                    <a:pt x="42391" y="414"/>
                  </a:lnTo>
                  <a:lnTo>
                    <a:pt x="42312" y="592"/>
                  </a:lnTo>
                  <a:lnTo>
                    <a:pt x="42194" y="789"/>
                  </a:lnTo>
                  <a:lnTo>
                    <a:pt x="42036" y="986"/>
                  </a:lnTo>
                  <a:lnTo>
                    <a:pt x="41859" y="1163"/>
                  </a:lnTo>
                  <a:lnTo>
                    <a:pt x="41642" y="1321"/>
                  </a:lnTo>
                  <a:lnTo>
                    <a:pt x="41406" y="1478"/>
                  </a:lnTo>
                  <a:lnTo>
                    <a:pt x="21235" y="13199"/>
                  </a:lnTo>
                  <a:lnTo>
                    <a:pt x="20959" y="13356"/>
                  </a:lnTo>
                  <a:lnTo>
                    <a:pt x="20664" y="13474"/>
                  </a:lnTo>
                  <a:lnTo>
                    <a:pt x="20348" y="13573"/>
                  </a:lnTo>
                  <a:lnTo>
                    <a:pt x="20033" y="13671"/>
                  </a:lnTo>
                  <a:lnTo>
                    <a:pt x="19698" y="13730"/>
                  </a:lnTo>
                  <a:lnTo>
                    <a:pt x="19363" y="13789"/>
                  </a:lnTo>
                  <a:lnTo>
                    <a:pt x="19009" y="13809"/>
                  </a:lnTo>
                  <a:lnTo>
                    <a:pt x="18674" y="13829"/>
                  </a:lnTo>
                  <a:lnTo>
                    <a:pt x="18319" y="13809"/>
                  </a:lnTo>
                  <a:lnTo>
                    <a:pt x="17965" y="13789"/>
                  </a:lnTo>
                  <a:lnTo>
                    <a:pt x="17630" y="13730"/>
                  </a:lnTo>
                  <a:lnTo>
                    <a:pt x="17295" y="13671"/>
                  </a:lnTo>
                  <a:lnTo>
                    <a:pt x="16980" y="13573"/>
                  </a:lnTo>
                  <a:lnTo>
                    <a:pt x="16665" y="13474"/>
                  </a:lnTo>
                  <a:lnTo>
                    <a:pt x="16369" y="13356"/>
                  </a:lnTo>
                  <a:lnTo>
                    <a:pt x="16094" y="13199"/>
                  </a:lnTo>
                  <a:lnTo>
                    <a:pt x="0" y="3901"/>
                  </a:lnTo>
                  <a:lnTo>
                    <a:pt x="0" y="5753"/>
                  </a:lnTo>
                  <a:lnTo>
                    <a:pt x="16094" y="15070"/>
                  </a:lnTo>
                  <a:lnTo>
                    <a:pt x="16369" y="15208"/>
                  </a:lnTo>
                  <a:lnTo>
                    <a:pt x="16665" y="15326"/>
                  </a:lnTo>
                  <a:lnTo>
                    <a:pt x="16960" y="15444"/>
                  </a:lnTo>
                  <a:lnTo>
                    <a:pt x="17295" y="15523"/>
                  </a:lnTo>
                  <a:lnTo>
                    <a:pt x="17630" y="15582"/>
                  </a:lnTo>
                  <a:lnTo>
                    <a:pt x="17965" y="15641"/>
                  </a:lnTo>
                  <a:lnTo>
                    <a:pt x="18319" y="15661"/>
                  </a:lnTo>
                  <a:lnTo>
                    <a:pt x="18654" y="15681"/>
                  </a:lnTo>
                  <a:lnTo>
                    <a:pt x="19009" y="15661"/>
                  </a:lnTo>
                  <a:lnTo>
                    <a:pt x="19363" y="15641"/>
                  </a:lnTo>
                  <a:lnTo>
                    <a:pt x="19698" y="15582"/>
                  </a:lnTo>
                  <a:lnTo>
                    <a:pt x="20033" y="15523"/>
                  </a:lnTo>
                  <a:lnTo>
                    <a:pt x="20348" y="15444"/>
                  </a:lnTo>
                  <a:lnTo>
                    <a:pt x="20664" y="15326"/>
                  </a:lnTo>
                  <a:lnTo>
                    <a:pt x="20959" y="15208"/>
                  </a:lnTo>
                  <a:lnTo>
                    <a:pt x="21235" y="15070"/>
                  </a:lnTo>
                  <a:lnTo>
                    <a:pt x="41386" y="3349"/>
                  </a:lnTo>
                  <a:lnTo>
                    <a:pt x="41642" y="3172"/>
                  </a:lnTo>
                  <a:lnTo>
                    <a:pt x="41859" y="3015"/>
                  </a:lnTo>
                  <a:lnTo>
                    <a:pt x="42036" y="2837"/>
                  </a:lnTo>
                  <a:lnTo>
                    <a:pt x="42194" y="2640"/>
                  </a:lnTo>
                  <a:lnTo>
                    <a:pt x="42292" y="2463"/>
                  </a:lnTo>
                  <a:lnTo>
                    <a:pt x="42391" y="2266"/>
                  </a:lnTo>
                  <a:lnTo>
                    <a:pt x="42430" y="2069"/>
                  </a:lnTo>
                  <a:lnTo>
                    <a:pt x="42450" y="1872"/>
                  </a:lnTo>
                  <a:lnTo>
                    <a:pt x="42450" y="1"/>
                  </a:lnTo>
                  <a:close/>
                </a:path>
              </a:pathLst>
            </a:custGeom>
            <a:solidFill>
              <a:srgbClr val="D9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2"/>
            <p:cNvSpPr/>
            <p:nvPr/>
          </p:nvSpPr>
          <p:spPr>
            <a:xfrm>
              <a:off x="4837225" y="1975500"/>
              <a:ext cx="425525" cy="294500"/>
            </a:xfrm>
            <a:custGeom>
              <a:avLst/>
              <a:gdLst/>
              <a:ahLst/>
              <a:cxnLst/>
              <a:rect l="l" t="t" r="r" b="b"/>
              <a:pathLst>
                <a:path w="17021" h="11780" extrusionOk="0">
                  <a:moveTo>
                    <a:pt x="17020" y="0"/>
                  </a:moveTo>
                  <a:lnTo>
                    <a:pt x="16213" y="60"/>
                  </a:lnTo>
                  <a:lnTo>
                    <a:pt x="14696" y="138"/>
                  </a:lnTo>
                  <a:lnTo>
                    <a:pt x="730" y="9495"/>
                  </a:lnTo>
                  <a:lnTo>
                    <a:pt x="671" y="9456"/>
                  </a:lnTo>
                  <a:lnTo>
                    <a:pt x="592" y="9436"/>
                  </a:lnTo>
                  <a:lnTo>
                    <a:pt x="513" y="9475"/>
                  </a:lnTo>
                  <a:lnTo>
                    <a:pt x="434" y="9515"/>
                  </a:lnTo>
                  <a:lnTo>
                    <a:pt x="395" y="9574"/>
                  </a:lnTo>
                  <a:lnTo>
                    <a:pt x="375" y="9653"/>
                  </a:lnTo>
                  <a:lnTo>
                    <a:pt x="395" y="9712"/>
                  </a:lnTo>
                  <a:lnTo>
                    <a:pt x="415" y="9731"/>
                  </a:lnTo>
                  <a:lnTo>
                    <a:pt x="237" y="9909"/>
                  </a:lnTo>
                  <a:lnTo>
                    <a:pt x="119" y="10086"/>
                  </a:lnTo>
                  <a:lnTo>
                    <a:pt x="40" y="10283"/>
                  </a:lnTo>
                  <a:lnTo>
                    <a:pt x="1" y="10480"/>
                  </a:lnTo>
                  <a:lnTo>
                    <a:pt x="21" y="10697"/>
                  </a:lnTo>
                  <a:lnTo>
                    <a:pt x="40" y="10874"/>
                  </a:lnTo>
                  <a:lnTo>
                    <a:pt x="119" y="11071"/>
                  </a:lnTo>
                  <a:lnTo>
                    <a:pt x="218" y="11248"/>
                  </a:lnTo>
                  <a:lnTo>
                    <a:pt x="336" y="11406"/>
                  </a:lnTo>
                  <a:lnTo>
                    <a:pt x="493" y="11544"/>
                  </a:lnTo>
                  <a:lnTo>
                    <a:pt x="651" y="11642"/>
                  </a:lnTo>
                  <a:lnTo>
                    <a:pt x="828" y="11721"/>
                  </a:lnTo>
                  <a:lnTo>
                    <a:pt x="1025" y="11780"/>
                  </a:lnTo>
                  <a:lnTo>
                    <a:pt x="1242" y="11780"/>
                  </a:lnTo>
                  <a:lnTo>
                    <a:pt x="1459" y="11741"/>
                  </a:lnTo>
                  <a:lnTo>
                    <a:pt x="1675" y="11662"/>
                  </a:lnTo>
                  <a:lnTo>
                    <a:pt x="1675" y="11681"/>
                  </a:lnTo>
                  <a:lnTo>
                    <a:pt x="3921" y="10184"/>
                  </a:lnTo>
                  <a:lnTo>
                    <a:pt x="8826" y="6895"/>
                  </a:lnTo>
                  <a:lnTo>
                    <a:pt x="15976" y="2088"/>
                  </a:lnTo>
                  <a:lnTo>
                    <a:pt x="16666" y="749"/>
                  </a:lnTo>
                  <a:lnTo>
                    <a:pt x="17020"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2"/>
            <p:cNvSpPr/>
            <p:nvPr/>
          </p:nvSpPr>
          <p:spPr>
            <a:xfrm>
              <a:off x="5209525" y="1946450"/>
              <a:ext cx="58150" cy="51725"/>
            </a:xfrm>
            <a:custGeom>
              <a:avLst/>
              <a:gdLst/>
              <a:ahLst/>
              <a:cxnLst/>
              <a:rect l="l" t="t" r="r" b="b"/>
              <a:pathLst>
                <a:path w="2326" h="2069" extrusionOk="0">
                  <a:moveTo>
                    <a:pt x="2325" y="0"/>
                  </a:moveTo>
                  <a:lnTo>
                    <a:pt x="1" y="118"/>
                  </a:lnTo>
                  <a:lnTo>
                    <a:pt x="1281" y="2069"/>
                  </a:lnTo>
                  <a:lnTo>
                    <a:pt x="2325" y="0"/>
                  </a:lnTo>
                  <a:close/>
                </a:path>
              </a:pathLst>
            </a:custGeom>
            <a:solidFill>
              <a:srgbClr val="FEC7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2"/>
            <p:cNvSpPr/>
            <p:nvPr/>
          </p:nvSpPr>
          <p:spPr>
            <a:xfrm>
              <a:off x="5247450" y="1946450"/>
              <a:ext cx="20225" cy="18250"/>
            </a:xfrm>
            <a:custGeom>
              <a:avLst/>
              <a:gdLst/>
              <a:ahLst/>
              <a:cxnLst/>
              <a:rect l="l" t="t" r="r" b="b"/>
              <a:pathLst>
                <a:path w="809" h="730" extrusionOk="0">
                  <a:moveTo>
                    <a:pt x="808" y="0"/>
                  </a:moveTo>
                  <a:lnTo>
                    <a:pt x="1" y="40"/>
                  </a:lnTo>
                  <a:lnTo>
                    <a:pt x="138" y="197"/>
                  </a:lnTo>
                  <a:lnTo>
                    <a:pt x="257" y="355"/>
                  </a:lnTo>
                  <a:lnTo>
                    <a:pt x="355" y="532"/>
                  </a:lnTo>
                  <a:lnTo>
                    <a:pt x="454" y="729"/>
                  </a:lnTo>
                  <a:lnTo>
                    <a:pt x="808" y="0"/>
                  </a:lnTo>
                  <a:close/>
                </a:path>
              </a:pathLst>
            </a:custGeom>
            <a:solidFill>
              <a:srgbClr val="3B3B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2"/>
            <p:cNvSpPr/>
            <p:nvPr/>
          </p:nvSpPr>
          <p:spPr>
            <a:xfrm>
              <a:off x="5247450" y="1946450"/>
              <a:ext cx="20225" cy="1000"/>
            </a:xfrm>
            <a:custGeom>
              <a:avLst/>
              <a:gdLst/>
              <a:ahLst/>
              <a:cxnLst/>
              <a:rect l="l" t="t" r="r" b="b"/>
              <a:pathLst>
                <a:path w="809" h="40" extrusionOk="0">
                  <a:moveTo>
                    <a:pt x="808" y="0"/>
                  </a:moveTo>
                  <a:lnTo>
                    <a:pt x="1" y="40"/>
                  </a:lnTo>
                  <a:lnTo>
                    <a:pt x="808" y="0"/>
                  </a:lnTo>
                  <a:close/>
                </a:path>
              </a:pathLst>
            </a:custGeom>
            <a:solidFill>
              <a:srgbClr val="3C3B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2"/>
            <p:cNvSpPr/>
            <p:nvPr/>
          </p:nvSpPr>
          <p:spPr>
            <a:xfrm>
              <a:off x="5247450" y="1946450"/>
              <a:ext cx="20225" cy="18250"/>
            </a:xfrm>
            <a:custGeom>
              <a:avLst/>
              <a:gdLst/>
              <a:ahLst/>
              <a:cxnLst/>
              <a:rect l="l" t="t" r="r" b="b"/>
              <a:pathLst>
                <a:path w="809" h="730" extrusionOk="0">
                  <a:moveTo>
                    <a:pt x="808" y="0"/>
                  </a:moveTo>
                  <a:lnTo>
                    <a:pt x="1" y="40"/>
                  </a:lnTo>
                  <a:lnTo>
                    <a:pt x="158" y="237"/>
                  </a:lnTo>
                  <a:lnTo>
                    <a:pt x="296" y="434"/>
                  </a:lnTo>
                  <a:lnTo>
                    <a:pt x="454" y="729"/>
                  </a:lnTo>
                  <a:lnTo>
                    <a:pt x="808"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2"/>
            <p:cNvSpPr/>
            <p:nvPr/>
          </p:nvSpPr>
          <p:spPr>
            <a:xfrm>
              <a:off x="4854975" y="1949400"/>
              <a:ext cx="386600" cy="286625"/>
            </a:xfrm>
            <a:custGeom>
              <a:avLst/>
              <a:gdLst/>
              <a:ahLst/>
              <a:cxnLst/>
              <a:rect l="l" t="t" r="r" b="b"/>
              <a:pathLst>
                <a:path w="15464" h="11465" extrusionOk="0">
                  <a:moveTo>
                    <a:pt x="14183" y="0"/>
                  </a:moveTo>
                  <a:lnTo>
                    <a:pt x="0" y="9515"/>
                  </a:lnTo>
                  <a:lnTo>
                    <a:pt x="276" y="9672"/>
                  </a:lnTo>
                  <a:lnTo>
                    <a:pt x="512" y="9850"/>
                  </a:lnTo>
                  <a:lnTo>
                    <a:pt x="729" y="10066"/>
                  </a:lnTo>
                  <a:lnTo>
                    <a:pt x="906" y="10322"/>
                  </a:lnTo>
                  <a:lnTo>
                    <a:pt x="1064" y="10578"/>
                  </a:lnTo>
                  <a:lnTo>
                    <a:pt x="1162" y="10854"/>
                  </a:lnTo>
                  <a:lnTo>
                    <a:pt x="1241" y="11150"/>
                  </a:lnTo>
                  <a:lnTo>
                    <a:pt x="1280" y="11465"/>
                  </a:lnTo>
                  <a:lnTo>
                    <a:pt x="15463" y="1951"/>
                  </a:lnTo>
                  <a:lnTo>
                    <a:pt x="15424" y="1655"/>
                  </a:lnTo>
                  <a:lnTo>
                    <a:pt x="15345" y="1360"/>
                  </a:lnTo>
                  <a:lnTo>
                    <a:pt x="15227" y="1084"/>
                  </a:lnTo>
                  <a:lnTo>
                    <a:pt x="15089" y="808"/>
                  </a:lnTo>
                  <a:lnTo>
                    <a:pt x="14912" y="572"/>
                  </a:lnTo>
                  <a:lnTo>
                    <a:pt x="14695" y="355"/>
                  </a:lnTo>
                  <a:lnTo>
                    <a:pt x="14439" y="158"/>
                  </a:lnTo>
                  <a:lnTo>
                    <a:pt x="14183"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2"/>
            <p:cNvSpPr/>
            <p:nvPr/>
          </p:nvSpPr>
          <p:spPr>
            <a:xfrm>
              <a:off x="4842150" y="2187250"/>
              <a:ext cx="44850" cy="53225"/>
            </a:xfrm>
            <a:custGeom>
              <a:avLst/>
              <a:gdLst/>
              <a:ahLst/>
              <a:cxnLst/>
              <a:rect l="l" t="t" r="r" b="b"/>
              <a:pathLst>
                <a:path w="1794" h="2129" extrusionOk="0">
                  <a:moveTo>
                    <a:pt x="513" y="1"/>
                  </a:moveTo>
                  <a:lnTo>
                    <a:pt x="415" y="60"/>
                  </a:lnTo>
                  <a:lnTo>
                    <a:pt x="336" y="158"/>
                  </a:lnTo>
                  <a:lnTo>
                    <a:pt x="257" y="237"/>
                  </a:lnTo>
                  <a:lnTo>
                    <a:pt x="178" y="336"/>
                  </a:lnTo>
                  <a:lnTo>
                    <a:pt x="119" y="434"/>
                  </a:lnTo>
                  <a:lnTo>
                    <a:pt x="40" y="651"/>
                  </a:lnTo>
                  <a:lnTo>
                    <a:pt x="1" y="848"/>
                  </a:lnTo>
                  <a:lnTo>
                    <a:pt x="1" y="1045"/>
                  </a:lnTo>
                  <a:lnTo>
                    <a:pt x="60" y="1261"/>
                  </a:lnTo>
                  <a:lnTo>
                    <a:pt x="119" y="1439"/>
                  </a:lnTo>
                  <a:lnTo>
                    <a:pt x="237" y="1616"/>
                  </a:lnTo>
                  <a:lnTo>
                    <a:pt x="356" y="1774"/>
                  </a:lnTo>
                  <a:lnTo>
                    <a:pt x="513" y="1911"/>
                  </a:lnTo>
                  <a:lnTo>
                    <a:pt x="690" y="2030"/>
                  </a:lnTo>
                  <a:lnTo>
                    <a:pt x="887" y="2089"/>
                  </a:lnTo>
                  <a:lnTo>
                    <a:pt x="1084" y="2128"/>
                  </a:lnTo>
                  <a:lnTo>
                    <a:pt x="1301" y="2128"/>
                  </a:lnTo>
                  <a:lnTo>
                    <a:pt x="1419" y="2108"/>
                  </a:lnTo>
                  <a:lnTo>
                    <a:pt x="1537" y="2069"/>
                  </a:lnTo>
                  <a:lnTo>
                    <a:pt x="1656" y="2030"/>
                  </a:lnTo>
                  <a:lnTo>
                    <a:pt x="1754" y="1971"/>
                  </a:lnTo>
                  <a:lnTo>
                    <a:pt x="1793" y="1951"/>
                  </a:lnTo>
                  <a:lnTo>
                    <a:pt x="1754" y="1636"/>
                  </a:lnTo>
                  <a:lnTo>
                    <a:pt x="1675" y="1340"/>
                  </a:lnTo>
                  <a:lnTo>
                    <a:pt x="1577" y="1064"/>
                  </a:lnTo>
                  <a:lnTo>
                    <a:pt x="1419" y="808"/>
                  </a:lnTo>
                  <a:lnTo>
                    <a:pt x="1242" y="552"/>
                  </a:lnTo>
                  <a:lnTo>
                    <a:pt x="1025" y="336"/>
                  </a:lnTo>
                  <a:lnTo>
                    <a:pt x="789" y="158"/>
                  </a:lnTo>
                  <a:lnTo>
                    <a:pt x="513" y="1"/>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2"/>
            <p:cNvSpPr/>
            <p:nvPr/>
          </p:nvSpPr>
          <p:spPr>
            <a:xfrm>
              <a:off x="4851525" y="2182325"/>
              <a:ext cx="41375" cy="57150"/>
            </a:xfrm>
            <a:custGeom>
              <a:avLst/>
              <a:gdLst/>
              <a:ahLst/>
              <a:cxnLst/>
              <a:rect l="l" t="t" r="r" b="b"/>
              <a:pathLst>
                <a:path w="1655" h="2286" extrusionOk="0">
                  <a:moveTo>
                    <a:pt x="217" y="1"/>
                  </a:moveTo>
                  <a:lnTo>
                    <a:pt x="138" y="20"/>
                  </a:lnTo>
                  <a:lnTo>
                    <a:pt x="59" y="79"/>
                  </a:lnTo>
                  <a:lnTo>
                    <a:pt x="20" y="119"/>
                  </a:lnTo>
                  <a:lnTo>
                    <a:pt x="0" y="198"/>
                  </a:lnTo>
                  <a:lnTo>
                    <a:pt x="20" y="276"/>
                  </a:lnTo>
                  <a:lnTo>
                    <a:pt x="79" y="316"/>
                  </a:lnTo>
                  <a:lnTo>
                    <a:pt x="315" y="473"/>
                  </a:lnTo>
                  <a:lnTo>
                    <a:pt x="552" y="651"/>
                  </a:lnTo>
                  <a:lnTo>
                    <a:pt x="749" y="848"/>
                  </a:lnTo>
                  <a:lnTo>
                    <a:pt x="926" y="1084"/>
                  </a:lnTo>
                  <a:lnTo>
                    <a:pt x="1064" y="1320"/>
                  </a:lnTo>
                  <a:lnTo>
                    <a:pt x="1162" y="1596"/>
                  </a:lnTo>
                  <a:lnTo>
                    <a:pt x="1241" y="1872"/>
                  </a:lnTo>
                  <a:lnTo>
                    <a:pt x="1281" y="2148"/>
                  </a:lnTo>
                  <a:lnTo>
                    <a:pt x="1300" y="2227"/>
                  </a:lnTo>
                  <a:lnTo>
                    <a:pt x="1359" y="2266"/>
                  </a:lnTo>
                  <a:lnTo>
                    <a:pt x="1438" y="2286"/>
                  </a:lnTo>
                  <a:lnTo>
                    <a:pt x="1497" y="2266"/>
                  </a:lnTo>
                  <a:lnTo>
                    <a:pt x="1576" y="2207"/>
                  </a:lnTo>
                  <a:lnTo>
                    <a:pt x="1635" y="2148"/>
                  </a:lnTo>
                  <a:lnTo>
                    <a:pt x="1655" y="2089"/>
                  </a:lnTo>
                  <a:lnTo>
                    <a:pt x="1615" y="1754"/>
                  </a:lnTo>
                  <a:lnTo>
                    <a:pt x="1517" y="1439"/>
                  </a:lnTo>
                  <a:lnTo>
                    <a:pt x="1399" y="1143"/>
                  </a:lnTo>
                  <a:lnTo>
                    <a:pt x="1241" y="867"/>
                  </a:lnTo>
                  <a:lnTo>
                    <a:pt x="1044" y="611"/>
                  </a:lnTo>
                  <a:lnTo>
                    <a:pt x="828" y="375"/>
                  </a:lnTo>
                  <a:lnTo>
                    <a:pt x="571" y="178"/>
                  </a:lnTo>
                  <a:lnTo>
                    <a:pt x="2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2"/>
            <p:cNvSpPr/>
            <p:nvPr/>
          </p:nvSpPr>
          <p:spPr>
            <a:xfrm>
              <a:off x="5030275" y="1975000"/>
              <a:ext cx="375775" cy="357050"/>
            </a:xfrm>
            <a:custGeom>
              <a:avLst/>
              <a:gdLst/>
              <a:ahLst/>
              <a:cxnLst/>
              <a:rect l="l" t="t" r="r" b="b"/>
              <a:pathLst>
                <a:path w="15031" h="14282" extrusionOk="0">
                  <a:moveTo>
                    <a:pt x="15030" y="1"/>
                  </a:moveTo>
                  <a:lnTo>
                    <a:pt x="14223" y="178"/>
                  </a:lnTo>
                  <a:lnTo>
                    <a:pt x="12745" y="513"/>
                  </a:lnTo>
                  <a:lnTo>
                    <a:pt x="552" y="12095"/>
                  </a:lnTo>
                  <a:lnTo>
                    <a:pt x="473" y="12056"/>
                  </a:lnTo>
                  <a:lnTo>
                    <a:pt x="414" y="12056"/>
                  </a:lnTo>
                  <a:lnTo>
                    <a:pt x="336" y="12095"/>
                  </a:lnTo>
                  <a:lnTo>
                    <a:pt x="276" y="12155"/>
                  </a:lnTo>
                  <a:lnTo>
                    <a:pt x="237" y="12214"/>
                  </a:lnTo>
                  <a:lnTo>
                    <a:pt x="217" y="12292"/>
                  </a:lnTo>
                  <a:lnTo>
                    <a:pt x="257" y="12371"/>
                  </a:lnTo>
                  <a:lnTo>
                    <a:pt x="276" y="12371"/>
                  </a:lnTo>
                  <a:lnTo>
                    <a:pt x="139" y="12568"/>
                  </a:lnTo>
                  <a:lnTo>
                    <a:pt x="60" y="12785"/>
                  </a:lnTo>
                  <a:lnTo>
                    <a:pt x="20" y="12982"/>
                  </a:lnTo>
                  <a:lnTo>
                    <a:pt x="1" y="13179"/>
                  </a:lnTo>
                  <a:lnTo>
                    <a:pt x="40" y="13376"/>
                  </a:lnTo>
                  <a:lnTo>
                    <a:pt x="119" y="13573"/>
                  </a:lnTo>
                  <a:lnTo>
                    <a:pt x="217" y="13750"/>
                  </a:lnTo>
                  <a:lnTo>
                    <a:pt x="336" y="13888"/>
                  </a:lnTo>
                  <a:lnTo>
                    <a:pt x="493" y="14026"/>
                  </a:lnTo>
                  <a:lnTo>
                    <a:pt x="651" y="14144"/>
                  </a:lnTo>
                  <a:lnTo>
                    <a:pt x="828" y="14223"/>
                  </a:lnTo>
                  <a:lnTo>
                    <a:pt x="1025" y="14262"/>
                  </a:lnTo>
                  <a:lnTo>
                    <a:pt x="1222" y="14282"/>
                  </a:lnTo>
                  <a:lnTo>
                    <a:pt x="1439" y="14262"/>
                  </a:lnTo>
                  <a:lnTo>
                    <a:pt x="1636" y="14183"/>
                  </a:lnTo>
                  <a:lnTo>
                    <a:pt x="1852" y="14065"/>
                  </a:lnTo>
                  <a:lnTo>
                    <a:pt x="3802" y="12233"/>
                  </a:lnTo>
                  <a:lnTo>
                    <a:pt x="8097" y="8156"/>
                  </a:lnTo>
                  <a:lnTo>
                    <a:pt x="14341" y="2227"/>
                  </a:lnTo>
                  <a:lnTo>
                    <a:pt x="14794" y="789"/>
                  </a:lnTo>
                  <a:lnTo>
                    <a:pt x="15030" y="1"/>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2"/>
            <p:cNvSpPr/>
            <p:nvPr/>
          </p:nvSpPr>
          <p:spPr>
            <a:xfrm>
              <a:off x="5339050" y="1948900"/>
              <a:ext cx="56650" cy="55675"/>
            </a:xfrm>
            <a:custGeom>
              <a:avLst/>
              <a:gdLst/>
              <a:ahLst/>
              <a:cxnLst/>
              <a:rect l="l" t="t" r="r" b="b"/>
              <a:pathLst>
                <a:path w="2266" h="2227" extrusionOk="0">
                  <a:moveTo>
                    <a:pt x="2266" y="1"/>
                  </a:moveTo>
                  <a:lnTo>
                    <a:pt x="0" y="533"/>
                  </a:lnTo>
                  <a:lnTo>
                    <a:pt x="1596" y="2227"/>
                  </a:lnTo>
                  <a:lnTo>
                    <a:pt x="2266" y="1"/>
                  </a:lnTo>
                  <a:close/>
                </a:path>
              </a:pathLst>
            </a:custGeom>
            <a:solidFill>
              <a:srgbClr val="FEC7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2"/>
            <p:cNvSpPr/>
            <p:nvPr/>
          </p:nvSpPr>
          <p:spPr>
            <a:xfrm>
              <a:off x="5375975" y="1948900"/>
              <a:ext cx="19725" cy="19725"/>
            </a:xfrm>
            <a:custGeom>
              <a:avLst/>
              <a:gdLst/>
              <a:ahLst/>
              <a:cxnLst/>
              <a:rect l="l" t="t" r="r" b="b"/>
              <a:pathLst>
                <a:path w="789" h="789" extrusionOk="0">
                  <a:moveTo>
                    <a:pt x="789" y="1"/>
                  </a:moveTo>
                  <a:lnTo>
                    <a:pt x="1" y="178"/>
                  </a:lnTo>
                  <a:lnTo>
                    <a:pt x="158" y="316"/>
                  </a:lnTo>
                  <a:lnTo>
                    <a:pt x="296" y="454"/>
                  </a:lnTo>
                  <a:lnTo>
                    <a:pt x="434" y="611"/>
                  </a:lnTo>
                  <a:lnTo>
                    <a:pt x="552" y="789"/>
                  </a:lnTo>
                  <a:lnTo>
                    <a:pt x="789" y="1"/>
                  </a:lnTo>
                  <a:close/>
                </a:path>
              </a:pathLst>
            </a:custGeom>
            <a:solidFill>
              <a:srgbClr val="3B3B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2"/>
            <p:cNvSpPr/>
            <p:nvPr/>
          </p:nvSpPr>
          <p:spPr>
            <a:xfrm>
              <a:off x="5375975" y="1948900"/>
              <a:ext cx="19725" cy="4475"/>
            </a:xfrm>
            <a:custGeom>
              <a:avLst/>
              <a:gdLst/>
              <a:ahLst/>
              <a:cxnLst/>
              <a:rect l="l" t="t" r="r" b="b"/>
              <a:pathLst>
                <a:path w="789" h="179" extrusionOk="0">
                  <a:moveTo>
                    <a:pt x="789" y="1"/>
                  </a:moveTo>
                  <a:lnTo>
                    <a:pt x="1" y="178"/>
                  </a:lnTo>
                  <a:lnTo>
                    <a:pt x="789" y="1"/>
                  </a:lnTo>
                  <a:close/>
                </a:path>
              </a:pathLst>
            </a:custGeom>
            <a:solidFill>
              <a:srgbClr val="3C3B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2"/>
            <p:cNvSpPr/>
            <p:nvPr/>
          </p:nvSpPr>
          <p:spPr>
            <a:xfrm>
              <a:off x="5375975" y="1948900"/>
              <a:ext cx="19725" cy="19725"/>
            </a:xfrm>
            <a:custGeom>
              <a:avLst/>
              <a:gdLst/>
              <a:ahLst/>
              <a:cxnLst/>
              <a:rect l="l" t="t" r="r" b="b"/>
              <a:pathLst>
                <a:path w="789" h="789" extrusionOk="0">
                  <a:moveTo>
                    <a:pt x="789" y="1"/>
                  </a:moveTo>
                  <a:lnTo>
                    <a:pt x="1" y="178"/>
                  </a:lnTo>
                  <a:lnTo>
                    <a:pt x="198" y="355"/>
                  </a:lnTo>
                  <a:lnTo>
                    <a:pt x="375" y="533"/>
                  </a:lnTo>
                  <a:lnTo>
                    <a:pt x="552" y="789"/>
                  </a:lnTo>
                  <a:lnTo>
                    <a:pt x="789"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2"/>
            <p:cNvSpPr/>
            <p:nvPr/>
          </p:nvSpPr>
          <p:spPr>
            <a:xfrm>
              <a:off x="5030275" y="1962200"/>
              <a:ext cx="348675" cy="336875"/>
            </a:xfrm>
            <a:custGeom>
              <a:avLst/>
              <a:gdLst/>
              <a:ahLst/>
              <a:cxnLst/>
              <a:rect l="l" t="t" r="r" b="b"/>
              <a:pathLst>
                <a:path w="13947" h="13475" extrusionOk="0">
                  <a:moveTo>
                    <a:pt x="12351" y="1"/>
                  </a:moveTo>
                  <a:lnTo>
                    <a:pt x="1" y="11780"/>
                  </a:lnTo>
                  <a:lnTo>
                    <a:pt x="276" y="11879"/>
                  </a:lnTo>
                  <a:lnTo>
                    <a:pt x="552" y="12036"/>
                  </a:lnTo>
                  <a:lnTo>
                    <a:pt x="808" y="12213"/>
                  </a:lnTo>
                  <a:lnTo>
                    <a:pt x="1025" y="12410"/>
                  </a:lnTo>
                  <a:lnTo>
                    <a:pt x="1202" y="12647"/>
                  </a:lnTo>
                  <a:lnTo>
                    <a:pt x="1380" y="12903"/>
                  </a:lnTo>
                  <a:lnTo>
                    <a:pt x="1498" y="13179"/>
                  </a:lnTo>
                  <a:lnTo>
                    <a:pt x="1596" y="13474"/>
                  </a:lnTo>
                  <a:lnTo>
                    <a:pt x="13947" y="1695"/>
                  </a:lnTo>
                  <a:lnTo>
                    <a:pt x="13849" y="1399"/>
                  </a:lnTo>
                  <a:lnTo>
                    <a:pt x="13730" y="1123"/>
                  </a:lnTo>
                  <a:lnTo>
                    <a:pt x="13573" y="867"/>
                  </a:lnTo>
                  <a:lnTo>
                    <a:pt x="13376" y="631"/>
                  </a:lnTo>
                  <a:lnTo>
                    <a:pt x="13159" y="434"/>
                  </a:lnTo>
                  <a:lnTo>
                    <a:pt x="12903" y="257"/>
                  </a:lnTo>
                  <a:lnTo>
                    <a:pt x="12647" y="99"/>
                  </a:lnTo>
                  <a:lnTo>
                    <a:pt x="12351"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2"/>
            <p:cNvSpPr/>
            <p:nvPr/>
          </p:nvSpPr>
          <p:spPr>
            <a:xfrm>
              <a:off x="5021425" y="2256700"/>
              <a:ext cx="48775" cy="50250"/>
            </a:xfrm>
            <a:custGeom>
              <a:avLst/>
              <a:gdLst/>
              <a:ahLst/>
              <a:cxnLst/>
              <a:rect l="l" t="t" r="r" b="b"/>
              <a:pathLst>
                <a:path w="1951" h="2010" extrusionOk="0">
                  <a:moveTo>
                    <a:pt x="355" y="0"/>
                  </a:moveTo>
                  <a:lnTo>
                    <a:pt x="276" y="79"/>
                  </a:lnTo>
                  <a:lnTo>
                    <a:pt x="197" y="177"/>
                  </a:lnTo>
                  <a:lnTo>
                    <a:pt x="118" y="296"/>
                  </a:lnTo>
                  <a:lnTo>
                    <a:pt x="79" y="394"/>
                  </a:lnTo>
                  <a:lnTo>
                    <a:pt x="39" y="493"/>
                  </a:lnTo>
                  <a:lnTo>
                    <a:pt x="0" y="709"/>
                  </a:lnTo>
                  <a:lnTo>
                    <a:pt x="0" y="926"/>
                  </a:lnTo>
                  <a:lnTo>
                    <a:pt x="20" y="1123"/>
                  </a:lnTo>
                  <a:lnTo>
                    <a:pt x="99" y="1320"/>
                  </a:lnTo>
                  <a:lnTo>
                    <a:pt x="217" y="1497"/>
                  </a:lnTo>
                  <a:lnTo>
                    <a:pt x="335" y="1655"/>
                  </a:lnTo>
                  <a:lnTo>
                    <a:pt x="493" y="1773"/>
                  </a:lnTo>
                  <a:lnTo>
                    <a:pt x="670" y="1891"/>
                  </a:lnTo>
                  <a:lnTo>
                    <a:pt x="867" y="1970"/>
                  </a:lnTo>
                  <a:lnTo>
                    <a:pt x="1064" y="2009"/>
                  </a:lnTo>
                  <a:lnTo>
                    <a:pt x="1280" y="2009"/>
                  </a:lnTo>
                  <a:lnTo>
                    <a:pt x="1497" y="1950"/>
                  </a:lnTo>
                  <a:lnTo>
                    <a:pt x="1596" y="1911"/>
                  </a:lnTo>
                  <a:lnTo>
                    <a:pt x="1694" y="1871"/>
                  </a:lnTo>
                  <a:lnTo>
                    <a:pt x="1812" y="1812"/>
                  </a:lnTo>
                  <a:lnTo>
                    <a:pt x="1911" y="1734"/>
                  </a:lnTo>
                  <a:lnTo>
                    <a:pt x="1950" y="1694"/>
                  </a:lnTo>
                  <a:lnTo>
                    <a:pt x="1852" y="1399"/>
                  </a:lnTo>
                  <a:lnTo>
                    <a:pt x="1734" y="1123"/>
                  </a:lnTo>
                  <a:lnTo>
                    <a:pt x="1556" y="867"/>
                  </a:lnTo>
                  <a:lnTo>
                    <a:pt x="1379" y="630"/>
                  </a:lnTo>
                  <a:lnTo>
                    <a:pt x="1162" y="433"/>
                  </a:lnTo>
                  <a:lnTo>
                    <a:pt x="906" y="256"/>
                  </a:lnTo>
                  <a:lnTo>
                    <a:pt x="630" y="99"/>
                  </a:lnTo>
                  <a:lnTo>
                    <a:pt x="355" y="0"/>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2"/>
            <p:cNvSpPr/>
            <p:nvPr/>
          </p:nvSpPr>
          <p:spPr>
            <a:xfrm>
              <a:off x="5026350" y="2251275"/>
              <a:ext cx="48775" cy="51250"/>
            </a:xfrm>
            <a:custGeom>
              <a:avLst/>
              <a:gdLst/>
              <a:ahLst/>
              <a:cxnLst/>
              <a:rect l="l" t="t" r="r" b="b"/>
              <a:pathLst>
                <a:path w="1951" h="2050" extrusionOk="0">
                  <a:moveTo>
                    <a:pt x="197" y="0"/>
                  </a:moveTo>
                  <a:lnTo>
                    <a:pt x="118" y="40"/>
                  </a:lnTo>
                  <a:lnTo>
                    <a:pt x="59" y="99"/>
                  </a:lnTo>
                  <a:lnTo>
                    <a:pt x="20" y="158"/>
                  </a:lnTo>
                  <a:lnTo>
                    <a:pt x="0" y="237"/>
                  </a:lnTo>
                  <a:lnTo>
                    <a:pt x="39" y="316"/>
                  </a:lnTo>
                  <a:lnTo>
                    <a:pt x="99" y="355"/>
                  </a:lnTo>
                  <a:lnTo>
                    <a:pt x="374" y="454"/>
                  </a:lnTo>
                  <a:lnTo>
                    <a:pt x="630" y="591"/>
                  </a:lnTo>
                  <a:lnTo>
                    <a:pt x="867" y="749"/>
                  </a:lnTo>
                  <a:lnTo>
                    <a:pt x="1064" y="946"/>
                  </a:lnTo>
                  <a:lnTo>
                    <a:pt x="1261" y="1163"/>
                  </a:lnTo>
                  <a:lnTo>
                    <a:pt x="1399" y="1419"/>
                  </a:lnTo>
                  <a:lnTo>
                    <a:pt x="1517" y="1675"/>
                  </a:lnTo>
                  <a:lnTo>
                    <a:pt x="1596" y="1951"/>
                  </a:lnTo>
                  <a:lnTo>
                    <a:pt x="1635" y="2010"/>
                  </a:lnTo>
                  <a:lnTo>
                    <a:pt x="1694" y="2049"/>
                  </a:lnTo>
                  <a:lnTo>
                    <a:pt x="1773" y="2049"/>
                  </a:lnTo>
                  <a:lnTo>
                    <a:pt x="1852" y="2029"/>
                  </a:lnTo>
                  <a:lnTo>
                    <a:pt x="1911" y="1951"/>
                  </a:lnTo>
                  <a:lnTo>
                    <a:pt x="1950" y="1891"/>
                  </a:lnTo>
                  <a:lnTo>
                    <a:pt x="1950" y="1813"/>
                  </a:lnTo>
                  <a:lnTo>
                    <a:pt x="1871" y="1498"/>
                  </a:lnTo>
                  <a:lnTo>
                    <a:pt x="1734" y="1202"/>
                  </a:lnTo>
                  <a:lnTo>
                    <a:pt x="1556" y="926"/>
                  </a:lnTo>
                  <a:lnTo>
                    <a:pt x="1359" y="690"/>
                  </a:lnTo>
                  <a:lnTo>
                    <a:pt x="1123" y="454"/>
                  </a:lnTo>
                  <a:lnTo>
                    <a:pt x="847" y="276"/>
                  </a:lnTo>
                  <a:lnTo>
                    <a:pt x="571" y="119"/>
                  </a:lnTo>
                  <a:lnTo>
                    <a:pt x="2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2536;p42">
            <a:extLst>
              <a:ext uri="{FF2B5EF4-FFF2-40B4-BE49-F238E27FC236}">
                <a16:creationId xmlns:a16="http://schemas.microsoft.com/office/drawing/2014/main" id="{20AF1291-B3F6-A345-AE78-B496B6996640}"/>
              </a:ext>
            </a:extLst>
          </p:cNvPr>
          <p:cNvSpPr txBox="1">
            <a:spLocks noGrp="1"/>
          </p:cNvSpPr>
          <p:nvPr>
            <p:ph type="title"/>
          </p:nvPr>
        </p:nvSpPr>
        <p:spPr>
          <a:xfrm>
            <a:off x="-184639" y="366418"/>
            <a:ext cx="8871438" cy="457200"/>
          </a:xfrm>
          <a:prstGeom prst="rect">
            <a:avLst/>
          </a:prstGeom>
        </p:spPr>
        <p:txBody>
          <a:bodyPr spcFirstLastPara="1" wrap="square" lIns="91425" tIns="91425" rIns="91425" bIns="91425" anchor="ctr" anchorCtr="0">
            <a:noAutofit/>
          </a:bodyPr>
          <a:lstStyle/>
          <a:p>
            <a:pPr lvl="0"/>
            <a:r>
              <a:rPr lang="en-US" sz="2800">
                <a:latin typeface="Nunito Black" pitchFamily="2" charset="-93"/>
              </a:rPr>
              <a:t>6. Demo</a:t>
            </a:r>
            <a:endParaRPr sz="2800">
              <a:latin typeface="Nunito Black" pitchFamily="2" charset="-93"/>
            </a:endParaRPr>
          </a:p>
        </p:txBody>
      </p:sp>
      <p:sp>
        <p:nvSpPr>
          <p:cNvPr id="59" name="Google Shape;2536;p42">
            <a:extLst>
              <a:ext uri="{FF2B5EF4-FFF2-40B4-BE49-F238E27FC236}">
                <a16:creationId xmlns:a16="http://schemas.microsoft.com/office/drawing/2014/main" id="{DA5DDE3E-1BE8-478E-8FE5-0CA77813581B}"/>
              </a:ext>
            </a:extLst>
          </p:cNvPr>
          <p:cNvSpPr txBox="1">
            <a:spLocks/>
          </p:cNvSpPr>
          <p:nvPr/>
        </p:nvSpPr>
        <p:spPr>
          <a:xfrm>
            <a:off x="682604" y="852991"/>
            <a:ext cx="2919127"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Dosis"/>
              <a:buNone/>
              <a:defRPr sz="2800" b="1" i="0" u="none" strike="noStrike" cap="none">
                <a:solidFill>
                  <a:schemeClr val="accent1"/>
                </a:solidFill>
                <a:latin typeface="Dosis"/>
                <a:ea typeface="Dosis"/>
                <a:cs typeface="Dosis"/>
                <a:sym typeface="Dosis"/>
              </a:defRPr>
            </a:lvl1pPr>
            <a:lvl2pPr marR="0" lvl="1"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en-US" sz="2000" err="1">
                <a:solidFill>
                  <a:schemeClr val="bg2">
                    <a:lumMod val="25000"/>
                  </a:schemeClr>
                </a:solidFill>
                <a:latin typeface="Nunito Black" pitchFamily="2" charset="-93"/>
              </a:rPr>
              <a:t>Nhận</a:t>
            </a:r>
            <a:r>
              <a:rPr lang="en-US" sz="2000">
                <a:solidFill>
                  <a:schemeClr val="bg2">
                    <a:lumMod val="25000"/>
                  </a:schemeClr>
                </a:solidFill>
                <a:latin typeface="Nunito Black" pitchFamily="2" charset="-93"/>
              </a:rPr>
              <a:t> </a:t>
            </a:r>
            <a:r>
              <a:rPr lang="en-US" sz="2000" err="1">
                <a:solidFill>
                  <a:schemeClr val="bg2">
                    <a:lumMod val="25000"/>
                  </a:schemeClr>
                </a:solidFill>
                <a:latin typeface="Nunito Black" pitchFamily="2" charset="-93"/>
              </a:rPr>
              <a:t>diện</a:t>
            </a:r>
            <a:r>
              <a:rPr lang="en-US" sz="2000">
                <a:solidFill>
                  <a:schemeClr val="bg2">
                    <a:lumMod val="25000"/>
                  </a:schemeClr>
                </a:solidFill>
                <a:latin typeface="Nunito Black" pitchFamily="2" charset="-93"/>
              </a:rPr>
              <a:t> live video</a:t>
            </a:r>
          </a:p>
        </p:txBody>
      </p:sp>
      <p:grpSp>
        <p:nvGrpSpPr>
          <p:cNvPr id="64" name="Google Shape;4435;p73">
            <a:extLst>
              <a:ext uri="{FF2B5EF4-FFF2-40B4-BE49-F238E27FC236}">
                <a16:creationId xmlns:a16="http://schemas.microsoft.com/office/drawing/2014/main" id="{6D5A4FE2-86AB-417F-9DA8-9539DD530C43}"/>
              </a:ext>
            </a:extLst>
          </p:cNvPr>
          <p:cNvGrpSpPr/>
          <p:nvPr/>
        </p:nvGrpSpPr>
        <p:grpSpPr>
          <a:xfrm>
            <a:off x="288659" y="855592"/>
            <a:ext cx="381516" cy="400803"/>
            <a:chOff x="2496250" y="1277450"/>
            <a:chExt cx="378300" cy="397425"/>
          </a:xfrm>
        </p:grpSpPr>
        <p:sp>
          <p:nvSpPr>
            <p:cNvPr id="65" name="Google Shape;4436;p73">
              <a:extLst>
                <a:ext uri="{FF2B5EF4-FFF2-40B4-BE49-F238E27FC236}">
                  <a16:creationId xmlns:a16="http://schemas.microsoft.com/office/drawing/2014/main" id="{567E87DB-B771-4E13-9B97-5B201C5F00C6}"/>
                </a:ext>
              </a:extLst>
            </p:cNvPr>
            <p:cNvSpPr/>
            <p:nvPr/>
          </p:nvSpPr>
          <p:spPr>
            <a:xfrm>
              <a:off x="2496875" y="1345050"/>
              <a:ext cx="136550" cy="119950"/>
            </a:xfrm>
            <a:custGeom>
              <a:avLst/>
              <a:gdLst/>
              <a:ahLst/>
              <a:cxnLst/>
              <a:rect l="l" t="t" r="r" b="b"/>
              <a:pathLst>
                <a:path w="5462" h="4798" extrusionOk="0">
                  <a:moveTo>
                    <a:pt x="1481" y="1"/>
                  </a:moveTo>
                  <a:lnTo>
                    <a:pt x="1430" y="26"/>
                  </a:lnTo>
                  <a:lnTo>
                    <a:pt x="1353" y="26"/>
                  </a:lnTo>
                  <a:lnTo>
                    <a:pt x="1302" y="77"/>
                  </a:lnTo>
                  <a:lnTo>
                    <a:pt x="1277" y="128"/>
                  </a:lnTo>
                  <a:lnTo>
                    <a:pt x="27" y="2272"/>
                  </a:lnTo>
                  <a:lnTo>
                    <a:pt x="1" y="2348"/>
                  </a:lnTo>
                  <a:lnTo>
                    <a:pt x="1" y="2399"/>
                  </a:lnTo>
                  <a:lnTo>
                    <a:pt x="1" y="2476"/>
                  </a:lnTo>
                  <a:lnTo>
                    <a:pt x="27" y="2527"/>
                  </a:lnTo>
                  <a:lnTo>
                    <a:pt x="1277" y="4670"/>
                  </a:lnTo>
                  <a:lnTo>
                    <a:pt x="1302" y="4721"/>
                  </a:lnTo>
                  <a:lnTo>
                    <a:pt x="1353" y="4772"/>
                  </a:lnTo>
                  <a:lnTo>
                    <a:pt x="1430" y="4798"/>
                  </a:lnTo>
                  <a:lnTo>
                    <a:pt x="4032" y="4798"/>
                  </a:lnTo>
                  <a:lnTo>
                    <a:pt x="4084" y="4772"/>
                  </a:lnTo>
                  <a:lnTo>
                    <a:pt x="4135" y="4721"/>
                  </a:lnTo>
                  <a:lnTo>
                    <a:pt x="4186" y="4670"/>
                  </a:lnTo>
                  <a:lnTo>
                    <a:pt x="5410" y="2527"/>
                  </a:lnTo>
                  <a:lnTo>
                    <a:pt x="5436" y="2476"/>
                  </a:lnTo>
                  <a:lnTo>
                    <a:pt x="5461" y="2399"/>
                  </a:lnTo>
                  <a:lnTo>
                    <a:pt x="5436" y="2348"/>
                  </a:lnTo>
                  <a:lnTo>
                    <a:pt x="5410" y="2272"/>
                  </a:lnTo>
                  <a:lnTo>
                    <a:pt x="4186" y="128"/>
                  </a:lnTo>
                  <a:lnTo>
                    <a:pt x="4135" y="77"/>
                  </a:lnTo>
                  <a:lnTo>
                    <a:pt x="4084" y="26"/>
                  </a:lnTo>
                  <a:lnTo>
                    <a:pt x="4032" y="26"/>
                  </a:lnTo>
                  <a:lnTo>
                    <a:pt x="3956" y="1"/>
                  </a:lnTo>
                  <a:close/>
                </a:path>
              </a:pathLst>
            </a:custGeom>
            <a:solidFill>
              <a:srgbClr val="00E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437;p73">
              <a:extLst>
                <a:ext uri="{FF2B5EF4-FFF2-40B4-BE49-F238E27FC236}">
                  <a16:creationId xmlns:a16="http://schemas.microsoft.com/office/drawing/2014/main" id="{5CD27309-0E5F-4767-B9E2-75DD832A3D3A}"/>
                </a:ext>
              </a:extLst>
            </p:cNvPr>
            <p:cNvSpPr/>
            <p:nvPr/>
          </p:nvSpPr>
          <p:spPr>
            <a:xfrm>
              <a:off x="2738650" y="1345050"/>
              <a:ext cx="135900" cy="119950"/>
            </a:xfrm>
            <a:custGeom>
              <a:avLst/>
              <a:gdLst/>
              <a:ahLst/>
              <a:cxnLst/>
              <a:rect l="l" t="t" r="r" b="b"/>
              <a:pathLst>
                <a:path w="5436" h="4798" extrusionOk="0">
                  <a:moveTo>
                    <a:pt x="1480" y="1"/>
                  </a:moveTo>
                  <a:lnTo>
                    <a:pt x="1404" y="26"/>
                  </a:lnTo>
                  <a:lnTo>
                    <a:pt x="1353" y="26"/>
                  </a:lnTo>
                  <a:lnTo>
                    <a:pt x="1302" y="77"/>
                  </a:lnTo>
                  <a:lnTo>
                    <a:pt x="1276" y="128"/>
                  </a:lnTo>
                  <a:lnTo>
                    <a:pt x="26" y="2272"/>
                  </a:lnTo>
                  <a:lnTo>
                    <a:pt x="0" y="2348"/>
                  </a:lnTo>
                  <a:lnTo>
                    <a:pt x="0" y="2399"/>
                  </a:lnTo>
                  <a:lnTo>
                    <a:pt x="0" y="2476"/>
                  </a:lnTo>
                  <a:lnTo>
                    <a:pt x="26" y="2527"/>
                  </a:lnTo>
                  <a:lnTo>
                    <a:pt x="1276" y="4670"/>
                  </a:lnTo>
                  <a:lnTo>
                    <a:pt x="1302" y="4721"/>
                  </a:lnTo>
                  <a:lnTo>
                    <a:pt x="1353" y="4772"/>
                  </a:lnTo>
                  <a:lnTo>
                    <a:pt x="1404" y="4798"/>
                  </a:lnTo>
                  <a:lnTo>
                    <a:pt x="4032" y="4798"/>
                  </a:lnTo>
                  <a:lnTo>
                    <a:pt x="4083" y="4772"/>
                  </a:lnTo>
                  <a:lnTo>
                    <a:pt x="4134" y="4721"/>
                  </a:lnTo>
                  <a:lnTo>
                    <a:pt x="4185" y="4670"/>
                  </a:lnTo>
                  <a:lnTo>
                    <a:pt x="5410" y="2527"/>
                  </a:lnTo>
                  <a:lnTo>
                    <a:pt x="5435" y="2476"/>
                  </a:lnTo>
                  <a:lnTo>
                    <a:pt x="5435" y="2399"/>
                  </a:lnTo>
                  <a:lnTo>
                    <a:pt x="5435" y="2348"/>
                  </a:lnTo>
                  <a:lnTo>
                    <a:pt x="5410" y="2272"/>
                  </a:lnTo>
                  <a:lnTo>
                    <a:pt x="4185" y="128"/>
                  </a:lnTo>
                  <a:lnTo>
                    <a:pt x="4134" y="77"/>
                  </a:lnTo>
                  <a:lnTo>
                    <a:pt x="4083" y="26"/>
                  </a:lnTo>
                  <a:lnTo>
                    <a:pt x="4032" y="26"/>
                  </a:lnTo>
                  <a:lnTo>
                    <a:pt x="3955" y="1"/>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438;p73">
              <a:extLst>
                <a:ext uri="{FF2B5EF4-FFF2-40B4-BE49-F238E27FC236}">
                  <a16:creationId xmlns:a16="http://schemas.microsoft.com/office/drawing/2014/main" id="{1EA24217-4D0E-48BD-B122-2F0C339D9E6A}"/>
                </a:ext>
              </a:extLst>
            </p:cNvPr>
            <p:cNvSpPr/>
            <p:nvPr/>
          </p:nvSpPr>
          <p:spPr>
            <a:xfrm>
              <a:off x="2617450" y="1415225"/>
              <a:ext cx="136525" cy="119950"/>
            </a:xfrm>
            <a:custGeom>
              <a:avLst/>
              <a:gdLst/>
              <a:ahLst/>
              <a:cxnLst/>
              <a:rect l="l" t="t" r="r" b="b"/>
              <a:pathLst>
                <a:path w="5461" h="4798" extrusionOk="0">
                  <a:moveTo>
                    <a:pt x="1506" y="0"/>
                  </a:moveTo>
                  <a:lnTo>
                    <a:pt x="1429" y="26"/>
                  </a:lnTo>
                  <a:lnTo>
                    <a:pt x="1378" y="51"/>
                  </a:lnTo>
                  <a:lnTo>
                    <a:pt x="1327" y="77"/>
                  </a:lnTo>
                  <a:lnTo>
                    <a:pt x="1276" y="128"/>
                  </a:lnTo>
                  <a:lnTo>
                    <a:pt x="51" y="2271"/>
                  </a:lnTo>
                  <a:lnTo>
                    <a:pt x="26" y="2348"/>
                  </a:lnTo>
                  <a:lnTo>
                    <a:pt x="0" y="2399"/>
                  </a:lnTo>
                  <a:lnTo>
                    <a:pt x="26" y="2475"/>
                  </a:lnTo>
                  <a:lnTo>
                    <a:pt x="51" y="2526"/>
                  </a:lnTo>
                  <a:lnTo>
                    <a:pt x="1276" y="4670"/>
                  </a:lnTo>
                  <a:lnTo>
                    <a:pt x="1327" y="4721"/>
                  </a:lnTo>
                  <a:lnTo>
                    <a:pt x="1378" y="4772"/>
                  </a:lnTo>
                  <a:lnTo>
                    <a:pt x="1429" y="4797"/>
                  </a:lnTo>
                  <a:lnTo>
                    <a:pt x="4032" y="4797"/>
                  </a:lnTo>
                  <a:lnTo>
                    <a:pt x="4108" y="4772"/>
                  </a:lnTo>
                  <a:lnTo>
                    <a:pt x="4160" y="4721"/>
                  </a:lnTo>
                  <a:lnTo>
                    <a:pt x="4185" y="4670"/>
                  </a:lnTo>
                  <a:lnTo>
                    <a:pt x="5435" y="2526"/>
                  </a:lnTo>
                  <a:lnTo>
                    <a:pt x="5461" y="2475"/>
                  </a:lnTo>
                  <a:lnTo>
                    <a:pt x="5461" y="2399"/>
                  </a:lnTo>
                  <a:lnTo>
                    <a:pt x="5461" y="2348"/>
                  </a:lnTo>
                  <a:lnTo>
                    <a:pt x="5435" y="2271"/>
                  </a:lnTo>
                  <a:lnTo>
                    <a:pt x="4185" y="128"/>
                  </a:lnTo>
                  <a:lnTo>
                    <a:pt x="4160" y="77"/>
                  </a:lnTo>
                  <a:lnTo>
                    <a:pt x="4108" y="51"/>
                  </a:lnTo>
                  <a:lnTo>
                    <a:pt x="4032" y="26"/>
                  </a:lnTo>
                  <a:lnTo>
                    <a:pt x="3981"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439;p73">
              <a:extLst>
                <a:ext uri="{FF2B5EF4-FFF2-40B4-BE49-F238E27FC236}">
                  <a16:creationId xmlns:a16="http://schemas.microsoft.com/office/drawing/2014/main" id="{819FFC1C-DC32-4FCA-ABE8-411BED6EC2AD}"/>
                </a:ext>
              </a:extLst>
            </p:cNvPr>
            <p:cNvSpPr/>
            <p:nvPr/>
          </p:nvSpPr>
          <p:spPr>
            <a:xfrm>
              <a:off x="2617450" y="1554925"/>
              <a:ext cx="136525" cy="119950"/>
            </a:xfrm>
            <a:custGeom>
              <a:avLst/>
              <a:gdLst/>
              <a:ahLst/>
              <a:cxnLst/>
              <a:rect l="l" t="t" r="r" b="b"/>
              <a:pathLst>
                <a:path w="5461" h="4798" extrusionOk="0">
                  <a:moveTo>
                    <a:pt x="1506" y="0"/>
                  </a:moveTo>
                  <a:lnTo>
                    <a:pt x="1429" y="26"/>
                  </a:lnTo>
                  <a:lnTo>
                    <a:pt x="1378" y="51"/>
                  </a:lnTo>
                  <a:lnTo>
                    <a:pt x="1327" y="77"/>
                  </a:lnTo>
                  <a:lnTo>
                    <a:pt x="1276" y="128"/>
                  </a:lnTo>
                  <a:lnTo>
                    <a:pt x="51" y="2297"/>
                  </a:lnTo>
                  <a:lnTo>
                    <a:pt x="26" y="2348"/>
                  </a:lnTo>
                  <a:lnTo>
                    <a:pt x="0" y="2399"/>
                  </a:lnTo>
                  <a:lnTo>
                    <a:pt x="26" y="2475"/>
                  </a:lnTo>
                  <a:lnTo>
                    <a:pt x="51" y="2526"/>
                  </a:lnTo>
                  <a:lnTo>
                    <a:pt x="1276" y="4695"/>
                  </a:lnTo>
                  <a:lnTo>
                    <a:pt x="1327" y="4721"/>
                  </a:lnTo>
                  <a:lnTo>
                    <a:pt x="1378" y="4772"/>
                  </a:lnTo>
                  <a:lnTo>
                    <a:pt x="1429" y="4797"/>
                  </a:lnTo>
                  <a:lnTo>
                    <a:pt x="4032" y="4797"/>
                  </a:lnTo>
                  <a:lnTo>
                    <a:pt x="4108" y="4772"/>
                  </a:lnTo>
                  <a:lnTo>
                    <a:pt x="4160" y="4721"/>
                  </a:lnTo>
                  <a:lnTo>
                    <a:pt x="4185" y="4695"/>
                  </a:lnTo>
                  <a:lnTo>
                    <a:pt x="5435" y="2526"/>
                  </a:lnTo>
                  <a:lnTo>
                    <a:pt x="5461" y="2475"/>
                  </a:lnTo>
                  <a:lnTo>
                    <a:pt x="5461" y="2399"/>
                  </a:lnTo>
                  <a:lnTo>
                    <a:pt x="5461" y="2348"/>
                  </a:lnTo>
                  <a:lnTo>
                    <a:pt x="5435" y="2297"/>
                  </a:lnTo>
                  <a:lnTo>
                    <a:pt x="4185" y="128"/>
                  </a:lnTo>
                  <a:lnTo>
                    <a:pt x="4160" y="77"/>
                  </a:lnTo>
                  <a:lnTo>
                    <a:pt x="4108" y="51"/>
                  </a:lnTo>
                  <a:lnTo>
                    <a:pt x="4032" y="26"/>
                  </a:lnTo>
                  <a:lnTo>
                    <a:pt x="3981" y="0"/>
                  </a:lnTo>
                  <a:close/>
                </a:path>
              </a:pathLst>
            </a:custGeom>
            <a:solidFill>
              <a:srgbClr val="8DA6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440;p73">
              <a:extLst>
                <a:ext uri="{FF2B5EF4-FFF2-40B4-BE49-F238E27FC236}">
                  <a16:creationId xmlns:a16="http://schemas.microsoft.com/office/drawing/2014/main" id="{0C9DE191-DCAF-4B6C-A350-4501E936D6F4}"/>
                </a:ext>
              </a:extLst>
            </p:cNvPr>
            <p:cNvSpPr/>
            <p:nvPr/>
          </p:nvSpPr>
          <p:spPr>
            <a:xfrm>
              <a:off x="2617450" y="1277450"/>
              <a:ext cx="136525" cy="119925"/>
            </a:xfrm>
            <a:custGeom>
              <a:avLst/>
              <a:gdLst/>
              <a:ahLst/>
              <a:cxnLst/>
              <a:rect l="l" t="t" r="r" b="b"/>
              <a:pathLst>
                <a:path w="5461" h="4797" extrusionOk="0">
                  <a:moveTo>
                    <a:pt x="1506" y="0"/>
                  </a:moveTo>
                  <a:lnTo>
                    <a:pt x="1429" y="26"/>
                  </a:lnTo>
                  <a:lnTo>
                    <a:pt x="1378" y="51"/>
                  </a:lnTo>
                  <a:lnTo>
                    <a:pt x="1327" y="77"/>
                  </a:lnTo>
                  <a:lnTo>
                    <a:pt x="1276" y="128"/>
                  </a:lnTo>
                  <a:lnTo>
                    <a:pt x="51" y="2271"/>
                  </a:lnTo>
                  <a:lnTo>
                    <a:pt x="26" y="2347"/>
                  </a:lnTo>
                  <a:lnTo>
                    <a:pt x="0" y="2398"/>
                  </a:lnTo>
                  <a:lnTo>
                    <a:pt x="26" y="2475"/>
                  </a:lnTo>
                  <a:lnTo>
                    <a:pt x="51" y="2526"/>
                  </a:lnTo>
                  <a:lnTo>
                    <a:pt x="1276" y="4669"/>
                  </a:lnTo>
                  <a:lnTo>
                    <a:pt x="1327" y="4720"/>
                  </a:lnTo>
                  <a:lnTo>
                    <a:pt x="1378" y="4771"/>
                  </a:lnTo>
                  <a:lnTo>
                    <a:pt x="1429" y="4797"/>
                  </a:lnTo>
                  <a:lnTo>
                    <a:pt x="4032" y="4797"/>
                  </a:lnTo>
                  <a:lnTo>
                    <a:pt x="4108" y="4771"/>
                  </a:lnTo>
                  <a:lnTo>
                    <a:pt x="4160" y="4720"/>
                  </a:lnTo>
                  <a:lnTo>
                    <a:pt x="4185" y="4669"/>
                  </a:lnTo>
                  <a:lnTo>
                    <a:pt x="5435" y="2526"/>
                  </a:lnTo>
                  <a:lnTo>
                    <a:pt x="5461" y="2475"/>
                  </a:lnTo>
                  <a:lnTo>
                    <a:pt x="5461" y="2398"/>
                  </a:lnTo>
                  <a:lnTo>
                    <a:pt x="5461" y="2347"/>
                  </a:lnTo>
                  <a:lnTo>
                    <a:pt x="5435" y="2271"/>
                  </a:lnTo>
                  <a:lnTo>
                    <a:pt x="4185" y="128"/>
                  </a:lnTo>
                  <a:lnTo>
                    <a:pt x="4160" y="77"/>
                  </a:lnTo>
                  <a:lnTo>
                    <a:pt x="4108" y="51"/>
                  </a:lnTo>
                  <a:lnTo>
                    <a:pt x="4032" y="26"/>
                  </a:lnTo>
                  <a:lnTo>
                    <a:pt x="39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441;p73">
              <a:extLst>
                <a:ext uri="{FF2B5EF4-FFF2-40B4-BE49-F238E27FC236}">
                  <a16:creationId xmlns:a16="http://schemas.microsoft.com/office/drawing/2014/main" id="{AC57EF5F-E45B-4A0E-B334-B50F9D30913A}"/>
                </a:ext>
              </a:extLst>
            </p:cNvPr>
            <p:cNvSpPr/>
            <p:nvPr/>
          </p:nvSpPr>
          <p:spPr>
            <a:xfrm>
              <a:off x="2496250" y="1484125"/>
              <a:ext cx="136525" cy="119925"/>
            </a:xfrm>
            <a:custGeom>
              <a:avLst/>
              <a:gdLst/>
              <a:ahLst/>
              <a:cxnLst/>
              <a:rect l="l" t="t" r="r" b="b"/>
              <a:pathLst>
                <a:path w="5461" h="4797" extrusionOk="0">
                  <a:moveTo>
                    <a:pt x="1429" y="0"/>
                  </a:moveTo>
                  <a:lnTo>
                    <a:pt x="1353" y="26"/>
                  </a:lnTo>
                  <a:lnTo>
                    <a:pt x="1327" y="77"/>
                  </a:lnTo>
                  <a:lnTo>
                    <a:pt x="1276" y="128"/>
                  </a:lnTo>
                  <a:lnTo>
                    <a:pt x="26" y="2271"/>
                  </a:lnTo>
                  <a:lnTo>
                    <a:pt x="0" y="2322"/>
                  </a:lnTo>
                  <a:lnTo>
                    <a:pt x="0" y="2398"/>
                  </a:lnTo>
                  <a:lnTo>
                    <a:pt x="0" y="2450"/>
                  </a:lnTo>
                  <a:lnTo>
                    <a:pt x="26" y="2526"/>
                  </a:lnTo>
                  <a:lnTo>
                    <a:pt x="1276" y="4669"/>
                  </a:lnTo>
                  <a:lnTo>
                    <a:pt x="1327" y="4720"/>
                  </a:lnTo>
                  <a:lnTo>
                    <a:pt x="1353" y="4746"/>
                  </a:lnTo>
                  <a:lnTo>
                    <a:pt x="1429" y="4771"/>
                  </a:lnTo>
                  <a:lnTo>
                    <a:pt x="1480" y="4797"/>
                  </a:lnTo>
                  <a:lnTo>
                    <a:pt x="3981" y="4797"/>
                  </a:lnTo>
                  <a:lnTo>
                    <a:pt x="4032" y="4771"/>
                  </a:lnTo>
                  <a:lnTo>
                    <a:pt x="4083" y="4746"/>
                  </a:lnTo>
                  <a:lnTo>
                    <a:pt x="4134" y="4720"/>
                  </a:lnTo>
                  <a:lnTo>
                    <a:pt x="4185" y="4669"/>
                  </a:lnTo>
                  <a:lnTo>
                    <a:pt x="5435" y="2526"/>
                  </a:lnTo>
                  <a:lnTo>
                    <a:pt x="5461" y="2450"/>
                  </a:lnTo>
                  <a:lnTo>
                    <a:pt x="5461" y="2398"/>
                  </a:lnTo>
                  <a:lnTo>
                    <a:pt x="5461" y="2322"/>
                  </a:lnTo>
                  <a:lnTo>
                    <a:pt x="5435" y="2271"/>
                  </a:lnTo>
                  <a:lnTo>
                    <a:pt x="4185" y="128"/>
                  </a:lnTo>
                  <a:lnTo>
                    <a:pt x="4134" y="77"/>
                  </a:lnTo>
                  <a:lnTo>
                    <a:pt x="4083" y="26"/>
                  </a:lnTo>
                  <a:lnTo>
                    <a:pt x="4032" y="0"/>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442;p73">
              <a:extLst>
                <a:ext uri="{FF2B5EF4-FFF2-40B4-BE49-F238E27FC236}">
                  <a16:creationId xmlns:a16="http://schemas.microsoft.com/office/drawing/2014/main" id="{A9B2DF88-8B4B-4705-809C-E354E725815A}"/>
                </a:ext>
              </a:extLst>
            </p:cNvPr>
            <p:cNvSpPr/>
            <p:nvPr/>
          </p:nvSpPr>
          <p:spPr>
            <a:xfrm>
              <a:off x="2576625" y="1345050"/>
              <a:ext cx="56800" cy="119950"/>
            </a:xfrm>
            <a:custGeom>
              <a:avLst/>
              <a:gdLst/>
              <a:ahLst/>
              <a:cxnLst/>
              <a:rect l="l" t="t" r="r" b="b"/>
              <a:pathLst>
                <a:path w="2272" h="4798" extrusionOk="0">
                  <a:moveTo>
                    <a:pt x="0" y="1"/>
                  </a:moveTo>
                  <a:lnTo>
                    <a:pt x="77" y="26"/>
                  </a:lnTo>
                  <a:lnTo>
                    <a:pt x="128" y="26"/>
                  </a:lnTo>
                  <a:lnTo>
                    <a:pt x="179" y="77"/>
                  </a:lnTo>
                  <a:lnTo>
                    <a:pt x="205" y="128"/>
                  </a:lnTo>
                  <a:lnTo>
                    <a:pt x="1455" y="2272"/>
                  </a:lnTo>
                  <a:lnTo>
                    <a:pt x="1480" y="2348"/>
                  </a:lnTo>
                  <a:lnTo>
                    <a:pt x="1480" y="2399"/>
                  </a:lnTo>
                  <a:lnTo>
                    <a:pt x="1480" y="2476"/>
                  </a:lnTo>
                  <a:lnTo>
                    <a:pt x="1455" y="2527"/>
                  </a:lnTo>
                  <a:lnTo>
                    <a:pt x="205" y="4670"/>
                  </a:lnTo>
                  <a:lnTo>
                    <a:pt x="179" y="4721"/>
                  </a:lnTo>
                  <a:lnTo>
                    <a:pt x="128" y="4772"/>
                  </a:lnTo>
                  <a:lnTo>
                    <a:pt x="77" y="4798"/>
                  </a:lnTo>
                  <a:lnTo>
                    <a:pt x="842" y="4798"/>
                  </a:lnTo>
                  <a:lnTo>
                    <a:pt x="894" y="4772"/>
                  </a:lnTo>
                  <a:lnTo>
                    <a:pt x="945" y="4721"/>
                  </a:lnTo>
                  <a:lnTo>
                    <a:pt x="996" y="4670"/>
                  </a:lnTo>
                  <a:lnTo>
                    <a:pt x="2220" y="2527"/>
                  </a:lnTo>
                  <a:lnTo>
                    <a:pt x="2246" y="2476"/>
                  </a:lnTo>
                  <a:lnTo>
                    <a:pt x="2271" y="2399"/>
                  </a:lnTo>
                  <a:lnTo>
                    <a:pt x="2246" y="2348"/>
                  </a:lnTo>
                  <a:lnTo>
                    <a:pt x="2220" y="2272"/>
                  </a:lnTo>
                  <a:lnTo>
                    <a:pt x="996" y="128"/>
                  </a:lnTo>
                  <a:lnTo>
                    <a:pt x="945" y="77"/>
                  </a:lnTo>
                  <a:lnTo>
                    <a:pt x="894" y="26"/>
                  </a:lnTo>
                  <a:lnTo>
                    <a:pt x="842" y="26"/>
                  </a:lnTo>
                  <a:lnTo>
                    <a:pt x="766" y="1"/>
                  </a:lnTo>
                  <a:close/>
                </a:path>
              </a:pathLst>
            </a:custGeom>
            <a:solidFill>
              <a:srgbClr val="00E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443;p73">
              <a:extLst>
                <a:ext uri="{FF2B5EF4-FFF2-40B4-BE49-F238E27FC236}">
                  <a16:creationId xmlns:a16="http://schemas.microsoft.com/office/drawing/2014/main" id="{2F7DF0F2-5368-4DB4-AACF-578B96D4003A}"/>
                </a:ext>
              </a:extLst>
            </p:cNvPr>
            <p:cNvSpPr/>
            <p:nvPr/>
          </p:nvSpPr>
          <p:spPr>
            <a:xfrm>
              <a:off x="2818375" y="1345050"/>
              <a:ext cx="56175" cy="119950"/>
            </a:xfrm>
            <a:custGeom>
              <a:avLst/>
              <a:gdLst/>
              <a:ahLst/>
              <a:cxnLst/>
              <a:rect l="l" t="t" r="r" b="b"/>
              <a:pathLst>
                <a:path w="2247" h="4798" extrusionOk="0">
                  <a:moveTo>
                    <a:pt x="1" y="1"/>
                  </a:moveTo>
                  <a:lnTo>
                    <a:pt x="52" y="26"/>
                  </a:lnTo>
                  <a:lnTo>
                    <a:pt x="128" y="26"/>
                  </a:lnTo>
                  <a:lnTo>
                    <a:pt x="180" y="77"/>
                  </a:lnTo>
                  <a:lnTo>
                    <a:pt x="205" y="128"/>
                  </a:lnTo>
                  <a:lnTo>
                    <a:pt x="1455" y="2272"/>
                  </a:lnTo>
                  <a:lnTo>
                    <a:pt x="1481" y="2348"/>
                  </a:lnTo>
                  <a:lnTo>
                    <a:pt x="1481" y="2399"/>
                  </a:lnTo>
                  <a:lnTo>
                    <a:pt x="1481" y="2476"/>
                  </a:lnTo>
                  <a:lnTo>
                    <a:pt x="1455" y="2527"/>
                  </a:lnTo>
                  <a:lnTo>
                    <a:pt x="205" y="4670"/>
                  </a:lnTo>
                  <a:lnTo>
                    <a:pt x="180" y="4721"/>
                  </a:lnTo>
                  <a:lnTo>
                    <a:pt x="128" y="4772"/>
                  </a:lnTo>
                  <a:lnTo>
                    <a:pt x="52" y="4798"/>
                  </a:lnTo>
                  <a:lnTo>
                    <a:pt x="843" y="4798"/>
                  </a:lnTo>
                  <a:lnTo>
                    <a:pt x="894" y="4772"/>
                  </a:lnTo>
                  <a:lnTo>
                    <a:pt x="945" y="4721"/>
                  </a:lnTo>
                  <a:lnTo>
                    <a:pt x="996" y="4670"/>
                  </a:lnTo>
                  <a:lnTo>
                    <a:pt x="2221" y="2527"/>
                  </a:lnTo>
                  <a:lnTo>
                    <a:pt x="2246" y="2476"/>
                  </a:lnTo>
                  <a:lnTo>
                    <a:pt x="2246" y="2399"/>
                  </a:lnTo>
                  <a:lnTo>
                    <a:pt x="2246" y="2348"/>
                  </a:lnTo>
                  <a:lnTo>
                    <a:pt x="2221" y="2272"/>
                  </a:lnTo>
                  <a:lnTo>
                    <a:pt x="996" y="128"/>
                  </a:lnTo>
                  <a:lnTo>
                    <a:pt x="945" y="77"/>
                  </a:lnTo>
                  <a:lnTo>
                    <a:pt x="894" y="26"/>
                  </a:lnTo>
                  <a:lnTo>
                    <a:pt x="843" y="26"/>
                  </a:lnTo>
                  <a:lnTo>
                    <a:pt x="766" y="1"/>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444;p73">
              <a:extLst>
                <a:ext uri="{FF2B5EF4-FFF2-40B4-BE49-F238E27FC236}">
                  <a16:creationId xmlns:a16="http://schemas.microsoft.com/office/drawing/2014/main" id="{44EC397A-CE8A-47C5-889C-658818C51397}"/>
                </a:ext>
              </a:extLst>
            </p:cNvPr>
            <p:cNvSpPr/>
            <p:nvPr/>
          </p:nvSpPr>
          <p:spPr>
            <a:xfrm>
              <a:off x="2697825" y="1415225"/>
              <a:ext cx="56150" cy="119950"/>
            </a:xfrm>
            <a:custGeom>
              <a:avLst/>
              <a:gdLst/>
              <a:ahLst/>
              <a:cxnLst/>
              <a:rect l="l" t="t" r="r" b="b"/>
              <a:pathLst>
                <a:path w="2246" h="4798" extrusionOk="0">
                  <a:moveTo>
                    <a:pt x="0" y="0"/>
                  </a:moveTo>
                  <a:lnTo>
                    <a:pt x="51" y="26"/>
                  </a:lnTo>
                  <a:lnTo>
                    <a:pt x="102" y="51"/>
                  </a:lnTo>
                  <a:lnTo>
                    <a:pt x="154" y="77"/>
                  </a:lnTo>
                  <a:lnTo>
                    <a:pt x="205" y="128"/>
                  </a:lnTo>
                  <a:lnTo>
                    <a:pt x="1455" y="2271"/>
                  </a:lnTo>
                  <a:lnTo>
                    <a:pt x="1480" y="2348"/>
                  </a:lnTo>
                  <a:lnTo>
                    <a:pt x="1480" y="2399"/>
                  </a:lnTo>
                  <a:lnTo>
                    <a:pt x="1480" y="2475"/>
                  </a:lnTo>
                  <a:lnTo>
                    <a:pt x="1455" y="2526"/>
                  </a:lnTo>
                  <a:lnTo>
                    <a:pt x="205" y="4670"/>
                  </a:lnTo>
                  <a:lnTo>
                    <a:pt x="154" y="4721"/>
                  </a:lnTo>
                  <a:lnTo>
                    <a:pt x="102" y="4772"/>
                  </a:lnTo>
                  <a:lnTo>
                    <a:pt x="51" y="4797"/>
                  </a:lnTo>
                  <a:lnTo>
                    <a:pt x="817" y="4797"/>
                  </a:lnTo>
                  <a:lnTo>
                    <a:pt x="893" y="4772"/>
                  </a:lnTo>
                  <a:lnTo>
                    <a:pt x="945" y="4721"/>
                  </a:lnTo>
                  <a:lnTo>
                    <a:pt x="970" y="4670"/>
                  </a:lnTo>
                  <a:lnTo>
                    <a:pt x="2220" y="2526"/>
                  </a:lnTo>
                  <a:lnTo>
                    <a:pt x="2246" y="2475"/>
                  </a:lnTo>
                  <a:lnTo>
                    <a:pt x="2246" y="2399"/>
                  </a:lnTo>
                  <a:lnTo>
                    <a:pt x="2246" y="2348"/>
                  </a:lnTo>
                  <a:lnTo>
                    <a:pt x="2220" y="2271"/>
                  </a:lnTo>
                  <a:lnTo>
                    <a:pt x="970" y="128"/>
                  </a:lnTo>
                  <a:lnTo>
                    <a:pt x="945" y="77"/>
                  </a:lnTo>
                  <a:lnTo>
                    <a:pt x="893" y="51"/>
                  </a:lnTo>
                  <a:lnTo>
                    <a:pt x="817" y="26"/>
                  </a:lnTo>
                  <a:lnTo>
                    <a:pt x="766"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445;p73">
              <a:extLst>
                <a:ext uri="{FF2B5EF4-FFF2-40B4-BE49-F238E27FC236}">
                  <a16:creationId xmlns:a16="http://schemas.microsoft.com/office/drawing/2014/main" id="{74AD383C-D71B-41E3-BCAB-8BA537A1C405}"/>
                </a:ext>
              </a:extLst>
            </p:cNvPr>
            <p:cNvSpPr/>
            <p:nvPr/>
          </p:nvSpPr>
          <p:spPr>
            <a:xfrm>
              <a:off x="2697825" y="1554925"/>
              <a:ext cx="56150" cy="119950"/>
            </a:xfrm>
            <a:custGeom>
              <a:avLst/>
              <a:gdLst/>
              <a:ahLst/>
              <a:cxnLst/>
              <a:rect l="l" t="t" r="r" b="b"/>
              <a:pathLst>
                <a:path w="2246" h="4798" extrusionOk="0">
                  <a:moveTo>
                    <a:pt x="0" y="0"/>
                  </a:moveTo>
                  <a:lnTo>
                    <a:pt x="51" y="26"/>
                  </a:lnTo>
                  <a:lnTo>
                    <a:pt x="102" y="51"/>
                  </a:lnTo>
                  <a:lnTo>
                    <a:pt x="154" y="77"/>
                  </a:lnTo>
                  <a:lnTo>
                    <a:pt x="205" y="128"/>
                  </a:lnTo>
                  <a:lnTo>
                    <a:pt x="1455" y="2297"/>
                  </a:lnTo>
                  <a:lnTo>
                    <a:pt x="1480" y="2348"/>
                  </a:lnTo>
                  <a:lnTo>
                    <a:pt x="1480" y="2399"/>
                  </a:lnTo>
                  <a:lnTo>
                    <a:pt x="1480" y="2475"/>
                  </a:lnTo>
                  <a:lnTo>
                    <a:pt x="1455" y="2526"/>
                  </a:lnTo>
                  <a:lnTo>
                    <a:pt x="205" y="4695"/>
                  </a:lnTo>
                  <a:lnTo>
                    <a:pt x="154" y="4721"/>
                  </a:lnTo>
                  <a:lnTo>
                    <a:pt x="102" y="4772"/>
                  </a:lnTo>
                  <a:lnTo>
                    <a:pt x="51" y="4797"/>
                  </a:lnTo>
                  <a:lnTo>
                    <a:pt x="817" y="4797"/>
                  </a:lnTo>
                  <a:lnTo>
                    <a:pt x="893" y="4772"/>
                  </a:lnTo>
                  <a:lnTo>
                    <a:pt x="945" y="4721"/>
                  </a:lnTo>
                  <a:lnTo>
                    <a:pt x="970" y="4695"/>
                  </a:lnTo>
                  <a:lnTo>
                    <a:pt x="2220" y="2526"/>
                  </a:lnTo>
                  <a:lnTo>
                    <a:pt x="2246" y="2475"/>
                  </a:lnTo>
                  <a:lnTo>
                    <a:pt x="2246" y="2399"/>
                  </a:lnTo>
                  <a:lnTo>
                    <a:pt x="2246" y="2348"/>
                  </a:lnTo>
                  <a:lnTo>
                    <a:pt x="2220" y="2297"/>
                  </a:lnTo>
                  <a:lnTo>
                    <a:pt x="970" y="128"/>
                  </a:lnTo>
                  <a:lnTo>
                    <a:pt x="945" y="77"/>
                  </a:lnTo>
                  <a:lnTo>
                    <a:pt x="893" y="51"/>
                  </a:lnTo>
                  <a:lnTo>
                    <a:pt x="817" y="26"/>
                  </a:lnTo>
                  <a:lnTo>
                    <a:pt x="766" y="0"/>
                  </a:lnTo>
                  <a:close/>
                </a:path>
              </a:pathLst>
            </a:custGeom>
            <a:solidFill>
              <a:srgbClr val="8DA6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446;p73">
              <a:extLst>
                <a:ext uri="{FF2B5EF4-FFF2-40B4-BE49-F238E27FC236}">
                  <a16:creationId xmlns:a16="http://schemas.microsoft.com/office/drawing/2014/main" id="{7E839FC9-01F0-4069-9463-6FAF2B9F0DD6}"/>
                </a:ext>
              </a:extLst>
            </p:cNvPr>
            <p:cNvSpPr/>
            <p:nvPr/>
          </p:nvSpPr>
          <p:spPr>
            <a:xfrm>
              <a:off x="2697825" y="1277450"/>
              <a:ext cx="56150" cy="119925"/>
            </a:xfrm>
            <a:custGeom>
              <a:avLst/>
              <a:gdLst/>
              <a:ahLst/>
              <a:cxnLst/>
              <a:rect l="l" t="t" r="r" b="b"/>
              <a:pathLst>
                <a:path w="2246" h="4797" extrusionOk="0">
                  <a:moveTo>
                    <a:pt x="0" y="0"/>
                  </a:moveTo>
                  <a:lnTo>
                    <a:pt x="51" y="26"/>
                  </a:lnTo>
                  <a:lnTo>
                    <a:pt x="102" y="51"/>
                  </a:lnTo>
                  <a:lnTo>
                    <a:pt x="154" y="77"/>
                  </a:lnTo>
                  <a:lnTo>
                    <a:pt x="205" y="128"/>
                  </a:lnTo>
                  <a:lnTo>
                    <a:pt x="1455" y="2271"/>
                  </a:lnTo>
                  <a:lnTo>
                    <a:pt x="1480" y="2347"/>
                  </a:lnTo>
                  <a:lnTo>
                    <a:pt x="1480" y="2398"/>
                  </a:lnTo>
                  <a:lnTo>
                    <a:pt x="1480" y="2475"/>
                  </a:lnTo>
                  <a:lnTo>
                    <a:pt x="1455" y="2526"/>
                  </a:lnTo>
                  <a:lnTo>
                    <a:pt x="205" y="4669"/>
                  </a:lnTo>
                  <a:lnTo>
                    <a:pt x="154" y="4720"/>
                  </a:lnTo>
                  <a:lnTo>
                    <a:pt x="102" y="4771"/>
                  </a:lnTo>
                  <a:lnTo>
                    <a:pt x="51" y="4797"/>
                  </a:lnTo>
                  <a:lnTo>
                    <a:pt x="817" y="4797"/>
                  </a:lnTo>
                  <a:lnTo>
                    <a:pt x="893" y="4771"/>
                  </a:lnTo>
                  <a:lnTo>
                    <a:pt x="945" y="4720"/>
                  </a:lnTo>
                  <a:lnTo>
                    <a:pt x="970" y="4669"/>
                  </a:lnTo>
                  <a:lnTo>
                    <a:pt x="2220" y="2526"/>
                  </a:lnTo>
                  <a:lnTo>
                    <a:pt x="2246" y="2475"/>
                  </a:lnTo>
                  <a:lnTo>
                    <a:pt x="2246" y="2398"/>
                  </a:lnTo>
                  <a:lnTo>
                    <a:pt x="2246" y="2347"/>
                  </a:lnTo>
                  <a:lnTo>
                    <a:pt x="2220" y="2271"/>
                  </a:lnTo>
                  <a:lnTo>
                    <a:pt x="970" y="128"/>
                  </a:lnTo>
                  <a:lnTo>
                    <a:pt x="945" y="77"/>
                  </a:lnTo>
                  <a:lnTo>
                    <a:pt x="893" y="51"/>
                  </a:lnTo>
                  <a:lnTo>
                    <a:pt x="817" y="26"/>
                  </a:lnTo>
                  <a:lnTo>
                    <a:pt x="7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447;p73">
              <a:extLst>
                <a:ext uri="{FF2B5EF4-FFF2-40B4-BE49-F238E27FC236}">
                  <a16:creationId xmlns:a16="http://schemas.microsoft.com/office/drawing/2014/main" id="{08B1C048-D566-40CE-A27D-87EBA2DFC59D}"/>
                </a:ext>
              </a:extLst>
            </p:cNvPr>
            <p:cNvSpPr/>
            <p:nvPr/>
          </p:nvSpPr>
          <p:spPr>
            <a:xfrm>
              <a:off x="2575975" y="1484125"/>
              <a:ext cx="56800" cy="119925"/>
            </a:xfrm>
            <a:custGeom>
              <a:avLst/>
              <a:gdLst/>
              <a:ahLst/>
              <a:cxnLst/>
              <a:rect l="l" t="t" r="r" b="b"/>
              <a:pathLst>
                <a:path w="2272" h="4797" extrusionOk="0">
                  <a:moveTo>
                    <a:pt x="77" y="0"/>
                  </a:moveTo>
                  <a:lnTo>
                    <a:pt x="129" y="26"/>
                  </a:lnTo>
                  <a:lnTo>
                    <a:pt x="180" y="77"/>
                  </a:lnTo>
                  <a:lnTo>
                    <a:pt x="231" y="128"/>
                  </a:lnTo>
                  <a:lnTo>
                    <a:pt x="1455" y="2271"/>
                  </a:lnTo>
                  <a:lnTo>
                    <a:pt x="1481" y="2322"/>
                  </a:lnTo>
                  <a:lnTo>
                    <a:pt x="1506" y="2398"/>
                  </a:lnTo>
                  <a:lnTo>
                    <a:pt x="1481" y="2450"/>
                  </a:lnTo>
                  <a:lnTo>
                    <a:pt x="1455" y="2526"/>
                  </a:lnTo>
                  <a:lnTo>
                    <a:pt x="231" y="4669"/>
                  </a:lnTo>
                  <a:lnTo>
                    <a:pt x="180" y="4720"/>
                  </a:lnTo>
                  <a:lnTo>
                    <a:pt x="129" y="4746"/>
                  </a:lnTo>
                  <a:lnTo>
                    <a:pt x="77" y="4771"/>
                  </a:lnTo>
                  <a:lnTo>
                    <a:pt x="1" y="4797"/>
                  </a:lnTo>
                  <a:lnTo>
                    <a:pt x="792" y="4797"/>
                  </a:lnTo>
                  <a:lnTo>
                    <a:pt x="843" y="4771"/>
                  </a:lnTo>
                  <a:lnTo>
                    <a:pt x="894" y="4746"/>
                  </a:lnTo>
                  <a:lnTo>
                    <a:pt x="945" y="4720"/>
                  </a:lnTo>
                  <a:lnTo>
                    <a:pt x="996" y="4669"/>
                  </a:lnTo>
                  <a:lnTo>
                    <a:pt x="2246" y="2526"/>
                  </a:lnTo>
                  <a:lnTo>
                    <a:pt x="2272" y="2450"/>
                  </a:lnTo>
                  <a:lnTo>
                    <a:pt x="2272" y="2398"/>
                  </a:lnTo>
                  <a:lnTo>
                    <a:pt x="2272" y="2322"/>
                  </a:lnTo>
                  <a:lnTo>
                    <a:pt x="2246" y="2271"/>
                  </a:lnTo>
                  <a:lnTo>
                    <a:pt x="996" y="128"/>
                  </a:lnTo>
                  <a:lnTo>
                    <a:pt x="945" y="77"/>
                  </a:lnTo>
                  <a:lnTo>
                    <a:pt x="894" y="26"/>
                  </a:lnTo>
                  <a:lnTo>
                    <a:pt x="843" y="0"/>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448;p73">
              <a:extLst>
                <a:ext uri="{FF2B5EF4-FFF2-40B4-BE49-F238E27FC236}">
                  <a16:creationId xmlns:a16="http://schemas.microsoft.com/office/drawing/2014/main" id="{03E87E3A-99F8-4EDC-A713-A7754F57A55A}"/>
                </a:ext>
              </a:extLst>
            </p:cNvPr>
            <p:cNvSpPr/>
            <p:nvPr/>
          </p:nvSpPr>
          <p:spPr>
            <a:xfrm>
              <a:off x="2528775" y="1531325"/>
              <a:ext cx="12800" cy="12775"/>
            </a:xfrm>
            <a:custGeom>
              <a:avLst/>
              <a:gdLst/>
              <a:ahLst/>
              <a:cxnLst/>
              <a:rect l="l" t="t" r="r" b="b"/>
              <a:pathLst>
                <a:path w="512" h="511" extrusionOk="0">
                  <a:moveTo>
                    <a:pt x="256" y="0"/>
                  </a:moveTo>
                  <a:lnTo>
                    <a:pt x="154" y="26"/>
                  </a:lnTo>
                  <a:lnTo>
                    <a:pt x="77" y="77"/>
                  </a:lnTo>
                  <a:lnTo>
                    <a:pt x="26" y="153"/>
                  </a:lnTo>
                  <a:lnTo>
                    <a:pt x="1" y="255"/>
                  </a:lnTo>
                  <a:lnTo>
                    <a:pt x="26" y="357"/>
                  </a:lnTo>
                  <a:lnTo>
                    <a:pt x="77" y="434"/>
                  </a:lnTo>
                  <a:lnTo>
                    <a:pt x="154" y="485"/>
                  </a:lnTo>
                  <a:lnTo>
                    <a:pt x="256" y="510"/>
                  </a:lnTo>
                  <a:lnTo>
                    <a:pt x="358" y="485"/>
                  </a:lnTo>
                  <a:lnTo>
                    <a:pt x="435" y="434"/>
                  </a:lnTo>
                  <a:lnTo>
                    <a:pt x="486" y="357"/>
                  </a:lnTo>
                  <a:lnTo>
                    <a:pt x="511" y="255"/>
                  </a:lnTo>
                  <a:lnTo>
                    <a:pt x="486" y="153"/>
                  </a:lnTo>
                  <a:lnTo>
                    <a:pt x="435" y="77"/>
                  </a:lnTo>
                  <a:lnTo>
                    <a:pt x="358" y="26"/>
                  </a:lnTo>
                  <a:lnTo>
                    <a:pt x="256" y="0"/>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449;p73">
              <a:extLst>
                <a:ext uri="{FF2B5EF4-FFF2-40B4-BE49-F238E27FC236}">
                  <a16:creationId xmlns:a16="http://schemas.microsoft.com/office/drawing/2014/main" id="{48233F7F-CF93-49D7-A60B-BB19A234F3CA}"/>
                </a:ext>
              </a:extLst>
            </p:cNvPr>
            <p:cNvSpPr/>
            <p:nvPr/>
          </p:nvSpPr>
          <p:spPr>
            <a:xfrm>
              <a:off x="2547275" y="1507725"/>
              <a:ext cx="12800" cy="13400"/>
            </a:xfrm>
            <a:custGeom>
              <a:avLst/>
              <a:gdLst/>
              <a:ahLst/>
              <a:cxnLst/>
              <a:rect l="l" t="t" r="r" b="b"/>
              <a:pathLst>
                <a:path w="512" h="536" extrusionOk="0">
                  <a:moveTo>
                    <a:pt x="256" y="0"/>
                  </a:moveTo>
                  <a:lnTo>
                    <a:pt x="154" y="26"/>
                  </a:lnTo>
                  <a:lnTo>
                    <a:pt x="77" y="77"/>
                  </a:lnTo>
                  <a:lnTo>
                    <a:pt x="26" y="179"/>
                  </a:lnTo>
                  <a:lnTo>
                    <a:pt x="1" y="281"/>
                  </a:lnTo>
                  <a:lnTo>
                    <a:pt x="26" y="357"/>
                  </a:lnTo>
                  <a:lnTo>
                    <a:pt x="77" y="459"/>
                  </a:lnTo>
                  <a:lnTo>
                    <a:pt x="154" y="510"/>
                  </a:lnTo>
                  <a:lnTo>
                    <a:pt x="256" y="536"/>
                  </a:lnTo>
                  <a:lnTo>
                    <a:pt x="358" y="510"/>
                  </a:lnTo>
                  <a:lnTo>
                    <a:pt x="434" y="459"/>
                  </a:lnTo>
                  <a:lnTo>
                    <a:pt x="511" y="357"/>
                  </a:lnTo>
                  <a:lnTo>
                    <a:pt x="511" y="281"/>
                  </a:lnTo>
                  <a:lnTo>
                    <a:pt x="511" y="179"/>
                  </a:lnTo>
                  <a:lnTo>
                    <a:pt x="434" y="77"/>
                  </a:lnTo>
                  <a:lnTo>
                    <a:pt x="358" y="26"/>
                  </a:lnTo>
                  <a:lnTo>
                    <a:pt x="256" y="0"/>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450;p73">
              <a:extLst>
                <a:ext uri="{FF2B5EF4-FFF2-40B4-BE49-F238E27FC236}">
                  <a16:creationId xmlns:a16="http://schemas.microsoft.com/office/drawing/2014/main" id="{1768D779-E932-4180-8D0C-EB79AD4DC02E}"/>
                </a:ext>
              </a:extLst>
            </p:cNvPr>
            <p:cNvSpPr/>
            <p:nvPr/>
          </p:nvSpPr>
          <p:spPr>
            <a:xfrm>
              <a:off x="2817750" y="1369925"/>
              <a:ext cx="12775" cy="13425"/>
            </a:xfrm>
            <a:custGeom>
              <a:avLst/>
              <a:gdLst/>
              <a:ahLst/>
              <a:cxnLst/>
              <a:rect l="l" t="t" r="r" b="b"/>
              <a:pathLst>
                <a:path w="511" h="537" extrusionOk="0">
                  <a:moveTo>
                    <a:pt x="256" y="1"/>
                  </a:moveTo>
                  <a:lnTo>
                    <a:pt x="153" y="26"/>
                  </a:lnTo>
                  <a:lnTo>
                    <a:pt x="77" y="77"/>
                  </a:lnTo>
                  <a:lnTo>
                    <a:pt x="26" y="179"/>
                  </a:lnTo>
                  <a:lnTo>
                    <a:pt x="0" y="281"/>
                  </a:lnTo>
                  <a:lnTo>
                    <a:pt x="26" y="358"/>
                  </a:lnTo>
                  <a:lnTo>
                    <a:pt x="77" y="460"/>
                  </a:lnTo>
                  <a:lnTo>
                    <a:pt x="153" y="511"/>
                  </a:lnTo>
                  <a:lnTo>
                    <a:pt x="256" y="537"/>
                  </a:lnTo>
                  <a:lnTo>
                    <a:pt x="358" y="511"/>
                  </a:lnTo>
                  <a:lnTo>
                    <a:pt x="434" y="460"/>
                  </a:lnTo>
                  <a:lnTo>
                    <a:pt x="485" y="358"/>
                  </a:lnTo>
                  <a:lnTo>
                    <a:pt x="511" y="281"/>
                  </a:lnTo>
                  <a:lnTo>
                    <a:pt x="485" y="179"/>
                  </a:lnTo>
                  <a:lnTo>
                    <a:pt x="434" y="77"/>
                  </a:lnTo>
                  <a:lnTo>
                    <a:pt x="358" y="26"/>
                  </a:lnTo>
                  <a:lnTo>
                    <a:pt x="256" y="1"/>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451;p73">
              <a:extLst>
                <a:ext uri="{FF2B5EF4-FFF2-40B4-BE49-F238E27FC236}">
                  <a16:creationId xmlns:a16="http://schemas.microsoft.com/office/drawing/2014/main" id="{E92F03E9-29E1-4DAC-AA84-86763E2A5312}"/>
                </a:ext>
              </a:extLst>
            </p:cNvPr>
            <p:cNvSpPr/>
            <p:nvPr/>
          </p:nvSpPr>
          <p:spPr>
            <a:xfrm>
              <a:off x="2706750" y="1477725"/>
              <a:ext cx="12775" cy="12800"/>
            </a:xfrm>
            <a:custGeom>
              <a:avLst/>
              <a:gdLst/>
              <a:ahLst/>
              <a:cxnLst/>
              <a:rect l="l" t="t" r="r" b="b"/>
              <a:pathLst>
                <a:path w="511" h="512" extrusionOk="0">
                  <a:moveTo>
                    <a:pt x="256" y="1"/>
                  </a:moveTo>
                  <a:lnTo>
                    <a:pt x="154" y="26"/>
                  </a:lnTo>
                  <a:lnTo>
                    <a:pt x="77" y="77"/>
                  </a:lnTo>
                  <a:lnTo>
                    <a:pt x="26" y="154"/>
                  </a:lnTo>
                  <a:lnTo>
                    <a:pt x="1" y="256"/>
                  </a:lnTo>
                  <a:lnTo>
                    <a:pt x="26" y="358"/>
                  </a:lnTo>
                  <a:lnTo>
                    <a:pt x="77" y="435"/>
                  </a:lnTo>
                  <a:lnTo>
                    <a:pt x="154" y="486"/>
                  </a:lnTo>
                  <a:lnTo>
                    <a:pt x="256" y="511"/>
                  </a:lnTo>
                  <a:lnTo>
                    <a:pt x="358" y="486"/>
                  </a:lnTo>
                  <a:lnTo>
                    <a:pt x="434" y="435"/>
                  </a:lnTo>
                  <a:lnTo>
                    <a:pt x="485" y="358"/>
                  </a:lnTo>
                  <a:lnTo>
                    <a:pt x="511" y="256"/>
                  </a:lnTo>
                  <a:lnTo>
                    <a:pt x="485" y="154"/>
                  </a:lnTo>
                  <a:lnTo>
                    <a:pt x="434" y="77"/>
                  </a:lnTo>
                  <a:lnTo>
                    <a:pt x="358" y="26"/>
                  </a:lnTo>
                  <a:lnTo>
                    <a:pt x="256"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452;p73">
              <a:extLst>
                <a:ext uri="{FF2B5EF4-FFF2-40B4-BE49-F238E27FC236}">
                  <a16:creationId xmlns:a16="http://schemas.microsoft.com/office/drawing/2014/main" id="{A3A99DE1-3CEC-4D43-97E5-29E71C2D86A6}"/>
                </a:ext>
              </a:extLst>
            </p:cNvPr>
            <p:cNvSpPr/>
            <p:nvPr/>
          </p:nvSpPr>
          <p:spPr>
            <a:xfrm>
              <a:off x="2702300" y="1452225"/>
              <a:ext cx="12775" cy="12775"/>
            </a:xfrm>
            <a:custGeom>
              <a:avLst/>
              <a:gdLst/>
              <a:ahLst/>
              <a:cxnLst/>
              <a:rect l="l" t="t" r="r" b="b"/>
              <a:pathLst>
                <a:path w="511" h="511" extrusionOk="0">
                  <a:moveTo>
                    <a:pt x="255" y="0"/>
                  </a:moveTo>
                  <a:lnTo>
                    <a:pt x="153" y="26"/>
                  </a:lnTo>
                  <a:lnTo>
                    <a:pt x="77" y="77"/>
                  </a:lnTo>
                  <a:lnTo>
                    <a:pt x="26" y="153"/>
                  </a:lnTo>
                  <a:lnTo>
                    <a:pt x="0" y="255"/>
                  </a:lnTo>
                  <a:lnTo>
                    <a:pt x="26" y="357"/>
                  </a:lnTo>
                  <a:lnTo>
                    <a:pt x="77" y="434"/>
                  </a:lnTo>
                  <a:lnTo>
                    <a:pt x="153" y="485"/>
                  </a:lnTo>
                  <a:lnTo>
                    <a:pt x="255" y="511"/>
                  </a:lnTo>
                  <a:lnTo>
                    <a:pt x="357" y="485"/>
                  </a:lnTo>
                  <a:lnTo>
                    <a:pt x="434" y="434"/>
                  </a:lnTo>
                  <a:lnTo>
                    <a:pt x="485" y="357"/>
                  </a:lnTo>
                  <a:lnTo>
                    <a:pt x="510" y="255"/>
                  </a:lnTo>
                  <a:lnTo>
                    <a:pt x="485" y="153"/>
                  </a:lnTo>
                  <a:lnTo>
                    <a:pt x="434" y="77"/>
                  </a:lnTo>
                  <a:lnTo>
                    <a:pt x="357" y="26"/>
                  </a:lnTo>
                  <a:lnTo>
                    <a:pt x="255"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03335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04"/>
        <p:cNvGrpSpPr/>
        <p:nvPr/>
      </p:nvGrpSpPr>
      <p:grpSpPr>
        <a:xfrm>
          <a:off x="0" y="0"/>
          <a:ext cx="0" cy="0"/>
          <a:chOff x="0" y="0"/>
          <a:chExt cx="0" cy="0"/>
        </a:xfrm>
      </p:grpSpPr>
      <p:sp>
        <p:nvSpPr>
          <p:cNvPr id="2505" name="Google Shape;2505;p41"/>
          <p:cNvSpPr txBox="1">
            <a:spLocks noGrp="1"/>
          </p:cNvSpPr>
          <p:nvPr>
            <p:ph type="title"/>
          </p:nvPr>
        </p:nvSpPr>
        <p:spPr>
          <a:xfrm>
            <a:off x="3064711" y="2068606"/>
            <a:ext cx="5753974"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Nunito Black" pitchFamily="2" charset="-93"/>
              </a:rPr>
              <a:t>Tổng kết</a:t>
            </a:r>
            <a:endParaRPr>
              <a:latin typeface="Nunito Black" pitchFamily="2" charset="-93"/>
            </a:endParaRPr>
          </a:p>
        </p:txBody>
      </p:sp>
      <p:sp>
        <p:nvSpPr>
          <p:cNvPr id="2507" name="Google Shape;2507;p41"/>
          <p:cNvSpPr/>
          <p:nvPr/>
        </p:nvSpPr>
        <p:spPr>
          <a:xfrm>
            <a:off x="1869751" y="2066860"/>
            <a:ext cx="1009800" cy="10098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1"/>
          <p:cNvSpPr txBox="1">
            <a:spLocks noGrp="1"/>
          </p:cNvSpPr>
          <p:nvPr>
            <p:ph type="title" idx="2"/>
          </p:nvPr>
        </p:nvSpPr>
        <p:spPr>
          <a:xfrm>
            <a:off x="1871696" y="2068809"/>
            <a:ext cx="1005900" cy="100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07</a:t>
            </a:r>
            <a:endParaRPr/>
          </a:p>
        </p:txBody>
      </p:sp>
      <p:grpSp>
        <p:nvGrpSpPr>
          <p:cNvPr id="2509" name="Google Shape;2509;p41"/>
          <p:cNvGrpSpPr/>
          <p:nvPr/>
        </p:nvGrpSpPr>
        <p:grpSpPr>
          <a:xfrm>
            <a:off x="1391453" y="2749279"/>
            <a:ext cx="749848" cy="1182972"/>
            <a:chOff x="1527950" y="2052325"/>
            <a:chExt cx="440750" cy="695375"/>
          </a:xfrm>
        </p:grpSpPr>
        <p:sp>
          <p:nvSpPr>
            <p:cNvPr id="2510" name="Google Shape;2510;p41"/>
            <p:cNvSpPr/>
            <p:nvPr/>
          </p:nvSpPr>
          <p:spPr>
            <a:xfrm>
              <a:off x="1542225" y="2609300"/>
              <a:ext cx="411700" cy="138400"/>
            </a:xfrm>
            <a:custGeom>
              <a:avLst/>
              <a:gdLst/>
              <a:ahLst/>
              <a:cxnLst/>
              <a:rect l="l" t="t" r="r" b="b"/>
              <a:pathLst>
                <a:path w="16468" h="5536" extrusionOk="0">
                  <a:moveTo>
                    <a:pt x="7407" y="0"/>
                  </a:moveTo>
                  <a:lnTo>
                    <a:pt x="6579" y="39"/>
                  </a:lnTo>
                  <a:lnTo>
                    <a:pt x="5792" y="118"/>
                  </a:lnTo>
                  <a:lnTo>
                    <a:pt x="5043" y="217"/>
                  </a:lnTo>
                  <a:lnTo>
                    <a:pt x="4314" y="315"/>
                  </a:lnTo>
                  <a:lnTo>
                    <a:pt x="3644" y="473"/>
                  </a:lnTo>
                  <a:lnTo>
                    <a:pt x="2994" y="630"/>
                  </a:lnTo>
                  <a:lnTo>
                    <a:pt x="2423" y="808"/>
                  </a:lnTo>
                  <a:lnTo>
                    <a:pt x="1891" y="1005"/>
                  </a:lnTo>
                  <a:lnTo>
                    <a:pt x="1419" y="1221"/>
                  </a:lnTo>
                  <a:lnTo>
                    <a:pt x="1005" y="1438"/>
                  </a:lnTo>
                  <a:lnTo>
                    <a:pt x="828" y="1556"/>
                  </a:lnTo>
                  <a:lnTo>
                    <a:pt x="650" y="1674"/>
                  </a:lnTo>
                  <a:lnTo>
                    <a:pt x="512" y="1812"/>
                  </a:lnTo>
                  <a:lnTo>
                    <a:pt x="375" y="1931"/>
                  </a:lnTo>
                  <a:lnTo>
                    <a:pt x="276" y="2068"/>
                  </a:lnTo>
                  <a:lnTo>
                    <a:pt x="178" y="2206"/>
                  </a:lnTo>
                  <a:lnTo>
                    <a:pt x="99" y="2344"/>
                  </a:lnTo>
                  <a:lnTo>
                    <a:pt x="59" y="2482"/>
                  </a:lnTo>
                  <a:lnTo>
                    <a:pt x="20" y="2620"/>
                  </a:lnTo>
                  <a:lnTo>
                    <a:pt x="0" y="2758"/>
                  </a:lnTo>
                  <a:lnTo>
                    <a:pt x="20" y="2896"/>
                  </a:lnTo>
                  <a:lnTo>
                    <a:pt x="59" y="3053"/>
                  </a:lnTo>
                  <a:lnTo>
                    <a:pt x="99" y="3191"/>
                  </a:lnTo>
                  <a:lnTo>
                    <a:pt x="178" y="3329"/>
                  </a:lnTo>
                  <a:lnTo>
                    <a:pt x="276" y="3447"/>
                  </a:lnTo>
                  <a:lnTo>
                    <a:pt x="375" y="3585"/>
                  </a:lnTo>
                  <a:lnTo>
                    <a:pt x="512" y="3723"/>
                  </a:lnTo>
                  <a:lnTo>
                    <a:pt x="650" y="3841"/>
                  </a:lnTo>
                  <a:lnTo>
                    <a:pt x="828" y="3959"/>
                  </a:lnTo>
                  <a:lnTo>
                    <a:pt x="1005" y="4078"/>
                  </a:lnTo>
                  <a:lnTo>
                    <a:pt x="1419" y="4314"/>
                  </a:lnTo>
                  <a:lnTo>
                    <a:pt x="1891" y="4531"/>
                  </a:lnTo>
                  <a:lnTo>
                    <a:pt x="2423" y="4728"/>
                  </a:lnTo>
                  <a:lnTo>
                    <a:pt x="2994" y="4905"/>
                  </a:lnTo>
                  <a:lnTo>
                    <a:pt x="3644" y="5063"/>
                  </a:lnTo>
                  <a:lnTo>
                    <a:pt x="4314" y="5200"/>
                  </a:lnTo>
                  <a:lnTo>
                    <a:pt x="5043" y="5319"/>
                  </a:lnTo>
                  <a:lnTo>
                    <a:pt x="5792" y="5417"/>
                  </a:lnTo>
                  <a:lnTo>
                    <a:pt x="6579" y="5476"/>
                  </a:lnTo>
                  <a:lnTo>
                    <a:pt x="7407" y="5516"/>
                  </a:lnTo>
                  <a:lnTo>
                    <a:pt x="8234" y="5535"/>
                  </a:lnTo>
                  <a:lnTo>
                    <a:pt x="9081" y="5516"/>
                  </a:lnTo>
                  <a:lnTo>
                    <a:pt x="9908" y="5476"/>
                  </a:lnTo>
                  <a:lnTo>
                    <a:pt x="10696" y="5417"/>
                  </a:lnTo>
                  <a:lnTo>
                    <a:pt x="11445" y="5319"/>
                  </a:lnTo>
                  <a:lnTo>
                    <a:pt x="12174" y="5200"/>
                  </a:lnTo>
                  <a:lnTo>
                    <a:pt x="12843" y="5063"/>
                  </a:lnTo>
                  <a:lnTo>
                    <a:pt x="13474" y="4905"/>
                  </a:lnTo>
                  <a:lnTo>
                    <a:pt x="14065" y="4728"/>
                  </a:lnTo>
                  <a:lnTo>
                    <a:pt x="14597" y="4531"/>
                  </a:lnTo>
                  <a:lnTo>
                    <a:pt x="15069" y="4314"/>
                  </a:lnTo>
                  <a:lnTo>
                    <a:pt x="15483" y="4078"/>
                  </a:lnTo>
                  <a:lnTo>
                    <a:pt x="15660" y="3959"/>
                  </a:lnTo>
                  <a:lnTo>
                    <a:pt x="15818" y="3841"/>
                  </a:lnTo>
                  <a:lnTo>
                    <a:pt x="15975" y="3723"/>
                  </a:lnTo>
                  <a:lnTo>
                    <a:pt x="16094" y="3585"/>
                  </a:lnTo>
                  <a:lnTo>
                    <a:pt x="16212" y="3447"/>
                  </a:lnTo>
                  <a:lnTo>
                    <a:pt x="16310" y="3329"/>
                  </a:lnTo>
                  <a:lnTo>
                    <a:pt x="16369" y="3191"/>
                  </a:lnTo>
                  <a:lnTo>
                    <a:pt x="16429" y="3053"/>
                  </a:lnTo>
                  <a:lnTo>
                    <a:pt x="16468" y="2896"/>
                  </a:lnTo>
                  <a:lnTo>
                    <a:pt x="16468" y="2758"/>
                  </a:lnTo>
                  <a:lnTo>
                    <a:pt x="16468" y="2620"/>
                  </a:lnTo>
                  <a:lnTo>
                    <a:pt x="16429" y="2482"/>
                  </a:lnTo>
                  <a:lnTo>
                    <a:pt x="16369" y="2344"/>
                  </a:lnTo>
                  <a:lnTo>
                    <a:pt x="16310" y="2206"/>
                  </a:lnTo>
                  <a:lnTo>
                    <a:pt x="16212" y="2068"/>
                  </a:lnTo>
                  <a:lnTo>
                    <a:pt x="16094" y="1931"/>
                  </a:lnTo>
                  <a:lnTo>
                    <a:pt x="15975" y="1812"/>
                  </a:lnTo>
                  <a:lnTo>
                    <a:pt x="15818" y="1674"/>
                  </a:lnTo>
                  <a:lnTo>
                    <a:pt x="15660" y="1556"/>
                  </a:lnTo>
                  <a:lnTo>
                    <a:pt x="15483" y="1438"/>
                  </a:lnTo>
                  <a:lnTo>
                    <a:pt x="15069" y="1221"/>
                  </a:lnTo>
                  <a:lnTo>
                    <a:pt x="14597" y="1005"/>
                  </a:lnTo>
                  <a:lnTo>
                    <a:pt x="14065" y="808"/>
                  </a:lnTo>
                  <a:lnTo>
                    <a:pt x="13474" y="630"/>
                  </a:lnTo>
                  <a:lnTo>
                    <a:pt x="12843" y="473"/>
                  </a:lnTo>
                  <a:lnTo>
                    <a:pt x="12174" y="315"/>
                  </a:lnTo>
                  <a:lnTo>
                    <a:pt x="11445" y="217"/>
                  </a:lnTo>
                  <a:lnTo>
                    <a:pt x="10696" y="118"/>
                  </a:lnTo>
                  <a:lnTo>
                    <a:pt x="9908" y="39"/>
                  </a:lnTo>
                  <a:lnTo>
                    <a:pt x="9081"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1"/>
            <p:cNvSpPr/>
            <p:nvPr/>
          </p:nvSpPr>
          <p:spPr>
            <a:xfrm>
              <a:off x="1660400" y="2478300"/>
              <a:ext cx="72425" cy="72400"/>
            </a:xfrm>
            <a:custGeom>
              <a:avLst/>
              <a:gdLst/>
              <a:ahLst/>
              <a:cxnLst/>
              <a:rect l="l" t="t" r="r" b="b"/>
              <a:pathLst>
                <a:path w="2897" h="2896" extrusionOk="0">
                  <a:moveTo>
                    <a:pt x="1025" y="0"/>
                  </a:moveTo>
                  <a:lnTo>
                    <a:pt x="946" y="20"/>
                  </a:lnTo>
                  <a:lnTo>
                    <a:pt x="868" y="59"/>
                  </a:lnTo>
                  <a:lnTo>
                    <a:pt x="730" y="138"/>
                  </a:lnTo>
                  <a:lnTo>
                    <a:pt x="454" y="355"/>
                  </a:lnTo>
                  <a:lnTo>
                    <a:pt x="316" y="493"/>
                  </a:lnTo>
                  <a:lnTo>
                    <a:pt x="198" y="650"/>
                  </a:lnTo>
                  <a:lnTo>
                    <a:pt x="119" y="808"/>
                  </a:lnTo>
                  <a:lnTo>
                    <a:pt x="80" y="966"/>
                  </a:lnTo>
                  <a:lnTo>
                    <a:pt x="40" y="1103"/>
                  </a:lnTo>
                  <a:lnTo>
                    <a:pt x="21" y="1222"/>
                  </a:lnTo>
                  <a:lnTo>
                    <a:pt x="1" y="1340"/>
                  </a:lnTo>
                  <a:lnTo>
                    <a:pt x="80" y="1734"/>
                  </a:lnTo>
                  <a:lnTo>
                    <a:pt x="139" y="1931"/>
                  </a:lnTo>
                  <a:lnTo>
                    <a:pt x="218" y="2108"/>
                  </a:lnTo>
                  <a:lnTo>
                    <a:pt x="355" y="2266"/>
                  </a:lnTo>
                  <a:lnTo>
                    <a:pt x="513" y="2423"/>
                  </a:lnTo>
                  <a:lnTo>
                    <a:pt x="671" y="2581"/>
                  </a:lnTo>
                  <a:lnTo>
                    <a:pt x="848" y="2719"/>
                  </a:lnTo>
                  <a:lnTo>
                    <a:pt x="946" y="2758"/>
                  </a:lnTo>
                  <a:lnTo>
                    <a:pt x="1084" y="2817"/>
                  </a:lnTo>
                  <a:lnTo>
                    <a:pt x="1399" y="2857"/>
                  </a:lnTo>
                  <a:lnTo>
                    <a:pt x="1655" y="2876"/>
                  </a:lnTo>
                  <a:lnTo>
                    <a:pt x="1774" y="2896"/>
                  </a:lnTo>
                  <a:lnTo>
                    <a:pt x="1912" y="2857"/>
                  </a:lnTo>
                  <a:lnTo>
                    <a:pt x="2089" y="2798"/>
                  </a:lnTo>
                  <a:lnTo>
                    <a:pt x="2384" y="2620"/>
                  </a:lnTo>
                  <a:lnTo>
                    <a:pt x="2443" y="2581"/>
                  </a:lnTo>
                  <a:lnTo>
                    <a:pt x="2522" y="2502"/>
                  </a:lnTo>
                  <a:lnTo>
                    <a:pt x="2621" y="2344"/>
                  </a:lnTo>
                  <a:lnTo>
                    <a:pt x="2798" y="1950"/>
                  </a:lnTo>
                  <a:lnTo>
                    <a:pt x="2857" y="1753"/>
                  </a:lnTo>
                  <a:lnTo>
                    <a:pt x="2896" y="1557"/>
                  </a:lnTo>
                  <a:lnTo>
                    <a:pt x="2877" y="1360"/>
                  </a:lnTo>
                  <a:lnTo>
                    <a:pt x="2837" y="1143"/>
                  </a:lnTo>
                  <a:lnTo>
                    <a:pt x="2778" y="946"/>
                  </a:lnTo>
                  <a:lnTo>
                    <a:pt x="2680" y="788"/>
                  </a:lnTo>
                  <a:lnTo>
                    <a:pt x="2542" y="591"/>
                  </a:lnTo>
                  <a:lnTo>
                    <a:pt x="2365" y="394"/>
                  </a:lnTo>
                  <a:lnTo>
                    <a:pt x="2168" y="237"/>
                  </a:lnTo>
                  <a:lnTo>
                    <a:pt x="1971" y="99"/>
                  </a:lnTo>
                  <a:lnTo>
                    <a:pt x="1912" y="79"/>
                  </a:lnTo>
                  <a:lnTo>
                    <a:pt x="1774" y="59"/>
                  </a:lnTo>
                  <a:lnTo>
                    <a:pt x="1458" y="40"/>
                  </a:lnTo>
                  <a:lnTo>
                    <a:pt x="1025" y="0"/>
                  </a:lnTo>
                  <a:close/>
                </a:path>
              </a:pathLst>
            </a:custGeom>
            <a:solidFill>
              <a:srgbClr val="A3C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1"/>
            <p:cNvSpPr/>
            <p:nvPr/>
          </p:nvSpPr>
          <p:spPr>
            <a:xfrm>
              <a:off x="1660400" y="2478300"/>
              <a:ext cx="72425" cy="72400"/>
            </a:xfrm>
            <a:custGeom>
              <a:avLst/>
              <a:gdLst/>
              <a:ahLst/>
              <a:cxnLst/>
              <a:rect l="l" t="t" r="r" b="b"/>
              <a:pathLst>
                <a:path w="2897" h="2896" fill="none" extrusionOk="0">
                  <a:moveTo>
                    <a:pt x="848" y="2719"/>
                  </a:moveTo>
                  <a:lnTo>
                    <a:pt x="848" y="2719"/>
                  </a:lnTo>
                  <a:lnTo>
                    <a:pt x="946" y="2758"/>
                  </a:lnTo>
                  <a:lnTo>
                    <a:pt x="1084" y="2817"/>
                  </a:lnTo>
                  <a:lnTo>
                    <a:pt x="1399" y="2857"/>
                  </a:lnTo>
                  <a:lnTo>
                    <a:pt x="1655" y="2876"/>
                  </a:lnTo>
                  <a:lnTo>
                    <a:pt x="1774" y="2896"/>
                  </a:lnTo>
                  <a:lnTo>
                    <a:pt x="1774" y="2896"/>
                  </a:lnTo>
                  <a:lnTo>
                    <a:pt x="1912" y="2857"/>
                  </a:lnTo>
                  <a:lnTo>
                    <a:pt x="2089" y="2798"/>
                  </a:lnTo>
                  <a:lnTo>
                    <a:pt x="2384" y="2620"/>
                  </a:lnTo>
                  <a:lnTo>
                    <a:pt x="2384" y="2620"/>
                  </a:lnTo>
                  <a:lnTo>
                    <a:pt x="2443" y="2581"/>
                  </a:lnTo>
                  <a:lnTo>
                    <a:pt x="2522" y="2502"/>
                  </a:lnTo>
                  <a:lnTo>
                    <a:pt x="2621" y="2344"/>
                  </a:lnTo>
                  <a:lnTo>
                    <a:pt x="2621" y="2344"/>
                  </a:lnTo>
                  <a:lnTo>
                    <a:pt x="2798" y="1950"/>
                  </a:lnTo>
                  <a:lnTo>
                    <a:pt x="2857" y="1753"/>
                  </a:lnTo>
                  <a:lnTo>
                    <a:pt x="2896" y="1557"/>
                  </a:lnTo>
                  <a:lnTo>
                    <a:pt x="2896" y="1557"/>
                  </a:lnTo>
                  <a:lnTo>
                    <a:pt x="2877" y="1360"/>
                  </a:lnTo>
                  <a:lnTo>
                    <a:pt x="2837" y="1143"/>
                  </a:lnTo>
                  <a:lnTo>
                    <a:pt x="2778" y="946"/>
                  </a:lnTo>
                  <a:lnTo>
                    <a:pt x="2680" y="788"/>
                  </a:lnTo>
                  <a:lnTo>
                    <a:pt x="2680" y="788"/>
                  </a:lnTo>
                  <a:lnTo>
                    <a:pt x="2542" y="591"/>
                  </a:lnTo>
                  <a:lnTo>
                    <a:pt x="2365" y="394"/>
                  </a:lnTo>
                  <a:lnTo>
                    <a:pt x="2168" y="237"/>
                  </a:lnTo>
                  <a:lnTo>
                    <a:pt x="1971" y="99"/>
                  </a:lnTo>
                  <a:lnTo>
                    <a:pt x="1971" y="99"/>
                  </a:lnTo>
                  <a:lnTo>
                    <a:pt x="1912" y="79"/>
                  </a:lnTo>
                  <a:lnTo>
                    <a:pt x="1774" y="59"/>
                  </a:lnTo>
                  <a:lnTo>
                    <a:pt x="1458" y="40"/>
                  </a:lnTo>
                  <a:lnTo>
                    <a:pt x="1025" y="0"/>
                  </a:lnTo>
                  <a:lnTo>
                    <a:pt x="1025" y="0"/>
                  </a:lnTo>
                  <a:lnTo>
                    <a:pt x="946" y="20"/>
                  </a:lnTo>
                  <a:lnTo>
                    <a:pt x="868" y="59"/>
                  </a:lnTo>
                  <a:lnTo>
                    <a:pt x="730" y="138"/>
                  </a:lnTo>
                  <a:lnTo>
                    <a:pt x="454" y="355"/>
                  </a:lnTo>
                  <a:lnTo>
                    <a:pt x="454" y="355"/>
                  </a:lnTo>
                  <a:lnTo>
                    <a:pt x="316" y="493"/>
                  </a:lnTo>
                  <a:lnTo>
                    <a:pt x="198" y="650"/>
                  </a:lnTo>
                  <a:lnTo>
                    <a:pt x="119" y="808"/>
                  </a:lnTo>
                  <a:lnTo>
                    <a:pt x="80" y="966"/>
                  </a:lnTo>
                  <a:lnTo>
                    <a:pt x="40" y="1103"/>
                  </a:lnTo>
                  <a:lnTo>
                    <a:pt x="21" y="1222"/>
                  </a:lnTo>
                  <a:lnTo>
                    <a:pt x="1" y="1340"/>
                  </a:lnTo>
                  <a:lnTo>
                    <a:pt x="1" y="1340"/>
                  </a:lnTo>
                  <a:lnTo>
                    <a:pt x="80" y="1734"/>
                  </a:lnTo>
                  <a:lnTo>
                    <a:pt x="139" y="1931"/>
                  </a:lnTo>
                  <a:lnTo>
                    <a:pt x="218" y="2108"/>
                  </a:lnTo>
                  <a:lnTo>
                    <a:pt x="218" y="2108"/>
                  </a:lnTo>
                  <a:lnTo>
                    <a:pt x="355" y="2266"/>
                  </a:lnTo>
                  <a:lnTo>
                    <a:pt x="513" y="2423"/>
                  </a:lnTo>
                  <a:lnTo>
                    <a:pt x="671" y="2581"/>
                  </a:lnTo>
                  <a:lnTo>
                    <a:pt x="848" y="27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1"/>
            <p:cNvSpPr/>
            <p:nvPr/>
          </p:nvSpPr>
          <p:spPr>
            <a:xfrm>
              <a:off x="1527950" y="2249800"/>
              <a:ext cx="440750" cy="440775"/>
            </a:xfrm>
            <a:custGeom>
              <a:avLst/>
              <a:gdLst/>
              <a:ahLst/>
              <a:cxnLst/>
              <a:rect l="l" t="t" r="r" b="b"/>
              <a:pathLst>
                <a:path w="17630" h="17631" extrusionOk="0">
                  <a:moveTo>
                    <a:pt x="92" y="10053"/>
                  </a:moveTo>
                  <a:lnTo>
                    <a:pt x="98" y="10125"/>
                  </a:lnTo>
                  <a:lnTo>
                    <a:pt x="98" y="10106"/>
                  </a:lnTo>
                  <a:lnTo>
                    <a:pt x="92" y="10053"/>
                  </a:lnTo>
                  <a:close/>
                  <a:moveTo>
                    <a:pt x="1536" y="13809"/>
                  </a:moveTo>
                  <a:lnTo>
                    <a:pt x="1674" y="14006"/>
                  </a:lnTo>
                  <a:lnTo>
                    <a:pt x="1623" y="13915"/>
                  </a:lnTo>
                  <a:lnTo>
                    <a:pt x="1623" y="13915"/>
                  </a:lnTo>
                  <a:lnTo>
                    <a:pt x="1536" y="13809"/>
                  </a:lnTo>
                  <a:close/>
                  <a:moveTo>
                    <a:pt x="1674" y="14006"/>
                  </a:moveTo>
                  <a:lnTo>
                    <a:pt x="1891" y="14282"/>
                  </a:lnTo>
                  <a:lnTo>
                    <a:pt x="1891" y="14282"/>
                  </a:lnTo>
                  <a:lnTo>
                    <a:pt x="1832" y="14203"/>
                  </a:lnTo>
                  <a:lnTo>
                    <a:pt x="1812" y="14163"/>
                  </a:lnTo>
                  <a:lnTo>
                    <a:pt x="1773" y="14124"/>
                  </a:lnTo>
                  <a:lnTo>
                    <a:pt x="1674" y="14006"/>
                  </a:lnTo>
                  <a:close/>
                  <a:moveTo>
                    <a:pt x="8510" y="0"/>
                  </a:moveTo>
                  <a:lnTo>
                    <a:pt x="8116" y="20"/>
                  </a:lnTo>
                  <a:lnTo>
                    <a:pt x="8096" y="20"/>
                  </a:lnTo>
                  <a:lnTo>
                    <a:pt x="7741" y="59"/>
                  </a:lnTo>
                  <a:lnTo>
                    <a:pt x="7288" y="138"/>
                  </a:lnTo>
                  <a:lnTo>
                    <a:pt x="7210" y="138"/>
                  </a:lnTo>
                  <a:lnTo>
                    <a:pt x="7150" y="158"/>
                  </a:lnTo>
                  <a:lnTo>
                    <a:pt x="7013" y="178"/>
                  </a:lnTo>
                  <a:lnTo>
                    <a:pt x="7013" y="197"/>
                  </a:lnTo>
                  <a:lnTo>
                    <a:pt x="6776" y="237"/>
                  </a:lnTo>
                  <a:lnTo>
                    <a:pt x="6737" y="256"/>
                  </a:lnTo>
                  <a:lnTo>
                    <a:pt x="6579" y="296"/>
                  </a:lnTo>
                  <a:lnTo>
                    <a:pt x="6441" y="316"/>
                  </a:lnTo>
                  <a:lnTo>
                    <a:pt x="6402" y="335"/>
                  </a:lnTo>
                  <a:lnTo>
                    <a:pt x="6363" y="355"/>
                  </a:lnTo>
                  <a:lnTo>
                    <a:pt x="6106" y="434"/>
                  </a:lnTo>
                  <a:lnTo>
                    <a:pt x="6087" y="434"/>
                  </a:lnTo>
                  <a:lnTo>
                    <a:pt x="6047" y="453"/>
                  </a:lnTo>
                  <a:lnTo>
                    <a:pt x="6028" y="453"/>
                  </a:lnTo>
                  <a:lnTo>
                    <a:pt x="5890" y="493"/>
                  </a:lnTo>
                  <a:lnTo>
                    <a:pt x="5870" y="513"/>
                  </a:lnTo>
                  <a:lnTo>
                    <a:pt x="5594" y="611"/>
                  </a:lnTo>
                  <a:lnTo>
                    <a:pt x="5378" y="709"/>
                  </a:lnTo>
                  <a:lnTo>
                    <a:pt x="5240" y="769"/>
                  </a:lnTo>
                  <a:lnTo>
                    <a:pt x="5043" y="847"/>
                  </a:lnTo>
                  <a:lnTo>
                    <a:pt x="4885" y="926"/>
                  </a:lnTo>
                  <a:lnTo>
                    <a:pt x="4747" y="1005"/>
                  </a:lnTo>
                  <a:lnTo>
                    <a:pt x="4491" y="1123"/>
                  </a:lnTo>
                  <a:lnTo>
                    <a:pt x="4452" y="1163"/>
                  </a:lnTo>
                  <a:lnTo>
                    <a:pt x="4393" y="1182"/>
                  </a:lnTo>
                  <a:lnTo>
                    <a:pt x="4334" y="1222"/>
                  </a:lnTo>
                  <a:lnTo>
                    <a:pt x="4294" y="1241"/>
                  </a:lnTo>
                  <a:lnTo>
                    <a:pt x="3979" y="1458"/>
                  </a:lnTo>
                  <a:lnTo>
                    <a:pt x="3920" y="1497"/>
                  </a:lnTo>
                  <a:lnTo>
                    <a:pt x="3762" y="1596"/>
                  </a:lnTo>
                  <a:lnTo>
                    <a:pt x="3743" y="1596"/>
                  </a:lnTo>
                  <a:lnTo>
                    <a:pt x="3329" y="1911"/>
                  </a:lnTo>
                  <a:lnTo>
                    <a:pt x="2994" y="2187"/>
                  </a:lnTo>
                  <a:lnTo>
                    <a:pt x="2856" y="2325"/>
                  </a:lnTo>
                  <a:lnTo>
                    <a:pt x="2797" y="2364"/>
                  </a:lnTo>
                  <a:lnTo>
                    <a:pt x="2738" y="2423"/>
                  </a:lnTo>
                  <a:lnTo>
                    <a:pt x="2561" y="2601"/>
                  </a:lnTo>
                  <a:lnTo>
                    <a:pt x="2423" y="2738"/>
                  </a:lnTo>
                  <a:lnTo>
                    <a:pt x="2423" y="2758"/>
                  </a:lnTo>
                  <a:lnTo>
                    <a:pt x="2305" y="2857"/>
                  </a:lnTo>
                  <a:lnTo>
                    <a:pt x="2305" y="2876"/>
                  </a:lnTo>
                  <a:lnTo>
                    <a:pt x="2285" y="2896"/>
                  </a:lnTo>
                  <a:lnTo>
                    <a:pt x="1950" y="3270"/>
                  </a:lnTo>
                  <a:lnTo>
                    <a:pt x="1930" y="3310"/>
                  </a:lnTo>
                  <a:lnTo>
                    <a:pt x="1871" y="3369"/>
                  </a:lnTo>
                  <a:lnTo>
                    <a:pt x="1852" y="3388"/>
                  </a:lnTo>
                  <a:lnTo>
                    <a:pt x="1812" y="3448"/>
                  </a:lnTo>
                  <a:lnTo>
                    <a:pt x="1694" y="3625"/>
                  </a:lnTo>
                  <a:lnTo>
                    <a:pt x="1635" y="3684"/>
                  </a:lnTo>
                  <a:lnTo>
                    <a:pt x="1477" y="3901"/>
                  </a:lnTo>
                  <a:lnTo>
                    <a:pt x="1477" y="3920"/>
                  </a:lnTo>
                  <a:lnTo>
                    <a:pt x="1477" y="3940"/>
                  </a:lnTo>
                  <a:lnTo>
                    <a:pt x="1458" y="3940"/>
                  </a:lnTo>
                  <a:lnTo>
                    <a:pt x="1339" y="4137"/>
                  </a:lnTo>
                  <a:lnTo>
                    <a:pt x="1123" y="4511"/>
                  </a:lnTo>
                  <a:lnTo>
                    <a:pt x="1103" y="4531"/>
                  </a:lnTo>
                  <a:lnTo>
                    <a:pt x="1083" y="4570"/>
                  </a:lnTo>
                  <a:lnTo>
                    <a:pt x="906" y="4905"/>
                  </a:lnTo>
                  <a:lnTo>
                    <a:pt x="709" y="5319"/>
                  </a:lnTo>
                  <a:lnTo>
                    <a:pt x="532" y="5772"/>
                  </a:lnTo>
                  <a:lnTo>
                    <a:pt x="374" y="6245"/>
                  </a:lnTo>
                  <a:lnTo>
                    <a:pt x="236" y="6757"/>
                  </a:lnTo>
                  <a:lnTo>
                    <a:pt x="276" y="6619"/>
                  </a:lnTo>
                  <a:lnTo>
                    <a:pt x="276" y="6619"/>
                  </a:lnTo>
                  <a:lnTo>
                    <a:pt x="197" y="6934"/>
                  </a:lnTo>
                  <a:lnTo>
                    <a:pt x="197" y="6954"/>
                  </a:lnTo>
                  <a:lnTo>
                    <a:pt x="177" y="7052"/>
                  </a:lnTo>
                  <a:lnTo>
                    <a:pt x="138" y="7210"/>
                  </a:lnTo>
                  <a:lnTo>
                    <a:pt x="98" y="7486"/>
                  </a:lnTo>
                  <a:lnTo>
                    <a:pt x="138" y="7269"/>
                  </a:lnTo>
                  <a:lnTo>
                    <a:pt x="98" y="7505"/>
                  </a:lnTo>
                  <a:lnTo>
                    <a:pt x="79" y="7564"/>
                  </a:lnTo>
                  <a:lnTo>
                    <a:pt x="39" y="7919"/>
                  </a:lnTo>
                  <a:lnTo>
                    <a:pt x="20" y="8215"/>
                  </a:lnTo>
                  <a:lnTo>
                    <a:pt x="20" y="8274"/>
                  </a:lnTo>
                  <a:lnTo>
                    <a:pt x="0" y="8510"/>
                  </a:lnTo>
                  <a:lnTo>
                    <a:pt x="0" y="8628"/>
                  </a:lnTo>
                  <a:lnTo>
                    <a:pt x="0" y="8707"/>
                  </a:lnTo>
                  <a:lnTo>
                    <a:pt x="0" y="8786"/>
                  </a:lnTo>
                  <a:lnTo>
                    <a:pt x="0" y="8943"/>
                  </a:lnTo>
                  <a:lnTo>
                    <a:pt x="0" y="9042"/>
                  </a:lnTo>
                  <a:lnTo>
                    <a:pt x="0" y="9101"/>
                  </a:lnTo>
                  <a:lnTo>
                    <a:pt x="6" y="9137"/>
                  </a:lnTo>
                  <a:lnTo>
                    <a:pt x="6" y="9137"/>
                  </a:lnTo>
                  <a:lnTo>
                    <a:pt x="39" y="9554"/>
                  </a:lnTo>
                  <a:lnTo>
                    <a:pt x="20" y="9377"/>
                  </a:lnTo>
                  <a:lnTo>
                    <a:pt x="39" y="9593"/>
                  </a:lnTo>
                  <a:lnTo>
                    <a:pt x="39" y="9613"/>
                  </a:lnTo>
                  <a:lnTo>
                    <a:pt x="39" y="9633"/>
                  </a:lnTo>
                  <a:lnTo>
                    <a:pt x="39" y="9712"/>
                  </a:lnTo>
                  <a:lnTo>
                    <a:pt x="59" y="9790"/>
                  </a:lnTo>
                  <a:lnTo>
                    <a:pt x="92" y="10053"/>
                  </a:lnTo>
                  <a:lnTo>
                    <a:pt x="92" y="10053"/>
                  </a:lnTo>
                  <a:lnTo>
                    <a:pt x="79" y="9909"/>
                  </a:lnTo>
                  <a:lnTo>
                    <a:pt x="138" y="10362"/>
                  </a:lnTo>
                  <a:lnTo>
                    <a:pt x="138" y="10322"/>
                  </a:lnTo>
                  <a:lnTo>
                    <a:pt x="158" y="10440"/>
                  </a:lnTo>
                  <a:lnTo>
                    <a:pt x="158" y="10480"/>
                  </a:lnTo>
                  <a:lnTo>
                    <a:pt x="276" y="10992"/>
                  </a:lnTo>
                  <a:lnTo>
                    <a:pt x="414" y="11484"/>
                  </a:lnTo>
                  <a:lnTo>
                    <a:pt x="611" y="12075"/>
                  </a:lnTo>
                  <a:lnTo>
                    <a:pt x="630" y="12095"/>
                  </a:lnTo>
                  <a:lnTo>
                    <a:pt x="630" y="12115"/>
                  </a:lnTo>
                  <a:lnTo>
                    <a:pt x="650" y="12174"/>
                  </a:lnTo>
                  <a:lnTo>
                    <a:pt x="886" y="12647"/>
                  </a:lnTo>
                  <a:lnTo>
                    <a:pt x="1103" y="13100"/>
                  </a:lnTo>
                  <a:lnTo>
                    <a:pt x="1123" y="13119"/>
                  </a:lnTo>
                  <a:lnTo>
                    <a:pt x="1182" y="13238"/>
                  </a:lnTo>
                  <a:lnTo>
                    <a:pt x="1221" y="13277"/>
                  </a:lnTo>
                  <a:lnTo>
                    <a:pt x="1261" y="13375"/>
                  </a:lnTo>
                  <a:lnTo>
                    <a:pt x="1300" y="13435"/>
                  </a:lnTo>
                  <a:lnTo>
                    <a:pt x="1300" y="13435"/>
                  </a:lnTo>
                  <a:lnTo>
                    <a:pt x="1241" y="13316"/>
                  </a:lnTo>
                  <a:lnTo>
                    <a:pt x="1241" y="13316"/>
                  </a:lnTo>
                  <a:lnTo>
                    <a:pt x="1438" y="13651"/>
                  </a:lnTo>
                  <a:lnTo>
                    <a:pt x="1458" y="13691"/>
                  </a:lnTo>
                  <a:lnTo>
                    <a:pt x="1596" y="13868"/>
                  </a:lnTo>
                  <a:lnTo>
                    <a:pt x="1623" y="13915"/>
                  </a:lnTo>
                  <a:lnTo>
                    <a:pt x="1623" y="13915"/>
                  </a:lnTo>
                  <a:lnTo>
                    <a:pt x="1871" y="14222"/>
                  </a:lnTo>
                  <a:lnTo>
                    <a:pt x="2187" y="14636"/>
                  </a:lnTo>
                  <a:lnTo>
                    <a:pt x="2226" y="14676"/>
                  </a:lnTo>
                  <a:lnTo>
                    <a:pt x="2600" y="15070"/>
                  </a:lnTo>
                  <a:lnTo>
                    <a:pt x="2620" y="15089"/>
                  </a:lnTo>
                  <a:lnTo>
                    <a:pt x="2640" y="15109"/>
                  </a:lnTo>
                  <a:lnTo>
                    <a:pt x="2679" y="15148"/>
                  </a:lnTo>
                  <a:lnTo>
                    <a:pt x="2856" y="15306"/>
                  </a:lnTo>
                  <a:lnTo>
                    <a:pt x="2777" y="15247"/>
                  </a:lnTo>
                  <a:lnTo>
                    <a:pt x="2777" y="15247"/>
                  </a:lnTo>
                  <a:lnTo>
                    <a:pt x="2837" y="15306"/>
                  </a:lnTo>
                  <a:lnTo>
                    <a:pt x="2876" y="15345"/>
                  </a:lnTo>
                  <a:lnTo>
                    <a:pt x="2974" y="15424"/>
                  </a:lnTo>
                  <a:lnTo>
                    <a:pt x="2994" y="15444"/>
                  </a:lnTo>
                  <a:lnTo>
                    <a:pt x="3034" y="15483"/>
                  </a:lnTo>
                  <a:lnTo>
                    <a:pt x="3073" y="15523"/>
                  </a:lnTo>
                  <a:lnTo>
                    <a:pt x="3171" y="15582"/>
                  </a:lnTo>
                  <a:lnTo>
                    <a:pt x="3231" y="15641"/>
                  </a:lnTo>
                  <a:lnTo>
                    <a:pt x="3782" y="16054"/>
                  </a:lnTo>
                  <a:lnTo>
                    <a:pt x="3821" y="16094"/>
                  </a:lnTo>
                  <a:lnTo>
                    <a:pt x="4294" y="16389"/>
                  </a:lnTo>
                  <a:lnTo>
                    <a:pt x="4865" y="16704"/>
                  </a:lnTo>
                  <a:lnTo>
                    <a:pt x="5338" y="16921"/>
                  </a:lnTo>
                  <a:lnTo>
                    <a:pt x="5772" y="17079"/>
                  </a:lnTo>
                  <a:lnTo>
                    <a:pt x="5693" y="17059"/>
                  </a:lnTo>
                  <a:lnTo>
                    <a:pt x="5772" y="17098"/>
                  </a:lnTo>
                  <a:lnTo>
                    <a:pt x="5791" y="17098"/>
                  </a:lnTo>
                  <a:lnTo>
                    <a:pt x="5831" y="17118"/>
                  </a:lnTo>
                  <a:lnTo>
                    <a:pt x="5850" y="17118"/>
                  </a:lnTo>
                  <a:lnTo>
                    <a:pt x="6264" y="17256"/>
                  </a:lnTo>
                  <a:lnTo>
                    <a:pt x="6717" y="17374"/>
                  </a:lnTo>
                  <a:lnTo>
                    <a:pt x="7111" y="17473"/>
                  </a:lnTo>
                  <a:lnTo>
                    <a:pt x="7190" y="17492"/>
                  </a:lnTo>
                  <a:lnTo>
                    <a:pt x="7446" y="17532"/>
                  </a:lnTo>
                  <a:lnTo>
                    <a:pt x="7525" y="17532"/>
                  </a:lnTo>
                  <a:lnTo>
                    <a:pt x="7584" y="17552"/>
                  </a:lnTo>
                  <a:lnTo>
                    <a:pt x="7938" y="17591"/>
                  </a:lnTo>
                  <a:lnTo>
                    <a:pt x="8391" y="17630"/>
                  </a:lnTo>
                  <a:lnTo>
                    <a:pt x="9199" y="17630"/>
                  </a:lnTo>
                  <a:lnTo>
                    <a:pt x="9278" y="17611"/>
                  </a:lnTo>
                  <a:lnTo>
                    <a:pt x="9514" y="17611"/>
                  </a:lnTo>
                  <a:lnTo>
                    <a:pt x="9711" y="17591"/>
                  </a:lnTo>
                  <a:lnTo>
                    <a:pt x="9908" y="17571"/>
                  </a:lnTo>
                  <a:lnTo>
                    <a:pt x="9987" y="17552"/>
                  </a:lnTo>
                  <a:lnTo>
                    <a:pt x="10125" y="17532"/>
                  </a:lnTo>
                  <a:lnTo>
                    <a:pt x="10243" y="17512"/>
                  </a:lnTo>
                  <a:lnTo>
                    <a:pt x="10282" y="17512"/>
                  </a:lnTo>
                  <a:lnTo>
                    <a:pt x="10342" y="17492"/>
                  </a:lnTo>
                  <a:lnTo>
                    <a:pt x="10479" y="17473"/>
                  </a:lnTo>
                  <a:lnTo>
                    <a:pt x="10736" y="17414"/>
                  </a:lnTo>
                  <a:lnTo>
                    <a:pt x="10755" y="17414"/>
                  </a:lnTo>
                  <a:lnTo>
                    <a:pt x="11031" y="17355"/>
                  </a:lnTo>
                  <a:lnTo>
                    <a:pt x="11346" y="17256"/>
                  </a:lnTo>
                  <a:lnTo>
                    <a:pt x="11701" y="17158"/>
                  </a:lnTo>
                  <a:lnTo>
                    <a:pt x="12095" y="17000"/>
                  </a:lnTo>
                  <a:lnTo>
                    <a:pt x="12173" y="16961"/>
                  </a:lnTo>
                  <a:lnTo>
                    <a:pt x="12508" y="16823"/>
                  </a:lnTo>
                  <a:lnTo>
                    <a:pt x="12607" y="16764"/>
                  </a:lnTo>
                  <a:lnTo>
                    <a:pt x="12705" y="16724"/>
                  </a:lnTo>
                  <a:lnTo>
                    <a:pt x="13119" y="16507"/>
                  </a:lnTo>
                  <a:lnTo>
                    <a:pt x="13493" y="16271"/>
                  </a:lnTo>
                  <a:lnTo>
                    <a:pt x="13671" y="16173"/>
                  </a:lnTo>
                  <a:lnTo>
                    <a:pt x="13769" y="16094"/>
                  </a:lnTo>
                  <a:lnTo>
                    <a:pt x="13848" y="16054"/>
                  </a:lnTo>
                  <a:lnTo>
                    <a:pt x="13966" y="15956"/>
                  </a:lnTo>
                  <a:lnTo>
                    <a:pt x="14242" y="15759"/>
                  </a:lnTo>
                  <a:lnTo>
                    <a:pt x="14262" y="15739"/>
                  </a:lnTo>
                  <a:lnTo>
                    <a:pt x="14439" y="15601"/>
                  </a:lnTo>
                  <a:lnTo>
                    <a:pt x="14695" y="15385"/>
                  </a:lnTo>
                  <a:lnTo>
                    <a:pt x="14813" y="15267"/>
                  </a:lnTo>
                  <a:lnTo>
                    <a:pt x="14852" y="15227"/>
                  </a:lnTo>
                  <a:lnTo>
                    <a:pt x="15049" y="15050"/>
                  </a:lnTo>
                  <a:lnTo>
                    <a:pt x="15246" y="14833"/>
                  </a:lnTo>
                  <a:lnTo>
                    <a:pt x="15306" y="14774"/>
                  </a:lnTo>
                  <a:lnTo>
                    <a:pt x="15542" y="14498"/>
                  </a:lnTo>
                  <a:lnTo>
                    <a:pt x="15798" y="14203"/>
                  </a:lnTo>
                  <a:lnTo>
                    <a:pt x="15857" y="14124"/>
                  </a:lnTo>
                  <a:lnTo>
                    <a:pt x="16192" y="13651"/>
                  </a:lnTo>
                  <a:lnTo>
                    <a:pt x="16448" y="13218"/>
                  </a:lnTo>
                  <a:lnTo>
                    <a:pt x="16468" y="13198"/>
                  </a:lnTo>
                  <a:lnTo>
                    <a:pt x="16527" y="13100"/>
                  </a:lnTo>
                  <a:lnTo>
                    <a:pt x="16684" y="12785"/>
                  </a:lnTo>
                  <a:lnTo>
                    <a:pt x="16704" y="12745"/>
                  </a:lnTo>
                  <a:lnTo>
                    <a:pt x="16743" y="12686"/>
                  </a:lnTo>
                  <a:lnTo>
                    <a:pt x="16803" y="12528"/>
                  </a:lnTo>
                  <a:lnTo>
                    <a:pt x="17019" y="12036"/>
                  </a:lnTo>
                  <a:lnTo>
                    <a:pt x="17059" y="11957"/>
                  </a:lnTo>
                  <a:lnTo>
                    <a:pt x="17059" y="11918"/>
                  </a:lnTo>
                  <a:lnTo>
                    <a:pt x="17078" y="11898"/>
                  </a:lnTo>
                  <a:lnTo>
                    <a:pt x="17177" y="11603"/>
                  </a:lnTo>
                  <a:lnTo>
                    <a:pt x="17275" y="11287"/>
                  </a:lnTo>
                  <a:lnTo>
                    <a:pt x="17394" y="10795"/>
                  </a:lnTo>
                  <a:lnTo>
                    <a:pt x="17413" y="10736"/>
                  </a:lnTo>
                  <a:lnTo>
                    <a:pt x="17433" y="10637"/>
                  </a:lnTo>
                  <a:lnTo>
                    <a:pt x="17433" y="10618"/>
                  </a:lnTo>
                  <a:lnTo>
                    <a:pt x="17512" y="10263"/>
                  </a:lnTo>
                  <a:lnTo>
                    <a:pt x="17551" y="9909"/>
                  </a:lnTo>
                  <a:lnTo>
                    <a:pt x="17591" y="9574"/>
                  </a:lnTo>
                  <a:lnTo>
                    <a:pt x="17630" y="8963"/>
                  </a:lnTo>
                  <a:lnTo>
                    <a:pt x="17630" y="8845"/>
                  </a:lnTo>
                  <a:lnTo>
                    <a:pt x="17591" y="8096"/>
                  </a:lnTo>
                  <a:lnTo>
                    <a:pt x="17531" y="7584"/>
                  </a:lnTo>
                  <a:lnTo>
                    <a:pt x="17551" y="7584"/>
                  </a:lnTo>
                  <a:lnTo>
                    <a:pt x="17531" y="7545"/>
                  </a:lnTo>
                  <a:lnTo>
                    <a:pt x="17531" y="7505"/>
                  </a:lnTo>
                  <a:lnTo>
                    <a:pt x="17413" y="6836"/>
                  </a:lnTo>
                  <a:lnTo>
                    <a:pt x="17354" y="6678"/>
                  </a:lnTo>
                  <a:lnTo>
                    <a:pt x="17315" y="6520"/>
                  </a:lnTo>
                  <a:lnTo>
                    <a:pt x="17275" y="6343"/>
                  </a:lnTo>
                  <a:lnTo>
                    <a:pt x="17256" y="6245"/>
                  </a:lnTo>
                  <a:lnTo>
                    <a:pt x="17216" y="6127"/>
                  </a:lnTo>
                  <a:lnTo>
                    <a:pt x="17039" y="5654"/>
                  </a:lnTo>
                  <a:lnTo>
                    <a:pt x="17039" y="5614"/>
                  </a:lnTo>
                  <a:lnTo>
                    <a:pt x="17000" y="5555"/>
                  </a:lnTo>
                  <a:lnTo>
                    <a:pt x="16842" y="5181"/>
                  </a:lnTo>
                  <a:lnTo>
                    <a:pt x="16842" y="5201"/>
                  </a:lnTo>
                  <a:lnTo>
                    <a:pt x="16822" y="5142"/>
                  </a:lnTo>
                  <a:lnTo>
                    <a:pt x="16822" y="5122"/>
                  </a:lnTo>
                  <a:lnTo>
                    <a:pt x="16783" y="5063"/>
                  </a:lnTo>
                  <a:lnTo>
                    <a:pt x="16783" y="5043"/>
                  </a:lnTo>
                  <a:lnTo>
                    <a:pt x="16665" y="4807"/>
                  </a:lnTo>
                  <a:lnTo>
                    <a:pt x="16665" y="4826"/>
                  </a:lnTo>
                  <a:lnTo>
                    <a:pt x="16566" y="4610"/>
                  </a:lnTo>
                  <a:lnTo>
                    <a:pt x="16507" y="4511"/>
                  </a:lnTo>
                  <a:lnTo>
                    <a:pt x="16369" y="4255"/>
                  </a:lnTo>
                  <a:lnTo>
                    <a:pt x="16330" y="4216"/>
                  </a:lnTo>
                  <a:lnTo>
                    <a:pt x="16251" y="4078"/>
                  </a:lnTo>
                  <a:lnTo>
                    <a:pt x="16231" y="4058"/>
                  </a:lnTo>
                  <a:lnTo>
                    <a:pt x="16212" y="4039"/>
                  </a:lnTo>
                  <a:lnTo>
                    <a:pt x="16172" y="3960"/>
                  </a:lnTo>
                  <a:lnTo>
                    <a:pt x="16153" y="3920"/>
                  </a:lnTo>
                  <a:lnTo>
                    <a:pt x="15896" y="3566"/>
                  </a:lnTo>
                  <a:lnTo>
                    <a:pt x="15857" y="3526"/>
                  </a:lnTo>
                  <a:lnTo>
                    <a:pt x="15778" y="3408"/>
                  </a:lnTo>
                  <a:lnTo>
                    <a:pt x="15719" y="3349"/>
                  </a:lnTo>
                  <a:lnTo>
                    <a:pt x="15699" y="3290"/>
                  </a:lnTo>
                  <a:lnTo>
                    <a:pt x="15522" y="3093"/>
                  </a:lnTo>
                  <a:lnTo>
                    <a:pt x="15384" y="2935"/>
                  </a:lnTo>
                  <a:lnTo>
                    <a:pt x="15345" y="2896"/>
                  </a:lnTo>
                  <a:lnTo>
                    <a:pt x="14990" y="2522"/>
                  </a:lnTo>
                  <a:lnTo>
                    <a:pt x="14852" y="2404"/>
                  </a:lnTo>
                  <a:lnTo>
                    <a:pt x="14734" y="2285"/>
                  </a:lnTo>
                  <a:lnTo>
                    <a:pt x="14478" y="2069"/>
                  </a:lnTo>
                  <a:lnTo>
                    <a:pt x="14458" y="2049"/>
                  </a:lnTo>
                  <a:lnTo>
                    <a:pt x="14321" y="1931"/>
                  </a:lnTo>
                  <a:lnTo>
                    <a:pt x="14281" y="1911"/>
                  </a:lnTo>
                  <a:lnTo>
                    <a:pt x="13966" y="1655"/>
                  </a:lnTo>
                  <a:lnTo>
                    <a:pt x="13848" y="1576"/>
                  </a:lnTo>
                  <a:lnTo>
                    <a:pt x="13828" y="1576"/>
                  </a:lnTo>
                  <a:lnTo>
                    <a:pt x="13808" y="1557"/>
                  </a:lnTo>
                  <a:lnTo>
                    <a:pt x="13710" y="1478"/>
                  </a:lnTo>
                  <a:lnTo>
                    <a:pt x="13690" y="1478"/>
                  </a:lnTo>
                  <a:lnTo>
                    <a:pt x="13671" y="1458"/>
                  </a:lnTo>
                  <a:lnTo>
                    <a:pt x="13454" y="1320"/>
                  </a:lnTo>
                  <a:lnTo>
                    <a:pt x="13434" y="1320"/>
                  </a:lnTo>
                  <a:lnTo>
                    <a:pt x="13414" y="1300"/>
                  </a:lnTo>
                  <a:lnTo>
                    <a:pt x="13395" y="1281"/>
                  </a:lnTo>
                  <a:lnTo>
                    <a:pt x="13316" y="1241"/>
                  </a:lnTo>
                  <a:lnTo>
                    <a:pt x="13277" y="1202"/>
                  </a:lnTo>
                  <a:lnTo>
                    <a:pt x="13237" y="1202"/>
                  </a:lnTo>
                  <a:lnTo>
                    <a:pt x="13218" y="1182"/>
                  </a:lnTo>
                  <a:lnTo>
                    <a:pt x="13080" y="1103"/>
                  </a:lnTo>
                  <a:lnTo>
                    <a:pt x="13099" y="1123"/>
                  </a:lnTo>
                  <a:lnTo>
                    <a:pt x="12902" y="1005"/>
                  </a:lnTo>
                  <a:lnTo>
                    <a:pt x="12843" y="985"/>
                  </a:lnTo>
                  <a:lnTo>
                    <a:pt x="12764" y="946"/>
                  </a:lnTo>
                  <a:lnTo>
                    <a:pt x="12508" y="808"/>
                  </a:lnTo>
                  <a:lnTo>
                    <a:pt x="12489" y="808"/>
                  </a:lnTo>
                  <a:lnTo>
                    <a:pt x="12430" y="788"/>
                  </a:lnTo>
                  <a:lnTo>
                    <a:pt x="12410" y="769"/>
                  </a:lnTo>
                  <a:lnTo>
                    <a:pt x="12390" y="769"/>
                  </a:lnTo>
                  <a:lnTo>
                    <a:pt x="12292" y="709"/>
                  </a:lnTo>
                  <a:lnTo>
                    <a:pt x="12233" y="690"/>
                  </a:lnTo>
                  <a:lnTo>
                    <a:pt x="12193" y="670"/>
                  </a:lnTo>
                  <a:lnTo>
                    <a:pt x="11898" y="552"/>
                  </a:lnTo>
                  <a:lnTo>
                    <a:pt x="11799" y="532"/>
                  </a:lnTo>
                  <a:lnTo>
                    <a:pt x="11760" y="513"/>
                  </a:lnTo>
                  <a:lnTo>
                    <a:pt x="11740" y="493"/>
                  </a:lnTo>
                  <a:lnTo>
                    <a:pt x="11661" y="473"/>
                  </a:lnTo>
                  <a:lnTo>
                    <a:pt x="11622" y="453"/>
                  </a:lnTo>
                  <a:lnTo>
                    <a:pt x="11602" y="453"/>
                  </a:lnTo>
                  <a:lnTo>
                    <a:pt x="11149" y="316"/>
                  </a:lnTo>
                  <a:lnTo>
                    <a:pt x="11090" y="296"/>
                  </a:lnTo>
                  <a:lnTo>
                    <a:pt x="10972" y="276"/>
                  </a:lnTo>
                  <a:lnTo>
                    <a:pt x="10578" y="178"/>
                  </a:lnTo>
                  <a:lnTo>
                    <a:pt x="10519" y="158"/>
                  </a:lnTo>
                  <a:lnTo>
                    <a:pt x="10440" y="158"/>
                  </a:lnTo>
                  <a:lnTo>
                    <a:pt x="10420" y="138"/>
                  </a:lnTo>
                  <a:lnTo>
                    <a:pt x="10302" y="119"/>
                  </a:lnTo>
                  <a:lnTo>
                    <a:pt x="10263" y="119"/>
                  </a:lnTo>
                  <a:lnTo>
                    <a:pt x="10105" y="99"/>
                  </a:lnTo>
                  <a:lnTo>
                    <a:pt x="9928" y="79"/>
                  </a:lnTo>
                  <a:lnTo>
                    <a:pt x="9711" y="40"/>
                  </a:lnTo>
                  <a:lnTo>
                    <a:pt x="9692" y="40"/>
                  </a:lnTo>
                  <a:lnTo>
                    <a:pt x="9337" y="20"/>
                  </a:lnTo>
                  <a:lnTo>
                    <a:pt x="9278" y="20"/>
                  </a:lnTo>
                  <a:lnTo>
                    <a:pt x="8904" y="0"/>
                  </a:lnTo>
                  <a:close/>
                </a:path>
              </a:pathLst>
            </a:custGeom>
            <a:solidFill>
              <a:srgbClr val="D9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1"/>
            <p:cNvSpPr/>
            <p:nvPr/>
          </p:nvSpPr>
          <p:spPr>
            <a:xfrm>
              <a:off x="1527950" y="2249800"/>
              <a:ext cx="440750" cy="440775"/>
            </a:xfrm>
            <a:custGeom>
              <a:avLst/>
              <a:gdLst/>
              <a:ahLst/>
              <a:cxnLst/>
              <a:rect l="l" t="t" r="r" b="b"/>
              <a:pathLst>
                <a:path w="17630" h="17631" fill="none" extrusionOk="0">
                  <a:moveTo>
                    <a:pt x="17591" y="8096"/>
                  </a:moveTo>
                  <a:lnTo>
                    <a:pt x="17531" y="7584"/>
                  </a:lnTo>
                  <a:lnTo>
                    <a:pt x="17551" y="7584"/>
                  </a:lnTo>
                  <a:lnTo>
                    <a:pt x="17551" y="7584"/>
                  </a:lnTo>
                  <a:lnTo>
                    <a:pt x="17531" y="7545"/>
                  </a:lnTo>
                  <a:lnTo>
                    <a:pt x="17531" y="7545"/>
                  </a:lnTo>
                  <a:lnTo>
                    <a:pt x="17531" y="7545"/>
                  </a:lnTo>
                  <a:lnTo>
                    <a:pt x="17531" y="7545"/>
                  </a:lnTo>
                  <a:lnTo>
                    <a:pt x="17531" y="7505"/>
                  </a:lnTo>
                  <a:lnTo>
                    <a:pt x="17531" y="7505"/>
                  </a:lnTo>
                  <a:lnTo>
                    <a:pt x="17413" y="6836"/>
                  </a:lnTo>
                  <a:lnTo>
                    <a:pt x="17413" y="6836"/>
                  </a:lnTo>
                  <a:lnTo>
                    <a:pt x="17354" y="6678"/>
                  </a:lnTo>
                  <a:lnTo>
                    <a:pt x="17354" y="6678"/>
                  </a:lnTo>
                  <a:lnTo>
                    <a:pt x="17315" y="6520"/>
                  </a:lnTo>
                  <a:lnTo>
                    <a:pt x="17315" y="6520"/>
                  </a:lnTo>
                  <a:lnTo>
                    <a:pt x="17275" y="6343"/>
                  </a:lnTo>
                  <a:lnTo>
                    <a:pt x="17275" y="6343"/>
                  </a:lnTo>
                  <a:lnTo>
                    <a:pt x="17256" y="6245"/>
                  </a:lnTo>
                  <a:lnTo>
                    <a:pt x="17256" y="6245"/>
                  </a:lnTo>
                  <a:lnTo>
                    <a:pt x="17216" y="6127"/>
                  </a:lnTo>
                  <a:lnTo>
                    <a:pt x="17216" y="6127"/>
                  </a:lnTo>
                  <a:lnTo>
                    <a:pt x="17216" y="6127"/>
                  </a:lnTo>
                  <a:lnTo>
                    <a:pt x="17216" y="6127"/>
                  </a:lnTo>
                  <a:lnTo>
                    <a:pt x="17039" y="5654"/>
                  </a:lnTo>
                  <a:lnTo>
                    <a:pt x="17039" y="5654"/>
                  </a:lnTo>
                  <a:lnTo>
                    <a:pt x="17039" y="5614"/>
                  </a:lnTo>
                  <a:lnTo>
                    <a:pt x="17039" y="5614"/>
                  </a:lnTo>
                  <a:lnTo>
                    <a:pt x="17000" y="5555"/>
                  </a:lnTo>
                  <a:lnTo>
                    <a:pt x="17000" y="5555"/>
                  </a:lnTo>
                  <a:lnTo>
                    <a:pt x="16842" y="5181"/>
                  </a:lnTo>
                  <a:lnTo>
                    <a:pt x="16842" y="5201"/>
                  </a:lnTo>
                  <a:lnTo>
                    <a:pt x="16842" y="5201"/>
                  </a:lnTo>
                  <a:lnTo>
                    <a:pt x="16822" y="5142"/>
                  </a:lnTo>
                  <a:lnTo>
                    <a:pt x="16822" y="5122"/>
                  </a:lnTo>
                  <a:lnTo>
                    <a:pt x="16822" y="5122"/>
                  </a:lnTo>
                  <a:lnTo>
                    <a:pt x="16783" y="5063"/>
                  </a:lnTo>
                  <a:lnTo>
                    <a:pt x="16783" y="5063"/>
                  </a:lnTo>
                  <a:lnTo>
                    <a:pt x="16783" y="5043"/>
                  </a:lnTo>
                  <a:lnTo>
                    <a:pt x="16783" y="5023"/>
                  </a:lnTo>
                  <a:lnTo>
                    <a:pt x="16783" y="5023"/>
                  </a:lnTo>
                  <a:lnTo>
                    <a:pt x="16783" y="5043"/>
                  </a:lnTo>
                  <a:lnTo>
                    <a:pt x="16783" y="5043"/>
                  </a:lnTo>
                  <a:lnTo>
                    <a:pt x="16665" y="4807"/>
                  </a:lnTo>
                  <a:lnTo>
                    <a:pt x="16665" y="4826"/>
                  </a:lnTo>
                  <a:lnTo>
                    <a:pt x="16566" y="4610"/>
                  </a:lnTo>
                  <a:lnTo>
                    <a:pt x="16566" y="4610"/>
                  </a:lnTo>
                  <a:lnTo>
                    <a:pt x="16507" y="4511"/>
                  </a:lnTo>
                  <a:lnTo>
                    <a:pt x="16507" y="4511"/>
                  </a:lnTo>
                  <a:lnTo>
                    <a:pt x="16507" y="4511"/>
                  </a:lnTo>
                  <a:lnTo>
                    <a:pt x="16369" y="4255"/>
                  </a:lnTo>
                  <a:lnTo>
                    <a:pt x="16330" y="4216"/>
                  </a:lnTo>
                  <a:lnTo>
                    <a:pt x="16330" y="4216"/>
                  </a:lnTo>
                  <a:lnTo>
                    <a:pt x="16251" y="4078"/>
                  </a:lnTo>
                  <a:lnTo>
                    <a:pt x="16251" y="4078"/>
                  </a:lnTo>
                  <a:lnTo>
                    <a:pt x="16231" y="4058"/>
                  </a:lnTo>
                  <a:lnTo>
                    <a:pt x="16212" y="4039"/>
                  </a:lnTo>
                  <a:lnTo>
                    <a:pt x="16212" y="4039"/>
                  </a:lnTo>
                  <a:lnTo>
                    <a:pt x="16172" y="3960"/>
                  </a:lnTo>
                  <a:lnTo>
                    <a:pt x="16172" y="3960"/>
                  </a:lnTo>
                  <a:lnTo>
                    <a:pt x="16153" y="3920"/>
                  </a:lnTo>
                  <a:lnTo>
                    <a:pt x="15896" y="3566"/>
                  </a:lnTo>
                  <a:lnTo>
                    <a:pt x="15896" y="3566"/>
                  </a:lnTo>
                  <a:lnTo>
                    <a:pt x="15857" y="3526"/>
                  </a:lnTo>
                  <a:lnTo>
                    <a:pt x="15857" y="3526"/>
                  </a:lnTo>
                  <a:lnTo>
                    <a:pt x="15778" y="3408"/>
                  </a:lnTo>
                  <a:lnTo>
                    <a:pt x="15778" y="3408"/>
                  </a:lnTo>
                  <a:lnTo>
                    <a:pt x="15719" y="3349"/>
                  </a:lnTo>
                  <a:lnTo>
                    <a:pt x="15719" y="3349"/>
                  </a:lnTo>
                  <a:lnTo>
                    <a:pt x="15699" y="3290"/>
                  </a:lnTo>
                  <a:lnTo>
                    <a:pt x="15522" y="3093"/>
                  </a:lnTo>
                  <a:lnTo>
                    <a:pt x="15522" y="3093"/>
                  </a:lnTo>
                  <a:lnTo>
                    <a:pt x="15384" y="2935"/>
                  </a:lnTo>
                  <a:lnTo>
                    <a:pt x="15384" y="2935"/>
                  </a:lnTo>
                  <a:lnTo>
                    <a:pt x="15345" y="2896"/>
                  </a:lnTo>
                  <a:lnTo>
                    <a:pt x="14990" y="2522"/>
                  </a:lnTo>
                  <a:lnTo>
                    <a:pt x="14990" y="2522"/>
                  </a:lnTo>
                  <a:lnTo>
                    <a:pt x="14852" y="2404"/>
                  </a:lnTo>
                  <a:lnTo>
                    <a:pt x="14852" y="2404"/>
                  </a:lnTo>
                  <a:lnTo>
                    <a:pt x="14734" y="2285"/>
                  </a:lnTo>
                  <a:lnTo>
                    <a:pt x="14478" y="2069"/>
                  </a:lnTo>
                  <a:lnTo>
                    <a:pt x="14478" y="2069"/>
                  </a:lnTo>
                  <a:lnTo>
                    <a:pt x="14458" y="2049"/>
                  </a:lnTo>
                  <a:lnTo>
                    <a:pt x="14321" y="1931"/>
                  </a:lnTo>
                  <a:lnTo>
                    <a:pt x="14321" y="1931"/>
                  </a:lnTo>
                  <a:lnTo>
                    <a:pt x="14281" y="1911"/>
                  </a:lnTo>
                  <a:lnTo>
                    <a:pt x="14281" y="1911"/>
                  </a:lnTo>
                  <a:lnTo>
                    <a:pt x="13966" y="1655"/>
                  </a:lnTo>
                  <a:lnTo>
                    <a:pt x="13966" y="1655"/>
                  </a:lnTo>
                  <a:lnTo>
                    <a:pt x="13848" y="1576"/>
                  </a:lnTo>
                  <a:lnTo>
                    <a:pt x="13828" y="1576"/>
                  </a:lnTo>
                  <a:lnTo>
                    <a:pt x="13828" y="1576"/>
                  </a:lnTo>
                  <a:lnTo>
                    <a:pt x="13808" y="1557"/>
                  </a:lnTo>
                  <a:lnTo>
                    <a:pt x="13808" y="1557"/>
                  </a:lnTo>
                  <a:lnTo>
                    <a:pt x="13710" y="1478"/>
                  </a:lnTo>
                  <a:lnTo>
                    <a:pt x="13690" y="1478"/>
                  </a:lnTo>
                  <a:lnTo>
                    <a:pt x="13671" y="1458"/>
                  </a:lnTo>
                  <a:lnTo>
                    <a:pt x="13454" y="1320"/>
                  </a:lnTo>
                  <a:lnTo>
                    <a:pt x="13434" y="1320"/>
                  </a:lnTo>
                  <a:lnTo>
                    <a:pt x="13434" y="1320"/>
                  </a:lnTo>
                  <a:lnTo>
                    <a:pt x="13414" y="1300"/>
                  </a:lnTo>
                  <a:lnTo>
                    <a:pt x="13414" y="1300"/>
                  </a:lnTo>
                  <a:lnTo>
                    <a:pt x="13395" y="1281"/>
                  </a:lnTo>
                  <a:lnTo>
                    <a:pt x="13395" y="1281"/>
                  </a:lnTo>
                  <a:lnTo>
                    <a:pt x="13316" y="1241"/>
                  </a:lnTo>
                  <a:lnTo>
                    <a:pt x="13316" y="1241"/>
                  </a:lnTo>
                  <a:lnTo>
                    <a:pt x="13277" y="1202"/>
                  </a:lnTo>
                  <a:lnTo>
                    <a:pt x="13277" y="1202"/>
                  </a:lnTo>
                  <a:lnTo>
                    <a:pt x="13237" y="1202"/>
                  </a:lnTo>
                  <a:lnTo>
                    <a:pt x="13237" y="1202"/>
                  </a:lnTo>
                  <a:lnTo>
                    <a:pt x="13218" y="1182"/>
                  </a:lnTo>
                  <a:lnTo>
                    <a:pt x="13218" y="1182"/>
                  </a:lnTo>
                  <a:lnTo>
                    <a:pt x="13218" y="1182"/>
                  </a:lnTo>
                  <a:lnTo>
                    <a:pt x="13080" y="1103"/>
                  </a:lnTo>
                  <a:lnTo>
                    <a:pt x="13099" y="1123"/>
                  </a:lnTo>
                  <a:lnTo>
                    <a:pt x="12902" y="1005"/>
                  </a:lnTo>
                  <a:lnTo>
                    <a:pt x="12902" y="1005"/>
                  </a:lnTo>
                  <a:lnTo>
                    <a:pt x="12843" y="985"/>
                  </a:lnTo>
                  <a:lnTo>
                    <a:pt x="12843" y="985"/>
                  </a:lnTo>
                  <a:lnTo>
                    <a:pt x="12764" y="946"/>
                  </a:lnTo>
                  <a:lnTo>
                    <a:pt x="12764" y="946"/>
                  </a:lnTo>
                  <a:lnTo>
                    <a:pt x="12508" y="808"/>
                  </a:lnTo>
                  <a:lnTo>
                    <a:pt x="12489" y="808"/>
                  </a:lnTo>
                  <a:lnTo>
                    <a:pt x="12430" y="788"/>
                  </a:lnTo>
                  <a:lnTo>
                    <a:pt x="12410" y="769"/>
                  </a:lnTo>
                  <a:lnTo>
                    <a:pt x="12390" y="769"/>
                  </a:lnTo>
                  <a:lnTo>
                    <a:pt x="12390" y="769"/>
                  </a:lnTo>
                  <a:lnTo>
                    <a:pt x="12292" y="709"/>
                  </a:lnTo>
                  <a:lnTo>
                    <a:pt x="12233" y="690"/>
                  </a:lnTo>
                  <a:lnTo>
                    <a:pt x="12233" y="690"/>
                  </a:lnTo>
                  <a:lnTo>
                    <a:pt x="12193" y="670"/>
                  </a:lnTo>
                  <a:lnTo>
                    <a:pt x="11898" y="552"/>
                  </a:lnTo>
                  <a:lnTo>
                    <a:pt x="11898" y="552"/>
                  </a:lnTo>
                  <a:lnTo>
                    <a:pt x="11799" y="532"/>
                  </a:lnTo>
                  <a:lnTo>
                    <a:pt x="11799" y="532"/>
                  </a:lnTo>
                  <a:lnTo>
                    <a:pt x="11760" y="513"/>
                  </a:lnTo>
                  <a:lnTo>
                    <a:pt x="11740" y="493"/>
                  </a:lnTo>
                  <a:lnTo>
                    <a:pt x="11661" y="473"/>
                  </a:lnTo>
                  <a:lnTo>
                    <a:pt x="11661" y="473"/>
                  </a:lnTo>
                  <a:lnTo>
                    <a:pt x="11661" y="473"/>
                  </a:lnTo>
                  <a:lnTo>
                    <a:pt x="11622" y="453"/>
                  </a:lnTo>
                  <a:lnTo>
                    <a:pt x="11602" y="453"/>
                  </a:lnTo>
                  <a:lnTo>
                    <a:pt x="11602" y="453"/>
                  </a:lnTo>
                  <a:lnTo>
                    <a:pt x="11149" y="316"/>
                  </a:lnTo>
                  <a:lnTo>
                    <a:pt x="11149" y="316"/>
                  </a:lnTo>
                  <a:lnTo>
                    <a:pt x="11090" y="296"/>
                  </a:lnTo>
                  <a:lnTo>
                    <a:pt x="11090" y="296"/>
                  </a:lnTo>
                  <a:lnTo>
                    <a:pt x="10972" y="276"/>
                  </a:lnTo>
                  <a:lnTo>
                    <a:pt x="10972" y="276"/>
                  </a:lnTo>
                  <a:lnTo>
                    <a:pt x="10972" y="276"/>
                  </a:lnTo>
                  <a:lnTo>
                    <a:pt x="10578" y="178"/>
                  </a:lnTo>
                  <a:lnTo>
                    <a:pt x="10578" y="178"/>
                  </a:lnTo>
                  <a:lnTo>
                    <a:pt x="10519" y="158"/>
                  </a:lnTo>
                  <a:lnTo>
                    <a:pt x="10519" y="158"/>
                  </a:lnTo>
                  <a:lnTo>
                    <a:pt x="10440" y="158"/>
                  </a:lnTo>
                  <a:lnTo>
                    <a:pt x="10420" y="138"/>
                  </a:lnTo>
                  <a:lnTo>
                    <a:pt x="10420" y="138"/>
                  </a:lnTo>
                  <a:lnTo>
                    <a:pt x="10302" y="119"/>
                  </a:lnTo>
                  <a:lnTo>
                    <a:pt x="10302" y="119"/>
                  </a:lnTo>
                  <a:lnTo>
                    <a:pt x="10263" y="119"/>
                  </a:lnTo>
                  <a:lnTo>
                    <a:pt x="10105" y="99"/>
                  </a:lnTo>
                  <a:lnTo>
                    <a:pt x="10105" y="99"/>
                  </a:lnTo>
                  <a:lnTo>
                    <a:pt x="9928" y="79"/>
                  </a:lnTo>
                  <a:lnTo>
                    <a:pt x="9928" y="79"/>
                  </a:lnTo>
                  <a:lnTo>
                    <a:pt x="9711" y="40"/>
                  </a:lnTo>
                  <a:lnTo>
                    <a:pt x="9692" y="40"/>
                  </a:lnTo>
                  <a:lnTo>
                    <a:pt x="9692" y="40"/>
                  </a:lnTo>
                  <a:lnTo>
                    <a:pt x="9692" y="40"/>
                  </a:lnTo>
                  <a:lnTo>
                    <a:pt x="9337" y="20"/>
                  </a:lnTo>
                  <a:lnTo>
                    <a:pt x="9337" y="20"/>
                  </a:lnTo>
                  <a:lnTo>
                    <a:pt x="9278" y="20"/>
                  </a:lnTo>
                  <a:lnTo>
                    <a:pt x="9278" y="20"/>
                  </a:lnTo>
                  <a:lnTo>
                    <a:pt x="8904" y="0"/>
                  </a:lnTo>
                  <a:lnTo>
                    <a:pt x="8746" y="0"/>
                  </a:lnTo>
                  <a:lnTo>
                    <a:pt x="8746" y="0"/>
                  </a:lnTo>
                  <a:lnTo>
                    <a:pt x="8726" y="0"/>
                  </a:lnTo>
                  <a:lnTo>
                    <a:pt x="8726" y="0"/>
                  </a:lnTo>
                  <a:lnTo>
                    <a:pt x="8667" y="0"/>
                  </a:lnTo>
                  <a:lnTo>
                    <a:pt x="8667" y="0"/>
                  </a:lnTo>
                  <a:lnTo>
                    <a:pt x="8667" y="0"/>
                  </a:lnTo>
                  <a:lnTo>
                    <a:pt x="8549" y="0"/>
                  </a:lnTo>
                  <a:lnTo>
                    <a:pt x="8549" y="0"/>
                  </a:lnTo>
                  <a:lnTo>
                    <a:pt x="8510" y="0"/>
                  </a:lnTo>
                  <a:lnTo>
                    <a:pt x="8510" y="0"/>
                  </a:lnTo>
                  <a:lnTo>
                    <a:pt x="8116" y="20"/>
                  </a:lnTo>
                  <a:lnTo>
                    <a:pt x="8116" y="20"/>
                  </a:lnTo>
                  <a:lnTo>
                    <a:pt x="8116" y="20"/>
                  </a:lnTo>
                  <a:lnTo>
                    <a:pt x="8116" y="20"/>
                  </a:lnTo>
                  <a:lnTo>
                    <a:pt x="8096" y="20"/>
                  </a:lnTo>
                  <a:lnTo>
                    <a:pt x="8096" y="20"/>
                  </a:lnTo>
                  <a:lnTo>
                    <a:pt x="8096" y="20"/>
                  </a:lnTo>
                  <a:lnTo>
                    <a:pt x="7741" y="59"/>
                  </a:lnTo>
                  <a:lnTo>
                    <a:pt x="7288" y="138"/>
                  </a:lnTo>
                  <a:lnTo>
                    <a:pt x="7288" y="138"/>
                  </a:lnTo>
                  <a:lnTo>
                    <a:pt x="7210" y="138"/>
                  </a:lnTo>
                  <a:lnTo>
                    <a:pt x="7210" y="138"/>
                  </a:lnTo>
                  <a:lnTo>
                    <a:pt x="7150" y="158"/>
                  </a:lnTo>
                  <a:lnTo>
                    <a:pt x="7013" y="178"/>
                  </a:lnTo>
                  <a:lnTo>
                    <a:pt x="7013" y="197"/>
                  </a:lnTo>
                  <a:lnTo>
                    <a:pt x="7013" y="197"/>
                  </a:lnTo>
                  <a:lnTo>
                    <a:pt x="6776" y="237"/>
                  </a:lnTo>
                  <a:lnTo>
                    <a:pt x="6776" y="237"/>
                  </a:lnTo>
                  <a:lnTo>
                    <a:pt x="6737" y="256"/>
                  </a:lnTo>
                  <a:lnTo>
                    <a:pt x="6737" y="256"/>
                  </a:lnTo>
                  <a:lnTo>
                    <a:pt x="6579" y="296"/>
                  </a:lnTo>
                  <a:lnTo>
                    <a:pt x="6579" y="296"/>
                  </a:lnTo>
                  <a:lnTo>
                    <a:pt x="6441" y="316"/>
                  </a:lnTo>
                  <a:lnTo>
                    <a:pt x="6402" y="335"/>
                  </a:lnTo>
                  <a:lnTo>
                    <a:pt x="6402" y="335"/>
                  </a:lnTo>
                  <a:lnTo>
                    <a:pt x="6363" y="355"/>
                  </a:lnTo>
                  <a:lnTo>
                    <a:pt x="6363" y="355"/>
                  </a:lnTo>
                  <a:lnTo>
                    <a:pt x="6106" y="434"/>
                  </a:lnTo>
                  <a:lnTo>
                    <a:pt x="6087" y="434"/>
                  </a:lnTo>
                  <a:lnTo>
                    <a:pt x="6047" y="453"/>
                  </a:lnTo>
                  <a:lnTo>
                    <a:pt x="6028" y="453"/>
                  </a:lnTo>
                  <a:lnTo>
                    <a:pt x="6028" y="453"/>
                  </a:lnTo>
                  <a:lnTo>
                    <a:pt x="5890" y="493"/>
                  </a:lnTo>
                  <a:lnTo>
                    <a:pt x="5870" y="513"/>
                  </a:lnTo>
                  <a:lnTo>
                    <a:pt x="5870" y="513"/>
                  </a:lnTo>
                  <a:lnTo>
                    <a:pt x="5594" y="611"/>
                  </a:lnTo>
                  <a:lnTo>
                    <a:pt x="5594" y="611"/>
                  </a:lnTo>
                  <a:lnTo>
                    <a:pt x="5378" y="709"/>
                  </a:lnTo>
                  <a:lnTo>
                    <a:pt x="5378" y="709"/>
                  </a:lnTo>
                  <a:lnTo>
                    <a:pt x="5240" y="769"/>
                  </a:lnTo>
                  <a:lnTo>
                    <a:pt x="5240" y="769"/>
                  </a:lnTo>
                  <a:lnTo>
                    <a:pt x="5043" y="847"/>
                  </a:lnTo>
                  <a:lnTo>
                    <a:pt x="5043" y="847"/>
                  </a:lnTo>
                  <a:lnTo>
                    <a:pt x="4885" y="926"/>
                  </a:lnTo>
                  <a:lnTo>
                    <a:pt x="4885" y="926"/>
                  </a:lnTo>
                  <a:lnTo>
                    <a:pt x="4747" y="1005"/>
                  </a:lnTo>
                  <a:lnTo>
                    <a:pt x="4491" y="1123"/>
                  </a:lnTo>
                  <a:lnTo>
                    <a:pt x="4491" y="1123"/>
                  </a:lnTo>
                  <a:lnTo>
                    <a:pt x="4491" y="1123"/>
                  </a:lnTo>
                  <a:lnTo>
                    <a:pt x="4452" y="1163"/>
                  </a:lnTo>
                  <a:lnTo>
                    <a:pt x="4452" y="1163"/>
                  </a:lnTo>
                  <a:lnTo>
                    <a:pt x="4393" y="1182"/>
                  </a:lnTo>
                  <a:lnTo>
                    <a:pt x="4393" y="1182"/>
                  </a:lnTo>
                  <a:lnTo>
                    <a:pt x="4334" y="1222"/>
                  </a:lnTo>
                  <a:lnTo>
                    <a:pt x="4294" y="1241"/>
                  </a:lnTo>
                  <a:lnTo>
                    <a:pt x="4294" y="1241"/>
                  </a:lnTo>
                  <a:lnTo>
                    <a:pt x="3979" y="1458"/>
                  </a:lnTo>
                  <a:lnTo>
                    <a:pt x="3979" y="1458"/>
                  </a:lnTo>
                  <a:lnTo>
                    <a:pt x="3920" y="1497"/>
                  </a:lnTo>
                  <a:lnTo>
                    <a:pt x="3920" y="1497"/>
                  </a:lnTo>
                  <a:lnTo>
                    <a:pt x="3762" y="1596"/>
                  </a:lnTo>
                  <a:lnTo>
                    <a:pt x="3743" y="1596"/>
                  </a:lnTo>
                  <a:lnTo>
                    <a:pt x="3329" y="1911"/>
                  </a:lnTo>
                  <a:lnTo>
                    <a:pt x="2994" y="2187"/>
                  </a:lnTo>
                  <a:lnTo>
                    <a:pt x="2994" y="2187"/>
                  </a:lnTo>
                  <a:lnTo>
                    <a:pt x="2856" y="2325"/>
                  </a:lnTo>
                  <a:lnTo>
                    <a:pt x="2856" y="2325"/>
                  </a:lnTo>
                  <a:lnTo>
                    <a:pt x="2797" y="2364"/>
                  </a:lnTo>
                  <a:lnTo>
                    <a:pt x="2797" y="2364"/>
                  </a:lnTo>
                  <a:lnTo>
                    <a:pt x="2738" y="2423"/>
                  </a:lnTo>
                  <a:lnTo>
                    <a:pt x="2738" y="2423"/>
                  </a:lnTo>
                  <a:lnTo>
                    <a:pt x="2561" y="2601"/>
                  </a:lnTo>
                  <a:lnTo>
                    <a:pt x="2561" y="2601"/>
                  </a:lnTo>
                  <a:lnTo>
                    <a:pt x="2423" y="2738"/>
                  </a:lnTo>
                  <a:lnTo>
                    <a:pt x="2423" y="2758"/>
                  </a:lnTo>
                  <a:lnTo>
                    <a:pt x="2305" y="2857"/>
                  </a:lnTo>
                  <a:lnTo>
                    <a:pt x="2305" y="2876"/>
                  </a:lnTo>
                  <a:lnTo>
                    <a:pt x="2305" y="2876"/>
                  </a:lnTo>
                  <a:lnTo>
                    <a:pt x="2285" y="2896"/>
                  </a:lnTo>
                  <a:lnTo>
                    <a:pt x="1950" y="3270"/>
                  </a:lnTo>
                  <a:lnTo>
                    <a:pt x="1950" y="3270"/>
                  </a:lnTo>
                  <a:lnTo>
                    <a:pt x="1930" y="3310"/>
                  </a:lnTo>
                  <a:lnTo>
                    <a:pt x="1930" y="3310"/>
                  </a:lnTo>
                  <a:lnTo>
                    <a:pt x="1871" y="3369"/>
                  </a:lnTo>
                  <a:lnTo>
                    <a:pt x="1852" y="3388"/>
                  </a:lnTo>
                  <a:lnTo>
                    <a:pt x="1852" y="3388"/>
                  </a:lnTo>
                  <a:lnTo>
                    <a:pt x="1812" y="3448"/>
                  </a:lnTo>
                  <a:lnTo>
                    <a:pt x="1812" y="3448"/>
                  </a:lnTo>
                  <a:lnTo>
                    <a:pt x="1694" y="3625"/>
                  </a:lnTo>
                  <a:lnTo>
                    <a:pt x="1694" y="3625"/>
                  </a:lnTo>
                  <a:lnTo>
                    <a:pt x="1635" y="3684"/>
                  </a:lnTo>
                  <a:lnTo>
                    <a:pt x="1635" y="3684"/>
                  </a:lnTo>
                  <a:lnTo>
                    <a:pt x="1477" y="3901"/>
                  </a:lnTo>
                  <a:lnTo>
                    <a:pt x="1477" y="3920"/>
                  </a:lnTo>
                  <a:lnTo>
                    <a:pt x="1477" y="3920"/>
                  </a:lnTo>
                  <a:lnTo>
                    <a:pt x="1477" y="3940"/>
                  </a:lnTo>
                  <a:lnTo>
                    <a:pt x="1458" y="3940"/>
                  </a:lnTo>
                  <a:lnTo>
                    <a:pt x="1458" y="3940"/>
                  </a:lnTo>
                  <a:lnTo>
                    <a:pt x="1339" y="4137"/>
                  </a:lnTo>
                  <a:lnTo>
                    <a:pt x="1123" y="4511"/>
                  </a:lnTo>
                  <a:lnTo>
                    <a:pt x="1103" y="4531"/>
                  </a:lnTo>
                  <a:lnTo>
                    <a:pt x="1103" y="4531"/>
                  </a:lnTo>
                  <a:lnTo>
                    <a:pt x="1083" y="4570"/>
                  </a:lnTo>
                  <a:lnTo>
                    <a:pt x="1083" y="4570"/>
                  </a:lnTo>
                  <a:lnTo>
                    <a:pt x="906" y="4905"/>
                  </a:lnTo>
                  <a:lnTo>
                    <a:pt x="709" y="5319"/>
                  </a:lnTo>
                  <a:lnTo>
                    <a:pt x="532" y="5772"/>
                  </a:lnTo>
                  <a:lnTo>
                    <a:pt x="374" y="6245"/>
                  </a:lnTo>
                  <a:lnTo>
                    <a:pt x="374" y="6245"/>
                  </a:lnTo>
                  <a:lnTo>
                    <a:pt x="236" y="6757"/>
                  </a:lnTo>
                  <a:lnTo>
                    <a:pt x="236" y="6757"/>
                  </a:lnTo>
                  <a:lnTo>
                    <a:pt x="276" y="6619"/>
                  </a:lnTo>
                  <a:lnTo>
                    <a:pt x="276" y="6619"/>
                  </a:lnTo>
                  <a:lnTo>
                    <a:pt x="197" y="6934"/>
                  </a:lnTo>
                  <a:lnTo>
                    <a:pt x="197" y="6934"/>
                  </a:lnTo>
                  <a:lnTo>
                    <a:pt x="197" y="6954"/>
                  </a:lnTo>
                  <a:lnTo>
                    <a:pt x="197" y="6954"/>
                  </a:lnTo>
                  <a:lnTo>
                    <a:pt x="177" y="7052"/>
                  </a:lnTo>
                  <a:lnTo>
                    <a:pt x="177" y="7052"/>
                  </a:lnTo>
                  <a:lnTo>
                    <a:pt x="138" y="7210"/>
                  </a:lnTo>
                  <a:lnTo>
                    <a:pt x="138" y="7210"/>
                  </a:lnTo>
                  <a:lnTo>
                    <a:pt x="98" y="7486"/>
                  </a:lnTo>
                  <a:lnTo>
                    <a:pt x="98" y="7486"/>
                  </a:lnTo>
                  <a:lnTo>
                    <a:pt x="138" y="7269"/>
                  </a:lnTo>
                  <a:lnTo>
                    <a:pt x="98" y="7505"/>
                  </a:lnTo>
                  <a:lnTo>
                    <a:pt x="98" y="7505"/>
                  </a:lnTo>
                  <a:lnTo>
                    <a:pt x="79" y="7564"/>
                  </a:lnTo>
                  <a:lnTo>
                    <a:pt x="79" y="7564"/>
                  </a:lnTo>
                  <a:lnTo>
                    <a:pt x="79" y="7545"/>
                  </a:lnTo>
                  <a:lnTo>
                    <a:pt x="79" y="7564"/>
                  </a:lnTo>
                  <a:lnTo>
                    <a:pt x="79" y="7564"/>
                  </a:lnTo>
                  <a:lnTo>
                    <a:pt x="39" y="7919"/>
                  </a:lnTo>
                  <a:lnTo>
                    <a:pt x="39" y="7919"/>
                  </a:lnTo>
                  <a:lnTo>
                    <a:pt x="20" y="8096"/>
                  </a:lnTo>
                  <a:lnTo>
                    <a:pt x="20" y="8096"/>
                  </a:lnTo>
                  <a:lnTo>
                    <a:pt x="39" y="7919"/>
                  </a:lnTo>
                  <a:lnTo>
                    <a:pt x="39" y="7919"/>
                  </a:lnTo>
                  <a:lnTo>
                    <a:pt x="20" y="8215"/>
                  </a:lnTo>
                  <a:lnTo>
                    <a:pt x="20" y="8215"/>
                  </a:lnTo>
                  <a:lnTo>
                    <a:pt x="20" y="8274"/>
                  </a:lnTo>
                  <a:lnTo>
                    <a:pt x="20" y="8274"/>
                  </a:lnTo>
                  <a:lnTo>
                    <a:pt x="0" y="8510"/>
                  </a:lnTo>
                  <a:lnTo>
                    <a:pt x="0" y="8510"/>
                  </a:lnTo>
                  <a:lnTo>
                    <a:pt x="0" y="8628"/>
                  </a:lnTo>
                  <a:lnTo>
                    <a:pt x="0" y="8628"/>
                  </a:lnTo>
                  <a:lnTo>
                    <a:pt x="0" y="8707"/>
                  </a:lnTo>
                  <a:lnTo>
                    <a:pt x="0" y="8707"/>
                  </a:lnTo>
                  <a:lnTo>
                    <a:pt x="0" y="8786"/>
                  </a:lnTo>
                  <a:lnTo>
                    <a:pt x="0" y="8786"/>
                  </a:lnTo>
                  <a:lnTo>
                    <a:pt x="0" y="8943"/>
                  </a:lnTo>
                  <a:lnTo>
                    <a:pt x="0" y="8943"/>
                  </a:lnTo>
                  <a:lnTo>
                    <a:pt x="0" y="9042"/>
                  </a:lnTo>
                  <a:lnTo>
                    <a:pt x="0" y="9042"/>
                  </a:lnTo>
                  <a:lnTo>
                    <a:pt x="0" y="9101"/>
                  </a:lnTo>
                  <a:lnTo>
                    <a:pt x="0" y="9101"/>
                  </a:lnTo>
                  <a:lnTo>
                    <a:pt x="20" y="9219"/>
                  </a:lnTo>
                  <a:lnTo>
                    <a:pt x="20" y="9219"/>
                  </a:lnTo>
                  <a:lnTo>
                    <a:pt x="0" y="9062"/>
                  </a:lnTo>
                  <a:lnTo>
                    <a:pt x="0" y="9062"/>
                  </a:lnTo>
                  <a:lnTo>
                    <a:pt x="39" y="9554"/>
                  </a:lnTo>
                  <a:lnTo>
                    <a:pt x="39" y="9554"/>
                  </a:lnTo>
                  <a:lnTo>
                    <a:pt x="20" y="9377"/>
                  </a:lnTo>
                  <a:lnTo>
                    <a:pt x="20" y="9377"/>
                  </a:lnTo>
                  <a:lnTo>
                    <a:pt x="39" y="9593"/>
                  </a:lnTo>
                  <a:lnTo>
                    <a:pt x="39" y="9613"/>
                  </a:lnTo>
                  <a:lnTo>
                    <a:pt x="39" y="9613"/>
                  </a:lnTo>
                  <a:lnTo>
                    <a:pt x="39" y="9633"/>
                  </a:lnTo>
                  <a:lnTo>
                    <a:pt x="39" y="9633"/>
                  </a:lnTo>
                  <a:lnTo>
                    <a:pt x="39" y="9712"/>
                  </a:lnTo>
                  <a:lnTo>
                    <a:pt x="39" y="9712"/>
                  </a:lnTo>
                  <a:lnTo>
                    <a:pt x="59" y="9790"/>
                  </a:lnTo>
                  <a:lnTo>
                    <a:pt x="59" y="9790"/>
                  </a:lnTo>
                  <a:lnTo>
                    <a:pt x="98" y="10106"/>
                  </a:lnTo>
                  <a:lnTo>
                    <a:pt x="98" y="10106"/>
                  </a:lnTo>
                  <a:lnTo>
                    <a:pt x="98" y="10125"/>
                  </a:lnTo>
                  <a:lnTo>
                    <a:pt x="98" y="10125"/>
                  </a:lnTo>
                  <a:lnTo>
                    <a:pt x="79" y="9909"/>
                  </a:lnTo>
                  <a:lnTo>
                    <a:pt x="138" y="10362"/>
                  </a:lnTo>
                  <a:lnTo>
                    <a:pt x="138" y="10362"/>
                  </a:lnTo>
                  <a:lnTo>
                    <a:pt x="138" y="10322"/>
                  </a:lnTo>
                  <a:lnTo>
                    <a:pt x="138" y="10322"/>
                  </a:lnTo>
                  <a:lnTo>
                    <a:pt x="158" y="10440"/>
                  </a:lnTo>
                  <a:lnTo>
                    <a:pt x="158" y="10440"/>
                  </a:lnTo>
                  <a:lnTo>
                    <a:pt x="158" y="10480"/>
                  </a:lnTo>
                  <a:lnTo>
                    <a:pt x="158" y="10480"/>
                  </a:lnTo>
                  <a:lnTo>
                    <a:pt x="158" y="10480"/>
                  </a:lnTo>
                  <a:lnTo>
                    <a:pt x="276" y="10992"/>
                  </a:lnTo>
                  <a:lnTo>
                    <a:pt x="414" y="11484"/>
                  </a:lnTo>
                  <a:lnTo>
                    <a:pt x="611" y="12075"/>
                  </a:lnTo>
                  <a:lnTo>
                    <a:pt x="611" y="12075"/>
                  </a:lnTo>
                  <a:lnTo>
                    <a:pt x="630" y="12095"/>
                  </a:lnTo>
                  <a:lnTo>
                    <a:pt x="630" y="12095"/>
                  </a:lnTo>
                  <a:lnTo>
                    <a:pt x="630" y="12115"/>
                  </a:lnTo>
                  <a:lnTo>
                    <a:pt x="630" y="12115"/>
                  </a:lnTo>
                  <a:lnTo>
                    <a:pt x="650" y="12174"/>
                  </a:lnTo>
                  <a:lnTo>
                    <a:pt x="650" y="12174"/>
                  </a:lnTo>
                  <a:lnTo>
                    <a:pt x="886" y="12647"/>
                  </a:lnTo>
                  <a:lnTo>
                    <a:pt x="1103" y="13100"/>
                  </a:lnTo>
                  <a:lnTo>
                    <a:pt x="1123" y="13119"/>
                  </a:lnTo>
                  <a:lnTo>
                    <a:pt x="1123" y="13119"/>
                  </a:lnTo>
                  <a:lnTo>
                    <a:pt x="1182" y="13238"/>
                  </a:lnTo>
                  <a:lnTo>
                    <a:pt x="1182" y="13238"/>
                  </a:lnTo>
                  <a:lnTo>
                    <a:pt x="1221" y="13277"/>
                  </a:lnTo>
                  <a:lnTo>
                    <a:pt x="1221" y="13277"/>
                  </a:lnTo>
                  <a:lnTo>
                    <a:pt x="1261" y="13375"/>
                  </a:lnTo>
                  <a:lnTo>
                    <a:pt x="1261" y="13375"/>
                  </a:lnTo>
                  <a:lnTo>
                    <a:pt x="1300" y="13435"/>
                  </a:lnTo>
                  <a:lnTo>
                    <a:pt x="1300" y="13435"/>
                  </a:lnTo>
                  <a:lnTo>
                    <a:pt x="1241" y="13316"/>
                  </a:lnTo>
                  <a:lnTo>
                    <a:pt x="1438" y="13651"/>
                  </a:lnTo>
                  <a:lnTo>
                    <a:pt x="1458" y="13691"/>
                  </a:lnTo>
                  <a:lnTo>
                    <a:pt x="1596" y="13868"/>
                  </a:lnTo>
                  <a:lnTo>
                    <a:pt x="1596" y="13868"/>
                  </a:lnTo>
                  <a:lnTo>
                    <a:pt x="1674" y="14006"/>
                  </a:lnTo>
                  <a:lnTo>
                    <a:pt x="1674" y="14006"/>
                  </a:lnTo>
                  <a:lnTo>
                    <a:pt x="1773" y="14124"/>
                  </a:lnTo>
                  <a:lnTo>
                    <a:pt x="1773" y="14124"/>
                  </a:lnTo>
                  <a:lnTo>
                    <a:pt x="1812" y="14163"/>
                  </a:lnTo>
                  <a:lnTo>
                    <a:pt x="1832" y="14203"/>
                  </a:lnTo>
                  <a:lnTo>
                    <a:pt x="1832" y="14203"/>
                  </a:lnTo>
                  <a:lnTo>
                    <a:pt x="1891" y="14282"/>
                  </a:lnTo>
                  <a:lnTo>
                    <a:pt x="1891" y="14282"/>
                  </a:lnTo>
                  <a:lnTo>
                    <a:pt x="1674" y="14006"/>
                  </a:lnTo>
                  <a:lnTo>
                    <a:pt x="1674" y="14006"/>
                  </a:lnTo>
                  <a:lnTo>
                    <a:pt x="1536" y="13809"/>
                  </a:lnTo>
                  <a:lnTo>
                    <a:pt x="1536" y="13809"/>
                  </a:lnTo>
                  <a:lnTo>
                    <a:pt x="1871" y="14222"/>
                  </a:lnTo>
                  <a:lnTo>
                    <a:pt x="2187" y="14636"/>
                  </a:lnTo>
                  <a:lnTo>
                    <a:pt x="2187" y="14636"/>
                  </a:lnTo>
                  <a:lnTo>
                    <a:pt x="2226" y="14676"/>
                  </a:lnTo>
                  <a:lnTo>
                    <a:pt x="2600" y="15070"/>
                  </a:lnTo>
                  <a:lnTo>
                    <a:pt x="2620" y="15089"/>
                  </a:lnTo>
                  <a:lnTo>
                    <a:pt x="2620" y="15089"/>
                  </a:lnTo>
                  <a:lnTo>
                    <a:pt x="2640" y="15109"/>
                  </a:lnTo>
                  <a:lnTo>
                    <a:pt x="2679" y="15148"/>
                  </a:lnTo>
                  <a:lnTo>
                    <a:pt x="2679" y="15148"/>
                  </a:lnTo>
                  <a:lnTo>
                    <a:pt x="2679" y="15148"/>
                  </a:lnTo>
                  <a:lnTo>
                    <a:pt x="2856" y="15306"/>
                  </a:lnTo>
                  <a:lnTo>
                    <a:pt x="2856" y="15306"/>
                  </a:lnTo>
                  <a:lnTo>
                    <a:pt x="2777" y="15247"/>
                  </a:lnTo>
                  <a:lnTo>
                    <a:pt x="2777" y="15247"/>
                  </a:lnTo>
                  <a:lnTo>
                    <a:pt x="2837" y="15306"/>
                  </a:lnTo>
                  <a:lnTo>
                    <a:pt x="2837" y="15306"/>
                  </a:lnTo>
                  <a:lnTo>
                    <a:pt x="2876" y="15345"/>
                  </a:lnTo>
                  <a:lnTo>
                    <a:pt x="2876" y="15345"/>
                  </a:lnTo>
                  <a:lnTo>
                    <a:pt x="2974" y="15424"/>
                  </a:lnTo>
                  <a:lnTo>
                    <a:pt x="2994" y="15444"/>
                  </a:lnTo>
                  <a:lnTo>
                    <a:pt x="2994" y="15444"/>
                  </a:lnTo>
                  <a:lnTo>
                    <a:pt x="3034" y="15483"/>
                  </a:lnTo>
                  <a:lnTo>
                    <a:pt x="3034" y="15483"/>
                  </a:lnTo>
                  <a:lnTo>
                    <a:pt x="3073" y="15523"/>
                  </a:lnTo>
                  <a:lnTo>
                    <a:pt x="3073" y="15523"/>
                  </a:lnTo>
                  <a:lnTo>
                    <a:pt x="3171" y="15582"/>
                  </a:lnTo>
                  <a:lnTo>
                    <a:pt x="3171" y="15582"/>
                  </a:lnTo>
                  <a:lnTo>
                    <a:pt x="3231" y="15641"/>
                  </a:lnTo>
                  <a:lnTo>
                    <a:pt x="3231" y="15641"/>
                  </a:lnTo>
                  <a:lnTo>
                    <a:pt x="3782" y="16054"/>
                  </a:lnTo>
                  <a:lnTo>
                    <a:pt x="3782" y="16054"/>
                  </a:lnTo>
                  <a:lnTo>
                    <a:pt x="3821" y="16094"/>
                  </a:lnTo>
                  <a:lnTo>
                    <a:pt x="4294" y="16389"/>
                  </a:lnTo>
                  <a:lnTo>
                    <a:pt x="4294" y="16389"/>
                  </a:lnTo>
                  <a:lnTo>
                    <a:pt x="4865" y="16704"/>
                  </a:lnTo>
                  <a:lnTo>
                    <a:pt x="5338" y="16921"/>
                  </a:lnTo>
                  <a:lnTo>
                    <a:pt x="5338" y="16921"/>
                  </a:lnTo>
                  <a:lnTo>
                    <a:pt x="5772" y="17079"/>
                  </a:lnTo>
                  <a:lnTo>
                    <a:pt x="5772" y="17079"/>
                  </a:lnTo>
                  <a:lnTo>
                    <a:pt x="5693" y="17059"/>
                  </a:lnTo>
                  <a:lnTo>
                    <a:pt x="5772" y="17098"/>
                  </a:lnTo>
                  <a:lnTo>
                    <a:pt x="5772" y="17098"/>
                  </a:lnTo>
                  <a:lnTo>
                    <a:pt x="5791" y="17098"/>
                  </a:lnTo>
                  <a:lnTo>
                    <a:pt x="5791" y="17098"/>
                  </a:lnTo>
                  <a:lnTo>
                    <a:pt x="5831" y="17118"/>
                  </a:lnTo>
                  <a:lnTo>
                    <a:pt x="5831" y="17118"/>
                  </a:lnTo>
                  <a:lnTo>
                    <a:pt x="5850" y="17118"/>
                  </a:lnTo>
                  <a:lnTo>
                    <a:pt x="6264" y="17256"/>
                  </a:lnTo>
                  <a:lnTo>
                    <a:pt x="6264" y="17256"/>
                  </a:lnTo>
                  <a:lnTo>
                    <a:pt x="6717" y="17374"/>
                  </a:lnTo>
                  <a:lnTo>
                    <a:pt x="7111" y="17473"/>
                  </a:lnTo>
                  <a:lnTo>
                    <a:pt x="7111" y="17473"/>
                  </a:lnTo>
                  <a:lnTo>
                    <a:pt x="7190" y="17492"/>
                  </a:lnTo>
                  <a:lnTo>
                    <a:pt x="7190" y="17492"/>
                  </a:lnTo>
                  <a:lnTo>
                    <a:pt x="7446" y="17532"/>
                  </a:lnTo>
                  <a:lnTo>
                    <a:pt x="7466" y="17532"/>
                  </a:lnTo>
                  <a:lnTo>
                    <a:pt x="7485" y="17532"/>
                  </a:lnTo>
                  <a:lnTo>
                    <a:pt x="7485" y="17532"/>
                  </a:lnTo>
                  <a:lnTo>
                    <a:pt x="7525" y="17532"/>
                  </a:lnTo>
                  <a:lnTo>
                    <a:pt x="7525" y="17532"/>
                  </a:lnTo>
                  <a:lnTo>
                    <a:pt x="7584" y="17552"/>
                  </a:lnTo>
                  <a:lnTo>
                    <a:pt x="7938" y="17591"/>
                  </a:lnTo>
                  <a:lnTo>
                    <a:pt x="7938" y="17591"/>
                  </a:lnTo>
                  <a:lnTo>
                    <a:pt x="7938" y="17591"/>
                  </a:lnTo>
                  <a:lnTo>
                    <a:pt x="8391" y="17630"/>
                  </a:lnTo>
                  <a:lnTo>
                    <a:pt x="8726" y="17630"/>
                  </a:lnTo>
                  <a:lnTo>
                    <a:pt x="8726" y="17630"/>
                  </a:lnTo>
                  <a:lnTo>
                    <a:pt x="9041" y="17630"/>
                  </a:lnTo>
                  <a:lnTo>
                    <a:pt x="9041" y="17630"/>
                  </a:lnTo>
                  <a:lnTo>
                    <a:pt x="9199" y="17630"/>
                  </a:lnTo>
                  <a:lnTo>
                    <a:pt x="9199" y="17630"/>
                  </a:lnTo>
                  <a:lnTo>
                    <a:pt x="9278" y="17611"/>
                  </a:lnTo>
                  <a:lnTo>
                    <a:pt x="9298" y="17611"/>
                  </a:lnTo>
                  <a:lnTo>
                    <a:pt x="9298" y="17611"/>
                  </a:lnTo>
                  <a:lnTo>
                    <a:pt x="9337" y="17611"/>
                  </a:lnTo>
                  <a:lnTo>
                    <a:pt x="9337" y="17611"/>
                  </a:lnTo>
                  <a:lnTo>
                    <a:pt x="9376" y="17611"/>
                  </a:lnTo>
                  <a:lnTo>
                    <a:pt x="9376" y="17611"/>
                  </a:lnTo>
                  <a:lnTo>
                    <a:pt x="9258" y="17611"/>
                  </a:lnTo>
                  <a:lnTo>
                    <a:pt x="9514" y="17611"/>
                  </a:lnTo>
                  <a:lnTo>
                    <a:pt x="9514" y="17611"/>
                  </a:lnTo>
                  <a:lnTo>
                    <a:pt x="9711" y="17591"/>
                  </a:lnTo>
                  <a:lnTo>
                    <a:pt x="9692" y="17591"/>
                  </a:lnTo>
                  <a:lnTo>
                    <a:pt x="9711" y="17591"/>
                  </a:lnTo>
                  <a:lnTo>
                    <a:pt x="9711" y="17591"/>
                  </a:lnTo>
                  <a:lnTo>
                    <a:pt x="9908" y="17571"/>
                  </a:lnTo>
                  <a:lnTo>
                    <a:pt x="9987" y="17552"/>
                  </a:lnTo>
                  <a:lnTo>
                    <a:pt x="9987" y="17552"/>
                  </a:lnTo>
                  <a:lnTo>
                    <a:pt x="10125" y="17532"/>
                  </a:lnTo>
                  <a:lnTo>
                    <a:pt x="10243" y="17512"/>
                  </a:lnTo>
                  <a:lnTo>
                    <a:pt x="10243" y="17512"/>
                  </a:lnTo>
                  <a:lnTo>
                    <a:pt x="10282" y="17512"/>
                  </a:lnTo>
                  <a:lnTo>
                    <a:pt x="10282" y="17512"/>
                  </a:lnTo>
                  <a:lnTo>
                    <a:pt x="10342" y="17492"/>
                  </a:lnTo>
                  <a:lnTo>
                    <a:pt x="10342" y="17492"/>
                  </a:lnTo>
                  <a:lnTo>
                    <a:pt x="10479" y="17473"/>
                  </a:lnTo>
                  <a:lnTo>
                    <a:pt x="10479" y="17473"/>
                  </a:lnTo>
                  <a:lnTo>
                    <a:pt x="10736" y="17414"/>
                  </a:lnTo>
                  <a:lnTo>
                    <a:pt x="10736" y="17414"/>
                  </a:lnTo>
                  <a:lnTo>
                    <a:pt x="10755" y="17414"/>
                  </a:lnTo>
                  <a:lnTo>
                    <a:pt x="10755" y="17414"/>
                  </a:lnTo>
                  <a:lnTo>
                    <a:pt x="10755" y="17414"/>
                  </a:lnTo>
                  <a:lnTo>
                    <a:pt x="11031" y="17355"/>
                  </a:lnTo>
                  <a:lnTo>
                    <a:pt x="11346" y="17256"/>
                  </a:lnTo>
                  <a:lnTo>
                    <a:pt x="11701" y="17158"/>
                  </a:lnTo>
                  <a:lnTo>
                    <a:pt x="12095" y="17000"/>
                  </a:lnTo>
                  <a:lnTo>
                    <a:pt x="12095" y="17000"/>
                  </a:lnTo>
                  <a:lnTo>
                    <a:pt x="12095" y="17000"/>
                  </a:lnTo>
                  <a:lnTo>
                    <a:pt x="12173" y="16961"/>
                  </a:lnTo>
                  <a:lnTo>
                    <a:pt x="12173" y="16961"/>
                  </a:lnTo>
                  <a:lnTo>
                    <a:pt x="12508" y="16823"/>
                  </a:lnTo>
                  <a:lnTo>
                    <a:pt x="12508" y="16823"/>
                  </a:lnTo>
                  <a:lnTo>
                    <a:pt x="12607" y="16764"/>
                  </a:lnTo>
                  <a:lnTo>
                    <a:pt x="12607" y="16764"/>
                  </a:lnTo>
                  <a:lnTo>
                    <a:pt x="12705" y="16724"/>
                  </a:lnTo>
                  <a:lnTo>
                    <a:pt x="12705" y="16724"/>
                  </a:lnTo>
                  <a:lnTo>
                    <a:pt x="13119" y="16507"/>
                  </a:lnTo>
                  <a:lnTo>
                    <a:pt x="13119" y="16507"/>
                  </a:lnTo>
                  <a:lnTo>
                    <a:pt x="13493" y="16271"/>
                  </a:lnTo>
                  <a:lnTo>
                    <a:pt x="13493" y="16271"/>
                  </a:lnTo>
                  <a:lnTo>
                    <a:pt x="13671" y="16173"/>
                  </a:lnTo>
                  <a:lnTo>
                    <a:pt x="13671" y="16173"/>
                  </a:lnTo>
                  <a:lnTo>
                    <a:pt x="13769" y="16094"/>
                  </a:lnTo>
                  <a:lnTo>
                    <a:pt x="13769" y="16094"/>
                  </a:lnTo>
                  <a:lnTo>
                    <a:pt x="13848" y="16054"/>
                  </a:lnTo>
                  <a:lnTo>
                    <a:pt x="13966" y="15956"/>
                  </a:lnTo>
                  <a:lnTo>
                    <a:pt x="13966" y="15956"/>
                  </a:lnTo>
                  <a:lnTo>
                    <a:pt x="14242" y="15759"/>
                  </a:lnTo>
                  <a:lnTo>
                    <a:pt x="14262" y="15739"/>
                  </a:lnTo>
                  <a:lnTo>
                    <a:pt x="14262" y="15739"/>
                  </a:lnTo>
                  <a:lnTo>
                    <a:pt x="14262" y="15739"/>
                  </a:lnTo>
                  <a:lnTo>
                    <a:pt x="14439" y="15601"/>
                  </a:lnTo>
                  <a:lnTo>
                    <a:pt x="14695" y="15385"/>
                  </a:lnTo>
                  <a:lnTo>
                    <a:pt x="14695" y="15385"/>
                  </a:lnTo>
                  <a:lnTo>
                    <a:pt x="14813" y="15267"/>
                  </a:lnTo>
                  <a:lnTo>
                    <a:pt x="14813" y="15267"/>
                  </a:lnTo>
                  <a:lnTo>
                    <a:pt x="14852" y="15227"/>
                  </a:lnTo>
                  <a:lnTo>
                    <a:pt x="14852" y="15227"/>
                  </a:lnTo>
                  <a:lnTo>
                    <a:pt x="15049" y="15050"/>
                  </a:lnTo>
                  <a:lnTo>
                    <a:pt x="15246" y="14833"/>
                  </a:lnTo>
                  <a:lnTo>
                    <a:pt x="15246" y="14833"/>
                  </a:lnTo>
                  <a:lnTo>
                    <a:pt x="15306" y="14774"/>
                  </a:lnTo>
                  <a:lnTo>
                    <a:pt x="15306" y="14774"/>
                  </a:lnTo>
                  <a:lnTo>
                    <a:pt x="15542" y="14498"/>
                  </a:lnTo>
                  <a:lnTo>
                    <a:pt x="15798" y="14203"/>
                  </a:lnTo>
                  <a:lnTo>
                    <a:pt x="15798" y="14203"/>
                  </a:lnTo>
                  <a:lnTo>
                    <a:pt x="15857" y="14124"/>
                  </a:lnTo>
                  <a:lnTo>
                    <a:pt x="15857" y="14124"/>
                  </a:lnTo>
                  <a:lnTo>
                    <a:pt x="16192" y="13651"/>
                  </a:lnTo>
                  <a:lnTo>
                    <a:pt x="16192" y="13651"/>
                  </a:lnTo>
                  <a:lnTo>
                    <a:pt x="16448" y="13218"/>
                  </a:lnTo>
                  <a:lnTo>
                    <a:pt x="16448" y="13218"/>
                  </a:lnTo>
                  <a:lnTo>
                    <a:pt x="16468" y="13198"/>
                  </a:lnTo>
                  <a:lnTo>
                    <a:pt x="16468" y="13198"/>
                  </a:lnTo>
                  <a:lnTo>
                    <a:pt x="16527" y="13100"/>
                  </a:lnTo>
                  <a:lnTo>
                    <a:pt x="16527" y="13100"/>
                  </a:lnTo>
                  <a:lnTo>
                    <a:pt x="16684" y="12785"/>
                  </a:lnTo>
                  <a:lnTo>
                    <a:pt x="16684" y="12785"/>
                  </a:lnTo>
                  <a:lnTo>
                    <a:pt x="16704" y="12745"/>
                  </a:lnTo>
                  <a:lnTo>
                    <a:pt x="16704" y="12745"/>
                  </a:lnTo>
                  <a:lnTo>
                    <a:pt x="16743" y="12686"/>
                  </a:lnTo>
                  <a:lnTo>
                    <a:pt x="16743" y="12686"/>
                  </a:lnTo>
                  <a:lnTo>
                    <a:pt x="16803" y="12528"/>
                  </a:lnTo>
                  <a:lnTo>
                    <a:pt x="16803" y="12528"/>
                  </a:lnTo>
                  <a:lnTo>
                    <a:pt x="17019" y="12036"/>
                  </a:lnTo>
                  <a:lnTo>
                    <a:pt x="17019" y="12036"/>
                  </a:lnTo>
                  <a:lnTo>
                    <a:pt x="17059" y="11957"/>
                  </a:lnTo>
                  <a:lnTo>
                    <a:pt x="17059" y="11957"/>
                  </a:lnTo>
                  <a:lnTo>
                    <a:pt x="17059" y="11918"/>
                  </a:lnTo>
                  <a:lnTo>
                    <a:pt x="17078" y="11898"/>
                  </a:lnTo>
                  <a:lnTo>
                    <a:pt x="17078" y="11898"/>
                  </a:lnTo>
                  <a:lnTo>
                    <a:pt x="17177" y="11603"/>
                  </a:lnTo>
                  <a:lnTo>
                    <a:pt x="17275" y="11287"/>
                  </a:lnTo>
                  <a:lnTo>
                    <a:pt x="17275" y="11287"/>
                  </a:lnTo>
                  <a:lnTo>
                    <a:pt x="17394" y="10795"/>
                  </a:lnTo>
                  <a:lnTo>
                    <a:pt x="17394" y="10795"/>
                  </a:lnTo>
                  <a:lnTo>
                    <a:pt x="17413" y="10736"/>
                  </a:lnTo>
                  <a:lnTo>
                    <a:pt x="17413" y="10736"/>
                  </a:lnTo>
                  <a:lnTo>
                    <a:pt x="17433" y="10637"/>
                  </a:lnTo>
                  <a:lnTo>
                    <a:pt x="17433" y="10618"/>
                  </a:lnTo>
                  <a:lnTo>
                    <a:pt x="17433" y="10618"/>
                  </a:lnTo>
                  <a:lnTo>
                    <a:pt x="17512" y="10263"/>
                  </a:lnTo>
                  <a:lnTo>
                    <a:pt x="17512" y="10263"/>
                  </a:lnTo>
                  <a:lnTo>
                    <a:pt x="17551" y="9909"/>
                  </a:lnTo>
                  <a:lnTo>
                    <a:pt x="17591" y="9574"/>
                  </a:lnTo>
                  <a:lnTo>
                    <a:pt x="17630" y="8963"/>
                  </a:lnTo>
                  <a:lnTo>
                    <a:pt x="17630" y="8845"/>
                  </a:lnTo>
                  <a:lnTo>
                    <a:pt x="17630" y="8845"/>
                  </a:lnTo>
                  <a:lnTo>
                    <a:pt x="17591" y="80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1"/>
            <p:cNvSpPr/>
            <p:nvPr/>
          </p:nvSpPr>
          <p:spPr>
            <a:xfrm>
              <a:off x="1547625" y="2427075"/>
              <a:ext cx="400400" cy="243800"/>
            </a:xfrm>
            <a:custGeom>
              <a:avLst/>
              <a:gdLst/>
              <a:ahLst/>
              <a:cxnLst/>
              <a:rect l="l" t="t" r="r" b="b"/>
              <a:pathLst>
                <a:path w="16016" h="9752" extrusionOk="0">
                  <a:moveTo>
                    <a:pt x="72" y="2837"/>
                  </a:moveTo>
                  <a:lnTo>
                    <a:pt x="80" y="2916"/>
                  </a:lnTo>
                  <a:lnTo>
                    <a:pt x="80" y="2896"/>
                  </a:lnTo>
                  <a:lnTo>
                    <a:pt x="72" y="2837"/>
                  </a:lnTo>
                  <a:close/>
                  <a:moveTo>
                    <a:pt x="1439" y="6324"/>
                  </a:moveTo>
                  <a:lnTo>
                    <a:pt x="1518" y="6442"/>
                  </a:lnTo>
                  <a:lnTo>
                    <a:pt x="1554" y="6489"/>
                  </a:lnTo>
                  <a:lnTo>
                    <a:pt x="1554" y="6489"/>
                  </a:lnTo>
                  <a:lnTo>
                    <a:pt x="1537" y="6462"/>
                  </a:lnTo>
                  <a:lnTo>
                    <a:pt x="1439" y="6324"/>
                  </a:lnTo>
                  <a:lnTo>
                    <a:pt x="1439" y="6324"/>
                  </a:lnTo>
                  <a:close/>
                  <a:moveTo>
                    <a:pt x="1554" y="6489"/>
                  </a:moveTo>
                  <a:lnTo>
                    <a:pt x="1596" y="6560"/>
                  </a:lnTo>
                  <a:lnTo>
                    <a:pt x="1636" y="6600"/>
                  </a:lnTo>
                  <a:lnTo>
                    <a:pt x="1649" y="6613"/>
                  </a:lnTo>
                  <a:lnTo>
                    <a:pt x="1649" y="6613"/>
                  </a:lnTo>
                  <a:lnTo>
                    <a:pt x="1554" y="6489"/>
                  </a:lnTo>
                  <a:close/>
                  <a:moveTo>
                    <a:pt x="1649" y="6613"/>
                  </a:moveTo>
                  <a:lnTo>
                    <a:pt x="1715" y="6698"/>
                  </a:lnTo>
                  <a:lnTo>
                    <a:pt x="1675" y="6639"/>
                  </a:lnTo>
                  <a:lnTo>
                    <a:pt x="1649" y="6613"/>
                  </a:lnTo>
                  <a:close/>
                  <a:moveTo>
                    <a:pt x="5182" y="9239"/>
                  </a:moveTo>
                  <a:lnTo>
                    <a:pt x="5241" y="9259"/>
                  </a:lnTo>
                  <a:lnTo>
                    <a:pt x="5208" y="9246"/>
                  </a:lnTo>
                  <a:lnTo>
                    <a:pt x="5208" y="9246"/>
                  </a:lnTo>
                  <a:lnTo>
                    <a:pt x="5182" y="9239"/>
                  </a:lnTo>
                  <a:close/>
                  <a:moveTo>
                    <a:pt x="8767" y="1"/>
                  </a:moveTo>
                  <a:lnTo>
                    <a:pt x="8097" y="20"/>
                  </a:lnTo>
                  <a:lnTo>
                    <a:pt x="7407" y="60"/>
                  </a:lnTo>
                  <a:lnTo>
                    <a:pt x="6738" y="119"/>
                  </a:lnTo>
                  <a:lnTo>
                    <a:pt x="6068" y="178"/>
                  </a:lnTo>
                  <a:lnTo>
                    <a:pt x="5418" y="257"/>
                  </a:lnTo>
                  <a:lnTo>
                    <a:pt x="4177" y="454"/>
                  </a:lnTo>
                  <a:lnTo>
                    <a:pt x="3054" y="651"/>
                  </a:lnTo>
                  <a:lnTo>
                    <a:pt x="2050" y="867"/>
                  </a:lnTo>
                  <a:lnTo>
                    <a:pt x="1203" y="1045"/>
                  </a:lnTo>
                  <a:lnTo>
                    <a:pt x="572" y="1202"/>
                  </a:lnTo>
                  <a:lnTo>
                    <a:pt x="1" y="1360"/>
                  </a:lnTo>
                  <a:lnTo>
                    <a:pt x="1" y="1439"/>
                  </a:lnTo>
                  <a:lnTo>
                    <a:pt x="1" y="1557"/>
                  </a:lnTo>
                  <a:lnTo>
                    <a:pt x="1" y="1636"/>
                  </a:lnTo>
                  <a:lnTo>
                    <a:pt x="1" y="1695"/>
                  </a:lnTo>
                  <a:lnTo>
                    <a:pt x="1" y="1852"/>
                  </a:lnTo>
                  <a:lnTo>
                    <a:pt x="1" y="1931"/>
                  </a:lnTo>
                  <a:lnTo>
                    <a:pt x="1" y="1951"/>
                  </a:lnTo>
                  <a:lnTo>
                    <a:pt x="21" y="2384"/>
                  </a:lnTo>
                  <a:lnTo>
                    <a:pt x="21" y="2443"/>
                  </a:lnTo>
                  <a:lnTo>
                    <a:pt x="21" y="2463"/>
                  </a:lnTo>
                  <a:lnTo>
                    <a:pt x="40" y="2542"/>
                  </a:lnTo>
                  <a:lnTo>
                    <a:pt x="40" y="2601"/>
                  </a:lnTo>
                  <a:lnTo>
                    <a:pt x="72" y="2837"/>
                  </a:lnTo>
                  <a:lnTo>
                    <a:pt x="60" y="2719"/>
                  </a:lnTo>
                  <a:lnTo>
                    <a:pt x="119" y="3133"/>
                  </a:lnTo>
                  <a:lnTo>
                    <a:pt x="119" y="3093"/>
                  </a:lnTo>
                  <a:lnTo>
                    <a:pt x="139" y="3212"/>
                  </a:lnTo>
                  <a:lnTo>
                    <a:pt x="139" y="3251"/>
                  </a:lnTo>
                  <a:lnTo>
                    <a:pt x="257" y="3704"/>
                  </a:lnTo>
                  <a:lnTo>
                    <a:pt x="375" y="4157"/>
                  </a:lnTo>
                  <a:lnTo>
                    <a:pt x="552" y="4689"/>
                  </a:lnTo>
                  <a:lnTo>
                    <a:pt x="572" y="4709"/>
                  </a:lnTo>
                  <a:lnTo>
                    <a:pt x="572" y="4728"/>
                  </a:lnTo>
                  <a:lnTo>
                    <a:pt x="592" y="4787"/>
                  </a:lnTo>
                  <a:lnTo>
                    <a:pt x="789" y="5221"/>
                  </a:lnTo>
                  <a:lnTo>
                    <a:pt x="1006" y="5634"/>
                  </a:lnTo>
                  <a:lnTo>
                    <a:pt x="1006" y="5654"/>
                  </a:lnTo>
                  <a:lnTo>
                    <a:pt x="1025" y="5654"/>
                  </a:lnTo>
                  <a:lnTo>
                    <a:pt x="1084" y="5753"/>
                  </a:lnTo>
                  <a:lnTo>
                    <a:pt x="1104" y="5792"/>
                  </a:lnTo>
                  <a:lnTo>
                    <a:pt x="1143" y="5871"/>
                  </a:lnTo>
                  <a:lnTo>
                    <a:pt x="1183" y="5930"/>
                  </a:lnTo>
                  <a:lnTo>
                    <a:pt x="1301" y="6127"/>
                  </a:lnTo>
                  <a:lnTo>
                    <a:pt x="1321" y="6166"/>
                  </a:lnTo>
                  <a:lnTo>
                    <a:pt x="1439" y="6324"/>
                  </a:lnTo>
                  <a:lnTo>
                    <a:pt x="1439" y="6324"/>
                  </a:lnTo>
                  <a:lnTo>
                    <a:pt x="1400" y="6265"/>
                  </a:lnTo>
                  <a:lnTo>
                    <a:pt x="1695" y="6659"/>
                  </a:lnTo>
                  <a:lnTo>
                    <a:pt x="1990" y="7033"/>
                  </a:lnTo>
                  <a:lnTo>
                    <a:pt x="2010" y="7053"/>
                  </a:lnTo>
                  <a:lnTo>
                    <a:pt x="2365" y="7427"/>
                  </a:lnTo>
                  <a:lnTo>
                    <a:pt x="2384" y="7447"/>
                  </a:lnTo>
                  <a:lnTo>
                    <a:pt x="2404" y="7466"/>
                  </a:lnTo>
                  <a:lnTo>
                    <a:pt x="2424" y="7486"/>
                  </a:lnTo>
                  <a:lnTo>
                    <a:pt x="2444" y="7506"/>
                  </a:lnTo>
                  <a:lnTo>
                    <a:pt x="2601" y="7644"/>
                  </a:lnTo>
                  <a:lnTo>
                    <a:pt x="2522" y="7585"/>
                  </a:lnTo>
                  <a:lnTo>
                    <a:pt x="2522" y="7585"/>
                  </a:lnTo>
                  <a:lnTo>
                    <a:pt x="2581" y="7644"/>
                  </a:lnTo>
                  <a:lnTo>
                    <a:pt x="2621" y="7683"/>
                  </a:lnTo>
                  <a:lnTo>
                    <a:pt x="2700" y="7742"/>
                  </a:lnTo>
                  <a:lnTo>
                    <a:pt x="2719" y="7762"/>
                  </a:lnTo>
                  <a:lnTo>
                    <a:pt x="2759" y="7801"/>
                  </a:lnTo>
                  <a:lnTo>
                    <a:pt x="2798" y="7821"/>
                  </a:lnTo>
                  <a:lnTo>
                    <a:pt x="2877" y="7880"/>
                  </a:lnTo>
                  <a:lnTo>
                    <a:pt x="2936" y="7939"/>
                  </a:lnTo>
                  <a:lnTo>
                    <a:pt x="3448" y="8333"/>
                  </a:lnTo>
                  <a:lnTo>
                    <a:pt x="3488" y="8353"/>
                  </a:lnTo>
                  <a:lnTo>
                    <a:pt x="3901" y="8629"/>
                  </a:lnTo>
                  <a:lnTo>
                    <a:pt x="4433" y="8904"/>
                  </a:lnTo>
                  <a:lnTo>
                    <a:pt x="4847" y="9101"/>
                  </a:lnTo>
                  <a:lnTo>
                    <a:pt x="5208" y="9246"/>
                  </a:lnTo>
                  <a:lnTo>
                    <a:pt x="5208" y="9246"/>
                  </a:lnTo>
                  <a:lnTo>
                    <a:pt x="5260" y="9259"/>
                  </a:lnTo>
                  <a:lnTo>
                    <a:pt x="5280" y="9279"/>
                  </a:lnTo>
                  <a:lnTo>
                    <a:pt x="5319" y="9279"/>
                  </a:lnTo>
                  <a:lnTo>
                    <a:pt x="5339" y="9298"/>
                  </a:lnTo>
                  <a:lnTo>
                    <a:pt x="5713" y="9416"/>
                  </a:lnTo>
                  <a:lnTo>
                    <a:pt x="6107" y="9535"/>
                  </a:lnTo>
                  <a:lnTo>
                    <a:pt x="6462" y="9613"/>
                  </a:lnTo>
                  <a:lnTo>
                    <a:pt x="6560" y="9613"/>
                  </a:lnTo>
                  <a:lnTo>
                    <a:pt x="6797" y="9673"/>
                  </a:lnTo>
                  <a:lnTo>
                    <a:pt x="6895" y="9673"/>
                  </a:lnTo>
                  <a:lnTo>
                    <a:pt x="7230" y="9712"/>
                  </a:lnTo>
                  <a:lnTo>
                    <a:pt x="7644" y="9751"/>
                  </a:lnTo>
                  <a:lnTo>
                    <a:pt x="8511" y="9751"/>
                  </a:lnTo>
                  <a:lnTo>
                    <a:pt x="8550" y="9732"/>
                  </a:lnTo>
                  <a:lnTo>
                    <a:pt x="8668" y="9732"/>
                  </a:lnTo>
                  <a:lnTo>
                    <a:pt x="8845" y="9712"/>
                  </a:lnTo>
                  <a:lnTo>
                    <a:pt x="9023" y="9692"/>
                  </a:lnTo>
                  <a:lnTo>
                    <a:pt x="9102" y="9692"/>
                  </a:lnTo>
                  <a:lnTo>
                    <a:pt x="9220" y="9673"/>
                  </a:lnTo>
                  <a:lnTo>
                    <a:pt x="9338" y="9653"/>
                  </a:lnTo>
                  <a:lnTo>
                    <a:pt x="9377" y="9653"/>
                  </a:lnTo>
                  <a:lnTo>
                    <a:pt x="9417" y="9633"/>
                  </a:lnTo>
                  <a:lnTo>
                    <a:pt x="9535" y="9613"/>
                  </a:lnTo>
                  <a:lnTo>
                    <a:pt x="9771" y="9574"/>
                  </a:lnTo>
                  <a:lnTo>
                    <a:pt x="9791" y="9554"/>
                  </a:lnTo>
                  <a:lnTo>
                    <a:pt x="10047" y="9495"/>
                  </a:lnTo>
                  <a:lnTo>
                    <a:pt x="10323" y="9416"/>
                  </a:lnTo>
                  <a:lnTo>
                    <a:pt x="10658" y="9318"/>
                  </a:lnTo>
                  <a:lnTo>
                    <a:pt x="11012" y="9180"/>
                  </a:lnTo>
                  <a:lnTo>
                    <a:pt x="11091" y="9160"/>
                  </a:lnTo>
                  <a:lnTo>
                    <a:pt x="11386" y="9023"/>
                  </a:lnTo>
                  <a:lnTo>
                    <a:pt x="11485" y="8983"/>
                  </a:lnTo>
                  <a:lnTo>
                    <a:pt x="11564" y="8924"/>
                  </a:lnTo>
                  <a:lnTo>
                    <a:pt x="11958" y="8727"/>
                  </a:lnTo>
                  <a:lnTo>
                    <a:pt x="12293" y="8530"/>
                  </a:lnTo>
                  <a:lnTo>
                    <a:pt x="12450" y="8432"/>
                  </a:lnTo>
                  <a:lnTo>
                    <a:pt x="12529" y="8372"/>
                  </a:lnTo>
                  <a:lnTo>
                    <a:pt x="12608" y="8313"/>
                  </a:lnTo>
                  <a:lnTo>
                    <a:pt x="12726" y="8235"/>
                  </a:lnTo>
                  <a:lnTo>
                    <a:pt x="12962" y="8057"/>
                  </a:lnTo>
                  <a:lnTo>
                    <a:pt x="12982" y="8038"/>
                  </a:lnTo>
                  <a:lnTo>
                    <a:pt x="13002" y="8038"/>
                  </a:lnTo>
                  <a:lnTo>
                    <a:pt x="13140" y="7900"/>
                  </a:lnTo>
                  <a:lnTo>
                    <a:pt x="13396" y="7703"/>
                  </a:lnTo>
                  <a:lnTo>
                    <a:pt x="13494" y="7604"/>
                  </a:lnTo>
                  <a:lnTo>
                    <a:pt x="13534" y="7565"/>
                  </a:lnTo>
                  <a:lnTo>
                    <a:pt x="13711" y="7407"/>
                  </a:lnTo>
                  <a:lnTo>
                    <a:pt x="13888" y="7210"/>
                  </a:lnTo>
                  <a:lnTo>
                    <a:pt x="13947" y="7151"/>
                  </a:lnTo>
                  <a:lnTo>
                    <a:pt x="14164" y="6915"/>
                  </a:lnTo>
                  <a:lnTo>
                    <a:pt x="14381" y="6639"/>
                  </a:lnTo>
                  <a:lnTo>
                    <a:pt x="14440" y="6560"/>
                  </a:lnTo>
                  <a:lnTo>
                    <a:pt x="14735" y="6127"/>
                  </a:lnTo>
                  <a:lnTo>
                    <a:pt x="14991" y="5733"/>
                  </a:lnTo>
                  <a:lnTo>
                    <a:pt x="15050" y="5634"/>
                  </a:lnTo>
                  <a:lnTo>
                    <a:pt x="15188" y="5339"/>
                  </a:lnTo>
                  <a:lnTo>
                    <a:pt x="15208" y="5319"/>
                  </a:lnTo>
                  <a:lnTo>
                    <a:pt x="15247" y="5260"/>
                  </a:lnTo>
                  <a:lnTo>
                    <a:pt x="15306" y="5103"/>
                  </a:lnTo>
                  <a:lnTo>
                    <a:pt x="15503" y="4669"/>
                  </a:lnTo>
                  <a:lnTo>
                    <a:pt x="15543" y="4590"/>
                  </a:lnTo>
                  <a:lnTo>
                    <a:pt x="15543" y="4551"/>
                  </a:lnTo>
                  <a:lnTo>
                    <a:pt x="15543" y="4531"/>
                  </a:lnTo>
                  <a:lnTo>
                    <a:pt x="15641" y="4256"/>
                  </a:lnTo>
                  <a:lnTo>
                    <a:pt x="15740" y="3980"/>
                  </a:lnTo>
                  <a:lnTo>
                    <a:pt x="15858" y="3527"/>
                  </a:lnTo>
                  <a:lnTo>
                    <a:pt x="15858" y="3487"/>
                  </a:lnTo>
                  <a:lnTo>
                    <a:pt x="15878" y="3389"/>
                  </a:lnTo>
                  <a:lnTo>
                    <a:pt x="15878" y="3369"/>
                  </a:lnTo>
                  <a:lnTo>
                    <a:pt x="15937" y="3034"/>
                  </a:lnTo>
                  <a:lnTo>
                    <a:pt x="15996" y="2719"/>
                  </a:lnTo>
                  <a:lnTo>
                    <a:pt x="16016" y="2404"/>
                  </a:lnTo>
                  <a:lnTo>
                    <a:pt x="15858" y="2187"/>
                  </a:lnTo>
                  <a:lnTo>
                    <a:pt x="15681" y="1990"/>
                  </a:lnTo>
                  <a:lnTo>
                    <a:pt x="15484" y="1793"/>
                  </a:lnTo>
                  <a:lnTo>
                    <a:pt x="15287" y="1616"/>
                  </a:lnTo>
                  <a:lnTo>
                    <a:pt x="15070" y="1458"/>
                  </a:lnTo>
                  <a:lnTo>
                    <a:pt x="14834" y="1301"/>
                  </a:lnTo>
                  <a:lnTo>
                    <a:pt x="14597" y="1143"/>
                  </a:lnTo>
                  <a:lnTo>
                    <a:pt x="14341" y="1005"/>
                  </a:lnTo>
                  <a:lnTo>
                    <a:pt x="14085" y="887"/>
                  </a:lnTo>
                  <a:lnTo>
                    <a:pt x="13829" y="769"/>
                  </a:lnTo>
                  <a:lnTo>
                    <a:pt x="13278" y="572"/>
                  </a:lnTo>
                  <a:lnTo>
                    <a:pt x="12687" y="395"/>
                  </a:lnTo>
                  <a:lnTo>
                    <a:pt x="12076" y="257"/>
                  </a:lnTo>
                  <a:lnTo>
                    <a:pt x="11446" y="158"/>
                  </a:lnTo>
                  <a:lnTo>
                    <a:pt x="10796" y="80"/>
                  </a:lnTo>
                  <a:lnTo>
                    <a:pt x="10126" y="40"/>
                  </a:lnTo>
                  <a:lnTo>
                    <a:pt x="9456"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1"/>
            <p:cNvSpPr/>
            <p:nvPr/>
          </p:nvSpPr>
          <p:spPr>
            <a:xfrm>
              <a:off x="1548625" y="2398525"/>
              <a:ext cx="399400" cy="136425"/>
            </a:xfrm>
            <a:custGeom>
              <a:avLst/>
              <a:gdLst/>
              <a:ahLst/>
              <a:cxnLst/>
              <a:rect l="l" t="t" r="r" b="b"/>
              <a:pathLst>
                <a:path w="15976" h="5457" extrusionOk="0">
                  <a:moveTo>
                    <a:pt x="6461" y="0"/>
                  </a:moveTo>
                  <a:lnTo>
                    <a:pt x="5870" y="40"/>
                  </a:lnTo>
                  <a:lnTo>
                    <a:pt x="5279" y="99"/>
                  </a:lnTo>
                  <a:lnTo>
                    <a:pt x="4708" y="178"/>
                  </a:lnTo>
                  <a:lnTo>
                    <a:pt x="4157" y="276"/>
                  </a:lnTo>
                  <a:lnTo>
                    <a:pt x="3625" y="394"/>
                  </a:lnTo>
                  <a:lnTo>
                    <a:pt x="3093" y="552"/>
                  </a:lnTo>
                  <a:lnTo>
                    <a:pt x="2600" y="709"/>
                  </a:lnTo>
                  <a:lnTo>
                    <a:pt x="2147" y="887"/>
                  </a:lnTo>
                  <a:lnTo>
                    <a:pt x="1694" y="1084"/>
                  </a:lnTo>
                  <a:lnTo>
                    <a:pt x="1300" y="1320"/>
                  </a:lnTo>
                  <a:lnTo>
                    <a:pt x="926" y="1556"/>
                  </a:lnTo>
                  <a:lnTo>
                    <a:pt x="572" y="1812"/>
                  </a:lnTo>
                  <a:lnTo>
                    <a:pt x="276" y="2088"/>
                  </a:lnTo>
                  <a:lnTo>
                    <a:pt x="20" y="2384"/>
                  </a:lnTo>
                  <a:lnTo>
                    <a:pt x="0" y="2403"/>
                  </a:lnTo>
                  <a:lnTo>
                    <a:pt x="20" y="2443"/>
                  </a:lnTo>
                  <a:lnTo>
                    <a:pt x="20" y="2482"/>
                  </a:lnTo>
                  <a:lnTo>
                    <a:pt x="0" y="2482"/>
                  </a:lnTo>
                  <a:lnTo>
                    <a:pt x="394" y="2758"/>
                  </a:lnTo>
                  <a:lnTo>
                    <a:pt x="769" y="3014"/>
                  </a:lnTo>
                  <a:lnTo>
                    <a:pt x="1163" y="3250"/>
                  </a:lnTo>
                  <a:lnTo>
                    <a:pt x="1537" y="3487"/>
                  </a:lnTo>
                  <a:lnTo>
                    <a:pt x="2305" y="3881"/>
                  </a:lnTo>
                  <a:lnTo>
                    <a:pt x="3073" y="4235"/>
                  </a:lnTo>
                  <a:lnTo>
                    <a:pt x="3822" y="4551"/>
                  </a:lnTo>
                  <a:lnTo>
                    <a:pt x="4551" y="4807"/>
                  </a:lnTo>
                  <a:lnTo>
                    <a:pt x="5279" y="5004"/>
                  </a:lnTo>
                  <a:lnTo>
                    <a:pt x="5989" y="5181"/>
                  </a:lnTo>
                  <a:lnTo>
                    <a:pt x="6698" y="5299"/>
                  </a:lnTo>
                  <a:lnTo>
                    <a:pt x="7387" y="5378"/>
                  </a:lnTo>
                  <a:lnTo>
                    <a:pt x="8057" y="5437"/>
                  </a:lnTo>
                  <a:lnTo>
                    <a:pt x="8707" y="5457"/>
                  </a:lnTo>
                  <a:lnTo>
                    <a:pt x="9337" y="5437"/>
                  </a:lnTo>
                  <a:lnTo>
                    <a:pt x="9948" y="5417"/>
                  </a:lnTo>
                  <a:lnTo>
                    <a:pt x="10539" y="5358"/>
                  </a:lnTo>
                  <a:lnTo>
                    <a:pt x="11090" y="5279"/>
                  </a:lnTo>
                  <a:lnTo>
                    <a:pt x="11642" y="5181"/>
                  </a:lnTo>
                  <a:lnTo>
                    <a:pt x="12154" y="5063"/>
                  </a:lnTo>
                  <a:lnTo>
                    <a:pt x="12647" y="4944"/>
                  </a:lnTo>
                  <a:lnTo>
                    <a:pt x="13119" y="4807"/>
                  </a:lnTo>
                  <a:lnTo>
                    <a:pt x="13533" y="4669"/>
                  </a:lnTo>
                  <a:lnTo>
                    <a:pt x="13947" y="4531"/>
                  </a:lnTo>
                  <a:lnTo>
                    <a:pt x="14656" y="4255"/>
                  </a:lnTo>
                  <a:lnTo>
                    <a:pt x="15227" y="3999"/>
                  </a:lnTo>
                  <a:lnTo>
                    <a:pt x="15641" y="3763"/>
                  </a:lnTo>
                  <a:lnTo>
                    <a:pt x="15897" y="3625"/>
                  </a:lnTo>
                  <a:lnTo>
                    <a:pt x="15976" y="3546"/>
                  </a:lnTo>
                  <a:lnTo>
                    <a:pt x="15818" y="3329"/>
                  </a:lnTo>
                  <a:lnTo>
                    <a:pt x="15641" y="3132"/>
                  </a:lnTo>
                  <a:lnTo>
                    <a:pt x="15266" y="2719"/>
                  </a:lnTo>
                  <a:lnTo>
                    <a:pt x="14853" y="2364"/>
                  </a:lnTo>
                  <a:lnTo>
                    <a:pt x="14419" y="2009"/>
                  </a:lnTo>
                  <a:lnTo>
                    <a:pt x="13947" y="1714"/>
                  </a:lnTo>
                  <a:lnTo>
                    <a:pt x="13454" y="1419"/>
                  </a:lnTo>
                  <a:lnTo>
                    <a:pt x="12942" y="1162"/>
                  </a:lnTo>
                  <a:lnTo>
                    <a:pt x="12391" y="926"/>
                  </a:lnTo>
                  <a:lnTo>
                    <a:pt x="11839" y="729"/>
                  </a:lnTo>
                  <a:lnTo>
                    <a:pt x="11268" y="552"/>
                  </a:lnTo>
                  <a:lnTo>
                    <a:pt x="10677" y="394"/>
                  </a:lnTo>
                  <a:lnTo>
                    <a:pt x="10086" y="276"/>
                  </a:lnTo>
                  <a:lnTo>
                    <a:pt x="9495" y="158"/>
                  </a:lnTo>
                  <a:lnTo>
                    <a:pt x="8884" y="79"/>
                  </a:lnTo>
                  <a:lnTo>
                    <a:pt x="8274" y="40"/>
                  </a:lnTo>
                  <a:lnTo>
                    <a:pt x="7663" y="0"/>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1"/>
            <p:cNvSpPr/>
            <p:nvPr/>
          </p:nvSpPr>
          <p:spPr>
            <a:xfrm>
              <a:off x="1627900" y="2052325"/>
              <a:ext cx="242325" cy="287625"/>
            </a:xfrm>
            <a:custGeom>
              <a:avLst/>
              <a:gdLst/>
              <a:ahLst/>
              <a:cxnLst/>
              <a:rect l="l" t="t" r="r" b="b"/>
              <a:pathLst>
                <a:path w="9693" h="11505" extrusionOk="0">
                  <a:moveTo>
                    <a:pt x="4925" y="0"/>
                  </a:moveTo>
                  <a:lnTo>
                    <a:pt x="4453" y="20"/>
                  </a:lnTo>
                  <a:lnTo>
                    <a:pt x="3999" y="59"/>
                  </a:lnTo>
                  <a:lnTo>
                    <a:pt x="3546" y="119"/>
                  </a:lnTo>
                  <a:lnTo>
                    <a:pt x="3093" y="197"/>
                  </a:lnTo>
                  <a:lnTo>
                    <a:pt x="2660" y="316"/>
                  </a:lnTo>
                  <a:lnTo>
                    <a:pt x="2246" y="453"/>
                  </a:lnTo>
                  <a:lnTo>
                    <a:pt x="1852" y="611"/>
                  </a:lnTo>
                  <a:lnTo>
                    <a:pt x="1478" y="788"/>
                  </a:lnTo>
                  <a:lnTo>
                    <a:pt x="1124" y="1005"/>
                  </a:lnTo>
                  <a:lnTo>
                    <a:pt x="828" y="1241"/>
                  </a:lnTo>
                  <a:lnTo>
                    <a:pt x="572" y="1478"/>
                  </a:lnTo>
                  <a:lnTo>
                    <a:pt x="375" y="1734"/>
                  </a:lnTo>
                  <a:lnTo>
                    <a:pt x="217" y="1990"/>
                  </a:lnTo>
                  <a:lnTo>
                    <a:pt x="99" y="2266"/>
                  </a:lnTo>
                  <a:lnTo>
                    <a:pt x="20" y="2522"/>
                  </a:lnTo>
                  <a:lnTo>
                    <a:pt x="1" y="2798"/>
                  </a:lnTo>
                  <a:lnTo>
                    <a:pt x="1" y="5023"/>
                  </a:lnTo>
                  <a:lnTo>
                    <a:pt x="20" y="5260"/>
                  </a:lnTo>
                  <a:lnTo>
                    <a:pt x="60" y="5516"/>
                  </a:lnTo>
                  <a:lnTo>
                    <a:pt x="158" y="5752"/>
                  </a:lnTo>
                  <a:lnTo>
                    <a:pt x="277" y="5989"/>
                  </a:lnTo>
                  <a:lnTo>
                    <a:pt x="454" y="6225"/>
                  </a:lnTo>
                  <a:lnTo>
                    <a:pt x="651" y="6442"/>
                  </a:lnTo>
                  <a:lnTo>
                    <a:pt x="887" y="6658"/>
                  </a:lnTo>
                  <a:lnTo>
                    <a:pt x="1163" y="6875"/>
                  </a:lnTo>
                  <a:lnTo>
                    <a:pt x="1163" y="9357"/>
                  </a:lnTo>
                  <a:lnTo>
                    <a:pt x="1183" y="9554"/>
                  </a:lnTo>
                  <a:lnTo>
                    <a:pt x="1222" y="9751"/>
                  </a:lnTo>
                  <a:lnTo>
                    <a:pt x="1301" y="9948"/>
                  </a:lnTo>
                  <a:lnTo>
                    <a:pt x="1419" y="10145"/>
                  </a:lnTo>
                  <a:lnTo>
                    <a:pt x="1557" y="10342"/>
                  </a:lnTo>
                  <a:lnTo>
                    <a:pt x="1734" y="10519"/>
                  </a:lnTo>
                  <a:lnTo>
                    <a:pt x="1951" y="10677"/>
                  </a:lnTo>
                  <a:lnTo>
                    <a:pt x="2207" y="10854"/>
                  </a:lnTo>
                  <a:lnTo>
                    <a:pt x="2483" y="10992"/>
                  </a:lnTo>
                  <a:lnTo>
                    <a:pt x="2758" y="11130"/>
                  </a:lnTo>
                  <a:lnTo>
                    <a:pt x="3074" y="11228"/>
                  </a:lnTo>
                  <a:lnTo>
                    <a:pt x="3409" y="11327"/>
                  </a:lnTo>
                  <a:lnTo>
                    <a:pt x="3743" y="11406"/>
                  </a:lnTo>
                  <a:lnTo>
                    <a:pt x="4078" y="11445"/>
                  </a:lnTo>
                  <a:lnTo>
                    <a:pt x="4433" y="11484"/>
                  </a:lnTo>
                  <a:lnTo>
                    <a:pt x="4787" y="11504"/>
                  </a:lnTo>
                  <a:lnTo>
                    <a:pt x="5142" y="11484"/>
                  </a:lnTo>
                  <a:lnTo>
                    <a:pt x="5477" y="11465"/>
                  </a:lnTo>
                  <a:lnTo>
                    <a:pt x="5831" y="11425"/>
                  </a:lnTo>
                  <a:lnTo>
                    <a:pt x="6166" y="11347"/>
                  </a:lnTo>
                  <a:lnTo>
                    <a:pt x="6501" y="11268"/>
                  </a:lnTo>
                  <a:lnTo>
                    <a:pt x="6816" y="11169"/>
                  </a:lnTo>
                  <a:lnTo>
                    <a:pt x="7112" y="11051"/>
                  </a:lnTo>
                  <a:lnTo>
                    <a:pt x="7388" y="10893"/>
                  </a:lnTo>
                  <a:lnTo>
                    <a:pt x="7644" y="10736"/>
                  </a:lnTo>
                  <a:lnTo>
                    <a:pt x="7880" y="10559"/>
                  </a:lnTo>
                  <a:lnTo>
                    <a:pt x="8077" y="10381"/>
                  </a:lnTo>
                  <a:lnTo>
                    <a:pt x="8235" y="10184"/>
                  </a:lnTo>
                  <a:lnTo>
                    <a:pt x="8353" y="9987"/>
                  </a:lnTo>
                  <a:lnTo>
                    <a:pt x="8432" y="9790"/>
                  </a:lnTo>
                  <a:lnTo>
                    <a:pt x="8491" y="9593"/>
                  </a:lnTo>
                  <a:lnTo>
                    <a:pt x="8510" y="9377"/>
                  </a:lnTo>
                  <a:lnTo>
                    <a:pt x="8510" y="6895"/>
                  </a:lnTo>
                  <a:lnTo>
                    <a:pt x="8806" y="6678"/>
                  </a:lnTo>
                  <a:lnTo>
                    <a:pt x="9062" y="6442"/>
                  </a:lnTo>
                  <a:lnTo>
                    <a:pt x="9259" y="6205"/>
                  </a:lnTo>
                  <a:lnTo>
                    <a:pt x="9436" y="5969"/>
                  </a:lnTo>
                  <a:lnTo>
                    <a:pt x="9554" y="5713"/>
                  </a:lnTo>
                  <a:lnTo>
                    <a:pt x="9633" y="5457"/>
                  </a:lnTo>
                  <a:lnTo>
                    <a:pt x="9673" y="5201"/>
                  </a:lnTo>
                  <a:lnTo>
                    <a:pt x="9692" y="4945"/>
                  </a:lnTo>
                  <a:lnTo>
                    <a:pt x="9692" y="2837"/>
                  </a:lnTo>
                  <a:lnTo>
                    <a:pt x="9673" y="2561"/>
                  </a:lnTo>
                  <a:lnTo>
                    <a:pt x="9613" y="2305"/>
                  </a:lnTo>
                  <a:lnTo>
                    <a:pt x="9515" y="2049"/>
                  </a:lnTo>
                  <a:lnTo>
                    <a:pt x="9357" y="1793"/>
                  </a:lnTo>
                  <a:lnTo>
                    <a:pt x="9160" y="1537"/>
                  </a:lnTo>
                  <a:lnTo>
                    <a:pt x="8924" y="1300"/>
                  </a:lnTo>
                  <a:lnTo>
                    <a:pt x="8648" y="1084"/>
                  </a:lnTo>
                  <a:lnTo>
                    <a:pt x="8333" y="867"/>
                  </a:lnTo>
                  <a:lnTo>
                    <a:pt x="7959" y="670"/>
                  </a:lnTo>
                  <a:lnTo>
                    <a:pt x="7585" y="493"/>
                  </a:lnTo>
                  <a:lnTo>
                    <a:pt x="7171" y="355"/>
                  </a:lnTo>
                  <a:lnTo>
                    <a:pt x="6738" y="237"/>
                  </a:lnTo>
                  <a:lnTo>
                    <a:pt x="6304" y="138"/>
                  </a:lnTo>
                  <a:lnTo>
                    <a:pt x="5851" y="59"/>
                  </a:lnTo>
                  <a:lnTo>
                    <a:pt x="5378" y="20"/>
                  </a:lnTo>
                  <a:lnTo>
                    <a:pt x="4925" y="0"/>
                  </a:lnTo>
                  <a:close/>
                </a:path>
              </a:pathLst>
            </a:custGeom>
            <a:solidFill>
              <a:srgbClr val="D9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1"/>
            <p:cNvSpPr/>
            <p:nvPr/>
          </p:nvSpPr>
          <p:spPr>
            <a:xfrm>
              <a:off x="1627900" y="2052325"/>
              <a:ext cx="242325" cy="287625"/>
            </a:xfrm>
            <a:custGeom>
              <a:avLst/>
              <a:gdLst/>
              <a:ahLst/>
              <a:cxnLst/>
              <a:rect l="l" t="t" r="r" b="b"/>
              <a:pathLst>
                <a:path w="9693" h="11505" fill="none" extrusionOk="0">
                  <a:moveTo>
                    <a:pt x="8333" y="867"/>
                  </a:moveTo>
                  <a:lnTo>
                    <a:pt x="8333" y="867"/>
                  </a:lnTo>
                  <a:lnTo>
                    <a:pt x="7959" y="670"/>
                  </a:lnTo>
                  <a:lnTo>
                    <a:pt x="7585" y="493"/>
                  </a:lnTo>
                  <a:lnTo>
                    <a:pt x="7171" y="355"/>
                  </a:lnTo>
                  <a:lnTo>
                    <a:pt x="6738" y="237"/>
                  </a:lnTo>
                  <a:lnTo>
                    <a:pt x="6304" y="138"/>
                  </a:lnTo>
                  <a:lnTo>
                    <a:pt x="5851" y="59"/>
                  </a:lnTo>
                  <a:lnTo>
                    <a:pt x="5378" y="20"/>
                  </a:lnTo>
                  <a:lnTo>
                    <a:pt x="4925" y="0"/>
                  </a:lnTo>
                  <a:lnTo>
                    <a:pt x="4453" y="20"/>
                  </a:lnTo>
                  <a:lnTo>
                    <a:pt x="3999" y="59"/>
                  </a:lnTo>
                  <a:lnTo>
                    <a:pt x="3546" y="119"/>
                  </a:lnTo>
                  <a:lnTo>
                    <a:pt x="3093" y="197"/>
                  </a:lnTo>
                  <a:lnTo>
                    <a:pt x="2660" y="316"/>
                  </a:lnTo>
                  <a:lnTo>
                    <a:pt x="2246" y="453"/>
                  </a:lnTo>
                  <a:lnTo>
                    <a:pt x="1852" y="611"/>
                  </a:lnTo>
                  <a:lnTo>
                    <a:pt x="1478" y="788"/>
                  </a:lnTo>
                  <a:lnTo>
                    <a:pt x="1478" y="788"/>
                  </a:lnTo>
                  <a:lnTo>
                    <a:pt x="1124" y="1005"/>
                  </a:lnTo>
                  <a:lnTo>
                    <a:pt x="828" y="1241"/>
                  </a:lnTo>
                  <a:lnTo>
                    <a:pt x="572" y="1478"/>
                  </a:lnTo>
                  <a:lnTo>
                    <a:pt x="375" y="1734"/>
                  </a:lnTo>
                  <a:lnTo>
                    <a:pt x="217" y="1990"/>
                  </a:lnTo>
                  <a:lnTo>
                    <a:pt x="99" y="2266"/>
                  </a:lnTo>
                  <a:lnTo>
                    <a:pt x="20" y="2522"/>
                  </a:lnTo>
                  <a:lnTo>
                    <a:pt x="1" y="2798"/>
                  </a:lnTo>
                  <a:lnTo>
                    <a:pt x="1" y="5043"/>
                  </a:lnTo>
                  <a:lnTo>
                    <a:pt x="1" y="5023"/>
                  </a:lnTo>
                  <a:lnTo>
                    <a:pt x="1" y="5023"/>
                  </a:lnTo>
                  <a:lnTo>
                    <a:pt x="20" y="5260"/>
                  </a:lnTo>
                  <a:lnTo>
                    <a:pt x="60" y="5516"/>
                  </a:lnTo>
                  <a:lnTo>
                    <a:pt x="158" y="5752"/>
                  </a:lnTo>
                  <a:lnTo>
                    <a:pt x="277" y="5989"/>
                  </a:lnTo>
                  <a:lnTo>
                    <a:pt x="454" y="6225"/>
                  </a:lnTo>
                  <a:lnTo>
                    <a:pt x="651" y="6442"/>
                  </a:lnTo>
                  <a:lnTo>
                    <a:pt x="887" y="6658"/>
                  </a:lnTo>
                  <a:lnTo>
                    <a:pt x="1163" y="6875"/>
                  </a:lnTo>
                  <a:lnTo>
                    <a:pt x="1163" y="9357"/>
                  </a:lnTo>
                  <a:lnTo>
                    <a:pt x="1163" y="9357"/>
                  </a:lnTo>
                  <a:lnTo>
                    <a:pt x="1183" y="9554"/>
                  </a:lnTo>
                  <a:lnTo>
                    <a:pt x="1222" y="9751"/>
                  </a:lnTo>
                  <a:lnTo>
                    <a:pt x="1301" y="9948"/>
                  </a:lnTo>
                  <a:lnTo>
                    <a:pt x="1419" y="10145"/>
                  </a:lnTo>
                  <a:lnTo>
                    <a:pt x="1557" y="10342"/>
                  </a:lnTo>
                  <a:lnTo>
                    <a:pt x="1734" y="10519"/>
                  </a:lnTo>
                  <a:lnTo>
                    <a:pt x="1951" y="10677"/>
                  </a:lnTo>
                  <a:lnTo>
                    <a:pt x="2207" y="10854"/>
                  </a:lnTo>
                  <a:lnTo>
                    <a:pt x="2207" y="10854"/>
                  </a:lnTo>
                  <a:lnTo>
                    <a:pt x="2483" y="10992"/>
                  </a:lnTo>
                  <a:lnTo>
                    <a:pt x="2758" y="11130"/>
                  </a:lnTo>
                  <a:lnTo>
                    <a:pt x="3074" y="11228"/>
                  </a:lnTo>
                  <a:lnTo>
                    <a:pt x="3409" y="11327"/>
                  </a:lnTo>
                  <a:lnTo>
                    <a:pt x="3743" y="11406"/>
                  </a:lnTo>
                  <a:lnTo>
                    <a:pt x="4078" y="11445"/>
                  </a:lnTo>
                  <a:lnTo>
                    <a:pt x="4433" y="11484"/>
                  </a:lnTo>
                  <a:lnTo>
                    <a:pt x="4787" y="11504"/>
                  </a:lnTo>
                  <a:lnTo>
                    <a:pt x="5142" y="11484"/>
                  </a:lnTo>
                  <a:lnTo>
                    <a:pt x="5477" y="11465"/>
                  </a:lnTo>
                  <a:lnTo>
                    <a:pt x="5831" y="11425"/>
                  </a:lnTo>
                  <a:lnTo>
                    <a:pt x="6166" y="11347"/>
                  </a:lnTo>
                  <a:lnTo>
                    <a:pt x="6501" y="11268"/>
                  </a:lnTo>
                  <a:lnTo>
                    <a:pt x="6816" y="11169"/>
                  </a:lnTo>
                  <a:lnTo>
                    <a:pt x="7112" y="11051"/>
                  </a:lnTo>
                  <a:lnTo>
                    <a:pt x="7388" y="10893"/>
                  </a:lnTo>
                  <a:lnTo>
                    <a:pt x="7388" y="10893"/>
                  </a:lnTo>
                  <a:lnTo>
                    <a:pt x="7644" y="10736"/>
                  </a:lnTo>
                  <a:lnTo>
                    <a:pt x="7880" y="10559"/>
                  </a:lnTo>
                  <a:lnTo>
                    <a:pt x="8077" y="10381"/>
                  </a:lnTo>
                  <a:lnTo>
                    <a:pt x="8235" y="10184"/>
                  </a:lnTo>
                  <a:lnTo>
                    <a:pt x="8353" y="9987"/>
                  </a:lnTo>
                  <a:lnTo>
                    <a:pt x="8432" y="9790"/>
                  </a:lnTo>
                  <a:lnTo>
                    <a:pt x="8491" y="9593"/>
                  </a:lnTo>
                  <a:lnTo>
                    <a:pt x="8510" y="9377"/>
                  </a:lnTo>
                  <a:lnTo>
                    <a:pt x="8510" y="6895"/>
                  </a:lnTo>
                  <a:lnTo>
                    <a:pt x="8510" y="6895"/>
                  </a:lnTo>
                  <a:lnTo>
                    <a:pt x="8806" y="6678"/>
                  </a:lnTo>
                  <a:lnTo>
                    <a:pt x="9062" y="6442"/>
                  </a:lnTo>
                  <a:lnTo>
                    <a:pt x="9259" y="6205"/>
                  </a:lnTo>
                  <a:lnTo>
                    <a:pt x="9436" y="5969"/>
                  </a:lnTo>
                  <a:lnTo>
                    <a:pt x="9554" y="5713"/>
                  </a:lnTo>
                  <a:lnTo>
                    <a:pt x="9633" y="5457"/>
                  </a:lnTo>
                  <a:lnTo>
                    <a:pt x="9673" y="5201"/>
                  </a:lnTo>
                  <a:lnTo>
                    <a:pt x="9692" y="4945"/>
                  </a:lnTo>
                  <a:lnTo>
                    <a:pt x="9692" y="4945"/>
                  </a:lnTo>
                  <a:lnTo>
                    <a:pt x="9692" y="2837"/>
                  </a:lnTo>
                  <a:lnTo>
                    <a:pt x="9692" y="2837"/>
                  </a:lnTo>
                  <a:lnTo>
                    <a:pt x="9673" y="2561"/>
                  </a:lnTo>
                  <a:lnTo>
                    <a:pt x="9613" y="2305"/>
                  </a:lnTo>
                  <a:lnTo>
                    <a:pt x="9515" y="2049"/>
                  </a:lnTo>
                  <a:lnTo>
                    <a:pt x="9357" y="1793"/>
                  </a:lnTo>
                  <a:lnTo>
                    <a:pt x="9160" y="1537"/>
                  </a:lnTo>
                  <a:lnTo>
                    <a:pt x="8924" y="1300"/>
                  </a:lnTo>
                  <a:lnTo>
                    <a:pt x="8648" y="1084"/>
                  </a:lnTo>
                  <a:lnTo>
                    <a:pt x="8333" y="86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1"/>
            <p:cNvSpPr/>
            <p:nvPr/>
          </p:nvSpPr>
          <p:spPr>
            <a:xfrm>
              <a:off x="1655475" y="2074475"/>
              <a:ext cx="187650" cy="108875"/>
            </a:xfrm>
            <a:custGeom>
              <a:avLst/>
              <a:gdLst/>
              <a:ahLst/>
              <a:cxnLst/>
              <a:rect l="l" t="t" r="r" b="b"/>
              <a:pathLst>
                <a:path w="7506" h="4355" extrusionOk="0">
                  <a:moveTo>
                    <a:pt x="3803" y="1"/>
                  </a:moveTo>
                  <a:lnTo>
                    <a:pt x="3448" y="20"/>
                  </a:lnTo>
                  <a:lnTo>
                    <a:pt x="3074" y="40"/>
                  </a:lnTo>
                  <a:lnTo>
                    <a:pt x="2739" y="80"/>
                  </a:lnTo>
                  <a:lnTo>
                    <a:pt x="2384" y="158"/>
                  </a:lnTo>
                  <a:lnTo>
                    <a:pt x="2049" y="237"/>
                  </a:lnTo>
                  <a:lnTo>
                    <a:pt x="1734" y="336"/>
                  </a:lnTo>
                  <a:lnTo>
                    <a:pt x="1419" y="474"/>
                  </a:lnTo>
                  <a:lnTo>
                    <a:pt x="1124" y="611"/>
                  </a:lnTo>
                  <a:lnTo>
                    <a:pt x="946" y="730"/>
                  </a:lnTo>
                  <a:lnTo>
                    <a:pt x="789" y="848"/>
                  </a:lnTo>
                  <a:lnTo>
                    <a:pt x="631" y="966"/>
                  </a:lnTo>
                  <a:lnTo>
                    <a:pt x="493" y="1084"/>
                  </a:lnTo>
                  <a:lnTo>
                    <a:pt x="375" y="1202"/>
                  </a:lnTo>
                  <a:lnTo>
                    <a:pt x="277" y="1340"/>
                  </a:lnTo>
                  <a:lnTo>
                    <a:pt x="198" y="1478"/>
                  </a:lnTo>
                  <a:lnTo>
                    <a:pt x="119" y="1616"/>
                  </a:lnTo>
                  <a:lnTo>
                    <a:pt x="60" y="1754"/>
                  </a:lnTo>
                  <a:lnTo>
                    <a:pt x="21" y="1892"/>
                  </a:lnTo>
                  <a:lnTo>
                    <a:pt x="1" y="2030"/>
                  </a:lnTo>
                  <a:lnTo>
                    <a:pt x="1" y="2168"/>
                  </a:lnTo>
                  <a:lnTo>
                    <a:pt x="1" y="2305"/>
                  </a:lnTo>
                  <a:lnTo>
                    <a:pt x="21" y="2443"/>
                  </a:lnTo>
                  <a:lnTo>
                    <a:pt x="60" y="2581"/>
                  </a:lnTo>
                  <a:lnTo>
                    <a:pt x="119" y="2719"/>
                  </a:lnTo>
                  <a:lnTo>
                    <a:pt x="218" y="2916"/>
                  </a:lnTo>
                  <a:lnTo>
                    <a:pt x="336" y="3093"/>
                  </a:lnTo>
                  <a:lnTo>
                    <a:pt x="493" y="3271"/>
                  </a:lnTo>
                  <a:lnTo>
                    <a:pt x="690" y="3428"/>
                  </a:lnTo>
                  <a:lnTo>
                    <a:pt x="868" y="3566"/>
                  </a:lnTo>
                  <a:lnTo>
                    <a:pt x="1065" y="3684"/>
                  </a:lnTo>
                  <a:lnTo>
                    <a:pt x="1340" y="3842"/>
                  </a:lnTo>
                  <a:lnTo>
                    <a:pt x="1636" y="3980"/>
                  </a:lnTo>
                  <a:lnTo>
                    <a:pt x="1951" y="4098"/>
                  </a:lnTo>
                  <a:lnTo>
                    <a:pt x="2286" y="4177"/>
                  </a:lnTo>
                  <a:lnTo>
                    <a:pt x="2621" y="4256"/>
                  </a:lnTo>
                  <a:lnTo>
                    <a:pt x="2975" y="4315"/>
                  </a:lnTo>
                  <a:lnTo>
                    <a:pt x="3330" y="4334"/>
                  </a:lnTo>
                  <a:lnTo>
                    <a:pt x="3684" y="4354"/>
                  </a:lnTo>
                  <a:lnTo>
                    <a:pt x="4059" y="4354"/>
                  </a:lnTo>
                  <a:lnTo>
                    <a:pt x="4413" y="4315"/>
                  </a:lnTo>
                  <a:lnTo>
                    <a:pt x="4768" y="4275"/>
                  </a:lnTo>
                  <a:lnTo>
                    <a:pt x="5103" y="4216"/>
                  </a:lnTo>
                  <a:lnTo>
                    <a:pt x="5438" y="4118"/>
                  </a:lnTo>
                  <a:lnTo>
                    <a:pt x="5772" y="4019"/>
                  </a:lnTo>
                  <a:lnTo>
                    <a:pt x="6068" y="3901"/>
                  </a:lnTo>
                  <a:lnTo>
                    <a:pt x="6363" y="3743"/>
                  </a:lnTo>
                  <a:lnTo>
                    <a:pt x="6600" y="3606"/>
                  </a:lnTo>
                  <a:lnTo>
                    <a:pt x="6797" y="3448"/>
                  </a:lnTo>
                  <a:lnTo>
                    <a:pt x="6994" y="3290"/>
                  </a:lnTo>
                  <a:lnTo>
                    <a:pt x="7151" y="3113"/>
                  </a:lnTo>
                  <a:lnTo>
                    <a:pt x="7269" y="2936"/>
                  </a:lnTo>
                  <a:lnTo>
                    <a:pt x="7368" y="2739"/>
                  </a:lnTo>
                  <a:lnTo>
                    <a:pt x="7427" y="2601"/>
                  </a:lnTo>
                  <a:lnTo>
                    <a:pt x="7466" y="2483"/>
                  </a:lnTo>
                  <a:lnTo>
                    <a:pt x="7486" y="2345"/>
                  </a:lnTo>
                  <a:lnTo>
                    <a:pt x="7506" y="2207"/>
                  </a:lnTo>
                  <a:lnTo>
                    <a:pt x="7486" y="2069"/>
                  </a:lnTo>
                  <a:lnTo>
                    <a:pt x="7466" y="1931"/>
                  </a:lnTo>
                  <a:lnTo>
                    <a:pt x="7427" y="1793"/>
                  </a:lnTo>
                  <a:lnTo>
                    <a:pt x="7388" y="1655"/>
                  </a:lnTo>
                  <a:lnTo>
                    <a:pt x="7329" y="1518"/>
                  </a:lnTo>
                  <a:lnTo>
                    <a:pt x="7230" y="1380"/>
                  </a:lnTo>
                  <a:lnTo>
                    <a:pt x="7151" y="1261"/>
                  </a:lnTo>
                  <a:lnTo>
                    <a:pt x="7033" y="1143"/>
                  </a:lnTo>
                  <a:lnTo>
                    <a:pt x="6915" y="1005"/>
                  </a:lnTo>
                  <a:lnTo>
                    <a:pt x="6757" y="887"/>
                  </a:lnTo>
                  <a:lnTo>
                    <a:pt x="6619" y="789"/>
                  </a:lnTo>
                  <a:lnTo>
                    <a:pt x="6442" y="671"/>
                  </a:lnTo>
                  <a:lnTo>
                    <a:pt x="6166" y="513"/>
                  </a:lnTo>
                  <a:lnTo>
                    <a:pt x="5851" y="395"/>
                  </a:lnTo>
                  <a:lnTo>
                    <a:pt x="5536" y="277"/>
                  </a:lnTo>
                  <a:lnTo>
                    <a:pt x="5201" y="178"/>
                  </a:lnTo>
                  <a:lnTo>
                    <a:pt x="4866" y="99"/>
                  </a:lnTo>
                  <a:lnTo>
                    <a:pt x="4512" y="60"/>
                  </a:lnTo>
                  <a:lnTo>
                    <a:pt x="4157" y="20"/>
                  </a:lnTo>
                  <a:lnTo>
                    <a:pt x="38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0" name="Google Shape;2520;p41"/>
          <p:cNvGrpSpPr/>
          <p:nvPr/>
        </p:nvGrpSpPr>
        <p:grpSpPr>
          <a:xfrm>
            <a:off x="2344179" y="3656991"/>
            <a:ext cx="491076" cy="475810"/>
            <a:chOff x="10401025" y="944500"/>
            <a:chExt cx="1235100" cy="1196704"/>
          </a:xfrm>
        </p:grpSpPr>
        <p:sp>
          <p:nvSpPr>
            <p:cNvPr id="2521" name="Google Shape;2521;p41"/>
            <p:cNvSpPr/>
            <p:nvPr/>
          </p:nvSpPr>
          <p:spPr>
            <a:xfrm>
              <a:off x="10463150" y="1980704"/>
              <a:ext cx="1091400" cy="160500"/>
            </a:xfrm>
            <a:prstGeom prst="ellipse">
              <a:avLst/>
            </a:pr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2" name="Google Shape;2522;p41"/>
            <p:cNvGrpSpPr/>
            <p:nvPr/>
          </p:nvGrpSpPr>
          <p:grpSpPr>
            <a:xfrm>
              <a:off x="10401025" y="944500"/>
              <a:ext cx="1235100" cy="1128725"/>
              <a:chOff x="2439475" y="238125"/>
              <a:chExt cx="1235100" cy="1128725"/>
            </a:xfrm>
          </p:grpSpPr>
          <p:sp>
            <p:nvSpPr>
              <p:cNvPr id="2523" name="Google Shape;2523;p41"/>
              <p:cNvSpPr/>
              <p:nvPr/>
            </p:nvSpPr>
            <p:spPr>
              <a:xfrm>
                <a:off x="2439475" y="516850"/>
                <a:ext cx="1235100" cy="571275"/>
              </a:xfrm>
              <a:custGeom>
                <a:avLst/>
                <a:gdLst/>
                <a:ahLst/>
                <a:cxnLst/>
                <a:rect l="l" t="t" r="r" b="b"/>
                <a:pathLst>
                  <a:path w="49404" h="22851" extrusionOk="0">
                    <a:moveTo>
                      <a:pt x="12371" y="1202"/>
                    </a:moveTo>
                    <a:lnTo>
                      <a:pt x="13159" y="1222"/>
                    </a:lnTo>
                    <a:lnTo>
                      <a:pt x="13966" y="1241"/>
                    </a:lnTo>
                    <a:lnTo>
                      <a:pt x="14813" y="1281"/>
                    </a:lnTo>
                    <a:lnTo>
                      <a:pt x="15660" y="1340"/>
                    </a:lnTo>
                    <a:lnTo>
                      <a:pt x="16527" y="1399"/>
                    </a:lnTo>
                    <a:lnTo>
                      <a:pt x="17414" y="1497"/>
                    </a:lnTo>
                    <a:lnTo>
                      <a:pt x="18300" y="1596"/>
                    </a:lnTo>
                    <a:lnTo>
                      <a:pt x="19226" y="1734"/>
                    </a:lnTo>
                    <a:lnTo>
                      <a:pt x="20152" y="1872"/>
                    </a:lnTo>
                    <a:lnTo>
                      <a:pt x="21077" y="2009"/>
                    </a:lnTo>
                    <a:lnTo>
                      <a:pt x="22023" y="2187"/>
                    </a:lnTo>
                    <a:lnTo>
                      <a:pt x="22988" y="2384"/>
                    </a:lnTo>
                    <a:lnTo>
                      <a:pt x="23953" y="2581"/>
                    </a:lnTo>
                    <a:lnTo>
                      <a:pt x="24919" y="2797"/>
                    </a:lnTo>
                    <a:lnTo>
                      <a:pt x="25904" y="3053"/>
                    </a:lnTo>
                    <a:lnTo>
                      <a:pt x="26888" y="3310"/>
                    </a:lnTo>
                    <a:lnTo>
                      <a:pt x="28031" y="3625"/>
                    </a:lnTo>
                    <a:lnTo>
                      <a:pt x="29173" y="3960"/>
                    </a:lnTo>
                    <a:lnTo>
                      <a:pt x="30277" y="4294"/>
                    </a:lnTo>
                    <a:lnTo>
                      <a:pt x="31360" y="4669"/>
                    </a:lnTo>
                    <a:lnTo>
                      <a:pt x="32424" y="5043"/>
                    </a:lnTo>
                    <a:lnTo>
                      <a:pt x="33468" y="5437"/>
                    </a:lnTo>
                    <a:lnTo>
                      <a:pt x="34472" y="5831"/>
                    </a:lnTo>
                    <a:lnTo>
                      <a:pt x="35457" y="6245"/>
                    </a:lnTo>
                    <a:lnTo>
                      <a:pt x="36895" y="6875"/>
                    </a:lnTo>
                    <a:lnTo>
                      <a:pt x="38254" y="7545"/>
                    </a:lnTo>
                    <a:lnTo>
                      <a:pt x="39554" y="8214"/>
                    </a:lnTo>
                    <a:lnTo>
                      <a:pt x="40165" y="8549"/>
                    </a:lnTo>
                    <a:lnTo>
                      <a:pt x="40756" y="8904"/>
                    </a:lnTo>
                    <a:lnTo>
                      <a:pt x="41623" y="9416"/>
                    </a:lnTo>
                    <a:lnTo>
                      <a:pt x="42450" y="9948"/>
                    </a:lnTo>
                    <a:lnTo>
                      <a:pt x="43218" y="10480"/>
                    </a:lnTo>
                    <a:lnTo>
                      <a:pt x="43927" y="11012"/>
                    </a:lnTo>
                    <a:lnTo>
                      <a:pt x="44597" y="11543"/>
                    </a:lnTo>
                    <a:lnTo>
                      <a:pt x="45227" y="12075"/>
                    </a:lnTo>
                    <a:lnTo>
                      <a:pt x="45779" y="12607"/>
                    </a:lnTo>
                    <a:lnTo>
                      <a:pt x="46291" y="13139"/>
                    </a:lnTo>
                    <a:lnTo>
                      <a:pt x="46744" y="13671"/>
                    </a:lnTo>
                    <a:lnTo>
                      <a:pt x="47138" y="14183"/>
                    </a:lnTo>
                    <a:lnTo>
                      <a:pt x="47473" y="14675"/>
                    </a:lnTo>
                    <a:lnTo>
                      <a:pt x="47611" y="14931"/>
                    </a:lnTo>
                    <a:lnTo>
                      <a:pt x="47729" y="15168"/>
                    </a:lnTo>
                    <a:lnTo>
                      <a:pt x="47847" y="15404"/>
                    </a:lnTo>
                    <a:lnTo>
                      <a:pt x="47946" y="15641"/>
                    </a:lnTo>
                    <a:lnTo>
                      <a:pt x="48025" y="15877"/>
                    </a:lnTo>
                    <a:lnTo>
                      <a:pt x="48084" y="16113"/>
                    </a:lnTo>
                    <a:lnTo>
                      <a:pt x="48143" y="16330"/>
                    </a:lnTo>
                    <a:lnTo>
                      <a:pt x="48182" y="16547"/>
                    </a:lnTo>
                    <a:lnTo>
                      <a:pt x="48202" y="16763"/>
                    </a:lnTo>
                    <a:lnTo>
                      <a:pt x="48202" y="16980"/>
                    </a:lnTo>
                    <a:lnTo>
                      <a:pt x="48202" y="17157"/>
                    </a:lnTo>
                    <a:lnTo>
                      <a:pt x="48182" y="17335"/>
                    </a:lnTo>
                    <a:lnTo>
                      <a:pt x="48163" y="17512"/>
                    </a:lnTo>
                    <a:lnTo>
                      <a:pt x="48123" y="17709"/>
                    </a:lnTo>
                    <a:lnTo>
                      <a:pt x="48044" y="17926"/>
                    </a:lnTo>
                    <a:lnTo>
                      <a:pt x="47966" y="18123"/>
                    </a:lnTo>
                    <a:lnTo>
                      <a:pt x="47847" y="18339"/>
                    </a:lnTo>
                    <a:lnTo>
                      <a:pt x="47729" y="18536"/>
                    </a:lnTo>
                    <a:lnTo>
                      <a:pt x="47611" y="18714"/>
                    </a:lnTo>
                    <a:lnTo>
                      <a:pt x="47473" y="18871"/>
                    </a:lnTo>
                    <a:lnTo>
                      <a:pt x="47315" y="19048"/>
                    </a:lnTo>
                    <a:lnTo>
                      <a:pt x="47158" y="19206"/>
                    </a:lnTo>
                    <a:lnTo>
                      <a:pt x="46961" y="19364"/>
                    </a:lnTo>
                    <a:lnTo>
                      <a:pt x="46764" y="19521"/>
                    </a:lnTo>
                    <a:lnTo>
                      <a:pt x="46567" y="19679"/>
                    </a:lnTo>
                    <a:lnTo>
                      <a:pt x="46331" y="19817"/>
                    </a:lnTo>
                    <a:lnTo>
                      <a:pt x="45956" y="20033"/>
                    </a:lnTo>
                    <a:lnTo>
                      <a:pt x="45562" y="20230"/>
                    </a:lnTo>
                    <a:lnTo>
                      <a:pt x="45129" y="20427"/>
                    </a:lnTo>
                    <a:lnTo>
                      <a:pt x="44676" y="20605"/>
                    </a:lnTo>
                    <a:lnTo>
                      <a:pt x="44183" y="20762"/>
                    </a:lnTo>
                    <a:lnTo>
                      <a:pt x="43652" y="20920"/>
                    </a:lnTo>
                    <a:lnTo>
                      <a:pt x="43100" y="21058"/>
                    </a:lnTo>
                    <a:lnTo>
                      <a:pt x="42529" y="21176"/>
                    </a:lnTo>
                    <a:lnTo>
                      <a:pt x="41918" y="21294"/>
                    </a:lnTo>
                    <a:lnTo>
                      <a:pt x="41308" y="21373"/>
                    </a:lnTo>
                    <a:lnTo>
                      <a:pt x="40657" y="21471"/>
                    </a:lnTo>
                    <a:lnTo>
                      <a:pt x="39968" y="21530"/>
                    </a:lnTo>
                    <a:lnTo>
                      <a:pt x="39279" y="21589"/>
                    </a:lnTo>
                    <a:lnTo>
                      <a:pt x="38550" y="21629"/>
                    </a:lnTo>
                    <a:lnTo>
                      <a:pt x="37821" y="21649"/>
                    </a:lnTo>
                    <a:lnTo>
                      <a:pt x="36265" y="21649"/>
                    </a:lnTo>
                    <a:lnTo>
                      <a:pt x="35437" y="21609"/>
                    </a:lnTo>
                    <a:lnTo>
                      <a:pt x="34610" y="21570"/>
                    </a:lnTo>
                    <a:lnTo>
                      <a:pt x="33763" y="21530"/>
                    </a:lnTo>
                    <a:lnTo>
                      <a:pt x="32896" y="21452"/>
                    </a:lnTo>
                    <a:lnTo>
                      <a:pt x="32010" y="21353"/>
                    </a:lnTo>
                    <a:lnTo>
                      <a:pt x="31104" y="21255"/>
                    </a:lnTo>
                    <a:lnTo>
                      <a:pt x="30198" y="21136"/>
                    </a:lnTo>
                    <a:lnTo>
                      <a:pt x="29272" y="20999"/>
                    </a:lnTo>
                    <a:lnTo>
                      <a:pt x="28346" y="20841"/>
                    </a:lnTo>
                    <a:lnTo>
                      <a:pt x="27401" y="20664"/>
                    </a:lnTo>
                    <a:lnTo>
                      <a:pt x="26435" y="20486"/>
                    </a:lnTo>
                    <a:lnTo>
                      <a:pt x="25470" y="20270"/>
                    </a:lnTo>
                    <a:lnTo>
                      <a:pt x="24505" y="20053"/>
                    </a:lnTo>
                    <a:lnTo>
                      <a:pt x="23520" y="19817"/>
                    </a:lnTo>
                    <a:lnTo>
                      <a:pt x="22535" y="19561"/>
                    </a:lnTo>
                    <a:lnTo>
                      <a:pt x="21393" y="19245"/>
                    </a:lnTo>
                    <a:lnTo>
                      <a:pt x="20250" y="18911"/>
                    </a:lnTo>
                    <a:lnTo>
                      <a:pt x="19147" y="18556"/>
                    </a:lnTo>
                    <a:lnTo>
                      <a:pt x="18064" y="18182"/>
                    </a:lnTo>
                    <a:lnTo>
                      <a:pt x="17000" y="17807"/>
                    </a:lnTo>
                    <a:lnTo>
                      <a:pt x="15956" y="17433"/>
                    </a:lnTo>
                    <a:lnTo>
                      <a:pt x="14951" y="17020"/>
                    </a:lnTo>
                    <a:lnTo>
                      <a:pt x="13966" y="16606"/>
                    </a:lnTo>
                    <a:lnTo>
                      <a:pt x="12528" y="15975"/>
                    </a:lnTo>
                    <a:lnTo>
                      <a:pt x="11169" y="15325"/>
                    </a:lnTo>
                    <a:lnTo>
                      <a:pt x="9869" y="14656"/>
                    </a:lnTo>
                    <a:lnTo>
                      <a:pt x="9259" y="14301"/>
                    </a:lnTo>
                    <a:lnTo>
                      <a:pt x="8648" y="13966"/>
                    </a:lnTo>
                    <a:lnTo>
                      <a:pt x="7801" y="13434"/>
                    </a:lnTo>
                    <a:lnTo>
                      <a:pt x="6974" y="12903"/>
                    </a:lnTo>
                    <a:lnTo>
                      <a:pt x="6205" y="12371"/>
                    </a:lnTo>
                    <a:lnTo>
                      <a:pt x="5476" y="11839"/>
                    </a:lnTo>
                    <a:lnTo>
                      <a:pt x="4807" y="11307"/>
                    </a:lnTo>
                    <a:lnTo>
                      <a:pt x="4196" y="10775"/>
                    </a:lnTo>
                    <a:lnTo>
                      <a:pt x="3645" y="10243"/>
                    </a:lnTo>
                    <a:lnTo>
                      <a:pt x="3132" y="9711"/>
                    </a:lnTo>
                    <a:lnTo>
                      <a:pt x="2679" y="9199"/>
                    </a:lnTo>
                    <a:lnTo>
                      <a:pt x="2285" y="8687"/>
                    </a:lnTo>
                    <a:lnTo>
                      <a:pt x="1951" y="8175"/>
                    </a:lnTo>
                    <a:lnTo>
                      <a:pt x="1813" y="7939"/>
                    </a:lnTo>
                    <a:lnTo>
                      <a:pt x="1694" y="7683"/>
                    </a:lnTo>
                    <a:lnTo>
                      <a:pt x="1576" y="7446"/>
                    </a:lnTo>
                    <a:lnTo>
                      <a:pt x="1478" y="7210"/>
                    </a:lnTo>
                    <a:lnTo>
                      <a:pt x="1399" y="6973"/>
                    </a:lnTo>
                    <a:lnTo>
                      <a:pt x="1320" y="6757"/>
                    </a:lnTo>
                    <a:lnTo>
                      <a:pt x="1281" y="6520"/>
                    </a:lnTo>
                    <a:lnTo>
                      <a:pt x="1241" y="6304"/>
                    </a:lnTo>
                    <a:lnTo>
                      <a:pt x="1222" y="6087"/>
                    </a:lnTo>
                    <a:lnTo>
                      <a:pt x="1222" y="5890"/>
                    </a:lnTo>
                    <a:lnTo>
                      <a:pt x="1222" y="5693"/>
                    </a:lnTo>
                    <a:lnTo>
                      <a:pt x="1241" y="5516"/>
                    </a:lnTo>
                    <a:lnTo>
                      <a:pt x="1261" y="5338"/>
                    </a:lnTo>
                    <a:lnTo>
                      <a:pt x="1300" y="5161"/>
                    </a:lnTo>
                    <a:lnTo>
                      <a:pt x="1379" y="4944"/>
                    </a:lnTo>
                    <a:lnTo>
                      <a:pt x="1458" y="4728"/>
                    </a:lnTo>
                    <a:lnTo>
                      <a:pt x="1557" y="4531"/>
                    </a:lnTo>
                    <a:lnTo>
                      <a:pt x="1694" y="4314"/>
                    </a:lnTo>
                    <a:lnTo>
                      <a:pt x="1813" y="4157"/>
                    </a:lnTo>
                    <a:lnTo>
                      <a:pt x="1951" y="3979"/>
                    </a:lnTo>
                    <a:lnTo>
                      <a:pt x="2108" y="3802"/>
                    </a:lnTo>
                    <a:lnTo>
                      <a:pt x="2266" y="3644"/>
                    </a:lnTo>
                    <a:lnTo>
                      <a:pt x="2443" y="3487"/>
                    </a:lnTo>
                    <a:lnTo>
                      <a:pt x="2640" y="3329"/>
                    </a:lnTo>
                    <a:lnTo>
                      <a:pt x="2857" y="3191"/>
                    </a:lnTo>
                    <a:lnTo>
                      <a:pt x="3093" y="3034"/>
                    </a:lnTo>
                    <a:lnTo>
                      <a:pt x="3448" y="2817"/>
                    </a:lnTo>
                    <a:lnTo>
                      <a:pt x="3861" y="2620"/>
                    </a:lnTo>
                    <a:lnTo>
                      <a:pt x="4295" y="2443"/>
                    </a:lnTo>
                    <a:lnTo>
                      <a:pt x="4748" y="2266"/>
                    </a:lnTo>
                    <a:lnTo>
                      <a:pt x="5240" y="2088"/>
                    </a:lnTo>
                    <a:lnTo>
                      <a:pt x="5772" y="1950"/>
                    </a:lnTo>
                    <a:lnTo>
                      <a:pt x="6324" y="1812"/>
                    </a:lnTo>
                    <a:lnTo>
                      <a:pt x="6895" y="1675"/>
                    </a:lnTo>
                    <a:lnTo>
                      <a:pt x="7486" y="1576"/>
                    </a:lnTo>
                    <a:lnTo>
                      <a:pt x="8116" y="1478"/>
                    </a:lnTo>
                    <a:lnTo>
                      <a:pt x="8766" y="1399"/>
                    </a:lnTo>
                    <a:lnTo>
                      <a:pt x="9456" y="1320"/>
                    </a:lnTo>
                    <a:lnTo>
                      <a:pt x="10145" y="1281"/>
                    </a:lnTo>
                    <a:lnTo>
                      <a:pt x="10854" y="1241"/>
                    </a:lnTo>
                    <a:lnTo>
                      <a:pt x="11603" y="1222"/>
                    </a:lnTo>
                    <a:lnTo>
                      <a:pt x="12371" y="1202"/>
                    </a:lnTo>
                    <a:close/>
                    <a:moveTo>
                      <a:pt x="12371" y="0"/>
                    </a:moveTo>
                    <a:lnTo>
                      <a:pt x="11169" y="20"/>
                    </a:lnTo>
                    <a:lnTo>
                      <a:pt x="10027" y="79"/>
                    </a:lnTo>
                    <a:lnTo>
                      <a:pt x="8943" y="158"/>
                    </a:lnTo>
                    <a:lnTo>
                      <a:pt x="7899" y="296"/>
                    </a:lnTo>
                    <a:lnTo>
                      <a:pt x="7131" y="414"/>
                    </a:lnTo>
                    <a:lnTo>
                      <a:pt x="6422" y="552"/>
                    </a:lnTo>
                    <a:lnTo>
                      <a:pt x="5733" y="709"/>
                    </a:lnTo>
                    <a:lnTo>
                      <a:pt x="5063" y="887"/>
                    </a:lnTo>
                    <a:lnTo>
                      <a:pt x="4590" y="1044"/>
                    </a:lnTo>
                    <a:lnTo>
                      <a:pt x="4157" y="1202"/>
                    </a:lnTo>
                    <a:lnTo>
                      <a:pt x="3723" y="1359"/>
                    </a:lnTo>
                    <a:lnTo>
                      <a:pt x="3310" y="1556"/>
                    </a:lnTo>
                    <a:lnTo>
                      <a:pt x="2916" y="1753"/>
                    </a:lnTo>
                    <a:lnTo>
                      <a:pt x="2541" y="1970"/>
                    </a:lnTo>
                    <a:lnTo>
                      <a:pt x="2187" y="2187"/>
                    </a:lnTo>
                    <a:lnTo>
                      <a:pt x="1852" y="2423"/>
                    </a:lnTo>
                    <a:lnTo>
                      <a:pt x="1557" y="2679"/>
                    </a:lnTo>
                    <a:lnTo>
                      <a:pt x="1261" y="2935"/>
                    </a:lnTo>
                    <a:lnTo>
                      <a:pt x="1005" y="3231"/>
                    </a:lnTo>
                    <a:lnTo>
                      <a:pt x="769" y="3526"/>
                    </a:lnTo>
                    <a:lnTo>
                      <a:pt x="572" y="3822"/>
                    </a:lnTo>
                    <a:lnTo>
                      <a:pt x="394" y="4157"/>
                    </a:lnTo>
                    <a:lnTo>
                      <a:pt x="256" y="4491"/>
                    </a:lnTo>
                    <a:lnTo>
                      <a:pt x="138" y="4846"/>
                    </a:lnTo>
                    <a:lnTo>
                      <a:pt x="79" y="5102"/>
                    </a:lnTo>
                    <a:lnTo>
                      <a:pt x="40" y="5358"/>
                    </a:lnTo>
                    <a:lnTo>
                      <a:pt x="20" y="5614"/>
                    </a:lnTo>
                    <a:lnTo>
                      <a:pt x="0" y="5890"/>
                    </a:lnTo>
                    <a:lnTo>
                      <a:pt x="20" y="6146"/>
                    </a:lnTo>
                    <a:lnTo>
                      <a:pt x="40" y="6402"/>
                    </a:lnTo>
                    <a:lnTo>
                      <a:pt x="79" y="6658"/>
                    </a:lnTo>
                    <a:lnTo>
                      <a:pt x="138" y="6934"/>
                    </a:lnTo>
                    <a:lnTo>
                      <a:pt x="197" y="7190"/>
                    </a:lnTo>
                    <a:lnTo>
                      <a:pt x="276" y="7446"/>
                    </a:lnTo>
                    <a:lnTo>
                      <a:pt x="375" y="7702"/>
                    </a:lnTo>
                    <a:lnTo>
                      <a:pt x="493" y="7958"/>
                    </a:lnTo>
                    <a:lnTo>
                      <a:pt x="710" y="8411"/>
                    </a:lnTo>
                    <a:lnTo>
                      <a:pt x="966" y="8864"/>
                    </a:lnTo>
                    <a:lnTo>
                      <a:pt x="1261" y="9317"/>
                    </a:lnTo>
                    <a:lnTo>
                      <a:pt x="1596" y="9771"/>
                    </a:lnTo>
                    <a:lnTo>
                      <a:pt x="1911" y="10165"/>
                    </a:lnTo>
                    <a:lnTo>
                      <a:pt x="2246" y="10539"/>
                    </a:lnTo>
                    <a:lnTo>
                      <a:pt x="2620" y="10933"/>
                    </a:lnTo>
                    <a:lnTo>
                      <a:pt x="3014" y="11327"/>
                    </a:lnTo>
                    <a:lnTo>
                      <a:pt x="3428" y="11721"/>
                    </a:lnTo>
                    <a:lnTo>
                      <a:pt x="3881" y="12095"/>
                    </a:lnTo>
                    <a:lnTo>
                      <a:pt x="4354" y="12489"/>
                    </a:lnTo>
                    <a:lnTo>
                      <a:pt x="4826" y="12863"/>
                    </a:lnTo>
                    <a:lnTo>
                      <a:pt x="5614" y="13434"/>
                    </a:lnTo>
                    <a:lnTo>
                      <a:pt x="6442" y="14006"/>
                    </a:lnTo>
                    <a:lnTo>
                      <a:pt x="7308" y="14557"/>
                    </a:lnTo>
                    <a:lnTo>
                      <a:pt x="8234" y="15109"/>
                    </a:lnTo>
                    <a:lnTo>
                      <a:pt x="9180" y="15641"/>
                    </a:lnTo>
                    <a:lnTo>
                      <a:pt x="10184" y="16172"/>
                    </a:lnTo>
                    <a:lnTo>
                      <a:pt x="11228" y="16704"/>
                    </a:lnTo>
                    <a:lnTo>
                      <a:pt x="12331" y="17216"/>
                    </a:lnTo>
                    <a:lnTo>
                      <a:pt x="13454" y="17709"/>
                    </a:lnTo>
                    <a:lnTo>
                      <a:pt x="14597" y="18182"/>
                    </a:lnTo>
                    <a:lnTo>
                      <a:pt x="15798" y="18654"/>
                    </a:lnTo>
                    <a:lnTo>
                      <a:pt x="17020" y="19108"/>
                    </a:lnTo>
                    <a:lnTo>
                      <a:pt x="18280" y="19541"/>
                    </a:lnTo>
                    <a:lnTo>
                      <a:pt x="19561" y="19955"/>
                    </a:lnTo>
                    <a:lnTo>
                      <a:pt x="20880" y="20349"/>
                    </a:lnTo>
                    <a:lnTo>
                      <a:pt x="22220" y="20723"/>
                    </a:lnTo>
                    <a:lnTo>
                      <a:pt x="23225" y="20979"/>
                    </a:lnTo>
                    <a:lnTo>
                      <a:pt x="24229" y="21215"/>
                    </a:lnTo>
                    <a:lnTo>
                      <a:pt x="25214" y="21452"/>
                    </a:lnTo>
                    <a:lnTo>
                      <a:pt x="26199" y="21668"/>
                    </a:lnTo>
                    <a:lnTo>
                      <a:pt x="27164" y="21846"/>
                    </a:lnTo>
                    <a:lnTo>
                      <a:pt x="28129" y="22023"/>
                    </a:lnTo>
                    <a:lnTo>
                      <a:pt x="29095" y="22180"/>
                    </a:lnTo>
                    <a:lnTo>
                      <a:pt x="30040" y="22318"/>
                    </a:lnTo>
                    <a:lnTo>
                      <a:pt x="30966" y="22456"/>
                    </a:lnTo>
                    <a:lnTo>
                      <a:pt x="31872" y="22555"/>
                    </a:lnTo>
                    <a:lnTo>
                      <a:pt x="32778" y="22653"/>
                    </a:lnTo>
                    <a:lnTo>
                      <a:pt x="33665" y="22732"/>
                    </a:lnTo>
                    <a:lnTo>
                      <a:pt x="34551" y="22791"/>
                    </a:lnTo>
                    <a:lnTo>
                      <a:pt x="35398" y="22830"/>
                    </a:lnTo>
                    <a:lnTo>
                      <a:pt x="36245" y="22850"/>
                    </a:lnTo>
                    <a:lnTo>
                      <a:pt x="37053" y="22850"/>
                    </a:lnTo>
                    <a:lnTo>
                      <a:pt x="38254" y="22830"/>
                    </a:lnTo>
                    <a:lnTo>
                      <a:pt x="39397" y="22791"/>
                    </a:lnTo>
                    <a:lnTo>
                      <a:pt x="40480" y="22693"/>
                    </a:lnTo>
                    <a:lnTo>
                      <a:pt x="41524" y="22574"/>
                    </a:lnTo>
                    <a:lnTo>
                      <a:pt x="42273" y="22456"/>
                    </a:lnTo>
                    <a:lnTo>
                      <a:pt x="43002" y="22318"/>
                    </a:lnTo>
                    <a:lnTo>
                      <a:pt x="43691" y="22141"/>
                    </a:lnTo>
                    <a:lnTo>
                      <a:pt x="44341" y="21964"/>
                    </a:lnTo>
                    <a:lnTo>
                      <a:pt x="44814" y="21826"/>
                    </a:lnTo>
                    <a:lnTo>
                      <a:pt x="45267" y="21668"/>
                    </a:lnTo>
                    <a:lnTo>
                      <a:pt x="45700" y="21491"/>
                    </a:lnTo>
                    <a:lnTo>
                      <a:pt x="46114" y="21314"/>
                    </a:lnTo>
                    <a:lnTo>
                      <a:pt x="46508" y="21097"/>
                    </a:lnTo>
                    <a:lnTo>
                      <a:pt x="46882" y="20900"/>
                    </a:lnTo>
                    <a:lnTo>
                      <a:pt x="47237" y="20664"/>
                    </a:lnTo>
                    <a:lnTo>
                      <a:pt x="47572" y="20427"/>
                    </a:lnTo>
                    <a:lnTo>
                      <a:pt x="47867" y="20191"/>
                    </a:lnTo>
                    <a:lnTo>
                      <a:pt x="48163" y="19915"/>
                    </a:lnTo>
                    <a:lnTo>
                      <a:pt x="48419" y="19639"/>
                    </a:lnTo>
                    <a:lnTo>
                      <a:pt x="48635" y="19344"/>
                    </a:lnTo>
                    <a:lnTo>
                      <a:pt x="48852" y="19029"/>
                    </a:lnTo>
                    <a:lnTo>
                      <a:pt x="49029" y="18694"/>
                    </a:lnTo>
                    <a:lnTo>
                      <a:pt x="49167" y="18359"/>
                    </a:lnTo>
                    <a:lnTo>
                      <a:pt x="49285" y="18004"/>
                    </a:lnTo>
                    <a:lnTo>
                      <a:pt x="49344" y="17748"/>
                    </a:lnTo>
                    <a:lnTo>
                      <a:pt x="49384" y="17492"/>
                    </a:lnTo>
                    <a:lnTo>
                      <a:pt x="49404" y="17236"/>
                    </a:lnTo>
                    <a:lnTo>
                      <a:pt x="49404" y="16980"/>
                    </a:lnTo>
                    <a:lnTo>
                      <a:pt x="49404" y="16704"/>
                    </a:lnTo>
                    <a:lnTo>
                      <a:pt x="49384" y="16448"/>
                    </a:lnTo>
                    <a:lnTo>
                      <a:pt x="49344" y="16192"/>
                    </a:lnTo>
                    <a:lnTo>
                      <a:pt x="49285" y="15936"/>
                    </a:lnTo>
                    <a:lnTo>
                      <a:pt x="49226" y="15680"/>
                    </a:lnTo>
                    <a:lnTo>
                      <a:pt x="49147" y="15404"/>
                    </a:lnTo>
                    <a:lnTo>
                      <a:pt x="49049" y="15148"/>
                    </a:lnTo>
                    <a:lnTo>
                      <a:pt x="48931" y="14892"/>
                    </a:lnTo>
                    <a:lnTo>
                      <a:pt x="48714" y="14439"/>
                    </a:lnTo>
                    <a:lnTo>
                      <a:pt x="48458" y="13986"/>
                    </a:lnTo>
                    <a:lnTo>
                      <a:pt x="48163" y="13533"/>
                    </a:lnTo>
                    <a:lnTo>
                      <a:pt x="47828" y="13100"/>
                    </a:lnTo>
                    <a:lnTo>
                      <a:pt x="47512" y="12706"/>
                    </a:lnTo>
                    <a:lnTo>
                      <a:pt x="47178" y="12312"/>
                    </a:lnTo>
                    <a:lnTo>
                      <a:pt x="46803" y="11918"/>
                    </a:lnTo>
                    <a:lnTo>
                      <a:pt x="46409" y="11524"/>
                    </a:lnTo>
                    <a:lnTo>
                      <a:pt x="45976" y="11149"/>
                    </a:lnTo>
                    <a:lnTo>
                      <a:pt x="45543" y="10755"/>
                    </a:lnTo>
                    <a:lnTo>
                      <a:pt x="45070" y="10381"/>
                    </a:lnTo>
                    <a:lnTo>
                      <a:pt x="44577" y="9987"/>
                    </a:lnTo>
                    <a:lnTo>
                      <a:pt x="43809" y="9416"/>
                    </a:lnTo>
                    <a:lnTo>
                      <a:pt x="42982" y="8864"/>
                    </a:lnTo>
                    <a:lnTo>
                      <a:pt x="42115" y="8293"/>
                    </a:lnTo>
                    <a:lnTo>
                      <a:pt x="41189" y="7761"/>
                    </a:lnTo>
                    <a:lnTo>
                      <a:pt x="40224" y="7210"/>
                    </a:lnTo>
                    <a:lnTo>
                      <a:pt x="39220" y="6678"/>
                    </a:lnTo>
                    <a:lnTo>
                      <a:pt x="38176" y="6166"/>
                    </a:lnTo>
                    <a:lnTo>
                      <a:pt x="37092" y="5654"/>
                    </a:lnTo>
                    <a:lnTo>
                      <a:pt x="35969" y="5161"/>
                    </a:lnTo>
                    <a:lnTo>
                      <a:pt x="34807" y="4669"/>
                    </a:lnTo>
                    <a:lnTo>
                      <a:pt x="33625" y="4196"/>
                    </a:lnTo>
                    <a:lnTo>
                      <a:pt x="32404" y="3763"/>
                    </a:lnTo>
                    <a:lnTo>
                      <a:pt x="31143" y="3329"/>
                    </a:lnTo>
                    <a:lnTo>
                      <a:pt x="29863" y="2916"/>
                    </a:lnTo>
                    <a:lnTo>
                      <a:pt x="28543" y="2502"/>
                    </a:lnTo>
                    <a:lnTo>
                      <a:pt x="27204" y="2147"/>
                    </a:lnTo>
                    <a:lnTo>
                      <a:pt x="26199" y="1872"/>
                    </a:lnTo>
                    <a:lnTo>
                      <a:pt x="25194" y="1635"/>
                    </a:lnTo>
                    <a:lnTo>
                      <a:pt x="24209" y="1399"/>
                    </a:lnTo>
                    <a:lnTo>
                      <a:pt x="23225" y="1202"/>
                    </a:lnTo>
                    <a:lnTo>
                      <a:pt x="22240" y="1005"/>
                    </a:lnTo>
                    <a:lnTo>
                      <a:pt x="21294" y="828"/>
                    </a:lnTo>
                    <a:lnTo>
                      <a:pt x="20329" y="670"/>
                    </a:lnTo>
                    <a:lnTo>
                      <a:pt x="19383" y="532"/>
                    </a:lnTo>
                    <a:lnTo>
                      <a:pt x="18458" y="414"/>
                    </a:lnTo>
                    <a:lnTo>
                      <a:pt x="17551" y="296"/>
                    </a:lnTo>
                    <a:lnTo>
                      <a:pt x="16645" y="217"/>
                    </a:lnTo>
                    <a:lnTo>
                      <a:pt x="15759" y="138"/>
                    </a:lnTo>
                    <a:lnTo>
                      <a:pt x="14873" y="79"/>
                    </a:lnTo>
                    <a:lnTo>
                      <a:pt x="14026" y="40"/>
                    </a:lnTo>
                    <a:lnTo>
                      <a:pt x="13178" y="20"/>
                    </a:lnTo>
                    <a:lnTo>
                      <a:pt x="123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1"/>
              <p:cNvSpPr/>
              <p:nvPr/>
            </p:nvSpPr>
            <p:spPr>
              <a:xfrm>
                <a:off x="2675350" y="238125"/>
                <a:ext cx="763825" cy="1128725"/>
              </a:xfrm>
              <a:custGeom>
                <a:avLst/>
                <a:gdLst/>
                <a:ahLst/>
                <a:cxnLst/>
                <a:rect l="l" t="t" r="r" b="b"/>
                <a:pathLst>
                  <a:path w="30553" h="45149" extrusionOk="0">
                    <a:moveTo>
                      <a:pt x="4728" y="1202"/>
                    </a:moveTo>
                    <a:lnTo>
                      <a:pt x="5122" y="1221"/>
                    </a:lnTo>
                    <a:lnTo>
                      <a:pt x="5556" y="1280"/>
                    </a:lnTo>
                    <a:lnTo>
                      <a:pt x="5989" y="1379"/>
                    </a:lnTo>
                    <a:lnTo>
                      <a:pt x="6442" y="1497"/>
                    </a:lnTo>
                    <a:lnTo>
                      <a:pt x="6876" y="1655"/>
                    </a:lnTo>
                    <a:lnTo>
                      <a:pt x="7289" y="1812"/>
                    </a:lnTo>
                    <a:lnTo>
                      <a:pt x="7742" y="2029"/>
                    </a:lnTo>
                    <a:lnTo>
                      <a:pt x="8195" y="2246"/>
                    </a:lnTo>
                    <a:lnTo>
                      <a:pt x="8648" y="2521"/>
                    </a:lnTo>
                    <a:lnTo>
                      <a:pt x="9121" y="2797"/>
                    </a:lnTo>
                    <a:lnTo>
                      <a:pt x="9614" y="3112"/>
                    </a:lnTo>
                    <a:lnTo>
                      <a:pt x="10106" y="3447"/>
                    </a:lnTo>
                    <a:lnTo>
                      <a:pt x="10855" y="4018"/>
                    </a:lnTo>
                    <a:lnTo>
                      <a:pt x="11623" y="4629"/>
                    </a:lnTo>
                    <a:lnTo>
                      <a:pt x="12391" y="5299"/>
                    </a:lnTo>
                    <a:lnTo>
                      <a:pt x="13179" y="6028"/>
                    </a:lnTo>
                    <a:lnTo>
                      <a:pt x="13967" y="6816"/>
                    </a:lnTo>
                    <a:lnTo>
                      <a:pt x="14755" y="7643"/>
                    </a:lnTo>
                    <a:lnTo>
                      <a:pt x="15562" y="8529"/>
                    </a:lnTo>
                    <a:lnTo>
                      <a:pt x="16350" y="9455"/>
                    </a:lnTo>
                    <a:lnTo>
                      <a:pt x="17158" y="10420"/>
                    </a:lnTo>
                    <a:lnTo>
                      <a:pt x="17946" y="11445"/>
                    </a:lnTo>
                    <a:lnTo>
                      <a:pt x="18754" y="12489"/>
                    </a:lnTo>
                    <a:lnTo>
                      <a:pt x="19522" y="13592"/>
                    </a:lnTo>
                    <a:lnTo>
                      <a:pt x="20310" y="14734"/>
                    </a:lnTo>
                    <a:lnTo>
                      <a:pt x="21078" y="15916"/>
                    </a:lnTo>
                    <a:lnTo>
                      <a:pt x="21826" y="17118"/>
                    </a:lnTo>
                    <a:lnTo>
                      <a:pt x="22555" y="18378"/>
                    </a:lnTo>
                    <a:lnTo>
                      <a:pt x="23363" y="19797"/>
                    </a:lnTo>
                    <a:lnTo>
                      <a:pt x="24111" y="21215"/>
                    </a:lnTo>
                    <a:lnTo>
                      <a:pt x="24821" y="22633"/>
                    </a:lnTo>
                    <a:lnTo>
                      <a:pt x="25471" y="24012"/>
                    </a:lnTo>
                    <a:lnTo>
                      <a:pt x="26081" y="25391"/>
                    </a:lnTo>
                    <a:lnTo>
                      <a:pt x="26633" y="26750"/>
                    </a:lnTo>
                    <a:lnTo>
                      <a:pt x="27145" y="28090"/>
                    </a:lnTo>
                    <a:lnTo>
                      <a:pt x="27598" y="29409"/>
                    </a:lnTo>
                    <a:lnTo>
                      <a:pt x="28012" y="30670"/>
                    </a:lnTo>
                    <a:lnTo>
                      <a:pt x="28366" y="31911"/>
                    </a:lnTo>
                    <a:lnTo>
                      <a:pt x="28662" y="33113"/>
                    </a:lnTo>
                    <a:lnTo>
                      <a:pt x="28898" y="34275"/>
                    </a:lnTo>
                    <a:lnTo>
                      <a:pt x="29095" y="35378"/>
                    </a:lnTo>
                    <a:lnTo>
                      <a:pt x="29174" y="35930"/>
                    </a:lnTo>
                    <a:lnTo>
                      <a:pt x="29233" y="36442"/>
                    </a:lnTo>
                    <a:lnTo>
                      <a:pt x="29272" y="36954"/>
                    </a:lnTo>
                    <a:lnTo>
                      <a:pt x="29312" y="37446"/>
                    </a:lnTo>
                    <a:lnTo>
                      <a:pt x="29331" y="37939"/>
                    </a:lnTo>
                    <a:lnTo>
                      <a:pt x="29331" y="38392"/>
                    </a:lnTo>
                    <a:lnTo>
                      <a:pt x="29331" y="38884"/>
                    </a:lnTo>
                    <a:lnTo>
                      <a:pt x="29312" y="39357"/>
                    </a:lnTo>
                    <a:lnTo>
                      <a:pt x="29272" y="39810"/>
                    </a:lnTo>
                    <a:lnTo>
                      <a:pt x="29213" y="40244"/>
                    </a:lnTo>
                    <a:lnTo>
                      <a:pt x="29134" y="40657"/>
                    </a:lnTo>
                    <a:lnTo>
                      <a:pt x="29056" y="41031"/>
                    </a:lnTo>
                    <a:lnTo>
                      <a:pt x="28938" y="41406"/>
                    </a:lnTo>
                    <a:lnTo>
                      <a:pt x="28819" y="41741"/>
                    </a:lnTo>
                    <a:lnTo>
                      <a:pt x="28701" y="42056"/>
                    </a:lnTo>
                    <a:lnTo>
                      <a:pt x="28544" y="42332"/>
                    </a:lnTo>
                    <a:lnTo>
                      <a:pt x="28386" y="42607"/>
                    </a:lnTo>
                    <a:lnTo>
                      <a:pt x="28209" y="42844"/>
                    </a:lnTo>
                    <a:lnTo>
                      <a:pt x="28031" y="43060"/>
                    </a:lnTo>
                    <a:lnTo>
                      <a:pt x="27834" y="43238"/>
                    </a:lnTo>
                    <a:lnTo>
                      <a:pt x="27618" y="43415"/>
                    </a:lnTo>
                    <a:lnTo>
                      <a:pt x="27381" y="43553"/>
                    </a:lnTo>
                    <a:lnTo>
                      <a:pt x="27224" y="43651"/>
                    </a:lnTo>
                    <a:lnTo>
                      <a:pt x="27046" y="43730"/>
                    </a:lnTo>
                    <a:lnTo>
                      <a:pt x="26849" y="43789"/>
                    </a:lnTo>
                    <a:lnTo>
                      <a:pt x="26653" y="43848"/>
                    </a:lnTo>
                    <a:lnTo>
                      <a:pt x="26456" y="43888"/>
                    </a:lnTo>
                    <a:lnTo>
                      <a:pt x="26259" y="43927"/>
                    </a:lnTo>
                    <a:lnTo>
                      <a:pt x="26042" y="43947"/>
                    </a:lnTo>
                    <a:lnTo>
                      <a:pt x="25825" y="43947"/>
                    </a:lnTo>
                    <a:lnTo>
                      <a:pt x="25412" y="43927"/>
                    </a:lnTo>
                    <a:lnTo>
                      <a:pt x="24998" y="43888"/>
                    </a:lnTo>
                    <a:lnTo>
                      <a:pt x="24565" y="43789"/>
                    </a:lnTo>
                    <a:lnTo>
                      <a:pt x="24092" y="43651"/>
                    </a:lnTo>
                    <a:lnTo>
                      <a:pt x="23678" y="43513"/>
                    </a:lnTo>
                    <a:lnTo>
                      <a:pt x="23245" y="43336"/>
                    </a:lnTo>
                    <a:lnTo>
                      <a:pt x="22811" y="43139"/>
                    </a:lnTo>
                    <a:lnTo>
                      <a:pt x="22358" y="42903"/>
                    </a:lnTo>
                    <a:lnTo>
                      <a:pt x="21886" y="42647"/>
                    </a:lnTo>
                    <a:lnTo>
                      <a:pt x="21413" y="42351"/>
                    </a:lnTo>
                    <a:lnTo>
                      <a:pt x="20940" y="42036"/>
                    </a:lnTo>
                    <a:lnTo>
                      <a:pt x="20448" y="41701"/>
                    </a:lnTo>
                    <a:lnTo>
                      <a:pt x="19699" y="41150"/>
                    </a:lnTo>
                    <a:lnTo>
                      <a:pt x="18931" y="40519"/>
                    </a:lnTo>
                    <a:lnTo>
                      <a:pt x="18163" y="39850"/>
                    </a:lnTo>
                    <a:lnTo>
                      <a:pt x="17375" y="39121"/>
                    </a:lnTo>
                    <a:lnTo>
                      <a:pt x="16587" y="38352"/>
                    </a:lnTo>
                    <a:lnTo>
                      <a:pt x="15799" y="37505"/>
                    </a:lnTo>
                    <a:lnTo>
                      <a:pt x="14991" y="36639"/>
                    </a:lnTo>
                    <a:lnTo>
                      <a:pt x="14184" y="35713"/>
                    </a:lnTo>
                    <a:lnTo>
                      <a:pt x="13396" y="34728"/>
                    </a:lnTo>
                    <a:lnTo>
                      <a:pt x="12588" y="33723"/>
                    </a:lnTo>
                    <a:lnTo>
                      <a:pt x="11800" y="32660"/>
                    </a:lnTo>
                    <a:lnTo>
                      <a:pt x="11012" y="31557"/>
                    </a:lnTo>
                    <a:lnTo>
                      <a:pt x="10244" y="30414"/>
                    </a:lnTo>
                    <a:lnTo>
                      <a:pt x="9476" y="29252"/>
                    </a:lnTo>
                    <a:lnTo>
                      <a:pt x="8727" y="28031"/>
                    </a:lnTo>
                    <a:lnTo>
                      <a:pt x="7998" y="26790"/>
                    </a:lnTo>
                    <a:lnTo>
                      <a:pt x="7191" y="25352"/>
                    </a:lnTo>
                    <a:lnTo>
                      <a:pt x="6442" y="23933"/>
                    </a:lnTo>
                    <a:lnTo>
                      <a:pt x="5733" y="22535"/>
                    </a:lnTo>
                    <a:lnTo>
                      <a:pt x="5083" y="21136"/>
                    </a:lnTo>
                    <a:lnTo>
                      <a:pt x="4472" y="19757"/>
                    </a:lnTo>
                    <a:lnTo>
                      <a:pt x="3901" y="18398"/>
                    </a:lnTo>
                    <a:lnTo>
                      <a:pt x="3409" y="17059"/>
                    </a:lnTo>
                    <a:lnTo>
                      <a:pt x="2956" y="15759"/>
                    </a:lnTo>
                    <a:lnTo>
                      <a:pt x="2542" y="14478"/>
                    </a:lnTo>
                    <a:lnTo>
                      <a:pt x="2187" y="13237"/>
                    </a:lnTo>
                    <a:lnTo>
                      <a:pt x="1892" y="12036"/>
                    </a:lnTo>
                    <a:lnTo>
                      <a:pt x="1655" y="10873"/>
                    </a:lnTo>
                    <a:lnTo>
                      <a:pt x="1458" y="9770"/>
                    </a:lnTo>
                    <a:lnTo>
                      <a:pt x="1380" y="9238"/>
                    </a:lnTo>
                    <a:lnTo>
                      <a:pt x="1321" y="8707"/>
                    </a:lnTo>
                    <a:lnTo>
                      <a:pt x="1262" y="8194"/>
                    </a:lnTo>
                    <a:lnTo>
                      <a:pt x="1242" y="7702"/>
                    </a:lnTo>
                    <a:lnTo>
                      <a:pt x="1222" y="7229"/>
                    </a:lnTo>
                    <a:lnTo>
                      <a:pt x="1202" y="6757"/>
                    </a:lnTo>
                    <a:lnTo>
                      <a:pt x="1222" y="6264"/>
                    </a:lnTo>
                    <a:lnTo>
                      <a:pt x="1242" y="5791"/>
                    </a:lnTo>
                    <a:lnTo>
                      <a:pt x="1281" y="5338"/>
                    </a:lnTo>
                    <a:lnTo>
                      <a:pt x="1340" y="4905"/>
                    </a:lnTo>
                    <a:lnTo>
                      <a:pt x="1419" y="4511"/>
                    </a:lnTo>
                    <a:lnTo>
                      <a:pt x="1498" y="4117"/>
                    </a:lnTo>
                    <a:lnTo>
                      <a:pt x="1596" y="3762"/>
                    </a:lnTo>
                    <a:lnTo>
                      <a:pt x="1715" y="3427"/>
                    </a:lnTo>
                    <a:lnTo>
                      <a:pt x="1852" y="3112"/>
                    </a:lnTo>
                    <a:lnTo>
                      <a:pt x="2010" y="2817"/>
                    </a:lnTo>
                    <a:lnTo>
                      <a:pt x="2168" y="2561"/>
                    </a:lnTo>
                    <a:lnTo>
                      <a:pt x="2345" y="2324"/>
                    </a:lnTo>
                    <a:lnTo>
                      <a:pt x="2522" y="2108"/>
                    </a:lnTo>
                    <a:lnTo>
                      <a:pt x="2719" y="1911"/>
                    </a:lnTo>
                    <a:lnTo>
                      <a:pt x="2936" y="1733"/>
                    </a:lnTo>
                    <a:lnTo>
                      <a:pt x="3153" y="1596"/>
                    </a:lnTo>
                    <a:lnTo>
                      <a:pt x="3330" y="1497"/>
                    </a:lnTo>
                    <a:lnTo>
                      <a:pt x="3507" y="1418"/>
                    </a:lnTo>
                    <a:lnTo>
                      <a:pt x="3704" y="1359"/>
                    </a:lnTo>
                    <a:lnTo>
                      <a:pt x="3881" y="1300"/>
                    </a:lnTo>
                    <a:lnTo>
                      <a:pt x="4098" y="1261"/>
                    </a:lnTo>
                    <a:lnTo>
                      <a:pt x="4295" y="1221"/>
                    </a:lnTo>
                    <a:lnTo>
                      <a:pt x="4512" y="1202"/>
                    </a:lnTo>
                    <a:close/>
                    <a:moveTo>
                      <a:pt x="4453" y="0"/>
                    </a:moveTo>
                    <a:lnTo>
                      <a:pt x="4157" y="39"/>
                    </a:lnTo>
                    <a:lnTo>
                      <a:pt x="3881" y="79"/>
                    </a:lnTo>
                    <a:lnTo>
                      <a:pt x="3606" y="138"/>
                    </a:lnTo>
                    <a:lnTo>
                      <a:pt x="3330" y="217"/>
                    </a:lnTo>
                    <a:lnTo>
                      <a:pt x="3054" y="315"/>
                    </a:lnTo>
                    <a:lnTo>
                      <a:pt x="2798" y="414"/>
                    </a:lnTo>
                    <a:lnTo>
                      <a:pt x="2562" y="552"/>
                    </a:lnTo>
                    <a:lnTo>
                      <a:pt x="2227" y="768"/>
                    </a:lnTo>
                    <a:lnTo>
                      <a:pt x="1931" y="1005"/>
                    </a:lnTo>
                    <a:lnTo>
                      <a:pt x="1655" y="1280"/>
                    </a:lnTo>
                    <a:lnTo>
                      <a:pt x="1399" y="1576"/>
                    </a:lnTo>
                    <a:lnTo>
                      <a:pt x="1222" y="1812"/>
                    </a:lnTo>
                    <a:lnTo>
                      <a:pt x="1045" y="2068"/>
                    </a:lnTo>
                    <a:lnTo>
                      <a:pt x="907" y="2324"/>
                    </a:lnTo>
                    <a:lnTo>
                      <a:pt x="769" y="2600"/>
                    </a:lnTo>
                    <a:lnTo>
                      <a:pt x="631" y="2896"/>
                    </a:lnTo>
                    <a:lnTo>
                      <a:pt x="533" y="3191"/>
                    </a:lnTo>
                    <a:lnTo>
                      <a:pt x="414" y="3506"/>
                    </a:lnTo>
                    <a:lnTo>
                      <a:pt x="336" y="3821"/>
                    </a:lnTo>
                    <a:lnTo>
                      <a:pt x="257" y="4156"/>
                    </a:lnTo>
                    <a:lnTo>
                      <a:pt x="178" y="4491"/>
                    </a:lnTo>
                    <a:lnTo>
                      <a:pt x="139" y="4846"/>
                    </a:lnTo>
                    <a:lnTo>
                      <a:pt x="80" y="5220"/>
                    </a:lnTo>
                    <a:lnTo>
                      <a:pt x="21" y="5969"/>
                    </a:lnTo>
                    <a:lnTo>
                      <a:pt x="1" y="6757"/>
                    </a:lnTo>
                    <a:lnTo>
                      <a:pt x="21" y="7249"/>
                    </a:lnTo>
                    <a:lnTo>
                      <a:pt x="40" y="7781"/>
                    </a:lnTo>
                    <a:lnTo>
                      <a:pt x="80" y="8293"/>
                    </a:lnTo>
                    <a:lnTo>
                      <a:pt x="119" y="8845"/>
                    </a:lnTo>
                    <a:lnTo>
                      <a:pt x="178" y="9396"/>
                    </a:lnTo>
                    <a:lnTo>
                      <a:pt x="257" y="9948"/>
                    </a:lnTo>
                    <a:lnTo>
                      <a:pt x="454" y="11110"/>
                    </a:lnTo>
                    <a:lnTo>
                      <a:pt x="651" y="11996"/>
                    </a:lnTo>
                    <a:lnTo>
                      <a:pt x="868" y="12922"/>
                    </a:lnTo>
                    <a:lnTo>
                      <a:pt x="1104" y="13868"/>
                    </a:lnTo>
                    <a:lnTo>
                      <a:pt x="1380" y="14833"/>
                    </a:lnTo>
                    <a:lnTo>
                      <a:pt x="1695" y="15798"/>
                    </a:lnTo>
                    <a:lnTo>
                      <a:pt x="2030" y="16803"/>
                    </a:lnTo>
                    <a:lnTo>
                      <a:pt x="2404" y="17807"/>
                    </a:lnTo>
                    <a:lnTo>
                      <a:pt x="2798" y="18832"/>
                    </a:lnTo>
                    <a:lnTo>
                      <a:pt x="3212" y="19876"/>
                    </a:lnTo>
                    <a:lnTo>
                      <a:pt x="3665" y="20920"/>
                    </a:lnTo>
                    <a:lnTo>
                      <a:pt x="4137" y="21983"/>
                    </a:lnTo>
                    <a:lnTo>
                      <a:pt x="4650" y="23067"/>
                    </a:lnTo>
                    <a:lnTo>
                      <a:pt x="5181" y="24130"/>
                    </a:lnTo>
                    <a:lnTo>
                      <a:pt x="5733" y="25214"/>
                    </a:lnTo>
                    <a:lnTo>
                      <a:pt x="6324" y="26297"/>
                    </a:lnTo>
                    <a:lnTo>
                      <a:pt x="6954" y="27381"/>
                    </a:lnTo>
                    <a:lnTo>
                      <a:pt x="7526" y="28365"/>
                    </a:lnTo>
                    <a:lnTo>
                      <a:pt x="8097" y="29311"/>
                    </a:lnTo>
                    <a:lnTo>
                      <a:pt x="8688" y="30237"/>
                    </a:lnTo>
                    <a:lnTo>
                      <a:pt x="9279" y="31143"/>
                    </a:lnTo>
                    <a:lnTo>
                      <a:pt x="9870" y="32029"/>
                    </a:lnTo>
                    <a:lnTo>
                      <a:pt x="10480" y="32896"/>
                    </a:lnTo>
                    <a:lnTo>
                      <a:pt x="11091" y="33743"/>
                    </a:lnTo>
                    <a:lnTo>
                      <a:pt x="11721" y="34551"/>
                    </a:lnTo>
                    <a:lnTo>
                      <a:pt x="12332" y="35339"/>
                    </a:lnTo>
                    <a:lnTo>
                      <a:pt x="12962" y="36107"/>
                    </a:lnTo>
                    <a:lnTo>
                      <a:pt x="13573" y="36855"/>
                    </a:lnTo>
                    <a:lnTo>
                      <a:pt x="14203" y="37565"/>
                    </a:lnTo>
                    <a:lnTo>
                      <a:pt x="14834" y="38254"/>
                    </a:lnTo>
                    <a:lnTo>
                      <a:pt x="15464" y="38904"/>
                    </a:lnTo>
                    <a:lnTo>
                      <a:pt x="16075" y="39534"/>
                    </a:lnTo>
                    <a:lnTo>
                      <a:pt x="16705" y="40145"/>
                    </a:lnTo>
                    <a:lnTo>
                      <a:pt x="17316" y="40716"/>
                    </a:lnTo>
                    <a:lnTo>
                      <a:pt x="17926" y="41248"/>
                    </a:lnTo>
                    <a:lnTo>
                      <a:pt x="18537" y="41760"/>
                    </a:lnTo>
                    <a:lnTo>
                      <a:pt x="19147" y="42233"/>
                    </a:lnTo>
                    <a:lnTo>
                      <a:pt x="19738" y="42686"/>
                    </a:lnTo>
                    <a:lnTo>
                      <a:pt x="20349" y="43100"/>
                    </a:lnTo>
                    <a:lnTo>
                      <a:pt x="20920" y="43474"/>
                    </a:lnTo>
                    <a:lnTo>
                      <a:pt x="21511" y="43809"/>
                    </a:lnTo>
                    <a:lnTo>
                      <a:pt x="22083" y="44104"/>
                    </a:lnTo>
                    <a:lnTo>
                      <a:pt x="22634" y="44380"/>
                    </a:lnTo>
                    <a:lnTo>
                      <a:pt x="23186" y="44617"/>
                    </a:lnTo>
                    <a:lnTo>
                      <a:pt x="23737" y="44794"/>
                    </a:lnTo>
                    <a:lnTo>
                      <a:pt x="24269" y="44951"/>
                    </a:lnTo>
                    <a:lnTo>
                      <a:pt x="24801" y="45070"/>
                    </a:lnTo>
                    <a:lnTo>
                      <a:pt x="25313" y="45129"/>
                    </a:lnTo>
                    <a:lnTo>
                      <a:pt x="25825" y="45148"/>
                    </a:lnTo>
                    <a:lnTo>
                      <a:pt x="26101" y="45148"/>
                    </a:lnTo>
                    <a:lnTo>
                      <a:pt x="26396" y="45129"/>
                    </a:lnTo>
                    <a:lnTo>
                      <a:pt x="26672" y="45089"/>
                    </a:lnTo>
                    <a:lnTo>
                      <a:pt x="26948" y="45030"/>
                    </a:lnTo>
                    <a:lnTo>
                      <a:pt x="27224" y="44951"/>
                    </a:lnTo>
                    <a:lnTo>
                      <a:pt x="27480" y="44853"/>
                    </a:lnTo>
                    <a:lnTo>
                      <a:pt x="27736" y="44735"/>
                    </a:lnTo>
                    <a:lnTo>
                      <a:pt x="27992" y="44597"/>
                    </a:lnTo>
                    <a:lnTo>
                      <a:pt x="28327" y="44400"/>
                    </a:lnTo>
                    <a:lnTo>
                      <a:pt x="28622" y="44144"/>
                    </a:lnTo>
                    <a:lnTo>
                      <a:pt x="28898" y="43888"/>
                    </a:lnTo>
                    <a:lnTo>
                      <a:pt x="29154" y="43592"/>
                    </a:lnTo>
                    <a:lnTo>
                      <a:pt x="29331" y="43356"/>
                    </a:lnTo>
                    <a:lnTo>
                      <a:pt x="29489" y="43100"/>
                    </a:lnTo>
                    <a:lnTo>
                      <a:pt x="29647" y="42824"/>
                    </a:lnTo>
                    <a:lnTo>
                      <a:pt x="29785" y="42548"/>
                    </a:lnTo>
                    <a:lnTo>
                      <a:pt x="29903" y="42272"/>
                    </a:lnTo>
                    <a:lnTo>
                      <a:pt x="30021" y="41977"/>
                    </a:lnTo>
                    <a:lnTo>
                      <a:pt x="30119" y="41662"/>
                    </a:lnTo>
                    <a:lnTo>
                      <a:pt x="30218" y="41327"/>
                    </a:lnTo>
                    <a:lnTo>
                      <a:pt x="30297" y="41012"/>
                    </a:lnTo>
                    <a:lnTo>
                      <a:pt x="30356" y="40657"/>
                    </a:lnTo>
                    <a:lnTo>
                      <a:pt x="30415" y="40303"/>
                    </a:lnTo>
                    <a:lnTo>
                      <a:pt x="30474" y="39948"/>
                    </a:lnTo>
                    <a:lnTo>
                      <a:pt x="30533" y="39200"/>
                    </a:lnTo>
                    <a:lnTo>
                      <a:pt x="30553" y="38392"/>
                    </a:lnTo>
                    <a:lnTo>
                      <a:pt x="30533" y="37899"/>
                    </a:lnTo>
                    <a:lnTo>
                      <a:pt x="30513" y="37387"/>
                    </a:lnTo>
                    <a:lnTo>
                      <a:pt x="30474" y="36855"/>
                    </a:lnTo>
                    <a:lnTo>
                      <a:pt x="30435" y="36324"/>
                    </a:lnTo>
                    <a:lnTo>
                      <a:pt x="30356" y="35772"/>
                    </a:lnTo>
                    <a:lnTo>
                      <a:pt x="30277" y="35201"/>
                    </a:lnTo>
                    <a:lnTo>
                      <a:pt x="30080" y="34039"/>
                    </a:lnTo>
                    <a:lnTo>
                      <a:pt x="29903" y="33152"/>
                    </a:lnTo>
                    <a:lnTo>
                      <a:pt x="29686" y="32226"/>
                    </a:lnTo>
                    <a:lnTo>
                      <a:pt x="29430" y="31281"/>
                    </a:lnTo>
                    <a:lnTo>
                      <a:pt x="29154" y="30335"/>
                    </a:lnTo>
                    <a:lnTo>
                      <a:pt x="28859" y="29350"/>
                    </a:lnTo>
                    <a:lnTo>
                      <a:pt x="28524" y="28346"/>
                    </a:lnTo>
                    <a:lnTo>
                      <a:pt x="28150" y="27341"/>
                    </a:lnTo>
                    <a:lnTo>
                      <a:pt x="27756" y="26317"/>
                    </a:lnTo>
                    <a:lnTo>
                      <a:pt x="27342" y="25273"/>
                    </a:lnTo>
                    <a:lnTo>
                      <a:pt x="26889" y="24229"/>
                    </a:lnTo>
                    <a:lnTo>
                      <a:pt x="26416" y="23165"/>
                    </a:lnTo>
                    <a:lnTo>
                      <a:pt x="25904" y="22101"/>
                    </a:lnTo>
                    <a:lnTo>
                      <a:pt x="25372" y="21018"/>
                    </a:lnTo>
                    <a:lnTo>
                      <a:pt x="24801" y="19935"/>
                    </a:lnTo>
                    <a:lnTo>
                      <a:pt x="24230" y="18851"/>
                    </a:lnTo>
                    <a:lnTo>
                      <a:pt x="23599" y="17768"/>
                    </a:lnTo>
                    <a:lnTo>
                      <a:pt x="23028" y="16803"/>
                    </a:lnTo>
                    <a:lnTo>
                      <a:pt x="22457" y="15857"/>
                    </a:lnTo>
                    <a:lnTo>
                      <a:pt x="21866" y="14912"/>
                    </a:lnTo>
                    <a:lnTo>
                      <a:pt x="21275" y="14005"/>
                    </a:lnTo>
                    <a:lnTo>
                      <a:pt x="20664" y="13119"/>
                    </a:lnTo>
                    <a:lnTo>
                      <a:pt x="20073" y="12252"/>
                    </a:lnTo>
                    <a:lnTo>
                      <a:pt x="19443" y="11425"/>
                    </a:lnTo>
                    <a:lnTo>
                      <a:pt x="18832" y="10598"/>
                    </a:lnTo>
                    <a:lnTo>
                      <a:pt x="18222" y="9810"/>
                    </a:lnTo>
                    <a:lnTo>
                      <a:pt x="17591" y="9041"/>
                    </a:lnTo>
                    <a:lnTo>
                      <a:pt x="16961" y="8313"/>
                    </a:lnTo>
                    <a:lnTo>
                      <a:pt x="16350" y="7584"/>
                    </a:lnTo>
                    <a:lnTo>
                      <a:pt x="15720" y="6894"/>
                    </a:lnTo>
                    <a:lnTo>
                      <a:pt x="15090" y="6244"/>
                    </a:lnTo>
                    <a:lnTo>
                      <a:pt x="14479" y="5614"/>
                    </a:lnTo>
                    <a:lnTo>
                      <a:pt x="13849" y="5023"/>
                    </a:lnTo>
                    <a:lnTo>
                      <a:pt x="13238" y="4452"/>
                    </a:lnTo>
                    <a:lnTo>
                      <a:pt x="12627" y="3900"/>
                    </a:lnTo>
                    <a:lnTo>
                      <a:pt x="12017" y="3388"/>
                    </a:lnTo>
                    <a:lnTo>
                      <a:pt x="11406" y="2915"/>
                    </a:lnTo>
                    <a:lnTo>
                      <a:pt x="10795" y="2482"/>
                    </a:lnTo>
                    <a:lnTo>
                      <a:pt x="10205" y="2068"/>
                    </a:lnTo>
                    <a:lnTo>
                      <a:pt x="9633" y="1694"/>
                    </a:lnTo>
                    <a:lnTo>
                      <a:pt x="9042" y="1359"/>
                    </a:lnTo>
                    <a:lnTo>
                      <a:pt x="8471" y="1044"/>
                    </a:lnTo>
                    <a:lnTo>
                      <a:pt x="7920" y="768"/>
                    </a:lnTo>
                    <a:lnTo>
                      <a:pt x="7368" y="552"/>
                    </a:lnTo>
                    <a:lnTo>
                      <a:pt x="6816" y="355"/>
                    </a:lnTo>
                    <a:lnTo>
                      <a:pt x="6285" y="197"/>
                    </a:lnTo>
                    <a:lnTo>
                      <a:pt x="5753" y="98"/>
                    </a:lnTo>
                    <a:lnTo>
                      <a:pt x="5241" y="20"/>
                    </a:lnTo>
                    <a:lnTo>
                      <a:pt x="47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1"/>
              <p:cNvSpPr/>
              <p:nvPr/>
            </p:nvSpPr>
            <p:spPr>
              <a:xfrm>
                <a:off x="2492650" y="420825"/>
                <a:ext cx="1129225" cy="763325"/>
              </a:xfrm>
              <a:custGeom>
                <a:avLst/>
                <a:gdLst/>
                <a:ahLst/>
                <a:cxnLst/>
                <a:rect l="l" t="t" r="r" b="b"/>
                <a:pathLst>
                  <a:path w="45169" h="30533" extrusionOk="0">
                    <a:moveTo>
                      <a:pt x="38412" y="1202"/>
                    </a:moveTo>
                    <a:lnTo>
                      <a:pt x="38905" y="1221"/>
                    </a:lnTo>
                    <a:lnTo>
                      <a:pt x="39358" y="1241"/>
                    </a:lnTo>
                    <a:lnTo>
                      <a:pt x="39811" y="1280"/>
                    </a:lnTo>
                    <a:lnTo>
                      <a:pt x="40244" y="1340"/>
                    </a:lnTo>
                    <a:lnTo>
                      <a:pt x="40658" y="1399"/>
                    </a:lnTo>
                    <a:lnTo>
                      <a:pt x="41032" y="1497"/>
                    </a:lnTo>
                    <a:lnTo>
                      <a:pt x="41406" y="1596"/>
                    </a:lnTo>
                    <a:lnTo>
                      <a:pt x="41741" y="1714"/>
                    </a:lnTo>
                    <a:lnTo>
                      <a:pt x="42056" y="1852"/>
                    </a:lnTo>
                    <a:lnTo>
                      <a:pt x="42332" y="1990"/>
                    </a:lnTo>
                    <a:lnTo>
                      <a:pt x="42608" y="2167"/>
                    </a:lnTo>
                    <a:lnTo>
                      <a:pt x="42844" y="2324"/>
                    </a:lnTo>
                    <a:lnTo>
                      <a:pt x="43061" y="2521"/>
                    </a:lnTo>
                    <a:lnTo>
                      <a:pt x="43258" y="2718"/>
                    </a:lnTo>
                    <a:lnTo>
                      <a:pt x="43416" y="2935"/>
                    </a:lnTo>
                    <a:lnTo>
                      <a:pt x="43573" y="3152"/>
                    </a:lnTo>
                    <a:lnTo>
                      <a:pt x="43652" y="3329"/>
                    </a:lnTo>
                    <a:lnTo>
                      <a:pt x="43731" y="3506"/>
                    </a:lnTo>
                    <a:lnTo>
                      <a:pt x="43810" y="3684"/>
                    </a:lnTo>
                    <a:lnTo>
                      <a:pt x="43849" y="3881"/>
                    </a:lnTo>
                    <a:lnTo>
                      <a:pt x="43908" y="4078"/>
                    </a:lnTo>
                    <a:lnTo>
                      <a:pt x="43928" y="4294"/>
                    </a:lnTo>
                    <a:lnTo>
                      <a:pt x="43948" y="4511"/>
                    </a:lnTo>
                    <a:lnTo>
                      <a:pt x="43948" y="4728"/>
                    </a:lnTo>
                    <a:lnTo>
                      <a:pt x="43948" y="5122"/>
                    </a:lnTo>
                    <a:lnTo>
                      <a:pt x="43888" y="5535"/>
                    </a:lnTo>
                    <a:lnTo>
                      <a:pt x="43790" y="5988"/>
                    </a:lnTo>
                    <a:lnTo>
                      <a:pt x="43652" y="6441"/>
                    </a:lnTo>
                    <a:lnTo>
                      <a:pt x="43514" y="6855"/>
                    </a:lnTo>
                    <a:lnTo>
                      <a:pt x="43337" y="7288"/>
                    </a:lnTo>
                    <a:lnTo>
                      <a:pt x="43140" y="7741"/>
                    </a:lnTo>
                    <a:lnTo>
                      <a:pt x="42903" y="8195"/>
                    </a:lnTo>
                    <a:lnTo>
                      <a:pt x="42647" y="8648"/>
                    </a:lnTo>
                    <a:lnTo>
                      <a:pt x="42352" y="9120"/>
                    </a:lnTo>
                    <a:lnTo>
                      <a:pt x="42037" y="9613"/>
                    </a:lnTo>
                    <a:lnTo>
                      <a:pt x="41702" y="10105"/>
                    </a:lnTo>
                    <a:lnTo>
                      <a:pt x="41150" y="10854"/>
                    </a:lnTo>
                    <a:lnTo>
                      <a:pt x="40520" y="11602"/>
                    </a:lnTo>
                    <a:lnTo>
                      <a:pt x="39850" y="12390"/>
                    </a:lnTo>
                    <a:lnTo>
                      <a:pt x="39121" y="13158"/>
                    </a:lnTo>
                    <a:lnTo>
                      <a:pt x="38353" y="13966"/>
                    </a:lnTo>
                    <a:lnTo>
                      <a:pt x="37526" y="14754"/>
                    </a:lnTo>
                    <a:lnTo>
                      <a:pt x="36639" y="15562"/>
                    </a:lnTo>
                    <a:lnTo>
                      <a:pt x="35714" y="16350"/>
                    </a:lnTo>
                    <a:lnTo>
                      <a:pt x="34748" y="17157"/>
                    </a:lnTo>
                    <a:lnTo>
                      <a:pt x="33724" y="17945"/>
                    </a:lnTo>
                    <a:lnTo>
                      <a:pt x="32660" y="18733"/>
                    </a:lnTo>
                    <a:lnTo>
                      <a:pt x="31557" y="19521"/>
                    </a:lnTo>
                    <a:lnTo>
                      <a:pt x="30435" y="20309"/>
                    </a:lnTo>
                    <a:lnTo>
                      <a:pt x="29253" y="21057"/>
                    </a:lnTo>
                    <a:lnTo>
                      <a:pt x="28031" y="21826"/>
                    </a:lnTo>
                    <a:lnTo>
                      <a:pt x="26790" y="22555"/>
                    </a:lnTo>
                    <a:lnTo>
                      <a:pt x="25372" y="23362"/>
                    </a:lnTo>
                    <a:lnTo>
                      <a:pt x="23954" y="24111"/>
                    </a:lnTo>
                    <a:lnTo>
                      <a:pt x="22536" y="24820"/>
                    </a:lnTo>
                    <a:lnTo>
                      <a:pt x="21137" y="25470"/>
                    </a:lnTo>
                    <a:lnTo>
                      <a:pt x="19758" y="26081"/>
                    </a:lnTo>
                    <a:lnTo>
                      <a:pt x="18399" y="26632"/>
                    </a:lnTo>
                    <a:lnTo>
                      <a:pt x="17059" y="27144"/>
                    </a:lnTo>
                    <a:lnTo>
                      <a:pt x="15759" y="27597"/>
                    </a:lnTo>
                    <a:lnTo>
                      <a:pt x="14479" y="28011"/>
                    </a:lnTo>
                    <a:lnTo>
                      <a:pt x="13238" y="28346"/>
                    </a:lnTo>
                    <a:lnTo>
                      <a:pt x="12036" y="28661"/>
                    </a:lnTo>
                    <a:lnTo>
                      <a:pt x="10894" y="28897"/>
                    </a:lnTo>
                    <a:lnTo>
                      <a:pt x="9771" y="29094"/>
                    </a:lnTo>
                    <a:lnTo>
                      <a:pt x="9239" y="29173"/>
                    </a:lnTo>
                    <a:lnTo>
                      <a:pt x="8707" y="29232"/>
                    </a:lnTo>
                    <a:lnTo>
                      <a:pt x="8195" y="29272"/>
                    </a:lnTo>
                    <a:lnTo>
                      <a:pt x="7703" y="29311"/>
                    </a:lnTo>
                    <a:lnTo>
                      <a:pt x="7230" y="29331"/>
                    </a:lnTo>
                    <a:lnTo>
                      <a:pt x="6265" y="29331"/>
                    </a:lnTo>
                    <a:lnTo>
                      <a:pt x="5792" y="29311"/>
                    </a:lnTo>
                    <a:lnTo>
                      <a:pt x="5339" y="29272"/>
                    </a:lnTo>
                    <a:lnTo>
                      <a:pt x="4925" y="29213"/>
                    </a:lnTo>
                    <a:lnTo>
                      <a:pt x="4512" y="29134"/>
                    </a:lnTo>
                    <a:lnTo>
                      <a:pt x="4118" y="29035"/>
                    </a:lnTo>
                    <a:lnTo>
                      <a:pt x="3763" y="28937"/>
                    </a:lnTo>
                    <a:lnTo>
                      <a:pt x="3428" y="28819"/>
                    </a:lnTo>
                    <a:lnTo>
                      <a:pt x="3113" y="28681"/>
                    </a:lnTo>
                    <a:lnTo>
                      <a:pt x="2818" y="28543"/>
                    </a:lnTo>
                    <a:lnTo>
                      <a:pt x="2562" y="28385"/>
                    </a:lnTo>
                    <a:lnTo>
                      <a:pt x="2325" y="28208"/>
                    </a:lnTo>
                    <a:lnTo>
                      <a:pt x="2109" y="28031"/>
                    </a:lnTo>
                    <a:lnTo>
                      <a:pt x="1912" y="27814"/>
                    </a:lnTo>
                    <a:lnTo>
                      <a:pt x="1754" y="27617"/>
                    </a:lnTo>
                    <a:lnTo>
                      <a:pt x="1596" y="27381"/>
                    </a:lnTo>
                    <a:lnTo>
                      <a:pt x="1518" y="27203"/>
                    </a:lnTo>
                    <a:lnTo>
                      <a:pt x="1439" y="27026"/>
                    </a:lnTo>
                    <a:lnTo>
                      <a:pt x="1360" y="26849"/>
                    </a:lnTo>
                    <a:lnTo>
                      <a:pt x="1301" y="26652"/>
                    </a:lnTo>
                    <a:lnTo>
                      <a:pt x="1261" y="26455"/>
                    </a:lnTo>
                    <a:lnTo>
                      <a:pt x="1242" y="26258"/>
                    </a:lnTo>
                    <a:lnTo>
                      <a:pt x="1222" y="26041"/>
                    </a:lnTo>
                    <a:lnTo>
                      <a:pt x="1202" y="25805"/>
                    </a:lnTo>
                    <a:lnTo>
                      <a:pt x="1222" y="25411"/>
                    </a:lnTo>
                    <a:lnTo>
                      <a:pt x="1281" y="24997"/>
                    </a:lnTo>
                    <a:lnTo>
                      <a:pt x="1380" y="24564"/>
                    </a:lnTo>
                    <a:lnTo>
                      <a:pt x="1498" y="24091"/>
                    </a:lnTo>
                    <a:lnTo>
                      <a:pt x="1655" y="23677"/>
                    </a:lnTo>
                    <a:lnTo>
                      <a:pt x="1833" y="23244"/>
                    </a:lnTo>
                    <a:lnTo>
                      <a:pt x="2030" y="22811"/>
                    </a:lnTo>
                    <a:lnTo>
                      <a:pt x="2266" y="22358"/>
                    </a:lnTo>
                    <a:lnTo>
                      <a:pt x="2522" y="21885"/>
                    </a:lnTo>
                    <a:lnTo>
                      <a:pt x="2798" y="21412"/>
                    </a:lnTo>
                    <a:lnTo>
                      <a:pt x="3113" y="20939"/>
                    </a:lnTo>
                    <a:lnTo>
                      <a:pt x="3468" y="20447"/>
                    </a:lnTo>
                    <a:lnTo>
                      <a:pt x="4019" y="19698"/>
                    </a:lnTo>
                    <a:lnTo>
                      <a:pt x="4630" y="18930"/>
                    </a:lnTo>
                    <a:lnTo>
                      <a:pt x="5319" y="18162"/>
                    </a:lnTo>
                    <a:lnTo>
                      <a:pt x="6028" y="17374"/>
                    </a:lnTo>
                    <a:lnTo>
                      <a:pt x="6816" y="16586"/>
                    </a:lnTo>
                    <a:lnTo>
                      <a:pt x="7644" y="15778"/>
                    </a:lnTo>
                    <a:lnTo>
                      <a:pt x="8530" y="14990"/>
                    </a:lnTo>
                    <a:lnTo>
                      <a:pt x="9456" y="14183"/>
                    </a:lnTo>
                    <a:lnTo>
                      <a:pt x="10421" y="13395"/>
                    </a:lnTo>
                    <a:lnTo>
                      <a:pt x="11445" y="12587"/>
                    </a:lnTo>
                    <a:lnTo>
                      <a:pt x="12509" y="11799"/>
                    </a:lnTo>
                    <a:lnTo>
                      <a:pt x="13593" y="11011"/>
                    </a:lnTo>
                    <a:lnTo>
                      <a:pt x="14735" y="10243"/>
                    </a:lnTo>
                    <a:lnTo>
                      <a:pt x="15917" y="9475"/>
                    </a:lnTo>
                    <a:lnTo>
                      <a:pt x="17138" y="8726"/>
                    </a:lnTo>
                    <a:lnTo>
                      <a:pt x="18379" y="7978"/>
                    </a:lnTo>
                    <a:lnTo>
                      <a:pt x="19797" y="7190"/>
                    </a:lnTo>
                    <a:lnTo>
                      <a:pt x="21216" y="6422"/>
                    </a:lnTo>
                    <a:lnTo>
                      <a:pt x="22634" y="5732"/>
                    </a:lnTo>
                    <a:lnTo>
                      <a:pt x="24033" y="5063"/>
                    </a:lnTo>
                    <a:lnTo>
                      <a:pt x="25411" y="4452"/>
                    </a:lnTo>
                    <a:lnTo>
                      <a:pt x="26771" y="3900"/>
                    </a:lnTo>
                    <a:lnTo>
                      <a:pt x="28090" y="3388"/>
                    </a:lnTo>
                    <a:lnTo>
                      <a:pt x="29410" y="2935"/>
                    </a:lnTo>
                    <a:lnTo>
                      <a:pt x="30691" y="2541"/>
                    </a:lnTo>
                    <a:lnTo>
                      <a:pt x="31912" y="2187"/>
                    </a:lnTo>
                    <a:lnTo>
                      <a:pt x="33113" y="1891"/>
                    </a:lnTo>
                    <a:lnTo>
                      <a:pt x="34276" y="1635"/>
                    </a:lnTo>
                    <a:lnTo>
                      <a:pt x="35398" y="1458"/>
                    </a:lnTo>
                    <a:lnTo>
                      <a:pt x="35930" y="1379"/>
                    </a:lnTo>
                    <a:lnTo>
                      <a:pt x="36442" y="1320"/>
                    </a:lnTo>
                    <a:lnTo>
                      <a:pt x="36955" y="1261"/>
                    </a:lnTo>
                    <a:lnTo>
                      <a:pt x="37467" y="1221"/>
                    </a:lnTo>
                    <a:lnTo>
                      <a:pt x="37940" y="1202"/>
                    </a:lnTo>
                    <a:close/>
                    <a:moveTo>
                      <a:pt x="37900" y="0"/>
                    </a:moveTo>
                    <a:lnTo>
                      <a:pt x="37388" y="20"/>
                    </a:lnTo>
                    <a:lnTo>
                      <a:pt x="36856" y="59"/>
                    </a:lnTo>
                    <a:lnTo>
                      <a:pt x="36324" y="118"/>
                    </a:lnTo>
                    <a:lnTo>
                      <a:pt x="35773" y="177"/>
                    </a:lnTo>
                    <a:lnTo>
                      <a:pt x="35221" y="256"/>
                    </a:lnTo>
                    <a:lnTo>
                      <a:pt x="34059" y="453"/>
                    </a:lnTo>
                    <a:lnTo>
                      <a:pt x="33153" y="650"/>
                    </a:lnTo>
                    <a:lnTo>
                      <a:pt x="32227" y="867"/>
                    </a:lnTo>
                    <a:lnTo>
                      <a:pt x="31301" y="1103"/>
                    </a:lnTo>
                    <a:lnTo>
                      <a:pt x="30336" y="1379"/>
                    </a:lnTo>
                    <a:lnTo>
                      <a:pt x="29351" y="1694"/>
                    </a:lnTo>
                    <a:lnTo>
                      <a:pt x="28366" y="2029"/>
                    </a:lnTo>
                    <a:lnTo>
                      <a:pt x="27342" y="2384"/>
                    </a:lnTo>
                    <a:lnTo>
                      <a:pt x="26318" y="2778"/>
                    </a:lnTo>
                    <a:lnTo>
                      <a:pt x="25274" y="3211"/>
                    </a:lnTo>
                    <a:lnTo>
                      <a:pt x="24230" y="3664"/>
                    </a:lnTo>
                    <a:lnTo>
                      <a:pt x="23166" y="4137"/>
                    </a:lnTo>
                    <a:lnTo>
                      <a:pt x="22102" y="4649"/>
                    </a:lnTo>
                    <a:lnTo>
                      <a:pt x="21019" y="5181"/>
                    </a:lnTo>
                    <a:lnTo>
                      <a:pt x="19955" y="5732"/>
                    </a:lnTo>
                    <a:lnTo>
                      <a:pt x="18872" y="6323"/>
                    </a:lnTo>
                    <a:lnTo>
                      <a:pt x="17769" y="6934"/>
                    </a:lnTo>
                    <a:lnTo>
                      <a:pt x="16803" y="7505"/>
                    </a:lnTo>
                    <a:lnTo>
                      <a:pt x="15858" y="8096"/>
                    </a:lnTo>
                    <a:lnTo>
                      <a:pt x="14932" y="8687"/>
                    </a:lnTo>
                    <a:lnTo>
                      <a:pt x="14026" y="9278"/>
                    </a:lnTo>
                    <a:lnTo>
                      <a:pt x="13140" y="9869"/>
                    </a:lnTo>
                    <a:lnTo>
                      <a:pt x="12273" y="10480"/>
                    </a:lnTo>
                    <a:lnTo>
                      <a:pt x="11426" y="11090"/>
                    </a:lnTo>
                    <a:lnTo>
                      <a:pt x="10618" y="11701"/>
                    </a:lnTo>
                    <a:lnTo>
                      <a:pt x="9811" y="12331"/>
                    </a:lnTo>
                    <a:lnTo>
                      <a:pt x="9042" y="12962"/>
                    </a:lnTo>
                    <a:lnTo>
                      <a:pt x="8313" y="13572"/>
                    </a:lnTo>
                    <a:lnTo>
                      <a:pt x="7604" y="14202"/>
                    </a:lnTo>
                    <a:lnTo>
                      <a:pt x="6915" y="14833"/>
                    </a:lnTo>
                    <a:lnTo>
                      <a:pt x="6245" y="15443"/>
                    </a:lnTo>
                    <a:lnTo>
                      <a:pt x="5615" y="16074"/>
                    </a:lnTo>
                    <a:lnTo>
                      <a:pt x="5024" y="16704"/>
                    </a:lnTo>
                    <a:lnTo>
                      <a:pt x="4453" y="17315"/>
                    </a:lnTo>
                    <a:lnTo>
                      <a:pt x="3901" y="17925"/>
                    </a:lnTo>
                    <a:lnTo>
                      <a:pt x="3409" y="18536"/>
                    </a:lnTo>
                    <a:lnTo>
                      <a:pt x="2916" y="19147"/>
                    </a:lnTo>
                    <a:lnTo>
                      <a:pt x="2483" y="19738"/>
                    </a:lnTo>
                    <a:lnTo>
                      <a:pt x="2069" y="20329"/>
                    </a:lnTo>
                    <a:lnTo>
                      <a:pt x="1695" y="20920"/>
                    </a:lnTo>
                    <a:lnTo>
                      <a:pt x="1360" y="21491"/>
                    </a:lnTo>
                    <a:lnTo>
                      <a:pt x="1045" y="22062"/>
                    </a:lnTo>
                    <a:lnTo>
                      <a:pt x="789" y="22633"/>
                    </a:lnTo>
                    <a:lnTo>
                      <a:pt x="552" y="23185"/>
                    </a:lnTo>
                    <a:lnTo>
                      <a:pt x="355" y="23736"/>
                    </a:lnTo>
                    <a:lnTo>
                      <a:pt x="198" y="24268"/>
                    </a:lnTo>
                    <a:lnTo>
                      <a:pt x="99" y="24800"/>
                    </a:lnTo>
                    <a:lnTo>
                      <a:pt x="20" y="25312"/>
                    </a:lnTo>
                    <a:lnTo>
                      <a:pt x="1" y="25805"/>
                    </a:lnTo>
                    <a:lnTo>
                      <a:pt x="20" y="26100"/>
                    </a:lnTo>
                    <a:lnTo>
                      <a:pt x="40" y="26396"/>
                    </a:lnTo>
                    <a:lnTo>
                      <a:pt x="80" y="26671"/>
                    </a:lnTo>
                    <a:lnTo>
                      <a:pt x="139" y="26947"/>
                    </a:lnTo>
                    <a:lnTo>
                      <a:pt x="217" y="27223"/>
                    </a:lnTo>
                    <a:lnTo>
                      <a:pt x="316" y="27479"/>
                    </a:lnTo>
                    <a:lnTo>
                      <a:pt x="434" y="27735"/>
                    </a:lnTo>
                    <a:lnTo>
                      <a:pt x="552" y="27991"/>
                    </a:lnTo>
                    <a:lnTo>
                      <a:pt x="769" y="28306"/>
                    </a:lnTo>
                    <a:lnTo>
                      <a:pt x="1005" y="28622"/>
                    </a:lnTo>
                    <a:lnTo>
                      <a:pt x="1281" y="28897"/>
                    </a:lnTo>
                    <a:lnTo>
                      <a:pt x="1577" y="29153"/>
                    </a:lnTo>
                    <a:lnTo>
                      <a:pt x="1813" y="29331"/>
                    </a:lnTo>
                    <a:lnTo>
                      <a:pt x="2069" y="29488"/>
                    </a:lnTo>
                    <a:lnTo>
                      <a:pt x="2325" y="29646"/>
                    </a:lnTo>
                    <a:lnTo>
                      <a:pt x="2601" y="29784"/>
                    </a:lnTo>
                    <a:lnTo>
                      <a:pt x="2896" y="29902"/>
                    </a:lnTo>
                    <a:lnTo>
                      <a:pt x="3192" y="30020"/>
                    </a:lnTo>
                    <a:lnTo>
                      <a:pt x="3507" y="30119"/>
                    </a:lnTo>
                    <a:lnTo>
                      <a:pt x="3822" y="30217"/>
                    </a:lnTo>
                    <a:lnTo>
                      <a:pt x="4157" y="30296"/>
                    </a:lnTo>
                    <a:lnTo>
                      <a:pt x="4492" y="30355"/>
                    </a:lnTo>
                    <a:lnTo>
                      <a:pt x="4847" y="30414"/>
                    </a:lnTo>
                    <a:lnTo>
                      <a:pt x="5221" y="30454"/>
                    </a:lnTo>
                    <a:lnTo>
                      <a:pt x="5969" y="30513"/>
                    </a:lnTo>
                    <a:lnTo>
                      <a:pt x="6757" y="30532"/>
                    </a:lnTo>
                    <a:lnTo>
                      <a:pt x="7269" y="30532"/>
                    </a:lnTo>
                    <a:lnTo>
                      <a:pt x="7782" y="30513"/>
                    </a:lnTo>
                    <a:lnTo>
                      <a:pt x="8294" y="30473"/>
                    </a:lnTo>
                    <a:lnTo>
                      <a:pt x="8845" y="30434"/>
                    </a:lnTo>
                    <a:lnTo>
                      <a:pt x="9397" y="30355"/>
                    </a:lnTo>
                    <a:lnTo>
                      <a:pt x="9948" y="30276"/>
                    </a:lnTo>
                    <a:lnTo>
                      <a:pt x="11111" y="30079"/>
                    </a:lnTo>
                    <a:lnTo>
                      <a:pt x="12017" y="29902"/>
                    </a:lnTo>
                    <a:lnTo>
                      <a:pt x="12923" y="29685"/>
                    </a:lnTo>
                    <a:lnTo>
                      <a:pt x="13868" y="29429"/>
                    </a:lnTo>
                    <a:lnTo>
                      <a:pt x="14834" y="29153"/>
                    </a:lnTo>
                    <a:lnTo>
                      <a:pt x="15818" y="28858"/>
                    </a:lnTo>
                    <a:lnTo>
                      <a:pt x="16803" y="28523"/>
                    </a:lnTo>
                    <a:lnTo>
                      <a:pt x="17828" y="28149"/>
                    </a:lnTo>
                    <a:lnTo>
                      <a:pt x="18852" y="27755"/>
                    </a:lnTo>
                    <a:lnTo>
                      <a:pt x="19876" y="27341"/>
                    </a:lnTo>
                    <a:lnTo>
                      <a:pt x="20940" y="26888"/>
                    </a:lnTo>
                    <a:lnTo>
                      <a:pt x="22004" y="26396"/>
                    </a:lnTo>
                    <a:lnTo>
                      <a:pt x="23067" y="25903"/>
                    </a:lnTo>
                    <a:lnTo>
                      <a:pt x="24131" y="25371"/>
                    </a:lnTo>
                    <a:lnTo>
                      <a:pt x="25215" y="24800"/>
                    </a:lnTo>
                    <a:lnTo>
                      <a:pt x="26298" y="24209"/>
                    </a:lnTo>
                    <a:lnTo>
                      <a:pt x="27401" y="23599"/>
                    </a:lnTo>
                    <a:lnTo>
                      <a:pt x="28366" y="23027"/>
                    </a:lnTo>
                    <a:lnTo>
                      <a:pt x="29312" y="22456"/>
                    </a:lnTo>
                    <a:lnTo>
                      <a:pt x="30238" y="21865"/>
                    </a:lnTo>
                    <a:lnTo>
                      <a:pt x="31144" y="21274"/>
                    </a:lnTo>
                    <a:lnTo>
                      <a:pt x="32030" y="20664"/>
                    </a:lnTo>
                    <a:lnTo>
                      <a:pt x="32897" y="20053"/>
                    </a:lnTo>
                    <a:lnTo>
                      <a:pt x="33744" y="19442"/>
                    </a:lnTo>
                    <a:lnTo>
                      <a:pt x="34551" y="18832"/>
                    </a:lnTo>
                    <a:lnTo>
                      <a:pt x="35339" y="18201"/>
                    </a:lnTo>
                    <a:lnTo>
                      <a:pt x="36108" y="17591"/>
                    </a:lnTo>
                    <a:lnTo>
                      <a:pt x="36856" y="16960"/>
                    </a:lnTo>
                    <a:lnTo>
                      <a:pt x="37565" y="16330"/>
                    </a:lnTo>
                    <a:lnTo>
                      <a:pt x="38255" y="15719"/>
                    </a:lnTo>
                    <a:lnTo>
                      <a:pt x="38924" y="15089"/>
                    </a:lnTo>
                    <a:lnTo>
                      <a:pt x="39555" y="14459"/>
                    </a:lnTo>
                    <a:lnTo>
                      <a:pt x="40146" y="13848"/>
                    </a:lnTo>
                    <a:lnTo>
                      <a:pt x="40717" y="13218"/>
                    </a:lnTo>
                    <a:lnTo>
                      <a:pt x="41249" y="12607"/>
                    </a:lnTo>
                    <a:lnTo>
                      <a:pt x="41761" y="11996"/>
                    </a:lnTo>
                    <a:lnTo>
                      <a:pt x="42234" y="11405"/>
                    </a:lnTo>
                    <a:lnTo>
                      <a:pt x="42687" y="10795"/>
                    </a:lnTo>
                    <a:lnTo>
                      <a:pt x="43100" y="10204"/>
                    </a:lnTo>
                    <a:lnTo>
                      <a:pt x="43475" y="9613"/>
                    </a:lnTo>
                    <a:lnTo>
                      <a:pt x="43810" y="9042"/>
                    </a:lnTo>
                    <a:lnTo>
                      <a:pt x="44125" y="8470"/>
                    </a:lnTo>
                    <a:lnTo>
                      <a:pt x="44381" y="7899"/>
                    </a:lnTo>
                    <a:lnTo>
                      <a:pt x="44617" y="7348"/>
                    </a:lnTo>
                    <a:lnTo>
                      <a:pt x="44814" y="6816"/>
                    </a:lnTo>
                    <a:lnTo>
                      <a:pt x="44952" y="6284"/>
                    </a:lnTo>
                    <a:lnTo>
                      <a:pt x="45070" y="5752"/>
                    </a:lnTo>
                    <a:lnTo>
                      <a:pt x="45129" y="5240"/>
                    </a:lnTo>
                    <a:lnTo>
                      <a:pt x="45169" y="4728"/>
                    </a:lnTo>
                    <a:lnTo>
                      <a:pt x="45149" y="4432"/>
                    </a:lnTo>
                    <a:lnTo>
                      <a:pt x="45129" y="4156"/>
                    </a:lnTo>
                    <a:lnTo>
                      <a:pt x="45090" y="3861"/>
                    </a:lnTo>
                    <a:lnTo>
                      <a:pt x="45031" y="3585"/>
                    </a:lnTo>
                    <a:lnTo>
                      <a:pt x="44952" y="3329"/>
                    </a:lnTo>
                    <a:lnTo>
                      <a:pt x="44854" y="3053"/>
                    </a:lnTo>
                    <a:lnTo>
                      <a:pt x="44735" y="2797"/>
                    </a:lnTo>
                    <a:lnTo>
                      <a:pt x="44617" y="2561"/>
                    </a:lnTo>
                    <a:lnTo>
                      <a:pt x="44401" y="2226"/>
                    </a:lnTo>
                    <a:lnTo>
                      <a:pt x="44164" y="1930"/>
                    </a:lnTo>
                    <a:lnTo>
                      <a:pt x="43888" y="1635"/>
                    </a:lnTo>
                    <a:lnTo>
                      <a:pt x="43593" y="1379"/>
                    </a:lnTo>
                    <a:lnTo>
                      <a:pt x="43357" y="1202"/>
                    </a:lnTo>
                    <a:lnTo>
                      <a:pt x="43100" y="1044"/>
                    </a:lnTo>
                    <a:lnTo>
                      <a:pt x="42844" y="886"/>
                    </a:lnTo>
                    <a:lnTo>
                      <a:pt x="42569" y="749"/>
                    </a:lnTo>
                    <a:lnTo>
                      <a:pt x="42273" y="630"/>
                    </a:lnTo>
                    <a:lnTo>
                      <a:pt x="41978" y="512"/>
                    </a:lnTo>
                    <a:lnTo>
                      <a:pt x="41663" y="414"/>
                    </a:lnTo>
                    <a:lnTo>
                      <a:pt x="41347" y="335"/>
                    </a:lnTo>
                    <a:lnTo>
                      <a:pt x="41012" y="256"/>
                    </a:lnTo>
                    <a:lnTo>
                      <a:pt x="40658" y="177"/>
                    </a:lnTo>
                    <a:lnTo>
                      <a:pt x="40303" y="118"/>
                    </a:lnTo>
                    <a:lnTo>
                      <a:pt x="39949" y="79"/>
                    </a:lnTo>
                    <a:lnTo>
                      <a:pt x="39200" y="20"/>
                    </a:lnTo>
                    <a:lnTo>
                      <a:pt x="384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1"/>
              <p:cNvSpPr/>
              <p:nvPr/>
            </p:nvSpPr>
            <p:spPr>
              <a:xfrm>
                <a:off x="2752175" y="478425"/>
                <a:ext cx="638750" cy="638750"/>
              </a:xfrm>
              <a:custGeom>
                <a:avLst/>
                <a:gdLst/>
                <a:ahLst/>
                <a:cxnLst/>
                <a:rect l="l" t="t" r="r" b="b"/>
                <a:pathLst>
                  <a:path w="25550" h="25550" extrusionOk="0">
                    <a:moveTo>
                      <a:pt x="12411" y="1"/>
                    </a:moveTo>
                    <a:lnTo>
                      <a:pt x="11800" y="20"/>
                    </a:lnTo>
                    <a:lnTo>
                      <a:pt x="11189" y="99"/>
                    </a:lnTo>
                    <a:lnTo>
                      <a:pt x="10579" y="178"/>
                    </a:lnTo>
                    <a:lnTo>
                      <a:pt x="9968" y="296"/>
                    </a:lnTo>
                    <a:lnTo>
                      <a:pt x="9377" y="454"/>
                    </a:lnTo>
                    <a:lnTo>
                      <a:pt x="8786" y="631"/>
                    </a:lnTo>
                    <a:lnTo>
                      <a:pt x="8215" y="828"/>
                    </a:lnTo>
                    <a:lnTo>
                      <a:pt x="7644" y="1064"/>
                    </a:lnTo>
                    <a:lnTo>
                      <a:pt x="7092" y="1321"/>
                    </a:lnTo>
                    <a:lnTo>
                      <a:pt x="6541" y="1616"/>
                    </a:lnTo>
                    <a:lnTo>
                      <a:pt x="6028" y="1911"/>
                    </a:lnTo>
                    <a:lnTo>
                      <a:pt x="5497" y="2266"/>
                    </a:lnTo>
                    <a:lnTo>
                      <a:pt x="5004" y="2621"/>
                    </a:lnTo>
                    <a:lnTo>
                      <a:pt x="4531" y="3015"/>
                    </a:lnTo>
                    <a:lnTo>
                      <a:pt x="4059" y="3428"/>
                    </a:lnTo>
                    <a:lnTo>
                      <a:pt x="3606" y="3862"/>
                    </a:lnTo>
                    <a:lnTo>
                      <a:pt x="3192" y="4315"/>
                    </a:lnTo>
                    <a:lnTo>
                      <a:pt x="2778" y="4807"/>
                    </a:lnTo>
                    <a:lnTo>
                      <a:pt x="2404" y="5300"/>
                    </a:lnTo>
                    <a:lnTo>
                      <a:pt x="2049" y="5831"/>
                    </a:lnTo>
                    <a:lnTo>
                      <a:pt x="1695" y="6383"/>
                    </a:lnTo>
                    <a:lnTo>
                      <a:pt x="1399" y="6954"/>
                    </a:lnTo>
                    <a:lnTo>
                      <a:pt x="1104" y="7545"/>
                    </a:lnTo>
                    <a:lnTo>
                      <a:pt x="848" y="8156"/>
                    </a:lnTo>
                    <a:lnTo>
                      <a:pt x="631" y="8766"/>
                    </a:lnTo>
                    <a:lnTo>
                      <a:pt x="454" y="9377"/>
                    </a:lnTo>
                    <a:lnTo>
                      <a:pt x="296" y="10007"/>
                    </a:lnTo>
                    <a:lnTo>
                      <a:pt x="178" y="10618"/>
                    </a:lnTo>
                    <a:lnTo>
                      <a:pt x="80" y="11248"/>
                    </a:lnTo>
                    <a:lnTo>
                      <a:pt x="20" y="11879"/>
                    </a:lnTo>
                    <a:lnTo>
                      <a:pt x="1" y="12489"/>
                    </a:lnTo>
                    <a:lnTo>
                      <a:pt x="1" y="13120"/>
                    </a:lnTo>
                    <a:lnTo>
                      <a:pt x="20" y="13730"/>
                    </a:lnTo>
                    <a:lnTo>
                      <a:pt x="99" y="14341"/>
                    </a:lnTo>
                    <a:lnTo>
                      <a:pt x="178" y="14952"/>
                    </a:lnTo>
                    <a:lnTo>
                      <a:pt x="296" y="15562"/>
                    </a:lnTo>
                    <a:lnTo>
                      <a:pt x="454" y="16153"/>
                    </a:lnTo>
                    <a:lnTo>
                      <a:pt x="631" y="16744"/>
                    </a:lnTo>
                    <a:lnTo>
                      <a:pt x="828" y="17316"/>
                    </a:lnTo>
                    <a:lnTo>
                      <a:pt x="1064" y="17887"/>
                    </a:lnTo>
                    <a:lnTo>
                      <a:pt x="1321" y="18438"/>
                    </a:lnTo>
                    <a:lnTo>
                      <a:pt x="1616" y="18990"/>
                    </a:lnTo>
                    <a:lnTo>
                      <a:pt x="1931" y="19522"/>
                    </a:lnTo>
                    <a:lnTo>
                      <a:pt x="2266" y="20034"/>
                    </a:lnTo>
                    <a:lnTo>
                      <a:pt x="2621" y="20526"/>
                    </a:lnTo>
                    <a:lnTo>
                      <a:pt x="3015" y="21019"/>
                    </a:lnTo>
                    <a:lnTo>
                      <a:pt x="3428" y="21472"/>
                    </a:lnTo>
                    <a:lnTo>
                      <a:pt x="3862" y="21925"/>
                    </a:lnTo>
                    <a:lnTo>
                      <a:pt x="4315" y="22339"/>
                    </a:lnTo>
                    <a:lnTo>
                      <a:pt x="4807" y="22752"/>
                    </a:lnTo>
                    <a:lnTo>
                      <a:pt x="5300" y="23126"/>
                    </a:lnTo>
                    <a:lnTo>
                      <a:pt x="5831" y="23501"/>
                    </a:lnTo>
                    <a:lnTo>
                      <a:pt x="6383" y="23836"/>
                    </a:lnTo>
                    <a:lnTo>
                      <a:pt x="6954" y="24131"/>
                    </a:lnTo>
                    <a:lnTo>
                      <a:pt x="7545" y="24427"/>
                    </a:lnTo>
                    <a:lnTo>
                      <a:pt x="8156" y="24683"/>
                    </a:lnTo>
                    <a:lnTo>
                      <a:pt x="8766" y="24899"/>
                    </a:lnTo>
                    <a:lnTo>
                      <a:pt x="9377" y="25077"/>
                    </a:lnTo>
                    <a:lnTo>
                      <a:pt x="10007" y="25234"/>
                    </a:lnTo>
                    <a:lnTo>
                      <a:pt x="10618" y="25352"/>
                    </a:lnTo>
                    <a:lnTo>
                      <a:pt x="11248" y="25451"/>
                    </a:lnTo>
                    <a:lnTo>
                      <a:pt x="11879" y="25510"/>
                    </a:lnTo>
                    <a:lnTo>
                      <a:pt x="12489" y="25549"/>
                    </a:lnTo>
                    <a:lnTo>
                      <a:pt x="13120" y="25530"/>
                    </a:lnTo>
                    <a:lnTo>
                      <a:pt x="13730" y="25510"/>
                    </a:lnTo>
                    <a:lnTo>
                      <a:pt x="14341" y="25451"/>
                    </a:lnTo>
                    <a:lnTo>
                      <a:pt x="14952" y="25352"/>
                    </a:lnTo>
                    <a:lnTo>
                      <a:pt x="15562" y="25234"/>
                    </a:lnTo>
                    <a:lnTo>
                      <a:pt x="16153" y="25077"/>
                    </a:lnTo>
                    <a:lnTo>
                      <a:pt x="16744" y="24899"/>
                    </a:lnTo>
                    <a:lnTo>
                      <a:pt x="17315" y="24702"/>
                    </a:lnTo>
                    <a:lnTo>
                      <a:pt x="17887" y="24466"/>
                    </a:lnTo>
                    <a:lnTo>
                      <a:pt x="18438" y="24210"/>
                    </a:lnTo>
                    <a:lnTo>
                      <a:pt x="18990" y="23934"/>
                    </a:lnTo>
                    <a:lnTo>
                      <a:pt x="19522" y="23619"/>
                    </a:lnTo>
                    <a:lnTo>
                      <a:pt x="20034" y="23284"/>
                    </a:lnTo>
                    <a:lnTo>
                      <a:pt x="20526" y="22910"/>
                    </a:lnTo>
                    <a:lnTo>
                      <a:pt x="21019" y="22536"/>
                    </a:lnTo>
                    <a:lnTo>
                      <a:pt x="21472" y="22122"/>
                    </a:lnTo>
                    <a:lnTo>
                      <a:pt x="21925" y="21669"/>
                    </a:lnTo>
                    <a:lnTo>
                      <a:pt x="22358" y="21216"/>
                    </a:lnTo>
                    <a:lnTo>
                      <a:pt x="22752" y="20743"/>
                    </a:lnTo>
                    <a:lnTo>
                      <a:pt x="23126" y="20231"/>
                    </a:lnTo>
                    <a:lnTo>
                      <a:pt x="23501" y="19699"/>
                    </a:lnTo>
                    <a:lnTo>
                      <a:pt x="23836" y="19147"/>
                    </a:lnTo>
                    <a:lnTo>
                      <a:pt x="24151" y="18576"/>
                    </a:lnTo>
                    <a:lnTo>
                      <a:pt x="24427" y="17985"/>
                    </a:lnTo>
                    <a:lnTo>
                      <a:pt x="24683" y="17375"/>
                    </a:lnTo>
                    <a:lnTo>
                      <a:pt x="24899" y="16764"/>
                    </a:lnTo>
                    <a:lnTo>
                      <a:pt x="25077" y="16153"/>
                    </a:lnTo>
                    <a:lnTo>
                      <a:pt x="25234" y="15523"/>
                    </a:lnTo>
                    <a:lnTo>
                      <a:pt x="25372" y="14912"/>
                    </a:lnTo>
                    <a:lnTo>
                      <a:pt x="25451" y="14282"/>
                    </a:lnTo>
                    <a:lnTo>
                      <a:pt x="25510" y="13671"/>
                    </a:lnTo>
                    <a:lnTo>
                      <a:pt x="25549" y="13041"/>
                    </a:lnTo>
                    <a:lnTo>
                      <a:pt x="25530" y="12411"/>
                    </a:lnTo>
                    <a:lnTo>
                      <a:pt x="25510" y="11800"/>
                    </a:lnTo>
                    <a:lnTo>
                      <a:pt x="25451" y="11189"/>
                    </a:lnTo>
                    <a:lnTo>
                      <a:pt x="25352" y="10579"/>
                    </a:lnTo>
                    <a:lnTo>
                      <a:pt x="25234" y="9968"/>
                    </a:lnTo>
                    <a:lnTo>
                      <a:pt x="25077" y="9377"/>
                    </a:lnTo>
                    <a:lnTo>
                      <a:pt x="24899" y="8786"/>
                    </a:lnTo>
                    <a:lnTo>
                      <a:pt x="24702" y="8215"/>
                    </a:lnTo>
                    <a:lnTo>
                      <a:pt x="24466" y="7644"/>
                    </a:lnTo>
                    <a:lnTo>
                      <a:pt x="24210" y="7092"/>
                    </a:lnTo>
                    <a:lnTo>
                      <a:pt x="23934" y="6541"/>
                    </a:lnTo>
                    <a:lnTo>
                      <a:pt x="23619" y="6028"/>
                    </a:lnTo>
                    <a:lnTo>
                      <a:pt x="23284" y="5497"/>
                    </a:lnTo>
                    <a:lnTo>
                      <a:pt x="22910" y="5004"/>
                    </a:lnTo>
                    <a:lnTo>
                      <a:pt x="22536" y="4531"/>
                    </a:lnTo>
                    <a:lnTo>
                      <a:pt x="22122" y="4059"/>
                    </a:lnTo>
                    <a:lnTo>
                      <a:pt x="21688" y="3606"/>
                    </a:lnTo>
                    <a:lnTo>
                      <a:pt x="21216" y="3192"/>
                    </a:lnTo>
                    <a:lnTo>
                      <a:pt x="20743" y="2778"/>
                    </a:lnTo>
                    <a:lnTo>
                      <a:pt x="20231" y="2404"/>
                    </a:lnTo>
                    <a:lnTo>
                      <a:pt x="19699" y="2030"/>
                    </a:lnTo>
                    <a:lnTo>
                      <a:pt x="19147" y="1695"/>
                    </a:lnTo>
                    <a:lnTo>
                      <a:pt x="18576" y="1399"/>
                    </a:lnTo>
                    <a:lnTo>
                      <a:pt x="17985" y="1104"/>
                    </a:lnTo>
                    <a:lnTo>
                      <a:pt x="17375" y="848"/>
                    </a:lnTo>
                    <a:lnTo>
                      <a:pt x="16764" y="631"/>
                    </a:lnTo>
                    <a:lnTo>
                      <a:pt x="16153" y="454"/>
                    </a:lnTo>
                    <a:lnTo>
                      <a:pt x="15523" y="296"/>
                    </a:lnTo>
                    <a:lnTo>
                      <a:pt x="14912" y="178"/>
                    </a:lnTo>
                    <a:lnTo>
                      <a:pt x="14282" y="80"/>
                    </a:lnTo>
                    <a:lnTo>
                      <a:pt x="13671" y="20"/>
                    </a:lnTo>
                    <a:lnTo>
                      <a:pt x="13041" y="1"/>
                    </a:lnTo>
                    <a:close/>
                  </a:path>
                </a:pathLst>
              </a:custGeom>
              <a:solidFill>
                <a:srgbClr val="D9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1"/>
              <p:cNvSpPr/>
              <p:nvPr/>
            </p:nvSpPr>
            <p:spPr>
              <a:xfrm>
                <a:off x="2709350" y="435575"/>
                <a:ext cx="723925" cy="723950"/>
              </a:xfrm>
              <a:custGeom>
                <a:avLst/>
                <a:gdLst/>
                <a:ahLst/>
                <a:cxnLst/>
                <a:rect l="l" t="t" r="r" b="b"/>
                <a:pathLst>
                  <a:path w="28957" h="28958" extrusionOk="0">
                    <a:moveTo>
                      <a:pt x="14754" y="1715"/>
                    </a:moveTo>
                    <a:lnTo>
                      <a:pt x="15384" y="1734"/>
                    </a:lnTo>
                    <a:lnTo>
                      <a:pt x="15995" y="1794"/>
                    </a:lnTo>
                    <a:lnTo>
                      <a:pt x="16625" y="1892"/>
                    </a:lnTo>
                    <a:lnTo>
                      <a:pt x="17236" y="2010"/>
                    </a:lnTo>
                    <a:lnTo>
                      <a:pt x="17866" y="2168"/>
                    </a:lnTo>
                    <a:lnTo>
                      <a:pt x="18477" y="2345"/>
                    </a:lnTo>
                    <a:lnTo>
                      <a:pt x="19088" y="2562"/>
                    </a:lnTo>
                    <a:lnTo>
                      <a:pt x="19698" y="2818"/>
                    </a:lnTo>
                    <a:lnTo>
                      <a:pt x="20289" y="3113"/>
                    </a:lnTo>
                    <a:lnTo>
                      <a:pt x="20860" y="3409"/>
                    </a:lnTo>
                    <a:lnTo>
                      <a:pt x="21412" y="3744"/>
                    </a:lnTo>
                    <a:lnTo>
                      <a:pt x="21944" y="4118"/>
                    </a:lnTo>
                    <a:lnTo>
                      <a:pt x="22456" y="4492"/>
                    </a:lnTo>
                    <a:lnTo>
                      <a:pt x="22929" y="4906"/>
                    </a:lnTo>
                    <a:lnTo>
                      <a:pt x="23401" y="5320"/>
                    </a:lnTo>
                    <a:lnTo>
                      <a:pt x="23835" y="5773"/>
                    </a:lnTo>
                    <a:lnTo>
                      <a:pt x="24249" y="6245"/>
                    </a:lnTo>
                    <a:lnTo>
                      <a:pt x="24623" y="6718"/>
                    </a:lnTo>
                    <a:lnTo>
                      <a:pt x="24997" y="7211"/>
                    </a:lnTo>
                    <a:lnTo>
                      <a:pt x="25332" y="7742"/>
                    </a:lnTo>
                    <a:lnTo>
                      <a:pt x="25647" y="8255"/>
                    </a:lnTo>
                    <a:lnTo>
                      <a:pt x="25923" y="8806"/>
                    </a:lnTo>
                    <a:lnTo>
                      <a:pt x="26179" y="9358"/>
                    </a:lnTo>
                    <a:lnTo>
                      <a:pt x="26415" y="9929"/>
                    </a:lnTo>
                    <a:lnTo>
                      <a:pt x="26612" y="10500"/>
                    </a:lnTo>
                    <a:lnTo>
                      <a:pt x="26790" y="11091"/>
                    </a:lnTo>
                    <a:lnTo>
                      <a:pt x="26947" y="11682"/>
                    </a:lnTo>
                    <a:lnTo>
                      <a:pt x="27065" y="12293"/>
                    </a:lnTo>
                    <a:lnTo>
                      <a:pt x="27164" y="12903"/>
                    </a:lnTo>
                    <a:lnTo>
                      <a:pt x="27223" y="13514"/>
                    </a:lnTo>
                    <a:lnTo>
                      <a:pt x="27243" y="14125"/>
                    </a:lnTo>
                    <a:lnTo>
                      <a:pt x="27262" y="14755"/>
                    </a:lnTo>
                    <a:lnTo>
                      <a:pt x="27223" y="15385"/>
                    </a:lnTo>
                    <a:lnTo>
                      <a:pt x="27164" y="15996"/>
                    </a:lnTo>
                    <a:lnTo>
                      <a:pt x="27085" y="16626"/>
                    </a:lnTo>
                    <a:lnTo>
                      <a:pt x="26947" y="17237"/>
                    </a:lnTo>
                    <a:lnTo>
                      <a:pt x="26790" y="17867"/>
                    </a:lnTo>
                    <a:lnTo>
                      <a:pt x="26612" y="18478"/>
                    </a:lnTo>
                    <a:lnTo>
                      <a:pt x="26396" y="19089"/>
                    </a:lnTo>
                    <a:lnTo>
                      <a:pt x="26140" y="19699"/>
                    </a:lnTo>
                    <a:lnTo>
                      <a:pt x="25864" y="20290"/>
                    </a:lnTo>
                    <a:lnTo>
                      <a:pt x="25549" y="20861"/>
                    </a:lnTo>
                    <a:lnTo>
                      <a:pt x="25214" y="21413"/>
                    </a:lnTo>
                    <a:lnTo>
                      <a:pt x="24839" y="21945"/>
                    </a:lnTo>
                    <a:lnTo>
                      <a:pt x="24465" y="22457"/>
                    </a:lnTo>
                    <a:lnTo>
                      <a:pt x="24071" y="22930"/>
                    </a:lnTo>
                    <a:lnTo>
                      <a:pt x="23638" y="23383"/>
                    </a:lnTo>
                    <a:lnTo>
                      <a:pt x="23185" y="23836"/>
                    </a:lnTo>
                    <a:lnTo>
                      <a:pt x="22732" y="24250"/>
                    </a:lnTo>
                    <a:lnTo>
                      <a:pt x="22239" y="24624"/>
                    </a:lnTo>
                    <a:lnTo>
                      <a:pt x="21747" y="24998"/>
                    </a:lnTo>
                    <a:lnTo>
                      <a:pt x="21235" y="25333"/>
                    </a:lnTo>
                    <a:lnTo>
                      <a:pt x="20703" y="25648"/>
                    </a:lnTo>
                    <a:lnTo>
                      <a:pt x="20151" y="25924"/>
                    </a:lnTo>
                    <a:lnTo>
                      <a:pt x="19600" y="26180"/>
                    </a:lnTo>
                    <a:lnTo>
                      <a:pt x="19028" y="26416"/>
                    </a:lnTo>
                    <a:lnTo>
                      <a:pt x="18457" y="26613"/>
                    </a:lnTo>
                    <a:lnTo>
                      <a:pt x="17866" y="26791"/>
                    </a:lnTo>
                    <a:lnTo>
                      <a:pt x="17275" y="26948"/>
                    </a:lnTo>
                    <a:lnTo>
                      <a:pt x="16665" y="27066"/>
                    </a:lnTo>
                    <a:lnTo>
                      <a:pt x="16054" y="27165"/>
                    </a:lnTo>
                    <a:lnTo>
                      <a:pt x="15443" y="27224"/>
                    </a:lnTo>
                    <a:lnTo>
                      <a:pt x="14833" y="27244"/>
                    </a:lnTo>
                    <a:lnTo>
                      <a:pt x="14202" y="27263"/>
                    </a:lnTo>
                    <a:lnTo>
                      <a:pt x="13592" y="27224"/>
                    </a:lnTo>
                    <a:lnTo>
                      <a:pt x="12961" y="27165"/>
                    </a:lnTo>
                    <a:lnTo>
                      <a:pt x="12331" y="27066"/>
                    </a:lnTo>
                    <a:lnTo>
                      <a:pt x="11720" y="26948"/>
                    </a:lnTo>
                    <a:lnTo>
                      <a:pt x="11090" y="26791"/>
                    </a:lnTo>
                    <a:lnTo>
                      <a:pt x="10479" y="26613"/>
                    </a:lnTo>
                    <a:lnTo>
                      <a:pt x="9869" y="26397"/>
                    </a:lnTo>
                    <a:lnTo>
                      <a:pt x="9258" y="26141"/>
                    </a:lnTo>
                    <a:lnTo>
                      <a:pt x="8667" y="25845"/>
                    </a:lnTo>
                    <a:lnTo>
                      <a:pt x="8096" y="25550"/>
                    </a:lnTo>
                    <a:lnTo>
                      <a:pt x="7544" y="25215"/>
                    </a:lnTo>
                    <a:lnTo>
                      <a:pt x="7013" y="24840"/>
                    </a:lnTo>
                    <a:lnTo>
                      <a:pt x="6520" y="24466"/>
                    </a:lnTo>
                    <a:lnTo>
                      <a:pt x="6028" y="24053"/>
                    </a:lnTo>
                    <a:lnTo>
                      <a:pt x="5575" y="23639"/>
                    </a:lnTo>
                    <a:lnTo>
                      <a:pt x="5141" y="23186"/>
                    </a:lnTo>
                    <a:lnTo>
                      <a:pt x="4728" y="22733"/>
                    </a:lnTo>
                    <a:lnTo>
                      <a:pt x="4334" y="22240"/>
                    </a:lnTo>
                    <a:lnTo>
                      <a:pt x="3979" y="21748"/>
                    </a:lnTo>
                    <a:lnTo>
                      <a:pt x="3644" y="21236"/>
                    </a:lnTo>
                    <a:lnTo>
                      <a:pt x="3329" y="20704"/>
                    </a:lnTo>
                    <a:lnTo>
                      <a:pt x="3034" y="20152"/>
                    </a:lnTo>
                    <a:lnTo>
                      <a:pt x="2777" y="19601"/>
                    </a:lnTo>
                    <a:lnTo>
                      <a:pt x="2541" y="19030"/>
                    </a:lnTo>
                    <a:lnTo>
                      <a:pt x="2344" y="18458"/>
                    </a:lnTo>
                    <a:lnTo>
                      <a:pt x="2167" y="17867"/>
                    </a:lnTo>
                    <a:lnTo>
                      <a:pt x="2009" y="17276"/>
                    </a:lnTo>
                    <a:lnTo>
                      <a:pt x="1891" y="16666"/>
                    </a:lnTo>
                    <a:lnTo>
                      <a:pt x="1812" y="16055"/>
                    </a:lnTo>
                    <a:lnTo>
                      <a:pt x="1733" y="15444"/>
                    </a:lnTo>
                    <a:lnTo>
                      <a:pt x="1714" y="14834"/>
                    </a:lnTo>
                    <a:lnTo>
                      <a:pt x="1714" y="14203"/>
                    </a:lnTo>
                    <a:lnTo>
                      <a:pt x="1733" y="13593"/>
                    </a:lnTo>
                    <a:lnTo>
                      <a:pt x="1793" y="12962"/>
                    </a:lnTo>
                    <a:lnTo>
                      <a:pt x="1891" y="12332"/>
                    </a:lnTo>
                    <a:lnTo>
                      <a:pt x="2009" y="11721"/>
                    </a:lnTo>
                    <a:lnTo>
                      <a:pt x="2167" y="11091"/>
                    </a:lnTo>
                    <a:lnTo>
                      <a:pt x="2344" y="10480"/>
                    </a:lnTo>
                    <a:lnTo>
                      <a:pt x="2561" y="9870"/>
                    </a:lnTo>
                    <a:lnTo>
                      <a:pt x="2817" y="9259"/>
                    </a:lnTo>
                    <a:lnTo>
                      <a:pt x="3112" y="8668"/>
                    </a:lnTo>
                    <a:lnTo>
                      <a:pt x="3408" y="8097"/>
                    </a:lnTo>
                    <a:lnTo>
                      <a:pt x="3762" y="7545"/>
                    </a:lnTo>
                    <a:lnTo>
                      <a:pt x="4117" y="7014"/>
                    </a:lnTo>
                    <a:lnTo>
                      <a:pt x="4491" y="6521"/>
                    </a:lnTo>
                    <a:lnTo>
                      <a:pt x="4905" y="6029"/>
                    </a:lnTo>
                    <a:lnTo>
                      <a:pt x="5319" y="5576"/>
                    </a:lnTo>
                    <a:lnTo>
                      <a:pt x="5772" y="5142"/>
                    </a:lnTo>
                    <a:lnTo>
                      <a:pt x="6244" y="4729"/>
                    </a:lnTo>
                    <a:lnTo>
                      <a:pt x="6717" y="4335"/>
                    </a:lnTo>
                    <a:lnTo>
                      <a:pt x="7210" y="3980"/>
                    </a:lnTo>
                    <a:lnTo>
                      <a:pt x="7741" y="3625"/>
                    </a:lnTo>
                    <a:lnTo>
                      <a:pt x="8254" y="3330"/>
                    </a:lnTo>
                    <a:lnTo>
                      <a:pt x="8805" y="3035"/>
                    </a:lnTo>
                    <a:lnTo>
                      <a:pt x="9357" y="2778"/>
                    </a:lnTo>
                    <a:lnTo>
                      <a:pt x="9928" y="2542"/>
                    </a:lnTo>
                    <a:lnTo>
                      <a:pt x="10499" y="2345"/>
                    </a:lnTo>
                    <a:lnTo>
                      <a:pt x="11090" y="2168"/>
                    </a:lnTo>
                    <a:lnTo>
                      <a:pt x="11681" y="2010"/>
                    </a:lnTo>
                    <a:lnTo>
                      <a:pt x="12292" y="1892"/>
                    </a:lnTo>
                    <a:lnTo>
                      <a:pt x="12902" y="1813"/>
                    </a:lnTo>
                    <a:lnTo>
                      <a:pt x="13513" y="1734"/>
                    </a:lnTo>
                    <a:lnTo>
                      <a:pt x="14124" y="1715"/>
                    </a:lnTo>
                    <a:close/>
                    <a:moveTo>
                      <a:pt x="14084" y="1"/>
                    </a:moveTo>
                    <a:lnTo>
                      <a:pt x="13375" y="40"/>
                    </a:lnTo>
                    <a:lnTo>
                      <a:pt x="12686" y="99"/>
                    </a:lnTo>
                    <a:lnTo>
                      <a:pt x="11996" y="218"/>
                    </a:lnTo>
                    <a:lnTo>
                      <a:pt x="11307" y="356"/>
                    </a:lnTo>
                    <a:lnTo>
                      <a:pt x="10637" y="513"/>
                    </a:lnTo>
                    <a:lnTo>
                      <a:pt x="9967" y="710"/>
                    </a:lnTo>
                    <a:lnTo>
                      <a:pt x="9317" y="947"/>
                    </a:lnTo>
                    <a:lnTo>
                      <a:pt x="8667" y="1222"/>
                    </a:lnTo>
                    <a:lnTo>
                      <a:pt x="8037" y="1498"/>
                    </a:lnTo>
                    <a:lnTo>
                      <a:pt x="7426" y="1833"/>
                    </a:lnTo>
                    <a:lnTo>
                      <a:pt x="6835" y="2188"/>
                    </a:lnTo>
                    <a:lnTo>
                      <a:pt x="6244" y="2562"/>
                    </a:lnTo>
                    <a:lnTo>
                      <a:pt x="5673" y="2975"/>
                    </a:lnTo>
                    <a:lnTo>
                      <a:pt x="5141" y="3409"/>
                    </a:lnTo>
                    <a:lnTo>
                      <a:pt x="4609" y="3882"/>
                    </a:lnTo>
                    <a:lnTo>
                      <a:pt x="4097" y="4374"/>
                    </a:lnTo>
                    <a:lnTo>
                      <a:pt x="3624" y="4906"/>
                    </a:lnTo>
                    <a:lnTo>
                      <a:pt x="3152" y="5438"/>
                    </a:lnTo>
                    <a:lnTo>
                      <a:pt x="2718" y="6009"/>
                    </a:lnTo>
                    <a:lnTo>
                      <a:pt x="2324" y="6620"/>
                    </a:lnTo>
                    <a:lnTo>
                      <a:pt x="1930" y="7250"/>
                    </a:lnTo>
                    <a:lnTo>
                      <a:pt x="1576" y="7880"/>
                    </a:lnTo>
                    <a:lnTo>
                      <a:pt x="1261" y="8570"/>
                    </a:lnTo>
                    <a:lnTo>
                      <a:pt x="985" y="9259"/>
                    </a:lnTo>
                    <a:lnTo>
                      <a:pt x="729" y="9949"/>
                    </a:lnTo>
                    <a:lnTo>
                      <a:pt x="512" y="10638"/>
                    </a:lnTo>
                    <a:lnTo>
                      <a:pt x="335" y="11347"/>
                    </a:lnTo>
                    <a:lnTo>
                      <a:pt x="197" y="12056"/>
                    </a:lnTo>
                    <a:lnTo>
                      <a:pt x="98" y="12765"/>
                    </a:lnTo>
                    <a:lnTo>
                      <a:pt x="39" y="13475"/>
                    </a:lnTo>
                    <a:lnTo>
                      <a:pt x="0" y="14164"/>
                    </a:lnTo>
                    <a:lnTo>
                      <a:pt x="0" y="14873"/>
                    </a:lnTo>
                    <a:lnTo>
                      <a:pt x="39" y="15582"/>
                    </a:lnTo>
                    <a:lnTo>
                      <a:pt x="98" y="16272"/>
                    </a:lnTo>
                    <a:lnTo>
                      <a:pt x="217" y="16961"/>
                    </a:lnTo>
                    <a:lnTo>
                      <a:pt x="355" y="17651"/>
                    </a:lnTo>
                    <a:lnTo>
                      <a:pt x="512" y="18320"/>
                    </a:lnTo>
                    <a:lnTo>
                      <a:pt x="709" y="18990"/>
                    </a:lnTo>
                    <a:lnTo>
                      <a:pt x="946" y="19640"/>
                    </a:lnTo>
                    <a:lnTo>
                      <a:pt x="1221" y="20290"/>
                    </a:lnTo>
                    <a:lnTo>
                      <a:pt x="1497" y="20921"/>
                    </a:lnTo>
                    <a:lnTo>
                      <a:pt x="1832" y="21531"/>
                    </a:lnTo>
                    <a:lnTo>
                      <a:pt x="2187" y="22142"/>
                    </a:lnTo>
                    <a:lnTo>
                      <a:pt x="2561" y="22713"/>
                    </a:lnTo>
                    <a:lnTo>
                      <a:pt x="2974" y="23284"/>
                    </a:lnTo>
                    <a:lnTo>
                      <a:pt x="3408" y="23836"/>
                    </a:lnTo>
                    <a:lnTo>
                      <a:pt x="3881" y="24348"/>
                    </a:lnTo>
                    <a:lnTo>
                      <a:pt x="4373" y="24860"/>
                    </a:lnTo>
                    <a:lnTo>
                      <a:pt x="4905" y="25353"/>
                    </a:lnTo>
                    <a:lnTo>
                      <a:pt x="5437" y="25806"/>
                    </a:lnTo>
                    <a:lnTo>
                      <a:pt x="6028" y="26239"/>
                    </a:lnTo>
                    <a:lnTo>
                      <a:pt x="6619" y="26653"/>
                    </a:lnTo>
                    <a:lnTo>
                      <a:pt x="7249" y="27027"/>
                    </a:lnTo>
                    <a:lnTo>
                      <a:pt x="7899" y="27382"/>
                    </a:lnTo>
                    <a:lnTo>
                      <a:pt x="8569" y="27697"/>
                    </a:lnTo>
                    <a:lnTo>
                      <a:pt x="9258" y="27992"/>
                    </a:lnTo>
                    <a:lnTo>
                      <a:pt x="9948" y="28229"/>
                    </a:lnTo>
                    <a:lnTo>
                      <a:pt x="10637" y="28445"/>
                    </a:lnTo>
                    <a:lnTo>
                      <a:pt x="11346" y="28623"/>
                    </a:lnTo>
                    <a:lnTo>
                      <a:pt x="12055" y="28760"/>
                    </a:lnTo>
                    <a:lnTo>
                      <a:pt x="12764" y="28859"/>
                    </a:lnTo>
                    <a:lnTo>
                      <a:pt x="13474" y="28938"/>
                    </a:lnTo>
                    <a:lnTo>
                      <a:pt x="14163" y="28957"/>
                    </a:lnTo>
                    <a:lnTo>
                      <a:pt x="14872" y="28957"/>
                    </a:lnTo>
                    <a:lnTo>
                      <a:pt x="15581" y="28918"/>
                    </a:lnTo>
                    <a:lnTo>
                      <a:pt x="16271" y="28859"/>
                    </a:lnTo>
                    <a:lnTo>
                      <a:pt x="16960" y="28760"/>
                    </a:lnTo>
                    <a:lnTo>
                      <a:pt x="17650" y="28623"/>
                    </a:lnTo>
                    <a:lnTo>
                      <a:pt x="18319" y="28445"/>
                    </a:lnTo>
                    <a:lnTo>
                      <a:pt x="18989" y="28248"/>
                    </a:lnTo>
                    <a:lnTo>
                      <a:pt x="19639" y="28012"/>
                    </a:lnTo>
                    <a:lnTo>
                      <a:pt x="20289" y="27756"/>
                    </a:lnTo>
                    <a:lnTo>
                      <a:pt x="20920" y="27460"/>
                    </a:lnTo>
                    <a:lnTo>
                      <a:pt x="21530" y="27125"/>
                    </a:lnTo>
                    <a:lnTo>
                      <a:pt x="22141" y="26771"/>
                    </a:lnTo>
                    <a:lnTo>
                      <a:pt x="22712" y="26397"/>
                    </a:lnTo>
                    <a:lnTo>
                      <a:pt x="23283" y="25983"/>
                    </a:lnTo>
                    <a:lnTo>
                      <a:pt x="23835" y="25550"/>
                    </a:lnTo>
                    <a:lnTo>
                      <a:pt x="24347" y="25077"/>
                    </a:lnTo>
                    <a:lnTo>
                      <a:pt x="24859" y="24584"/>
                    </a:lnTo>
                    <a:lnTo>
                      <a:pt x="25352" y="24072"/>
                    </a:lnTo>
                    <a:lnTo>
                      <a:pt x="25805" y="23521"/>
                    </a:lnTo>
                    <a:lnTo>
                      <a:pt x="26238" y="22949"/>
                    </a:lnTo>
                    <a:lnTo>
                      <a:pt x="26652" y="22339"/>
                    </a:lnTo>
                    <a:lnTo>
                      <a:pt x="27026" y="21728"/>
                    </a:lnTo>
                    <a:lnTo>
                      <a:pt x="27381" y="21078"/>
                    </a:lnTo>
                    <a:lnTo>
                      <a:pt x="27696" y="20408"/>
                    </a:lnTo>
                    <a:lnTo>
                      <a:pt x="27991" y="19719"/>
                    </a:lnTo>
                    <a:lnTo>
                      <a:pt x="28228" y="19010"/>
                    </a:lnTo>
                    <a:lnTo>
                      <a:pt x="28444" y="18320"/>
                    </a:lnTo>
                    <a:lnTo>
                      <a:pt x="28622" y="17611"/>
                    </a:lnTo>
                    <a:lnTo>
                      <a:pt x="28759" y="16902"/>
                    </a:lnTo>
                    <a:lnTo>
                      <a:pt x="28858" y="16213"/>
                    </a:lnTo>
                    <a:lnTo>
                      <a:pt x="28937" y="15504"/>
                    </a:lnTo>
                    <a:lnTo>
                      <a:pt x="28956" y="14794"/>
                    </a:lnTo>
                    <a:lnTo>
                      <a:pt x="28956" y="14085"/>
                    </a:lnTo>
                    <a:lnTo>
                      <a:pt x="28917" y="13376"/>
                    </a:lnTo>
                    <a:lnTo>
                      <a:pt x="28858" y="12687"/>
                    </a:lnTo>
                    <a:lnTo>
                      <a:pt x="28759" y="11997"/>
                    </a:lnTo>
                    <a:lnTo>
                      <a:pt x="28622" y="11308"/>
                    </a:lnTo>
                    <a:lnTo>
                      <a:pt x="28444" y="10638"/>
                    </a:lnTo>
                    <a:lnTo>
                      <a:pt x="28247" y="9968"/>
                    </a:lnTo>
                    <a:lnTo>
                      <a:pt x="28011" y="9318"/>
                    </a:lnTo>
                    <a:lnTo>
                      <a:pt x="27755" y="8668"/>
                    </a:lnTo>
                    <a:lnTo>
                      <a:pt x="27459" y="8038"/>
                    </a:lnTo>
                    <a:lnTo>
                      <a:pt x="27124" y="7427"/>
                    </a:lnTo>
                    <a:lnTo>
                      <a:pt x="26770" y="6836"/>
                    </a:lnTo>
                    <a:lnTo>
                      <a:pt x="26396" y="6245"/>
                    </a:lnTo>
                    <a:lnTo>
                      <a:pt x="25982" y="5674"/>
                    </a:lnTo>
                    <a:lnTo>
                      <a:pt x="25549" y="5142"/>
                    </a:lnTo>
                    <a:lnTo>
                      <a:pt x="25076" y="4610"/>
                    </a:lnTo>
                    <a:lnTo>
                      <a:pt x="24583" y="4098"/>
                    </a:lnTo>
                    <a:lnTo>
                      <a:pt x="24071" y="3625"/>
                    </a:lnTo>
                    <a:lnTo>
                      <a:pt x="23520" y="3153"/>
                    </a:lnTo>
                    <a:lnTo>
                      <a:pt x="22948" y="2719"/>
                    </a:lnTo>
                    <a:lnTo>
                      <a:pt x="22338" y="2325"/>
                    </a:lnTo>
                    <a:lnTo>
                      <a:pt x="21727" y="1931"/>
                    </a:lnTo>
                    <a:lnTo>
                      <a:pt x="21077" y="1577"/>
                    </a:lnTo>
                    <a:lnTo>
                      <a:pt x="20407" y="1262"/>
                    </a:lnTo>
                    <a:lnTo>
                      <a:pt x="19718" y="966"/>
                    </a:lnTo>
                    <a:lnTo>
                      <a:pt x="19009" y="730"/>
                    </a:lnTo>
                    <a:lnTo>
                      <a:pt x="18319" y="513"/>
                    </a:lnTo>
                    <a:lnTo>
                      <a:pt x="17610" y="336"/>
                    </a:lnTo>
                    <a:lnTo>
                      <a:pt x="16901" y="198"/>
                    </a:lnTo>
                    <a:lnTo>
                      <a:pt x="16212" y="99"/>
                    </a:lnTo>
                    <a:lnTo>
                      <a:pt x="15502" y="21"/>
                    </a:lnTo>
                    <a:lnTo>
                      <a:pt x="14793"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1"/>
              <p:cNvSpPr/>
              <p:nvPr/>
            </p:nvSpPr>
            <p:spPr>
              <a:xfrm>
                <a:off x="2506450" y="484825"/>
                <a:ext cx="1115425" cy="701775"/>
              </a:xfrm>
              <a:custGeom>
                <a:avLst/>
                <a:gdLst/>
                <a:ahLst/>
                <a:cxnLst/>
                <a:rect l="l" t="t" r="r" b="b"/>
                <a:pathLst>
                  <a:path w="44617" h="28071" extrusionOk="0">
                    <a:moveTo>
                      <a:pt x="44065" y="1"/>
                    </a:moveTo>
                    <a:lnTo>
                      <a:pt x="43021" y="592"/>
                    </a:lnTo>
                    <a:lnTo>
                      <a:pt x="43100" y="769"/>
                    </a:lnTo>
                    <a:lnTo>
                      <a:pt x="43179" y="946"/>
                    </a:lnTo>
                    <a:lnTo>
                      <a:pt x="43258" y="1124"/>
                    </a:lnTo>
                    <a:lnTo>
                      <a:pt x="43297" y="1321"/>
                    </a:lnTo>
                    <a:lnTo>
                      <a:pt x="43356" y="1518"/>
                    </a:lnTo>
                    <a:lnTo>
                      <a:pt x="43376" y="1734"/>
                    </a:lnTo>
                    <a:lnTo>
                      <a:pt x="43396" y="1951"/>
                    </a:lnTo>
                    <a:lnTo>
                      <a:pt x="43396" y="2168"/>
                    </a:lnTo>
                    <a:lnTo>
                      <a:pt x="43396" y="2562"/>
                    </a:lnTo>
                    <a:lnTo>
                      <a:pt x="43336" y="2975"/>
                    </a:lnTo>
                    <a:lnTo>
                      <a:pt x="43238" y="3428"/>
                    </a:lnTo>
                    <a:lnTo>
                      <a:pt x="43100" y="3881"/>
                    </a:lnTo>
                    <a:lnTo>
                      <a:pt x="42962" y="4295"/>
                    </a:lnTo>
                    <a:lnTo>
                      <a:pt x="42785" y="4728"/>
                    </a:lnTo>
                    <a:lnTo>
                      <a:pt x="42588" y="5181"/>
                    </a:lnTo>
                    <a:lnTo>
                      <a:pt x="42351" y="5635"/>
                    </a:lnTo>
                    <a:lnTo>
                      <a:pt x="42095" y="6088"/>
                    </a:lnTo>
                    <a:lnTo>
                      <a:pt x="41800" y="6560"/>
                    </a:lnTo>
                    <a:lnTo>
                      <a:pt x="41485" y="7053"/>
                    </a:lnTo>
                    <a:lnTo>
                      <a:pt x="41150" y="7545"/>
                    </a:lnTo>
                    <a:lnTo>
                      <a:pt x="40598" y="8294"/>
                    </a:lnTo>
                    <a:lnTo>
                      <a:pt x="39968" y="9042"/>
                    </a:lnTo>
                    <a:lnTo>
                      <a:pt x="39298" y="9830"/>
                    </a:lnTo>
                    <a:lnTo>
                      <a:pt x="38569" y="10598"/>
                    </a:lnTo>
                    <a:lnTo>
                      <a:pt x="37801" y="11406"/>
                    </a:lnTo>
                    <a:lnTo>
                      <a:pt x="36974" y="12194"/>
                    </a:lnTo>
                    <a:lnTo>
                      <a:pt x="36087" y="13002"/>
                    </a:lnTo>
                    <a:lnTo>
                      <a:pt x="35162" y="13790"/>
                    </a:lnTo>
                    <a:lnTo>
                      <a:pt x="34196" y="14597"/>
                    </a:lnTo>
                    <a:lnTo>
                      <a:pt x="33172" y="15385"/>
                    </a:lnTo>
                    <a:lnTo>
                      <a:pt x="32108" y="16173"/>
                    </a:lnTo>
                    <a:lnTo>
                      <a:pt x="31005" y="16961"/>
                    </a:lnTo>
                    <a:lnTo>
                      <a:pt x="29883" y="17749"/>
                    </a:lnTo>
                    <a:lnTo>
                      <a:pt x="28701" y="18497"/>
                    </a:lnTo>
                    <a:lnTo>
                      <a:pt x="27479" y="19266"/>
                    </a:lnTo>
                    <a:lnTo>
                      <a:pt x="26238" y="19995"/>
                    </a:lnTo>
                    <a:lnTo>
                      <a:pt x="24879" y="20763"/>
                    </a:lnTo>
                    <a:lnTo>
                      <a:pt x="23500" y="21492"/>
                    </a:lnTo>
                    <a:lnTo>
                      <a:pt x="22141" y="22181"/>
                    </a:lnTo>
                    <a:lnTo>
                      <a:pt x="20762" y="22831"/>
                    </a:lnTo>
                    <a:lnTo>
                      <a:pt x="19403" y="23442"/>
                    </a:lnTo>
                    <a:lnTo>
                      <a:pt x="18044" y="24013"/>
                    </a:lnTo>
                    <a:lnTo>
                      <a:pt x="16704" y="24545"/>
                    </a:lnTo>
                    <a:lnTo>
                      <a:pt x="15404" y="25018"/>
                    </a:lnTo>
                    <a:lnTo>
                      <a:pt x="14104" y="25431"/>
                    </a:lnTo>
                    <a:lnTo>
                      <a:pt x="12844" y="25806"/>
                    </a:lnTo>
                    <a:lnTo>
                      <a:pt x="11622" y="26121"/>
                    </a:lnTo>
                    <a:lnTo>
                      <a:pt x="10440" y="26396"/>
                    </a:lnTo>
                    <a:lnTo>
                      <a:pt x="9869" y="26495"/>
                    </a:lnTo>
                    <a:lnTo>
                      <a:pt x="9298" y="26593"/>
                    </a:lnTo>
                    <a:lnTo>
                      <a:pt x="8746" y="26692"/>
                    </a:lnTo>
                    <a:lnTo>
                      <a:pt x="8195" y="26751"/>
                    </a:lnTo>
                    <a:lnTo>
                      <a:pt x="7683" y="26810"/>
                    </a:lnTo>
                    <a:lnTo>
                      <a:pt x="7170" y="26850"/>
                    </a:lnTo>
                    <a:lnTo>
                      <a:pt x="6678" y="26869"/>
                    </a:lnTo>
                    <a:lnTo>
                      <a:pt x="5713" y="26869"/>
                    </a:lnTo>
                    <a:lnTo>
                      <a:pt x="5260" y="26850"/>
                    </a:lnTo>
                    <a:lnTo>
                      <a:pt x="4807" y="26790"/>
                    </a:lnTo>
                    <a:lnTo>
                      <a:pt x="4393" y="26751"/>
                    </a:lnTo>
                    <a:lnTo>
                      <a:pt x="3999" y="26672"/>
                    </a:lnTo>
                    <a:lnTo>
                      <a:pt x="3605" y="26574"/>
                    </a:lnTo>
                    <a:lnTo>
                      <a:pt x="3251" y="26475"/>
                    </a:lnTo>
                    <a:lnTo>
                      <a:pt x="2916" y="26357"/>
                    </a:lnTo>
                    <a:lnTo>
                      <a:pt x="2601" y="26219"/>
                    </a:lnTo>
                    <a:lnTo>
                      <a:pt x="2325" y="26062"/>
                    </a:lnTo>
                    <a:lnTo>
                      <a:pt x="2049" y="25884"/>
                    </a:lnTo>
                    <a:lnTo>
                      <a:pt x="1813" y="25707"/>
                    </a:lnTo>
                    <a:lnTo>
                      <a:pt x="1576" y="25510"/>
                    </a:lnTo>
                    <a:lnTo>
                      <a:pt x="1379" y="25293"/>
                    </a:lnTo>
                    <a:lnTo>
                      <a:pt x="1202" y="25077"/>
                    </a:lnTo>
                    <a:lnTo>
                      <a:pt x="1044" y="24821"/>
                    </a:lnTo>
                    <a:lnTo>
                      <a:pt x="0" y="25431"/>
                    </a:lnTo>
                    <a:lnTo>
                      <a:pt x="217" y="25766"/>
                    </a:lnTo>
                    <a:lnTo>
                      <a:pt x="473" y="26081"/>
                    </a:lnTo>
                    <a:lnTo>
                      <a:pt x="749" y="26377"/>
                    </a:lnTo>
                    <a:lnTo>
                      <a:pt x="1044" y="26653"/>
                    </a:lnTo>
                    <a:lnTo>
                      <a:pt x="1281" y="26830"/>
                    </a:lnTo>
                    <a:lnTo>
                      <a:pt x="1537" y="27007"/>
                    </a:lnTo>
                    <a:lnTo>
                      <a:pt x="1813" y="27165"/>
                    </a:lnTo>
                    <a:lnTo>
                      <a:pt x="2088" y="27303"/>
                    </a:lnTo>
                    <a:lnTo>
                      <a:pt x="2384" y="27421"/>
                    </a:lnTo>
                    <a:lnTo>
                      <a:pt x="2679" y="27539"/>
                    </a:lnTo>
                    <a:lnTo>
                      <a:pt x="2994" y="27657"/>
                    </a:lnTo>
                    <a:lnTo>
                      <a:pt x="3310" y="27736"/>
                    </a:lnTo>
                    <a:lnTo>
                      <a:pt x="3625" y="27815"/>
                    </a:lnTo>
                    <a:lnTo>
                      <a:pt x="3979" y="27894"/>
                    </a:lnTo>
                    <a:lnTo>
                      <a:pt x="4314" y="27953"/>
                    </a:lnTo>
                    <a:lnTo>
                      <a:pt x="4669" y="27992"/>
                    </a:lnTo>
                    <a:lnTo>
                      <a:pt x="5417" y="28051"/>
                    </a:lnTo>
                    <a:lnTo>
                      <a:pt x="6186" y="28071"/>
                    </a:lnTo>
                    <a:lnTo>
                      <a:pt x="6717" y="28071"/>
                    </a:lnTo>
                    <a:lnTo>
                      <a:pt x="7249" y="28051"/>
                    </a:lnTo>
                    <a:lnTo>
                      <a:pt x="7781" y="28012"/>
                    </a:lnTo>
                    <a:lnTo>
                      <a:pt x="8333" y="27953"/>
                    </a:lnTo>
                    <a:lnTo>
                      <a:pt x="8904" y="27874"/>
                    </a:lnTo>
                    <a:lnTo>
                      <a:pt x="9495" y="27795"/>
                    </a:lnTo>
                    <a:lnTo>
                      <a:pt x="10086" y="27697"/>
                    </a:lnTo>
                    <a:lnTo>
                      <a:pt x="10677" y="27578"/>
                    </a:lnTo>
                    <a:lnTo>
                      <a:pt x="11603" y="27362"/>
                    </a:lnTo>
                    <a:lnTo>
                      <a:pt x="12528" y="27145"/>
                    </a:lnTo>
                    <a:lnTo>
                      <a:pt x="13494" y="26869"/>
                    </a:lnTo>
                    <a:lnTo>
                      <a:pt x="14459" y="26574"/>
                    </a:lnTo>
                    <a:lnTo>
                      <a:pt x="15463" y="26259"/>
                    </a:lnTo>
                    <a:lnTo>
                      <a:pt x="16468" y="25904"/>
                    </a:lnTo>
                    <a:lnTo>
                      <a:pt x="17473" y="25530"/>
                    </a:lnTo>
                    <a:lnTo>
                      <a:pt x="18497" y="25136"/>
                    </a:lnTo>
                    <a:lnTo>
                      <a:pt x="19541" y="24702"/>
                    </a:lnTo>
                    <a:lnTo>
                      <a:pt x="20565" y="24249"/>
                    </a:lnTo>
                    <a:lnTo>
                      <a:pt x="21609" y="23777"/>
                    </a:lnTo>
                    <a:lnTo>
                      <a:pt x="22653" y="23264"/>
                    </a:lnTo>
                    <a:lnTo>
                      <a:pt x="23717" y="22752"/>
                    </a:lnTo>
                    <a:lnTo>
                      <a:pt x="24761" y="22201"/>
                    </a:lnTo>
                    <a:lnTo>
                      <a:pt x="25805" y="21630"/>
                    </a:lnTo>
                    <a:lnTo>
                      <a:pt x="26849" y="21039"/>
                    </a:lnTo>
                    <a:lnTo>
                      <a:pt x="27814" y="20467"/>
                    </a:lnTo>
                    <a:lnTo>
                      <a:pt x="28760" y="19896"/>
                    </a:lnTo>
                    <a:lnTo>
                      <a:pt x="29686" y="19305"/>
                    </a:lnTo>
                    <a:lnTo>
                      <a:pt x="30592" y="18714"/>
                    </a:lnTo>
                    <a:lnTo>
                      <a:pt x="31478" y="18104"/>
                    </a:lnTo>
                    <a:lnTo>
                      <a:pt x="32345" y="17493"/>
                    </a:lnTo>
                    <a:lnTo>
                      <a:pt x="33192" y="16882"/>
                    </a:lnTo>
                    <a:lnTo>
                      <a:pt x="33999" y="16272"/>
                    </a:lnTo>
                    <a:lnTo>
                      <a:pt x="34787" y="15641"/>
                    </a:lnTo>
                    <a:lnTo>
                      <a:pt x="35556" y="15031"/>
                    </a:lnTo>
                    <a:lnTo>
                      <a:pt x="36304" y="14400"/>
                    </a:lnTo>
                    <a:lnTo>
                      <a:pt x="37013" y="13770"/>
                    </a:lnTo>
                    <a:lnTo>
                      <a:pt x="37703" y="13159"/>
                    </a:lnTo>
                    <a:lnTo>
                      <a:pt x="38372" y="12529"/>
                    </a:lnTo>
                    <a:lnTo>
                      <a:pt x="39003" y="11899"/>
                    </a:lnTo>
                    <a:lnTo>
                      <a:pt x="39594" y="11288"/>
                    </a:lnTo>
                    <a:lnTo>
                      <a:pt x="40165" y="10658"/>
                    </a:lnTo>
                    <a:lnTo>
                      <a:pt x="40697" y="10047"/>
                    </a:lnTo>
                    <a:lnTo>
                      <a:pt x="41209" y="9436"/>
                    </a:lnTo>
                    <a:lnTo>
                      <a:pt x="41682" y="8845"/>
                    </a:lnTo>
                    <a:lnTo>
                      <a:pt x="42135" y="8235"/>
                    </a:lnTo>
                    <a:lnTo>
                      <a:pt x="42548" y="7644"/>
                    </a:lnTo>
                    <a:lnTo>
                      <a:pt x="42923" y="7053"/>
                    </a:lnTo>
                    <a:lnTo>
                      <a:pt x="43258" y="6482"/>
                    </a:lnTo>
                    <a:lnTo>
                      <a:pt x="43573" y="5910"/>
                    </a:lnTo>
                    <a:lnTo>
                      <a:pt x="43829" y="5339"/>
                    </a:lnTo>
                    <a:lnTo>
                      <a:pt x="44065" y="4788"/>
                    </a:lnTo>
                    <a:lnTo>
                      <a:pt x="44262" y="4256"/>
                    </a:lnTo>
                    <a:lnTo>
                      <a:pt x="44400" y="3724"/>
                    </a:lnTo>
                    <a:lnTo>
                      <a:pt x="44518" y="3192"/>
                    </a:lnTo>
                    <a:lnTo>
                      <a:pt x="44577" y="2680"/>
                    </a:lnTo>
                    <a:lnTo>
                      <a:pt x="44617" y="2168"/>
                    </a:lnTo>
                    <a:lnTo>
                      <a:pt x="44597" y="1872"/>
                    </a:lnTo>
                    <a:lnTo>
                      <a:pt x="44577" y="1596"/>
                    </a:lnTo>
                    <a:lnTo>
                      <a:pt x="44538" y="1301"/>
                    </a:lnTo>
                    <a:lnTo>
                      <a:pt x="44479" y="1025"/>
                    </a:lnTo>
                    <a:lnTo>
                      <a:pt x="44400" y="769"/>
                    </a:lnTo>
                    <a:lnTo>
                      <a:pt x="44302" y="493"/>
                    </a:lnTo>
                    <a:lnTo>
                      <a:pt x="44183" y="237"/>
                    </a:lnTo>
                    <a:lnTo>
                      <a:pt x="440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1"/>
              <p:cNvSpPr/>
              <p:nvPr/>
            </p:nvSpPr>
            <p:spPr>
              <a:xfrm>
                <a:off x="2439975" y="637975"/>
                <a:ext cx="1231650" cy="450150"/>
              </a:xfrm>
              <a:custGeom>
                <a:avLst/>
                <a:gdLst/>
                <a:ahLst/>
                <a:cxnLst/>
                <a:rect l="l" t="t" r="r" b="b"/>
                <a:pathLst>
                  <a:path w="49266" h="18006" extrusionOk="0">
                    <a:moveTo>
                      <a:pt x="118" y="1"/>
                    </a:moveTo>
                    <a:lnTo>
                      <a:pt x="79" y="218"/>
                    </a:lnTo>
                    <a:lnTo>
                      <a:pt x="39" y="454"/>
                    </a:lnTo>
                    <a:lnTo>
                      <a:pt x="20" y="671"/>
                    </a:lnTo>
                    <a:lnTo>
                      <a:pt x="0" y="887"/>
                    </a:lnTo>
                    <a:lnTo>
                      <a:pt x="20" y="1143"/>
                    </a:lnTo>
                    <a:lnTo>
                      <a:pt x="39" y="1400"/>
                    </a:lnTo>
                    <a:lnTo>
                      <a:pt x="79" y="1675"/>
                    </a:lnTo>
                    <a:lnTo>
                      <a:pt x="138" y="1931"/>
                    </a:lnTo>
                    <a:lnTo>
                      <a:pt x="217" y="2187"/>
                    </a:lnTo>
                    <a:lnTo>
                      <a:pt x="296" y="2444"/>
                    </a:lnTo>
                    <a:lnTo>
                      <a:pt x="414" y="2700"/>
                    </a:lnTo>
                    <a:lnTo>
                      <a:pt x="532" y="2956"/>
                    </a:lnTo>
                    <a:lnTo>
                      <a:pt x="768" y="3409"/>
                    </a:lnTo>
                    <a:lnTo>
                      <a:pt x="1044" y="3862"/>
                    </a:lnTo>
                    <a:lnTo>
                      <a:pt x="1359" y="4315"/>
                    </a:lnTo>
                    <a:lnTo>
                      <a:pt x="1694" y="4768"/>
                    </a:lnTo>
                    <a:lnTo>
                      <a:pt x="2029" y="5162"/>
                    </a:lnTo>
                    <a:lnTo>
                      <a:pt x="2403" y="5556"/>
                    </a:lnTo>
                    <a:lnTo>
                      <a:pt x="2797" y="5950"/>
                    </a:lnTo>
                    <a:lnTo>
                      <a:pt x="3211" y="6344"/>
                    </a:lnTo>
                    <a:lnTo>
                      <a:pt x="3644" y="6757"/>
                    </a:lnTo>
                    <a:lnTo>
                      <a:pt x="4097" y="7151"/>
                    </a:lnTo>
                    <a:lnTo>
                      <a:pt x="4590" y="7545"/>
                    </a:lnTo>
                    <a:lnTo>
                      <a:pt x="5102" y="7939"/>
                    </a:lnTo>
                    <a:lnTo>
                      <a:pt x="5890" y="8511"/>
                    </a:lnTo>
                    <a:lnTo>
                      <a:pt x="6737" y="9102"/>
                    </a:lnTo>
                    <a:lnTo>
                      <a:pt x="7623" y="9673"/>
                    </a:lnTo>
                    <a:lnTo>
                      <a:pt x="8569" y="10244"/>
                    </a:lnTo>
                    <a:lnTo>
                      <a:pt x="9534" y="10796"/>
                    </a:lnTo>
                    <a:lnTo>
                      <a:pt x="10558" y="11347"/>
                    </a:lnTo>
                    <a:lnTo>
                      <a:pt x="11602" y="11879"/>
                    </a:lnTo>
                    <a:lnTo>
                      <a:pt x="12666" y="12411"/>
                    </a:lnTo>
                    <a:lnTo>
                      <a:pt x="13789" y="12903"/>
                    </a:lnTo>
                    <a:lnTo>
                      <a:pt x="14912" y="13396"/>
                    </a:lnTo>
                    <a:lnTo>
                      <a:pt x="16074" y="13869"/>
                    </a:lnTo>
                    <a:lnTo>
                      <a:pt x="17275" y="14322"/>
                    </a:lnTo>
                    <a:lnTo>
                      <a:pt x="18477" y="14735"/>
                    </a:lnTo>
                    <a:lnTo>
                      <a:pt x="19698" y="15149"/>
                    </a:lnTo>
                    <a:lnTo>
                      <a:pt x="20939" y="15523"/>
                    </a:lnTo>
                    <a:lnTo>
                      <a:pt x="22200" y="15878"/>
                    </a:lnTo>
                    <a:lnTo>
                      <a:pt x="23205" y="16134"/>
                    </a:lnTo>
                    <a:lnTo>
                      <a:pt x="24209" y="16370"/>
                    </a:lnTo>
                    <a:lnTo>
                      <a:pt x="25194" y="16607"/>
                    </a:lnTo>
                    <a:lnTo>
                      <a:pt x="26179" y="16823"/>
                    </a:lnTo>
                    <a:lnTo>
                      <a:pt x="27144" y="17001"/>
                    </a:lnTo>
                    <a:lnTo>
                      <a:pt x="28109" y="17178"/>
                    </a:lnTo>
                    <a:lnTo>
                      <a:pt x="29075" y="17335"/>
                    </a:lnTo>
                    <a:lnTo>
                      <a:pt x="30020" y="17473"/>
                    </a:lnTo>
                    <a:lnTo>
                      <a:pt x="30946" y="17611"/>
                    </a:lnTo>
                    <a:lnTo>
                      <a:pt x="31852" y="17710"/>
                    </a:lnTo>
                    <a:lnTo>
                      <a:pt x="32758" y="17808"/>
                    </a:lnTo>
                    <a:lnTo>
                      <a:pt x="33645" y="17887"/>
                    </a:lnTo>
                    <a:lnTo>
                      <a:pt x="34531" y="17946"/>
                    </a:lnTo>
                    <a:lnTo>
                      <a:pt x="35378" y="17985"/>
                    </a:lnTo>
                    <a:lnTo>
                      <a:pt x="36225" y="18005"/>
                    </a:lnTo>
                    <a:lnTo>
                      <a:pt x="37033" y="18005"/>
                    </a:lnTo>
                    <a:lnTo>
                      <a:pt x="38234" y="17985"/>
                    </a:lnTo>
                    <a:lnTo>
                      <a:pt x="39377" y="17946"/>
                    </a:lnTo>
                    <a:lnTo>
                      <a:pt x="40460" y="17848"/>
                    </a:lnTo>
                    <a:lnTo>
                      <a:pt x="41504" y="17729"/>
                    </a:lnTo>
                    <a:lnTo>
                      <a:pt x="42253" y="17611"/>
                    </a:lnTo>
                    <a:lnTo>
                      <a:pt x="42982" y="17473"/>
                    </a:lnTo>
                    <a:lnTo>
                      <a:pt x="43671" y="17296"/>
                    </a:lnTo>
                    <a:lnTo>
                      <a:pt x="44321" y="17119"/>
                    </a:lnTo>
                    <a:lnTo>
                      <a:pt x="44794" y="16981"/>
                    </a:lnTo>
                    <a:lnTo>
                      <a:pt x="45247" y="16823"/>
                    </a:lnTo>
                    <a:lnTo>
                      <a:pt x="45680" y="16646"/>
                    </a:lnTo>
                    <a:lnTo>
                      <a:pt x="46094" y="16469"/>
                    </a:lnTo>
                    <a:lnTo>
                      <a:pt x="46488" y="16252"/>
                    </a:lnTo>
                    <a:lnTo>
                      <a:pt x="46862" y="16055"/>
                    </a:lnTo>
                    <a:lnTo>
                      <a:pt x="47217" y="15819"/>
                    </a:lnTo>
                    <a:lnTo>
                      <a:pt x="47552" y="15582"/>
                    </a:lnTo>
                    <a:lnTo>
                      <a:pt x="47847" y="15346"/>
                    </a:lnTo>
                    <a:lnTo>
                      <a:pt x="48143" y="15070"/>
                    </a:lnTo>
                    <a:lnTo>
                      <a:pt x="48399" y="14794"/>
                    </a:lnTo>
                    <a:lnTo>
                      <a:pt x="48615" y="14499"/>
                    </a:lnTo>
                    <a:lnTo>
                      <a:pt x="48832" y="14184"/>
                    </a:lnTo>
                    <a:lnTo>
                      <a:pt x="49009" y="13849"/>
                    </a:lnTo>
                    <a:lnTo>
                      <a:pt x="49147" y="13514"/>
                    </a:lnTo>
                    <a:lnTo>
                      <a:pt x="49265" y="13159"/>
                    </a:lnTo>
                    <a:lnTo>
                      <a:pt x="48103" y="12864"/>
                    </a:lnTo>
                    <a:lnTo>
                      <a:pt x="48024" y="13081"/>
                    </a:lnTo>
                    <a:lnTo>
                      <a:pt x="47946" y="13278"/>
                    </a:lnTo>
                    <a:lnTo>
                      <a:pt x="47827" y="13494"/>
                    </a:lnTo>
                    <a:lnTo>
                      <a:pt x="47709" y="13691"/>
                    </a:lnTo>
                    <a:lnTo>
                      <a:pt x="47591" y="13869"/>
                    </a:lnTo>
                    <a:lnTo>
                      <a:pt x="47453" y="14026"/>
                    </a:lnTo>
                    <a:lnTo>
                      <a:pt x="47295" y="14203"/>
                    </a:lnTo>
                    <a:lnTo>
                      <a:pt x="47138" y="14361"/>
                    </a:lnTo>
                    <a:lnTo>
                      <a:pt x="46941" y="14519"/>
                    </a:lnTo>
                    <a:lnTo>
                      <a:pt x="46744" y="14676"/>
                    </a:lnTo>
                    <a:lnTo>
                      <a:pt x="46547" y="14834"/>
                    </a:lnTo>
                    <a:lnTo>
                      <a:pt x="46311" y="14972"/>
                    </a:lnTo>
                    <a:lnTo>
                      <a:pt x="45936" y="15188"/>
                    </a:lnTo>
                    <a:lnTo>
                      <a:pt x="45542" y="15385"/>
                    </a:lnTo>
                    <a:lnTo>
                      <a:pt x="45109" y="15582"/>
                    </a:lnTo>
                    <a:lnTo>
                      <a:pt x="44656" y="15760"/>
                    </a:lnTo>
                    <a:lnTo>
                      <a:pt x="44163" y="15917"/>
                    </a:lnTo>
                    <a:lnTo>
                      <a:pt x="43632" y="16075"/>
                    </a:lnTo>
                    <a:lnTo>
                      <a:pt x="43080" y="16213"/>
                    </a:lnTo>
                    <a:lnTo>
                      <a:pt x="42509" y="16331"/>
                    </a:lnTo>
                    <a:lnTo>
                      <a:pt x="41898" y="16449"/>
                    </a:lnTo>
                    <a:lnTo>
                      <a:pt x="41288" y="16528"/>
                    </a:lnTo>
                    <a:lnTo>
                      <a:pt x="40637" y="16626"/>
                    </a:lnTo>
                    <a:lnTo>
                      <a:pt x="39948" y="16685"/>
                    </a:lnTo>
                    <a:lnTo>
                      <a:pt x="39259" y="16744"/>
                    </a:lnTo>
                    <a:lnTo>
                      <a:pt x="38530" y="16784"/>
                    </a:lnTo>
                    <a:lnTo>
                      <a:pt x="37801" y="16804"/>
                    </a:lnTo>
                    <a:lnTo>
                      <a:pt x="36245" y="16804"/>
                    </a:lnTo>
                    <a:lnTo>
                      <a:pt x="35417" y="16764"/>
                    </a:lnTo>
                    <a:lnTo>
                      <a:pt x="34590" y="16725"/>
                    </a:lnTo>
                    <a:lnTo>
                      <a:pt x="33743" y="16685"/>
                    </a:lnTo>
                    <a:lnTo>
                      <a:pt x="32876" y="16607"/>
                    </a:lnTo>
                    <a:lnTo>
                      <a:pt x="31990" y="16508"/>
                    </a:lnTo>
                    <a:lnTo>
                      <a:pt x="31084" y="16410"/>
                    </a:lnTo>
                    <a:lnTo>
                      <a:pt x="30178" y="16291"/>
                    </a:lnTo>
                    <a:lnTo>
                      <a:pt x="29252" y="16154"/>
                    </a:lnTo>
                    <a:lnTo>
                      <a:pt x="28326" y="15996"/>
                    </a:lnTo>
                    <a:lnTo>
                      <a:pt x="27381" y="15819"/>
                    </a:lnTo>
                    <a:lnTo>
                      <a:pt x="26415" y="15641"/>
                    </a:lnTo>
                    <a:lnTo>
                      <a:pt x="25450" y="15425"/>
                    </a:lnTo>
                    <a:lnTo>
                      <a:pt x="24485" y="15208"/>
                    </a:lnTo>
                    <a:lnTo>
                      <a:pt x="23500" y="14972"/>
                    </a:lnTo>
                    <a:lnTo>
                      <a:pt x="22515" y="14716"/>
                    </a:lnTo>
                    <a:lnTo>
                      <a:pt x="21432" y="14420"/>
                    </a:lnTo>
                    <a:lnTo>
                      <a:pt x="20388" y="14085"/>
                    </a:lnTo>
                    <a:lnTo>
                      <a:pt x="19324" y="13750"/>
                    </a:lnTo>
                    <a:lnTo>
                      <a:pt x="18300" y="13396"/>
                    </a:lnTo>
                    <a:lnTo>
                      <a:pt x="17275" y="13022"/>
                    </a:lnTo>
                    <a:lnTo>
                      <a:pt x="16271" y="12647"/>
                    </a:lnTo>
                    <a:lnTo>
                      <a:pt x="15266" y="12234"/>
                    </a:lnTo>
                    <a:lnTo>
                      <a:pt x="14301" y="11820"/>
                    </a:lnTo>
                    <a:lnTo>
                      <a:pt x="12902" y="11170"/>
                    </a:lnTo>
                    <a:lnTo>
                      <a:pt x="11543" y="10500"/>
                    </a:lnTo>
                    <a:lnTo>
                      <a:pt x="10243" y="9811"/>
                    </a:lnTo>
                    <a:lnTo>
                      <a:pt x="9002" y="9102"/>
                    </a:lnTo>
                    <a:lnTo>
                      <a:pt x="8116" y="8570"/>
                    </a:lnTo>
                    <a:lnTo>
                      <a:pt x="7288" y="8018"/>
                    </a:lnTo>
                    <a:lnTo>
                      <a:pt x="6481" y="7467"/>
                    </a:lnTo>
                    <a:lnTo>
                      <a:pt x="5732" y="6915"/>
                    </a:lnTo>
                    <a:lnTo>
                      <a:pt x="5043" y="6364"/>
                    </a:lnTo>
                    <a:lnTo>
                      <a:pt x="4393" y="5812"/>
                    </a:lnTo>
                    <a:lnTo>
                      <a:pt x="3802" y="5260"/>
                    </a:lnTo>
                    <a:lnTo>
                      <a:pt x="3270" y="4709"/>
                    </a:lnTo>
                    <a:lnTo>
                      <a:pt x="2778" y="4177"/>
                    </a:lnTo>
                    <a:lnTo>
                      <a:pt x="2364" y="3665"/>
                    </a:lnTo>
                    <a:lnTo>
                      <a:pt x="2009" y="3153"/>
                    </a:lnTo>
                    <a:lnTo>
                      <a:pt x="1852" y="2897"/>
                    </a:lnTo>
                    <a:lnTo>
                      <a:pt x="1714" y="2641"/>
                    </a:lnTo>
                    <a:lnTo>
                      <a:pt x="1596" y="2404"/>
                    </a:lnTo>
                    <a:lnTo>
                      <a:pt x="1497" y="2168"/>
                    </a:lnTo>
                    <a:lnTo>
                      <a:pt x="1399" y="1951"/>
                    </a:lnTo>
                    <a:lnTo>
                      <a:pt x="1340" y="1715"/>
                    </a:lnTo>
                    <a:lnTo>
                      <a:pt x="1280" y="1498"/>
                    </a:lnTo>
                    <a:lnTo>
                      <a:pt x="1241" y="1301"/>
                    </a:lnTo>
                    <a:lnTo>
                      <a:pt x="1221" y="1084"/>
                    </a:lnTo>
                    <a:lnTo>
                      <a:pt x="1221" y="887"/>
                    </a:lnTo>
                    <a:lnTo>
                      <a:pt x="1221" y="592"/>
                    </a:lnTo>
                    <a:lnTo>
                      <a:pt x="1280" y="316"/>
                    </a:lnTo>
                    <a:lnTo>
                      <a:pt x="1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1"/>
              <p:cNvSpPr/>
              <p:nvPr/>
            </p:nvSpPr>
            <p:spPr>
              <a:xfrm>
                <a:off x="2675350" y="251900"/>
                <a:ext cx="699800" cy="1114950"/>
              </a:xfrm>
              <a:custGeom>
                <a:avLst/>
                <a:gdLst/>
                <a:ahLst/>
                <a:cxnLst/>
                <a:rect l="l" t="t" r="r" b="b"/>
                <a:pathLst>
                  <a:path w="27992" h="44598" extrusionOk="0">
                    <a:moveTo>
                      <a:pt x="2562" y="1"/>
                    </a:moveTo>
                    <a:lnTo>
                      <a:pt x="2227" y="217"/>
                    </a:lnTo>
                    <a:lnTo>
                      <a:pt x="1931" y="454"/>
                    </a:lnTo>
                    <a:lnTo>
                      <a:pt x="1655" y="729"/>
                    </a:lnTo>
                    <a:lnTo>
                      <a:pt x="1399" y="1025"/>
                    </a:lnTo>
                    <a:lnTo>
                      <a:pt x="1222" y="1261"/>
                    </a:lnTo>
                    <a:lnTo>
                      <a:pt x="1045" y="1517"/>
                    </a:lnTo>
                    <a:lnTo>
                      <a:pt x="907" y="1773"/>
                    </a:lnTo>
                    <a:lnTo>
                      <a:pt x="769" y="2049"/>
                    </a:lnTo>
                    <a:lnTo>
                      <a:pt x="631" y="2345"/>
                    </a:lnTo>
                    <a:lnTo>
                      <a:pt x="533" y="2640"/>
                    </a:lnTo>
                    <a:lnTo>
                      <a:pt x="414" y="2955"/>
                    </a:lnTo>
                    <a:lnTo>
                      <a:pt x="336" y="3270"/>
                    </a:lnTo>
                    <a:lnTo>
                      <a:pt x="257" y="3605"/>
                    </a:lnTo>
                    <a:lnTo>
                      <a:pt x="178" y="3940"/>
                    </a:lnTo>
                    <a:lnTo>
                      <a:pt x="139" y="4295"/>
                    </a:lnTo>
                    <a:lnTo>
                      <a:pt x="80" y="4669"/>
                    </a:lnTo>
                    <a:lnTo>
                      <a:pt x="21" y="5418"/>
                    </a:lnTo>
                    <a:lnTo>
                      <a:pt x="1" y="6206"/>
                    </a:lnTo>
                    <a:lnTo>
                      <a:pt x="21" y="6698"/>
                    </a:lnTo>
                    <a:lnTo>
                      <a:pt x="40" y="7230"/>
                    </a:lnTo>
                    <a:lnTo>
                      <a:pt x="80" y="7742"/>
                    </a:lnTo>
                    <a:lnTo>
                      <a:pt x="119" y="8294"/>
                    </a:lnTo>
                    <a:lnTo>
                      <a:pt x="178" y="8845"/>
                    </a:lnTo>
                    <a:lnTo>
                      <a:pt x="257" y="9397"/>
                    </a:lnTo>
                    <a:lnTo>
                      <a:pt x="454" y="10559"/>
                    </a:lnTo>
                    <a:lnTo>
                      <a:pt x="651" y="11445"/>
                    </a:lnTo>
                    <a:lnTo>
                      <a:pt x="868" y="12371"/>
                    </a:lnTo>
                    <a:lnTo>
                      <a:pt x="1104" y="13317"/>
                    </a:lnTo>
                    <a:lnTo>
                      <a:pt x="1380" y="14282"/>
                    </a:lnTo>
                    <a:lnTo>
                      <a:pt x="1695" y="15247"/>
                    </a:lnTo>
                    <a:lnTo>
                      <a:pt x="2030" y="16252"/>
                    </a:lnTo>
                    <a:lnTo>
                      <a:pt x="2404" y="17256"/>
                    </a:lnTo>
                    <a:lnTo>
                      <a:pt x="2798" y="18281"/>
                    </a:lnTo>
                    <a:lnTo>
                      <a:pt x="3212" y="19325"/>
                    </a:lnTo>
                    <a:lnTo>
                      <a:pt x="3665" y="20369"/>
                    </a:lnTo>
                    <a:lnTo>
                      <a:pt x="4137" y="21432"/>
                    </a:lnTo>
                    <a:lnTo>
                      <a:pt x="4650" y="22516"/>
                    </a:lnTo>
                    <a:lnTo>
                      <a:pt x="5181" y="23579"/>
                    </a:lnTo>
                    <a:lnTo>
                      <a:pt x="5733" y="24663"/>
                    </a:lnTo>
                    <a:lnTo>
                      <a:pt x="6324" y="25746"/>
                    </a:lnTo>
                    <a:lnTo>
                      <a:pt x="6954" y="26830"/>
                    </a:lnTo>
                    <a:lnTo>
                      <a:pt x="7526" y="27814"/>
                    </a:lnTo>
                    <a:lnTo>
                      <a:pt x="8097" y="28760"/>
                    </a:lnTo>
                    <a:lnTo>
                      <a:pt x="8688" y="29686"/>
                    </a:lnTo>
                    <a:lnTo>
                      <a:pt x="9279" y="30592"/>
                    </a:lnTo>
                    <a:lnTo>
                      <a:pt x="9870" y="31478"/>
                    </a:lnTo>
                    <a:lnTo>
                      <a:pt x="10480" y="32345"/>
                    </a:lnTo>
                    <a:lnTo>
                      <a:pt x="11091" y="33192"/>
                    </a:lnTo>
                    <a:lnTo>
                      <a:pt x="11721" y="34000"/>
                    </a:lnTo>
                    <a:lnTo>
                      <a:pt x="12332" y="34788"/>
                    </a:lnTo>
                    <a:lnTo>
                      <a:pt x="12962" y="35556"/>
                    </a:lnTo>
                    <a:lnTo>
                      <a:pt x="13573" y="36304"/>
                    </a:lnTo>
                    <a:lnTo>
                      <a:pt x="14203" y="37014"/>
                    </a:lnTo>
                    <a:lnTo>
                      <a:pt x="14834" y="37703"/>
                    </a:lnTo>
                    <a:lnTo>
                      <a:pt x="15464" y="38353"/>
                    </a:lnTo>
                    <a:lnTo>
                      <a:pt x="16075" y="38983"/>
                    </a:lnTo>
                    <a:lnTo>
                      <a:pt x="16705" y="39594"/>
                    </a:lnTo>
                    <a:lnTo>
                      <a:pt x="17316" y="40165"/>
                    </a:lnTo>
                    <a:lnTo>
                      <a:pt x="17926" y="40697"/>
                    </a:lnTo>
                    <a:lnTo>
                      <a:pt x="18537" y="41209"/>
                    </a:lnTo>
                    <a:lnTo>
                      <a:pt x="19147" y="41682"/>
                    </a:lnTo>
                    <a:lnTo>
                      <a:pt x="19738" y="42135"/>
                    </a:lnTo>
                    <a:lnTo>
                      <a:pt x="20349" y="42549"/>
                    </a:lnTo>
                    <a:lnTo>
                      <a:pt x="20920" y="42923"/>
                    </a:lnTo>
                    <a:lnTo>
                      <a:pt x="21511" y="43258"/>
                    </a:lnTo>
                    <a:lnTo>
                      <a:pt x="22083" y="43553"/>
                    </a:lnTo>
                    <a:lnTo>
                      <a:pt x="22634" y="43829"/>
                    </a:lnTo>
                    <a:lnTo>
                      <a:pt x="23186" y="44066"/>
                    </a:lnTo>
                    <a:lnTo>
                      <a:pt x="23737" y="44243"/>
                    </a:lnTo>
                    <a:lnTo>
                      <a:pt x="24269" y="44400"/>
                    </a:lnTo>
                    <a:lnTo>
                      <a:pt x="24801" y="44519"/>
                    </a:lnTo>
                    <a:lnTo>
                      <a:pt x="25313" y="44578"/>
                    </a:lnTo>
                    <a:lnTo>
                      <a:pt x="25825" y="44597"/>
                    </a:lnTo>
                    <a:lnTo>
                      <a:pt x="26101" y="44597"/>
                    </a:lnTo>
                    <a:lnTo>
                      <a:pt x="26396" y="44578"/>
                    </a:lnTo>
                    <a:lnTo>
                      <a:pt x="26672" y="44538"/>
                    </a:lnTo>
                    <a:lnTo>
                      <a:pt x="26948" y="44479"/>
                    </a:lnTo>
                    <a:lnTo>
                      <a:pt x="27224" y="44400"/>
                    </a:lnTo>
                    <a:lnTo>
                      <a:pt x="27480" y="44302"/>
                    </a:lnTo>
                    <a:lnTo>
                      <a:pt x="27736" y="44184"/>
                    </a:lnTo>
                    <a:lnTo>
                      <a:pt x="27992" y="44046"/>
                    </a:lnTo>
                    <a:lnTo>
                      <a:pt x="27381" y="43002"/>
                    </a:lnTo>
                    <a:lnTo>
                      <a:pt x="27224" y="43100"/>
                    </a:lnTo>
                    <a:lnTo>
                      <a:pt x="27046" y="43179"/>
                    </a:lnTo>
                    <a:lnTo>
                      <a:pt x="26849" y="43238"/>
                    </a:lnTo>
                    <a:lnTo>
                      <a:pt x="26653" y="43297"/>
                    </a:lnTo>
                    <a:lnTo>
                      <a:pt x="26456" y="43337"/>
                    </a:lnTo>
                    <a:lnTo>
                      <a:pt x="26259" y="43376"/>
                    </a:lnTo>
                    <a:lnTo>
                      <a:pt x="26042" y="43396"/>
                    </a:lnTo>
                    <a:lnTo>
                      <a:pt x="25825" y="43396"/>
                    </a:lnTo>
                    <a:lnTo>
                      <a:pt x="25412" y="43376"/>
                    </a:lnTo>
                    <a:lnTo>
                      <a:pt x="24998" y="43337"/>
                    </a:lnTo>
                    <a:lnTo>
                      <a:pt x="24565" y="43238"/>
                    </a:lnTo>
                    <a:lnTo>
                      <a:pt x="24092" y="43100"/>
                    </a:lnTo>
                    <a:lnTo>
                      <a:pt x="23678" y="42962"/>
                    </a:lnTo>
                    <a:lnTo>
                      <a:pt x="23245" y="42785"/>
                    </a:lnTo>
                    <a:lnTo>
                      <a:pt x="22811" y="42588"/>
                    </a:lnTo>
                    <a:lnTo>
                      <a:pt x="22358" y="42352"/>
                    </a:lnTo>
                    <a:lnTo>
                      <a:pt x="21886" y="42096"/>
                    </a:lnTo>
                    <a:lnTo>
                      <a:pt x="21413" y="41800"/>
                    </a:lnTo>
                    <a:lnTo>
                      <a:pt x="20940" y="41485"/>
                    </a:lnTo>
                    <a:lnTo>
                      <a:pt x="20448" y="41150"/>
                    </a:lnTo>
                    <a:lnTo>
                      <a:pt x="19699" y="40599"/>
                    </a:lnTo>
                    <a:lnTo>
                      <a:pt x="18931" y="39968"/>
                    </a:lnTo>
                    <a:lnTo>
                      <a:pt x="18163" y="39299"/>
                    </a:lnTo>
                    <a:lnTo>
                      <a:pt x="17375" y="38570"/>
                    </a:lnTo>
                    <a:lnTo>
                      <a:pt x="16587" y="37801"/>
                    </a:lnTo>
                    <a:lnTo>
                      <a:pt x="15799" y="36954"/>
                    </a:lnTo>
                    <a:lnTo>
                      <a:pt x="14991" y="36088"/>
                    </a:lnTo>
                    <a:lnTo>
                      <a:pt x="14184" y="35162"/>
                    </a:lnTo>
                    <a:lnTo>
                      <a:pt x="13396" y="34177"/>
                    </a:lnTo>
                    <a:lnTo>
                      <a:pt x="12588" y="33172"/>
                    </a:lnTo>
                    <a:lnTo>
                      <a:pt x="11800" y="32109"/>
                    </a:lnTo>
                    <a:lnTo>
                      <a:pt x="11012" y="31006"/>
                    </a:lnTo>
                    <a:lnTo>
                      <a:pt x="10244" y="29863"/>
                    </a:lnTo>
                    <a:lnTo>
                      <a:pt x="9476" y="28701"/>
                    </a:lnTo>
                    <a:lnTo>
                      <a:pt x="8727" y="27480"/>
                    </a:lnTo>
                    <a:lnTo>
                      <a:pt x="7998" y="26239"/>
                    </a:lnTo>
                    <a:lnTo>
                      <a:pt x="7191" y="24801"/>
                    </a:lnTo>
                    <a:lnTo>
                      <a:pt x="6442" y="23382"/>
                    </a:lnTo>
                    <a:lnTo>
                      <a:pt x="5733" y="21984"/>
                    </a:lnTo>
                    <a:lnTo>
                      <a:pt x="5083" y="20585"/>
                    </a:lnTo>
                    <a:lnTo>
                      <a:pt x="4472" y="19206"/>
                    </a:lnTo>
                    <a:lnTo>
                      <a:pt x="3901" y="17847"/>
                    </a:lnTo>
                    <a:lnTo>
                      <a:pt x="3409" y="16508"/>
                    </a:lnTo>
                    <a:lnTo>
                      <a:pt x="2956" y="15208"/>
                    </a:lnTo>
                    <a:lnTo>
                      <a:pt x="2542" y="13927"/>
                    </a:lnTo>
                    <a:lnTo>
                      <a:pt x="2187" y="12686"/>
                    </a:lnTo>
                    <a:lnTo>
                      <a:pt x="1892" y="11485"/>
                    </a:lnTo>
                    <a:lnTo>
                      <a:pt x="1655" y="10322"/>
                    </a:lnTo>
                    <a:lnTo>
                      <a:pt x="1458" y="9219"/>
                    </a:lnTo>
                    <a:lnTo>
                      <a:pt x="1380" y="8687"/>
                    </a:lnTo>
                    <a:lnTo>
                      <a:pt x="1321" y="8156"/>
                    </a:lnTo>
                    <a:lnTo>
                      <a:pt x="1262" y="7643"/>
                    </a:lnTo>
                    <a:lnTo>
                      <a:pt x="1242" y="7151"/>
                    </a:lnTo>
                    <a:lnTo>
                      <a:pt x="1222" y="6678"/>
                    </a:lnTo>
                    <a:lnTo>
                      <a:pt x="1202" y="6206"/>
                    </a:lnTo>
                    <a:lnTo>
                      <a:pt x="1222" y="5713"/>
                    </a:lnTo>
                    <a:lnTo>
                      <a:pt x="1242" y="5240"/>
                    </a:lnTo>
                    <a:lnTo>
                      <a:pt x="1281" y="4787"/>
                    </a:lnTo>
                    <a:lnTo>
                      <a:pt x="1340" y="4354"/>
                    </a:lnTo>
                    <a:lnTo>
                      <a:pt x="1419" y="3960"/>
                    </a:lnTo>
                    <a:lnTo>
                      <a:pt x="1498" y="3566"/>
                    </a:lnTo>
                    <a:lnTo>
                      <a:pt x="1596" y="3211"/>
                    </a:lnTo>
                    <a:lnTo>
                      <a:pt x="1715" y="2876"/>
                    </a:lnTo>
                    <a:lnTo>
                      <a:pt x="1852" y="2561"/>
                    </a:lnTo>
                    <a:lnTo>
                      <a:pt x="2010" y="2266"/>
                    </a:lnTo>
                    <a:lnTo>
                      <a:pt x="2168" y="2010"/>
                    </a:lnTo>
                    <a:lnTo>
                      <a:pt x="2345" y="1773"/>
                    </a:lnTo>
                    <a:lnTo>
                      <a:pt x="2522" y="1557"/>
                    </a:lnTo>
                    <a:lnTo>
                      <a:pt x="2719" y="1360"/>
                    </a:lnTo>
                    <a:lnTo>
                      <a:pt x="2936" y="1182"/>
                    </a:lnTo>
                    <a:lnTo>
                      <a:pt x="3153" y="1045"/>
                    </a:lnTo>
                    <a:lnTo>
                      <a:pt x="25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7429994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34"/>
        <p:cNvGrpSpPr/>
        <p:nvPr/>
      </p:nvGrpSpPr>
      <p:grpSpPr>
        <a:xfrm>
          <a:off x="0" y="0"/>
          <a:ext cx="0" cy="0"/>
          <a:chOff x="0" y="0"/>
          <a:chExt cx="0" cy="0"/>
        </a:xfrm>
      </p:grpSpPr>
      <p:grpSp>
        <p:nvGrpSpPr>
          <p:cNvPr id="2537" name="Google Shape;2537;p42"/>
          <p:cNvGrpSpPr/>
          <p:nvPr/>
        </p:nvGrpSpPr>
        <p:grpSpPr>
          <a:xfrm>
            <a:off x="96052" y="3589452"/>
            <a:ext cx="1825029" cy="1452352"/>
            <a:chOff x="4189650" y="1358950"/>
            <a:chExt cx="1222800" cy="973100"/>
          </a:xfrm>
        </p:grpSpPr>
        <p:sp>
          <p:nvSpPr>
            <p:cNvPr id="2538" name="Google Shape;2538;p42"/>
            <p:cNvSpPr/>
            <p:nvPr/>
          </p:nvSpPr>
          <p:spPr>
            <a:xfrm>
              <a:off x="4189650" y="1455475"/>
              <a:ext cx="1222800" cy="723925"/>
            </a:xfrm>
            <a:custGeom>
              <a:avLst/>
              <a:gdLst/>
              <a:ahLst/>
              <a:cxnLst/>
              <a:rect l="l" t="t" r="r" b="b"/>
              <a:pathLst>
                <a:path w="48912" h="28957" extrusionOk="0">
                  <a:moveTo>
                    <a:pt x="28169" y="0"/>
                  </a:moveTo>
                  <a:lnTo>
                    <a:pt x="3822" y="13946"/>
                  </a:lnTo>
                  <a:lnTo>
                    <a:pt x="296" y="16034"/>
                  </a:lnTo>
                  <a:lnTo>
                    <a:pt x="158" y="16133"/>
                  </a:lnTo>
                  <a:lnTo>
                    <a:pt x="80" y="16271"/>
                  </a:lnTo>
                  <a:lnTo>
                    <a:pt x="21" y="16409"/>
                  </a:lnTo>
                  <a:lnTo>
                    <a:pt x="1" y="16566"/>
                  </a:lnTo>
                  <a:lnTo>
                    <a:pt x="21" y="16704"/>
                  </a:lnTo>
                  <a:lnTo>
                    <a:pt x="80" y="16842"/>
                  </a:lnTo>
                  <a:lnTo>
                    <a:pt x="158" y="16980"/>
                  </a:lnTo>
                  <a:lnTo>
                    <a:pt x="296" y="17078"/>
                  </a:lnTo>
                  <a:lnTo>
                    <a:pt x="20566" y="28858"/>
                  </a:lnTo>
                  <a:lnTo>
                    <a:pt x="20704" y="28917"/>
                  </a:lnTo>
                  <a:lnTo>
                    <a:pt x="20861" y="28957"/>
                  </a:lnTo>
                  <a:lnTo>
                    <a:pt x="21019" y="28917"/>
                  </a:lnTo>
                  <a:lnTo>
                    <a:pt x="21176" y="28858"/>
                  </a:lnTo>
                  <a:lnTo>
                    <a:pt x="48616" y="12765"/>
                  </a:lnTo>
                  <a:lnTo>
                    <a:pt x="48754" y="12666"/>
                  </a:lnTo>
                  <a:lnTo>
                    <a:pt x="48833" y="12548"/>
                  </a:lnTo>
                  <a:lnTo>
                    <a:pt x="48892" y="12390"/>
                  </a:lnTo>
                  <a:lnTo>
                    <a:pt x="48911" y="12252"/>
                  </a:lnTo>
                  <a:lnTo>
                    <a:pt x="48892" y="12095"/>
                  </a:lnTo>
                  <a:lnTo>
                    <a:pt x="48833" y="11957"/>
                  </a:lnTo>
                  <a:lnTo>
                    <a:pt x="48734" y="11819"/>
                  </a:lnTo>
                  <a:lnTo>
                    <a:pt x="48616" y="11721"/>
                  </a:lnTo>
                  <a:lnTo>
                    <a:pt x="28169"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2"/>
            <p:cNvSpPr/>
            <p:nvPr/>
          </p:nvSpPr>
          <p:spPr>
            <a:xfrm>
              <a:off x="4285200" y="1804625"/>
              <a:ext cx="33500" cy="11350"/>
            </a:xfrm>
            <a:custGeom>
              <a:avLst/>
              <a:gdLst/>
              <a:ahLst/>
              <a:cxnLst/>
              <a:rect l="l" t="t" r="r" b="b"/>
              <a:pathLst>
                <a:path w="1340" h="454" extrusionOk="0">
                  <a:moveTo>
                    <a:pt x="473" y="0"/>
                  </a:moveTo>
                  <a:lnTo>
                    <a:pt x="0" y="276"/>
                  </a:lnTo>
                  <a:lnTo>
                    <a:pt x="138" y="355"/>
                  </a:lnTo>
                  <a:lnTo>
                    <a:pt x="256" y="394"/>
                  </a:lnTo>
                  <a:lnTo>
                    <a:pt x="375" y="434"/>
                  </a:lnTo>
                  <a:lnTo>
                    <a:pt x="493" y="453"/>
                  </a:lnTo>
                  <a:lnTo>
                    <a:pt x="591" y="453"/>
                  </a:lnTo>
                  <a:lnTo>
                    <a:pt x="690" y="434"/>
                  </a:lnTo>
                  <a:lnTo>
                    <a:pt x="788" y="414"/>
                  </a:lnTo>
                  <a:lnTo>
                    <a:pt x="867" y="374"/>
                  </a:lnTo>
                  <a:lnTo>
                    <a:pt x="1340" y="99"/>
                  </a:lnTo>
                  <a:lnTo>
                    <a:pt x="1340" y="99"/>
                  </a:lnTo>
                  <a:lnTo>
                    <a:pt x="1261" y="138"/>
                  </a:lnTo>
                  <a:lnTo>
                    <a:pt x="1162" y="158"/>
                  </a:lnTo>
                  <a:lnTo>
                    <a:pt x="1064" y="177"/>
                  </a:lnTo>
                  <a:lnTo>
                    <a:pt x="946" y="177"/>
                  </a:lnTo>
                  <a:lnTo>
                    <a:pt x="847" y="158"/>
                  </a:lnTo>
                  <a:lnTo>
                    <a:pt x="729" y="118"/>
                  </a:lnTo>
                  <a:lnTo>
                    <a:pt x="611" y="7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2"/>
            <p:cNvSpPr/>
            <p:nvPr/>
          </p:nvSpPr>
          <p:spPr>
            <a:xfrm>
              <a:off x="4254650" y="1732225"/>
              <a:ext cx="42400" cy="79300"/>
            </a:xfrm>
            <a:custGeom>
              <a:avLst/>
              <a:gdLst/>
              <a:ahLst/>
              <a:cxnLst/>
              <a:rect l="l" t="t" r="r" b="b"/>
              <a:pathLst>
                <a:path w="1696" h="3172" extrusionOk="0">
                  <a:moveTo>
                    <a:pt x="828" y="0"/>
                  </a:moveTo>
                  <a:lnTo>
                    <a:pt x="356" y="276"/>
                  </a:lnTo>
                  <a:lnTo>
                    <a:pt x="277" y="335"/>
                  </a:lnTo>
                  <a:lnTo>
                    <a:pt x="218" y="394"/>
                  </a:lnTo>
                  <a:lnTo>
                    <a:pt x="159" y="473"/>
                  </a:lnTo>
                  <a:lnTo>
                    <a:pt x="99" y="572"/>
                  </a:lnTo>
                  <a:lnTo>
                    <a:pt x="60" y="670"/>
                  </a:lnTo>
                  <a:lnTo>
                    <a:pt x="40" y="788"/>
                  </a:lnTo>
                  <a:lnTo>
                    <a:pt x="21" y="926"/>
                  </a:lnTo>
                  <a:lnTo>
                    <a:pt x="1" y="1064"/>
                  </a:lnTo>
                  <a:lnTo>
                    <a:pt x="21" y="1202"/>
                  </a:lnTo>
                  <a:lnTo>
                    <a:pt x="40" y="1360"/>
                  </a:lnTo>
                  <a:lnTo>
                    <a:pt x="99" y="1675"/>
                  </a:lnTo>
                  <a:lnTo>
                    <a:pt x="218" y="1970"/>
                  </a:lnTo>
                  <a:lnTo>
                    <a:pt x="356" y="2266"/>
                  </a:lnTo>
                  <a:lnTo>
                    <a:pt x="553" y="2542"/>
                  </a:lnTo>
                  <a:lnTo>
                    <a:pt x="750" y="2798"/>
                  </a:lnTo>
                  <a:lnTo>
                    <a:pt x="986" y="3014"/>
                  </a:lnTo>
                  <a:lnTo>
                    <a:pt x="1104" y="3093"/>
                  </a:lnTo>
                  <a:lnTo>
                    <a:pt x="1222" y="3172"/>
                  </a:lnTo>
                  <a:lnTo>
                    <a:pt x="1695" y="2896"/>
                  </a:lnTo>
                  <a:lnTo>
                    <a:pt x="1577" y="2817"/>
                  </a:lnTo>
                  <a:lnTo>
                    <a:pt x="1459" y="2739"/>
                  </a:lnTo>
                  <a:lnTo>
                    <a:pt x="1222" y="2522"/>
                  </a:lnTo>
                  <a:lnTo>
                    <a:pt x="1025" y="2266"/>
                  </a:lnTo>
                  <a:lnTo>
                    <a:pt x="828" y="1990"/>
                  </a:lnTo>
                  <a:lnTo>
                    <a:pt x="690" y="1695"/>
                  </a:lnTo>
                  <a:lnTo>
                    <a:pt x="572" y="1399"/>
                  </a:lnTo>
                  <a:lnTo>
                    <a:pt x="513" y="1084"/>
                  </a:lnTo>
                  <a:lnTo>
                    <a:pt x="493" y="946"/>
                  </a:lnTo>
                  <a:lnTo>
                    <a:pt x="474" y="788"/>
                  </a:lnTo>
                  <a:lnTo>
                    <a:pt x="493" y="651"/>
                  </a:lnTo>
                  <a:lnTo>
                    <a:pt x="513" y="513"/>
                  </a:lnTo>
                  <a:lnTo>
                    <a:pt x="533" y="394"/>
                  </a:lnTo>
                  <a:lnTo>
                    <a:pt x="572" y="296"/>
                  </a:lnTo>
                  <a:lnTo>
                    <a:pt x="631" y="197"/>
                  </a:lnTo>
                  <a:lnTo>
                    <a:pt x="690" y="119"/>
                  </a:lnTo>
                  <a:lnTo>
                    <a:pt x="750" y="60"/>
                  </a:lnTo>
                  <a:lnTo>
                    <a:pt x="828" y="0"/>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2"/>
            <p:cNvSpPr/>
            <p:nvPr/>
          </p:nvSpPr>
          <p:spPr>
            <a:xfrm>
              <a:off x="4257625" y="1719425"/>
              <a:ext cx="76850" cy="66000"/>
            </a:xfrm>
            <a:custGeom>
              <a:avLst/>
              <a:gdLst/>
              <a:ahLst/>
              <a:cxnLst/>
              <a:rect l="l" t="t" r="r" b="b"/>
              <a:pathLst>
                <a:path w="3074" h="2640" extrusionOk="0">
                  <a:moveTo>
                    <a:pt x="847" y="0"/>
                  </a:moveTo>
                  <a:lnTo>
                    <a:pt x="709" y="20"/>
                  </a:lnTo>
                  <a:lnTo>
                    <a:pt x="591" y="59"/>
                  </a:lnTo>
                  <a:lnTo>
                    <a:pt x="473" y="99"/>
                  </a:lnTo>
                  <a:lnTo>
                    <a:pt x="0" y="375"/>
                  </a:lnTo>
                  <a:lnTo>
                    <a:pt x="118" y="335"/>
                  </a:lnTo>
                  <a:lnTo>
                    <a:pt x="237" y="296"/>
                  </a:lnTo>
                  <a:lnTo>
                    <a:pt x="374" y="276"/>
                  </a:lnTo>
                  <a:lnTo>
                    <a:pt x="512" y="276"/>
                  </a:lnTo>
                  <a:lnTo>
                    <a:pt x="650" y="296"/>
                  </a:lnTo>
                  <a:lnTo>
                    <a:pt x="808" y="335"/>
                  </a:lnTo>
                  <a:lnTo>
                    <a:pt x="965" y="414"/>
                  </a:lnTo>
                  <a:lnTo>
                    <a:pt x="1123" y="493"/>
                  </a:lnTo>
                  <a:lnTo>
                    <a:pt x="1379" y="670"/>
                  </a:lnTo>
                  <a:lnTo>
                    <a:pt x="1615" y="887"/>
                  </a:lnTo>
                  <a:lnTo>
                    <a:pt x="1852" y="1123"/>
                  </a:lnTo>
                  <a:lnTo>
                    <a:pt x="2049" y="1399"/>
                  </a:lnTo>
                  <a:lnTo>
                    <a:pt x="2246" y="1694"/>
                  </a:lnTo>
                  <a:lnTo>
                    <a:pt x="2403" y="1990"/>
                  </a:lnTo>
                  <a:lnTo>
                    <a:pt x="2522" y="2305"/>
                  </a:lnTo>
                  <a:lnTo>
                    <a:pt x="2600" y="2640"/>
                  </a:lnTo>
                  <a:lnTo>
                    <a:pt x="3073" y="2364"/>
                  </a:lnTo>
                  <a:lnTo>
                    <a:pt x="2994" y="2049"/>
                  </a:lnTo>
                  <a:lnTo>
                    <a:pt x="2876" y="1714"/>
                  </a:lnTo>
                  <a:lnTo>
                    <a:pt x="2719" y="1419"/>
                  </a:lnTo>
                  <a:lnTo>
                    <a:pt x="2522" y="1123"/>
                  </a:lnTo>
                  <a:lnTo>
                    <a:pt x="2325" y="847"/>
                  </a:lnTo>
                  <a:lnTo>
                    <a:pt x="2088" y="611"/>
                  </a:lnTo>
                  <a:lnTo>
                    <a:pt x="1852" y="394"/>
                  </a:lnTo>
                  <a:lnTo>
                    <a:pt x="1596" y="217"/>
                  </a:lnTo>
                  <a:lnTo>
                    <a:pt x="1438" y="138"/>
                  </a:lnTo>
                  <a:lnTo>
                    <a:pt x="1281" y="79"/>
                  </a:lnTo>
                  <a:lnTo>
                    <a:pt x="1123" y="20"/>
                  </a:lnTo>
                  <a:lnTo>
                    <a:pt x="985"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2"/>
            <p:cNvSpPr/>
            <p:nvPr/>
          </p:nvSpPr>
          <p:spPr>
            <a:xfrm>
              <a:off x="4246300" y="1726325"/>
              <a:ext cx="76350" cy="100475"/>
            </a:xfrm>
            <a:custGeom>
              <a:avLst/>
              <a:gdLst/>
              <a:ahLst/>
              <a:cxnLst/>
              <a:rect l="l" t="t" r="r" b="b"/>
              <a:pathLst>
                <a:path w="3054" h="4019" extrusionOk="0">
                  <a:moveTo>
                    <a:pt x="827" y="0"/>
                  </a:moveTo>
                  <a:lnTo>
                    <a:pt x="690" y="20"/>
                  </a:lnTo>
                  <a:lnTo>
                    <a:pt x="571" y="59"/>
                  </a:lnTo>
                  <a:lnTo>
                    <a:pt x="473" y="99"/>
                  </a:lnTo>
                  <a:lnTo>
                    <a:pt x="374" y="177"/>
                  </a:lnTo>
                  <a:lnTo>
                    <a:pt x="276" y="256"/>
                  </a:lnTo>
                  <a:lnTo>
                    <a:pt x="197" y="355"/>
                  </a:lnTo>
                  <a:lnTo>
                    <a:pt x="138" y="473"/>
                  </a:lnTo>
                  <a:lnTo>
                    <a:pt x="79" y="611"/>
                  </a:lnTo>
                  <a:lnTo>
                    <a:pt x="40" y="768"/>
                  </a:lnTo>
                  <a:lnTo>
                    <a:pt x="20" y="926"/>
                  </a:lnTo>
                  <a:lnTo>
                    <a:pt x="0" y="1103"/>
                  </a:lnTo>
                  <a:lnTo>
                    <a:pt x="20" y="1300"/>
                  </a:lnTo>
                  <a:lnTo>
                    <a:pt x="40" y="1477"/>
                  </a:lnTo>
                  <a:lnTo>
                    <a:pt x="79" y="1674"/>
                  </a:lnTo>
                  <a:lnTo>
                    <a:pt x="118" y="1871"/>
                  </a:lnTo>
                  <a:lnTo>
                    <a:pt x="197" y="2068"/>
                  </a:lnTo>
                  <a:lnTo>
                    <a:pt x="276" y="2265"/>
                  </a:lnTo>
                  <a:lnTo>
                    <a:pt x="453" y="2640"/>
                  </a:lnTo>
                  <a:lnTo>
                    <a:pt x="690" y="2994"/>
                  </a:lnTo>
                  <a:lnTo>
                    <a:pt x="808" y="3152"/>
                  </a:lnTo>
                  <a:lnTo>
                    <a:pt x="946" y="3309"/>
                  </a:lnTo>
                  <a:lnTo>
                    <a:pt x="1103" y="3447"/>
                  </a:lnTo>
                  <a:lnTo>
                    <a:pt x="1241" y="3585"/>
                  </a:lnTo>
                  <a:lnTo>
                    <a:pt x="1399" y="3703"/>
                  </a:lnTo>
                  <a:lnTo>
                    <a:pt x="1556" y="3802"/>
                  </a:lnTo>
                  <a:lnTo>
                    <a:pt x="1793" y="3920"/>
                  </a:lnTo>
                  <a:lnTo>
                    <a:pt x="2029" y="3979"/>
                  </a:lnTo>
                  <a:lnTo>
                    <a:pt x="2226" y="4019"/>
                  </a:lnTo>
                  <a:lnTo>
                    <a:pt x="2423" y="3999"/>
                  </a:lnTo>
                  <a:lnTo>
                    <a:pt x="2600" y="3940"/>
                  </a:lnTo>
                  <a:lnTo>
                    <a:pt x="2758" y="3841"/>
                  </a:lnTo>
                  <a:lnTo>
                    <a:pt x="2896" y="3723"/>
                  </a:lnTo>
                  <a:lnTo>
                    <a:pt x="2994" y="3546"/>
                  </a:lnTo>
                  <a:lnTo>
                    <a:pt x="2620" y="3329"/>
                  </a:lnTo>
                  <a:lnTo>
                    <a:pt x="2521" y="3428"/>
                  </a:lnTo>
                  <a:lnTo>
                    <a:pt x="2423" y="3506"/>
                  </a:lnTo>
                  <a:lnTo>
                    <a:pt x="2305" y="3546"/>
                  </a:lnTo>
                  <a:lnTo>
                    <a:pt x="2167" y="3585"/>
                  </a:lnTo>
                  <a:lnTo>
                    <a:pt x="2029" y="3585"/>
                  </a:lnTo>
                  <a:lnTo>
                    <a:pt x="1891" y="3546"/>
                  </a:lnTo>
                  <a:lnTo>
                    <a:pt x="1734" y="3506"/>
                  </a:lnTo>
                  <a:lnTo>
                    <a:pt x="1556" y="3408"/>
                  </a:lnTo>
                  <a:lnTo>
                    <a:pt x="1438" y="3329"/>
                  </a:lnTo>
                  <a:lnTo>
                    <a:pt x="1320" y="3250"/>
                  </a:lnTo>
                  <a:lnTo>
                    <a:pt x="1084" y="3034"/>
                  </a:lnTo>
                  <a:lnTo>
                    <a:pt x="887" y="2778"/>
                  </a:lnTo>
                  <a:lnTo>
                    <a:pt x="690" y="2502"/>
                  </a:lnTo>
                  <a:lnTo>
                    <a:pt x="552" y="2206"/>
                  </a:lnTo>
                  <a:lnTo>
                    <a:pt x="433" y="1911"/>
                  </a:lnTo>
                  <a:lnTo>
                    <a:pt x="374" y="1596"/>
                  </a:lnTo>
                  <a:lnTo>
                    <a:pt x="355" y="1438"/>
                  </a:lnTo>
                  <a:lnTo>
                    <a:pt x="335" y="1300"/>
                  </a:lnTo>
                  <a:lnTo>
                    <a:pt x="355" y="1162"/>
                  </a:lnTo>
                  <a:lnTo>
                    <a:pt x="374" y="1024"/>
                  </a:lnTo>
                  <a:lnTo>
                    <a:pt x="394" y="906"/>
                  </a:lnTo>
                  <a:lnTo>
                    <a:pt x="433" y="808"/>
                  </a:lnTo>
                  <a:lnTo>
                    <a:pt x="493" y="709"/>
                  </a:lnTo>
                  <a:lnTo>
                    <a:pt x="552" y="630"/>
                  </a:lnTo>
                  <a:lnTo>
                    <a:pt x="630" y="571"/>
                  </a:lnTo>
                  <a:lnTo>
                    <a:pt x="709" y="512"/>
                  </a:lnTo>
                  <a:lnTo>
                    <a:pt x="788" y="473"/>
                  </a:lnTo>
                  <a:lnTo>
                    <a:pt x="887" y="433"/>
                  </a:lnTo>
                  <a:lnTo>
                    <a:pt x="1084" y="433"/>
                  </a:lnTo>
                  <a:lnTo>
                    <a:pt x="1202" y="453"/>
                  </a:lnTo>
                  <a:lnTo>
                    <a:pt x="1320" y="493"/>
                  </a:lnTo>
                  <a:lnTo>
                    <a:pt x="1438" y="532"/>
                  </a:lnTo>
                  <a:lnTo>
                    <a:pt x="1576" y="591"/>
                  </a:lnTo>
                  <a:lnTo>
                    <a:pt x="1753" y="729"/>
                  </a:lnTo>
                  <a:lnTo>
                    <a:pt x="1950" y="887"/>
                  </a:lnTo>
                  <a:lnTo>
                    <a:pt x="2108" y="1064"/>
                  </a:lnTo>
                  <a:lnTo>
                    <a:pt x="2265" y="1261"/>
                  </a:lnTo>
                  <a:lnTo>
                    <a:pt x="2403" y="1458"/>
                  </a:lnTo>
                  <a:lnTo>
                    <a:pt x="2521" y="1694"/>
                  </a:lnTo>
                  <a:lnTo>
                    <a:pt x="2620" y="1911"/>
                  </a:lnTo>
                  <a:lnTo>
                    <a:pt x="2699" y="2147"/>
                  </a:lnTo>
                  <a:lnTo>
                    <a:pt x="3053" y="2364"/>
                  </a:lnTo>
                  <a:lnTo>
                    <a:pt x="2975" y="2029"/>
                  </a:lnTo>
                  <a:lnTo>
                    <a:pt x="2856" y="1714"/>
                  </a:lnTo>
                  <a:lnTo>
                    <a:pt x="2699" y="1418"/>
                  </a:lnTo>
                  <a:lnTo>
                    <a:pt x="2502" y="1123"/>
                  </a:lnTo>
                  <a:lnTo>
                    <a:pt x="2305" y="847"/>
                  </a:lnTo>
                  <a:lnTo>
                    <a:pt x="2068" y="611"/>
                  </a:lnTo>
                  <a:lnTo>
                    <a:pt x="1832" y="394"/>
                  </a:lnTo>
                  <a:lnTo>
                    <a:pt x="1576" y="217"/>
                  </a:lnTo>
                  <a:lnTo>
                    <a:pt x="1418" y="138"/>
                  </a:lnTo>
                  <a:lnTo>
                    <a:pt x="1261" y="59"/>
                  </a:lnTo>
                  <a:lnTo>
                    <a:pt x="1103" y="20"/>
                  </a:lnTo>
                  <a:lnTo>
                    <a:pt x="9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2"/>
            <p:cNvSpPr/>
            <p:nvPr/>
          </p:nvSpPr>
          <p:spPr>
            <a:xfrm>
              <a:off x="4362025" y="1757350"/>
              <a:ext cx="33500" cy="10850"/>
            </a:xfrm>
            <a:custGeom>
              <a:avLst/>
              <a:gdLst/>
              <a:ahLst/>
              <a:cxnLst/>
              <a:rect l="l" t="t" r="r" b="b"/>
              <a:pathLst>
                <a:path w="1340" h="434" extrusionOk="0">
                  <a:moveTo>
                    <a:pt x="473" y="0"/>
                  </a:moveTo>
                  <a:lnTo>
                    <a:pt x="0" y="276"/>
                  </a:lnTo>
                  <a:lnTo>
                    <a:pt x="118" y="335"/>
                  </a:lnTo>
                  <a:lnTo>
                    <a:pt x="237" y="394"/>
                  </a:lnTo>
                  <a:lnTo>
                    <a:pt x="355" y="414"/>
                  </a:lnTo>
                  <a:lnTo>
                    <a:pt x="473" y="433"/>
                  </a:lnTo>
                  <a:lnTo>
                    <a:pt x="690" y="433"/>
                  </a:lnTo>
                  <a:lnTo>
                    <a:pt x="768" y="394"/>
                  </a:lnTo>
                  <a:lnTo>
                    <a:pt x="867" y="355"/>
                  </a:lnTo>
                  <a:lnTo>
                    <a:pt x="1340" y="79"/>
                  </a:lnTo>
                  <a:lnTo>
                    <a:pt x="1241" y="118"/>
                  </a:lnTo>
                  <a:lnTo>
                    <a:pt x="1162" y="158"/>
                  </a:lnTo>
                  <a:lnTo>
                    <a:pt x="828" y="158"/>
                  </a:lnTo>
                  <a:lnTo>
                    <a:pt x="709" y="118"/>
                  </a:lnTo>
                  <a:lnTo>
                    <a:pt x="591" y="5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2"/>
            <p:cNvSpPr/>
            <p:nvPr/>
          </p:nvSpPr>
          <p:spPr>
            <a:xfrm>
              <a:off x="4331475" y="1684950"/>
              <a:ext cx="42375" cy="79300"/>
            </a:xfrm>
            <a:custGeom>
              <a:avLst/>
              <a:gdLst/>
              <a:ahLst/>
              <a:cxnLst/>
              <a:rect l="l" t="t" r="r" b="b"/>
              <a:pathLst>
                <a:path w="1695" h="3172" extrusionOk="0">
                  <a:moveTo>
                    <a:pt x="828" y="0"/>
                  </a:moveTo>
                  <a:lnTo>
                    <a:pt x="749" y="40"/>
                  </a:lnTo>
                  <a:lnTo>
                    <a:pt x="741" y="52"/>
                  </a:lnTo>
                  <a:lnTo>
                    <a:pt x="828" y="0"/>
                  </a:lnTo>
                  <a:close/>
                  <a:moveTo>
                    <a:pt x="741" y="52"/>
                  </a:moveTo>
                  <a:lnTo>
                    <a:pt x="355" y="276"/>
                  </a:lnTo>
                  <a:lnTo>
                    <a:pt x="277" y="316"/>
                  </a:lnTo>
                  <a:lnTo>
                    <a:pt x="218" y="394"/>
                  </a:lnTo>
                  <a:lnTo>
                    <a:pt x="139" y="473"/>
                  </a:lnTo>
                  <a:lnTo>
                    <a:pt x="99" y="572"/>
                  </a:lnTo>
                  <a:lnTo>
                    <a:pt x="60" y="670"/>
                  </a:lnTo>
                  <a:lnTo>
                    <a:pt x="21" y="788"/>
                  </a:lnTo>
                  <a:lnTo>
                    <a:pt x="1" y="926"/>
                  </a:lnTo>
                  <a:lnTo>
                    <a:pt x="1" y="1064"/>
                  </a:lnTo>
                  <a:lnTo>
                    <a:pt x="1" y="1202"/>
                  </a:lnTo>
                  <a:lnTo>
                    <a:pt x="21" y="1360"/>
                  </a:lnTo>
                  <a:lnTo>
                    <a:pt x="99" y="1655"/>
                  </a:lnTo>
                  <a:lnTo>
                    <a:pt x="198" y="1970"/>
                  </a:lnTo>
                  <a:lnTo>
                    <a:pt x="355" y="2266"/>
                  </a:lnTo>
                  <a:lnTo>
                    <a:pt x="533" y="2542"/>
                  </a:lnTo>
                  <a:lnTo>
                    <a:pt x="749" y="2778"/>
                  </a:lnTo>
                  <a:lnTo>
                    <a:pt x="966" y="2995"/>
                  </a:lnTo>
                  <a:lnTo>
                    <a:pt x="1084" y="3093"/>
                  </a:lnTo>
                  <a:lnTo>
                    <a:pt x="1222" y="3172"/>
                  </a:lnTo>
                  <a:lnTo>
                    <a:pt x="1695" y="2896"/>
                  </a:lnTo>
                  <a:lnTo>
                    <a:pt x="1557" y="2817"/>
                  </a:lnTo>
                  <a:lnTo>
                    <a:pt x="1439" y="2719"/>
                  </a:lnTo>
                  <a:lnTo>
                    <a:pt x="1222" y="2502"/>
                  </a:lnTo>
                  <a:lnTo>
                    <a:pt x="1006" y="2266"/>
                  </a:lnTo>
                  <a:lnTo>
                    <a:pt x="828" y="1990"/>
                  </a:lnTo>
                  <a:lnTo>
                    <a:pt x="671" y="1695"/>
                  </a:lnTo>
                  <a:lnTo>
                    <a:pt x="572" y="1379"/>
                  </a:lnTo>
                  <a:lnTo>
                    <a:pt x="493" y="1084"/>
                  </a:lnTo>
                  <a:lnTo>
                    <a:pt x="474" y="926"/>
                  </a:lnTo>
                  <a:lnTo>
                    <a:pt x="474" y="788"/>
                  </a:lnTo>
                  <a:lnTo>
                    <a:pt x="474" y="651"/>
                  </a:lnTo>
                  <a:lnTo>
                    <a:pt x="493" y="513"/>
                  </a:lnTo>
                  <a:lnTo>
                    <a:pt x="533" y="394"/>
                  </a:lnTo>
                  <a:lnTo>
                    <a:pt x="572" y="296"/>
                  </a:lnTo>
                  <a:lnTo>
                    <a:pt x="612" y="197"/>
                  </a:lnTo>
                  <a:lnTo>
                    <a:pt x="690" y="119"/>
                  </a:lnTo>
                  <a:lnTo>
                    <a:pt x="741" y="52"/>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2"/>
            <p:cNvSpPr/>
            <p:nvPr/>
          </p:nvSpPr>
          <p:spPr>
            <a:xfrm>
              <a:off x="4334450" y="1672150"/>
              <a:ext cx="76850" cy="65525"/>
            </a:xfrm>
            <a:custGeom>
              <a:avLst/>
              <a:gdLst/>
              <a:ahLst/>
              <a:cxnLst/>
              <a:rect l="l" t="t" r="r" b="b"/>
              <a:pathLst>
                <a:path w="3074" h="2621" extrusionOk="0">
                  <a:moveTo>
                    <a:pt x="827" y="0"/>
                  </a:moveTo>
                  <a:lnTo>
                    <a:pt x="709" y="20"/>
                  </a:lnTo>
                  <a:lnTo>
                    <a:pt x="591" y="40"/>
                  </a:lnTo>
                  <a:lnTo>
                    <a:pt x="473" y="99"/>
                  </a:lnTo>
                  <a:lnTo>
                    <a:pt x="0" y="375"/>
                  </a:lnTo>
                  <a:lnTo>
                    <a:pt x="0" y="375"/>
                  </a:lnTo>
                  <a:lnTo>
                    <a:pt x="118" y="315"/>
                  </a:lnTo>
                  <a:lnTo>
                    <a:pt x="236" y="296"/>
                  </a:lnTo>
                  <a:lnTo>
                    <a:pt x="355" y="276"/>
                  </a:lnTo>
                  <a:lnTo>
                    <a:pt x="493" y="276"/>
                  </a:lnTo>
                  <a:lnTo>
                    <a:pt x="650" y="296"/>
                  </a:lnTo>
                  <a:lnTo>
                    <a:pt x="788" y="335"/>
                  </a:lnTo>
                  <a:lnTo>
                    <a:pt x="946" y="394"/>
                  </a:lnTo>
                  <a:lnTo>
                    <a:pt x="1103" y="473"/>
                  </a:lnTo>
                  <a:lnTo>
                    <a:pt x="1359" y="650"/>
                  </a:lnTo>
                  <a:lnTo>
                    <a:pt x="1615" y="867"/>
                  </a:lnTo>
                  <a:lnTo>
                    <a:pt x="1852" y="1123"/>
                  </a:lnTo>
                  <a:lnTo>
                    <a:pt x="2049" y="1379"/>
                  </a:lnTo>
                  <a:lnTo>
                    <a:pt x="2226" y="1675"/>
                  </a:lnTo>
                  <a:lnTo>
                    <a:pt x="2384" y="1990"/>
                  </a:lnTo>
                  <a:lnTo>
                    <a:pt x="2521" y="2305"/>
                  </a:lnTo>
                  <a:lnTo>
                    <a:pt x="2600" y="2620"/>
                  </a:lnTo>
                  <a:lnTo>
                    <a:pt x="3073" y="2344"/>
                  </a:lnTo>
                  <a:lnTo>
                    <a:pt x="2994" y="2029"/>
                  </a:lnTo>
                  <a:lnTo>
                    <a:pt x="2856" y="1714"/>
                  </a:lnTo>
                  <a:lnTo>
                    <a:pt x="2699" y="1399"/>
                  </a:lnTo>
                  <a:lnTo>
                    <a:pt x="2521" y="1123"/>
                  </a:lnTo>
                  <a:lnTo>
                    <a:pt x="2324" y="847"/>
                  </a:lnTo>
                  <a:lnTo>
                    <a:pt x="2088" y="591"/>
                  </a:lnTo>
                  <a:lnTo>
                    <a:pt x="1832" y="375"/>
                  </a:lnTo>
                  <a:lnTo>
                    <a:pt x="1576" y="217"/>
                  </a:lnTo>
                  <a:lnTo>
                    <a:pt x="1418" y="119"/>
                  </a:lnTo>
                  <a:lnTo>
                    <a:pt x="1261" y="59"/>
                  </a:lnTo>
                  <a:lnTo>
                    <a:pt x="1123" y="20"/>
                  </a:lnTo>
                  <a:lnTo>
                    <a:pt x="965"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2"/>
            <p:cNvSpPr/>
            <p:nvPr/>
          </p:nvSpPr>
          <p:spPr>
            <a:xfrm>
              <a:off x="4323125" y="1679050"/>
              <a:ext cx="76350" cy="99975"/>
            </a:xfrm>
            <a:custGeom>
              <a:avLst/>
              <a:gdLst/>
              <a:ahLst/>
              <a:cxnLst/>
              <a:rect l="l" t="t" r="r" b="b"/>
              <a:pathLst>
                <a:path w="3054" h="3999" extrusionOk="0">
                  <a:moveTo>
                    <a:pt x="689" y="0"/>
                  </a:moveTo>
                  <a:lnTo>
                    <a:pt x="571" y="39"/>
                  </a:lnTo>
                  <a:lnTo>
                    <a:pt x="453" y="99"/>
                  </a:lnTo>
                  <a:lnTo>
                    <a:pt x="355" y="158"/>
                  </a:lnTo>
                  <a:lnTo>
                    <a:pt x="276" y="256"/>
                  </a:lnTo>
                  <a:lnTo>
                    <a:pt x="197" y="355"/>
                  </a:lnTo>
                  <a:lnTo>
                    <a:pt x="118" y="473"/>
                  </a:lnTo>
                  <a:lnTo>
                    <a:pt x="59" y="611"/>
                  </a:lnTo>
                  <a:lnTo>
                    <a:pt x="20" y="749"/>
                  </a:lnTo>
                  <a:lnTo>
                    <a:pt x="0" y="926"/>
                  </a:lnTo>
                  <a:lnTo>
                    <a:pt x="0" y="1103"/>
                  </a:lnTo>
                  <a:lnTo>
                    <a:pt x="0" y="1280"/>
                  </a:lnTo>
                  <a:lnTo>
                    <a:pt x="20" y="1477"/>
                  </a:lnTo>
                  <a:lnTo>
                    <a:pt x="59" y="1674"/>
                  </a:lnTo>
                  <a:lnTo>
                    <a:pt x="118" y="1871"/>
                  </a:lnTo>
                  <a:lnTo>
                    <a:pt x="177" y="2068"/>
                  </a:lnTo>
                  <a:lnTo>
                    <a:pt x="256" y="2246"/>
                  </a:lnTo>
                  <a:lnTo>
                    <a:pt x="453" y="2640"/>
                  </a:lnTo>
                  <a:lnTo>
                    <a:pt x="689" y="2975"/>
                  </a:lnTo>
                  <a:lnTo>
                    <a:pt x="808" y="3152"/>
                  </a:lnTo>
                  <a:lnTo>
                    <a:pt x="946" y="3309"/>
                  </a:lnTo>
                  <a:lnTo>
                    <a:pt x="1083" y="3447"/>
                  </a:lnTo>
                  <a:lnTo>
                    <a:pt x="1241" y="3565"/>
                  </a:lnTo>
                  <a:lnTo>
                    <a:pt x="1399" y="3684"/>
                  </a:lnTo>
                  <a:lnTo>
                    <a:pt x="1556" y="3802"/>
                  </a:lnTo>
                  <a:lnTo>
                    <a:pt x="1793" y="3900"/>
                  </a:lnTo>
                  <a:lnTo>
                    <a:pt x="2009" y="3979"/>
                  </a:lnTo>
                  <a:lnTo>
                    <a:pt x="2226" y="3999"/>
                  </a:lnTo>
                  <a:lnTo>
                    <a:pt x="2423" y="3999"/>
                  </a:lnTo>
                  <a:lnTo>
                    <a:pt x="2600" y="3940"/>
                  </a:lnTo>
                  <a:lnTo>
                    <a:pt x="2758" y="3841"/>
                  </a:lnTo>
                  <a:lnTo>
                    <a:pt x="2876" y="3703"/>
                  </a:lnTo>
                  <a:lnTo>
                    <a:pt x="2994" y="3546"/>
                  </a:lnTo>
                  <a:lnTo>
                    <a:pt x="2600" y="3329"/>
                  </a:lnTo>
                  <a:lnTo>
                    <a:pt x="2521" y="3428"/>
                  </a:lnTo>
                  <a:lnTo>
                    <a:pt x="2423" y="3487"/>
                  </a:lnTo>
                  <a:lnTo>
                    <a:pt x="2305" y="3546"/>
                  </a:lnTo>
                  <a:lnTo>
                    <a:pt x="2167" y="3565"/>
                  </a:lnTo>
                  <a:lnTo>
                    <a:pt x="2029" y="3565"/>
                  </a:lnTo>
                  <a:lnTo>
                    <a:pt x="1871" y="3546"/>
                  </a:lnTo>
                  <a:lnTo>
                    <a:pt x="1714" y="3487"/>
                  </a:lnTo>
                  <a:lnTo>
                    <a:pt x="1556" y="3408"/>
                  </a:lnTo>
                  <a:lnTo>
                    <a:pt x="1418" y="3329"/>
                  </a:lnTo>
                  <a:lnTo>
                    <a:pt x="1300" y="3231"/>
                  </a:lnTo>
                  <a:lnTo>
                    <a:pt x="1083" y="3014"/>
                  </a:lnTo>
                  <a:lnTo>
                    <a:pt x="867" y="2778"/>
                  </a:lnTo>
                  <a:lnTo>
                    <a:pt x="689" y="2502"/>
                  </a:lnTo>
                  <a:lnTo>
                    <a:pt x="532" y="2206"/>
                  </a:lnTo>
                  <a:lnTo>
                    <a:pt x="433" y="1891"/>
                  </a:lnTo>
                  <a:lnTo>
                    <a:pt x="355" y="1596"/>
                  </a:lnTo>
                  <a:lnTo>
                    <a:pt x="335" y="1438"/>
                  </a:lnTo>
                  <a:lnTo>
                    <a:pt x="335" y="1300"/>
                  </a:lnTo>
                  <a:lnTo>
                    <a:pt x="335" y="1143"/>
                  </a:lnTo>
                  <a:lnTo>
                    <a:pt x="355" y="1024"/>
                  </a:lnTo>
                  <a:lnTo>
                    <a:pt x="394" y="906"/>
                  </a:lnTo>
                  <a:lnTo>
                    <a:pt x="433" y="808"/>
                  </a:lnTo>
                  <a:lnTo>
                    <a:pt x="473" y="709"/>
                  </a:lnTo>
                  <a:lnTo>
                    <a:pt x="552" y="630"/>
                  </a:lnTo>
                  <a:lnTo>
                    <a:pt x="611" y="552"/>
                  </a:lnTo>
                  <a:lnTo>
                    <a:pt x="689" y="512"/>
                  </a:lnTo>
                  <a:lnTo>
                    <a:pt x="788" y="453"/>
                  </a:lnTo>
                  <a:lnTo>
                    <a:pt x="867" y="433"/>
                  </a:lnTo>
                  <a:lnTo>
                    <a:pt x="985" y="414"/>
                  </a:lnTo>
                  <a:lnTo>
                    <a:pt x="1083" y="433"/>
                  </a:lnTo>
                  <a:lnTo>
                    <a:pt x="1202" y="433"/>
                  </a:lnTo>
                  <a:lnTo>
                    <a:pt x="1320" y="473"/>
                  </a:lnTo>
                  <a:lnTo>
                    <a:pt x="1438" y="532"/>
                  </a:lnTo>
                  <a:lnTo>
                    <a:pt x="1556" y="591"/>
                  </a:lnTo>
                  <a:lnTo>
                    <a:pt x="1753" y="709"/>
                  </a:lnTo>
                  <a:lnTo>
                    <a:pt x="1930" y="867"/>
                  </a:lnTo>
                  <a:lnTo>
                    <a:pt x="2108" y="1044"/>
                  </a:lnTo>
                  <a:lnTo>
                    <a:pt x="2265" y="1241"/>
                  </a:lnTo>
                  <a:lnTo>
                    <a:pt x="2403" y="1458"/>
                  </a:lnTo>
                  <a:lnTo>
                    <a:pt x="2521" y="1674"/>
                  </a:lnTo>
                  <a:lnTo>
                    <a:pt x="2620" y="1911"/>
                  </a:lnTo>
                  <a:lnTo>
                    <a:pt x="2699" y="2147"/>
                  </a:lnTo>
                  <a:lnTo>
                    <a:pt x="3053" y="2344"/>
                  </a:lnTo>
                  <a:lnTo>
                    <a:pt x="2974" y="2029"/>
                  </a:lnTo>
                  <a:lnTo>
                    <a:pt x="2837" y="1714"/>
                  </a:lnTo>
                  <a:lnTo>
                    <a:pt x="2679" y="1399"/>
                  </a:lnTo>
                  <a:lnTo>
                    <a:pt x="2502" y="1103"/>
                  </a:lnTo>
                  <a:lnTo>
                    <a:pt x="2305" y="847"/>
                  </a:lnTo>
                  <a:lnTo>
                    <a:pt x="2068" y="591"/>
                  </a:lnTo>
                  <a:lnTo>
                    <a:pt x="1812" y="374"/>
                  </a:lnTo>
                  <a:lnTo>
                    <a:pt x="1556" y="197"/>
                  </a:lnTo>
                  <a:lnTo>
                    <a:pt x="1399" y="118"/>
                  </a:lnTo>
                  <a:lnTo>
                    <a:pt x="1241" y="59"/>
                  </a:lnTo>
                  <a:lnTo>
                    <a:pt x="1103"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2"/>
            <p:cNvSpPr/>
            <p:nvPr/>
          </p:nvSpPr>
          <p:spPr>
            <a:xfrm>
              <a:off x="4438350" y="1710075"/>
              <a:ext cx="33500" cy="10850"/>
            </a:xfrm>
            <a:custGeom>
              <a:avLst/>
              <a:gdLst/>
              <a:ahLst/>
              <a:cxnLst/>
              <a:rect l="l" t="t" r="r" b="b"/>
              <a:pathLst>
                <a:path w="1340" h="434" extrusionOk="0">
                  <a:moveTo>
                    <a:pt x="473" y="0"/>
                  </a:moveTo>
                  <a:lnTo>
                    <a:pt x="0" y="276"/>
                  </a:lnTo>
                  <a:lnTo>
                    <a:pt x="138" y="335"/>
                  </a:lnTo>
                  <a:lnTo>
                    <a:pt x="256" y="374"/>
                  </a:lnTo>
                  <a:lnTo>
                    <a:pt x="375" y="414"/>
                  </a:lnTo>
                  <a:lnTo>
                    <a:pt x="493" y="433"/>
                  </a:lnTo>
                  <a:lnTo>
                    <a:pt x="591" y="433"/>
                  </a:lnTo>
                  <a:lnTo>
                    <a:pt x="690" y="414"/>
                  </a:lnTo>
                  <a:lnTo>
                    <a:pt x="788" y="394"/>
                  </a:lnTo>
                  <a:lnTo>
                    <a:pt x="867" y="355"/>
                  </a:lnTo>
                  <a:lnTo>
                    <a:pt x="1340" y="79"/>
                  </a:lnTo>
                  <a:lnTo>
                    <a:pt x="1340" y="79"/>
                  </a:lnTo>
                  <a:lnTo>
                    <a:pt x="1261" y="118"/>
                  </a:lnTo>
                  <a:lnTo>
                    <a:pt x="1163" y="138"/>
                  </a:lnTo>
                  <a:lnTo>
                    <a:pt x="1064" y="158"/>
                  </a:lnTo>
                  <a:lnTo>
                    <a:pt x="966" y="158"/>
                  </a:lnTo>
                  <a:lnTo>
                    <a:pt x="847" y="138"/>
                  </a:lnTo>
                  <a:lnTo>
                    <a:pt x="729" y="99"/>
                  </a:lnTo>
                  <a:lnTo>
                    <a:pt x="611" y="5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2"/>
            <p:cNvSpPr/>
            <p:nvPr/>
          </p:nvSpPr>
          <p:spPr>
            <a:xfrm>
              <a:off x="4407825" y="1637175"/>
              <a:ext cx="42375" cy="79800"/>
            </a:xfrm>
            <a:custGeom>
              <a:avLst/>
              <a:gdLst/>
              <a:ahLst/>
              <a:cxnLst/>
              <a:rect l="l" t="t" r="r" b="b"/>
              <a:pathLst>
                <a:path w="1695" h="3192" extrusionOk="0">
                  <a:moveTo>
                    <a:pt x="847" y="1"/>
                  </a:moveTo>
                  <a:lnTo>
                    <a:pt x="374" y="277"/>
                  </a:lnTo>
                  <a:lnTo>
                    <a:pt x="296" y="336"/>
                  </a:lnTo>
                  <a:lnTo>
                    <a:pt x="217" y="395"/>
                  </a:lnTo>
                  <a:lnTo>
                    <a:pt x="158" y="493"/>
                  </a:lnTo>
                  <a:lnTo>
                    <a:pt x="99" y="572"/>
                  </a:lnTo>
                  <a:lnTo>
                    <a:pt x="59" y="690"/>
                  </a:lnTo>
                  <a:lnTo>
                    <a:pt x="40" y="808"/>
                  </a:lnTo>
                  <a:lnTo>
                    <a:pt x="20" y="927"/>
                  </a:lnTo>
                  <a:lnTo>
                    <a:pt x="0" y="1064"/>
                  </a:lnTo>
                  <a:lnTo>
                    <a:pt x="20" y="1222"/>
                  </a:lnTo>
                  <a:lnTo>
                    <a:pt x="40" y="1360"/>
                  </a:lnTo>
                  <a:lnTo>
                    <a:pt x="99" y="1675"/>
                  </a:lnTo>
                  <a:lnTo>
                    <a:pt x="217" y="1971"/>
                  </a:lnTo>
                  <a:lnTo>
                    <a:pt x="374" y="2266"/>
                  </a:lnTo>
                  <a:lnTo>
                    <a:pt x="552" y="2542"/>
                  </a:lnTo>
                  <a:lnTo>
                    <a:pt x="749" y="2798"/>
                  </a:lnTo>
                  <a:lnTo>
                    <a:pt x="985" y="3015"/>
                  </a:lnTo>
                  <a:lnTo>
                    <a:pt x="1103" y="3113"/>
                  </a:lnTo>
                  <a:lnTo>
                    <a:pt x="1221" y="3192"/>
                  </a:lnTo>
                  <a:lnTo>
                    <a:pt x="1694" y="2916"/>
                  </a:lnTo>
                  <a:lnTo>
                    <a:pt x="1576" y="2837"/>
                  </a:lnTo>
                  <a:lnTo>
                    <a:pt x="1458" y="2739"/>
                  </a:lnTo>
                  <a:lnTo>
                    <a:pt x="1221" y="2522"/>
                  </a:lnTo>
                  <a:lnTo>
                    <a:pt x="1024" y="2266"/>
                  </a:lnTo>
                  <a:lnTo>
                    <a:pt x="847" y="1990"/>
                  </a:lnTo>
                  <a:lnTo>
                    <a:pt x="690" y="1695"/>
                  </a:lnTo>
                  <a:lnTo>
                    <a:pt x="571" y="1399"/>
                  </a:lnTo>
                  <a:lnTo>
                    <a:pt x="512" y="1084"/>
                  </a:lnTo>
                  <a:lnTo>
                    <a:pt x="493" y="946"/>
                  </a:lnTo>
                  <a:lnTo>
                    <a:pt x="473" y="789"/>
                  </a:lnTo>
                  <a:lnTo>
                    <a:pt x="493" y="651"/>
                  </a:lnTo>
                  <a:lnTo>
                    <a:pt x="512" y="533"/>
                  </a:lnTo>
                  <a:lnTo>
                    <a:pt x="532" y="414"/>
                  </a:lnTo>
                  <a:lnTo>
                    <a:pt x="571" y="296"/>
                  </a:lnTo>
                  <a:lnTo>
                    <a:pt x="630" y="217"/>
                  </a:lnTo>
                  <a:lnTo>
                    <a:pt x="690" y="139"/>
                  </a:lnTo>
                  <a:lnTo>
                    <a:pt x="768" y="60"/>
                  </a:lnTo>
                  <a:lnTo>
                    <a:pt x="847" y="1"/>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2"/>
            <p:cNvSpPr/>
            <p:nvPr/>
          </p:nvSpPr>
          <p:spPr>
            <a:xfrm>
              <a:off x="4411275" y="1624375"/>
              <a:ext cx="76825" cy="66025"/>
            </a:xfrm>
            <a:custGeom>
              <a:avLst/>
              <a:gdLst/>
              <a:ahLst/>
              <a:cxnLst/>
              <a:rect l="l" t="t" r="r" b="b"/>
              <a:pathLst>
                <a:path w="3073" h="2641" extrusionOk="0">
                  <a:moveTo>
                    <a:pt x="105" y="333"/>
                  </a:moveTo>
                  <a:lnTo>
                    <a:pt x="99" y="335"/>
                  </a:lnTo>
                  <a:lnTo>
                    <a:pt x="0" y="395"/>
                  </a:lnTo>
                  <a:lnTo>
                    <a:pt x="105" y="333"/>
                  </a:lnTo>
                  <a:close/>
                  <a:moveTo>
                    <a:pt x="827" y="1"/>
                  </a:moveTo>
                  <a:lnTo>
                    <a:pt x="689" y="20"/>
                  </a:lnTo>
                  <a:lnTo>
                    <a:pt x="571" y="60"/>
                  </a:lnTo>
                  <a:lnTo>
                    <a:pt x="473" y="119"/>
                  </a:lnTo>
                  <a:lnTo>
                    <a:pt x="105" y="333"/>
                  </a:lnTo>
                  <a:lnTo>
                    <a:pt x="217" y="296"/>
                  </a:lnTo>
                  <a:lnTo>
                    <a:pt x="355" y="276"/>
                  </a:lnTo>
                  <a:lnTo>
                    <a:pt x="492" y="276"/>
                  </a:lnTo>
                  <a:lnTo>
                    <a:pt x="630" y="316"/>
                  </a:lnTo>
                  <a:lnTo>
                    <a:pt x="788" y="355"/>
                  </a:lnTo>
                  <a:lnTo>
                    <a:pt x="946" y="414"/>
                  </a:lnTo>
                  <a:lnTo>
                    <a:pt x="1103" y="493"/>
                  </a:lnTo>
                  <a:lnTo>
                    <a:pt x="1359" y="670"/>
                  </a:lnTo>
                  <a:lnTo>
                    <a:pt x="1615" y="887"/>
                  </a:lnTo>
                  <a:lnTo>
                    <a:pt x="1832" y="1123"/>
                  </a:lnTo>
                  <a:lnTo>
                    <a:pt x="2049" y="1399"/>
                  </a:lnTo>
                  <a:lnTo>
                    <a:pt x="2226" y="1695"/>
                  </a:lnTo>
                  <a:lnTo>
                    <a:pt x="2384" y="2010"/>
                  </a:lnTo>
                  <a:lnTo>
                    <a:pt x="2502" y="2325"/>
                  </a:lnTo>
                  <a:lnTo>
                    <a:pt x="2600" y="2640"/>
                  </a:lnTo>
                  <a:lnTo>
                    <a:pt x="3073" y="2364"/>
                  </a:lnTo>
                  <a:lnTo>
                    <a:pt x="2974" y="2049"/>
                  </a:lnTo>
                  <a:lnTo>
                    <a:pt x="2856" y="1734"/>
                  </a:lnTo>
                  <a:lnTo>
                    <a:pt x="2699" y="1419"/>
                  </a:lnTo>
                  <a:lnTo>
                    <a:pt x="2521" y="1123"/>
                  </a:lnTo>
                  <a:lnTo>
                    <a:pt x="2305" y="848"/>
                  </a:lnTo>
                  <a:lnTo>
                    <a:pt x="2088" y="611"/>
                  </a:lnTo>
                  <a:lnTo>
                    <a:pt x="1832" y="395"/>
                  </a:lnTo>
                  <a:lnTo>
                    <a:pt x="1576" y="217"/>
                  </a:lnTo>
                  <a:lnTo>
                    <a:pt x="1418" y="138"/>
                  </a:lnTo>
                  <a:lnTo>
                    <a:pt x="1261" y="79"/>
                  </a:lnTo>
                  <a:lnTo>
                    <a:pt x="1103" y="40"/>
                  </a:lnTo>
                  <a:lnTo>
                    <a:pt x="965"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2"/>
            <p:cNvSpPr/>
            <p:nvPr/>
          </p:nvSpPr>
          <p:spPr>
            <a:xfrm>
              <a:off x="4399450" y="1631275"/>
              <a:ext cx="76850" cy="100475"/>
            </a:xfrm>
            <a:custGeom>
              <a:avLst/>
              <a:gdLst/>
              <a:ahLst/>
              <a:cxnLst/>
              <a:rect l="l" t="t" r="r" b="b"/>
              <a:pathLst>
                <a:path w="3074" h="4019" extrusionOk="0">
                  <a:moveTo>
                    <a:pt x="828" y="0"/>
                  </a:moveTo>
                  <a:lnTo>
                    <a:pt x="709" y="20"/>
                  </a:lnTo>
                  <a:lnTo>
                    <a:pt x="572" y="59"/>
                  </a:lnTo>
                  <a:lnTo>
                    <a:pt x="473" y="99"/>
                  </a:lnTo>
                  <a:lnTo>
                    <a:pt x="375" y="178"/>
                  </a:lnTo>
                  <a:lnTo>
                    <a:pt x="276" y="256"/>
                  </a:lnTo>
                  <a:lnTo>
                    <a:pt x="197" y="355"/>
                  </a:lnTo>
                  <a:lnTo>
                    <a:pt x="138" y="493"/>
                  </a:lnTo>
                  <a:lnTo>
                    <a:pt x="79" y="611"/>
                  </a:lnTo>
                  <a:lnTo>
                    <a:pt x="40" y="769"/>
                  </a:lnTo>
                  <a:lnTo>
                    <a:pt x="20" y="926"/>
                  </a:lnTo>
                  <a:lnTo>
                    <a:pt x="0" y="1103"/>
                  </a:lnTo>
                  <a:lnTo>
                    <a:pt x="20" y="1300"/>
                  </a:lnTo>
                  <a:lnTo>
                    <a:pt x="40" y="1497"/>
                  </a:lnTo>
                  <a:lnTo>
                    <a:pt x="79" y="1694"/>
                  </a:lnTo>
                  <a:lnTo>
                    <a:pt x="138" y="1872"/>
                  </a:lnTo>
                  <a:lnTo>
                    <a:pt x="197" y="2069"/>
                  </a:lnTo>
                  <a:lnTo>
                    <a:pt x="276" y="2266"/>
                  </a:lnTo>
                  <a:lnTo>
                    <a:pt x="453" y="2640"/>
                  </a:lnTo>
                  <a:lnTo>
                    <a:pt x="690" y="2994"/>
                  </a:lnTo>
                  <a:lnTo>
                    <a:pt x="828" y="3152"/>
                  </a:lnTo>
                  <a:lnTo>
                    <a:pt x="965" y="3310"/>
                  </a:lnTo>
                  <a:lnTo>
                    <a:pt x="1103" y="3448"/>
                  </a:lnTo>
                  <a:lnTo>
                    <a:pt x="1241" y="3585"/>
                  </a:lnTo>
                  <a:lnTo>
                    <a:pt x="1399" y="3704"/>
                  </a:lnTo>
                  <a:lnTo>
                    <a:pt x="1556" y="3802"/>
                  </a:lnTo>
                  <a:lnTo>
                    <a:pt x="1793" y="3920"/>
                  </a:lnTo>
                  <a:lnTo>
                    <a:pt x="2029" y="3999"/>
                  </a:lnTo>
                  <a:lnTo>
                    <a:pt x="2226" y="4019"/>
                  </a:lnTo>
                  <a:lnTo>
                    <a:pt x="2423" y="3999"/>
                  </a:lnTo>
                  <a:lnTo>
                    <a:pt x="2600" y="3940"/>
                  </a:lnTo>
                  <a:lnTo>
                    <a:pt x="2758" y="3861"/>
                  </a:lnTo>
                  <a:lnTo>
                    <a:pt x="2896" y="3723"/>
                  </a:lnTo>
                  <a:lnTo>
                    <a:pt x="2994" y="3566"/>
                  </a:lnTo>
                  <a:lnTo>
                    <a:pt x="2620" y="3329"/>
                  </a:lnTo>
                  <a:lnTo>
                    <a:pt x="2522" y="3428"/>
                  </a:lnTo>
                  <a:lnTo>
                    <a:pt x="2423" y="3507"/>
                  </a:lnTo>
                  <a:lnTo>
                    <a:pt x="2305" y="3566"/>
                  </a:lnTo>
                  <a:lnTo>
                    <a:pt x="2187" y="3585"/>
                  </a:lnTo>
                  <a:lnTo>
                    <a:pt x="2049" y="3585"/>
                  </a:lnTo>
                  <a:lnTo>
                    <a:pt x="1891" y="3566"/>
                  </a:lnTo>
                  <a:lnTo>
                    <a:pt x="1734" y="3507"/>
                  </a:lnTo>
                  <a:lnTo>
                    <a:pt x="1556" y="3428"/>
                  </a:lnTo>
                  <a:lnTo>
                    <a:pt x="1438" y="3349"/>
                  </a:lnTo>
                  <a:lnTo>
                    <a:pt x="1320" y="3251"/>
                  </a:lnTo>
                  <a:lnTo>
                    <a:pt x="1084" y="3034"/>
                  </a:lnTo>
                  <a:lnTo>
                    <a:pt x="887" y="2778"/>
                  </a:lnTo>
                  <a:lnTo>
                    <a:pt x="709" y="2502"/>
                  </a:lnTo>
                  <a:lnTo>
                    <a:pt x="552" y="2207"/>
                  </a:lnTo>
                  <a:lnTo>
                    <a:pt x="434" y="1911"/>
                  </a:lnTo>
                  <a:lnTo>
                    <a:pt x="375" y="1596"/>
                  </a:lnTo>
                  <a:lnTo>
                    <a:pt x="355" y="1458"/>
                  </a:lnTo>
                  <a:lnTo>
                    <a:pt x="335" y="1300"/>
                  </a:lnTo>
                  <a:lnTo>
                    <a:pt x="355" y="1163"/>
                  </a:lnTo>
                  <a:lnTo>
                    <a:pt x="375" y="1044"/>
                  </a:lnTo>
                  <a:lnTo>
                    <a:pt x="394" y="926"/>
                  </a:lnTo>
                  <a:lnTo>
                    <a:pt x="434" y="808"/>
                  </a:lnTo>
                  <a:lnTo>
                    <a:pt x="493" y="709"/>
                  </a:lnTo>
                  <a:lnTo>
                    <a:pt x="552" y="631"/>
                  </a:lnTo>
                  <a:lnTo>
                    <a:pt x="631" y="572"/>
                  </a:lnTo>
                  <a:lnTo>
                    <a:pt x="709" y="513"/>
                  </a:lnTo>
                  <a:lnTo>
                    <a:pt x="788" y="473"/>
                  </a:lnTo>
                  <a:lnTo>
                    <a:pt x="887" y="453"/>
                  </a:lnTo>
                  <a:lnTo>
                    <a:pt x="985" y="434"/>
                  </a:lnTo>
                  <a:lnTo>
                    <a:pt x="1103" y="434"/>
                  </a:lnTo>
                  <a:lnTo>
                    <a:pt x="1202" y="453"/>
                  </a:lnTo>
                  <a:lnTo>
                    <a:pt x="1320" y="493"/>
                  </a:lnTo>
                  <a:lnTo>
                    <a:pt x="1438" y="532"/>
                  </a:lnTo>
                  <a:lnTo>
                    <a:pt x="1576" y="611"/>
                  </a:lnTo>
                  <a:lnTo>
                    <a:pt x="1773" y="729"/>
                  </a:lnTo>
                  <a:lnTo>
                    <a:pt x="1950" y="887"/>
                  </a:lnTo>
                  <a:lnTo>
                    <a:pt x="2108" y="1064"/>
                  </a:lnTo>
                  <a:lnTo>
                    <a:pt x="2266" y="1261"/>
                  </a:lnTo>
                  <a:lnTo>
                    <a:pt x="2403" y="1478"/>
                  </a:lnTo>
                  <a:lnTo>
                    <a:pt x="2541" y="1694"/>
                  </a:lnTo>
                  <a:lnTo>
                    <a:pt x="2640" y="1931"/>
                  </a:lnTo>
                  <a:lnTo>
                    <a:pt x="2719" y="2167"/>
                  </a:lnTo>
                  <a:lnTo>
                    <a:pt x="3073" y="2364"/>
                  </a:lnTo>
                  <a:lnTo>
                    <a:pt x="2975" y="2049"/>
                  </a:lnTo>
                  <a:lnTo>
                    <a:pt x="2857" y="1734"/>
                  </a:lnTo>
                  <a:lnTo>
                    <a:pt x="2699" y="1419"/>
                  </a:lnTo>
                  <a:lnTo>
                    <a:pt x="2522" y="1123"/>
                  </a:lnTo>
                  <a:lnTo>
                    <a:pt x="2305" y="847"/>
                  </a:lnTo>
                  <a:lnTo>
                    <a:pt x="2088" y="611"/>
                  </a:lnTo>
                  <a:lnTo>
                    <a:pt x="1832" y="394"/>
                  </a:lnTo>
                  <a:lnTo>
                    <a:pt x="1576" y="217"/>
                  </a:lnTo>
                  <a:lnTo>
                    <a:pt x="1419" y="138"/>
                  </a:lnTo>
                  <a:lnTo>
                    <a:pt x="1261" y="79"/>
                  </a:lnTo>
                  <a:lnTo>
                    <a:pt x="1103" y="40"/>
                  </a:lnTo>
                  <a:lnTo>
                    <a:pt x="9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2"/>
            <p:cNvSpPr/>
            <p:nvPr/>
          </p:nvSpPr>
          <p:spPr>
            <a:xfrm>
              <a:off x="4515175" y="1662300"/>
              <a:ext cx="33500" cy="11350"/>
            </a:xfrm>
            <a:custGeom>
              <a:avLst/>
              <a:gdLst/>
              <a:ahLst/>
              <a:cxnLst/>
              <a:rect l="l" t="t" r="r" b="b"/>
              <a:pathLst>
                <a:path w="1340" h="454" extrusionOk="0">
                  <a:moveTo>
                    <a:pt x="473" y="0"/>
                  </a:moveTo>
                  <a:lnTo>
                    <a:pt x="0" y="276"/>
                  </a:lnTo>
                  <a:lnTo>
                    <a:pt x="119" y="355"/>
                  </a:lnTo>
                  <a:lnTo>
                    <a:pt x="256" y="394"/>
                  </a:lnTo>
                  <a:lnTo>
                    <a:pt x="375" y="434"/>
                  </a:lnTo>
                  <a:lnTo>
                    <a:pt x="473" y="453"/>
                  </a:lnTo>
                  <a:lnTo>
                    <a:pt x="591" y="453"/>
                  </a:lnTo>
                  <a:lnTo>
                    <a:pt x="690" y="434"/>
                  </a:lnTo>
                  <a:lnTo>
                    <a:pt x="788" y="414"/>
                  </a:lnTo>
                  <a:lnTo>
                    <a:pt x="867" y="355"/>
                  </a:lnTo>
                  <a:lnTo>
                    <a:pt x="1340" y="99"/>
                  </a:lnTo>
                  <a:lnTo>
                    <a:pt x="1340" y="99"/>
                  </a:lnTo>
                  <a:lnTo>
                    <a:pt x="1261" y="138"/>
                  </a:lnTo>
                  <a:lnTo>
                    <a:pt x="1163" y="158"/>
                  </a:lnTo>
                  <a:lnTo>
                    <a:pt x="1064" y="178"/>
                  </a:lnTo>
                  <a:lnTo>
                    <a:pt x="946" y="178"/>
                  </a:lnTo>
                  <a:lnTo>
                    <a:pt x="847" y="158"/>
                  </a:lnTo>
                  <a:lnTo>
                    <a:pt x="729" y="119"/>
                  </a:lnTo>
                  <a:lnTo>
                    <a:pt x="591" y="7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2"/>
            <p:cNvSpPr/>
            <p:nvPr/>
          </p:nvSpPr>
          <p:spPr>
            <a:xfrm>
              <a:off x="4484650" y="1589900"/>
              <a:ext cx="42375" cy="79325"/>
            </a:xfrm>
            <a:custGeom>
              <a:avLst/>
              <a:gdLst/>
              <a:ahLst/>
              <a:cxnLst/>
              <a:rect l="l" t="t" r="r" b="b"/>
              <a:pathLst>
                <a:path w="1695" h="3173" extrusionOk="0">
                  <a:moveTo>
                    <a:pt x="827" y="1"/>
                  </a:moveTo>
                  <a:lnTo>
                    <a:pt x="355" y="276"/>
                  </a:lnTo>
                  <a:lnTo>
                    <a:pt x="276" y="336"/>
                  </a:lnTo>
                  <a:lnTo>
                    <a:pt x="217" y="395"/>
                  </a:lnTo>
                  <a:lnTo>
                    <a:pt x="158" y="473"/>
                  </a:lnTo>
                  <a:lnTo>
                    <a:pt x="99" y="572"/>
                  </a:lnTo>
                  <a:lnTo>
                    <a:pt x="59" y="670"/>
                  </a:lnTo>
                  <a:lnTo>
                    <a:pt x="20" y="789"/>
                  </a:lnTo>
                  <a:lnTo>
                    <a:pt x="0" y="927"/>
                  </a:lnTo>
                  <a:lnTo>
                    <a:pt x="0" y="1064"/>
                  </a:lnTo>
                  <a:lnTo>
                    <a:pt x="0" y="1202"/>
                  </a:lnTo>
                  <a:lnTo>
                    <a:pt x="20" y="1360"/>
                  </a:lnTo>
                  <a:lnTo>
                    <a:pt x="99" y="1655"/>
                  </a:lnTo>
                  <a:lnTo>
                    <a:pt x="217" y="1971"/>
                  </a:lnTo>
                  <a:lnTo>
                    <a:pt x="355" y="2266"/>
                  </a:lnTo>
                  <a:lnTo>
                    <a:pt x="532" y="2542"/>
                  </a:lnTo>
                  <a:lnTo>
                    <a:pt x="749" y="2798"/>
                  </a:lnTo>
                  <a:lnTo>
                    <a:pt x="985" y="3015"/>
                  </a:lnTo>
                  <a:lnTo>
                    <a:pt x="1103" y="3093"/>
                  </a:lnTo>
                  <a:lnTo>
                    <a:pt x="1221" y="3172"/>
                  </a:lnTo>
                  <a:lnTo>
                    <a:pt x="1694" y="2896"/>
                  </a:lnTo>
                  <a:lnTo>
                    <a:pt x="1576" y="2818"/>
                  </a:lnTo>
                  <a:lnTo>
                    <a:pt x="1458" y="2739"/>
                  </a:lnTo>
                  <a:lnTo>
                    <a:pt x="1221" y="2522"/>
                  </a:lnTo>
                  <a:lnTo>
                    <a:pt x="1005" y="2266"/>
                  </a:lnTo>
                  <a:lnTo>
                    <a:pt x="827" y="1990"/>
                  </a:lnTo>
                  <a:lnTo>
                    <a:pt x="689" y="1695"/>
                  </a:lnTo>
                  <a:lnTo>
                    <a:pt x="571" y="1399"/>
                  </a:lnTo>
                  <a:lnTo>
                    <a:pt x="493" y="1084"/>
                  </a:lnTo>
                  <a:lnTo>
                    <a:pt x="473" y="927"/>
                  </a:lnTo>
                  <a:lnTo>
                    <a:pt x="473" y="789"/>
                  </a:lnTo>
                  <a:lnTo>
                    <a:pt x="473" y="651"/>
                  </a:lnTo>
                  <a:lnTo>
                    <a:pt x="493" y="513"/>
                  </a:lnTo>
                  <a:lnTo>
                    <a:pt x="532" y="395"/>
                  </a:lnTo>
                  <a:lnTo>
                    <a:pt x="571" y="296"/>
                  </a:lnTo>
                  <a:lnTo>
                    <a:pt x="630" y="198"/>
                  </a:lnTo>
                  <a:lnTo>
                    <a:pt x="689" y="119"/>
                  </a:lnTo>
                  <a:lnTo>
                    <a:pt x="749" y="60"/>
                  </a:lnTo>
                  <a:lnTo>
                    <a:pt x="827" y="1"/>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2"/>
            <p:cNvSpPr/>
            <p:nvPr/>
          </p:nvSpPr>
          <p:spPr>
            <a:xfrm>
              <a:off x="4487600" y="1577100"/>
              <a:ext cx="76850" cy="66025"/>
            </a:xfrm>
            <a:custGeom>
              <a:avLst/>
              <a:gdLst/>
              <a:ahLst/>
              <a:cxnLst/>
              <a:rect l="l" t="t" r="r" b="b"/>
              <a:pathLst>
                <a:path w="3074" h="2641" extrusionOk="0">
                  <a:moveTo>
                    <a:pt x="847" y="1"/>
                  </a:moveTo>
                  <a:lnTo>
                    <a:pt x="709" y="20"/>
                  </a:lnTo>
                  <a:lnTo>
                    <a:pt x="591" y="60"/>
                  </a:lnTo>
                  <a:lnTo>
                    <a:pt x="473" y="99"/>
                  </a:lnTo>
                  <a:lnTo>
                    <a:pt x="0" y="375"/>
                  </a:lnTo>
                  <a:lnTo>
                    <a:pt x="118" y="335"/>
                  </a:lnTo>
                  <a:lnTo>
                    <a:pt x="237" y="296"/>
                  </a:lnTo>
                  <a:lnTo>
                    <a:pt x="375" y="276"/>
                  </a:lnTo>
                  <a:lnTo>
                    <a:pt x="493" y="276"/>
                  </a:lnTo>
                  <a:lnTo>
                    <a:pt x="650" y="296"/>
                  </a:lnTo>
                  <a:lnTo>
                    <a:pt x="788" y="335"/>
                  </a:lnTo>
                  <a:lnTo>
                    <a:pt x="946" y="395"/>
                  </a:lnTo>
                  <a:lnTo>
                    <a:pt x="1123" y="493"/>
                  </a:lnTo>
                  <a:lnTo>
                    <a:pt x="1379" y="670"/>
                  </a:lnTo>
                  <a:lnTo>
                    <a:pt x="1615" y="867"/>
                  </a:lnTo>
                  <a:lnTo>
                    <a:pt x="1852" y="1123"/>
                  </a:lnTo>
                  <a:lnTo>
                    <a:pt x="2049" y="1399"/>
                  </a:lnTo>
                  <a:lnTo>
                    <a:pt x="2246" y="1695"/>
                  </a:lnTo>
                  <a:lnTo>
                    <a:pt x="2384" y="1990"/>
                  </a:lnTo>
                  <a:lnTo>
                    <a:pt x="2522" y="2305"/>
                  </a:lnTo>
                  <a:lnTo>
                    <a:pt x="2600" y="2640"/>
                  </a:lnTo>
                  <a:lnTo>
                    <a:pt x="3073" y="2364"/>
                  </a:lnTo>
                  <a:lnTo>
                    <a:pt x="2994" y="2029"/>
                  </a:lnTo>
                  <a:lnTo>
                    <a:pt x="2856" y="1714"/>
                  </a:lnTo>
                  <a:lnTo>
                    <a:pt x="2719" y="1419"/>
                  </a:lnTo>
                  <a:lnTo>
                    <a:pt x="2522" y="1123"/>
                  </a:lnTo>
                  <a:lnTo>
                    <a:pt x="2325" y="848"/>
                  </a:lnTo>
                  <a:lnTo>
                    <a:pt x="2088" y="591"/>
                  </a:lnTo>
                  <a:lnTo>
                    <a:pt x="1852" y="395"/>
                  </a:lnTo>
                  <a:lnTo>
                    <a:pt x="1576" y="217"/>
                  </a:lnTo>
                  <a:lnTo>
                    <a:pt x="1419" y="138"/>
                  </a:lnTo>
                  <a:lnTo>
                    <a:pt x="1261" y="60"/>
                  </a:lnTo>
                  <a:lnTo>
                    <a:pt x="1123" y="20"/>
                  </a:lnTo>
                  <a:lnTo>
                    <a:pt x="965"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2"/>
            <p:cNvSpPr/>
            <p:nvPr/>
          </p:nvSpPr>
          <p:spPr>
            <a:xfrm>
              <a:off x="4476275" y="1584000"/>
              <a:ext cx="76350" cy="100475"/>
            </a:xfrm>
            <a:custGeom>
              <a:avLst/>
              <a:gdLst/>
              <a:ahLst/>
              <a:cxnLst/>
              <a:rect l="l" t="t" r="r" b="b"/>
              <a:pathLst>
                <a:path w="3054" h="4019" extrusionOk="0">
                  <a:moveTo>
                    <a:pt x="828" y="0"/>
                  </a:moveTo>
                  <a:lnTo>
                    <a:pt x="690" y="20"/>
                  </a:lnTo>
                  <a:lnTo>
                    <a:pt x="571" y="40"/>
                  </a:lnTo>
                  <a:lnTo>
                    <a:pt x="453" y="99"/>
                  </a:lnTo>
                  <a:lnTo>
                    <a:pt x="355" y="178"/>
                  </a:lnTo>
                  <a:lnTo>
                    <a:pt x="276" y="256"/>
                  </a:lnTo>
                  <a:lnTo>
                    <a:pt x="197" y="355"/>
                  </a:lnTo>
                  <a:lnTo>
                    <a:pt x="118" y="473"/>
                  </a:lnTo>
                  <a:lnTo>
                    <a:pt x="79" y="611"/>
                  </a:lnTo>
                  <a:lnTo>
                    <a:pt x="40" y="769"/>
                  </a:lnTo>
                  <a:lnTo>
                    <a:pt x="0" y="926"/>
                  </a:lnTo>
                  <a:lnTo>
                    <a:pt x="0" y="1103"/>
                  </a:lnTo>
                  <a:lnTo>
                    <a:pt x="0" y="1300"/>
                  </a:lnTo>
                  <a:lnTo>
                    <a:pt x="40" y="1478"/>
                  </a:lnTo>
                  <a:lnTo>
                    <a:pt x="79" y="1675"/>
                  </a:lnTo>
                  <a:lnTo>
                    <a:pt x="118" y="1872"/>
                  </a:lnTo>
                  <a:lnTo>
                    <a:pt x="177" y="2069"/>
                  </a:lnTo>
                  <a:lnTo>
                    <a:pt x="256" y="2266"/>
                  </a:lnTo>
                  <a:lnTo>
                    <a:pt x="453" y="2640"/>
                  </a:lnTo>
                  <a:lnTo>
                    <a:pt x="690" y="2994"/>
                  </a:lnTo>
                  <a:lnTo>
                    <a:pt x="808" y="3152"/>
                  </a:lnTo>
                  <a:lnTo>
                    <a:pt x="946" y="3310"/>
                  </a:lnTo>
                  <a:lnTo>
                    <a:pt x="1084" y="3448"/>
                  </a:lnTo>
                  <a:lnTo>
                    <a:pt x="1241" y="3585"/>
                  </a:lnTo>
                  <a:lnTo>
                    <a:pt x="1399" y="3704"/>
                  </a:lnTo>
                  <a:lnTo>
                    <a:pt x="1556" y="3802"/>
                  </a:lnTo>
                  <a:lnTo>
                    <a:pt x="1793" y="3920"/>
                  </a:lnTo>
                  <a:lnTo>
                    <a:pt x="2009" y="3979"/>
                  </a:lnTo>
                  <a:lnTo>
                    <a:pt x="2226" y="4019"/>
                  </a:lnTo>
                  <a:lnTo>
                    <a:pt x="2423" y="3999"/>
                  </a:lnTo>
                  <a:lnTo>
                    <a:pt x="2600" y="3940"/>
                  </a:lnTo>
                  <a:lnTo>
                    <a:pt x="2758" y="3841"/>
                  </a:lnTo>
                  <a:lnTo>
                    <a:pt x="2876" y="3723"/>
                  </a:lnTo>
                  <a:lnTo>
                    <a:pt x="2994" y="3546"/>
                  </a:lnTo>
                  <a:lnTo>
                    <a:pt x="2600" y="3329"/>
                  </a:lnTo>
                  <a:lnTo>
                    <a:pt x="2522" y="3428"/>
                  </a:lnTo>
                  <a:lnTo>
                    <a:pt x="2423" y="3507"/>
                  </a:lnTo>
                  <a:lnTo>
                    <a:pt x="2305" y="3546"/>
                  </a:lnTo>
                  <a:lnTo>
                    <a:pt x="2167" y="3585"/>
                  </a:lnTo>
                  <a:lnTo>
                    <a:pt x="2029" y="3585"/>
                  </a:lnTo>
                  <a:lnTo>
                    <a:pt x="1872" y="3546"/>
                  </a:lnTo>
                  <a:lnTo>
                    <a:pt x="1714" y="3487"/>
                  </a:lnTo>
                  <a:lnTo>
                    <a:pt x="1556" y="3408"/>
                  </a:lnTo>
                  <a:lnTo>
                    <a:pt x="1438" y="3329"/>
                  </a:lnTo>
                  <a:lnTo>
                    <a:pt x="1320" y="3251"/>
                  </a:lnTo>
                  <a:lnTo>
                    <a:pt x="1084" y="3034"/>
                  </a:lnTo>
                  <a:lnTo>
                    <a:pt x="867" y="2778"/>
                  </a:lnTo>
                  <a:lnTo>
                    <a:pt x="690" y="2502"/>
                  </a:lnTo>
                  <a:lnTo>
                    <a:pt x="552" y="2207"/>
                  </a:lnTo>
                  <a:lnTo>
                    <a:pt x="434" y="1891"/>
                  </a:lnTo>
                  <a:lnTo>
                    <a:pt x="355" y="1596"/>
                  </a:lnTo>
                  <a:lnTo>
                    <a:pt x="335" y="1438"/>
                  </a:lnTo>
                  <a:lnTo>
                    <a:pt x="335" y="1300"/>
                  </a:lnTo>
                  <a:lnTo>
                    <a:pt x="335" y="1163"/>
                  </a:lnTo>
                  <a:lnTo>
                    <a:pt x="355" y="1025"/>
                  </a:lnTo>
                  <a:lnTo>
                    <a:pt x="394" y="906"/>
                  </a:lnTo>
                  <a:lnTo>
                    <a:pt x="434" y="808"/>
                  </a:lnTo>
                  <a:lnTo>
                    <a:pt x="493" y="709"/>
                  </a:lnTo>
                  <a:lnTo>
                    <a:pt x="552" y="631"/>
                  </a:lnTo>
                  <a:lnTo>
                    <a:pt x="611" y="572"/>
                  </a:lnTo>
                  <a:lnTo>
                    <a:pt x="690" y="512"/>
                  </a:lnTo>
                  <a:lnTo>
                    <a:pt x="788" y="473"/>
                  </a:lnTo>
                  <a:lnTo>
                    <a:pt x="887" y="434"/>
                  </a:lnTo>
                  <a:lnTo>
                    <a:pt x="1084" y="434"/>
                  </a:lnTo>
                  <a:lnTo>
                    <a:pt x="1202" y="453"/>
                  </a:lnTo>
                  <a:lnTo>
                    <a:pt x="1320" y="473"/>
                  </a:lnTo>
                  <a:lnTo>
                    <a:pt x="1438" y="532"/>
                  </a:lnTo>
                  <a:lnTo>
                    <a:pt x="1556" y="591"/>
                  </a:lnTo>
                  <a:lnTo>
                    <a:pt x="1753" y="729"/>
                  </a:lnTo>
                  <a:lnTo>
                    <a:pt x="1931" y="867"/>
                  </a:lnTo>
                  <a:lnTo>
                    <a:pt x="2108" y="1044"/>
                  </a:lnTo>
                  <a:lnTo>
                    <a:pt x="2265" y="1241"/>
                  </a:lnTo>
                  <a:lnTo>
                    <a:pt x="2403" y="1458"/>
                  </a:lnTo>
                  <a:lnTo>
                    <a:pt x="2522" y="1694"/>
                  </a:lnTo>
                  <a:lnTo>
                    <a:pt x="2620" y="1911"/>
                  </a:lnTo>
                  <a:lnTo>
                    <a:pt x="2699" y="2147"/>
                  </a:lnTo>
                  <a:lnTo>
                    <a:pt x="3053" y="2364"/>
                  </a:lnTo>
                  <a:lnTo>
                    <a:pt x="2975" y="2029"/>
                  </a:lnTo>
                  <a:lnTo>
                    <a:pt x="2837" y="1714"/>
                  </a:lnTo>
                  <a:lnTo>
                    <a:pt x="2699" y="1419"/>
                  </a:lnTo>
                  <a:lnTo>
                    <a:pt x="2502" y="1123"/>
                  </a:lnTo>
                  <a:lnTo>
                    <a:pt x="2305" y="847"/>
                  </a:lnTo>
                  <a:lnTo>
                    <a:pt x="2068" y="591"/>
                  </a:lnTo>
                  <a:lnTo>
                    <a:pt x="1832" y="394"/>
                  </a:lnTo>
                  <a:lnTo>
                    <a:pt x="1576" y="217"/>
                  </a:lnTo>
                  <a:lnTo>
                    <a:pt x="1399" y="138"/>
                  </a:lnTo>
                  <a:lnTo>
                    <a:pt x="1261" y="59"/>
                  </a:lnTo>
                  <a:lnTo>
                    <a:pt x="1103" y="20"/>
                  </a:lnTo>
                  <a:lnTo>
                    <a:pt x="9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2"/>
            <p:cNvSpPr/>
            <p:nvPr/>
          </p:nvSpPr>
          <p:spPr>
            <a:xfrm>
              <a:off x="4592000" y="1615025"/>
              <a:ext cx="33500" cy="10850"/>
            </a:xfrm>
            <a:custGeom>
              <a:avLst/>
              <a:gdLst/>
              <a:ahLst/>
              <a:cxnLst/>
              <a:rect l="l" t="t" r="r" b="b"/>
              <a:pathLst>
                <a:path w="1340" h="434" extrusionOk="0">
                  <a:moveTo>
                    <a:pt x="473" y="0"/>
                  </a:moveTo>
                  <a:lnTo>
                    <a:pt x="0" y="276"/>
                  </a:lnTo>
                  <a:lnTo>
                    <a:pt x="118" y="335"/>
                  </a:lnTo>
                  <a:lnTo>
                    <a:pt x="237" y="394"/>
                  </a:lnTo>
                  <a:lnTo>
                    <a:pt x="355" y="414"/>
                  </a:lnTo>
                  <a:lnTo>
                    <a:pt x="473" y="434"/>
                  </a:lnTo>
                  <a:lnTo>
                    <a:pt x="670" y="434"/>
                  </a:lnTo>
                  <a:lnTo>
                    <a:pt x="768" y="394"/>
                  </a:lnTo>
                  <a:lnTo>
                    <a:pt x="867" y="355"/>
                  </a:lnTo>
                  <a:lnTo>
                    <a:pt x="1340" y="79"/>
                  </a:lnTo>
                  <a:lnTo>
                    <a:pt x="1241" y="119"/>
                  </a:lnTo>
                  <a:lnTo>
                    <a:pt x="1143" y="158"/>
                  </a:lnTo>
                  <a:lnTo>
                    <a:pt x="946" y="158"/>
                  </a:lnTo>
                  <a:lnTo>
                    <a:pt x="828" y="138"/>
                  </a:lnTo>
                  <a:lnTo>
                    <a:pt x="709" y="119"/>
                  </a:lnTo>
                  <a:lnTo>
                    <a:pt x="591" y="5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2"/>
            <p:cNvSpPr/>
            <p:nvPr/>
          </p:nvSpPr>
          <p:spPr>
            <a:xfrm>
              <a:off x="4561450" y="1542625"/>
              <a:ext cx="42400" cy="79325"/>
            </a:xfrm>
            <a:custGeom>
              <a:avLst/>
              <a:gdLst/>
              <a:ahLst/>
              <a:cxnLst/>
              <a:rect l="l" t="t" r="r" b="b"/>
              <a:pathLst>
                <a:path w="1696" h="3173" extrusionOk="0">
                  <a:moveTo>
                    <a:pt x="828" y="1"/>
                  </a:moveTo>
                  <a:lnTo>
                    <a:pt x="750" y="40"/>
                  </a:lnTo>
                  <a:lnTo>
                    <a:pt x="742" y="47"/>
                  </a:lnTo>
                  <a:lnTo>
                    <a:pt x="828" y="1"/>
                  </a:lnTo>
                  <a:close/>
                  <a:moveTo>
                    <a:pt x="742" y="47"/>
                  </a:moveTo>
                  <a:lnTo>
                    <a:pt x="356" y="257"/>
                  </a:lnTo>
                  <a:lnTo>
                    <a:pt x="277" y="316"/>
                  </a:lnTo>
                  <a:lnTo>
                    <a:pt x="198" y="395"/>
                  </a:lnTo>
                  <a:lnTo>
                    <a:pt x="139" y="473"/>
                  </a:lnTo>
                  <a:lnTo>
                    <a:pt x="99" y="572"/>
                  </a:lnTo>
                  <a:lnTo>
                    <a:pt x="60" y="670"/>
                  </a:lnTo>
                  <a:lnTo>
                    <a:pt x="21" y="789"/>
                  </a:lnTo>
                  <a:lnTo>
                    <a:pt x="1" y="907"/>
                  </a:lnTo>
                  <a:lnTo>
                    <a:pt x="1" y="1045"/>
                  </a:lnTo>
                  <a:lnTo>
                    <a:pt x="1" y="1202"/>
                  </a:lnTo>
                  <a:lnTo>
                    <a:pt x="21" y="1360"/>
                  </a:lnTo>
                  <a:lnTo>
                    <a:pt x="99" y="1655"/>
                  </a:lnTo>
                  <a:lnTo>
                    <a:pt x="198" y="1970"/>
                  </a:lnTo>
                  <a:lnTo>
                    <a:pt x="356" y="2266"/>
                  </a:lnTo>
                  <a:lnTo>
                    <a:pt x="533" y="2542"/>
                  </a:lnTo>
                  <a:lnTo>
                    <a:pt x="730" y="2778"/>
                  </a:lnTo>
                  <a:lnTo>
                    <a:pt x="966" y="2995"/>
                  </a:lnTo>
                  <a:lnTo>
                    <a:pt x="1084" y="3093"/>
                  </a:lnTo>
                  <a:lnTo>
                    <a:pt x="1222" y="3172"/>
                  </a:lnTo>
                  <a:lnTo>
                    <a:pt x="1695" y="2896"/>
                  </a:lnTo>
                  <a:lnTo>
                    <a:pt x="1557" y="2818"/>
                  </a:lnTo>
                  <a:lnTo>
                    <a:pt x="1439" y="2719"/>
                  </a:lnTo>
                  <a:lnTo>
                    <a:pt x="1203" y="2502"/>
                  </a:lnTo>
                  <a:lnTo>
                    <a:pt x="1006" y="2266"/>
                  </a:lnTo>
                  <a:lnTo>
                    <a:pt x="828" y="1990"/>
                  </a:lnTo>
                  <a:lnTo>
                    <a:pt x="671" y="1695"/>
                  </a:lnTo>
                  <a:lnTo>
                    <a:pt x="553" y="1380"/>
                  </a:lnTo>
                  <a:lnTo>
                    <a:pt x="493" y="1084"/>
                  </a:lnTo>
                  <a:lnTo>
                    <a:pt x="474" y="926"/>
                  </a:lnTo>
                  <a:lnTo>
                    <a:pt x="474" y="789"/>
                  </a:lnTo>
                  <a:lnTo>
                    <a:pt x="474" y="631"/>
                  </a:lnTo>
                  <a:lnTo>
                    <a:pt x="493" y="513"/>
                  </a:lnTo>
                  <a:lnTo>
                    <a:pt x="533" y="395"/>
                  </a:lnTo>
                  <a:lnTo>
                    <a:pt x="572" y="296"/>
                  </a:lnTo>
                  <a:lnTo>
                    <a:pt x="612" y="198"/>
                  </a:lnTo>
                  <a:lnTo>
                    <a:pt x="671" y="119"/>
                  </a:lnTo>
                  <a:lnTo>
                    <a:pt x="742" y="47"/>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2"/>
            <p:cNvSpPr/>
            <p:nvPr/>
          </p:nvSpPr>
          <p:spPr>
            <a:xfrm>
              <a:off x="4564425" y="1529825"/>
              <a:ext cx="76850" cy="65525"/>
            </a:xfrm>
            <a:custGeom>
              <a:avLst/>
              <a:gdLst/>
              <a:ahLst/>
              <a:cxnLst/>
              <a:rect l="l" t="t" r="r" b="b"/>
              <a:pathLst>
                <a:path w="3074" h="2621" extrusionOk="0">
                  <a:moveTo>
                    <a:pt x="104" y="314"/>
                  </a:moveTo>
                  <a:lnTo>
                    <a:pt x="99" y="316"/>
                  </a:lnTo>
                  <a:lnTo>
                    <a:pt x="0" y="375"/>
                  </a:lnTo>
                  <a:lnTo>
                    <a:pt x="104" y="314"/>
                  </a:lnTo>
                  <a:close/>
                  <a:moveTo>
                    <a:pt x="709" y="1"/>
                  </a:moveTo>
                  <a:lnTo>
                    <a:pt x="571" y="40"/>
                  </a:lnTo>
                  <a:lnTo>
                    <a:pt x="473" y="99"/>
                  </a:lnTo>
                  <a:lnTo>
                    <a:pt x="104" y="314"/>
                  </a:lnTo>
                  <a:lnTo>
                    <a:pt x="104" y="314"/>
                  </a:lnTo>
                  <a:lnTo>
                    <a:pt x="237" y="276"/>
                  </a:lnTo>
                  <a:lnTo>
                    <a:pt x="493" y="276"/>
                  </a:lnTo>
                  <a:lnTo>
                    <a:pt x="631" y="296"/>
                  </a:lnTo>
                  <a:lnTo>
                    <a:pt x="788" y="335"/>
                  </a:lnTo>
                  <a:lnTo>
                    <a:pt x="946" y="394"/>
                  </a:lnTo>
                  <a:lnTo>
                    <a:pt x="1103" y="473"/>
                  </a:lnTo>
                  <a:lnTo>
                    <a:pt x="1359" y="651"/>
                  </a:lnTo>
                  <a:lnTo>
                    <a:pt x="1615" y="867"/>
                  </a:lnTo>
                  <a:lnTo>
                    <a:pt x="1832" y="1104"/>
                  </a:lnTo>
                  <a:lnTo>
                    <a:pt x="2049" y="1379"/>
                  </a:lnTo>
                  <a:lnTo>
                    <a:pt x="2226" y="1675"/>
                  </a:lnTo>
                  <a:lnTo>
                    <a:pt x="2384" y="1990"/>
                  </a:lnTo>
                  <a:lnTo>
                    <a:pt x="2502" y="2305"/>
                  </a:lnTo>
                  <a:lnTo>
                    <a:pt x="2600" y="2620"/>
                  </a:lnTo>
                  <a:lnTo>
                    <a:pt x="3073" y="2345"/>
                  </a:lnTo>
                  <a:lnTo>
                    <a:pt x="2975" y="2029"/>
                  </a:lnTo>
                  <a:lnTo>
                    <a:pt x="2856" y="1714"/>
                  </a:lnTo>
                  <a:lnTo>
                    <a:pt x="2699" y="1399"/>
                  </a:lnTo>
                  <a:lnTo>
                    <a:pt x="2522" y="1104"/>
                  </a:lnTo>
                  <a:lnTo>
                    <a:pt x="2305" y="848"/>
                  </a:lnTo>
                  <a:lnTo>
                    <a:pt x="2088" y="591"/>
                  </a:lnTo>
                  <a:lnTo>
                    <a:pt x="1832" y="375"/>
                  </a:lnTo>
                  <a:lnTo>
                    <a:pt x="1576" y="197"/>
                  </a:lnTo>
                  <a:lnTo>
                    <a:pt x="1418" y="119"/>
                  </a:lnTo>
                  <a:lnTo>
                    <a:pt x="1261" y="60"/>
                  </a:lnTo>
                  <a:lnTo>
                    <a:pt x="1103" y="20"/>
                  </a:lnTo>
                  <a:lnTo>
                    <a:pt x="965"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2"/>
            <p:cNvSpPr/>
            <p:nvPr/>
          </p:nvSpPr>
          <p:spPr>
            <a:xfrm>
              <a:off x="4553100" y="1536725"/>
              <a:ext cx="76350" cy="100000"/>
            </a:xfrm>
            <a:custGeom>
              <a:avLst/>
              <a:gdLst/>
              <a:ahLst/>
              <a:cxnLst/>
              <a:rect l="l" t="t" r="r" b="b"/>
              <a:pathLst>
                <a:path w="3054" h="4000" extrusionOk="0">
                  <a:moveTo>
                    <a:pt x="690" y="0"/>
                  </a:moveTo>
                  <a:lnTo>
                    <a:pt x="571" y="40"/>
                  </a:lnTo>
                  <a:lnTo>
                    <a:pt x="453" y="99"/>
                  </a:lnTo>
                  <a:lnTo>
                    <a:pt x="355" y="158"/>
                  </a:lnTo>
                  <a:lnTo>
                    <a:pt x="256" y="256"/>
                  </a:lnTo>
                  <a:lnTo>
                    <a:pt x="177" y="355"/>
                  </a:lnTo>
                  <a:lnTo>
                    <a:pt x="118" y="473"/>
                  </a:lnTo>
                  <a:lnTo>
                    <a:pt x="59" y="611"/>
                  </a:lnTo>
                  <a:lnTo>
                    <a:pt x="20" y="749"/>
                  </a:lnTo>
                  <a:lnTo>
                    <a:pt x="0" y="926"/>
                  </a:lnTo>
                  <a:lnTo>
                    <a:pt x="0" y="1103"/>
                  </a:lnTo>
                  <a:lnTo>
                    <a:pt x="0" y="1281"/>
                  </a:lnTo>
                  <a:lnTo>
                    <a:pt x="20" y="1478"/>
                  </a:lnTo>
                  <a:lnTo>
                    <a:pt x="59" y="1675"/>
                  </a:lnTo>
                  <a:lnTo>
                    <a:pt x="118" y="1872"/>
                  </a:lnTo>
                  <a:lnTo>
                    <a:pt x="177" y="2069"/>
                  </a:lnTo>
                  <a:lnTo>
                    <a:pt x="256" y="2246"/>
                  </a:lnTo>
                  <a:lnTo>
                    <a:pt x="453" y="2620"/>
                  </a:lnTo>
                  <a:lnTo>
                    <a:pt x="670" y="2975"/>
                  </a:lnTo>
                  <a:lnTo>
                    <a:pt x="808" y="3152"/>
                  </a:lnTo>
                  <a:lnTo>
                    <a:pt x="946" y="3290"/>
                  </a:lnTo>
                  <a:lnTo>
                    <a:pt x="1084" y="3447"/>
                  </a:lnTo>
                  <a:lnTo>
                    <a:pt x="1241" y="3566"/>
                  </a:lnTo>
                  <a:lnTo>
                    <a:pt x="1399" y="3684"/>
                  </a:lnTo>
                  <a:lnTo>
                    <a:pt x="1556" y="3782"/>
                  </a:lnTo>
                  <a:lnTo>
                    <a:pt x="1793" y="3901"/>
                  </a:lnTo>
                  <a:lnTo>
                    <a:pt x="2009" y="3979"/>
                  </a:lnTo>
                  <a:lnTo>
                    <a:pt x="2226" y="3999"/>
                  </a:lnTo>
                  <a:lnTo>
                    <a:pt x="2423" y="3979"/>
                  </a:lnTo>
                  <a:lnTo>
                    <a:pt x="2600" y="3940"/>
                  </a:lnTo>
                  <a:lnTo>
                    <a:pt x="2738" y="3841"/>
                  </a:lnTo>
                  <a:lnTo>
                    <a:pt x="2876" y="3704"/>
                  </a:lnTo>
                  <a:lnTo>
                    <a:pt x="2975" y="3546"/>
                  </a:lnTo>
                  <a:lnTo>
                    <a:pt x="2600" y="3329"/>
                  </a:lnTo>
                  <a:lnTo>
                    <a:pt x="2521" y="3428"/>
                  </a:lnTo>
                  <a:lnTo>
                    <a:pt x="2403" y="3487"/>
                  </a:lnTo>
                  <a:lnTo>
                    <a:pt x="2285" y="3546"/>
                  </a:lnTo>
                  <a:lnTo>
                    <a:pt x="2167" y="3566"/>
                  </a:lnTo>
                  <a:lnTo>
                    <a:pt x="2029" y="3566"/>
                  </a:lnTo>
                  <a:lnTo>
                    <a:pt x="1871" y="3546"/>
                  </a:lnTo>
                  <a:lnTo>
                    <a:pt x="1714" y="3487"/>
                  </a:lnTo>
                  <a:lnTo>
                    <a:pt x="1556" y="3408"/>
                  </a:lnTo>
                  <a:lnTo>
                    <a:pt x="1418" y="3329"/>
                  </a:lnTo>
                  <a:lnTo>
                    <a:pt x="1300" y="3231"/>
                  </a:lnTo>
                  <a:lnTo>
                    <a:pt x="1064" y="3014"/>
                  </a:lnTo>
                  <a:lnTo>
                    <a:pt x="867" y="2778"/>
                  </a:lnTo>
                  <a:lnTo>
                    <a:pt x="690" y="2502"/>
                  </a:lnTo>
                  <a:lnTo>
                    <a:pt x="532" y="2206"/>
                  </a:lnTo>
                  <a:lnTo>
                    <a:pt x="433" y="1891"/>
                  </a:lnTo>
                  <a:lnTo>
                    <a:pt x="355" y="1596"/>
                  </a:lnTo>
                  <a:lnTo>
                    <a:pt x="335" y="1438"/>
                  </a:lnTo>
                  <a:lnTo>
                    <a:pt x="335" y="1281"/>
                  </a:lnTo>
                  <a:lnTo>
                    <a:pt x="335" y="1143"/>
                  </a:lnTo>
                  <a:lnTo>
                    <a:pt x="355" y="1025"/>
                  </a:lnTo>
                  <a:lnTo>
                    <a:pt x="394" y="906"/>
                  </a:lnTo>
                  <a:lnTo>
                    <a:pt x="433" y="788"/>
                  </a:lnTo>
                  <a:lnTo>
                    <a:pt x="473" y="709"/>
                  </a:lnTo>
                  <a:lnTo>
                    <a:pt x="532" y="631"/>
                  </a:lnTo>
                  <a:lnTo>
                    <a:pt x="611" y="552"/>
                  </a:lnTo>
                  <a:lnTo>
                    <a:pt x="690" y="493"/>
                  </a:lnTo>
                  <a:lnTo>
                    <a:pt x="768" y="453"/>
                  </a:lnTo>
                  <a:lnTo>
                    <a:pt x="867" y="434"/>
                  </a:lnTo>
                  <a:lnTo>
                    <a:pt x="965" y="414"/>
                  </a:lnTo>
                  <a:lnTo>
                    <a:pt x="1084" y="414"/>
                  </a:lnTo>
                  <a:lnTo>
                    <a:pt x="1202" y="434"/>
                  </a:lnTo>
                  <a:lnTo>
                    <a:pt x="1320" y="473"/>
                  </a:lnTo>
                  <a:lnTo>
                    <a:pt x="1438" y="532"/>
                  </a:lnTo>
                  <a:lnTo>
                    <a:pt x="1556" y="591"/>
                  </a:lnTo>
                  <a:lnTo>
                    <a:pt x="1753" y="709"/>
                  </a:lnTo>
                  <a:lnTo>
                    <a:pt x="1931" y="867"/>
                  </a:lnTo>
                  <a:lnTo>
                    <a:pt x="2108" y="1044"/>
                  </a:lnTo>
                  <a:lnTo>
                    <a:pt x="2246" y="1241"/>
                  </a:lnTo>
                  <a:lnTo>
                    <a:pt x="2403" y="1458"/>
                  </a:lnTo>
                  <a:lnTo>
                    <a:pt x="2521" y="1675"/>
                  </a:lnTo>
                  <a:lnTo>
                    <a:pt x="2620" y="1911"/>
                  </a:lnTo>
                  <a:lnTo>
                    <a:pt x="2699" y="2147"/>
                  </a:lnTo>
                  <a:lnTo>
                    <a:pt x="3053" y="2344"/>
                  </a:lnTo>
                  <a:lnTo>
                    <a:pt x="2955" y="2029"/>
                  </a:lnTo>
                  <a:lnTo>
                    <a:pt x="2837" y="1714"/>
                  </a:lnTo>
                  <a:lnTo>
                    <a:pt x="2679" y="1399"/>
                  </a:lnTo>
                  <a:lnTo>
                    <a:pt x="2502" y="1103"/>
                  </a:lnTo>
                  <a:lnTo>
                    <a:pt x="2285" y="828"/>
                  </a:lnTo>
                  <a:lnTo>
                    <a:pt x="2068" y="591"/>
                  </a:lnTo>
                  <a:lnTo>
                    <a:pt x="1812" y="375"/>
                  </a:lnTo>
                  <a:lnTo>
                    <a:pt x="1556" y="197"/>
                  </a:lnTo>
                  <a:lnTo>
                    <a:pt x="1399" y="118"/>
                  </a:lnTo>
                  <a:lnTo>
                    <a:pt x="1241" y="59"/>
                  </a:lnTo>
                  <a:lnTo>
                    <a:pt x="1103"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2"/>
            <p:cNvSpPr/>
            <p:nvPr/>
          </p:nvSpPr>
          <p:spPr>
            <a:xfrm>
              <a:off x="4674225" y="1571200"/>
              <a:ext cx="33525" cy="10850"/>
            </a:xfrm>
            <a:custGeom>
              <a:avLst/>
              <a:gdLst/>
              <a:ahLst/>
              <a:cxnLst/>
              <a:rect l="l" t="t" r="r" b="b"/>
              <a:pathLst>
                <a:path w="1341" h="434" extrusionOk="0">
                  <a:moveTo>
                    <a:pt x="474" y="0"/>
                  </a:moveTo>
                  <a:lnTo>
                    <a:pt x="1" y="256"/>
                  </a:lnTo>
                  <a:lnTo>
                    <a:pt x="119" y="335"/>
                  </a:lnTo>
                  <a:lnTo>
                    <a:pt x="237" y="374"/>
                  </a:lnTo>
                  <a:lnTo>
                    <a:pt x="355" y="414"/>
                  </a:lnTo>
                  <a:lnTo>
                    <a:pt x="474" y="434"/>
                  </a:lnTo>
                  <a:lnTo>
                    <a:pt x="572" y="434"/>
                  </a:lnTo>
                  <a:lnTo>
                    <a:pt x="690" y="414"/>
                  </a:lnTo>
                  <a:lnTo>
                    <a:pt x="769" y="394"/>
                  </a:lnTo>
                  <a:lnTo>
                    <a:pt x="868" y="355"/>
                  </a:lnTo>
                  <a:lnTo>
                    <a:pt x="1340" y="79"/>
                  </a:lnTo>
                  <a:lnTo>
                    <a:pt x="1340" y="79"/>
                  </a:lnTo>
                  <a:lnTo>
                    <a:pt x="1242" y="118"/>
                  </a:lnTo>
                  <a:lnTo>
                    <a:pt x="1163" y="138"/>
                  </a:lnTo>
                  <a:lnTo>
                    <a:pt x="1045" y="158"/>
                  </a:lnTo>
                  <a:lnTo>
                    <a:pt x="946" y="158"/>
                  </a:lnTo>
                  <a:lnTo>
                    <a:pt x="828" y="138"/>
                  </a:lnTo>
                  <a:lnTo>
                    <a:pt x="710" y="99"/>
                  </a:lnTo>
                  <a:lnTo>
                    <a:pt x="592" y="59"/>
                  </a:lnTo>
                  <a:lnTo>
                    <a:pt x="474"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2"/>
            <p:cNvSpPr/>
            <p:nvPr/>
          </p:nvSpPr>
          <p:spPr>
            <a:xfrm>
              <a:off x="4635325" y="1492400"/>
              <a:ext cx="76350" cy="100475"/>
            </a:xfrm>
            <a:custGeom>
              <a:avLst/>
              <a:gdLst/>
              <a:ahLst/>
              <a:cxnLst/>
              <a:rect l="l" t="t" r="r" b="b"/>
              <a:pathLst>
                <a:path w="3054" h="4019" extrusionOk="0">
                  <a:moveTo>
                    <a:pt x="828" y="0"/>
                  </a:moveTo>
                  <a:lnTo>
                    <a:pt x="690" y="20"/>
                  </a:lnTo>
                  <a:lnTo>
                    <a:pt x="572" y="60"/>
                  </a:lnTo>
                  <a:lnTo>
                    <a:pt x="454" y="99"/>
                  </a:lnTo>
                  <a:lnTo>
                    <a:pt x="355" y="178"/>
                  </a:lnTo>
                  <a:lnTo>
                    <a:pt x="257" y="257"/>
                  </a:lnTo>
                  <a:lnTo>
                    <a:pt x="178" y="355"/>
                  </a:lnTo>
                  <a:lnTo>
                    <a:pt x="119" y="473"/>
                  </a:lnTo>
                  <a:lnTo>
                    <a:pt x="60" y="611"/>
                  </a:lnTo>
                  <a:lnTo>
                    <a:pt x="20" y="769"/>
                  </a:lnTo>
                  <a:lnTo>
                    <a:pt x="1" y="926"/>
                  </a:lnTo>
                  <a:lnTo>
                    <a:pt x="1" y="1104"/>
                  </a:lnTo>
                  <a:lnTo>
                    <a:pt x="1" y="1301"/>
                  </a:lnTo>
                  <a:lnTo>
                    <a:pt x="20" y="1478"/>
                  </a:lnTo>
                  <a:lnTo>
                    <a:pt x="60" y="1675"/>
                  </a:lnTo>
                  <a:lnTo>
                    <a:pt x="119" y="1872"/>
                  </a:lnTo>
                  <a:lnTo>
                    <a:pt x="178" y="2069"/>
                  </a:lnTo>
                  <a:lnTo>
                    <a:pt x="257" y="2266"/>
                  </a:lnTo>
                  <a:lnTo>
                    <a:pt x="454" y="2640"/>
                  </a:lnTo>
                  <a:lnTo>
                    <a:pt x="690" y="2995"/>
                  </a:lnTo>
                  <a:lnTo>
                    <a:pt x="808" y="3152"/>
                  </a:lnTo>
                  <a:lnTo>
                    <a:pt x="946" y="3310"/>
                  </a:lnTo>
                  <a:lnTo>
                    <a:pt x="1084" y="3448"/>
                  </a:lnTo>
                  <a:lnTo>
                    <a:pt x="1242" y="3586"/>
                  </a:lnTo>
                  <a:lnTo>
                    <a:pt x="1399" y="3704"/>
                  </a:lnTo>
                  <a:lnTo>
                    <a:pt x="1557" y="3802"/>
                  </a:lnTo>
                  <a:lnTo>
                    <a:pt x="1793" y="3920"/>
                  </a:lnTo>
                  <a:lnTo>
                    <a:pt x="2010" y="3979"/>
                  </a:lnTo>
                  <a:lnTo>
                    <a:pt x="2227" y="4019"/>
                  </a:lnTo>
                  <a:lnTo>
                    <a:pt x="2424" y="3999"/>
                  </a:lnTo>
                  <a:lnTo>
                    <a:pt x="2601" y="3940"/>
                  </a:lnTo>
                  <a:lnTo>
                    <a:pt x="2758" y="3861"/>
                  </a:lnTo>
                  <a:lnTo>
                    <a:pt x="2877" y="3723"/>
                  </a:lnTo>
                  <a:lnTo>
                    <a:pt x="2995" y="3546"/>
                  </a:lnTo>
                  <a:lnTo>
                    <a:pt x="2601" y="3329"/>
                  </a:lnTo>
                  <a:lnTo>
                    <a:pt x="2522" y="3428"/>
                  </a:lnTo>
                  <a:lnTo>
                    <a:pt x="2424" y="3507"/>
                  </a:lnTo>
                  <a:lnTo>
                    <a:pt x="2305" y="3546"/>
                  </a:lnTo>
                  <a:lnTo>
                    <a:pt x="2168" y="3586"/>
                  </a:lnTo>
                  <a:lnTo>
                    <a:pt x="2030" y="3586"/>
                  </a:lnTo>
                  <a:lnTo>
                    <a:pt x="1872" y="3546"/>
                  </a:lnTo>
                  <a:lnTo>
                    <a:pt x="1714" y="3507"/>
                  </a:lnTo>
                  <a:lnTo>
                    <a:pt x="1557" y="3408"/>
                  </a:lnTo>
                  <a:lnTo>
                    <a:pt x="1419" y="3329"/>
                  </a:lnTo>
                  <a:lnTo>
                    <a:pt x="1301" y="3251"/>
                  </a:lnTo>
                  <a:lnTo>
                    <a:pt x="1084" y="3034"/>
                  </a:lnTo>
                  <a:lnTo>
                    <a:pt x="867" y="2778"/>
                  </a:lnTo>
                  <a:lnTo>
                    <a:pt x="690" y="2502"/>
                  </a:lnTo>
                  <a:lnTo>
                    <a:pt x="533" y="2207"/>
                  </a:lnTo>
                  <a:lnTo>
                    <a:pt x="434" y="1911"/>
                  </a:lnTo>
                  <a:lnTo>
                    <a:pt x="355" y="1596"/>
                  </a:lnTo>
                  <a:lnTo>
                    <a:pt x="336" y="1458"/>
                  </a:lnTo>
                  <a:lnTo>
                    <a:pt x="336" y="1301"/>
                  </a:lnTo>
                  <a:lnTo>
                    <a:pt x="336" y="1163"/>
                  </a:lnTo>
                  <a:lnTo>
                    <a:pt x="355" y="1025"/>
                  </a:lnTo>
                  <a:lnTo>
                    <a:pt x="395" y="907"/>
                  </a:lnTo>
                  <a:lnTo>
                    <a:pt x="434" y="808"/>
                  </a:lnTo>
                  <a:lnTo>
                    <a:pt x="473" y="710"/>
                  </a:lnTo>
                  <a:lnTo>
                    <a:pt x="552" y="631"/>
                  </a:lnTo>
                  <a:lnTo>
                    <a:pt x="611" y="572"/>
                  </a:lnTo>
                  <a:lnTo>
                    <a:pt x="690" y="513"/>
                  </a:lnTo>
                  <a:lnTo>
                    <a:pt x="789" y="473"/>
                  </a:lnTo>
                  <a:lnTo>
                    <a:pt x="867" y="454"/>
                  </a:lnTo>
                  <a:lnTo>
                    <a:pt x="986" y="434"/>
                  </a:lnTo>
                  <a:lnTo>
                    <a:pt x="1084" y="434"/>
                  </a:lnTo>
                  <a:lnTo>
                    <a:pt x="1202" y="454"/>
                  </a:lnTo>
                  <a:lnTo>
                    <a:pt x="1320" y="493"/>
                  </a:lnTo>
                  <a:lnTo>
                    <a:pt x="1439" y="532"/>
                  </a:lnTo>
                  <a:lnTo>
                    <a:pt x="1557" y="591"/>
                  </a:lnTo>
                  <a:lnTo>
                    <a:pt x="1754" y="729"/>
                  </a:lnTo>
                  <a:lnTo>
                    <a:pt x="1931" y="887"/>
                  </a:lnTo>
                  <a:lnTo>
                    <a:pt x="2108" y="1064"/>
                  </a:lnTo>
                  <a:lnTo>
                    <a:pt x="2266" y="1261"/>
                  </a:lnTo>
                  <a:lnTo>
                    <a:pt x="2404" y="1458"/>
                  </a:lnTo>
                  <a:lnTo>
                    <a:pt x="2522" y="1694"/>
                  </a:lnTo>
                  <a:lnTo>
                    <a:pt x="2621" y="1911"/>
                  </a:lnTo>
                  <a:lnTo>
                    <a:pt x="2699" y="2148"/>
                  </a:lnTo>
                  <a:lnTo>
                    <a:pt x="3054" y="2364"/>
                  </a:lnTo>
                  <a:lnTo>
                    <a:pt x="2955" y="2049"/>
                  </a:lnTo>
                  <a:lnTo>
                    <a:pt x="2837" y="1714"/>
                  </a:lnTo>
                  <a:lnTo>
                    <a:pt x="2680" y="1419"/>
                  </a:lnTo>
                  <a:lnTo>
                    <a:pt x="2502" y="1123"/>
                  </a:lnTo>
                  <a:lnTo>
                    <a:pt x="2286" y="847"/>
                  </a:lnTo>
                  <a:lnTo>
                    <a:pt x="2069" y="611"/>
                  </a:lnTo>
                  <a:lnTo>
                    <a:pt x="1813" y="394"/>
                  </a:lnTo>
                  <a:lnTo>
                    <a:pt x="1557" y="217"/>
                  </a:lnTo>
                  <a:lnTo>
                    <a:pt x="1399" y="138"/>
                  </a:lnTo>
                  <a:lnTo>
                    <a:pt x="1242" y="79"/>
                  </a:lnTo>
                  <a:lnTo>
                    <a:pt x="1104"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2"/>
            <p:cNvSpPr/>
            <p:nvPr/>
          </p:nvSpPr>
          <p:spPr>
            <a:xfrm>
              <a:off x="4748100" y="1523425"/>
              <a:ext cx="33525" cy="11350"/>
            </a:xfrm>
            <a:custGeom>
              <a:avLst/>
              <a:gdLst/>
              <a:ahLst/>
              <a:cxnLst/>
              <a:rect l="l" t="t" r="r" b="b"/>
              <a:pathLst>
                <a:path w="1341" h="454" extrusionOk="0">
                  <a:moveTo>
                    <a:pt x="1340" y="79"/>
                  </a:moveTo>
                  <a:lnTo>
                    <a:pt x="1237" y="139"/>
                  </a:lnTo>
                  <a:lnTo>
                    <a:pt x="1237" y="139"/>
                  </a:lnTo>
                  <a:lnTo>
                    <a:pt x="1242" y="138"/>
                  </a:lnTo>
                  <a:lnTo>
                    <a:pt x="1340" y="79"/>
                  </a:lnTo>
                  <a:close/>
                  <a:moveTo>
                    <a:pt x="473" y="0"/>
                  </a:moveTo>
                  <a:lnTo>
                    <a:pt x="1" y="276"/>
                  </a:lnTo>
                  <a:lnTo>
                    <a:pt x="119" y="335"/>
                  </a:lnTo>
                  <a:lnTo>
                    <a:pt x="237" y="394"/>
                  </a:lnTo>
                  <a:lnTo>
                    <a:pt x="355" y="434"/>
                  </a:lnTo>
                  <a:lnTo>
                    <a:pt x="473" y="434"/>
                  </a:lnTo>
                  <a:lnTo>
                    <a:pt x="572" y="453"/>
                  </a:lnTo>
                  <a:lnTo>
                    <a:pt x="670" y="434"/>
                  </a:lnTo>
                  <a:lnTo>
                    <a:pt x="769" y="394"/>
                  </a:lnTo>
                  <a:lnTo>
                    <a:pt x="867" y="355"/>
                  </a:lnTo>
                  <a:lnTo>
                    <a:pt x="1237" y="139"/>
                  </a:lnTo>
                  <a:lnTo>
                    <a:pt x="1237" y="139"/>
                  </a:lnTo>
                  <a:lnTo>
                    <a:pt x="1143" y="158"/>
                  </a:lnTo>
                  <a:lnTo>
                    <a:pt x="1045" y="178"/>
                  </a:lnTo>
                  <a:lnTo>
                    <a:pt x="946" y="158"/>
                  </a:lnTo>
                  <a:lnTo>
                    <a:pt x="828" y="158"/>
                  </a:lnTo>
                  <a:lnTo>
                    <a:pt x="710" y="119"/>
                  </a:lnTo>
                  <a:lnTo>
                    <a:pt x="592" y="7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2"/>
            <p:cNvSpPr/>
            <p:nvPr/>
          </p:nvSpPr>
          <p:spPr>
            <a:xfrm>
              <a:off x="4709200" y="1445125"/>
              <a:ext cx="76350" cy="100000"/>
            </a:xfrm>
            <a:custGeom>
              <a:avLst/>
              <a:gdLst/>
              <a:ahLst/>
              <a:cxnLst/>
              <a:rect l="l" t="t" r="r" b="b"/>
              <a:pathLst>
                <a:path w="3054" h="4000" extrusionOk="0">
                  <a:moveTo>
                    <a:pt x="808" y="0"/>
                  </a:moveTo>
                  <a:lnTo>
                    <a:pt x="690" y="20"/>
                  </a:lnTo>
                  <a:lnTo>
                    <a:pt x="572" y="40"/>
                  </a:lnTo>
                  <a:lnTo>
                    <a:pt x="453" y="99"/>
                  </a:lnTo>
                  <a:lnTo>
                    <a:pt x="355" y="158"/>
                  </a:lnTo>
                  <a:lnTo>
                    <a:pt x="257" y="256"/>
                  </a:lnTo>
                  <a:lnTo>
                    <a:pt x="178" y="355"/>
                  </a:lnTo>
                  <a:lnTo>
                    <a:pt x="119" y="473"/>
                  </a:lnTo>
                  <a:lnTo>
                    <a:pt x="60" y="611"/>
                  </a:lnTo>
                  <a:lnTo>
                    <a:pt x="20" y="749"/>
                  </a:lnTo>
                  <a:lnTo>
                    <a:pt x="0" y="926"/>
                  </a:lnTo>
                  <a:lnTo>
                    <a:pt x="0" y="1104"/>
                  </a:lnTo>
                  <a:lnTo>
                    <a:pt x="0" y="1281"/>
                  </a:lnTo>
                  <a:lnTo>
                    <a:pt x="20" y="1478"/>
                  </a:lnTo>
                  <a:lnTo>
                    <a:pt x="60" y="1675"/>
                  </a:lnTo>
                  <a:lnTo>
                    <a:pt x="119" y="1872"/>
                  </a:lnTo>
                  <a:lnTo>
                    <a:pt x="178" y="2069"/>
                  </a:lnTo>
                  <a:lnTo>
                    <a:pt x="257" y="2266"/>
                  </a:lnTo>
                  <a:lnTo>
                    <a:pt x="453" y="2640"/>
                  </a:lnTo>
                  <a:lnTo>
                    <a:pt x="670" y="2995"/>
                  </a:lnTo>
                  <a:lnTo>
                    <a:pt x="808" y="3152"/>
                  </a:lnTo>
                  <a:lnTo>
                    <a:pt x="946" y="3310"/>
                  </a:lnTo>
                  <a:lnTo>
                    <a:pt x="1084" y="3448"/>
                  </a:lnTo>
                  <a:lnTo>
                    <a:pt x="1241" y="3585"/>
                  </a:lnTo>
                  <a:lnTo>
                    <a:pt x="1379" y="3684"/>
                  </a:lnTo>
                  <a:lnTo>
                    <a:pt x="1557" y="3802"/>
                  </a:lnTo>
                  <a:lnTo>
                    <a:pt x="1793" y="3901"/>
                  </a:lnTo>
                  <a:lnTo>
                    <a:pt x="2010" y="3979"/>
                  </a:lnTo>
                  <a:lnTo>
                    <a:pt x="2226" y="3999"/>
                  </a:lnTo>
                  <a:lnTo>
                    <a:pt x="2423" y="3999"/>
                  </a:lnTo>
                  <a:lnTo>
                    <a:pt x="2601" y="3940"/>
                  </a:lnTo>
                  <a:lnTo>
                    <a:pt x="2738" y="3842"/>
                  </a:lnTo>
                  <a:lnTo>
                    <a:pt x="2876" y="3723"/>
                  </a:lnTo>
                  <a:lnTo>
                    <a:pt x="2975" y="3546"/>
                  </a:lnTo>
                  <a:lnTo>
                    <a:pt x="2601" y="3329"/>
                  </a:lnTo>
                  <a:lnTo>
                    <a:pt x="2522" y="3428"/>
                  </a:lnTo>
                  <a:lnTo>
                    <a:pt x="2404" y="3507"/>
                  </a:lnTo>
                  <a:lnTo>
                    <a:pt x="2285" y="3546"/>
                  </a:lnTo>
                  <a:lnTo>
                    <a:pt x="2167" y="3566"/>
                  </a:lnTo>
                  <a:lnTo>
                    <a:pt x="2029" y="3566"/>
                  </a:lnTo>
                  <a:lnTo>
                    <a:pt x="1872" y="3546"/>
                  </a:lnTo>
                  <a:lnTo>
                    <a:pt x="1714" y="3487"/>
                  </a:lnTo>
                  <a:lnTo>
                    <a:pt x="1557" y="3408"/>
                  </a:lnTo>
                  <a:lnTo>
                    <a:pt x="1419" y="3329"/>
                  </a:lnTo>
                  <a:lnTo>
                    <a:pt x="1301" y="3231"/>
                  </a:lnTo>
                  <a:lnTo>
                    <a:pt x="1064" y="3034"/>
                  </a:lnTo>
                  <a:lnTo>
                    <a:pt x="867" y="2778"/>
                  </a:lnTo>
                  <a:lnTo>
                    <a:pt x="690" y="2502"/>
                  </a:lnTo>
                  <a:lnTo>
                    <a:pt x="532" y="2207"/>
                  </a:lnTo>
                  <a:lnTo>
                    <a:pt x="414" y="1891"/>
                  </a:lnTo>
                  <a:lnTo>
                    <a:pt x="355" y="1596"/>
                  </a:lnTo>
                  <a:lnTo>
                    <a:pt x="335" y="1438"/>
                  </a:lnTo>
                  <a:lnTo>
                    <a:pt x="335" y="1301"/>
                  </a:lnTo>
                  <a:lnTo>
                    <a:pt x="335" y="1163"/>
                  </a:lnTo>
                  <a:lnTo>
                    <a:pt x="355" y="1025"/>
                  </a:lnTo>
                  <a:lnTo>
                    <a:pt x="394" y="907"/>
                  </a:lnTo>
                  <a:lnTo>
                    <a:pt x="434" y="808"/>
                  </a:lnTo>
                  <a:lnTo>
                    <a:pt x="473" y="710"/>
                  </a:lnTo>
                  <a:lnTo>
                    <a:pt x="532" y="631"/>
                  </a:lnTo>
                  <a:lnTo>
                    <a:pt x="611" y="552"/>
                  </a:lnTo>
                  <a:lnTo>
                    <a:pt x="690" y="513"/>
                  </a:lnTo>
                  <a:lnTo>
                    <a:pt x="769" y="473"/>
                  </a:lnTo>
                  <a:lnTo>
                    <a:pt x="867" y="434"/>
                  </a:lnTo>
                  <a:lnTo>
                    <a:pt x="1084" y="434"/>
                  </a:lnTo>
                  <a:lnTo>
                    <a:pt x="1202" y="453"/>
                  </a:lnTo>
                  <a:lnTo>
                    <a:pt x="1320" y="473"/>
                  </a:lnTo>
                  <a:lnTo>
                    <a:pt x="1438" y="532"/>
                  </a:lnTo>
                  <a:lnTo>
                    <a:pt x="1557" y="591"/>
                  </a:lnTo>
                  <a:lnTo>
                    <a:pt x="1754" y="729"/>
                  </a:lnTo>
                  <a:lnTo>
                    <a:pt x="1931" y="867"/>
                  </a:lnTo>
                  <a:lnTo>
                    <a:pt x="2108" y="1044"/>
                  </a:lnTo>
                  <a:lnTo>
                    <a:pt x="2246" y="1241"/>
                  </a:lnTo>
                  <a:lnTo>
                    <a:pt x="2404" y="1458"/>
                  </a:lnTo>
                  <a:lnTo>
                    <a:pt x="2522" y="1675"/>
                  </a:lnTo>
                  <a:lnTo>
                    <a:pt x="2620" y="1911"/>
                  </a:lnTo>
                  <a:lnTo>
                    <a:pt x="2699" y="2148"/>
                  </a:lnTo>
                  <a:lnTo>
                    <a:pt x="3054" y="2345"/>
                  </a:lnTo>
                  <a:lnTo>
                    <a:pt x="3054" y="2345"/>
                  </a:lnTo>
                  <a:lnTo>
                    <a:pt x="2955" y="2029"/>
                  </a:lnTo>
                  <a:lnTo>
                    <a:pt x="2837" y="1714"/>
                  </a:lnTo>
                  <a:lnTo>
                    <a:pt x="2679" y="1399"/>
                  </a:lnTo>
                  <a:lnTo>
                    <a:pt x="2502" y="1123"/>
                  </a:lnTo>
                  <a:lnTo>
                    <a:pt x="2285" y="847"/>
                  </a:lnTo>
                  <a:lnTo>
                    <a:pt x="2069" y="591"/>
                  </a:lnTo>
                  <a:lnTo>
                    <a:pt x="1813" y="375"/>
                  </a:lnTo>
                  <a:lnTo>
                    <a:pt x="1557" y="217"/>
                  </a:lnTo>
                  <a:lnTo>
                    <a:pt x="1399" y="119"/>
                  </a:lnTo>
                  <a:lnTo>
                    <a:pt x="1241" y="60"/>
                  </a:lnTo>
                  <a:lnTo>
                    <a:pt x="1104"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2"/>
            <p:cNvSpPr/>
            <p:nvPr/>
          </p:nvSpPr>
          <p:spPr>
            <a:xfrm>
              <a:off x="4827400" y="1480575"/>
              <a:ext cx="33500" cy="10875"/>
            </a:xfrm>
            <a:custGeom>
              <a:avLst/>
              <a:gdLst/>
              <a:ahLst/>
              <a:cxnLst/>
              <a:rect l="l" t="t" r="r" b="b"/>
              <a:pathLst>
                <a:path w="1340" h="435" extrusionOk="0">
                  <a:moveTo>
                    <a:pt x="473" y="1"/>
                  </a:moveTo>
                  <a:lnTo>
                    <a:pt x="0" y="276"/>
                  </a:lnTo>
                  <a:lnTo>
                    <a:pt x="118" y="336"/>
                  </a:lnTo>
                  <a:lnTo>
                    <a:pt x="256" y="375"/>
                  </a:lnTo>
                  <a:lnTo>
                    <a:pt x="374" y="414"/>
                  </a:lnTo>
                  <a:lnTo>
                    <a:pt x="473" y="434"/>
                  </a:lnTo>
                  <a:lnTo>
                    <a:pt x="591" y="434"/>
                  </a:lnTo>
                  <a:lnTo>
                    <a:pt x="689" y="414"/>
                  </a:lnTo>
                  <a:lnTo>
                    <a:pt x="788" y="395"/>
                  </a:lnTo>
                  <a:lnTo>
                    <a:pt x="867" y="355"/>
                  </a:lnTo>
                  <a:lnTo>
                    <a:pt x="1339" y="79"/>
                  </a:lnTo>
                  <a:lnTo>
                    <a:pt x="1339" y="79"/>
                  </a:lnTo>
                  <a:lnTo>
                    <a:pt x="1261" y="119"/>
                  </a:lnTo>
                  <a:lnTo>
                    <a:pt x="1162" y="139"/>
                  </a:lnTo>
                  <a:lnTo>
                    <a:pt x="1064" y="158"/>
                  </a:lnTo>
                  <a:lnTo>
                    <a:pt x="946" y="158"/>
                  </a:lnTo>
                  <a:lnTo>
                    <a:pt x="847" y="139"/>
                  </a:lnTo>
                  <a:lnTo>
                    <a:pt x="729" y="119"/>
                  </a:lnTo>
                  <a:lnTo>
                    <a:pt x="591" y="60"/>
                  </a:lnTo>
                  <a:lnTo>
                    <a:pt x="473" y="1"/>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2"/>
            <p:cNvSpPr/>
            <p:nvPr/>
          </p:nvSpPr>
          <p:spPr>
            <a:xfrm>
              <a:off x="4788475" y="1401775"/>
              <a:ext cx="76375" cy="100500"/>
            </a:xfrm>
            <a:custGeom>
              <a:avLst/>
              <a:gdLst/>
              <a:ahLst/>
              <a:cxnLst/>
              <a:rect l="l" t="t" r="r" b="b"/>
              <a:pathLst>
                <a:path w="3055" h="4020" extrusionOk="0">
                  <a:moveTo>
                    <a:pt x="828" y="1"/>
                  </a:moveTo>
                  <a:lnTo>
                    <a:pt x="690" y="21"/>
                  </a:lnTo>
                  <a:lnTo>
                    <a:pt x="572" y="60"/>
                  </a:lnTo>
                  <a:lnTo>
                    <a:pt x="454" y="99"/>
                  </a:lnTo>
                  <a:lnTo>
                    <a:pt x="355" y="178"/>
                  </a:lnTo>
                  <a:lnTo>
                    <a:pt x="277" y="257"/>
                  </a:lnTo>
                  <a:lnTo>
                    <a:pt x="198" y="375"/>
                  </a:lnTo>
                  <a:lnTo>
                    <a:pt x="119" y="493"/>
                  </a:lnTo>
                  <a:lnTo>
                    <a:pt x="80" y="612"/>
                  </a:lnTo>
                  <a:lnTo>
                    <a:pt x="40" y="769"/>
                  </a:lnTo>
                  <a:lnTo>
                    <a:pt x="1" y="927"/>
                  </a:lnTo>
                  <a:lnTo>
                    <a:pt x="1" y="1104"/>
                  </a:lnTo>
                  <a:lnTo>
                    <a:pt x="1" y="1301"/>
                  </a:lnTo>
                  <a:lnTo>
                    <a:pt x="40" y="1498"/>
                  </a:lnTo>
                  <a:lnTo>
                    <a:pt x="60" y="1695"/>
                  </a:lnTo>
                  <a:lnTo>
                    <a:pt x="119" y="1872"/>
                  </a:lnTo>
                  <a:lnTo>
                    <a:pt x="178" y="2069"/>
                  </a:lnTo>
                  <a:lnTo>
                    <a:pt x="257" y="2266"/>
                  </a:lnTo>
                  <a:lnTo>
                    <a:pt x="454" y="2641"/>
                  </a:lnTo>
                  <a:lnTo>
                    <a:pt x="690" y="2995"/>
                  </a:lnTo>
                  <a:lnTo>
                    <a:pt x="808" y="3153"/>
                  </a:lnTo>
                  <a:lnTo>
                    <a:pt x="946" y="3310"/>
                  </a:lnTo>
                  <a:lnTo>
                    <a:pt x="1084" y="3448"/>
                  </a:lnTo>
                  <a:lnTo>
                    <a:pt x="1242" y="3586"/>
                  </a:lnTo>
                  <a:lnTo>
                    <a:pt x="1399" y="3704"/>
                  </a:lnTo>
                  <a:lnTo>
                    <a:pt x="1557" y="3803"/>
                  </a:lnTo>
                  <a:lnTo>
                    <a:pt x="1793" y="3921"/>
                  </a:lnTo>
                  <a:lnTo>
                    <a:pt x="2010" y="4000"/>
                  </a:lnTo>
                  <a:lnTo>
                    <a:pt x="2227" y="4019"/>
                  </a:lnTo>
                  <a:lnTo>
                    <a:pt x="2424" y="4000"/>
                  </a:lnTo>
                  <a:lnTo>
                    <a:pt x="2601" y="3941"/>
                  </a:lnTo>
                  <a:lnTo>
                    <a:pt x="2759" y="3862"/>
                  </a:lnTo>
                  <a:lnTo>
                    <a:pt x="2877" y="3724"/>
                  </a:lnTo>
                  <a:lnTo>
                    <a:pt x="2995" y="3566"/>
                  </a:lnTo>
                  <a:lnTo>
                    <a:pt x="2601" y="3330"/>
                  </a:lnTo>
                  <a:lnTo>
                    <a:pt x="2522" y="3428"/>
                  </a:lnTo>
                  <a:lnTo>
                    <a:pt x="2424" y="3507"/>
                  </a:lnTo>
                  <a:lnTo>
                    <a:pt x="2306" y="3566"/>
                  </a:lnTo>
                  <a:lnTo>
                    <a:pt x="2168" y="3586"/>
                  </a:lnTo>
                  <a:lnTo>
                    <a:pt x="2030" y="3586"/>
                  </a:lnTo>
                  <a:lnTo>
                    <a:pt x="1872" y="3566"/>
                  </a:lnTo>
                  <a:lnTo>
                    <a:pt x="1715" y="3507"/>
                  </a:lnTo>
                  <a:lnTo>
                    <a:pt x="1557" y="3428"/>
                  </a:lnTo>
                  <a:lnTo>
                    <a:pt x="1439" y="3350"/>
                  </a:lnTo>
                  <a:lnTo>
                    <a:pt x="1301" y="3251"/>
                  </a:lnTo>
                  <a:lnTo>
                    <a:pt x="1084" y="3035"/>
                  </a:lnTo>
                  <a:lnTo>
                    <a:pt x="868" y="2778"/>
                  </a:lnTo>
                  <a:lnTo>
                    <a:pt x="690" y="2503"/>
                  </a:lnTo>
                  <a:lnTo>
                    <a:pt x="552" y="2207"/>
                  </a:lnTo>
                  <a:lnTo>
                    <a:pt x="434" y="1912"/>
                  </a:lnTo>
                  <a:lnTo>
                    <a:pt x="355" y="1597"/>
                  </a:lnTo>
                  <a:lnTo>
                    <a:pt x="336" y="1459"/>
                  </a:lnTo>
                  <a:lnTo>
                    <a:pt x="336" y="1301"/>
                  </a:lnTo>
                  <a:lnTo>
                    <a:pt x="336" y="1163"/>
                  </a:lnTo>
                  <a:lnTo>
                    <a:pt x="355" y="1045"/>
                  </a:lnTo>
                  <a:lnTo>
                    <a:pt x="395" y="927"/>
                  </a:lnTo>
                  <a:lnTo>
                    <a:pt x="434" y="809"/>
                  </a:lnTo>
                  <a:lnTo>
                    <a:pt x="493" y="710"/>
                  </a:lnTo>
                  <a:lnTo>
                    <a:pt x="552" y="631"/>
                  </a:lnTo>
                  <a:lnTo>
                    <a:pt x="611" y="572"/>
                  </a:lnTo>
                  <a:lnTo>
                    <a:pt x="690" y="513"/>
                  </a:lnTo>
                  <a:lnTo>
                    <a:pt x="789" y="474"/>
                  </a:lnTo>
                  <a:lnTo>
                    <a:pt x="887" y="454"/>
                  </a:lnTo>
                  <a:lnTo>
                    <a:pt x="986" y="434"/>
                  </a:lnTo>
                  <a:lnTo>
                    <a:pt x="1084" y="434"/>
                  </a:lnTo>
                  <a:lnTo>
                    <a:pt x="1202" y="454"/>
                  </a:lnTo>
                  <a:lnTo>
                    <a:pt x="1321" y="493"/>
                  </a:lnTo>
                  <a:lnTo>
                    <a:pt x="1439" y="533"/>
                  </a:lnTo>
                  <a:lnTo>
                    <a:pt x="1557" y="612"/>
                  </a:lnTo>
                  <a:lnTo>
                    <a:pt x="1754" y="730"/>
                  </a:lnTo>
                  <a:lnTo>
                    <a:pt x="1931" y="887"/>
                  </a:lnTo>
                  <a:lnTo>
                    <a:pt x="2109" y="1065"/>
                  </a:lnTo>
                  <a:lnTo>
                    <a:pt x="2266" y="1262"/>
                  </a:lnTo>
                  <a:lnTo>
                    <a:pt x="2404" y="1478"/>
                  </a:lnTo>
                  <a:lnTo>
                    <a:pt x="2522" y="1695"/>
                  </a:lnTo>
                  <a:lnTo>
                    <a:pt x="2621" y="1931"/>
                  </a:lnTo>
                  <a:lnTo>
                    <a:pt x="2700" y="2168"/>
                  </a:lnTo>
                  <a:lnTo>
                    <a:pt x="3054" y="2365"/>
                  </a:lnTo>
                  <a:lnTo>
                    <a:pt x="2975" y="2050"/>
                  </a:lnTo>
                  <a:lnTo>
                    <a:pt x="2837" y="1734"/>
                  </a:lnTo>
                  <a:lnTo>
                    <a:pt x="2680" y="1419"/>
                  </a:lnTo>
                  <a:lnTo>
                    <a:pt x="2503" y="1124"/>
                  </a:lnTo>
                  <a:lnTo>
                    <a:pt x="2306" y="848"/>
                  </a:lnTo>
                  <a:lnTo>
                    <a:pt x="2069" y="612"/>
                  </a:lnTo>
                  <a:lnTo>
                    <a:pt x="1833" y="395"/>
                  </a:lnTo>
                  <a:lnTo>
                    <a:pt x="1557" y="218"/>
                  </a:lnTo>
                  <a:lnTo>
                    <a:pt x="1399" y="139"/>
                  </a:lnTo>
                  <a:lnTo>
                    <a:pt x="1262" y="80"/>
                  </a:lnTo>
                  <a:lnTo>
                    <a:pt x="1104" y="40"/>
                  </a:lnTo>
                  <a:lnTo>
                    <a:pt x="9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2"/>
            <p:cNvSpPr/>
            <p:nvPr/>
          </p:nvSpPr>
          <p:spPr>
            <a:xfrm>
              <a:off x="4904200" y="1437250"/>
              <a:ext cx="33525" cy="11350"/>
            </a:xfrm>
            <a:custGeom>
              <a:avLst/>
              <a:gdLst/>
              <a:ahLst/>
              <a:cxnLst/>
              <a:rect l="l" t="t" r="r" b="b"/>
              <a:pathLst>
                <a:path w="1341" h="454" extrusionOk="0">
                  <a:moveTo>
                    <a:pt x="1340" y="79"/>
                  </a:moveTo>
                  <a:lnTo>
                    <a:pt x="1238" y="139"/>
                  </a:lnTo>
                  <a:lnTo>
                    <a:pt x="1238" y="139"/>
                  </a:lnTo>
                  <a:lnTo>
                    <a:pt x="1242" y="138"/>
                  </a:lnTo>
                  <a:lnTo>
                    <a:pt x="1340" y="79"/>
                  </a:lnTo>
                  <a:close/>
                  <a:moveTo>
                    <a:pt x="474" y="0"/>
                  </a:moveTo>
                  <a:lnTo>
                    <a:pt x="1" y="276"/>
                  </a:lnTo>
                  <a:lnTo>
                    <a:pt x="119" y="355"/>
                  </a:lnTo>
                  <a:lnTo>
                    <a:pt x="237" y="394"/>
                  </a:lnTo>
                  <a:lnTo>
                    <a:pt x="355" y="434"/>
                  </a:lnTo>
                  <a:lnTo>
                    <a:pt x="474" y="434"/>
                  </a:lnTo>
                  <a:lnTo>
                    <a:pt x="572" y="453"/>
                  </a:lnTo>
                  <a:lnTo>
                    <a:pt x="671" y="434"/>
                  </a:lnTo>
                  <a:lnTo>
                    <a:pt x="769" y="414"/>
                  </a:lnTo>
                  <a:lnTo>
                    <a:pt x="868" y="355"/>
                  </a:lnTo>
                  <a:lnTo>
                    <a:pt x="1238" y="139"/>
                  </a:lnTo>
                  <a:lnTo>
                    <a:pt x="1238" y="139"/>
                  </a:lnTo>
                  <a:lnTo>
                    <a:pt x="1143" y="158"/>
                  </a:lnTo>
                  <a:lnTo>
                    <a:pt x="1045" y="178"/>
                  </a:lnTo>
                  <a:lnTo>
                    <a:pt x="946" y="178"/>
                  </a:lnTo>
                  <a:lnTo>
                    <a:pt x="828" y="158"/>
                  </a:lnTo>
                  <a:lnTo>
                    <a:pt x="710" y="118"/>
                  </a:lnTo>
                  <a:lnTo>
                    <a:pt x="592" y="79"/>
                  </a:lnTo>
                  <a:lnTo>
                    <a:pt x="474"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2"/>
            <p:cNvSpPr/>
            <p:nvPr/>
          </p:nvSpPr>
          <p:spPr>
            <a:xfrm>
              <a:off x="4865300" y="1358950"/>
              <a:ext cx="76350" cy="100475"/>
            </a:xfrm>
            <a:custGeom>
              <a:avLst/>
              <a:gdLst/>
              <a:ahLst/>
              <a:cxnLst/>
              <a:rect l="l" t="t" r="r" b="b"/>
              <a:pathLst>
                <a:path w="3054" h="4019" extrusionOk="0">
                  <a:moveTo>
                    <a:pt x="808" y="0"/>
                  </a:moveTo>
                  <a:lnTo>
                    <a:pt x="690" y="20"/>
                  </a:lnTo>
                  <a:lnTo>
                    <a:pt x="572" y="40"/>
                  </a:lnTo>
                  <a:lnTo>
                    <a:pt x="454" y="99"/>
                  </a:lnTo>
                  <a:lnTo>
                    <a:pt x="355" y="158"/>
                  </a:lnTo>
                  <a:lnTo>
                    <a:pt x="257" y="256"/>
                  </a:lnTo>
                  <a:lnTo>
                    <a:pt x="178" y="355"/>
                  </a:lnTo>
                  <a:lnTo>
                    <a:pt x="119" y="473"/>
                  </a:lnTo>
                  <a:lnTo>
                    <a:pt x="60" y="611"/>
                  </a:lnTo>
                  <a:lnTo>
                    <a:pt x="20" y="749"/>
                  </a:lnTo>
                  <a:lnTo>
                    <a:pt x="1" y="926"/>
                  </a:lnTo>
                  <a:lnTo>
                    <a:pt x="1" y="1103"/>
                  </a:lnTo>
                  <a:lnTo>
                    <a:pt x="1" y="1281"/>
                  </a:lnTo>
                  <a:lnTo>
                    <a:pt x="20" y="1478"/>
                  </a:lnTo>
                  <a:lnTo>
                    <a:pt x="60" y="1675"/>
                  </a:lnTo>
                  <a:lnTo>
                    <a:pt x="119" y="1872"/>
                  </a:lnTo>
                  <a:lnTo>
                    <a:pt x="178" y="2069"/>
                  </a:lnTo>
                  <a:lnTo>
                    <a:pt x="257" y="2266"/>
                  </a:lnTo>
                  <a:lnTo>
                    <a:pt x="454" y="2640"/>
                  </a:lnTo>
                  <a:lnTo>
                    <a:pt x="671" y="2994"/>
                  </a:lnTo>
                  <a:lnTo>
                    <a:pt x="808" y="3152"/>
                  </a:lnTo>
                  <a:lnTo>
                    <a:pt x="946" y="3310"/>
                  </a:lnTo>
                  <a:lnTo>
                    <a:pt x="1084" y="3447"/>
                  </a:lnTo>
                  <a:lnTo>
                    <a:pt x="1242" y="3585"/>
                  </a:lnTo>
                  <a:lnTo>
                    <a:pt x="1380" y="3703"/>
                  </a:lnTo>
                  <a:lnTo>
                    <a:pt x="1557" y="3802"/>
                  </a:lnTo>
                  <a:lnTo>
                    <a:pt x="1793" y="3920"/>
                  </a:lnTo>
                  <a:lnTo>
                    <a:pt x="2010" y="3979"/>
                  </a:lnTo>
                  <a:lnTo>
                    <a:pt x="2227" y="4019"/>
                  </a:lnTo>
                  <a:lnTo>
                    <a:pt x="2424" y="3999"/>
                  </a:lnTo>
                  <a:lnTo>
                    <a:pt x="2581" y="3940"/>
                  </a:lnTo>
                  <a:lnTo>
                    <a:pt x="2739" y="3841"/>
                  </a:lnTo>
                  <a:lnTo>
                    <a:pt x="2877" y="3723"/>
                  </a:lnTo>
                  <a:lnTo>
                    <a:pt x="2975" y="3546"/>
                  </a:lnTo>
                  <a:lnTo>
                    <a:pt x="2601" y="3329"/>
                  </a:lnTo>
                  <a:lnTo>
                    <a:pt x="2522" y="3428"/>
                  </a:lnTo>
                  <a:lnTo>
                    <a:pt x="2404" y="3507"/>
                  </a:lnTo>
                  <a:lnTo>
                    <a:pt x="2286" y="3546"/>
                  </a:lnTo>
                  <a:lnTo>
                    <a:pt x="2168" y="3566"/>
                  </a:lnTo>
                  <a:lnTo>
                    <a:pt x="2030" y="3566"/>
                  </a:lnTo>
                  <a:lnTo>
                    <a:pt x="1872" y="3546"/>
                  </a:lnTo>
                  <a:lnTo>
                    <a:pt x="1715" y="3487"/>
                  </a:lnTo>
                  <a:lnTo>
                    <a:pt x="1557" y="3408"/>
                  </a:lnTo>
                  <a:lnTo>
                    <a:pt x="1419" y="3329"/>
                  </a:lnTo>
                  <a:lnTo>
                    <a:pt x="1301" y="3250"/>
                  </a:lnTo>
                  <a:lnTo>
                    <a:pt x="1064" y="3034"/>
                  </a:lnTo>
                  <a:lnTo>
                    <a:pt x="867" y="2778"/>
                  </a:lnTo>
                  <a:lnTo>
                    <a:pt x="690" y="2502"/>
                  </a:lnTo>
                  <a:lnTo>
                    <a:pt x="533" y="2206"/>
                  </a:lnTo>
                  <a:lnTo>
                    <a:pt x="414" y="1891"/>
                  </a:lnTo>
                  <a:lnTo>
                    <a:pt x="355" y="1596"/>
                  </a:lnTo>
                  <a:lnTo>
                    <a:pt x="336" y="1438"/>
                  </a:lnTo>
                  <a:lnTo>
                    <a:pt x="336" y="1300"/>
                  </a:lnTo>
                  <a:lnTo>
                    <a:pt x="336" y="1162"/>
                  </a:lnTo>
                  <a:lnTo>
                    <a:pt x="355" y="1025"/>
                  </a:lnTo>
                  <a:lnTo>
                    <a:pt x="395" y="906"/>
                  </a:lnTo>
                  <a:lnTo>
                    <a:pt x="434" y="808"/>
                  </a:lnTo>
                  <a:lnTo>
                    <a:pt x="474" y="709"/>
                  </a:lnTo>
                  <a:lnTo>
                    <a:pt x="533" y="631"/>
                  </a:lnTo>
                  <a:lnTo>
                    <a:pt x="611" y="552"/>
                  </a:lnTo>
                  <a:lnTo>
                    <a:pt x="690" y="512"/>
                  </a:lnTo>
                  <a:lnTo>
                    <a:pt x="769" y="473"/>
                  </a:lnTo>
                  <a:lnTo>
                    <a:pt x="867" y="434"/>
                  </a:lnTo>
                  <a:lnTo>
                    <a:pt x="1084" y="434"/>
                  </a:lnTo>
                  <a:lnTo>
                    <a:pt x="1202" y="453"/>
                  </a:lnTo>
                  <a:lnTo>
                    <a:pt x="1301" y="473"/>
                  </a:lnTo>
                  <a:lnTo>
                    <a:pt x="1439" y="532"/>
                  </a:lnTo>
                  <a:lnTo>
                    <a:pt x="1557" y="591"/>
                  </a:lnTo>
                  <a:lnTo>
                    <a:pt x="1754" y="729"/>
                  </a:lnTo>
                  <a:lnTo>
                    <a:pt x="1931" y="867"/>
                  </a:lnTo>
                  <a:lnTo>
                    <a:pt x="2108" y="1044"/>
                  </a:lnTo>
                  <a:lnTo>
                    <a:pt x="2246" y="1241"/>
                  </a:lnTo>
                  <a:lnTo>
                    <a:pt x="2384" y="1458"/>
                  </a:lnTo>
                  <a:lnTo>
                    <a:pt x="2522" y="1675"/>
                  </a:lnTo>
                  <a:lnTo>
                    <a:pt x="2621" y="1911"/>
                  </a:lnTo>
                  <a:lnTo>
                    <a:pt x="2699" y="2147"/>
                  </a:lnTo>
                  <a:lnTo>
                    <a:pt x="3054" y="2364"/>
                  </a:lnTo>
                  <a:lnTo>
                    <a:pt x="2956" y="2029"/>
                  </a:lnTo>
                  <a:lnTo>
                    <a:pt x="2837" y="1714"/>
                  </a:lnTo>
                  <a:lnTo>
                    <a:pt x="2680" y="1418"/>
                  </a:lnTo>
                  <a:lnTo>
                    <a:pt x="2502" y="1123"/>
                  </a:lnTo>
                  <a:lnTo>
                    <a:pt x="2286" y="847"/>
                  </a:lnTo>
                  <a:lnTo>
                    <a:pt x="2069" y="591"/>
                  </a:lnTo>
                  <a:lnTo>
                    <a:pt x="1813" y="374"/>
                  </a:lnTo>
                  <a:lnTo>
                    <a:pt x="1557" y="217"/>
                  </a:lnTo>
                  <a:lnTo>
                    <a:pt x="1399" y="118"/>
                  </a:lnTo>
                  <a:lnTo>
                    <a:pt x="1242" y="59"/>
                  </a:lnTo>
                  <a:lnTo>
                    <a:pt x="1104"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2"/>
            <p:cNvSpPr/>
            <p:nvPr/>
          </p:nvSpPr>
          <p:spPr>
            <a:xfrm>
              <a:off x="4264025" y="1711050"/>
              <a:ext cx="1138075" cy="382175"/>
            </a:xfrm>
            <a:custGeom>
              <a:avLst/>
              <a:gdLst/>
              <a:ahLst/>
              <a:cxnLst/>
              <a:rect l="l" t="t" r="r" b="b"/>
              <a:pathLst>
                <a:path w="45523" h="15287" extrusionOk="0">
                  <a:moveTo>
                    <a:pt x="45464" y="0"/>
                  </a:moveTo>
                  <a:lnTo>
                    <a:pt x="45247" y="40"/>
                  </a:lnTo>
                  <a:lnTo>
                    <a:pt x="45089" y="79"/>
                  </a:lnTo>
                  <a:lnTo>
                    <a:pt x="44912" y="138"/>
                  </a:lnTo>
                  <a:lnTo>
                    <a:pt x="44676" y="257"/>
                  </a:lnTo>
                  <a:lnTo>
                    <a:pt x="44420" y="394"/>
                  </a:lnTo>
                  <a:lnTo>
                    <a:pt x="23264" y="12686"/>
                  </a:lnTo>
                  <a:lnTo>
                    <a:pt x="22968" y="12844"/>
                  </a:lnTo>
                  <a:lnTo>
                    <a:pt x="22673" y="12962"/>
                  </a:lnTo>
                  <a:lnTo>
                    <a:pt x="22338" y="13080"/>
                  </a:lnTo>
                  <a:lnTo>
                    <a:pt x="22003" y="13179"/>
                  </a:lnTo>
                  <a:lnTo>
                    <a:pt x="21649" y="13238"/>
                  </a:lnTo>
                  <a:lnTo>
                    <a:pt x="21294" y="13297"/>
                  </a:lnTo>
                  <a:lnTo>
                    <a:pt x="20939" y="13316"/>
                  </a:lnTo>
                  <a:lnTo>
                    <a:pt x="20565" y="13336"/>
                  </a:lnTo>
                  <a:lnTo>
                    <a:pt x="20211" y="13316"/>
                  </a:lnTo>
                  <a:lnTo>
                    <a:pt x="19836" y="13297"/>
                  </a:lnTo>
                  <a:lnTo>
                    <a:pt x="19482" y="13238"/>
                  </a:lnTo>
                  <a:lnTo>
                    <a:pt x="19127" y="13179"/>
                  </a:lnTo>
                  <a:lnTo>
                    <a:pt x="18792" y="13080"/>
                  </a:lnTo>
                  <a:lnTo>
                    <a:pt x="18477" y="12962"/>
                  </a:lnTo>
                  <a:lnTo>
                    <a:pt x="18162" y="12844"/>
                  </a:lnTo>
                  <a:lnTo>
                    <a:pt x="17867" y="12686"/>
                  </a:lnTo>
                  <a:lnTo>
                    <a:pt x="847" y="2975"/>
                  </a:lnTo>
                  <a:lnTo>
                    <a:pt x="0" y="3546"/>
                  </a:lnTo>
                  <a:lnTo>
                    <a:pt x="0" y="4314"/>
                  </a:lnTo>
                  <a:lnTo>
                    <a:pt x="17867" y="14636"/>
                  </a:lnTo>
                  <a:lnTo>
                    <a:pt x="18162" y="14794"/>
                  </a:lnTo>
                  <a:lnTo>
                    <a:pt x="18457" y="14912"/>
                  </a:lnTo>
                  <a:lnTo>
                    <a:pt x="18792" y="15030"/>
                  </a:lnTo>
                  <a:lnTo>
                    <a:pt x="19127" y="15129"/>
                  </a:lnTo>
                  <a:lnTo>
                    <a:pt x="19482" y="15188"/>
                  </a:lnTo>
                  <a:lnTo>
                    <a:pt x="19836" y="15247"/>
                  </a:lnTo>
                  <a:lnTo>
                    <a:pt x="20191" y="15267"/>
                  </a:lnTo>
                  <a:lnTo>
                    <a:pt x="20565" y="15286"/>
                  </a:lnTo>
                  <a:lnTo>
                    <a:pt x="20920" y="15267"/>
                  </a:lnTo>
                  <a:lnTo>
                    <a:pt x="21294" y="15247"/>
                  </a:lnTo>
                  <a:lnTo>
                    <a:pt x="21649" y="15188"/>
                  </a:lnTo>
                  <a:lnTo>
                    <a:pt x="22003" y="15129"/>
                  </a:lnTo>
                  <a:lnTo>
                    <a:pt x="22338" y="15030"/>
                  </a:lnTo>
                  <a:lnTo>
                    <a:pt x="22653" y="14912"/>
                  </a:lnTo>
                  <a:lnTo>
                    <a:pt x="22968" y="14794"/>
                  </a:lnTo>
                  <a:lnTo>
                    <a:pt x="23264" y="14636"/>
                  </a:lnTo>
                  <a:lnTo>
                    <a:pt x="44420" y="2345"/>
                  </a:lnTo>
                  <a:lnTo>
                    <a:pt x="44676" y="2167"/>
                  </a:lnTo>
                  <a:lnTo>
                    <a:pt x="44892" y="1990"/>
                  </a:lnTo>
                  <a:lnTo>
                    <a:pt x="45089" y="1813"/>
                  </a:lnTo>
                  <a:lnTo>
                    <a:pt x="45247" y="1616"/>
                  </a:lnTo>
                  <a:lnTo>
                    <a:pt x="45365" y="1419"/>
                  </a:lnTo>
                  <a:lnTo>
                    <a:pt x="45444" y="1202"/>
                  </a:lnTo>
                  <a:lnTo>
                    <a:pt x="45503" y="1005"/>
                  </a:lnTo>
                  <a:lnTo>
                    <a:pt x="45523" y="788"/>
                  </a:lnTo>
                  <a:lnTo>
                    <a:pt x="45523"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2"/>
            <p:cNvSpPr/>
            <p:nvPr/>
          </p:nvSpPr>
          <p:spPr>
            <a:xfrm>
              <a:off x="4264025" y="1414100"/>
              <a:ext cx="1138075" cy="659425"/>
            </a:xfrm>
            <a:custGeom>
              <a:avLst/>
              <a:gdLst/>
              <a:ahLst/>
              <a:cxnLst/>
              <a:rect l="l" t="t" r="r" b="b"/>
              <a:pathLst>
                <a:path w="45523" h="26377" extrusionOk="0">
                  <a:moveTo>
                    <a:pt x="26534" y="0"/>
                  </a:moveTo>
                  <a:lnTo>
                    <a:pt x="2206" y="13927"/>
                  </a:lnTo>
                  <a:lnTo>
                    <a:pt x="0" y="15424"/>
                  </a:lnTo>
                  <a:lnTo>
                    <a:pt x="17867" y="25726"/>
                  </a:lnTo>
                  <a:lnTo>
                    <a:pt x="18162" y="25884"/>
                  </a:lnTo>
                  <a:lnTo>
                    <a:pt x="18477" y="26022"/>
                  </a:lnTo>
                  <a:lnTo>
                    <a:pt x="18792" y="26120"/>
                  </a:lnTo>
                  <a:lnTo>
                    <a:pt x="19127" y="26219"/>
                  </a:lnTo>
                  <a:lnTo>
                    <a:pt x="19482" y="26278"/>
                  </a:lnTo>
                  <a:lnTo>
                    <a:pt x="19836" y="26337"/>
                  </a:lnTo>
                  <a:lnTo>
                    <a:pt x="20211" y="26376"/>
                  </a:lnTo>
                  <a:lnTo>
                    <a:pt x="20939" y="26376"/>
                  </a:lnTo>
                  <a:lnTo>
                    <a:pt x="21294" y="26337"/>
                  </a:lnTo>
                  <a:lnTo>
                    <a:pt x="21649" y="26278"/>
                  </a:lnTo>
                  <a:lnTo>
                    <a:pt x="22003" y="26219"/>
                  </a:lnTo>
                  <a:lnTo>
                    <a:pt x="22338" y="26120"/>
                  </a:lnTo>
                  <a:lnTo>
                    <a:pt x="22673" y="26022"/>
                  </a:lnTo>
                  <a:lnTo>
                    <a:pt x="22968" y="25884"/>
                  </a:lnTo>
                  <a:lnTo>
                    <a:pt x="23264" y="25726"/>
                  </a:lnTo>
                  <a:lnTo>
                    <a:pt x="44420" y="13435"/>
                  </a:lnTo>
                  <a:lnTo>
                    <a:pt x="44676" y="13257"/>
                  </a:lnTo>
                  <a:lnTo>
                    <a:pt x="44912" y="13080"/>
                  </a:lnTo>
                  <a:lnTo>
                    <a:pt x="45109" y="12903"/>
                  </a:lnTo>
                  <a:lnTo>
                    <a:pt x="45247" y="12706"/>
                  </a:lnTo>
                  <a:lnTo>
                    <a:pt x="45385" y="12509"/>
                  </a:lnTo>
                  <a:lnTo>
                    <a:pt x="45464" y="12292"/>
                  </a:lnTo>
                  <a:lnTo>
                    <a:pt x="45523" y="12075"/>
                  </a:lnTo>
                  <a:lnTo>
                    <a:pt x="45523" y="11878"/>
                  </a:lnTo>
                  <a:lnTo>
                    <a:pt x="45503" y="11662"/>
                  </a:lnTo>
                  <a:lnTo>
                    <a:pt x="45464" y="11445"/>
                  </a:lnTo>
                  <a:lnTo>
                    <a:pt x="45365" y="11248"/>
                  </a:lnTo>
                  <a:lnTo>
                    <a:pt x="45247" y="11051"/>
                  </a:lnTo>
                  <a:lnTo>
                    <a:pt x="45089" y="10854"/>
                  </a:lnTo>
                  <a:lnTo>
                    <a:pt x="44892" y="10657"/>
                  </a:lnTo>
                  <a:lnTo>
                    <a:pt x="44676" y="10480"/>
                  </a:lnTo>
                  <a:lnTo>
                    <a:pt x="44400" y="10303"/>
                  </a:lnTo>
                  <a:lnTo>
                    <a:pt x="26534" y="0"/>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2"/>
            <p:cNvSpPr/>
            <p:nvPr/>
          </p:nvSpPr>
          <p:spPr>
            <a:xfrm>
              <a:off x="4264025" y="1687400"/>
              <a:ext cx="1138075" cy="382175"/>
            </a:xfrm>
            <a:custGeom>
              <a:avLst/>
              <a:gdLst/>
              <a:ahLst/>
              <a:cxnLst/>
              <a:rect l="l" t="t" r="r" b="b"/>
              <a:pathLst>
                <a:path w="45523" h="15287" extrusionOk="0">
                  <a:moveTo>
                    <a:pt x="45464" y="1"/>
                  </a:moveTo>
                  <a:lnTo>
                    <a:pt x="45247" y="40"/>
                  </a:lnTo>
                  <a:lnTo>
                    <a:pt x="45089" y="80"/>
                  </a:lnTo>
                  <a:lnTo>
                    <a:pt x="44912" y="159"/>
                  </a:lnTo>
                  <a:lnTo>
                    <a:pt x="44676" y="257"/>
                  </a:lnTo>
                  <a:lnTo>
                    <a:pt x="44420" y="395"/>
                  </a:lnTo>
                  <a:lnTo>
                    <a:pt x="23264" y="12706"/>
                  </a:lnTo>
                  <a:lnTo>
                    <a:pt x="22968" y="12844"/>
                  </a:lnTo>
                  <a:lnTo>
                    <a:pt x="22673" y="12982"/>
                  </a:lnTo>
                  <a:lnTo>
                    <a:pt x="22338" y="13100"/>
                  </a:lnTo>
                  <a:lnTo>
                    <a:pt x="22003" y="13179"/>
                  </a:lnTo>
                  <a:lnTo>
                    <a:pt x="21649" y="13258"/>
                  </a:lnTo>
                  <a:lnTo>
                    <a:pt x="21294" y="13297"/>
                  </a:lnTo>
                  <a:lnTo>
                    <a:pt x="20939" y="13337"/>
                  </a:lnTo>
                  <a:lnTo>
                    <a:pt x="20211" y="13337"/>
                  </a:lnTo>
                  <a:lnTo>
                    <a:pt x="19836" y="13297"/>
                  </a:lnTo>
                  <a:lnTo>
                    <a:pt x="19482" y="13258"/>
                  </a:lnTo>
                  <a:lnTo>
                    <a:pt x="19127" y="13179"/>
                  </a:lnTo>
                  <a:lnTo>
                    <a:pt x="18792" y="13100"/>
                  </a:lnTo>
                  <a:lnTo>
                    <a:pt x="18477" y="12982"/>
                  </a:lnTo>
                  <a:lnTo>
                    <a:pt x="18162" y="12844"/>
                  </a:lnTo>
                  <a:lnTo>
                    <a:pt x="17867" y="12706"/>
                  </a:lnTo>
                  <a:lnTo>
                    <a:pt x="847" y="2995"/>
                  </a:lnTo>
                  <a:lnTo>
                    <a:pt x="0" y="3547"/>
                  </a:lnTo>
                  <a:lnTo>
                    <a:pt x="0" y="4335"/>
                  </a:lnTo>
                  <a:lnTo>
                    <a:pt x="17867" y="14656"/>
                  </a:lnTo>
                  <a:lnTo>
                    <a:pt x="18162" y="14794"/>
                  </a:lnTo>
                  <a:lnTo>
                    <a:pt x="18457" y="14932"/>
                  </a:lnTo>
                  <a:lnTo>
                    <a:pt x="18792" y="15050"/>
                  </a:lnTo>
                  <a:lnTo>
                    <a:pt x="19127" y="15129"/>
                  </a:lnTo>
                  <a:lnTo>
                    <a:pt x="19482" y="15208"/>
                  </a:lnTo>
                  <a:lnTo>
                    <a:pt x="19836" y="15247"/>
                  </a:lnTo>
                  <a:lnTo>
                    <a:pt x="20191" y="15287"/>
                  </a:lnTo>
                  <a:lnTo>
                    <a:pt x="20920" y="15287"/>
                  </a:lnTo>
                  <a:lnTo>
                    <a:pt x="21294" y="15247"/>
                  </a:lnTo>
                  <a:lnTo>
                    <a:pt x="21649" y="15208"/>
                  </a:lnTo>
                  <a:lnTo>
                    <a:pt x="22003" y="15129"/>
                  </a:lnTo>
                  <a:lnTo>
                    <a:pt x="22338" y="15050"/>
                  </a:lnTo>
                  <a:lnTo>
                    <a:pt x="22653" y="14932"/>
                  </a:lnTo>
                  <a:lnTo>
                    <a:pt x="22968" y="14794"/>
                  </a:lnTo>
                  <a:lnTo>
                    <a:pt x="23264" y="14656"/>
                  </a:lnTo>
                  <a:lnTo>
                    <a:pt x="44420" y="2345"/>
                  </a:lnTo>
                  <a:lnTo>
                    <a:pt x="44676" y="2187"/>
                  </a:lnTo>
                  <a:lnTo>
                    <a:pt x="44892" y="2010"/>
                  </a:lnTo>
                  <a:lnTo>
                    <a:pt x="45089" y="1813"/>
                  </a:lnTo>
                  <a:lnTo>
                    <a:pt x="45247" y="1616"/>
                  </a:lnTo>
                  <a:lnTo>
                    <a:pt x="45365" y="1419"/>
                  </a:lnTo>
                  <a:lnTo>
                    <a:pt x="45444" y="1222"/>
                  </a:lnTo>
                  <a:lnTo>
                    <a:pt x="45503" y="1006"/>
                  </a:lnTo>
                  <a:lnTo>
                    <a:pt x="45523" y="809"/>
                  </a:lnTo>
                  <a:lnTo>
                    <a:pt x="45523"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2"/>
            <p:cNvSpPr/>
            <p:nvPr/>
          </p:nvSpPr>
          <p:spPr>
            <a:xfrm>
              <a:off x="4264025" y="1390450"/>
              <a:ext cx="1138075" cy="659925"/>
            </a:xfrm>
            <a:custGeom>
              <a:avLst/>
              <a:gdLst/>
              <a:ahLst/>
              <a:cxnLst/>
              <a:rect l="l" t="t" r="r" b="b"/>
              <a:pathLst>
                <a:path w="45523" h="26397" extrusionOk="0">
                  <a:moveTo>
                    <a:pt x="26534" y="1"/>
                  </a:moveTo>
                  <a:lnTo>
                    <a:pt x="2206" y="13947"/>
                  </a:lnTo>
                  <a:lnTo>
                    <a:pt x="0" y="15425"/>
                  </a:lnTo>
                  <a:lnTo>
                    <a:pt x="17867" y="25747"/>
                  </a:lnTo>
                  <a:lnTo>
                    <a:pt x="18162" y="25904"/>
                  </a:lnTo>
                  <a:lnTo>
                    <a:pt x="18477" y="26022"/>
                  </a:lnTo>
                  <a:lnTo>
                    <a:pt x="18792" y="26140"/>
                  </a:lnTo>
                  <a:lnTo>
                    <a:pt x="19127" y="26219"/>
                  </a:lnTo>
                  <a:lnTo>
                    <a:pt x="19482" y="26298"/>
                  </a:lnTo>
                  <a:lnTo>
                    <a:pt x="19836" y="26357"/>
                  </a:lnTo>
                  <a:lnTo>
                    <a:pt x="20211" y="26377"/>
                  </a:lnTo>
                  <a:lnTo>
                    <a:pt x="20565" y="26397"/>
                  </a:lnTo>
                  <a:lnTo>
                    <a:pt x="20939" y="26377"/>
                  </a:lnTo>
                  <a:lnTo>
                    <a:pt x="21294" y="26357"/>
                  </a:lnTo>
                  <a:lnTo>
                    <a:pt x="21649" y="26298"/>
                  </a:lnTo>
                  <a:lnTo>
                    <a:pt x="22003" y="26219"/>
                  </a:lnTo>
                  <a:lnTo>
                    <a:pt x="22338" y="26140"/>
                  </a:lnTo>
                  <a:lnTo>
                    <a:pt x="22673" y="26022"/>
                  </a:lnTo>
                  <a:lnTo>
                    <a:pt x="22968" y="25904"/>
                  </a:lnTo>
                  <a:lnTo>
                    <a:pt x="23264" y="25747"/>
                  </a:lnTo>
                  <a:lnTo>
                    <a:pt x="44420" y="13455"/>
                  </a:lnTo>
                  <a:lnTo>
                    <a:pt x="44676" y="13278"/>
                  </a:lnTo>
                  <a:lnTo>
                    <a:pt x="44912" y="13100"/>
                  </a:lnTo>
                  <a:lnTo>
                    <a:pt x="45109" y="12903"/>
                  </a:lnTo>
                  <a:lnTo>
                    <a:pt x="45247" y="12706"/>
                  </a:lnTo>
                  <a:lnTo>
                    <a:pt x="45385" y="12509"/>
                  </a:lnTo>
                  <a:lnTo>
                    <a:pt x="45464" y="12312"/>
                  </a:lnTo>
                  <a:lnTo>
                    <a:pt x="45523" y="12096"/>
                  </a:lnTo>
                  <a:lnTo>
                    <a:pt x="45523" y="11879"/>
                  </a:lnTo>
                  <a:lnTo>
                    <a:pt x="45503" y="11682"/>
                  </a:lnTo>
                  <a:lnTo>
                    <a:pt x="45464" y="11465"/>
                  </a:lnTo>
                  <a:lnTo>
                    <a:pt x="45365" y="11249"/>
                  </a:lnTo>
                  <a:lnTo>
                    <a:pt x="45247" y="11052"/>
                  </a:lnTo>
                  <a:lnTo>
                    <a:pt x="45089" y="10855"/>
                  </a:lnTo>
                  <a:lnTo>
                    <a:pt x="44892" y="10677"/>
                  </a:lnTo>
                  <a:lnTo>
                    <a:pt x="44676" y="10500"/>
                  </a:lnTo>
                  <a:lnTo>
                    <a:pt x="44400" y="10323"/>
                  </a:lnTo>
                  <a:lnTo>
                    <a:pt x="2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2"/>
            <p:cNvSpPr/>
            <p:nvPr/>
          </p:nvSpPr>
          <p:spPr>
            <a:xfrm>
              <a:off x="4308350" y="1371750"/>
              <a:ext cx="1061250" cy="616075"/>
            </a:xfrm>
            <a:custGeom>
              <a:avLst/>
              <a:gdLst/>
              <a:ahLst/>
              <a:cxnLst/>
              <a:rect l="l" t="t" r="r" b="b"/>
              <a:pathLst>
                <a:path w="42450" h="24643" extrusionOk="0">
                  <a:moveTo>
                    <a:pt x="25411" y="0"/>
                  </a:moveTo>
                  <a:lnTo>
                    <a:pt x="0" y="14715"/>
                  </a:lnTo>
                  <a:lnTo>
                    <a:pt x="16094" y="24013"/>
                  </a:lnTo>
                  <a:lnTo>
                    <a:pt x="16369" y="24170"/>
                  </a:lnTo>
                  <a:lnTo>
                    <a:pt x="16665" y="24288"/>
                  </a:lnTo>
                  <a:lnTo>
                    <a:pt x="16980" y="24387"/>
                  </a:lnTo>
                  <a:lnTo>
                    <a:pt x="17295" y="24485"/>
                  </a:lnTo>
                  <a:lnTo>
                    <a:pt x="17630" y="24544"/>
                  </a:lnTo>
                  <a:lnTo>
                    <a:pt x="17965" y="24603"/>
                  </a:lnTo>
                  <a:lnTo>
                    <a:pt x="18319" y="24623"/>
                  </a:lnTo>
                  <a:lnTo>
                    <a:pt x="18674" y="24643"/>
                  </a:lnTo>
                  <a:lnTo>
                    <a:pt x="19009" y="24623"/>
                  </a:lnTo>
                  <a:lnTo>
                    <a:pt x="19363" y="24603"/>
                  </a:lnTo>
                  <a:lnTo>
                    <a:pt x="19698" y="24544"/>
                  </a:lnTo>
                  <a:lnTo>
                    <a:pt x="20033" y="24485"/>
                  </a:lnTo>
                  <a:lnTo>
                    <a:pt x="20348" y="24387"/>
                  </a:lnTo>
                  <a:lnTo>
                    <a:pt x="20664" y="24288"/>
                  </a:lnTo>
                  <a:lnTo>
                    <a:pt x="20959" y="24170"/>
                  </a:lnTo>
                  <a:lnTo>
                    <a:pt x="21235" y="24013"/>
                  </a:lnTo>
                  <a:lnTo>
                    <a:pt x="41406" y="12292"/>
                  </a:lnTo>
                  <a:lnTo>
                    <a:pt x="41642" y="12135"/>
                  </a:lnTo>
                  <a:lnTo>
                    <a:pt x="41859" y="11977"/>
                  </a:lnTo>
                  <a:lnTo>
                    <a:pt x="42036" y="11780"/>
                  </a:lnTo>
                  <a:lnTo>
                    <a:pt x="42194" y="11603"/>
                  </a:lnTo>
                  <a:lnTo>
                    <a:pt x="42312" y="11406"/>
                  </a:lnTo>
                  <a:lnTo>
                    <a:pt x="42391" y="11209"/>
                  </a:lnTo>
                  <a:lnTo>
                    <a:pt x="42430" y="11012"/>
                  </a:lnTo>
                  <a:lnTo>
                    <a:pt x="42450" y="10815"/>
                  </a:lnTo>
                  <a:lnTo>
                    <a:pt x="42430" y="10618"/>
                  </a:lnTo>
                  <a:lnTo>
                    <a:pt x="42391" y="10401"/>
                  </a:lnTo>
                  <a:lnTo>
                    <a:pt x="42312" y="10204"/>
                  </a:lnTo>
                  <a:lnTo>
                    <a:pt x="42194" y="10027"/>
                  </a:lnTo>
                  <a:lnTo>
                    <a:pt x="42036" y="9830"/>
                  </a:lnTo>
                  <a:lnTo>
                    <a:pt x="41859" y="9653"/>
                  </a:lnTo>
                  <a:lnTo>
                    <a:pt x="41642" y="9475"/>
                  </a:lnTo>
                  <a:lnTo>
                    <a:pt x="41386" y="9318"/>
                  </a:lnTo>
                  <a:lnTo>
                    <a:pt x="254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2"/>
            <p:cNvSpPr/>
            <p:nvPr/>
          </p:nvSpPr>
          <p:spPr>
            <a:xfrm>
              <a:off x="4308350" y="1642100"/>
              <a:ext cx="1061250" cy="392025"/>
            </a:xfrm>
            <a:custGeom>
              <a:avLst/>
              <a:gdLst/>
              <a:ahLst/>
              <a:cxnLst/>
              <a:rect l="l" t="t" r="r" b="b"/>
              <a:pathLst>
                <a:path w="42450" h="15681" extrusionOk="0">
                  <a:moveTo>
                    <a:pt x="42450" y="1"/>
                  </a:moveTo>
                  <a:lnTo>
                    <a:pt x="42430" y="198"/>
                  </a:lnTo>
                  <a:lnTo>
                    <a:pt x="42391" y="414"/>
                  </a:lnTo>
                  <a:lnTo>
                    <a:pt x="42312" y="592"/>
                  </a:lnTo>
                  <a:lnTo>
                    <a:pt x="42194" y="789"/>
                  </a:lnTo>
                  <a:lnTo>
                    <a:pt x="42036" y="986"/>
                  </a:lnTo>
                  <a:lnTo>
                    <a:pt x="41859" y="1163"/>
                  </a:lnTo>
                  <a:lnTo>
                    <a:pt x="41642" y="1321"/>
                  </a:lnTo>
                  <a:lnTo>
                    <a:pt x="41406" y="1478"/>
                  </a:lnTo>
                  <a:lnTo>
                    <a:pt x="21235" y="13199"/>
                  </a:lnTo>
                  <a:lnTo>
                    <a:pt x="20959" y="13356"/>
                  </a:lnTo>
                  <a:lnTo>
                    <a:pt x="20664" y="13474"/>
                  </a:lnTo>
                  <a:lnTo>
                    <a:pt x="20348" y="13573"/>
                  </a:lnTo>
                  <a:lnTo>
                    <a:pt x="20033" y="13671"/>
                  </a:lnTo>
                  <a:lnTo>
                    <a:pt x="19698" y="13730"/>
                  </a:lnTo>
                  <a:lnTo>
                    <a:pt x="19363" y="13789"/>
                  </a:lnTo>
                  <a:lnTo>
                    <a:pt x="19009" y="13809"/>
                  </a:lnTo>
                  <a:lnTo>
                    <a:pt x="18674" y="13829"/>
                  </a:lnTo>
                  <a:lnTo>
                    <a:pt x="18319" y="13809"/>
                  </a:lnTo>
                  <a:lnTo>
                    <a:pt x="17965" y="13789"/>
                  </a:lnTo>
                  <a:lnTo>
                    <a:pt x="17630" y="13730"/>
                  </a:lnTo>
                  <a:lnTo>
                    <a:pt x="17295" y="13671"/>
                  </a:lnTo>
                  <a:lnTo>
                    <a:pt x="16980" y="13573"/>
                  </a:lnTo>
                  <a:lnTo>
                    <a:pt x="16665" y="13474"/>
                  </a:lnTo>
                  <a:lnTo>
                    <a:pt x="16369" y="13356"/>
                  </a:lnTo>
                  <a:lnTo>
                    <a:pt x="16094" y="13199"/>
                  </a:lnTo>
                  <a:lnTo>
                    <a:pt x="0" y="3901"/>
                  </a:lnTo>
                  <a:lnTo>
                    <a:pt x="0" y="5753"/>
                  </a:lnTo>
                  <a:lnTo>
                    <a:pt x="16094" y="15070"/>
                  </a:lnTo>
                  <a:lnTo>
                    <a:pt x="16369" y="15208"/>
                  </a:lnTo>
                  <a:lnTo>
                    <a:pt x="16665" y="15326"/>
                  </a:lnTo>
                  <a:lnTo>
                    <a:pt x="16960" y="15444"/>
                  </a:lnTo>
                  <a:lnTo>
                    <a:pt x="17295" y="15523"/>
                  </a:lnTo>
                  <a:lnTo>
                    <a:pt x="17630" y="15582"/>
                  </a:lnTo>
                  <a:lnTo>
                    <a:pt x="17965" y="15641"/>
                  </a:lnTo>
                  <a:lnTo>
                    <a:pt x="18319" y="15661"/>
                  </a:lnTo>
                  <a:lnTo>
                    <a:pt x="18654" y="15681"/>
                  </a:lnTo>
                  <a:lnTo>
                    <a:pt x="19009" y="15661"/>
                  </a:lnTo>
                  <a:lnTo>
                    <a:pt x="19363" y="15641"/>
                  </a:lnTo>
                  <a:lnTo>
                    <a:pt x="19698" y="15582"/>
                  </a:lnTo>
                  <a:lnTo>
                    <a:pt x="20033" y="15523"/>
                  </a:lnTo>
                  <a:lnTo>
                    <a:pt x="20348" y="15444"/>
                  </a:lnTo>
                  <a:lnTo>
                    <a:pt x="20664" y="15326"/>
                  </a:lnTo>
                  <a:lnTo>
                    <a:pt x="20959" y="15208"/>
                  </a:lnTo>
                  <a:lnTo>
                    <a:pt x="21235" y="15070"/>
                  </a:lnTo>
                  <a:lnTo>
                    <a:pt x="41386" y="3349"/>
                  </a:lnTo>
                  <a:lnTo>
                    <a:pt x="41642" y="3172"/>
                  </a:lnTo>
                  <a:lnTo>
                    <a:pt x="41859" y="3015"/>
                  </a:lnTo>
                  <a:lnTo>
                    <a:pt x="42036" y="2837"/>
                  </a:lnTo>
                  <a:lnTo>
                    <a:pt x="42194" y="2640"/>
                  </a:lnTo>
                  <a:lnTo>
                    <a:pt x="42292" y="2463"/>
                  </a:lnTo>
                  <a:lnTo>
                    <a:pt x="42391" y="2266"/>
                  </a:lnTo>
                  <a:lnTo>
                    <a:pt x="42430" y="2069"/>
                  </a:lnTo>
                  <a:lnTo>
                    <a:pt x="42450" y="1872"/>
                  </a:lnTo>
                  <a:lnTo>
                    <a:pt x="42450" y="1"/>
                  </a:lnTo>
                  <a:close/>
                </a:path>
              </a:pathLst>
            </a:custGeom>
            <a:solidFill>
              <a:srgbClr val="D9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2"/>
            <p:cNvSpPr/>
            <p:nvPr/>
          </p:nvSpPr>
          <p:spPr>
            <a:xfrm>
              <a:off x="4837225" y="1975500"/>
              <a:ext cx="425525" cy="294500"/>
            </a:xfrm>
            <a:custGeom>
              <a:avLst/>
              <a:gdLst/>
              <a:ahLst/>
              <a:cxnLst/>
              <a:rect l="l" t="t" r="r" b="b"/>
              <a:pathLst>
                <a:path w="17021" h="11780" extrusionOk="0">
                  <a:moveTo>
                    <a:pt x="17020" y="0"/>
                  </a:moveTo>
                  <a:lnTo>
                    <a:pt x="16213" y="60"/>
                  </a:lnTo>
                  <a:lnTo>
                    <a:pt x="14696" y="138"/>
                  </a:lnTo>
                  <a:lnTo>
                    <a:pt x="730" y="9495"/>
                  </a:lnTo>
                  <a:lnTo>
                    <a:pt x="671" y="9456"/>
                  </a:lnTo>
                  <a:lnTo>
                    <a:pt x="592" y="9436"/>
                  </a:lnTo>
                  <a:lnTo>
                    <a:pt x="513" y="9475"/>
                  </a:lnTo>
                  <a:lnTo>
                    <a:pt x="434" y="9515"/>
                  </a:lnTo>
                  <a:lnTo>
                    <a:pt x="395" y="9574"/>
                  </a:lnTo>
                  <a:lnTo>
                    <a:pt x="375" y="9653"/>
                  </a:lnTo>
                  <a:lnTo>
                    <a:pt x="395" y="9712"/>
                  </a:lnTo>
                  <a:lnTo>
                    <a:pt x="415" y="9731"/>
                  </a:lnTo>
                  <a:lnTo>
                    <a:pt x="237" y="9909"/>
                  </a:lnTo>
                  <a:lnTo>
                    <a:pt x="119" y="10086"/>
                  </a:lnTo>
                  <a:lnTo>
                    <a:pt x="40" y="10283"/>
                  </a:lnTo>
                  <a:lnTo>
                    <a:pt x="1" y="10480"/>
                  </a:lnTo>
                  <a:lnTo>
                    <a:pt x="21" y="10697"/>
                  </a:lnTo>
                  <a:lnTo>
                    <a:pt x="40" y="10874"/>
                  </a:lnTo>
                  <a:lnTo>
                    <a:pt x="119" y="11071"/>
                  </a:lnTo>
                  <a:lnTo>
                    <a:pt x="218" y="11248"/>
                  </a:lnTo>
                  <a:lnTo>
                    <a:pt x="336" y="11406"/>
                  </a:lnTo>
                  <a:lnTo>
                    <a:pt x="493" y="11544"/>
                  </a:lnTo>
                  <a:lnTo>
                    <a:pt x="651" y="11642"/>
                  </a:lnTo>
                  <a:lnTo>
                    <a:pt x="828" y="11721"/>
                  </a:lnTo>
                  <a:lnTo>
                    <a:pt x="1025" y="11780"/>
                  </a:lnTo>
                  <a:lnTo>
                    <a:pt x="1242" y="11780"/>
                  </a:lnTo>
                  <a:lnTo>
                    <a:pt x="1459" y="11741"/>
                  </a:lnTo>
                  <a:lnTo>
                    <a:pt x="1675" y="11662"/>
                  </a:lnTo>
                  <a:lnTo>
                    <a:pt x="1675" y="11681"/>
                  </a:lnTo>
                  <a:lnTo>
                    <a:pt x="3921" y="10184"/>
                  </a:lnTo>
                  <a:lnTo>
                    <a:pt x="8826" y="6895"/>
                  </a:lnTo>
                  <a:lnTo>
                    <a:pt x="15976" y="2088"/>
                  </a:lnTo>
                  <a:lnTo>
                    <a:pt x="16666" y="749"/>
                  </a:lnTo>
                  <a:lnTo>
                    <a:pt x="17020"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2"/>
            <p:cNvSpPr/>
            <p:nvPr/>
          </p:nvSpPr>
          <p:spPr>
            <a:xfrm>
              <a:off x="5209525" y="1946450"/>
              <a:ext cx="58150" cy="51725"/>
            </a:xfrm>
            <a:custGeom>
              <a:avLst/>
              <a:gdLst/>
              <a:ahLst/>
              <a:cxnLst/>
              <a:rect l="l" t="t" r="r" b="b"/>
              <a:pathLst>
                <a:path w="2326" h="2069" extrusionOk="0">
                  <a:moveTo>
                    <a:pt x="2325" y="0"/>
                  </a:moveTo>
                  <a:lnTo>
                    <a:pt x="1" y="118"/>
                  </a:lnTo>
                  <a:lnTo>
                    <a:pt x="1281" y="2069"/>
                  </a:lnTo>
                  <a:lnTo>
                    <a:pt x="2325" y="0"/>
                  </a:lnTo>
                  <a:close/>
                </a:path>
              </a:pathLst>
            </a:custGeom>
            <a:solidFill>
              <a:srgbClr val="FEC7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2"/>
            <p:cNvSpPr/>
            <p:nvPr/>
          </p:nvSpPr>
          <p:spPr>
            <a:xfrm>
              <a:off x="5247450" y="1946450"/>
              <a:ext cx="20225" cy="18250"/>
            </a:xfrm>
            <a:custGeom>
              <a:avLst/>
              <a:gdLst/>
              <a:ahLst/>
              <a:cxnLst/>
              <a:rect l="l" t="t" r="r" b="b"/>
              <a:pathLst>
                <a:path w="809" h="730" extrusionOk="0">
                  <a:moveTo>
                    <a:pt x="808" y="0"/>
                  </a:moveTo>
                  <a:lnTo>
                    <a:pt x="1" y="40"/>
                  </a:lnTo>
                  <a:lnTo>
                    <a:pt x="138" y="197"/>
                  </a:lnTo>
                  <a:lnTo>
                    <a:pt x="257" y="355"/>
                  </a:lnTo>
                  <a:lnTo>
                    <a:pt x="355" y="532"/>
                  </a:lnTo>
                  <a:lnTo>
                    <a:pt x="454" y="729"/>
                  </a:lnTo>
                  <a:lnTo>
                    <a:pt x="808" y="0"/>
                  </a:lnTo>
                  <a:close/>
                </a:path>
              </a:pathLst>
            </a:custGeom>
            <a:solidFill>
              <a:srgbClr val="3B3B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2"/>
            <p:cNvSpPr/>
            <p:nvPr/>
          </p:nvSpPr>
          <p:spPr>
            <a:xfrm>
              <a:off x="5247450" y="1946450"/>
              <a:ext cx="20225" cy="1000"/>
            </a:xfrm>
            <a:custGeom>
              <a:avLst/>
              <a:gdLst/>
              <a:ahLst/>
              <a:cxnLst/>
              <a:rect l="l" t="t" r="r" b="b"/>
              <a:pathLst>
                <a:path w="809" h="40" extrusionOk="0">
                  <a:moveTo>
                    <a:pt x="808" y="0"/>
                  </a:moveTo>
                  <a:lnTo>
                    <a:pt x="1" y="40"/>
                  </a:lnTo>
                  <a:lnTo>
                    <a:pt x="808" y="0"/>
                  </a:lnTo>
                  <a:close/>
                </a:path>
              </a:pathLst>
            </a:custGeom>
            <a:solidFill>
              <a:srgbClr val="3C3B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2"/>
            <p:cNvSpPr/>
            <p:nvPr/>
          </p:nvSpPr>
          <p:spPr>
            <a:xfrm>
              <a:off x="5247450" y="1946450"/>
              <a:ext cx="20225" cy="18250"/>
            </a:xfrm>
            <a:custGeom>
              <a:avLst/>
              <a:gdLst/>
              <a:ahLst/>
              <a:cxnLst/>
              <a:rect l="l" t="t" r="r" b="b"/>
              <a:pathLst>
                <a:path w="809" h="730" extrusionOk="0">
                  <a:moveTo>
                    <a:pt x="808" y="0"/>
                  </a:moveTo>
                  <a:lnTo>
                    <a:pt x="1" y="40"/>
                  </a:lnTo>
                  <a:lnTo>
                    <a:pt x="158" y="237"/>
                  </a:lnTo>
                  <a:lnTo>
                    <a:pt x="296" y="434"/>
                  </a:lnTo>
                  <a:lnTo>
                    <a:pt x="454" y="729"/>
                  </a:lnTo>
                  <a:lnTo>
                    <a:pt x="808"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2"/>
            <p:cNvSpPr/>
            <p:nvPr/>
          </p:nvSpPr>
          <p:spPr>
            <a:xfrm>
              <a:off x="4854975" y="1949400"/>
              <a:ext cx="386600" cy="286625"/>
            </a:xfrm>
            <a:custGeom>
              <a:avLst/>
              <a:gdLst/>
              <a:ahLst/>
              <a:cxnLst/>
              <a:rect l="l" t="t" r="r" b="b"/>
              <a:pathLst>
                <a:path w="15464" h="11465" extrusionOk="0">
                  <a:moveTo>
                    <a:pt x="14183" y="0"/>
                  </a:moveTo>
                  <a:lnTo>
                    <a:pt x="0" y="9515"/>
                  </a:lnTo>
                  <a:lnTo>
                    <a:pt x="276" y="9672"/>
                  </a:lnTo>
                  <a:lnTo>
                    <a:pt x="512" y="9850"/>
                  </a:lnTo>
                  <a:lnTo>
                    <a:pt x="729" y="10066"/>
                  </a:lnTo>
                  <a:lnTo>
                    <a:pt x="906" y="10322"/>
                  </a:lnTo>
                  <a:lnTo>
                    <a:pt x="1064" y="10578"/>
                  </a:lnTo>
                  <a:lnTo>
                    <a:pt x="1162" y="10854"/>
                  </a:lnTo>
                  <a:lnTo>
                    <a:pt x="1241" y="11150"/>
                  </a:lnTo>
                  <a:lnTo>
                    <a:pt x="1280" y="11465"/>
                  </a:lnTo>
                  <a:lnTo>
                    <a:pt x="15463" y="1951"/>
                  </a:lnTo>
                  <a:lnTo>
                    <a:pt x="15424" y="1655"/>
                  </a:lnTo>
                  <a:lnTo>
                    <a:pt x="15345" y="1360"/>
                  </a:lnTo>
                  <a:lnTo>
                    <a:pt x="15227" y="1084"/>
                  </a:lnTo>
                  <a:lnTo>
                    <a:pt x="15089" y="808"/>
                  </a:lnTo>
                  <a:lnTo>
                    <a:pt x="14912" y="572"/>
                  </a:lnTo>
                  <a:lnTo>
                    <a:pt x="14695" y="355"/>
                  </a:lnTo>
                  <a:lnTo>
                    <a:pt x="14439" y="158"/>
                  </a:lnTo>
                  <a:lnTo>
                    <a:pt x="14183"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2"/>
            <p:cNvSpPr/>
            <p:nvPr/>
          </p:nvSpPr>
          <p:spPr>
            <a:xfrm>
              <a:off x="4842150" y="2187250"/>
              <a:ext cx="44850" cy="53225"/>
            </a:xfrm>
            <a:custGeom>
              <a:avLst/>
              <a:gdLst/>
              <a:ahLst/>
              <a:cxnLst/>
              <a:rect l="l" t="t" r="r" b="b"/>
              <a:pathLst>
                <a:path w="1794" h="2129" extrusionOk="0">
                  <a:moveTo>
                    <a:pt x="513" y="1"/>
                  </a:moveTo>
                  <a:lnTo>
                    <a:pt x="415" y="60"/>
                  </a:lnTo>
                  <a:lnTo>
                    <a:pt x="336" y="158"/>
                  </a:lnTo>
                  <a:lnTo>
                    <a:pt x="257" y="237"/>
                  </a:lnTo>
                  <a:lnTo>
                    <a:pt x="178" y="336"/>
                  </a:lnTo>
                  <a:lnTo>
                    <a:pt x="119" y="434"/>
                  </a:lnTo>
                  <a:lnTo>
                    <a:pt x="40" y="651"/>
                  </a:lnTo>
                  <a:lnTo>
                    <a:pt x="1" y="848"/>
                  </a:lnTo>
                  <a:lnTo>
                    <a:pt x="1" y="1045"/>
                  </a:lnTo>
                  <a:lnTo>
                    <a:pt x="60" y="1261"/>
                  </a:lnTo>
                  <a:lnTo>
                    <a:pt x="119" y="1439"/>
                  </a:lnTo>
                  <a:lnTo>
                    <a:pt x="237" y="1616"/>
                  </a:lnTo>
                  <a:lnTo>
                    <a:pt x="356" y="1774"/>
                  </a:lnTo>
                  <a:lnTo>
                    <a:pt x="513" y="1911"/>
                  </a:lnTo>
                  <a:lnTo>
                    <a:pt x="690" y="2030"/>
                  </a:lnTo>
                  <a:lnTo>
                    <a:pt x="887" y="2089"/>
                  </a:lnTo>
                  <a:lnTo>
                    <a:pt x="1084" y="2128"/>
                  </a:lnTo>
                  <a:lnTo>
                    <a:pt x="1301" y="2128"/>
                  </a:lnTo>
                  <a:lnTo>
                    <a:pt x="1419" y="2108"/>
                  </a:lnTo>
                  <a:lnTo>
                    <a:pt x="1537" y="2069"/>
                  </a:lnTo>
                  <a:lnTo>
                    <a:pt x="1656" y="2030"/>
                  </a:lnTo>
                  <a:lnTo>
                    <a:pt x="1754" y="1971"/>
                  </a:lnTo>
                  <a:lnTo>
                    <a:pt x="1793" y="1951"/>
                  </a:lnTo>
                  <a:lnTo>
                    <a:pt x="1754" y="1636"/>
                  </a:lnTo>
                  <a:lnTo>
                    <a:pt x="1675" y="1340"/>
                  </a:lnTo>
                  <a:lnTo>
                    <a:pt x="1577" y="1064"/>
                  </a:lnTo>
                  <a:lnTo>
                    <a:pt x="1419" y="808"/>
                  </a:lnTo>
                  <a:lnTo>
                    <a:pt x="1242" y="552"/>
                  </a:lnTo>
                  <a:lnTo>
                    <a:pt x="1025" y="336"/>
                  </a:lnTo>
                  <a:lnTo>
                    <a:pt x="789" y="158"/>
                  </a:lnTo>
                  <a:lnTo>
                    <a:pt x="513" y="1"/>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2"/>
            <p:cNvSpPr/>
            <p:nvPr/>
          </p:nvSpPr>
          <p:spPr>
            <a:xfrm>
              <a:off x="4851525" y="2182325"/>
              <a:ext cx="41375" cy="57150"/>
            </a:xfrm>
            <a:custGeom>
              <a:avLst/>
              <a:gdLst/>
              <a:ahLst/>
              <a:cxnLst/>
              <a:rect l="l" t="t" r="r" b="b"/>
              <a:pathLst>
                <a:path w="1655" h="2286" extrusionOk="0">
                  <a:moveTo>
                    <a:pt x="217" y="1"/>
                  </a:moveTo>
                  <a:lnTo>
                    <a:pt x="138" y="20"/>
                  </a:lnTo>
                  <a:lnTo>
                    <a:pt x="59" y="79"/>
                  </a:lnTo>
                  <a:lnTo>
                    <a:pt x="20" y="119"/>
                  </a:lnTo>
                  <a:lnTo>
                    <a:pt x="0" y="198"/>
                  </a:lnTo>
                  <a:lnTo>
                    <a:pt x="20" y="276"/>
                  </a:lnTo>
                  <a:lnTo>
                    <a:pt x="79" y="316"/>
                  </a:lnTo>
                  <a:lnTo>
                    <a:pt x="315" y="473"/>
                  </a:lnTo>
                  <a:lnTo>
                    <a:pt x="552" y="651"/>
                  </a:lnTo>
                  <a:lnTo>
                    <a:pt x="749" y="848"/>
                  </a:lnTo>
                  <a:lnTo>
                    <a:pt x="926" y="1084"/>
                  </a:lnTo>
                  <a:lnTo>
                    <a:pt x="1064" y="1320"/>
                  </a:lnTo>
                  <a:lnTo>
                    <a:pt x="1162" y="1596"/>
                  </a:lnTo>
                  <a:lnTo>
                    <a:pt x="1241" y="1872"/>
                  </a:lnTo>
                  <a:lnTo>
                    <a:pt x="1281" y="2148"/>
                  </a:lnTo>
                  <a:lnTo>
                    <a:pt x="1300" y="2227"/>
                  </a:lnTo>
                  <a:lnTo>
                    <a:pt x="1359" y="2266"/>
                  </a:lnTo>
                  <a:lnTo>
                    <a:pt x="1438" y="2286"/>
                  </a:lnTo>
                  <a:lnTo>
                    <a:pt x="1497" y="2266"/>
                  </a:lnTo>
                  <a:lnTo>
                    <a:pt x="1576" y="2207"/>
                  </a:lnTo>
                  <a:lnTo>
                    <a:pt x="1635" y="2148"/>
                  </a:lnTo>
                  <a:lnTo>
                    <a:pt x="1655" y="2089"/>
                  </a:lnTo>
                  <a:lnTo>
                    <a:pt x="1615" y="1754"/>
                  </a:lnTo>
                  <a:lnTo>
                    <a:pt x="1517" y="1439"/>
                  </a:lnTo>
                  <a:lnTo>
                    <a:pt x="1399" y="1143"/>
                  </a:lnTo>
                  <a:lnTo>
                    <a:pt x="1241" y="867"/>
                  </a:lnTo>
                  <a:lnTo>
                    <a:pt x="1044" y="611"/>
                  </a:lnTo>
                  <a:lnTo>
                    <a:pt x="828" y="375"/>
                  </a:lnTo>
                  <a:lnTo>
                    <a:pt x="571" y="178"/>
                  </a:lnTo>
                  <a:lnTo>
                    <a:pt x="2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2"/>
            <p:cNvSpPr/>
            <p:nvPr/>
          </p:nvSpPr>
          <p:spPr>
            <a:xfrm>
              <a:off x="5030275" y="1975000"/>
              <a:ext cx="375775" cy="357050"/>
            </a:xfrm>
            <a:custGeom>
              <a:avLst/>
              <a:gdLst/>
              <a:ahLst/>
              <a:cxnLst/>
              <a:rect l="l" t="t" r="r" b="b"/>
              <a:pathLst>
                <a:path w="15031" h="14282" extrusionOk="0">
                  <a:moveTo>
                    <a:pt x="15030" y="1"/>
                  </a:moveTo>
                  <a:lnTo>
                    <a:pt x="14223" y="178"/>
                  </a:lnTo>
                  <a:lnTo>
                    <a:pt x="12745" y="513"/>
                  </a:lnTo>
                  <a:lnTo>
                    <a:pt x="552" y="12095"/>
                  </a:lnTo>
                  <a:lnTo>
                    <a:pt x="473" y="12056"/>
                  </a:lnTo>
                  <a:lnTo>
                    <a:pt x="414" y="12056"/>
                  </a:lnTo>
                  <a:lnTo>
                    <a:pt x="336" y="12095"/>
                  </a:lnTo>
                  <a:lnTo>
                    <a:pt x="276" y="12155"/>
                  </a:lnTo>
                  <a:lnTo>
                    <a:pt x="237" y="12214"/>
                  </a:lnTo>
                  <a:lnTo>
                    <a:pt x="217" y="12292"/>
                  </a:lnTo>
                  <a:lnTo>
                    <a:pt x="257" y="12371"/>
                  </a:lnTo>
                  <a:lnTo>
                    <a:pt x="276" y="12371"/>
                  </a:lnTo>
                  <a:lnTo>
                    <a:pt x="139" y="12568"/>
                  </a:lnTo>
                  <a:lnTo>
                    <a:pt x="60" y="12785"/>
                  </a:lnTo>
                  <a:lnTo>
                    <a:pt x="20" y="12982"/>
                  </a:lnTo>
                  <a:lnTo>
                    <a:pt x="1" y="13179"/>
                  </a:lnTo>
                  <a:lnTo>
                    <a:pt x="40" y="13376"/>
                  </a:lnTo>
                  <a:lnTo>
                    <a:pt x="119" y="13573"/>
                  </a:lnTo>
                  <a:lnTo>
                    <a:pt x="217" y="13750"/>
                  </a:lnTo>
                  <a:lnTo>
                    <a:pt x="336" y="13888"/>
                  </a:lnTo>
                  <a:lnTo>
                    <a:pt x="493" y="14026"/>
                  </a:lnTo>
                  <a:lnTo>
                    <a:pt x="651" y="14144"/>
                  </a:lnTo>
                  <a:lnTo>
                    <a:pt x="828" y="14223"/>
                  </a:lnTo>
                  <a:lnTo>
                    <a:pt x="1025" y="14262"/>
                  </a:lnTo>
                  <a:lnTo>
                    <a:pt x="1222" y="14282"/>
                  </a:lnTo>
                  <a:lnTo>
                    <a:pt x="1439" y="14262"/>
                  </a:lnTo>
                  <a:lnTo>
                    <a:pt x="1636" y="14183"/>
                  </a:lnTo>
                  <a:lnTo>
                    <a:pt x="1852" y="14065"/>
                  </a:lnTo>
                  <a:lnTo>
                    <a:pt x="3802" y="12233"/>
                  </a:lnTo>
                  <a:lnTo>
                    <a:pt x="8097" y="8156"/>
                  </a:lnTo>
                  <a:lnTo>
                    <a:pt x="14341" y="2227"/>
                  </a:lnTo>
                  <a:lnTo>
                    <a:pt x="14794" y="789"/>
                  </a:lnTo>
                  <a:lnTo>
                    <a:pt x="15030" y="1"/>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2"/>
            <p:cNvSpPr/>
            <p:nvPr/>
          </p:nvSpPr>
          <p:spPr>
            <a:xfrm>
              <a:off x="5339050" y="1948900"/>
              <a:ext cx="56650" cy="55675"/>
            </a:xfrm>
            <a:custGeom>
              <a:avLst/>
              <a:gdLst/>
              <a:ahLst/>
              <a:cxnLst/>
              <a:rect l="l" t="t" r="r" b="b"/>
              <a:pathLst>
                <a:path w="2266" h="2227" extrusionOk="0">
                  <a:moveTo>
                    <a:pt x="2266" y="1"/>
                  </a:moveTo>
                  <a:lnTo>
                    <a:pt x="0" y="533"/>
                  </a:lnTo>
                  <a:lnTo>
                    <a:pt x="1596" y="2227"/>
                  </a:lnTo>
                  <a:lnTo>
                    <a:pt x="2266" y="1"/>
                  </a:lnTo>
                  <a:close/>
                </a:path>
              </a:pathLst>
            </a:custGeom>
            <a:solidFill>
              <a:srgbClr val="FEC7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2"/>
            <p:cNvSpPr/>
            <p:nvPr/>
          </p:nvSpPr>
          <p:spPr>
            <a:xfrm>
              <a:off x="5375975" y="1948900"/>
              <a:ext cx="19725" cy="19725"/>
            </a:xfrm>
            <a:custGeom>
              <a:avLst/>
              <a:gdLst/>
              <a:ahLst/>
              <a:cxnLst/>
              <a:rect l="l" t="t" r="r" b="b"/>
              <a:pathLst>
                <a:path w="789" h="789" extrusionOk="0">
                  <a:moveTo>
                    <a:pt x="789" y="1"/>
                  </a:moveTo>
                  <a:lnTo>
                    <a:pt x="1" y="178"/>
                  </a:lnTo>
                  <a:lnTo>
                    <a:pt x="158" y="316"/>
                  </a:lnTo>
                  <a:lnTo>
                    <a:pt x="296" y="454"/>
                  </a:lnTo>
                  <a:lnTo>
                    <a:pt x="434" y="611"/>
                  </a:lnTo>
                  <a:lnTo>
                    <a:pt x="552" y="789"/>
                  </a:lnTo>
                  <a:lnTo>
                    <a:pt x="789" y="1"/>
                  </a:lnTo>
                  <a:close/>
                </a:path>
              </a:pathLst>
            </a:custGeom>
            <a:solidFill>
              <a:srgbClr val="3B3B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2"/>
            <p:cNvSpPr/>
            <p:nvPr/>
          </p:nvSpPr>
          <p:spPr>
            <a:xfrm>
              <a:off x="5375975" y="1948900"/>
              <a:ext cx="19725" cy="4475"/>
            </a:xfrm>
            <a:custGeom>
              <a:avLst/>
              <a:gdLst/>
              <a:ahLst/>
              <a:cxnLst/>
              <a:rect l="l" t="t" r="r" b="b"/>
              <a:pathLst>
                <a:path w="789" h="179" extrusionOk="0">
                  <a:moveTo>
                    <a:pt x="789" y="1"/>
                  </a:moveTo>
                  <a:lnTo>
                    <a:pt x="1" y="178"/>
                  </a:lnTo>
                  <a:lnTo>
                    <a:pt x="789" y="1"/>
                  </a:lnTo>
                  <a:close/>
                </a:path>
              </a:pathLst>
            </a:custGeom>
            <a:solidFill>
              <a:srgbClr val="3C3B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2"/>
            <p:cNvSpPr/>
            <p:nvPr/>
          </p:nvSpPr>
          <p:spPr>
            <a:xfrm>
              <a:off x="5375975" y="1948900"/>
              <a:ext cx="19725" cy="19725"/>
            </a:xfrm>
            <a:custGeom>
              <a:avLst/>
              <a:gdLst/>
              <a:ahLst/>
              <a:cxnLst/>
              <a:rect l="l" t="t" r="r" b="b"/>
              <a:pathLst>
                <a:path w="789" h="789" extrusionOk="0">
                  <a:moveTo>
                    <a:pt x="789" y="1"/>
                  </a:moveTo>
                  <a:lnTo>
                    <a:pt x="1" y="178"/>
                  </a:lnTo>
                  <a:lnTo>
                    <a:pt x="198" y="355"/>
                  </a:lnTo>
                  <a:lnTo>
                    <a:pt x="375" y="533"/>
                  </a:lnTo>
                  <a:lnTo>
                    <a:pt x="552" y="789"/>
                  </a:lnTo>
                  <a:lnTo>
                    <a:pt x="789"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2"/>
            <p:cNvSpPr/>
            <p:nvPr/>
          </p:nvSpPr>
          <p:spPr>
            <a:xfrm>
              <a:off x="5030275" y="1962200"/>
              <a:ext cx="348675" cy="336875"/>
            </a:xfrm>
            <a:custGeom>
              <a:avLst/>
              <a:gdLst/>
              <a:ahLst/>
              <a:cxnLst/>
              <a:rect l="l" t="t" r="r" b="b"/>
              <a:pathLst>
                <a:path w="13947" h="13475" extrusionOk="0">
                  <a:moveTo>
                    <a:pt x="12351" y="1"/>
                  </a:moveTo>
                  <a:lnTo>
                    <a:pt x="1" y="11780"/>
                  </a:lnTo>
                  <a:lnTo>
                    <a:pt x="276" y="11879"/>
                  </a:lnTo>
                  <a:lnTo>
                    <a:pt x="552" y="12036"/>
                  </a:lnTo>
                  <a:lnTo>
                    <a:pt x="808" y="12213"/>
                  </a:lnTo>
                  <a:lnTo>
                    <a:pt x="1025" y="12410"/>
                  </a:lnTo>
                  <a:lnTo>
                    <a:pt x="1202" y="12647"/>
                  </a:lnTo>
                  <a:lnTo>
                    <a:pt x="1380" y="12903"/>
                  </a:lnTo>
                  <a:lnTo>
                    <a:pt x="1498" y="13179"/>
                  </a:lnTo>
                  <a:lnTo>
                    <a:pt x="1596" y="13474"/>
                  </a:lnTo>
                  <a:lnTo>
                    <a:pt x="13947" y="1695"/>
                  </a:lnTo>
                  <a:lnTo>
                    <a:pt x="13849" y="1399"/>
                  </a:lnTo>
                  <a:lnTo>
                    <a:pt x="13730" y="1123"/>
                  </a:lnTo>
                  <a:lnTo>
                    <a:pt x="13573" y="867"/>
                  </a:lnTo>
                  <a:lnTo>
                    <a:pt x="13376" y="631"/>
                  </a:lnTo>
                  <a:lnTo>
                    <a:pt x="13159" y="434"/>
                  </a:lnTo>
                  <a:lnTo>
                    <a:pt x="12903" y="257"/>
                  </a:lnTo>
                  <a:lnTo>
                    <a:pt x="12647" y="99"/>
                  </a:lnTo>
                  <a:lnTo>
                    <a:pt x="12351"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2"/>
            <p:cNvSpPr/>
            <p:nvPr/>
          </p:nvSpPr>
          <p:spPr>
            <a:xfrm>
              <a:off x="5021425" y="2256700"/>
              <a:ext cx="48775" cy="50250"/>
            </a:xfrm>
            <a:custGeom>
              <a:avLst/>
              <a:gdLst/>
              <a:ahLst/>
              <a:cxnLst/>
              <a:rect l="l" t="t" r="r" b="b"/>
              <a:pathLst>
                <a:path w="1951" h="2010" extrusionOk="0">
                  <a:moveTo>
                    <a:pt x="355" y="0"/>
                  </a:moveTo>
                  <a:lnTo>
                    <a:pt x="276" y="79"/>
                  </a:lnTo>
                  <a:lnTo>
                    <a:pt x="197" y="177"/>
                  </a:lnTo>
                  <a:lnTo>
                    <a:pt x="118" y="296"/>
                  </a:lnTo>
                  <a:lnTo>
                    <a:pt x="79" y="394"/>
                  </a:lnTo>
                  <a:lnTo>
                    <a:pt x="39" y="493"/>
                  </a:lnTo>
                  <a:lnTo>
                    <a:pt x="0" y="709"/>
                  </a:lnTo>
                  <a:lnTo>
                    <a:pt x="0" y="926"/>
                  </a:lnTo>
                  <a:lnTo>
                    <a:pt x="20" y="1123"/>
                  </a:lnTo>
                  <a:lnTo>
                    <a:pt x="99" y="1320"/>
                  </a:lnTo>
                  <a:lnTo>
                    <a:pt x="217" y="1497"/>
                  </a:lnTo>
                  <a:lnTo>
                    <a:pt x="335" y="1655"/>
                  </a:lnTo>
                  <a:lnTo>
                    <a:pt x="493" y="1773"/>
                  </a:lnTo>
                  <a:lnTo>
                    <a:pt x="670" y="1891"/>
                  </a:lnTo>
                  <a:lnTo>
                    <a:pt x="867" y="1970"/>
                  </a:lnTo>
                  <a:lnTo>
                    <a:pt x="1064" y="2009"/>
                  </a:lnTo>
                  <a:lnTo>
                    <a:pt x="1280" y="2009"/>
                  </a:lnTo>
                  <a:lnTo>
                    <a:pt x="1497" y="1950"/>
                  </a:lnTo>
                  <a:lnTo>
                    <a:pt x="1596" y="1911"/>
                  </a:lnTo>
                  <a:lnTo>
                    <a:pt x="1694" y="1871"/>
                  </a:lnTo>
                  <a:lnTo>
                    <a:pt x="1812" y="1812"/>
                  </a:lnTo>
                  <a:lnTo>
                    <a:pt x="1911" y="1734"/>
                  </a:lnTo>
                  <a:lnTo>
                    <a:pt x="1950" y="1694"/>
                  </a:lnTo>
                  <a:lnTo>
                    <a:pt x="1852" y="1399"/>
                  </a:lnTo>
                  <a:lnTo>
                    <a:pt x="1734" y="1123"/>
                  </a:lnTo>
                  <a:lnTo>
                    <a:pt x="1556" y="867"/>
                  </a:lnTo>
                  <a:lnTo>
                    <a:pt x="1379" y="630"/>
                  </a:lnTo>
                  <a:lnTo>
                    <a:pt x="1162" y="433"/>
                  </a:lnTo>
                  <a:lnTo>
                    <a:pt x="906" y="256"/>
                  </a:lnTo>
                  <a:lnTo>
                    <a:pt x="630" y="99"/>
                  </a:lnTo>
                  <a:lnTo>
                    <a:pt x="355" y="0"/>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2"/>
            <p:cNvSpPr/>
            <p:nvPr/>
          </p:nvSpPr>
          <p:spPr>
            <a:xfrm>
              <a:off x="5026350" y="2251275"/>
              <a:ext cx="48775" cy="51250"/>
            </a:xfrm>
            <a:custGeom>
              <a:avLst/>
              <a:gdLst/>
              <a:ahLst/>
              <a:cxnLst/>
              <a:rect l="l" t="t" r="r" b="b"/>
              <a:pathLst>
                <a:path w="1951" h="2050" extrusionOk="0">
                  <a:moveTo>
                    <a:pt x="197" y="0"/>
                  </a:moveTo>
                  <a:lnTo>
                    <a:pt x="118" y="40"/>
                  </a:lnTo>
                  <a:lnTo>
                    <a:pt x="59" y="99"/>
                  </a:lnTo>
                  <a:lnTo>
                    <a:pt x="20" y="158"/>
                  </a:lnTo>
                  <a:lnTo>
                    <a:pt x="0" y="237"/>
                  </a:lnTo>
                  <a:lnTo>
                    <a:pt x="39" y="316"/>
                  </a:lnTo>
                  <a:lnTo>
                    <a:pt x="99" y="355"/>
                  </a:lnTo>
                  <a:lnTo>
                    <a:pt x="374" y="454"/>
                  </a:lnTo>
                  <a:lnTo>
                    <a:pt x="630" y="591"/>
                  </a:lnTo>
                  <a:lnTo>
                    <a:pt x="867" y="749"/>
                  </a:lnTo>
                  <a:lnTo>
                    <a:pt x="1064" y="946"/>
                  </a:lnTo>
                  <a:lnTo>
                    <a:pt x="1261" y="1163"/>
                  </a:lnTo>
                  <a:lnTo>
                    <a:pt x="1399" y="1419"/>
                  </a:lnTo>
                  <a:lnTo>
                    <a:pt x="1517" y="1675"/>
                  </a:lnTo>
                  <a:lnTo>
                    <a:pt x="1596" y="1951"/>
                  </a:lnTo>
                  <a:lnTo>
                    <a:pt x="1635" y="2010"/>
                  </a:lnTo>
                  <a:lnTo>
                    <a:pt x="1694" y="2049"/>
                  </a:lnTo>
                  <a:lnTo>
                    <a:pt x="1773" y="2049"/>
                  </a:lnTo>
                  <a:lnTo>
                    <a:pt x="1852" y="2029"/>
                  </a:lnTo>
                  <a:lnTo>
                    <a:pt x="1911" y="1951"/>
                  </a:lnTo>
                  <a:lnTo>
                    <a:pt x="1950" y="1891"/>
                  </a:lnTo>
                  <a:lnTo>
                    <a:pt x="1950" y="1813"/>
                  </a:lnTo>
                  <a:lnTo>
                    <a:pt x="1871" y="1498"/>
                  </a:lnTo>
                  <a:lnTo>
                    <a:pt x="1734" y="1202"/>
                  </a:lnTo>
                  <a:lnTo>
                    <a:pt x="1556" y="926"/>
                  </a:lnTo>
                  <a:lnTo>
                    <a:pt x="1359" y="690"/>
                  </a:lnTo>
                  <a:lnTo>
                    <a:pt x="1123" y="454"/>
                  </a:lnTo>
                  <a:lnTo>
                    <a:pt x="847" y="276"/>
                  </a:lnTo>
                  <a:lnTo>
                    <a:pt x="571" y="119"/>
                  </a:lnTo>
                  <a:lnTo>
                    <a:pt x="2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2536;p42">
            <a:extLst>
              <a:ext uri="{FF2B5EF4-FFF2-40B4-BE49-F238E27FC236}">
                <a16:creationId xmlns:a16="http://schemas.microsoft.com/office/drawing/2014/main" id="{20AF1291-B3F6-A345-AE78-B496B6996640}"/>
              </a:ext>
            </a:extLst>
          </p:cNvPr>
          <p:cNvSpPr txBox="1">
            <a:spLocks noGrp="1"/>
          </p:cNvSpPr>
          <p:nvPr>
            <p:ph type="title"/>
          </p:nvPr>
        </p:nvSpPr>
        <p:spPr>
          <a:xfrm>
            <a:off x="-184639" y="366418"/>
            <a:ext cx="8871438" cy="457200"/>
          </a:xfrm>
          <a:prstGeom prst="rect">
            <a:avLst/>
          </a:prstGeom>
        </p:spPr>
        <p:txBody>
          <a:bodyPr spcFirstLastPara="1" wrap="square" lIns="91425" tIns="91425" rIns="91425" bIns="91425" anchor="ctr" anchorCtr="0">
            <a:noAutofit/>
          </a:bodyPr>
          <a:lstStyle/>
          <a:p>
            <a:pPr lvl="0"/>
            <a:r>
              <a:rPr lang="en-US" sz="2800">
                <a:latin typeface="Nunito Black" pitchFamily="2" charset="-93"/>
              </a:rPr>
              <a:t>7. </a:t>
            </a:r>
            <a:r>
              <a:rPr lang="en-US" sz="2800" err="1">
                <a:latin typeface="Nunito Black" pitchFamily="2" charset="-93"/>
              </a:rPr>
              <a:t>Tổng</a:t>
            </a:r>
            <a:r>
              <a:rPr lang="en-US" sz="2800">
                <a:latin typeface="Nunito Black" pitchFamily="2" charset="-93"/>
              </a:rPr>
              <a:t> </a:t>
            </a:r>
            <a:r>
              <a:rPr lang="en-US" sz="2800" err="1">
                <a:latin typeface="Nunito Black" pitchFamily="2" charset="-93"/>
              </a:rPr>
              <a:t>kết</a:t>
            </a:r>
            <a:endParaRPr sz="2800">
              <a:latin typeface="Nunito Black" pitchFamily="2" charset="-93"/>
            </a:endParaRPr>
          </a:p>
        </p:txBody>
      </p:sp>
      <p:sp>
        <p:nvSpPr>
          <p:cNvPr id="59" name="Google Shape;2536;p42">
            <a:extLst>
              <a:ext uri="{FF2B5EF4-FFF2-40B4-BE49-F238E27FC236}">
                <a16:creationId xmlns:a16="http://schemas.microsoft.com/office/drawing/2014/main" id="{DA5DDE3E-1BE8-478E-8FE5-0CA77813581B}"/>
              </a:ext>
            </a:extLst>
          </p:cNvPr>
          <p:cNvSpPr txBox="1">
            <a:spLocks/>
          </p:cNvSpPr>
          <p:nvPr/>
        </p:nvSpPr>
        <p:spPr>
          <a:xfrm>
            <a:off x="958299" y="890422"/>
            <a:ext cx="2416096"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Dosis"/>
              <a:buNone/>
              <a:defRPr sz="2800" b="1" i="0" u="none" strike="noStrike" cap="none">
                <a:solidFill>
                  <a:schemeClr val="accent1"/>
                </a:solidFill>
                <a:latin typeface="Dosis"/>
                <a:ea typeface="Dosis"/>
                <a:cs typeface="Dosis"/>
                <a:sym typeface="Dosis"/>
              </a:defRPr>
            </a:lvl1pPr>
            <a:lvl2pPr marR="0" lvl="1"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en-US" sz="2000" err="1">
                <a:solidFill>
                  <a:schemeClr val="bg2">
                    <a:lumMod val="25000"/>
                  </a:schemeClr>
                </a:solidFill>
                <a:latin typeface="Nunito Black" pitchFamily="2" charset="-93"/>
              </a:rPr>
              <a:t>Kết</a:t>
            </a:r>
            <a:r>
              <a:rPr lang="en-US" sz="2000">
                <a:solidFill>
                  <a:schemeClr val="bg2">
                    <a:lumMod val="25000"/>
                  </a:schemeClr>
                </a:solidFill>
                <a:latin typeface="Nunito Black" pitchFamily="2" charset="-93"/>
              </a:rPr>
              <a:t> </a:t>
            </a:r>
            <a:r>
              <a:rPr lang="en-US" sz="2000" err="1">
                <a:solidFill>
                  <a:schemeClr val="bg2">
                    <a:lumMod val="25000"/>
                  </a:schemeClr>
                </a:solidFill>
                <a:latin typeface="Nunito Black" pitchFamily="2" charset="-93"/>
              </a:rPr>
              <a:t>quả</a:t>
            </a:r>
            <a:r>
              <a:rPr lang="en-US" sz="2000">
                <a:solidFill>
                  <a:schemeClr val="bg2">
                    <a:lumMod val="25000"/>
                  </a:schemeClr>
                </a:solidFill>
                <a:latin typeface="Nunito Black" pitchFamily="2" charset="-93"/>
              </a:rPr>
              <a:t> </a:t>
            </a:r>
            <a:r>
              <a:rPr lang="en-US" sz="2000" err="1">
                <a:solidFill>
                  <a:schemeClr val="bg2">
                    <a:lumMod val="25000"/>
                  </a:schemeClr>
                </a:solidFill>
                <a:latin typeface="Nunito Black" pitchFamily="2" charset="-93"/>
              </a:rPr>
              <a:t>đạt</a:t>
            </a:r>
            <a:r>
              <a:rPr lang="en-US" sz="2000">
                <a:solidFill>
                  <a:schemeClr val="bg2">
                    <a:lumMod val="25000"/>
                  </a:schemeClr>
                </a:solidFill>
                <a:latin typeface="Nunito Black" pitchFamily="2" charset="-93"/>
              </a:rPr>
              <a:t> </a:t>
            </a:r>
            <a:r>
              <a:rPr lang="en-US" sz="2000" err="1">
                <a:solidFill>
                  <a:schemeClr val="bg2">
                    <a:lumMod val="25000"/>
                  </a:schemeClr>
                </a:solidFill>
                <a:latin typeface="Nunito Black" pitchFamily="2" charset="-93"/>
              </a:rPr>
              <a:t>được</a:t>
            </a:r>
            <a:endParaRPr lang="en-US" sz="2000">
              <a:solidFill>
                <a:schemeClr val="bg2">
                  <a:lumMod val="25000"/>
                </a:schemeClr>
              </a:solidFill>
              <a:latin typeface="Nunito Black" pitchFamily="2" charset="-93"/>
            </a:endParaRPr>
          </a:p>
        </p:txBody>
      </p:sp>
      <p:grpSp>
        <p:nvGrpSpPr>
          <p:cNvPr id="57" name="Google Shape;4435;p73">
            <a:extLst>
              <a:ext uri="{FF2B5EF4-FFF2-40B4-BE49-F238E27FC236}">
                <a16:creationId xmlns:a16="http://schemas.microsoft.com/office/drawing/2014/main" id="{FBF384F3-A838-428C-9614-992BB878E639}"/>
              </a:ext>
            </a:extLst>
          </p:cNvPr>
          <p:cNvGrpSpPr/>
          <p:nvPr/>
        </p:nvGrpSpPr>
        <p:grpSpPr>
          <a:xfrm>
            <a:off x="523588" y="902745"/>
            <a:ext cx="381516" cy="400803"/>
            <a:chOff x="2496250" y="1277450"/>
            <a:chExt cx="378300" cy="397425"/>
          </a:xfrm>
        </p:grpSpPr>
        <p:sp>
          <p:nvSpPr>
            <p:cNvPr id="58" name="Google Shape;4436;p73">
              <a:extLst>
                <a:ext uri="{FF2B5EF4-FFF2-40B4-BE49-F238E27FC236}">
                  <a16:creationId xmlns:a16="http://schemas.microsoft.com/office/drawing/2014/main" id="{687808EF-4CE3-4ECA-BE59-4C52C2FBDC1D}"/>
                </a:ext>
              </a:extLst>
            </p:cNvPr>
            <p:cNvSpPr/>
            <p:nvPr/>
          </p:nvSpPr>
          <p:spPr>
            <a:xfrm>
              <a:off x="2496875" y="1345050"/>
              <a:ext cx="136550" cy="119950"/>
            </a:xfrm>
            <a:custGeom>
              <a:avLst/>
              <a:gdLst/>
              <a:ahLst/>
              <a:cxnLst/>
              <a:rect l="l" t="t" r="r" b="b"/>
              <a:pathLst>
                <a:path w="5462" h="4798" extrusionOk="0">
                  <a:moveTo>
                    <a:pt x="1481" y="1"/>
                  </a:moveTo>
                  <a:lnTo>
                    <a:pt x="1430" y="26"/>
                  </a:lnTo>
                  <a:lnTo>
                    <a:pt x="1353" y="26"/>
                  </a:lnTo>
                  <a:lnTo>
                    <a:pt x="1302" y="77"/>
                  </a:lnTo>
                  <a:lnTo>
                    <a:pt x="1277" y="128"/>
                  </a:lnTo>
                  <a:lnTo>
                    <a:pt x="27" y="2272"/>
                  </a:lnTo>
                  <a:lnTo>
                    <a:pt x="1" y="2348"/>
                  </a:lnTo>
                  <a:lnTo>
                    <a:pt x="1" y="2399"/>
                  </a:lnTo>
                  <a:lnTo>
                    <a:pt x="1" y="2476"/>
                  </a:lnTo>
                  <a:lnTo>
                    <a:pt x="27" y="2527"/>
                  </a:lnTo>
                  <a:lnTo>
                    <a:pt x="1277" y="4670"/>
                  </a:lnTo>
                  <a:lnTo>
                    <a:pt x="1302" y="4721"/>
                  </a:lnTo>
                  <a:lnTo>
                    <a:pt x="1353" y="4772"/>
                  </a:lnTo>
                  <a:lnTo>
                    <a:pt x="1430" y="4798"/>
                  </a:lnTo>
                  <a:lnTo>
                    <a:pt x="4032" y="4798"/>
                  </a:lnTo>
                  <a:lnTo>
                    <a:pt x="4084" y="4772"/>
                  </a:lnTo>
                  <a:lnTo>
                    <a:pt x="4135" y="4721"/>
                  </a:lnTo>
                  <a:lnTo>
                    <a:pt x="4186" y="4670"/>
                  </a:lnTo>
                  <a:lnTo>
                    <a:pt x="5410" y="2527"/>
                  </a:lnTo>
                  <a:lnTo>
                    <a:pt x="5436" y="2476"/>
                  </a:lnTo>
                  <a:lnTo>
                    <a:pt x="5461" y="2399"/>
                  </a:lnTo>
                  <a:lnTo>
                    <a:pt x="5436" y="2348"/>
                  </a:lnTo>
                  <a:lnTo>
                    <a:pt x="5410" y="2272"/>
                  </a:lnTo>
                  <a:lnTo>
                    <a:pt x="4186" y="128"/>
                  </a:lnTo>
                  <a:lnTo>
                    <a:pt x="4135" y="77"/>
                  </a:lnTo>
                  <a:lnTo>
                    <a:pt x="4084" y="26"/>
                  </a:lnTo>
                  <a:lnTo>
                    <a:pt x="4032" y="26"/>
                  </a:lnTo>
                  <a:lnTo>
                    <a:pt x="3956" y="1"/>
                  </a:lnTo>
                  <a:close/>
                </a:path>
              </a:pathLst>
            </a:custGeom>
            <a:solidFill>
              <a:srgbClr val="00E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437;p73">
              <a:extLst>
                <a:ext uri="{FF2B5EF4-FFF2-40B4-BE49-F238E27FC236}">
                  <a16:creationId xmlns:a16="http://schemas.microsoft.com/office/drawing/2014/main" id="{DA4DBB17-C8B2-4F34-8A41-E58C906FA680}"/>
                </a:ext>
              </a:extLst>
            </p:cNvPr>
            <p:cNvSpPr/>
            <p:nvPr/>
          </p:nvSpPr>
          <p:spPr>
            <a:xfrm>
              <a:off x="2738650" y="1345050"/>
              <a:ext cx="135900" cy="119950"/>
            </a:xfrm>
            <a:custGeom>
              <a:avLst/>
              <a:gdLst/>
              <a:ahLst/>
              <a:cxnLst/>
              <a:rect l="l" t="t" r="r" b="b"/>
              <a:pathLst>
                <a:path w="5436" h="4798" extrusionOk="0">
                  <a:moveTo>
                    <a:pt x="1480" y="1"/>
                  </a:moveTo>
                  <a:lnTo>
                    <a:pt x="1404" y="26"/>
                  </a:lnTo>
                  <a:lnTo>
                    <a:pt x="1353" y="26"/>
                  </a:lnTo>
                  <a:lnTo>
                    <a:pt x="1302" y="77"/>
                  </a:lnTo>
                  <a:lnTo>
                    <a:pt x="1276" y="128"/>
                  </a:lnTo>
                  <a:lnTo>
                    <a:pt x="26" y="2272"/>
                  </a:lnTo>
                  <a:lnTo>
                    <a:pt x="0" y="2348"/>
                  </a:lnTo>
                  <a:lnTo>
                    <a:pt x="0" y="2399"/>
                  </a:lnTo>
                  <a:lnTo>
                    <a:pt x="0" y="2476"/>
                  </a:lnTo>
                  <a:lnTo>
                    <a:pt x="26" y="2527"/>
                  </a:lnTo>
                  <a:lnTo>
                    <a:pt x="1276" y="4670"/>
                  </a:lnTo>
                  <a:lnTo>
                    <a:pt x="1302" y="4721"/>
                  </a:lnTo>
                  <a:lnTo>
                    <a:pt x="1353" y="4772"/>
                  </a:lnTo>
                  <a:lnTo>
                    <a:pt x="1404" y="4798"/>
                  </a:lnTo>
                  <a:lnTo>
                    <a:pt x="4032" y="4798"/>
                  </a:lnTo>
                  <a:lnTo>
                    <a:pt x="4083" y="4772"/>
                  </a:lnTo>
                  <a:lnTo>
                    <a:pt x="4134" y="4721"/>
                  </a:lnTo>
                  <a:lnTo>
                    <a:pt x="4185" y="4670"/>
                  </a:lnTo>
                  <a:lnTo>
                    <a:pt x="5410" y="2527"/>
                  </a:lnTo>
                  <a:lnTo>
                    <a:pt x="5435" y="2476"/>
                  </a:lnTo>
                  <a:lnTo>
                    <a:pt x="5435" y="2399"/>
                  </a:lnTo>
                  <a:lnTo>
                    <a:pt x="5435" y="2348"/>
                  </a:lnTo>
                  <a:lnTo>
                    <a:pt x="5410" y="2272"/>
                  </a:lnTo>
                  <a:lnTo>
                    <a:pt x="4185" y="128"/>
                  </a:lnTo>
                  <a:lnTo>
                    <a:pt x="4134" y="77"/>
                  </a:lnTo>
                  <a:lnTo>
                    <a:pt x="4083" y="26"/>
                  </a:lnTo>
                  <a:lnTo>
                    <a:pt x="4032" y="26"/>
                  </a:lnTo>
                  <a:lnTo>
                    <a:pt x="3955" y="1"/>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438;p73">
              <a:extLst>
                <a:ext uri="{FF2B5EF4-FFF2-40B4-BE49-F238E27FC236}">
                  <a16:creationId xmlns:a16="http://schemas.microsoft.com/office/drawing/2014/main" id="{A09847A2-A508-46DD-856F-CC4727673A80}"/>
                </a:ext>
              </a:extLst>
            </p:cNvPr>
            <p:cNvSpPr/>
            <p:nvPr/>
          </p:nvSpPr>
          <p:spPr>
            <a:xfrm>
              <a:off x="2617450" y="1415225"/>
              <a:ext cx="136525" cy="119950"/>
            </a:xfrm>
            <a:custGeom>
              <a:avLst/>
              <a:gdLst/>
              <a:ahLst/>
              <a:cxnLst/>
              <a:rect l="l" t="t" r="r" b="b"/>
              <a:pathLst>
                <a:path w="5461" h="4798" extrusionOk="0">
                  <a:moveTo>
                    <a:pt x="1506" y="0"/>
                  </a:moveTo>
                  <a:lnTo>
                    <a:pt x="1429" y="26"/>
                  </a:lnTo>
                  <a:lnTo>
                    <a:pt x="1378" y="51"/>
                  </a:lnTo>
                  <a:lnTo>
                    <a:pt x="1327" y="77"/>
                  </a:lnTo>
                  <a:lnTo>
                    <a:pt x="1276" y="128"/>
                  </a:lnTo>
                  <a:lnTo>
                    <a:pt x="51" y="2271"/>
                  </a:lnTo>
                  <a:lnTo>
                    <a:pt x="26" y="2348"/>
                  </a:lnTo>
                  <a:lnTo>
                    <a:pt x="0" y="2399"/>
                  </a:lnTo>
                  <a:lnTo>
                    <a:pt x="26" y="2475"/>
                  </a:lnTo>
                  <a:lnTo>
                    <a:pt x="51" y="2526"/>
                  </a:lnTo>
                  <a:lnTo>
                    <a:pt x="1276" y="4670"/>
                  </a:lnTo>
                  <a:lnTo>
                    <a:pt x="1327" y="4721"/>
                  </a:lnTo>
                  <a:lnTo>
                    <a:pt x="1378" y="4772"/>
                  </a:lnTo>
                  <a:lnTo>
                    <a:pt x="1429" y="4797"/>
                  </a:lnTo>
                  <a:lnTo>
                    <a:pt x="4032" y="4797"/>
                  </a:lnTo>
                  <a:lnTo>
                    <a:pt x="4108" y="4772"/>
                  </a:lnTo>
                  <a:lnTo>
                    <a:pt x="4160" y="4721"/>
                  </a:lnTo>
                  <a:lnTo>
                    <a:pt x="4185" y="4670"/>
                  </a:lnTo>
                  <a:lnTo>
                    <a:pt x="5435" y="2526"/>
                  </a:lnTo>
                  <a:lnTo>
                    <a:pt x="5461" y="2475"/>
                  </a:lnTo>
                  <a:lnTo>
                    <a:pt x="5461" y="2399"/>
                  </a:lnTo>
                  <a:lnTo>
                    <a:pt x="5461" y="2348"/>
                  </a:lnTo>
                  <a:lnTo>
                    <a:pt x="5435" y="2271"/>
                  </a:lnTo>
                  <a:lnTo>
                    <a:pt x="4185" y="128"/>
                  </a:lnTo>
                  <a:lnTo>
                    <a:pt x="4160" y="77"/>
                  </a:lnTo>
                  <a:lnTo>
                    <a:pt x="4108" y="51"/>
                  </a:lnTo>
                  <a:lnTo>
                    <a:pt x="4032" y="26"/>
                  </a:lnTo>
                  <a:lnTo>
                    <a:pt x="3981"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439;p73">
              <a:extLst>
                <a:ext uri="{FF2B5EF4-FFF2-40B4-BE49-F238E27FC236}">
                  <a16:creationId xmlns:a16="http://schemas.microsoft.com/office/drawing/2014/main" id="{AD4A4411-D3E9-4752-8AD9-0AD8BC828A74}"/>
                </a:ext>
              </a:extLst>
            </p:cNvPr>
            <p:cNvSpPr/>
            <p:nvPr/>
          </p:nvSpPr>
          <p:spPr>
            <a:xfrm>
              <a:off x="2617450" y="1554925"/>
              <a:ext cx="136525" cy="119950"/>
            </a:xfrm>
            <a:custGeom>
              <a:avLst/>
              <a:gdLst/>
              <a:ahLst/>
              <a:cxnLst/>
              <a:rect l="l" t="t" r="r" b="b"/>
              <a:pathLst>
                <a:path w="5461" h="4798" extrusionOk="0">
                  <a:moveTo>
                    <a:pt x="1506" y="0"/>
                  </a:moveTo>
                  <a:lnTo>
                    <a:pt x="1429" y="26"/>
                  </a:lnTo>
                  <a:lnTo>
                    <a:pt x="1378" y="51"/>
                  </a:lnTo>
                  <a:lnTo>
                    <a:pt x="1327" y="77"/>
                  </a:lnTo>
                  <a:lnTo>
                    <a:pt x="1276" y="128"/>
                  </a:lnTo>
                  <a:lnTo>
                    <a:pt x="51" y="2297"/>
                  </a:lnTo>
                  <a:lnTo>
                    <a:pt x="26" y="2348"/>
                  </a:lnTo>
                  <a:lnTo>
                    <a:pt x="0" y="2399"/>
                  </a:lnTo>
                  <a:lnTo>
                    <a:pt x="26" y="2475"/>
                  </a:lnTo>
                  <a:lnTo>
                    <a:pt x="51" y="2526"/>
                  </a:lnTo>
                  <a:lnTo>
                    <a:pt x="1276" y="4695"/>
                  </a:lnTo>
                  <a:lnTo>
                    <a:pt x="1327" y="4721"/>
                  </a:lnTo>
                  <a:lnTo>
                    <a:pt x="1378" y="4772"/>
                  </a:lnTo>
                  <a:lnTo>
                    <a:pt x="1429" y="4797"/>
                  </a:lnTo>
                  <a:lnTo>
                    <a:pt x="4032" y="4797"/>
                  </a:lnTo>
                  <a:lnTo>
                    <a:pt x="4108" y="4772"/>
                  </a:lnTo>
                  <a:lnTo>
                    <a:pt x="4160" y="4721"/>
                  </a:lnTo>
                  <a:lnTo>
                    <a:pt x="4185" y="4695"/>
                  </a:lnTo>
                  <a:lnTo>
                    <a:pt x="5435" y="2526"/>
                  </a:lnTo>
                  <a:lnTo>
                    <a:pt x="5461" y="2475"/>
                  </a:lnTo>
                  <a:lnTo>
                    <a:pt x="5461" y="2399"/>
                  </a:lnTo>
                  <a:lnTo>
                    <a:pt x="5461" y="2348"/>
                  </a:lnTo>
                  <a:lnTo>
                    <a:pt x="5435" y="2297"/>
                  </a:lnTo>
                  <a:lnTo>
                    <a:pt x="4185" y="128"/>
                  </a:lnTo>
                  <a:lnTo>
                    <a:pt x="4160" y="77"/>
                  </a:lnTo>
                  <a:lnTo>
                    <a:pt x="4108" y="51"/>
                  </a:lnTo>
                  <a:lnTo>
                    <a:pt x="4032" y="26"/>
                  </a:lnTo>
                  <a:lnTo>
                    <a:pt x="3981" y="0"/>
                  </a:lnTo>
                  <a:close/>
                </a:path>
              </a:pathLst>
            </a:custGeom>
            <a:solidFill>
              <a:srgbClr val="8DA6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440;p73">
              <a:extLst>
                <a:ext uri="{FF2B5EF4-FFF2-40B4-BE49-F238E27FC236}">
                  <a16:creationId xmlns:a16="http://schemas.microsoft.com/office/drawing/2014/main" id="{341210D5-A76F-4E60-A5F6-74922A1A5810}"/>
                </a:ext>
              </a:extLst>
            </p:cNvPr>
            <p:cNvSpPr/>
            <p:nvPr/>
          </p:nvSpPr>
          <p:spPr>
            <a:xfrm>
              <a:off x="2617450" y="1277450"/>
              <a:ext cx="136525" cy="119925"/>
            </a:xfrm>
            <a:custGeom>
              <a:avLst/>
              <a:gdLst/>
              <a:ahLst/>
              <a:cxnLst/>
              <a:rect l="l" t="t" r="r" b="b"/>
              <a:pathLst>
                <a:path w="5461" h="4797" extrusionOk="0">
                  <a:moveTo>
                    <a:pt x="1506" y="0"/>
                  </a:moveTo>
                  <a:lnTo>
                    <a:pt x="1429" y="26"/>
                  </a:lnTo>
                  <a:lnTo>
                    <a:pt x="1378" y="51"/>
                  </a:lnTo>
                  <a:lnTo>
                    <a:pt x="1327" y="77"/>
                  </a:lnTo>
                  <a:lnTo>
                    <a:pt x="1276" y="128"/>
                  </a:lnTo>
                  <a:lnTo>
                    <a:pt x="51" y="2271"/>
                  </a:lnTo>
                  <a:lnTo>
                    <a:pt x="26" y="2347"/>
                  </a:lnTo>
                  <a:lnTo>
                    <a:pt x="0" y="2398"/>
                  </a:lnTo>
                  <a:lnTo>
                    <a:pt x="26" y="2475"/>
                  </a:lnTo>
                  <a:lnTo>
                    <a:pt x="51" y="2526"/>
                  </a:lnTo>
                  <a:lnTo>
                    <a:pt x="1276" y="4669"/>
                  </a:lnTo>
                  <a:lnTo>
                    <a:pt x="1327" y="4720"/>
                  </a:lnTo>
                  <a:lnTo>
                    <a:pt x="1378" y="4771"/>
                  </a:lnTo>
                  <a:lnTo>
                    <a:pt x="1429" y="4797"/>
                  </a:lnTo>
                  <a:lnTo>
                    <a:pt x="4032" y="4797"/>
                  </a:lnTo>
                  <a:lnTo>
                    <a:pt x="4108" y="4771"/>
                  </a:lnTo>
                  <a:lnTo>
                    <a:pt x="4160" y="4720"/>
                  </a:lnTo>
                  <a:lnTo>
                    <a:pt x="4185" y="4669"/>
                  </a:lnTo>
                  <a:lnTo>
                    <a:pt x="5435" y="2526"/>
                  </a:lnTo>
                  <a:lnTo>
                    <a:pt x="5461" y="2475"/>
                  </a:lnTo>
                  <a:lnTo>
                    <a:pt x="5461" y="2398"/>
                  </a:lnTo>
                  <a:lnTo>
                    <a:pt x="5461" y="2347"/>
                  </a:lnTo>
                  <a:lnTo>
                    <a:pt x="5435" y="2271"/>
                  </a:lnTo>
                  <a:lnTo>
                    <a:pt x="4185" y="128"/>
                  </a:lnTo>
                  <a:lnTo>
                    <a:pt x="4160" y="77"/>
                  </a:lnTo>
                  <a:lnTo>
                    <a:pt x="4108" y="51"/>
                  </a:lnTo>
                  <a:lnTo>
                    <a:pt x="4032" y="26"/>
                  </a:lnTo>
                  <a:lnTo>
                    <a:pt x="39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441;p73">
              <a:extLst>
                <a:ext uri="{FF2B5EF4-FFF2-40B4-BE49-F238E27FC236}">
                  <a16:creationId xmlns:a16="http://schemas.microsoft.com/office/drawing/2014/main" id="{0E7E8EC6-7BB2-40B7-8B99-F8F657028D87}"/>
                </a:ext>
              </a:extLst>
            </p:cNvPr>
            <p:cNvSpPr/>
            <p:nvPr/>
          </p:nvSpPr>
          <p:spPr>
            <a:xfrm>
              <a:off x="2496250" y="1484125"/>
              <a:ext cx="136525" cy="119925"/>
            </a:xfrm>
            <a:custGeom>
              <a:avLst/>
              <a:gdLst/>
              <a:ahLst/>
              <a:cxnLst/>
              <a:rect l="l" t="t" r="r" b="b"/>
              <a:pathLst>
                <a:path w="5461" h="4797" extrusionOk="0">
                  <a:moveTo>
                    <a:pt x="1429" y="0"/>
                  </a:moveTo>
                  <a:lnTo>
                    <a:pt x="1353" y="26"/>
                  </a:lnTo>
                  <a:lnTo>
                    <a:pt x="1327" y="77"/>
                  </a:lnTo>
                  <a:lnTo>
                    <a:pt x="1276" y="128"/>
                  </a:lnTo>
                  <a:lnTo>
                    <a:pt x="26" y="2271"/>
                  </a:lnTo>
                  <a:lnTo>
                    <a:pt x="0" y="2322"/>
                  </a:lnTo>
                  <a:lnTo>
                    <a:pt x="0" y="2398"/>
                  </a:lnTo>
                  <a:lnTo>
                    <a:pt x="0" y="2450"/>
                  </a:lnTo>
                  <a:lnTo>
                    <a:pt x="26" y="2526"/>
                  </a:lnTo>
                  <a:lnTo>
                    <a:pt x="1276" y="4669"/>
                  </a:lnTo>
                  <a:lnTo>
                    <a:pt x="1327" y="4720"/>
                  </a:lnTo>
                  <a:lnTo>
                    <a:pt x="1353" y="4746"/>
                  </a:lnTo>
                  <a:lnTo>
                    <a:pt x="1429" y="4771"/>
                  </a:lnTo>
                  <a:lnTo>
                    <a:pt x="1480" y="4797"/>
                  </a:lnTo>
                  <a:lnTo>
                    <a:pt x="3981" y="4797"/>
                  </a:lnTo>
                  <a:lnTo>
                    <a:pt x="4032" y="4771"/>
                  </a:lnTo>
                  <a:lnTo>
                    <a:pt x="4083" y="4746"/>
                  </a:lnTo>
                  <a:lnTo>
                    <a:pt x="4134" y="4720"/>
                  </a:lnTo>
                  <a:lnTo>
                    <a:pt x="4185" y="4669"/>
                  </a:lnTo>
                  <a:lnTo>
                    <a:pt x="5435" y="2526"/>
                  </a:lnTo>
                  <a:lnTo>
                    <a:pt x="5461" y="2450"/>
                  </a:lnTo>
                  <a:lnTo>
                    <a:pt x="5461" y="2398"/>
                  </a:lnTo>
                  <a:lnTo>
                    <a:pt x="5461" y="2322"/>
                  </a:lnTo>
                  <a:lnTo>
                    <a:pt x="5435" y="2271"/>
                  </a:lnTo>
                  <a:lnTo>
                    <a:pt x="4185" y="128"/>
                  </a:lnTo>
                  <a:lnTo>
                    <a:pt x="4134" y="77"/>
                  </a:lnTo>
                  <a:lnTo>
                    <a:pt x="4083" y="26"/>
                  </a:lnTo>
                  <a:lnTo>
                    <a:pt x="4032" y="0"/>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442;p73">
              <a:extLst>
                <a:ext uri="{FF2B5EF4-FFF2-40B4-BE49-F238E27FC236}">
                  <a16:creationId xmlns:a16="http://schemas.microsoft.com/office/drawing/2014/main" id="{8E4BD909-0E31-44D6-A262-382C44068B23}"/>
                </a:ext>
              </a:extLst>
            </p:cNvPr>
            <p:cNvSpPr/>
            <p:nvPr/>
          </p:nvSpPr>
          <p:spPr>
            <a:xfrm>
              <a:off x="2576625" y="1345050"/>
              <a:ext cx="56800" cy="119950"/>
            </a:xfrm>
            <a:custGeom>
              <a:avLst/>
              <a:gdLst/>
              <a:ahLst/>
              <a:cxnLst/>
              <a:rect l="l" t="t" r="r" b="b"/>
              <a:pathLst>
                <a:path w="2272" h="4798" extrusionOk="0">
                  <a:moveTo>
                    <a:pt x="0" y="1"/>
                  </a:moveTo>
                  <a:lnTo>
                    <a:pt x="77" y="26"/>
                  </a:lnTo>
                  <a:lnTo>
                    <a:pt x="128" y="26"/>
                  </a:lnTo>
                  <a:lnTo>
                    <a:pt x="179" y="77"/>
                  </a:lnTo>
                  <a:lnTo>
                    <a:pt x="205" y="128"/>
                  </a:lnTo>
                  <a:lnTo>
                    <a:pt x="1455" y="2272"/>
                  </a:lnTo>
                  <a:lnTo>
                    <a:pt x="1480" y="2348"/>
                  </a:lnTo>
                  <a:lnTo>
                    <a:pt x="1480" y="2399"/>
                  </a:lnTo>
                  <a:lnTo>
                    <a:pt x="1480" y="2476"/>
                  </a:lnTo>
                  <a:lnTo>
                    <a:pt x="1455" y="2527"/>
                  </a:lnTo>
                  <a:lnTo>
                    <a:pt x="205" y="4670"/>
                  </a:lnTo>
                  <a:lnTo>
                    <a:pt x="179" y="4721"/>
                  </a:lnTo>
                  <a:lnTo>
                    <a:pt x="128" y="4772"/>
                  </a:lnTo>
                  <a:lnTo>
                    <a:pt x="77" y="4798"/>
                  </a:lnTo>
                  <a:lnTo>
                    <a:pt x="842" y="4798"/>
                  </a:lnTo>
                  <a:lnTo>
                    <a:pt x="894" y="4772"/>
                  </a:lnTo>
                  <a:lnTo>
                    <a:pt x="945" y="4721"/>
                  </a:lnTo>
                  <a:lnTo>
                    <a:pt x="996" y="4670"/>
                  </a:lnTo>
                  <a:lnTo>
                    <a:pt x="2220" y="2527"/>
                  </a:lnTo>
                  <a:lnTo>
                    <a:pt x="2246" y="2476"/>
                  </a:lnTo>
                  <a:lnTo>
                    <a:pt x="2271" y="2399"/>
                  </a:lnTo>
                  <a:lnTo>
                    <a:pt x="2246" y="2348"/>
                  </a:lnTo>
                  <a:lnTo>
                    <a:pt x="2220" y="2272"/>
                  </a:lnTo>
                  <a:lnTo>
                    <a:pt x="996" y="128"/>
                  </a:lnTo>
                  <a:lnTo>
                    <a:pt x="945" y="77"/>
                  </a:lnTo>
                  <a:lnTo>
                    <a:pt x="894" y="26"/>
                  </a:lnTo>
                  <a:lnTo>
                    <a:pt x="842" y="26"/>
                  </a:lnTo>
                  <a:lnTo>
                    <a:pt x="766" y="1"/>
                  </a:lnTo>
                  <a:close/>
                </a:path>
              </a:pathLst>
            </a:custGeom>
            <a:solidFill>
              <a:srgbClr val="00E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443;p73">
              <a:extLst>
                <a:ext uri="{FF2B5EF4-FFF2-40B4-BE49-F238E27FC236}">
                  <a16:creationId xmlns:a16="http://schemas.microsoft.com/office/drawing/2014/main" id="{B487DD92-010E-4294-8B42-48E06626F2A2}"/>
                </a:ext>
              </a:extLst>
            </p:cNvPr>
            <p:cNvSpPr/>
            <p:nvPr/>
          </p:nvSpPr>
          <p:spPr>
            <a:xfrm>
              <a:off x="2818375" y="1345050"/>
              <a:ext cx="56175" cy="119950"/>
            </a:xfrm>
            <a:custGeom>
              <a:avLst/>
              <a:gdLst/>
              <a:ahLst/>
              <a:cxnLst/>
              <a:rect l="l" t="t" r="r" b="b"/>
              <a:pathLst>
                <a:path w="2247" h="4798" extrusionOk="0">
                  <a:moveTo>
                    <a:pt x="1" y="1"/>
                  </a:moveTo>
                  <a:lnTo>
                    <a:pt x="52" y="26"/>
                  </a:lnTo>
                  <a:lnTo>
                    <a:pt x="128" y="26"/>
                  </a:lnTo>
                  <a:lnTo>
                    <a:pt x="180" y="77"/>
                  </a:lnTo>
                  <a:lnTo>
                    <a:pt x="205" y="128"/>
                  </a:lnTo>
                  <a:lnTo>
                    <a:pt x="1455" y="2272"/>
                  </a:lnTo>
                  <a:lnTo>
                    <a:pt x="1481" y="2348"/>
                  </a:lnTo>
                  <a:lnTo>
                    <a:pt x="1481" y="2399"/>
                  </a:lnTo>
                  <a:lnTo>
                    <a:pt x="1481" y="2476"/>
                  </a:lnTo>
                  <a:lnTo>
                    <a:pt x="1455" y="2527"/>
                  </a:lnTo>
                  <a:lnTo>
                    <a:pt x="205" y="4670"/>
                  </a:lnTo>
                  <a:lnTo>
                    <a:pt x="180" y="4721"/>
                  </a:lnTo>
                  <a:lnTo>
                    <a:pt x="128" y="4772"/>
                  </a:lnTo>
                  <a:lnTo>
                    <a:pt x="52" y="4798"/>
                  </a:lnTo>
                  <a:lnTo>
                    <a:pt x="843" y="4798"/>
                  </a:lnTo>
                  <a:lnTo>
                    <a:pt x="894" y="4772"/>
                  </a:lnTo>
                  <a:lnTo>
                    <a:pt x="945" y="4721"/>
                  </a:lnTo>
                  <a:lnTo>
                    <a:pt x="996" y="4670"/>
                  </a:lnTo>
                  <a:lnTo>
                    <a:pt x="2221" y="2527"/>
                  </a:lnTo>
                  <a:lnTo>
                    <a:pt x="2246" y="2476"/>
                  </a:lnTo>
                  <a:lnTo>
                    <a:pt x="2246" y="2399"/>
                  </a:lnTo>
                  <a:lnTo>
                    <a:pt x="2246" y="2348"/>
                  </a:lnTo>
                  <a:lnTo>
                    <a:pt x="2221" y="2272"/>
                  </a:lnTo>
                  <a:lnTo>
                    <a:pt x="996" y="128"/>
                  </a:lnTo>
                  <a:lnTo>
                    <a:pt x="945" y="77"/>
                  </a:lnTo>
                  <a:lnTo>
                    <a:pt x="894" y="26"/>
                  </a:lnTo>
                  <a:lnTo>
                    <a:pt x="843" y="26"/>
                  </a:lnTo>
                  <a:lnTo>
                    <a:pt x="766" y="1"/>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444;p73">
              <a:extLst>
                <a:ext uri="{FF2B5EF4-FFF2-40B4-BE49-F238E27FC236}">
                  <a16:creationId xmlns:a16="http://schemas.microsoft.com/office/drawing/2014/main" id="{CE40AC0B-07A1-413F-84C4-0E17BF1A2C84}"/>
                </a:ext>
              </a:extLst>
            </p:cNvPr>
            <p:cNvSpPr/>
            <p:nvPr/>
          </p:nvSpPr>
          <p:spPr>
            <a:xfrm>
              <a:off x="2697825" y="1415225"/>
              <a:ext cx="56150" cy="119950"/>
            </a:xfrm>
            <a:custGeom>
              <a:avLst/>
              <a:gdLst/>
              <a:ahLst/>
              <a:cxnLst/>
              <a:rect l="l" t="t" r="r" b="b"/>
              <a:pathLst>
                <a:path w="2246" h="4798" extrusionOk="0">
                  <a:moveTo>
                    <a:pt x="0" y="0"/>
                  </a:moveTo>
                  <a:lnTo>
                    <a:pt x="51" y="26"/>
                  </a:lnTo>
                  <a:lnTo>
                    <a:pt x="102" y="51"/>
                  </a:lnTo>
                  <a:lnTo>
                    <a:pt x="154" y="77"/>
                  </a:lnTo>
                  <a:lnTo>
                    <a:pt x="205" y="128"/>
                  </a:lnTo>
                  <a:lnTo>
                    <a:pt x="1455" y="2271"/>
                  </a:lnTo>
                  <a:lnTo>
                    <a:pt x="1480" y="2348"/>
                  </a:lnTo>
                  <a:lnTo>
                    <a:pt x="1480" y="2399"/>
                  </a:lnTo>
                  <a:lnTo>
                    <a:pt x="1480" y="2475"/>
                  </a:lnTo>
                  <a:lnTo>
                    <a:pt x="1455" y="2526"/>
                  </a:lnTo>
                  <a:lnTo>
                    <a:pt x="205" y="4670"/>
                  </a:lnTo>
                  <a:lnTo>
                    <a:pt x="154" y="4721"/>
                  </a:lnTo>
                  <a:lnTo>
                    <a:pt x="102" y="4772"/>
                  </a:lnTo>
                  <a:lnTo>
                    <a:pt x="51" y="4797"/>
                  </a:lnTo>
                  <a:lnTo>
                    <a:pt x="817" y="4797"/>
                  </a:lnTo>
                  <a:lnTo>
                    <a:pt x="893" y="4772"/>
                  </a:lnTo>
                  <a:lnTo>
                    <a:pt x="945" y="4721"/>
                  </a:lnTo>
                  <a:lnTo>
                    <a:pt x="970" y="4670"/>
                  </a:lnTo>
                  <a:lnTo>
                    <a:pt x="2220" y="2526"/>
                  </a:lnTo>
                  <a:lnTo>
                    <a:pt x="2246" y="2475"/>
                  </a:lnTo>
                  <a:lnTo>
                    <a:pt x="2246" y="2399"/>
                  </a:lnTo>
                  <a:lnTo>
                    <a:pt x="2246" y="2348"/>
                  </a:lnTo>
                  <a:lnTo>
                    <a:pt x="2220" y="2271"/>
                  </a:lnTo>
                  <a:lnTo>
                    <a:pt x="970" y="128"/>
                  </a:lnTo>
                  <a:lnTo>
                    <a:pt x="945" y="77"/>
                  </a:lnTo>
                  <a:lnTo>
                    <a:pt x="893" y="51"/>
                  </a:lnTo>
                  <a:lnTo>
                    <a:pt x="817" y="26"/>
                  </a:lnTo>
                  <a:lnTo>
                    <a:pt x="766"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445;p73">
              <a:extLst>
                <a:ext uri="{FF2B5EF4-FFF2-40B4-BE49-F238E27FC236}">
                  <a16:creationId xmlns:a16="http://schemas.microsoft.com/office/drawing/2014/main" id="{77642746-5A57-4C57-8A64-EA466BC67A2C}"/>
                </a:ext>
              </a:extLst>
            </p:cNvPr>
            <p:cNvSpPr/>
            <p:nvPr/>
          </p:nvSpPr>
          <p:spPr>
            <a:xfrm>
              <a:off x="2697825" y="1554925"/>
              <a:ext cx="56150" cy="119950"/>
            </a:xfrm>
            <a:custGeom>
              <a:avLst/>
              <a:gdLst/>
              <a:ahLst/>
              <a:cxnLst/>
              <a:rect l="l" t="t" r="r" b="b"/>
              <a:pathLst>
                <a:path w="2246" h="4798" extrusionOk="0">
                  <a:moveTo>
                    <a:pt x="0" y="0"/>
                  </a:moveTo>
                  <a:lnTo>
                    <a:pt x="51" y="26"/>
                  </a:lnTo>
                  <a:lnTo>
                    <a:pt x="102" y="51"/>
                  </a:lnTo>
                  <a:lnTo>
                    <a:pt x="154" y="77"/>
                  </a:lnTo>
                  <a:lnTo>
                    <a:pt x="205" y="128"/>
                  </a:lnTo>
                  <a:lnTo>
                    <a:pt x="1455" y="2297"/>
                  </a:lnTo>
                  <a:lnTo>
                    <a:pt x="1480" y="2348"/>
                  </a:lnTo>
                  <a:lnTo>
                    <a:pt x="1480" y="2399"/>
                  </a:lnTo>
                  <a:lnTo>
                    <a:pt x="1480" y="2475"/>
                  </a:lnTo>
                  <a:lnTo>
                    <a:pt x="1455" y="2526"/>
                  </a:lnTo>
                  <a:lnTo>
                    <a:pt x="205" y="4695"/>
                  </a:lnTo>
                  <a:lnTo>
                    <a:pt x="154" y="4721"/>
                  </a:lnTo>
                  <a:lnTo>
                    <a:pt x="102" y="4772"/>
                  </a:lnTo>
                  <a:lnTo>
                    <a:pt x="51" y="4797"/>
                  </a:lnTo>
                  <a:lnTo>
                    <a:pt x="817" y="4797"/>
                  </a:lnTo>
                  <a:lnTo>
                    <a:pt x="893" y="4772"/>
                  </a:lnTo>
                  <a:lnTo>
                    <a:pt x="945" y="4721"/>
                  </a:lnTo>
                  <a:lnTo>
                    <a:pt x="970" y="4695"/>
                  </a:lnTo>
                  <a:lnTo>
                    <a:pt x="2220" y="2526"/>
                  </a:lnTo>
                  <a:lnTo>
                    <a:pt x="2246" y="2475"/>
                  </a:lnTo>
                  <a:lnTo>
                    <a:pt x="2246" y="2399"/>
                  </a:lnTo>
                  <a:lnTo>
                    <a:pt x="2246" y="2348"/>
                  </a:lnTo>
                  <a:lnTo>
                    <a:pt x="2220" y="2297"/>
                  </a:lnTo>
                  <a:lnTo>
                    <a:pt x="970" y="128"/>
                  </a:lnTo>
                  <a:lnTo>
                    <a:pt x="945" y="77"/>
                  </a:lnTo>
                  <a:lnTo>
                    <a:pt x="893" y="51"/>
                  </a:lnTo>
                  <a:lnTo>
                    <a:pt x="817" y="26"/>
                  </a:lnTo>
                  <a:lnTo>
                    <a:pt x="766" y="0"/>
                  </a:lnTo>
                  <a:close/>
                </a:path>
              </a:pathLst>
            </a:custGeom>
            <a:solidFill>
              <a:srgbClr val="8DA6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446;p73">
              <a:extLst>
                <a:ext uri="{FF2B5EF4-FFF2-40B4-BE49-F238E27FC236}">
                  <a16:creationId xmlns:a16="http://schemas.microsoft.com/office/drawing/2014/main" id="{DEDE565F-7322-4A8F-B3E3-0B3320FD44EE}"/>
                </a:ext>
              </a:extLst>
            </p:cNvPr>
            <p:cNvSpPr/>
            <p:nvPr/>
          </p:nvSpPr>
          <p:spPr>
            <a:xfrm>
              <a:off x="2697825" y="1277450"/>
              <a:ext cx="56150" cy="119925"/>
            </a:xfrm>
            <a:custGeom>
              <a:avLst/>
              <a:gdLst/>
              <a:ahLst/>
              <a:cxnLst/>
              <a:rect l="l" t="t" r="r" b="b"/>
              <a:pathLst>
                <a:path w="2246" h="4797" extrusionOk="0">
                  <a:moveTo>
                    <a:pt x="0" y="0"/>
                  </a:moveTo>
                  <a:lnTo>
                    <a:pt x="51" y="26"/>
                  </a:lnTo>
                  <a:lnTo>
                    <a:pt x="102" y="51"/>
                  </a:lnTo>
                  <a:lnTo>
                    <a:pt x="154" y="77"/>
                  </a:lnTo>
                  <a:lnTo>
                    <a:pt x="205" y="128"/>
                  </a:lnTo>
                  <a:lnTo>
                    <a:pt x="1455" y="2271"/>
                  </a:lnTo>
                  <a:lnTo>
                    <a:pt x="1480" y="2347"/>
                  </a:lnTo>
                  <a:lnTo>
                    <a:pt x="1480" y="2398"/>
                  </a:lnTo>
                  <a:lnTo>
                    <a:pt x="1480" y="2475"/>
                  </a:lnTo>
                  <a:lnTo>
                    <a:pt x="1455" y="2526"/>
                  </a:lnTo>
                  <a:lnTo>
                    <a:pt x="205" y="4669"/>
                  </a:lnTo>
                  <a:lnTo>
                    <a:pt x="154" y="4720"/>
                  </a:lnTo>
                  <a:lnTo>
                    <a:pt x="102" y="4771"/>
                  </a:lnTo>
                  <a:lnTo>
                    <a:pt x="51" y="4797"/>
                  </a:lnTo>
                  <a:lnTo>
                    <a:pt x="817" y="4797"/>
                  </a:lnTo>
                  <a:lnTo>
                    <a:pt x="893" y="4771"/>
                  </a:lnTo>
                  <a:lnTo>
                    <a:pt x="945" y="4720"/>
                  </a:lnTo>
                  <a:lnTo>
                    <a:pt x="970" y="4669"/>
                  </a:lnTo>
                  <a:lnTo>
                    <a:pt x="2220" y="2526"/>
                  </a:lnTo>
                  <a:lnTo>
                    <a:pt x="2246" y="2475"/>
                  </a:lnTo>
                  <a:lnTo>
                    <a:pt x="2246" y="2398"/>
                  </a:lnTo>
                  <a:lnTo>
                    <a:pt x="2246" y="2347"/>
                  </a:lnTo>
                  <a:lnTo>
                    <a:pt x="2220" y="2271"/>
                  </a:lnTo>
                  <a:lnTo>
                    <a:pt x="970" y="128"/>
                  </a:lnTo>
                  <a:lnTo>
                    <a:pt x="945" y="77"/>
                  </a:lnTo>
                  <a:lnTo>
                    <a:pt x="893" y="51"/>
                  </a:lnTo>
                  <a:lnTo>
                    <a:pt x="817" y="26"/>
                  </a:lnTo>
                  <a:lnTo>
                    <a:pt x="7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447;p73">
              <a:extLst>
                <a:ext uri="{FF2B5EF4-FFF2-40B4-BE49-F238E27FC236}">
                  <a16:creationId xmlns:a16="http://schemas.microsoft.com/office/drawing/2014/main" id="{B7935AB1-E0C6-426E-BC68-0D8880721794}"/>
                </a:ext>
              </a:extLst>
            </p:cNvPr>
            <p:cNvSpPr/>
            <p:nvPr/>
          </p:nvSpPr>
          <p:spPr>
            <a:xfrm>
              <a:off x="2575975" y="1484125"/>
              <a:ext cx="56800" cy="119925"/>
            </a:xfrm>
            <a:custGeom>
              <a:avLst/>
              <a:gdLst/>
              <a:ahLst/>
              <a:cxnLst/>
              <a:rect l="l" t="t" r="r" b="b"/>
              <a:pathLst>
                <a:path w="2272" h="4797" extrusionOk="0">
                  <a:moveTo>
                    <a:pt x="77" y="0"/>
                  </a:moveTo>
                  <a:lnTo>
                    <a:pt x="129" y="26"/>
                  </a:lnTo>
                  <a:lnTo>
                    <a:pt x="180" y="77"/>
                  </a:lnTo>
                  <a:lnTo>
                    <a:pt x="231" y="128"/>
                  </a:lnTo>
                  <a:lnTo>
                    <a:pt x="1455" y="2271"/>
                  </a:lnTo>
                  <a:lnTo>
                    <a:pt x="1481" y="2322"/>
                  </a:lnTo>
                  <a:lnTo>
                    <a:pt x="1506" y="2398"/>
                  </a:lnTo>
                  <a:lnTo>
                    <a:pt x="1481" y="2450"/>
                  </a:lnTo>
                  <a:lnTo>
                    <a:pt x="1455" y="2526"/>
                  </a:lnTo>
                  <a:lnTo>
                    <a:pt x="231" y="4669"/>
                  </a:lnTo>
                  <a:lnTo>
                    <a:pt x="180" y="4720"/>
                  </a:lnTo>
                  <a:lnTo>
                    <a:pt x="129" y="4746"/>
                  </a:lnTo>
                  <a:lnTo>
                    <a:pt x="77" y="4771"/>
                  </a:lnTo>
                  <a:lnTo>
                    <a:pt x="1" y="4797"/>
                  </a:lnTo>
                  <a:lnTo>
                    <a:pt x="792" y="4797"/>
                  </a:lnTo>
                  <a:lnTo>
                    <a:pt x="843" y="4771"/>
                  </a:lnTo>
                  <a:lnTo>
                    <a:pt x="894" y="4746"/>
                  </a:lnTo>
                  <a:lnTo>
                    <a:pt x="945" y="4720"/>
                  </a:lnTo>
                  <a:lnTo>
                    <a:pt x="996" y="4669"/>
                  </a:lnTo>
                  <a:lnTo>
                    <a:pt x="2246" y="2526"/>
                  </a:lnTo>
                  <a:lnTo>
                    <a:pt x="2272" y="2450"/>
                  </a:lnTo>
                  <a:lnTo>
                    <a:pt x="2272" y="2398"/>
                  </a:lnTo>
                  <a:lnTo>
                    <a:pt x="2272" y="2322"/>
                  </a:lnTo>
                  <a:lnTo>
                    <a:pt x="2246" y="2271"/>
                  </a:lnTo>
                  <a:lnTo>
                    <a:pt x="996" y="128"/>
                  </a:lnTo>
                  <a:lnTo>
                    <a:pt x="945" y="77"/>
                  </a:lnTo>
                  <a:lnTo>
                    <a:pt x="894" y="26"/>
                  </a:lnTo>
                  <a:lnTo>
                    <a:pt x="843" y="0"/>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448;p73">
              <a:extLst>
                <a:ext uri="{FF2B5EF4-FFF2-40B4-BE49-F238E27FC236}">
                  <a16:creationId xmlns:a16="http://schemas.microsoft.com/office/drawing/2014/main" id="{A56FB73A-88FF-4A02-97CB-97C9D157442E}"/>
                </a:ext>
              </a:extLst>
            </p:cNvPr>
            <p:cNvSpPr/>
            <p:nvPr/>
          </p:nvSpPr>
          <p:spPr>
            <a:xfrm>
              <a:off x="2528775" y="1531325"/>
              <a:ext cx="12800" cy="12775"/>
            </a:xfrm>
            <a:custGeom>
              <a:avLst/>
              <a:gdLst/>
              <a:ahLst/>
              <a:cxnLst/>
              <a:rect l="l" t="t" r="r" b="b"/>
              <a:pathLst>
                <a:path w="512" h="511" extrusionOk="0">
                  <a:moveTo>
                    <a:pt x="256" y="0"/>
                  </a:moveTo>
                  <a:lnTo>
                    <a:pt x="154" y="26"/>
                  </a:lnTo>
                  <a:lnTo>
                    <a:pt x="77" y="77"/>
                  </a:lnTo>
                  <a:lnTo>
                    <a:pt x="26" y="153"/>
                  </a:lnTo>
                  <a:lnTo>
                    <a:pt x="1" y="255"/>
                  </a:lnTo>
                  <a:lnTo>
                    <a:pt x="26" y="357"/>
                  </a:lnTo>
                  <a:lnTo>
                    <a:pt x="77" y="434"/>
                  </a:lnTo>
                  <a:lnTo>
                    <a:pt x="154" y="485"/>
                  </a:lnTo>
                  <a:lnTo>
                    <a:pt x="256" y="510"/>
                  </a:lnTo>
                  <a:lnTo>
                    <a:pt x="358" y="485"/>
                  </a:lnTo>
                  <a:lnTo>
                    <a:pt x="435" y="434"/>
                  </a:lnTo>
                  <a:lnTo>
                    <a:pt x="486" y="357"/>
                  </a:lnTo>
                  <a:lnTo>
                    <a:pt x="511" y="255"/>
                  </a:lnTo>
                  <a:lnTo>
                    <a:pt x="486" y="153"/>
                  </a:lnTo>
                  <a:lnTo>
                    <a:pt x="435" y="77"/>
                  </a:lnTo>
                  <a:lnTo>
                    <a:pt x="358" y="26"/>
                  </a:lnTo>
                  <a:lnTo>
                    <a:pt x="256" y="0"/>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449;p73">
              <a:extLst>
                <a:ext uri="{FF2B5EF4-FFF2-40B4-BE49-F238E27FC236}">
                  <a16:creationId xmlns:a16="http://schemas.microsoft.com/office/drawing/2014/main" id="{FE0959B8-DBAA-4B4B-A6F3-06C770E24F1E}"/>
                </a:ext>
              </a:extLst>
            </p:cNvPr>
            <p:cNvSpPr/>
            <p:nvPr/>
          </p:nvSpPr>
          <p:spPr>
            <a:xfrm>
              <a:off x="2547275" y="1507725"/>
              <a:ext cx="12800" cy="13400"/>
            </a:xfrm>
            <a:custGeom>
              <a:avLst/>
              <a:gdLst/>
              <a:ahLst/>
              <a:cxnLst/>
              <a:rect l="l" t="t" r="r" b="b"/>
              <a:pathLst>
                <a:path w="512" h="536" extrusionOk="0">
                  <a:moveTo>
                    <a:pt x="256" y="0"/>
                  </a:moveTo>
                  <a:lnTo>
                    <a:pt x="154" y="26"/>
                  </a:lnTo>
                  <a:lnTo>
                    <a:pt x="77" y="77"/>
                  </a:lnTo>
                  <a:lnTo>
                    <a:pt x="26" y="179"/>
                  </a:lnTo>
                  <a:lnTo>
                    <a:pt x="1" y="281"/>
                  </a:lnTo>
                  <a:lnTo>
                    <a:pt x="26" y="357"/>
                  </a:lnTo>
                  <a:lnTo>
                    <a:pt x="77" y="459"/>
                  </a:lnTo>
                  <a:lnTo>
                    <a:pt x="154" y="510"/>
                  </a:lnTo>
                  <a:lnTo>
                    <a:pt x="256" y="536"/>
                  </a:lnTo>
                  <a:lnTo>
                    <a:pt x="358" y="510"/>
                  </a:lnTo>
                  <a:lnTo>
                    <a:pt x="434" y="459"/>
                  </a:lnTo>
                  <a:lnTo>
                    <a:pt x="511" y="357"/>
                  </a:lnTo>
                  <a:lnTo>
                    <a:pt x="511" y="281"/>
                  </a:lnTo>
                  <a:lnTo>
                    <a:pt x="511" y="179"/>
                  </a:lnTo>
                  <a:lnTo>
                    <a:pt x="434" y="77"/>
                  </a:lnTo>
                  <a:lnTo>
                    <a:pt x="358" y="26"/>
                  </a:lnTo>
                  <a:lnTo>
                    <a:pt x="256" y="0"/>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450;p73">
              <a:extLst>
                <a:ext uri="{FF2B5EF4-FFF2-40B4-BE49-F238E27FC236}">
                  <a16:creationId xmlns:a16="http://schemas.microsoft.com/office/drawing/2014/main" id="{A46C01C8-6ADD-477F-ABDB-56B4B39B09CA}"/>
                </a:ext>
              </a:extLst>
            </p:cNvPr>
            <p:cNvSpPr/>
            <p:nvPr/>
          </p:nvSpPr>
          <p:spPr>
            <a:xfrm>
              <a:off x="2817750" y="1369925"/>
              <a:ext cx="12775" cy="13425"/>
            </a:xfrm>
            <a:custGeom>
              <a:avLst/>
              <a:gdLst/>
              <a:ahLst/>
              <a:cxnLst/>
              <a:rect l="l" t="t" r="r" b="b"/>
              <a:pathLst>
                <a:path w="511" h="537" extrusionOk="0">
                  <a:moveTo>
                    <a:pt x="256" y="1"/>
                  </a:moveTo>
                  <a:lnTo>
                    <a:pt x="153" y="26"/>
                  </a:lnTo>
                  <a:lnTo>
                    <a:pt x="77" y="77"/>
                  </a:lnTo>
                  <a:lnTo>
                    <a:pt x="26" y="179"/>
                  </a:lnTo>
                  <a:lnTo>
                    <a:pt x="0" y="281"/>
                  </a:lnTo>
                  <a:lnTo>
                    <a:pt x="26" y="358"/>
                  </a:lnTo>
                  <a:lnTo>
                    <a:pt x="77" y="460"/>
                  </a:lnTo>
                  <a:lnTo>
                    <a:pt x="153" y="511"/>
                  </a:lnTo>
                  <a:lnTo>
                    <a:pt x="256" y="537"/>
                  </a:lnTo>
                  <a:lnTo>
                    <a:pt x="358" y="511"/>
                  </a:lnTo>
                  <a:lnTo>
                    <a:pt x="434" y="460"/>
                  </a:lnTo>
                  <a:lnTo>
                    <a:pt x="485" y="358"/>
                  </a:lnTo>
                  <a:lnTo>
                    <a:pt x="511" y="281"/>
                  </a:lnTo>
                  <a:lnTo>
                    <a:pt x="485" y="179"/>
                  </a:lnTo>
                  <a:lnTo>
                    <a:pt x="434" y="77"/>
                  </a:lnTo>
                  <a:lnTo>
                    <a:pt x="358" y="26"/>
                  </a:lnTo>
                  <a:lnTo>
                    <a:pt x="256" y="1"/>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451;p73">
              <a:extLst>
                <a:ext uri="{FF2B5EF4-FFF2-40B4-BE49-F238E27FC236}">
                  <a16:creationId xmlns:a16="http://schemas.microsoft.com/office/drawing/2014/main" id="{71EDC5A3-E7CF-4806-82F1-B8A7F974F603}"/>
                </a:ext>
              </a:extLst>
            </p:cNvPr>
            <p:cNvSpPr/>
            <p:nvPr/>
          </p:nvSpPr>
          <p:spPr>
            <a:xfrm>
              <a:off x="2706750" y="1477725"/>
              <a:ext cx="12775" cy="12800"/>
            </a:xfrm>
            <a:custGeom>
              <a:avLst/>
              <a:gdLst/>
              <a:ahLst/>
              <a:cxnLst/>
              <a:rect l="l" t="t" r="r" b="b"/>
              <a:pathLst>
                <a:path w="511" h="512" extrusionOk="0">
                  <a:moveTo>
                    <a:pt x="256" y="1"/>
                  </a:moveTo>
                  <a:lnTo>
                    <a:pt x="154" y="26"/>
                  </a:lnTo>
                  <a:lnTo>
                    <a:pt x="77" y="77"/>
                  </a:lnTo>
                  <a:lnTo>
                    <a:pt x="26" y="154"/>
                  </a:lnTo>
                  <a:lnTo>
                    <a:pt x="1" y="256"/>
                  </a:lnTo>
                  <a:lnTo>
                    <a:pt x="26" y="358"/>
                  </a:lnTo>
                  <a:lnTo>
                    <a:pt x="77" y="435"/>
                  </a:lnTo>
                  <a:lnTo>
                    <a:pt x="154" y="486"/>
                  </a:lnTo>
                  <a:lnTo>
                    <a:pt x="256" y="511"/>
                  </a:lnTo>
                  <a:lnTo>
                    <a:pt x="358" y="486"/>
                  </a:lnTo>
                  <a:lnTo>
                    <a:pt x="434" y="435"/>
                  </a:lnTo>
                  <a:lnTo>
                    <a:pt x="485" y="358"/>
                  </a:lnTo>
                  <a:lnTo>
                    <a:pt x="511" y="256"/>
                  </a:lnTo>
                  <a:lnTo>
                    <a:pt x="485" y="154"/>
                  </a:lnTo>
                  <a:lnTo>
                    <a:pt x="434" y="77"/>
                  </a:lnTo>
                  <a:lnTo>
                    <a:pt x="358" y="26"/>
                  </a:lnTo>
                  <a:lnTo>
                    <a:pt x="256"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452;p73">
              <a:extLst>
                <a:ext uri="{FF2B5EF4-FFF2-40B4-BE49-F238E27FC236}">
                  <a16:creationId xmlns:a16="http://schemas.microsoft.com/office/drawing/2014/main" id="{5DAD24D5-DA0D-4CD0-866C-6917FF012669}"/>
                </a:ext>
              </a:extLst>
            </p:cNvPr>
            <p:cNvSpPr/>
            <p:nvPr/>
          </p:nvSpPr>
          <p:spPr>
            <a:xfrm>
              <a:off x="2702300" y="1452225"/>
              <a:ext cx="12775" cy="12775"/>
            </a:xfrm>
            <a:custGeom>
              <a:avLst/>
              <a:gdLst/>
              <a:ahLst/>
              <a:cxnLst/>
              <a:rect l="l" t="t" r="r" b="b"/>
              <a:pathLst>
                <a:path w="511" h="511" extrusionOk="0">
                  <a:moveTo>
                    <a:pt x="255" y="0"/>
                  </a:moveTo>
                  <a:lnTo>
                    <a:pt x="153" y="26"/>
                  </a:lnTo>
                  <a:lnTo>
                    <a:pt x="77" y="77"/>
                  </a:lnTo>
                  <a:lnTo>
                    <a:pt x="26" y="153"/>
                  </a:lnTo>
                  <a:lnTo>
                    <a:pt x="0" y="255"/>
                  </a:lnTo>
                  <a:lnTo>
                    <a:pt x="26" y="357"/>
                  </a:lnTo>
                  <a:lnTo>
                    <a:pt x="77" y="434"/>
                  </a:lnTo>
                  <a:lnTo>
                    <a:pt x="153" y="485"/>
                  </a:lnTo>
                  <a:lnTo>
                    <a:pt x="255" y="511"/>
                  </a:lnTo>
                  <a:lnTo>
                    <a:pt x="357" y="485"/>
                  </a:lnTo>
                  <a:lnTo>
                    <a:pt x="434" y="434"/>
                  </a:lnTo>
                  <a:lnTo>
                    <a:pt x="485" y="357"/>
                  </a:lnTo>
                  <a:lnTo>
                    <a:pt x="510" y="255"/>
                  </a:lnTo>
                  <a:lnTo>
                    <a:pt x="485" y="153"/>
                  </a:lnTo>
                  <a:lnTo>
                    <a:pt x="434" y="77"/>
                  </a:lnTo>
                  <a:lnTo>
                    <a:pt x="357" y="26"/>
                  </a:lnTo>
                  <a:lnTo>
                    <a:pt x="255"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23352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CE5DDD-5F53-F248-B369-4898FA974667}"/>
              </a:ext>
            </a:extLst>
          </p:cNvPr>
          <p:cNvPicPr>
            <a:picLocks noChangeAspect="1"/>
          </p:cNvPicPr>
          <p:nvPr/>
        </p:nvPicPr>
        <p:blipFill>
          <a:blip r:embed="rId3"/>
          <a:stretch>
            <a:fillRect/>
          </a:stretch>
        </p:blipFill>
        <p:spPr>
          <a:xfrm>
            <a:off x="1003300" y="1420935"/>
            <a:ext cx="7366000" cy="3022600"/>
          </a:xfrm>
          <a:prstGeom prst="rect">
            <a:avLst/>
          </a:prstGeom>
        </p:spPr>
      </p:pic>
    </p:spTree>
    <p:extLst>
      <p:ext uri="{BB962C8B-B14F-4D97-AF65-F5344CB8AC3E}">
        <p14:creationId xmlns:p14="http://schemas.microsoft.com/office/powerpoint/2010/main" val="1952324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04"/>
        <p:cNvGrpSpPr/>
        <p:nvPr/>
      </p:nvGrpSpPr>
      <p:grpSpPr>
        <a:xfrm>
          <a:off x="0" y="0"/>
          <a:ext cx="0" cy="0"/>
          <a:chOff x="0" y="0"/>
          <a:chExt cx="0" cy="0"/>
        </a:xfrm>
      </p:grpSpPr>
      <p:sp>
        <p:nvSpPr>
          <p:cNvPr id="2505" name="Google Shape;2505;p41"/>
          <p:cNvSpPr txBox="1">
            <a:spLocks noGrp="1"/>
          </p:cNvSpPr>
          <p:nvPr>
            <p:ph type="title"/>
          </p:nvPr>
        </p:nvSpPr>
        <p:spPr>
          <a:xfrm>
            <a:off x="3108148" y="1907478"/>
            <a:ext cx="5736913"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err="1">
                <a:latin typeface="Nunito Black" pitchFamily="2" charset="-93"/>
              </a:rPr>
              <a:t>Giới</a:t>
            </a:r>
            <a:r>
              <a:rPr lang="en-US">
                <a:latin typeface="Nunito Black" pitchFamily="2" charset="-93"/>
              </a:rPr>
              <a:t> </a:t>
            </a:r>
            <a:r>
              <a:rPr lang="en-US" err="1">
                <a:latin typeface="Nunito Black" pitchFamily="2" charset="-93"/>
              </a:rPr>
              <a:t>thiệu</a:t>
            </a:r>
            <a:r>
              <a:rPr lang="en-US">
                <a:latin typeface="Nunito Black" pitchFamily="2" charset="-93"/>
              </a:rPr>
              <a:t> </a:t>
            </a:r>
            <a:r>
              <a:rPr lang="en-US" err="1">
                <a:latin typeface="Nunito Black" pitchFamily="2" charset="-93"/>
              </a:rPr>
              <a:t>đề</a:t>
            </a:r>
            <a:r>
              <a:rPr lang="en-US">
                <a:latin typeface="Nunito Black" pitchFamily="2" charset="-93"/>
              </a:rPr>
              <a:t> </a:t>
            </a:r>
            <a:r>
              <a:rPr lang="en-US" err="1">
                <a:latin typeface="Nunito Black" pitchFamily="2" charset="-93"/>
              </a:rPr>
              <a:t>tài</a:t>
            </a:r>
            <a:endParaRPr lang="en-US">
              <a:latin typeface="Nunito Black" pitchFamily="2" charset="-93"/>
            </a:endParaRPr>
          </a:p>
        </p:txBody>
      </p:sp>
      <p:sp>
        <p:nvSpPr>
          <p:cNvPr id="2506" name="Google Shape;2506;p41"/>
          <p:cNvSpPr txBox="1">
            <a:spLocks noGrp="1"/>
          </p:cNvSpPr>
          <p:nvPr>
            <p:ph type="subTitle" idx="1"/>
          </p:nvPr>
        </p:nvSpPr>
        <p:spPr>
          <a:xfrm>
            <a:off x="3108149" y="2749278"/>
            <a:ext cx="41661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err="1">
                <a:latin typeface="Nunito" pitchFamily="2" charset="77"/>
              </a:rPr>
              <a:t>Xác</a:t>
            </a:r>
            <a:r>
              <a:rPr lang="en">
                <a:latin typeface="Nunito" pitchFamily="2" charset="77"/>
              </a:rPr>
              <a:t> </a:t>
            </a:r>
            <a:r>
              <a:rPr lang="en" err="1">
                <a:latin typeface="Nunito" pitchFamily="2" charset="77"/>
              </a:rPr>
              <a:t>định</a:t>
            </a:r>
            <a:r>
              <a:rPr lang="en">
                <a:latin typeface="Nunito" pitchFamily="2" charset="77"/>
              </a:rPr>
              <a:t> </a:t>
            </a:r>
            <a:r>
              <a:rPr lang="en" err="1">
                <a:latin typeface="Nunito" pitchFamily="2" charset="77"/>
              </a:rPr>
              <a:t>bài</a:t>
            </a:r>
            <a:r>
              <a:rPr lang="en">
                <a:latin typeface="Nunito" pitchFamily="2" charset="77"/>
              </a:rPr>
              <a:t> </a:t>
            </a:r>
            <a:r>
              <a:rPr lang="en" err="1">
                <a:latin typeface="Nunito" pitchFamily="2" charset="77"/>
              </a:rPr>
              <a:t>toán</a:t>
            </a:r>
            <a:r>
              <a:rPr lang="en">
                <a:latin typeface="Nunito" pitchFamily="2" charset="77"/>
              </a:rPr>
              <a:t> </a:t>
            </a:r>
            <a:r>
              <a:rPr lang="en" err="1">
                <a:latin typeface="Nunito" pitchFamily="2" charset="77"/>
              </a:rPr>
              <a:t>và</a:t>
            </a:r>
            <a:r>
              <a:rPr lang="en">
                <a:latin typeface="Nunito" pitchFamily="2" charset="77"/>
              </a:rPr>
              <a:t> </a:t>
            </a:r>
            <a:r>
              <a:rPr lang="en" err="1">
                <a:latin typeface="Nunito" pitchFamily="2" charset="77"/>
              </a:rPr>
              <a:t>bối</a:t>
            </a:r>
            <a:r>
              <a:rPr lang="en">
                <a:latin typeface="Nunito" pitchFamily="2" charset="77"/>
              </a:rPr>
              <a:t> </a:t>
            </a:r>
            <a:r>
              <a:rPr lang="en" err="1">
                <a:latin typeface="Nunito" pitchFamily="2" charset="77"/>
              </a:rPr>
              <a:t>cảnh</a:t>
            </a:r>
            <a:endParaRPr>
              <a:latin typeface="Nunito" pitchFamily="2" charset="77"/>
            </a:endParaRPr>
          </a:p>
        </p:txBody>
      </p:sp>
      <p:sp>
        <p:nvSpPr>
          <p:cNvPr id="2507" name="Google Shape;2507;p41"/>
          <p:cNvSpPr/>
          <p:nvPr/>
        </p:nvSpPr>
        <p:spPr>
          <a:xfrm>
            <a:off x="1869751" y="2066860"/>
            <a:ext cx="1009800" cy="10098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1"/>
          <p:cNvSpPr txBox="1">
            <a:spLocks noGrp="1"/>
          </p:cNvSpPr>
          <p:nvPr>
            <p:ph type="title" idx="2"/>
          </p:nvPr>
        </p:nvSpPr>
        <p:spPr>
          <a:xfrm>
            <a:off x="1871696" y="2068809"/>
            <a:ext cx="1005900" cy="100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2509" name="Google Shape;2509;p41"/>
          <p:cNvGrpSpPr/>
          <p:nvPr/>
        </p:nvGrpSpPr>
        <p:grpSpPr>
          <a:xfrm>
            <a:off x="1391453" y="2749279"/>
            <a:ext cx="749848" cy="1182972"/>
            <a:chOff x="1527950" y="2052325"/>
            <a:chExt cx="440750" cy="695375"/>
          </a:xfrm>
        </p:grpSpPr>
        <p:sp>
          <p:nvSpPr>
            <p:cNvPr id="2510" name="Google Shape;2510;p41"/>
            <p:cNvSpPr/>
            <p:nvPr/>
          </p:nvSpPr>
          <p:spPr>
            <a:xfrm>
              <a:off x="1542225" y="2609300"/>
              <a:ext cx="411700" cy="138400"/>
            </a:xfrm>
            <a:custGeom>
              <a:avLst/>
              <a:gdLst/>
              <a:ahLst/>
              <a:cxnLst/>
              <a:rect l="l" t="t" r="r" b="b"/>
              <a:pathLst>
                <a:path w="16468" h="5536" extrusionOk="0">
                  <a:moveTo>
                    <a:pt x="7407" y="0"/>
                  </a:moveTo>
                  <a:lnTo>
                    <a:pt x="6579" y="39"/>
                  </a:lnTo>
                  <a:lnTo>
                    <a:pt x="5792" y="118"/>
                  </a:lnTo>
                  <a:lnTo>
                    <a:pt x="5043" y="217"/>
                  </a:lnTo>
                  <a:lnTo>
                    <a:pt x="4314" y="315"/>
                  </a:lnTo>
                  <a:lnTo>
                    <a:pt x="3644" y="473"/>
                  </a:lnTo>
                  <a:lnTo>
                    <a:pt x="2994" y="630"/>
                  </a:lnTo>
                  <a:lnTo>
                    <a:pt x="2423" y="808"/>
                  </a:lnTo>
                  <a:lnTo>
                    <a:pt x="1891" y="1005"/>
                  </a:lnTo>
                  <a:lnTo>
                    <a:pt x="1419" y="1221"/>
                  </a:lnTo>
                  <a:lnTo>
                    <a:pt x="1005" y="1438"/>
                  </a:lnTo>
                  <a:lnTo>
                    <a:pt x="828" y="1556"/>
                  </a:lnTo>
                  <a:lnTo>
                    <a:pt x="650" y="1674"/>
                  </a:lnTo>
                  <a:lnTo>
                    <a:pt x="512" y="1812"/>
                  </a:lnTo>
                  <a:lnTo>
                    <a:pt x="375" y="1931"/>
                  </a:lnTo>
                  <a:lnTo>
                    <a:pt x="276" y="2068"/>
                  </a:lnTo>
                  <a:lnTo>
                    <a:pt x="178" y="2206"/>
                  </a:lnTo>
                  <a:lnTo>
                    <a:pt x="99" y="2344"/>
                  </a:lnTo>
                  <a:lnTo>
                    <a:pt x="59" y="2482"/>
                  </a:lnTo>
                  <a:lnTo>
                    <a:pt x="20" y="2620"/>
                  </a:lnTo>
                  <a:lnTo>
                    <a:pt x="0" y="2758"/>
                  </a:lnTo>
                  <a:lnTo>
                    <a:pt x="20" y="2896"/>
                  </a:lnTo>
                  <a:lnTo>
                    <a:pt x="59" y="3053"/>
                  </a:lnTo>
                  <a:lnTo>
                    <a:pt x="99" y="3191"/>
                  </a:lnTo>
                  <a:lnTo>
                    <a:pt x="178" y="3329"/>
                  </a:lnTo>
                  <a:lnTo>
                    <a:pt x="276" y="3447"/>
                  </a:lnTo>
                  <a:lnTo>
                    <a:pt x="375" y="3585"/>
                  </a:lnTo>
                  <a:lnTo>
                    <a:pt x="512" y="3723"/>
                  </a:lnTo>
                  <a:lnTo>
                    <a:pt x="650" y="3841"/>
                  </a:lnTo>
                  <a:lnTo>
                    <a:pt x="828" y="3959"/>
                  </a:lnTo>
                  <a:lnTo>
                    <a:pt x="1005" y="4078"/>
                  </a:lnTo>
                  <a:lnTo>
                    <a:pt x="1419" y="4314"/>
                  </a:lnTo>
                  <a:lnTo>
                    <a:pt x="1891" y="4531"/>
                  </a:lnTo>
                  <a:lnTo>
                    <a:pt x="2423" y="4728"/>
                  </a:lnTo>
                  <a:lnTo>
                    <a:pt x="2994" y="4905"/>
                  </a:lnTo>
                  <a:lnTo>
                    <a:pt x="3644" y="5063"/>
                  </a:lnTo>
                  <a:lnTo>
                    <a:pt x="4314" y="5200"/>
                  </a:lnTo>
                  <a:lnTo>
                    <a:pt x="5043" y="5319"/>
                  </a:lnTo>
                  <a:lnTo>
                    <a:pt x="5792" y="5417"/>
                  </a:lnTo>
                  <a:lnTo>
                    <a:pt x="6579" y="5476"/>
                  </a:lnTo>
                  <a:lnTo>
                    <a:pt x="7407" y="5516"/>
                  </a:lnTo>
                  <a:lnTo>
                    <a:pt x="8234" y="5535"/>
                  </a:lnTo>
                  <a:lnTo>
                    <a:pt x="9081" y="5516"/>
                  </a:lnTo>
                  <a:lnTo>
                    <a:pt x="9908" y="5476"/>
                  </a:lnTo>
                  <a:lnTo>
                    <a:pt x="10696" y="5417"/>
                  </a:lnTo>
                  <a:lnTo>
                    <a:pt x="11445" y="5319"/>
                  </a:lnTo>
                  <a:lnTo>
                    <a:pt x="12174" y="5200"/>
                  </a:lnTo>
                  <a:lnTo>
                    <a:pt x="12843" y="5063"/>
                  </a:lnTo>
                  <a:lnTo>
                    <a:pt x="13474" y="4905"/>
                  </a:lnTo>
                  <a:lnTo>
                    <a:pt x="14065" y="4728"/>
                  </a:lnTo>
                  <a:lnTo>
                    <a:pt x="14597" y="4531"/>
                  </a:lnTo>
                  <a:lnTo>
                    <a:pt x="15069" y="4314"/>
                  </a:lnTo>
                  <a:lnTo>
                    <a:pt x="15483" y="4078"/>
                  </a:lnTo>
                  <a:lnTo>
                    <a:pt x="15660" y="3959"/>
                  </a:lnTo>
                  <a:lnTo>
                    <a:pt x="15818" y="3841"/>
                  </a:lnTo>
                  <a:lnTo>
                    <a:pt x="15975" y="3723"/>
                  </a:lnTo>
                  <a:lnTo>
                    <a:pt x="16094" y="3585"/>
                  </a:lnTo>
                  <a:lnTo>
                    <a:pt x="16212" y="3447"/>
                  </a:lnTo>
                  <a:lnTo>
                    <a:pt x="16310" y="3329"/>
                  </a:lnTo>
                  <a:lnTo>
                    <a:pt x="16369" y="3191"/>
                  </a:lnTo>
                  <a:lnTo>
                    <a:pt x="16429" y="3053"/>
                  </a:lnTo>
                  <a:lnTo>
                    <a:pt x="16468" y="2896"/>
                  </a:lnTo>
                  <a:lnTo>
                    <a:pt x="16468" y="2758"/>
                  </a:lnTo>
                  <a:lnTo>
                    <a:pt x="16468" y="2620"/>
                  </a:lnTo>
                  <a:lnTo>
                    <a:pt x="16429" y="2482"/>
                  </a:lnTo>
                  <a:lnTo>
                    <a:pt x="16369" y="2344"/>
                  </a:lnTo>
                  <a:lnTo>
                    <a:pt x="16310" y="2206"/>
                  </a:lnTo>
                  <a:lnTo>
                    <a:pt x="16212" y="2068"/>
                  </a:lnTo>
                  <a:lnTo>
                    <a:pt x="16094" y="1931"/>
                  </a:lnTo>
                  <a:lnTo>
                    <a:pt x="15975" y="1812"/>
                  </a:lnTo>
                  <a:lnTo>
                    <a:pt x="15818" y="1674"/>
                  </a:lnTo>
                  <a:lnTo>
                    <a:pt x="15660" y="1556"/>
                  </a:lnTo>
                  <a:lnTo>
                    <a:pt x="15483" y="1438"/>
                  </a:lnTo>
                  <a:lnTo>
                    <a:pt x="15069" y="1221"/>
                  </a:lnTo>
                  <a:lnTo>
                    <a:pt x="14597" y="1005"/>
                  </a:lnTo>
                  <a:lnTo>
                    <a:pt x="14065" y="808"/>
                  </a:lnTo>
                  <a:lnTo>
                    <a:pt x="13474" y="630"/>
                  </a:lnTo>
                  <a:lnTo>
                    <a:pt x="12843" y="473"/>
                  </a:lnTo>
                  <a:lnTo>
                    <a:pt x="12174" y="315"/>
                  </a:lnTo>
                  <a:lnTo>
                    <a:pt x="11445" y="217"/>
                  </a:lnTo>
                  <a:lnTo>
                    <a:pt x="10696" y="118"/>
                  </a:lnTo>
                  <a:lnTo>
                    <a:pt x="9908" y="39"/>
                  </a:lnTo>
                  <a:lnTo>
                    <a:pt x="9081"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1"/>
            <p:cNvSpPr/>
            <p:nvPr/>
          </p:nvSpPr>
          <p:spPr>
            <a:xfrm>
              <a:off x="1660400" y="2478300"/>
              <a:ext cx="72425" cy="72400"/>
            </a:xfrm>
            <a:custGeom>
              <a:avLst/>
              <a:gdLst/>
              <a:ahLst/>
              <a:cxnLst/>
              <a:rect l="l" t="t" r="r" b="b"/>
              <a:pathLst>
                <a:path w="2897" h="2896" extrusionOk="0">
                  <a:moveTo>
                    <a:pt x="1025" y="0"/>
                  </a:moveTo>
                  <a:lnTo>
                    <a:pt x="946" y="20"/>
                  </a:lnTo>
                  <a:lnTo>
                    <a:pt x="868" y="59"/>
                  </a:lnTo>
                  <a:lnTo>
                    <a:pt x="730" y="138"/>
                  </a:lnTo>
                  <a:lnTo>
                    <a:pt x="454" y="355"/>
                  </a:lnTo>
                  <a:lnTo>
                    <a:pt x="316" y="493"/>
                  </a:lnTo>
                  <a:lnTo>
                    <a:pt x="198" y="650"/>
                  </a:lnTo>
                  <a:lnTo>
                    <a:pt x="119" y="808"/>
                  </a:lnTo>
                  <a:lnTo>
                    <a:pt x="80" y="966"/>
                  </a:lnTo>
                  <a:lnTo>
                    <a:pt x="40" y="1103"/>
                  </a:lnTo>
                  <a:lnTo>
                    <a:pt x="21" y="1222"/>
                  </a:lnTo>
                  <a:lnTo>
                    <a:pt x="1" y="1340"/>
                  </a:lnTo>
                  <a:lnTo>
                    <a:pt x="80" y="1734"/>
                  </a:lnTo>
                  <a:lnTo>
                    <a:pt x="139" y="1931"/>
                  </a:lnTo>
                  <a:lnTo>
                    <a:pt x="218" y="2108"/>
                  </a:lnTo>
                  <a:lnTo>
                    <a:pt x="355" y="2266"/>
                  </a:lnTo>
                  <a:lnTo>
                    <a:pt x="513" y="2423"/>
                  </a:lnTo>
                  <a:lnTo>
                    <a:pt x="671" y="2581"/>
                  </a:lnTo>
                  <a:lnTo>
                    <a:pt x="848" y="2719"/>
                  </a:lnTo>
                  <a:lnTo>
                    <a:pt x="946" y="2758"/>
                  </a:lnTo>
                  <a:lnTo>
                    <a:pt x="1084" y="2817"/>
                  </a:lnTo>
                  <a:lnTo>
                    <a:pt x="1399" y="2857"/>
                  </a:lnTo>
                  <a:lnTo>
                    <a:pt x="1655" y="2876"/>
                  </a:lnTo>
                  <a:lnTo>
                    <a:pt x="1774" y="2896"/>
                  </a:lnTo>
                  <a:lnTo>
                    <a:pt x="1912" y="2857"/>
                  </a:lnTo>
                  <a:lnTo>
                    <a:pt x="2089" y="2798"/>
                  </a:lnTo>
                  <a:lnTo>
                    <a:pt x="2384" y="2620"/>
                  </a:lnTo>
                  <a:lnTo>
                    <a:pt x="2443" y="2581"/>
                  </a:lnTo>
                  <a:lnTo>
                    <a:pt x="2522" y="2502"/>
                  </a:lnTo>
                  <a:lnTo>
                    <a:pt x="2621" y="2344"/>
                  </a:lnTo>
                  <a:lnTo>
                    <a:pt x="2798" y="1950"/>
                  </a:lnTo>
                  <a:lnTo>
                    <a:pt x="2857" y="1753"/>
                  </a:lnTo>
                  <a:lnTo>
                    <a:pt x="2896" y="1557"/>
                  </a:lnTo>
                  <a:lnTo>
                    <a:pt x="2877" y="1360"/>
                  </a:lnTo>
                  <a:lnTo>
                    <a:pt x="2837" y="1143"/>
                  </a:lnTo>
                  <a:lnTo>
                    <a:pt x="2778" y="946"/>
                  </a:lnTo>
                  <a:lnTo>
                    <a:pt x="2680" y="788"/>
                  </a:lnTo>
                  <a:lnTo>
                    <a:pt x="2542" y="591"/>
                  </a:lnTo>
                  <a:lnTo>
                    <a:pt x="2365" y="394"/>
                  </a:lnTo>
                  <a:lnTo>
                    <a:pt x="2168" y="237"/>
                  </a:lnTo>
                  <a:lnTo>
                    <a:pt x="1971" y="99"/>
                  </a:lnTo>
                  <a:lnTo>
                    <a:pt x="1912" y="79"/>
                  </a:lnTo>
                  <a:lnTo>
                    <a:pt x="1774" y="59"/>
                  </a:lnTo>
                  <a:lnTo>
                    <a:pt x="1458" y="40"/>
                  </a:lnTo>
                  <a:lnTo>
                    <a:pt x="1025" y="0"/>
                  </a:lnTo>
                  <a:close/>
                </a:path>
              </a:pathLst>
            </a:custGeom>
            <a:solidFill>
              <a:srgbClr val="A3C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1"/>
            <p:cNvSpPr/>
            <p:nvPr/>
          </p:nvSpPr>
          <p:spPr>
            <a:xfrm>
              <a:off x="1660400" y="2478300"/>
              <a:ext cx="72425" cy="72400"/>
            </a:xfrm>
            <a:custGeom>
              <a:avLst/>
              <a:gdLst/>
              <a:ahLst/>
              <a:cxnLst/>
              <a:rect l="l" t="t" r="r" b="b"/>
              <a:pathLst>
                <a:path w="2897" h="2896" fill="none" extrusionOk="0">
                  <a:moveTo>
                    <a:pt x="848" y="2719"/>
                  </a:moveTo>
                  <a:lnTo>
                    <a:pt x="848" y="2719"/>
                  </a:lnTo>
                  <a:lnTo>
                    <a:pt x="946" y="2758"/>
                  </a:lnTo>
                  <a:lnTo>
                    <a:pt x="1084" y="2817"/>
                  </a:lnTo>
                  <a:lnTo>
                    <a:pt x="1399" y="2857"/>
                  </a:lnTo>
                  <a:lnTo>
                    <a:pt x="1655" y="2876"/>
                  </a:lnTo>
                  <a:lnTo>
                    <a:pt x="1774" y="2896"/>
                  </a:lnTo>
                  <a:lnTo>
                    <a:pt x="1774" y="2896"/>
                  </a:lnTo>
                  <a:lnTo>
                    <a:pt x="1912" y="2857"/>
                  </a:lnTo>
                  <a:lnTo>
                    <a:pt x="2089" y="2798"/>
                  </a:lnTo>
                  <a:lnTo>
                    <a:pt x="2384" y="2620"/>
                  </a:lnTo>
                  <a:lnTo>
                    <a:pt x="2384" y="2620"/>
                  </a:lnTo>
                  <a:lnTo>
                    <a:pt x="2443" y="2581"/>
                  </a:lnTo>
                  <a:lnTo>
                    <a:pt x="2522" y="2502"/>
                  </a:lnTo>
                  <a:lnTo>
                    <a:pt x="2621" y="2344"/>
                  </a:lnTo>
                  <a:lnTo>
                    <a:pt x="2621" y="2344"/>
                  </a:lnTo>
                  <a:lnTo>
                    <a:pt x="2798" y="1950"/>
                  </a:lnTo>
                  <a:lnTo>
                    <a:pt x="2857" y="1753"/>
                  </a:lnTo>
                  <a:lnTo>
                    <a:pt x="2896" y="1557"/>
                  </a:lnTo>
                  <a:lnTo>
                    <a:pt x="2896" y="1557"/>
                  </a:lnTo>
                  <a:lnTo>
                    <a:pt x="2877" y="1360"/>
                  </a:lnTo>
                  <a:lnTo>
                    <a:pt x="2837" y="1143"/>
                  </a:lnTo>
                  <a:lnTo>
                    <a:pt x="2778" y="946"/>
                  </a:lnTo>
                  <a:lnTo>
                    <a:pt x="2680" y="788"/>
                  </a:lnTo>
                  <a:lnTo>
                    <a:pt x="2680" y="788"/>
                  </a:lnTo>
                  <a:lnTo>
                    <a:pt x="2542" y="591"/>
                  </a:lnTo>
                  <a:lnTo>
                    <a:pt x="2365" y="394"/>
                  </a:lnTo>
                  <a:lnTo>
                    <a:pt x="2168" y="237"/>
                  </a:lnTo>
                  <a:lnTo>
                    <a:pt x="1971" y="99"/>
                  </a:lnTo>
                  <a:lnTo>
                    <a:pt x="1971" y="99"/>
                  </a:lnTo>
                  <a:lnTo>
                    <a:pt x="1912" y="79"/>
                  </a:lnTo>
                  <a:lnTo>
                    <a:pt x="1774" y="59"/>
                  </a:lnTo>
                  <a:lnTo>
                    <a:pt x="1458" y="40"/>
                  </a:lnTo>
                  <a:lnTo>
                    <a:pt x="1025" y="0"/>
                  </a:lnTo>
                  <a:lnTo>
                    <a:pt x="1025" y="0"/>
                  </a:lnTo>
                  <a:lnTo>
                    <a:pt x="946" y="20"/>
                  </a:lnTo>
                  <a:lnTo>
                    <a:pt x="868" y="59"/>
                  </a:lnTo>
                  <a:lnTo>
                    <a:pt x="730" y="138"/>
                  </a:lnTo>
                  <a:lnTo>
                    <a:pt x="454" y="355"/>
                  </a:lnTo>
                  <a:lnTo>
                    <a:pt x="454" y="355"/>
                  </a:lnTo>
                  <a:lnTo>
                    <a:pt x="316" y="493"/>
                  </a:lnTo>
                  <a:lnTo>
                    <a:pt x="198" y="650"/>
                  </a:lnTo>
                  <a:lnTo>
                    <a:pt x="119" y="808"/>
                  </a:lnTo>
                  <a:lnTo>
                    <a:pt x="80" y="966"/>
                  </a:lnTo>
                  <a:lnTo>
                    <a:pt x="40" y="1103"/>
                  </a:lnTo>
                  <a:lnTo>
                    <a:pt x="21" y="1222"/>
                  </a:lnTo>
                  <a:lnTo>
                    <a:pt x="1" y="1340"/>
                  </a:lnTo>
                  <a:lnTo>
                    <a:pt x="1" y="1340"/>
                  </a:lnTo>
                  <a:lnTo>
                    <a:pt x="80" y="1734"/>
                  </a:lnTo>
                  <a:lnTo>
                    <a:pt x="139" y="1931"/>
                  </a:lnTo>
                  <a:lnTo>
                    <a:pt x="218" y="2108"/>
                  </a:lnTo>
                  <a:lnTo>
                    <a:pt x="218" y="2108"/>
                  </a:lnTo>
                  <a:lnTo>
                    <a:pt x="355" y="2266"/>
                  </a:lnTo>
                  <a:lnTo>
                    <a:pt x="513" y="2423"/>
                  </a:lnTo>
                  <a:lnTo>
                    <a:pt x="671" y="2581"/>
                  </a:lnTo>
                  <a:lnTo>
                    <a:pt x="848" y="27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1"/>
            <p:cNvSpPr/>
            <p:nvPr/>
          </p:nvSpPr>
          <p:spPr>
            <a:xfrm>
              <a:off x="1527950" y="2249800"/>
              <a:ext cx="440750" cy="440775"/>
            </a:xfrm>
            <a:custGeom>
              <a:avLst/>
              <a:gdLst/>
              <a:ahLst/>
              <a:cxnLst/>
              <a:rect l="l" t="t" r="r" b="b"/>
              <a:pathLst>
                <a:path w="17630" h="17631" extrusionOk="0">
                  <a:moveTo>
                    <a:pt x="92" y="10053"/>
                  </a:moveTo>
                  <a:lnTo>
                    <a:pt x="98" y="10125"/>
                  </a:lnTo>
                  <a:lnTo>
                    <a:pt x="98" y="10106"/>
                  </a:lnTo>
                  <a:lnTo>
                    <a:pt x="92" y="10053"/>
                  </a:lnTo>
                  <a:close/>
                  <a:moveTo>
                    <a:pt x="1536" y="13809"/>
                  </a:moveTo>
                  <a:lnTo>
                    <a:pt x="1674" y="14006"/>
                  </a:lnTo>
                  <a:lnTo>
                    <a:pt x="1623" y="13915"/>
                  </a:lnTo>
                  <a:lnTo>
                    <a:pt x="1623" y="13915"/>
                  </a:lnTo>
                  <a:lnTo>
                    <a:pt x="1536" y="13809"/>
                  </a:lnTo>
                  <a:close/>
                  <a:moveTo>
                    <a:pt x="1674" y="14006"/>
                  </a:moveTo>
                  <a:lnTo>
                    <a:pt x="1891" y="14282"/>
                  </a:lnTo>
                  <a:lnTo>
                    <a:pt x="1891" y="14282"/>
                  </a:lnTo>
                  <a:lnTo>
                    <a:pt x="1832" y="14203"/>
                  </a:lnTo>
                  <a:lnTo>
                    <a:pt x="1812" y="14163"/>
                  </a:lnTo>
                  <a:lnTo>
                    <a:pt x="1773" y="14124"/>
                  </a:lnTo>
                  <a:lnTo>
                    <a:pt x="1674" y="14006"/>
                  </a:lnTo>
                  <a:close/>
                  <a:moveTo>
                    <a:pt x="8510" y="0"/>
                  </a:moveTo>
                  <a:lnTo>
                    <a:pt x="8116" y="20"/>
                  </a:lnTo>
                  <a:lnTo>
                    <a:pt x="8096" y="20"/>
                  </a:lnTo>
                  <a:lnTo>
                    <a:pt x="7741" y="59"/>
                  </a:lnTo>
                  <a:lnTo>
                    <a:pt x="7288" y="138"/>
                  </a:lnTo>
                  <a:lnTo>
                    <a:pt x="7210" y="138"/>
                  </a:lnTo>
                  <a:lnTo>
                    <a:pt x="7150" y="158"/>
                  </a:lnTo>
                  <a:lnTo>
                    <a:pt x="7013" y="178"/>
                  </a:lnTo>
                  <a:lnTo>
                    <a:pt x="7013" y="197"/>
                  </a:lnTo>
                  <a:lnTo>
                    <a:pt x="6776" y="237"/>
                  </a:lnTo>
                  <a:lnTo>
                    <a:pt x="6737" y="256"/>
                  </a:lnTo>
                  <a:lnTo>
                    <a:pt x="6579" y="296"/>
                  </a:lnTo>
                  <a:lnTo>
                    <a:pt x="6441" y="316"/>
                  </a:lnTo>
                  <a:lnTo>
                    <a:pt x="6402" y="335"/>
                  </a:lnTo>
                  <a:lnTo>
                    <a:pt x="6363" y="355"/>
                  </a:lnTo>
                  <a:lnTo>
                    <a:pt x="6106" y="434"/>
                  </a:lnTo>
                  <a:lnTo>
                    <a:pt x="6087" y="434"/>
                  </a:lnTo>
                  <a:lnTo>
                    <a:pt x="6047" y="453"/>
                  </a:lnTo>
                  <a:lnTo>
                    <a:pt x="6028" y="453"/>
                  </a:lnTo>
                  <a:lnTo>
                    <a:pt x="5890" y="493"/>
                  </a:lnTo>
                  <a:lnTo>
                    <a:pt x="5870" y="513"/>
                  </a:lnTo>
                  <a:lnTo>
                    <a:pt x="5594" y="611"/>
                  </a:lnTo>
                  <a:lnTo>
                    <a:pt x="5378" y="709"/>
                  </a:lnTo>
                  <a:lnTo>
                    <a:pt x="5240" y="769"/>
                  </a:lnTo>
                  <a:lnTo>
                    <a:pt x="5043" y="847"/>
                  </a:lnTo>
                  <a:lnTo>
                    <a:pt x="4885" y="926"/>
                  </a:lnTo>
                  <a:lnTo>
                    <a:pt x="4747" y="1005"/>
                  </a:lnTo>
                  <a:lnTo>
                    <a:pt x="4491" y="1123"/>
                  </a:lnTo>
                  <a:lnTo>
                    <a:pt x="4452" y="1163"/>
                  </a:lnTo>
                  <a:lnTo>
                    <a:pt x="4393" y="1182"/>
                  </a:lnTo>
                  <a:lnTo>
                    <a:pt x="4334" y="1222"/>
                  </a:lnTo>
                  <a:lnTo>
                    <a:pt x="4294" y="1241"/>
                  </a:lnTo>
                  <a:lnTo>
                    <a:pt x="3979" y="1458"/>
                  </a:lnTo>
                  <a:lnTo>
                    <a:pt x="3920" y="1497"/>
                  </a:lnTo>
                  <a:lnTo>
                    <a:pt x="3762" y="1596"/>
                  </a:lnTo>
                  <a:lnTo>
                    <a:pt x="3743" y="1596"/>
                  </a:lnTo>
                  <a:lnTo>
                    <a:pt x="3329" y="1911"/>
                  </a:lnTo>
                  <a:lnTo>
                    <a:pt x="2994" y="2187"/>
                  </a:lnTo>
                  <a:lnTo>
                    <a:pt x="2856" y="2325"/>
                  </a:lnTo>
                  <a:lnTo>
                    <a:pt x="2797" y="2364"/>
                  </a:lnTo>
                  <a:lnTo>
                    <a:pt x="2738" y="2423"/>
                  </a:lnTo>
                  <a:lnTo>
                    <a:pt x="2561" y="2601"/>
                  </a:lnTo>
                  <a:lnTo>
                    <a:pt x="2423" y="2738"/>
                  </a:lnTo>
                  <a:lnTo>
                    <a:pt x="2423" y="2758"/>
                  </a:lnTo>
                  <a:lnTo>
                    <a:pt x="2305" y="2857"/>
                  </a:lnTo>
                  <a:lnTo>
                    <a:pt x="2305" y="2876"/>
                  </a:lnTo>
                  <a:lnTo>
                    <a:pt x="2285" y="2896"/>
                  </a:lnTo>
                  <a:lnTo>
                    <a:pt x="1950" y="3270"/>
                  </a:lnTo>
                  <a:lnTo>
                    <a:pt x="1930" y="3310"/>
                  </a:lnTo>
                  <a:lnTo>
                    <a:pt x="1871" y="3369"/>
                  </a:lnTo>
                  <a:lnTo>
                    <a:pt x="1852" y="3388"/>
                  </a:lnTo>
                  <a:lnTo>
                    <a:pt x="1812" y="3448"/>
                  </a:lnTo>
                  <a:lnTo>
                    <a:pt x="1694" y="3625"/>
                  </a:lnTo>
                  <a:lnTo>
                    <a:pt x="1635" y="3684"/>
                  </a:lnTo>
                  <a:lnTo>
                    <a:pt x="1477" y="3901"/>
                  </a:lnTo>
                  <a:lnTo>
                    <a:pt x="1477" y="3920"/>
                  </a:lnTo>
                  <a:lnTo>
                    <a:pt x="1477" y="3940"/>
                  </a:lnTo>
                  <a:lnTo>
                    <a:pt x="1458" y="3940"/>
                  </a:lnTo>
                  <a:lnTo>
                    <a:pt x="1339" y="4137"/>
                  </a:lnTo>
                  <a:lnTo>
                    <a:pt x="1123" y="4511"/>
                  </a:lnTo>
                  <a:lnTo>
                    <a:pt x="1103" y="4531"/>
                  </a:lnTo>
                  <a:lnTo>
                    <a:pt x="1083" y="4570"/>
                  </a:lnTo>
                  <a:lnTo>
                    <a:pt x="906" y="4905"/>
                  </a:lnTo>
                  <a:lnTo>
                    <a:pt x="709" y="5319"/>
                  </a:lnTo>
                  <a:lnTo>
                    <a:pt x="532" y="5772"/>
                  </a:lnTo>
                  <a:lnTo>
                    <a:pt x="374" y="6245"/>
                  </a:lnTo>
                  <a:lnTo>
                    <a:pt x="236" y="6757"/>
                  </a:lnTo>
                  <a:lnTo>
                    <a:pt x="276" y="6619"/>
                  </a:lnTo>
                  <a:lnTo>
                    <a:pt x="276" y="6619"/>
                  </a:lnTo>
                  <a:lnTo>
                    <a:pt x="197" y="6934"/>
                  </a:lnTo>
                  <a:lnTo>
                    <a:pt x="197" y="6954"/>
                  </a:lnTo>
                  <a:lnTo>
                    <a:pt x="177" y="7052"/>
                  </a:lnTo>
                  <a:lnTo>
                    <a:pt x="138" y="7210"/>
                  </a:lnTo>
                  <a:lnTo>
                    <a:pt x="98" y="7486"/>
                  </a:lnTo>
                  <a:lnTo>
                    <a:pt x="138" y="7269"/>
                  </a:lnTo>
                  <a:lnTo>
                    <a:pt x="98" y="7505"/>
                  </a:lnTo>
                  <a:lnTo>
                    <a:pt x="79" y="7564"/>
                  </a:lnTo>
                  <a:lnTo>
                    <a:pt x="39" y="7919"/>
                  </a:lnTo>
                  <a:lnTo>
                    <a:pt x="20" y="8215"/>
                  </a:lnTo>
                  <a:lnTo>
                    <a:pt x="20" y="8274"/>
                  </a:lnTo>
                  <a:lnTo>
                    <a:pt x="0" y="8510"/>
                  </a:lnTo>
                  <a:lnTo>
                    <a:pt x="0" y="8628"/>
                  </a:lnTo>
                  <a:lnTo>
                    <a:pt x="0" y="8707"/>
                  </a:lnTo>
                  <a:lnTo>
                    <a:pt x="0" y="8786"/>
                  </a:lnTo>
                  <a:lnTo>
                    <a:pt x="0" y="8943"/>
                  </a:lnTo>
                  <a:lnTo>
                    <a:pt x="0" y="9042"/>
                  </a:lnTo>
                  <a:lnTo>
                    <a:pt x="0" y="9101"/>
                  </a:lnTo>
                  <a:lnTo>
                    <a:pt x="6" y="9137"/>
                  </a:lnTo>
                  <a:lnTo>
                    <a:pt x="6" y="9137"/>
                  </a:lnTo>
                  <a:lnTo>
                    <a:pt x="39" y="9554"/>
                  </a:lnTo>
                  <a:lnTo>
                    <a:pt x="20" y="9377"/>
                  </a:lnTo>
                  <a:lnTo>
                    <a:pt x="39" y="9593"/>
                  </a:lnTo>
                  <a:lnTo>
                    <a:pt x="39" y="9613"/>
                  </a:lnTo>
                  <a:lnTo>
                    <a:pt x="39" y="9633"/>
                  </a:lnTo>
                  <a:lnTo>
                    <a:pt x="39" y="9712"/>
                  </a:lnTo>
                  <a:lnTo>
                    <a:pt x="59" y="9790"/>
                  </a:lnTo>
                  <a:lnTo>
                    <a:pt x="92" y="10053"/>
                  </a:lnTo>
                  <a:lnTo>
                    <a:pt x="92" y="10053"/>
                  </a:lnTo>
                  <a:lnTo>
                    <a:pt x="79" y="9909"/>
                  </a:lnTo>
                  <a:lnTo>
                    <a:pt x="138" y="10362"/>
                  </a:lnTo>
                  <a:lnTo>
                    <a:pt x="138" y="10322"/>
                  </a:lnTo>
                  <a:lnTo>
                    <a:pt x="158" y="10440"/>
                  </a:lnTo>
                  <a:lnTo>
                    <a:pt x="158" y="10480"/>
                  </a:lnTo>
                  <a:lnTo>
                    <a:pt x="276" y="10992"/>
                  </a:lnTo>
                  <a:lnTo>
                    <a:pt x="414" y="11484"/>
                  </a:lnTo>
                  <a:lnTo>
                    <a:pt x="611" y="12075"/>
                  </a:lnTo>
                  <a:lnTo>
                    <a:pt x="630" y="12095"/>
                  </a:lnTo>
                  <a:lnTo>
                    <a:pt x="630" y="12115"/>
                  </a:lnTo>
                  <a:lnTo>
                    <a:pt x="650" y="12174"/>
                  </a:lnTo>
                  <a:lnTo>
                    <a:pt x="886" y="12647"/>
                  </a:lnTo>
                  <a:lnTo>
                    <a:pt x="1103" y="13100"/>
                  </a:lnTo>
                  <a:lnTo>
                    <a:pt x="1123" y="13119"/>
                  </a:lnTo>
                  <a:lnTo>
                    <a:pt x="1182" y="13238"/>
                  </a:lnTo>
                  <a:lnTo>
                    <a:pt x="1221" y="13277"/>
                  </a:lnTo>
                  <a:lnTo>
                    <a:pt x="1261" y="13375"/>
                  </a:lnTo>
                  <a:lnTo>
                    <a:pt x="1300" y="13435"/>
                  </a:lnTo>
                  <a:lnTo>
                    <a:pt x="1300" y="13435"/>
                  </a:lnTo>
                  <a:lnTo>
                    <a:pt x="1241" y="13316"/>
                  </a:lnTo>
                  <a:lnTo>
                    <a:pt x="1241" y="13316"/>
                  </a:lnTo>
                  <a:lnTo>
                    <a:pt x="1438" y="13651"/>
                  </a:lnTo>
                  <a:lnTo>
                    <a:pt x="1458" y="13691"/>
                  </a:lnTo>
                  <a:lnTo>
                    <a:pt x="1596" y="13868"/>
                  </a:lnTo>
                  <a:lnTo>
                    <a:pt x="1623" y="13915"/>
                  </a:lnTo>
                  <a:lnTo>
                    <a:pt x="1623" y="13915"/>
                  </a:lnTo>
                  <a:lnTo>
                    <a:pt x="1871" y="14222"/>
                  </a:lnTo>
                  <a:lnTo>
                    <a:pt x="2187" y="14636"/>
                  </a:lnTo>
                  <a:lnTo>
                    <a:pt x="2226" y="14676"/>
                  </a:lnTo>
                  <a:lnTo>
                    <a:pt x="2600" y="15070"/>
                  </a:lnTo>
                  <a:lnTo>
                    <a:pt x="2620" y="15089"/>
                  </a:lnTo>
                  <a:lnTo>
                    <a:pt x="2640" y="15109"/>
                  </a:lnTo>
                  <a:lnTo>
                    <a:pt x="2679" y="15148"/>
                  </a:lnTo>
                  <a:lnTo>
                    <a:pt x="2856" y="15306"/>
                  </a:lnTo>
                  <a:lnTo>
                    <a:pt x="2777" y="15247"/>
                  </a:lnTo>
                  <a:lnTo>
                    <a:pt x="2777" y="15247"/>
                  </a:lnTo>
                  <a:lnTo>
                    <a:pt x="2837" y="15306"/>
                  </a:lnTo>
                  <a:lnTo>
                    <a:pt x="2876" y="15345"/>
                  </a:lnTo>
                  <a:lnTo>
                    <a:pt x="2974" y="15424"/>
                  </a:lnTo>
                  <a:lnTo>
                    <a:pt x="2994" y="15444"/>
                  </a:lnTo>
                  <a:lnTo>
                    <a:pt x="3034" y="15483"/>
                  </a:lnTo>
                  <a:lnTo>
                    <a:pt x="3073" y="15523"/>
                  </a:lnTo>
                  <a:lnTo>
                    <a:pt x="3171" y="15582"/>
                  </a:lnTo>
                  <a:lnTo>
                    <a:pt x="3231" y="15641"/>
                  </a:lnTo>
                  <a:lnTo>
                    <a:pt x="3782" y="16054"/>
                  </a:lnTo>
                  <a:lnTo>
                    <a:pt x="3821" y="16094"/>
                  </a:lnTo>
                  <a:lnTo>
                    <a:pt x="4294" y="16389"/>
                  </a:lnTo>
                  <a:lnTo>
                    <a:pt x="4865" y="16704"/>
                  </a:lnTo>
                  <a:lnTo>
                    <a:pt x="5338" y="16921"/>
                  </a:lnTo>
                  <a:lnTo>
                    <a:pt x="5772" y="17079"/>
                  </a:lnTo>
                  <a:lnTo>
                    <a:pt x="5693" y="17059"/>
                  </a:lnTo>
                  <a:lnTo>
                    <a:pt x="5772" y="17098"/>
                  </a:lnTo>
                  <a:lnTo>
                    <a:pt x="5791" y="17098"/>
                  </a:lnTo>
                  <a:lnTo>
                    <a:pt x="5831" y="17118"/>
                  </a:lnTo>
                  <a:lnTo>
                    <a:pt x="5850" y="17118"/>
                  </a:lnTo>
                  <a:lnTo>
                    <a:pt x="6264" y="17256"/>
                  </a:lnTo>
                  <a:lnTo>
                    <a:pt x="6717" y="17374"/>
                  </a:lnTo>
                  <a:lnTo>
                    <a:pt x="7111" y="17473"/>
                  </a:lnTo>
                  <a:lnTo>
                    <a:pt x="7190" y="17492"/>
                  </a:lnTo>
                  <a:lnTo>
                    <a:pt x="7446" y="17532"/>
                  </a:lnTo>
                  <a:lnTo>
                    <a:pt x="7525" y="17532"/>
                  </a:lnTo>
                  <a:lnTo>
                    <a:pt x="7584" y="17552"/>
                  </a:lnTo>
                  <a:lnTo>
                    <a:pt x="7938" y="17591"/>
                  </a:lnTo>
                  <a:lnTo>
                    <a:pt x="8391" y="17630"/>
                  </a:lnTo>
                  <a:lnTo>
                    <a:pt x="9199" y="17630"/>
                  </a:lnTo>
                  <a:lnTo>
                    <a:pt x="9278" y="17611"/>
                  </a:lnTo>
                  <a:lnTo>
                    <a:pt x="9514" y="17611"/>
                  </a:lnTo>
                  <a:lnTo>
                    <a:pt x="9711" y="17591"/>
                  </a:lnTo>
                  <a:lnTo>
                    <a:pt x="9908" y="17571"/>
                  </a:lnTo>
                  <a:lnTo>
                    <a:pt x="9987" y="17552"/>
                  </a:lnTo>
                  <a:lnTo>
                    <a:pt x="10125" y="17532"/>
                  </a:lnTo>
                  <a:lnTo>
                    <a:pt x="10243" y="17512"/>
                  </a:lnTo>
                  <a:lnTo>
                    <a:pt x="10282" y="17512"/>
                  </a:lnTo>
                  <a:lnTo>
                    <a:pt x="10342" y="17492"/>
                  </a:lnTo>
                  <a:lnTo>
                    <a:pt x="10479" y="17473"/>
                  </a:lnTo>
                  <a:lnTo>
                    <a:pt x="10736" y="17414"/>
                  </a:lnTo>
                  <a:lnTo>
                    <a:pt x="10755" y="17414"/>
                  </a:lnTo>
                  <a:lnTo>
                    <a:pt x="11031" y="17355"/>
                  </a:lnTo>
                  <a:lnTo>
                    <a:pt x="11346" y="17256"/>
                  </a:lnTo>
                  <a:lnTo>
                    <a:pt x="11701" y="17158"/>
                  </a:lnTo>
                  <a:lnTo>
                    <a:pt x="12095" y="17000"/>
                  </a:lnTo>
                  <a:lnTo>
                    <a:pt x="12173" y="16961"/>
                  </a:lnTo>
                  <a:lnTo>
                    <a:pt x="12508" y="16823"/>
                  </a:lnTo>
                  <a:lnTo>
                    <a:pt x="12607" y="16764"/>
                  </a:lnTo>
                  <a:lnTo>
                    <a:pt x="12705" y="16724"/>
                  </a:lnTo>
                  <a:lnTo>
                    <a:pt x="13119" y="16507"/>
                  </a:lnTo>
                  <a:lnTo>
                    <a:pt x="13493" y="16271"/>
                  </a:lnTo>
                  <a:lnTo>
                    <a:pt x="13671" y="16173"/>
                  </a:lnTo>
                  <a:lnTo>
                    <a:pt x="13769" y="16094"/>
                  </a:lnTo>
                  <a:lnTo>
                    <a:pt x="13848" y="16054"/>
                  </a:lnTo>
                  <a:lnTo>
                    <a:pt x="13966" y="15956"/>
                  </a:lnTo>
                  <a:lnTo>
                    <a:pt x="14242" y="15759"/>
                  </a:lnTo>
                  <a:lnTo>
                    <a:pt x="14262" y="15739"/>
                  </a:lnTo>
                  <a:lnTo>
                    <a:pt x="14439" y="15601"/>
                  </a:lnTo>
                  <a:lnTo>
                    <a:pt x="14695" y="15385"/>
                  </a:lnTo>
                  <a:lnTo>
                    <a:pt x="14813" y="15267"/>
                  </a:lnTo>
                  <a:lnTo>
                    <a:pt x="14852" y="15227"/>
                  </a:lnTo>
                  <a:lnTo>
                    <a:pt x="15049" y="15050"/>
                  </a:lnTo>
                  <a:lnTo>
                    <a:pt x="15246" y="14833"/>
                  </a:lnTo>
                  <a:lnTo>
                    <a:pt x="15306" y="14774"/>
                  </a:lnTo>
                  <a:lnTo>
                    <a:pt x="15542" y="14498"/>
                  </a:lnTo>
                  <a:lnTo>
                    <a:pt x="15798" y="14203"/>
                  </a:lnTo>
                  <a:lnTo>
                    <a:pt x="15857" y="14124"/>
                  </a:lnTo>
                  <a:lnTo>
                    <a:pt x="16192" y="13651"/>
                  </a:lnTo>
                  <a:lnTo>
                    <a:pt x="16448" y="13218"/>
                  </a:lnTo>
                  <a:lnTo>
                    <a:pt x="16468" y="13198"/>
                  </a:lnTo>
                  <a:lnTo>
                    <a:pt x="16527" y="13100"/>
                  </a:lnTo>
                  <a:lnTo>
                    <a:pt x="16684" y="12785"/>
                  </a:lnTo>
                  <a:lnTo>
                    <a:pt x="16704" y="12745"/>
                  </a:lnTo>
                  <a:lnTo>
                    <a:pt x="16743" y="12686"/>
                  </a:lnTo>
                  <a:lnTo>
                    <a:pt x="16803" y="12528"/>
                  </a:lnTo>
                  <a:lnTo>
                    <a:pt x="17019" y="12036"/>
                  </a:lnTo>
                  <a:lnTo>
                    <a:pt x="17059" y="11957"/>
                  </a:lnTo>
                  <a:lnTo>
                    <a:pt x="17059" y="11918"/>
                  </a:lnTo>
                  <a:lnTo>
                    <a:pt x="17078" y="11898"/>
                  </a:lnTo>
                  <a:lnTo>
                    <a:pt x="17177" y="11603"/>
                  </a:lnTo>
                  <a:lnTo>
                    <a:pt x="17275" y="11287"/>
                  </a:lnTo>
                  <a:lnTo>
                    <a:pt x="17394" y="10795"/>
                  </a:lnTo>
                  <a:lnTo>
                    <a:pt x="17413" y="10736"/>
                  </a:lnTo>
                  <a:lnTo>
                    <a:pt x="17433" y="10637"/>
                  </a:lnTo>
                  <a:lnTo>
                    <a:pt x="17433" y="10618"/>
                  </a:lnTo>
                  <a:lnTo>
                    <a:pt x="17512" y="10263"/>
                  </a:lnTo>
                  <a:lnTo>
                    <a:pt x="17551" y="9909"/>
                  </a:lnTo>
                  <a:lnTo>
                    <a:pt x="17591" y="9574"/>
                  </a:lnTo>
                  <a:lnTo>
                    <a:pt x="17630" y="8963"/>
                  </a:lnTo>
                  <a:lnTo>
                    <a:pt x="17630" y="8845"/>
                  </a:lnTo>
                  <a:lnTo>
                    <a:pt x="17591" y="8096"/>
                  </a:lnTo>
                  <a:lnTo>
                    <a:pt x="17531" y="7584"/>
                  </a:lnTo>
                  <a:lnTo>
                    <a:pt x="17551" y="7584"/>
                  </a:lnTo>
                  <a:lnTo>
                    <a:pt x="17531" y="7545"/>
                  </a:lnTo>
                  <a:lnTo>
                    <a:pt x="17531" y="7505"/>
                  </a:lnTo>
                  <a:lnTo>
                    <a:pt x="17413" y="6836"/>
                  </a:lnTo>
                  <a:lnTo>
                    <a:pt x="17354" y="6678"/>
                  </a:lnTo>
                  <a:lnTo>
                    <a:pt x="17315" y="6520"/>
                  </a:lnTo>
                  <a:lnTo>
                    <a:pt x="17275" y="6343"/>
                  </a:lnTo>
                  <a:lnTo>
                    <a:pt x="17256" y="6245"/>
                  </a:lnTo>
                  <a:lnTo>
                    <a:pt x="17216" y="6127"/>
                  </a:lnTo>
                  <a:lnTo>
                    <a:pt x="17039" y="5654"/>
                  </a:lnTo>
                  <a:lnTo>
                    <a:pt x="17039" y="5614"/>
                  </a:lnTo>
                  <a:lnTo>
                    <a:pt x="17000" y="5555"/>
                  </a:lnTo>
                  <a:lnTo>
                    <a:pt x="16842" y="5181"/>
                  </a:lnTo>
                  <a:lnTo>
                    <a:pt x="16842" y="5201"/>
                  </a:lnTo>
                  <a:lnTo>
                    <a:pt x="16822" y="5142"/>
                  </a:lnTo>
                  <a:lnTo>
                    <a:pt x="16822" y="5122"/>
                  </a:lnTo>
                  <a:lnTo>
                    <a:pt x="16783" y="5063"/>
                  </a:lnTo>
                  <a:lnTo>
                    <a:pt x="16783" y="5043"/>
                  </a:lnTo>
                  <a:lnTo>
                    <a:pt x="16665" y="4807"/>
                  </a:lnTo>
                  <a:lnTo>
                    <a:pt x="16665" y="4826"/>
                  </a:lnTo>
                  <a:lnTo>
                    <a:pt x="16566" y="4610"/>
                  </a:lnTo>
                  <a:lnTo>
                    <a:pt x="16507" y="4511"/>
                  </a:lnTo>
                  <a:lnTo>
                    <a:pt x="16369" y="4255"/>
                  </a:lnTo>
                  <a:lnTo>
                    <a:pt x="16330" y="4216"/>
                  </a:lnTo>
                  <a:lnTo>
                    <a:pt x="16251" y="4078"/>
                  </a:lnTo>
                  <a:lnTo>
                    <a:pt x="16231" y="4058"/>
                  </a:lnTo>
                  <a:lnTo>
                    <a:pt x="16212" y="4039"/>
                  </a:lnTo>
                  <a:lnTo>
                    <a:pt x="16172" y="3960"/>
                  </a:lnTo>
                  <a:lnTo>
                    <a:pt x="16153" y="3920"/>
                  </a:lnTo>
                  <a:lnTo>
                    <a:pt x="15896" y="3566"/>
                  </a:lnTo>
                  <a:lnTo>
                    <a:pt x="15857" y="3526"/>
                  </a:lnTo>
                  <a:lnTo>
                    <a:pt x="15778" y="3408"/>
                  </a:lnTo>
                  <a:lnTo>
                    <a:pt x="15719" y="3349"/>
                  </a:lnTo>
                  <a:lnTo>
                    <a:pt x="15699" y="3290"/>
                  </a:lnTo>
                  <a:lnTo>
                    <a:pt x="15522" y="3093"/>
                  </a:lnTo>
                  <a:lnTo>
                    <a:pt x="15384" y="2935"/>
                  </a:lnTo>
                  <a:lnTo>
                    <a:pt x="15345" y="2896"/>
                  </a:lnTo>
                  <a:lnTo>
                    <a:pt x="14990" y="2522"/>
                  </a:lnTo>
                  <a:lnTo>
                    <a:pt x="14852" y="2404"/>
                  </a:lnTo>
                  <a:lnTo>
                    <a:pt x="14734" y="2285"/>
                  </a:lnTo>
                  <a:lnTo>
                    <a:pt x="14478" y="2069"/>
                  </a:lnTo>
                  <a:lnTo>
                    <a:pt x="14458" y="2049"/>
                  </a:lnTo>
                  <a:lnTo>
                    <a:pt x="14321" y="1931"/>
                  </a:lnTo>
                  <a:lnTo>
                    <a:pt x="14281" y="1911"/>
                  </a:lnTo>
                  <a:lnTo>
                    <a:pt x="13966" y="1655"/>
                  </a:lnTo>
                  <a:lnTo>
                    <a:pt x="13848" y="1576"/>
                  </a:lnTo>
                  <a:lnTo>
                    <a:pt x="13828" y="1576"/>
                  </a:lnTo>
                  <a:lnTo>
                    <a:pt x="13808" y="1557"/>
                  </a:lnTo>
                  <a:lnTo>
                    <a:pt x="13710" y="1478"/>
                  </a:lnTo>
                  <a:lnTo>
                    <a:pt x="13690" y="1478"/>
                  </a:lnTo>
                  <a:lnTo>
                    <a:pt x="13671" y="1458"/>
                  </a:lnTo>
                  <a:lnTo>
                    <a:pt x="13454" y="1320"/>
                  </a:lnTo>
                  <a:lnTo>
                    <a:pt x="13434" y="1320"/>
                  </a:lnTo>
                  <a:lnTo>
                    <a:pt x="13414" y="1300"/>
                  </a:lnTo>
                  <a:lnTo>
                    <a:pt x="13395" y="1281"/>
                  </a:lnTo>
                  <a:lnTo>
                    <a:pt x="13316" y="1241"/>
                  </a:lnTo>
                  <a:lnTo>
                    <a:pt x="13277" y="1202"/>
                  </a:lnTo>
                  <a:lnTo>
                    <a:pt x="13237" y="1202"/>
                  </a:lnTo>
                  <a:lnTo>
                    <a:pt x="13218" y="1182"/>
                  </a:lnTo>
                  <a:lnTo>
                    <a:pt x="13080" y="1103"/>
                  </a:lnTo>
                  <a:lnTo>
                    <a:pt x="13099" y="1123"/>
                  </a:lnTo>
                  <a:lnTo>
                    <a:pt x="12902" y="1005"/>
                  </a:lnTo>
                  <a:lnTo>
                    <a:pt x="12843" y="985"/>
                  </a:lnTo>
                  <a:lnTo>
                    <a:pt x="12764" y="946"/>
                  </a:lnTo>
                  <a:lnTo>
                    <a:pt x="12508" y="808"/>
                  </a:lnTo>
                  <a:lnTo>
                    <a:pt x="12489" y="808"/>
                  </a:lnTo>
                  <a:lnTo>
                    <a:pt x="12430" y="788"/>
                  </a:lnTo>
                  <a:lnTo>
                    <a:pt x="12410" y="769"/>
                  </a:lnTo>
                  <a:lnTo>
                    <a:pt x="12390" y="769"/>
                  </a:lnTo>
                  <a:lnTo>
                    <a:pt x="12292" y="709"/>
                  </a:lnTo>
                  <a:lnTo>
                    <a:pt x="12233" y="690"/>
                  </a:lnTo>
                  <a:lnTo>
                    <a:pt x="12193" y="670"/>
                  </a:lnTo>
                  <a:lnTo>
                    <a:pt x="11898" y="552"/>
                  </a:lnTo>
                  <a:lnTo>
                    <a:pt x="11799" y="532"/>
                  </a:lnTo>
                  <a:lnTo>
                    <a:pt x="11760" y="513"/>
                  </a:lnTo>
                  <a:lnTo>
                    <a:pt x="11740" y="493"/>
                  </a:lnTo>
                  <a:lnTo>
                    <a:pt x="11661" y="473"/>
                  </a:lnTo>
                  <a:lnTo>
                    <a:pt x="11622" y="453"/>
                  </a:lnTo>
                  <a:lnTo>
                    <a:pt x="11602" y="453"/>
                  </a:lnTo>
                  <a:lnTo>
                    <a:pt x="11149" y="316"/>
                  </a:lnTo>
                  <a:lnTo>
                    <a:pt x="11090" y="296"/>
                  </a:lnTo>
                  <a:lnTo>
                    <a:pt x="10972" y="276"/>
                  </a:lnTo>
                  <a:lnTo>
                    <a:pt x="10578" y="178"/>
                  </a:lnTo>
                  <a:lnTo>
                    <a:pt x="10519" y="158"/>
                  </a:lnTo>
                  <a:lnTo>
                    <a:pt x="10440" y="158"/>
                  </a:lnTo>
                  <a:lnTo>
                    <a:pt x="10420" y="138"/>
                  </a:lnTo>
                  <a:lnTo>
                    <a:pt x="10302" y="119"/>
                  </a:lnTo>
                  <a:lnTo>
                    <a:pt x="10263" y="119"/>
                  </a:lnTo>
                  <a:lnTo>
                    <a:pt x="10105" y="99"/>
                  </a:lnTo>
                  <a:lnTo>
                    <a:pt x="9928" y="79"/>
                  </a:lnTo>
                  <a:lnTo>
                    <a:pt x="9711" y="40"/>
                  </a:lnTo>
                  <a:lnTo>
                    <a:pt x="9692" y="40"/>
                  </a:lnTo>
                  <a:lnTo>
                    <a:pt x="9337" y="20"/>
                  </a:lnTo>
                  <a:lnTo>
                    <a:pt x="9278" y="20"/>
                  </a:lnTo>
                  <a:lnTo>
                    <a:pt x="8904" y="0"/>
                  </a:lnTo>
                  <a:close/>
                </a:path>
              </a:pathLst>
            </a:custGeom>
            <a:solidFill>
              <a:srgbClr val="D9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1"/>
            <p:cNvSpPr/>
            <p:nvPr/>
          </p:nvSpPr>
          <p:spPr>
            <a:xfrm>
              <a:off x="1527950" y="2249800"/>
              <a:ext cx="440750" cy="440775"/>
            </a:xfrm>
            <a:custGeom>
              <a:avLst/>
              <a:gdLst/>
              <a:ahLst/>
              <a:cxnLst/>
              <a:rect l="l" t="t" r="r" b="b"/>
              <a:pathLst>
                <a:path w="17630" h="17631" fill="none" extrusionOk="0">
                  <a:moveTo>
                    <a:pt x="17591" y="8096"/>
                  </a:moveTo>
                  <a:lnTo>
                    <a:pt x="17531" y="7584"/>
                  </a:lnTo>
                  <a:lnTo>
                    <a:pt x="17551" y="7584"/>
                  </a:lnTo>
                  <a:lnTo>
                    <a:pt x="17551" y="7584"/>
                  </a:lnTo>
                  <a:lnTo>
                    <a:pt x="17531" y="7545"/>
                  </a:lnTo>
                  <a:lnTo>
                    <a:pt x="17531" y="7545"/>
                  </a:lnTo>
                  <a:lnTo>
                    <a:pt x="17531" y="7545"/>
                  </a:lnTo>
                  <a:lnTo>
                    <a:pt x="17531" y="7545"/>
                  </a:lnTo>
                  <a:lnTo>
                    <a:pt x="17531" y="7505"/>
                  </a:lnTo>
                  <a:lnTo>
                    <a:pt x="17531" y="7505"/>
                  </a:lnTo>
                  <a:lnTo>
                    <a:pt x="17413" y="6836"/>
                  </a:lnTo>
                  <a:lnTo>
                    <a:pt x="17413" y="6836"/>
                  </a:lnTo>
                  <a:lnTo>
                    <a:pt x="17354" y="6678"/>
                  </a:lnTo>
                  <a:lnTo>
                    <a:pt x="17354" y="6678"/>
                  </a:lnTo>
                  <a:lnTo>
                    <a:pt x="17315" y="6520"/>
                  </a:lnTo>
                  <a:lnTo>
                    <a:pt x="17315" y="6520"/>
                  </a:lnTo>
                  <a:lnTo>
                    <a:pt x="17275" y="6343"/>
                  </a:lnTo>
                  <a:lnTo>
                    <a:pt x="17275" y="6343"/>
                  </a:lnTo>
                  <a:lnTo>
                    <a:pt x="17256" y="6245"/>
                  </a:lnTo>
                  <a:lnTo>
                    <a:pt x="17256" y="6245"/>
                  </a:lnTo>
                  <a:lnTo>
                    <a:pt x="17216" y="6127"/>
                  </a:lnTo>
                  <a:lnTo>
                    <a:pt x="17216" y="6127"/>
                  </a:lnTo>
                  <a:lnTo>
                    <a:pt x="17216" y="6127"/>
                  </a:lnTo>
                  <a:lnTo>
                    <a:pt x="17216" y="6127"/>
                  </a:lnTo>
                  <a:lnTo>
                    <a:pt x="17039" y="5654"/>
                  </a:lnTo>
                  <a:lnTo>
                    <a:pt x="17039" y="5654"/>
                  </a:lnTo>
                  <a:lnTo>
                    <a:pt x="17039" y="5614"/>
                  </a:lnTo>
                  <a:lnTo>
                    <a:pt x="17039" y="5614"/>
                  </a:lnTo>
                  <a:lnTo>
                    <a:pt x="17000" y="5555"/>
                  </a:lnTo>
                  <a:lnTo>
                    <a:pt x="17000" y="5555"/>
                  </a:lnTo>
                  <a:lnTo>
                    <a:pt x="16842" y="5181"/>
                  </a:lnTo>
                  <a:lnTo>
                    <a:pt x="16842" y="5201"/>
                  </a:lnTo>
                  <a:lnTo>
                    <a:pt x="16842" y="5201"/>
                  </a:lnTo>
                  <a:lnTo>
                    <a:pt x="16822" y="5142"/>
                  </a:lnTo>
                  <a:lnTo>
                    <a:pt x="16822" y="5122"/>
                  </a:lnTo>
                  <a:lnTo>
                    <a:pt x="16822" y="5122"/>
                  </a:lnTo>
                  <a:lnTo>
                    <a:pt x="16783" y="5063"/>
                  </a:lnTo>
                  <a:lnTo>
                    <a:pt x="16783" y="5063"/>
                  </a:lnTo>
                  <a:lnTo>
                    <a:pt x="16783" y="5043"/>
                  </a:lnTo>
                  <a:lnTo>
                    <a:pt x="16783" y="5023"/>
                  </a:lnTo>
                  <a:lnTo>
                    <a:pt x="16783" y="5023"/>
                  </a:lnTo>
                  <a:lnTo>
                    <a:pt x="16783" y="5043"/>
                  </a:lnTo>
                  <a:lnTo>
                    <a:pt x="16783" y="5043"/>
                  </a:lnTo>
                  <a:lnTo>
                    <a:pt x="16665" y="4807"/>
                  </a:lnTo>
                  <a:lnTo>
                    <a:pt x="16665" y="4826"/>
                  </a:lnTo>
                  <a:lnTo>
                    <a:pt x="16566" y="4610"/>
                  </a:lnTo>
                  <a:lnTo>
                    <a:pt x="16566" y="4610"/>
                  </a:lnTo>
                  <a:lnTo>
                    <a:pt x="16507" y="4511"/>
                  </a:lnTo>
                  <a:lnTo>
                    <a:pt x="16507" y="4511"/>
                  </a:lnTo>
                  <a:lnTo>
                    <a:pt x="16507" y="4511"/>
                  </a:lnTo>
                  <a:lnTo>
                    <a:pt x="16369" y="4255"/>
                  </a:lnTo>
                  <a:lnTo>
                    <a:pt x="16330" y="4216"/>
                  </a:lnTo>
                  <a:lnTo>
                    <a:pt x="16330" y="4216"/>
                  </a:lnTo>
                  <a:lnTo>
                    <a:pt x="16251" y="4078"/>
                  </a:lnTo>
                  <a:lnTo>
                    <a:pt x="16251" y="4078"/>
                  </a:lnTo>
                  <a:lnTo>
                    <a:pt x="16231" y="4058"/>
                  </a:lnTo>
                  <a:lnTo>
                    <a:pt x="16212" y="4039"/>
                  </a:lnTo>
                  <a:lnTo>
                    <a:pt x="16212" y="4039"/>
                  </a:lnTo>
                  <a:lnTo>
                    <a:pt x="16172" y="3960"/>
                  </a:lnTo>
                  <a:lnTo>
                    <a:pt x="16172" y="3960"/>
                  </a:lnTo>
                  <a:lnTo>
                    <a:pt x="16153" y="3920"/>
                  </a:lnTo>
                  <a:lnTo>
                    <a:pt x="15896" y="3566"/>
                  </a:lnTo>
                  <a:lnTo>
                    <a:pt x="15896" y="3566"/>
                  </a:lnTo>
                  <a:lnTo>
                    <a:pt x="15857" y="3526"/>
                  </a:lnTo>
                  <a:lnTo>
                    <a:pt x="15857" y="3526"/>
                  </a:lnTo>
                  <a:lnTo>
                    <a:pt x="15778" y="3408"/>
                  </a:lnTo>
                  <a:lnTo>
                    <a:pt x="15778" y="3408"/>
                  </a:lnTo>
                  <a:lnTo>
                    <a:pt x="15719" y="3349"/>
                  </a:lnTo>
                  <a:lnTo>
                    <a:pt x="15719" y="3349"/>
                  </a:lnTo>
                  <a:lnTo>
                    <a:pt x="15699" y="3290"/>
                  </a:lnTo>
                  <a:lnTo>
                    <a:pt x="15522" y="3093"/>
                  </a:lnTo>
                  <a:lnTo>
                    <a:pt x="15522" y="3093"/>
                  </a:lnTo>
                  <a:lnTo>
                    <a:pt x="15384" y="2935"/>
                  </a:lnTo>
                  <a:lnTo>
                    <a:pt x="15384" y="2935"/>
                  </a:lnTo>
                  <a:lnTo>
                    <a:pt x="15345" y="2896"/>
                  </a:lnTo>
                  <a:lnTo>
                    <a:pt x="14990" y="2522"/>
                  </a:lnTo>
                  <a:lnTo>
                    <a:pt x="14990" y="2522"/>
                  </a:lnTo>
                  <a:lnTo>
                    <a:pt x="14852" y="2404"/>
                  </a:lnTo>
                  <a:lnTo>
                    <a:pt x="14852" y="2404"/>
                  </a:lnTo>
                  <a:lnTo>
                    <a:pt x="14734" y="2285"/>
                  </a:lnTo>
                  <a:lnTo>
                    <a:pt x="14478" y="2069"/>
                  </a:lnTo>
                  <a:lnTo>
                    <a:pt x="14478" y="2069"/>
                  </a:lnTo>
                  <a:lnTo>
                    <a:pt x="14458" y="2049"/>
                  </a:lnTo>
                  <a:lnTo>
                    <a:pt x="14321" y="1931"/>
                  </a:lnTo>
                  <a:lnTo>
                    <a:pt x="14321" y="1931"/>
                  </a:lnTo>
                  <a:lnTo>
                    <a:pt x="14281" y="1911"/>
                  </a:lnTo>
                  <a:lnTo>
                    <a:pt x="14281" y="1911"/>
                  </a:lnTo>
                  <a:lnTo>
                    <a:pt x="13966" y="1655"/>
                  </a:lnTo>
                  <a:lnTo>
                    <a:pt x="13966" y="1655"/>
                  </a:lnTo>
                  <a:lnTo>
                    <a:pt x="13848" y="1576"/>
                  </a:lnTo>
                  <a:lnTo>
                    <a:pt x="13828" y="1576"/>
                  </a:lnTo>
                  <a:lnTo>
                    <a:pt x="13828" y="1576"/>
                  </a:lnTo>
                  <a:lnTo>
                    <a:pt x="13808" y="1557"/>
                  </a:lnTo>
                  <a:lnTo>
                    <a:pt x="13808" y="1557"/>
                  </a:lnTo>
                  <a:lnTo>
                    <a:pt x="13710" y="1478"/>
                  </a:lnTo>
                  <a:lnTo>
                    <a:pt x="13690" y="1478"/>
                  </a:lnTo>
                  <a:lnTo>
                    <a:pt x="13671" y="1458"/>
                  </a:lnTo>
                  <a:lnTo>
                    <a:pt x="13454" y="1320"/>
                  </a:lnTo>
                  <a:lnTo>
                    <a:pt x="13434" y="1320"/>
                  </a:lnTo>
                  <a:lnTo>
                    <a:pt x="13434" y="1320"/>
                  </a:lnTo>
                  <a:lnTo>
                    <a:pt x="13414" y="1300"/>
                  </a:lnTo>
                  <a:lnTo>
                    <a:pt x="13414" y="1300"/>
                  </a:lnTo>
                  <a:lnTo>
                    <a:pt x="13395" y="1281"/>
                  </a:lnTo>
                  <a:lnTo>
                    <a:pt x="13395" y="1281"/>
                  </a:lnTo>
                  <a:lnTo>
                    <a:pt x="13316" y="1241"/>
                  </a:lnTo>
                  <a:lnTo>
                    <a:pt x="13316" y="1241"/>
                  </a:lnTo>
                  <a:lnTo>
                    <a:pt x="13277" y="1202"/>
                  </a:lnTo>
                  <a:lnTo>
                    <a:pt x="13277" y="1202"/>
                  </a:lnTo>
                  <a:lnTo>
                    <a:pt x="13237" y="1202"/>
                  </a:lnTo>
                  <a:lnTo>
                    <a:pt x="13237" y="1202"/>
                  </a:lnTo>
                  <a:lnTo>
                    <a:pt x="13218" y="1182"/>
                  </a:lnTo>
                  <a:lnTo>
                    <a:pt x="13218" y="1182"/>
                  </a:lnTo>
                  <a:lnTo>
                    <a:pt x="13218" y="1182"/>
                  </a:lnTo>
                  <a:lnTo>
                    <a:pt x="13080" y="1103"/>
                  </a:lnTo>
                  <a:lnTo>
                    <a:pt x="13099" y="1123"/>
                  </a:lnTo>
                  <a:lnTo>
                    <a:pt x="12902" y="1005"/>
                  </a:lnTo>
                  <a:lnTo>
                    <a:pt x="12902" y="1005"/>
                  </a:lnTo>
                  <a:lnTo>
                    <a:pt x="12843" y="985"/>
                  </a:lnTo>
                  <a:lnTo>
                    <a:pt x="12843" y="985"/>
                  </a:lnTo>
                  <a:lnTo>
                    <a:pt x="12764" y="946"/>
                  </a:lnTo>
                  <a:lnTo>
                    <a:pt x="12764" y="946"/>
                  </a:lnTo>
                  <a:lnTo>
                    <a:pt x="12508" y="808"/>
                  </a:lnTo>
                  <a:lnTo>
                    <a:pt x="12489" y="808"/>
                  </a:lnTo>
                  <a:lnTo>
                    <a:pt x="12430" y="788"/>
                  </a:lnTo>
                  <a:lnTo>
                    <a:pt x="12410" y="769"/>
                  </a:lnTo>
                  <a:lnTo>
                    <a:pt x="12390" y="769"/>
                  </a:lnTo>
                  <a:lnTo>
                    <a:pt x="12390" y="769"/>
                  </a:lnTo>
                  <a:lnTo>
                    <a:pt x="12292" y="709"/>
                  </a:lnTo>
                  <a:lnTo>
                    <a:pt x="12233" y="690"/>
                  </a:lnTo>
                  <a:lnTo>
                    <a:pt x="12233" y="690"/>
                  </a:lnTo>
                  <a:lnTo>
                    <a:pt x="12193" y="670"/>
                  </a:lnTo>
                  <a:lnTo>
                    <a:pt x="11898" y="552"/>
                  </a:lnTo>
                  <a:lnTo>
                    <a:pt x="11898" y="552"/>
                  </a:lnTo>
                  <a:lnTo>
                    <a:pt x="11799" y="532"/>
                  </a:lnTo>
                  <a:lnTo>
                    <a:pt x="11799" y="532"/>
                  </a:lnTo>
                  <a:lnTo>
                    <a:pt x="11760" y="513"/>
                  </a:lnTo>
                  <a:lnTo>
                    <a:pt x="11740" y="493"/>
                  </a:lnTo>
                  <a:lnTo>
                    <a:pt x="11661" y="473"/>
                  </a:lnTo>
                  <a:lnTo>
                    <a:pt x="11661" y="473"/>
                  </a:lnTo>
                  <a:lnTo>
                    <a:pt x="11661" y="473"/>
                  </a:lnTo>
                  <a:lnTo>
                    <a:pt x="11622" y="453"/>
                  </a:lnTo>
                  <a:lnTo>
                    <a:pt x="11602" y="453"/>
                  </a:lnTo>
                  <a:lnTo>
                    <a:pt x="11602" y="453"/>
                  </a:lnTo>
                  <a:lnTo>
                    <a:pt x="11149" y="316"/>
                  </a:lnTo>
                  <a:lnTo>
                    <a:pt x="11149" y="316"/>
                  </a:lnTo>
                  <a:lnTo>
                    <a:pt x="11090" y="296"/>
                  </a:lnTo>
                  <a:lnTo>
                    <a:pt x="11090" y="296"/>
                  </a:lnTo>
                  <a:lnTo>
                    <a:pt x="10972" y="276"/>
                  </a:lnTo>
                  <a:lnTo>
                    <a:pt x="10972" y="276"/>
                  </a:lnTo>
                  <a:lnTo>
                    <a:pt x="10972" y="276"/>
                  </a:lnTo>
                  <a:lnTo>
                    <a:pt x="10578" y="178"/>
                  </a:lnTo>
                  <a:lnTo>
                    <a:pt x="10578" y="178"/>
                  </a:lnTo>
                  <a:lnTo>
                    <a:pt x="10519" y="158"/>
                  </a:lnTo>
                  <a:lnTo>
                    <a:pt x="10519" y="158"/>
                  </a:lnTo>
                  <a:lnTo>
                    <a:pt x="10440" y="158"/>
                  </a:lnTo>
                  <a:lnTo>
                    <a:pt x="10420" y="138"/>
                  </a:lnTo>
                  <a:lnTo>
                    <a:pt x="10420" y="138"/>
                  </a:lnTo>
                  <a:lnTo>
                    <a:pt x="10302" y="119"/>
                  </a:lnTo>
                  <a:lnTo>
                    <a:pt x="10302" y="119"/>
                  </a:lnTo>
                  <a:lnTo>
                    <a:pt x="10263" y="119"/>
                  </a:lnTo>
                  <a:lnTo>
                    <a:pt x="10105" y="99"/>
                  </a:lnTo>
                  <a:lnTo>
                    <a:pt x="10105" y="99"/>
                  </a:lnTo>
                  <a:lnTo>
                    <a:pt x="9928" y="79"/>
                  </a:lnTo>
                  <a:lnTo>
                    <a:pt x="9928" y="79"/>
                  </a:lnTo>
                  <a:lnTo>
                    <a:pt x="9711" y="40"/>
                  </a:lnTo>
                  <a:lnTo>
                    <a:pt x="9692" y="40"/>
                  </a:lnTo>
                  <a:lnTo>
                    <a:pt x="9692" y="40"/>
                  </a:lnTo>
                  <a:lnTo>
                    <a:pt x="9692" y="40"/>
                  </a:lnTo>
                  <a:lnTo>
                    <a:pt x="9337" y="20"/>
                  </a:lnTo>
                  <a:lnTo>
                    <a:pt x="9337" y="20"/>
                  </a:lnTo>
                  <a:lnTo>
                    <a:pt x="9278" y="20"/>
                  </a:lnTo>
                  <a:lnTo>
                    <a:pt x="9278" y="20"/>
                  </a:lnTo>
                  <a:lnTo>
                    <a:pt x="8904" y="0"/>
                  </a:lnTo>
                  <a:lnTo>
                    <a:pt x="8746" y="0"/>
                  </a:lnTo>
                  <a:lnTo>
                    <a:pt x="8746" y="0"/>
                  </a:lnTo>
                  <a:lnTo>
                    <a:pt x="8726" y="0"/>
                  </a:lnTo>
                  <a:lnTo>
                    <a:pt x="8726" y="0"/>
                  </a:lnTo>
                  <a:lnTo>
                    <a:pt x="8667" y="0"/>
                  </a:lnTo>
                  <a:lnTo>
                    <a:pt x="8667" y="0"/>
                  </a:lnTo>
                  <a:lnTo>
                    <a:pt x="8667" y="0"/>
                  </a:lnTo>
                  <a:lnTo>
                    <a:pt x="8549" y="0"/>
                  </a:lnTo>
                  <a:lnTo>
                    <a:pt x="8549" y="0"/>
                  </a:lnTo>
                  <a:lnTo>
                    <a:pt x="8510" y="0"/>
                  </a:lnTo>
                  <a:lnTo>
                    <a:pt x="8510" y="0"/>
                  </a:lnTo>
                  <a:lnTo>
                    <a:pt x="8116" y="20"/>
                  </a:lnTo>
                  <a:lnTo>
                    <a:pt x="8116" y="20"/>
                  </a:lnTo>
                  <a:lnTo>
                    <a:pt x="8116" y="20"/>
                  </a:lnTo>
                  <a:lnTo>
                    <a:pt x="8116" y="20"/>
                  </a:lnTo>
                  <a:lnTo>
                    <a:pt x="8096" y="20"/>
                  </a:lnTo>
                  <a:lnTo>
                    <a:pt x="8096" y="20"/>
                  </a:lnTo>
                  <a:lnTo>
                    <a:pt x="8096" y="20"/>
                  </a:lnTo>
                  <a:lnTo>
                    <a:pt x="7741" y="59"/>
                  </a:lnTo>
                  <a:lnTo>
                    <a:pt x="7288" y="138"/>
                  </a:lnTo>
                  <a:lnTo>
                    <a:pt x="7288" y="138"/>
                  </a:lnTo>
                  <a:lnTo>
                    <a:pt x="7210" y="138"/>
                  </a:lnTo>
                  <a:lnTo>
                    <a:pt x="7210" y="138"/>
                  </a:lnTo>
                  <a:lnTo>
                    <a:pt x="7150" y="158"/>
                  </a:lnTo>
                  <a:lnTo>
                    <a:pt x="7013" y="178"/>
                  </a:lnTo>
                  <a:lnTo>
                    <a:pt x="7013" y="197"/>
                  </a:lnTo>
                  <a:lnTo>
                    <a:pt x="7013" y="197"/>
                  </a:lnTo>
                  <a:lnTo>
                    <a:pt x="6776" y="237"/>
                  </a:lnTo>
                  <a:lnTo>
                    <a:pt x="6776" y="237"/>
                  </a:lnTo>
                  <a:lnTo>
                    <a:pt x="6737" y="256"/>
                  </a:lnTo>
                  <a:lnTo>
                    <a:pt x="6737" y="256"/>
                  </a:lnTo>
                  <a:lnTo>
                    <a:pt x="6579" y="296"/>
                  </a:lnTo>
                  <a:lnTo>
                    <a:pt x="6579" y="296"/>
                  </a:lnTo>
                  <a:lnTo>
                    <a:pt x="6441" y="316"/>
                  </a:lnTo>
                  <a:lnTo>
                    <a:pt x="6402" y="335"/>
                  </a:lnTo>
                  <a:lnTo>
                    <a:pt x="6402" y="335"/>
                  </a:lnTo>
                  <a:lnTo>
                    <a:pt x="6363" y="355"/>
                  </a:lnTo>
                  <a:lnTo>
                    <a:pt x="6363" y="355"/>
                  </a:lnTo>
                  <a:lnTo>
                    <a:pt x="6106" y="434"/>
                  </a:lnTo>
                  <a:lnTo>
                    <a:pt x="6087" y="434"/>
                  </a:lnTo>
                  <a:lnTo>
                    <a:pt x="6047" y="453"/>
                  </a:lnTo>
                  <a:lnTo>
                    <a:pt x="6028" y="453"/>
                  </a:lnTo>
                  <a:lnTo>
                    <a:pt x="6028" y="453"/>
                  </a:lnTo>
                  <a:lnTo>
                    <a:pt x="5890" y="493"/>
                  </a:lnTo>
                  <a:lnTo>
                    <a:pt x="5870" y="513"/>
                  </a:lnTo>
                  <a:lnTo>
                    <a:pt x="5870" y="513"/>
                  </a:lnTo>
                  <a:lnTo>
                    <a:pt x="5594" y="611"/>
                  </a:lnTo>
                  <a:lnTo>
                    <a:pt x="5594" y="611"/>
                  </a:lnTo>
                  <a:lnTo>
                    <a:pt x="5378" y="709"/>
                  </a:lnTo>
                  <a:lnTo>
                    <a:pt x="5378" y="709"/>
                  </a:lnTo>
                  <a:lnTo>
                    <a:pt x="5240" y="769"/>
                  </a:lnTo>
                  <a:lnTo>
                    <a:pt x="5240" y="769"/>
                  </a:lnTo>
                  <a:lnTo>
                    <a:pt x="5043" y="847"/>
                  </a:lnTo>
                  <a:lnTo>
                    <a:pt x="5043" y="847"/>
                  </a:lnTo>
                  <a:lnTo>
                    <a:pt x="4885" y="926"/>
                  </a:lnTo>
                  <a:lnTo>
                    <a:pt x="4885" y="926"/>
                  </a:lnTo>
                  <a:lnTo>
                    <a:pt x="4747" y="1005"/>
                  </a:lnTo>
                  <a:lnTo>
                    <a:pt x="4491" y="1123"/>
                  </a:lnTo>
                  <a:lnTo>
                    <a:pt x="4491" y="1123"/>
                  </a:lnTo>
                  <a:lnTo>
                    <a:pt x="4491" y="1123"/>
                  </a:lnTo>
                  <a:lnTo>
                    <a:pt x="4452" y="1163"/>
                  </a:lnTo>
                  <a:lnTo>
                    <a:pt x="4452" y="1163"/>
                  </a:lnTo>
                  <a:lnTo>
                    <a:pt x="4393" y="1182"/>
                  </a:lnTo>
                  <a:lnTo>
                    <a:pt x="4393" y="1182"/>
                  </a:lnTo>
                  <a:lnTo>
                    <a:pt x="4334" y="1222"/>
                  </a:lnTo>
                  <a:lnTo>
                    <a:pt x="4294" y="1241"/>
                  </a:lnTo>
                  <a:lnTo>
                    <a:pt x="4294" y="1241"/>
                  </a:lnTo>
                  <a:lnTo>
                    <a:pt x="3979" y="1458"/>
                  </a:lnTo>
                  <a:lnTo>
                    <a:pt x="3979" y="1458"/>
                  </a:lnTo>
                  <a:lnTo>
                    <a:pt x="3920" y="1497"/>
                  </a:lnTo>
                  <a:lnTo>
                    <a:pt x="3920" y="1497"/>
                  </a:lnTo>
                  <a:lnTo>
                    <a:pt x="3762" y="1596"/>
                  </a:lnTo>
                  <a:lnTo>
                    <a:pt x="3743" y="1596"/>
                  </a:lnTo>
                  <a:lnTo>
                    <a:pt x="3329" y="1911"/>
                  </a:lnTo>
                  <a:lnTo>
                    <a:pt x="2994" y="2187"/>
                  </a:lnTo>
                  <a:lnTo>
                    <a:pt x="2994" y="2187"/>
                  </a:lnTo>
                  <a:lnTo>
                    <a:pt x="2856" y="2325"/>
                  </a:lnTo>
                  <a:lnTo>
                    <a:pt x="2856" y="2325"/>
                  </a:lnTo>
                  <a:lnTo>
                    <a:pt x="2797" y="2364"/>
                  </a:lnTo>
                  <a:lnTo>
                    <a:pt x="2797" y="2364"/>
                  </a:lnTo>
                  <a:lnTo>
                    <a:pt x="2738" y="2423"/>
                  </a:lnTo>
                  <a:lnTo>
                    <a:pt x="2738" y="2423"/>
                  </a:lnTo>
                  <a:lnTo>
                    <a:pt x="2561" y="2601"/>
                  </a:lnTo>
                  <a:lnTo>
                    <a:pt x="2561" y="2601"/>
                  </a:lnTo>
                  <a:lnTo>
                    <a:pt x="2423" y="2738"/>
                  </a:lnTo>
                  <a:lnTo>
                    <a:pt x="2423" y="2758"/>
                  </a:lnTo>
                  <a:lnTo>
                    <a:pt x="2305" y="2857"/>
                  </a:lnTo>
                  <a:lnTo>
                    <a:pt x="2305" y="2876"/>
                  </a:lnTo>
                  <a:lnTo>
                    <a:pt x="2305" y="2876"/>
                  </a:lnTo>
                  <a:lnTo>
                    <a:pt x="2285" y="2896"/>
                  </a:lnTo>
                  <a:lnTo>
                    <a:pt x="1950" y="3270"/>
                  </a:lnTo>
                  <a:lnTo>
                    <a:pt x="1950" y="3270"/>
                  </a:lnTo>
                  <a:lnTo>
                    <a:pt x="1930" y="3310"/>
                  </a:lnTo>
                  <a:lnTo>
                    <a:pt x="1930" y="3310"/>
                  </a:lnTo>
                  <a:lnTo>
                    <a:pt x="1871" y="3369"/>
                  </a:lnTo>
                  <a:lnTo>
                    <a:pt x="1852" y="3388"/>
                  </a:lnTo>
                  <a:lnTo>
                    <a:pt x="1852" y="3388"/>
                  </a:lnTo>
                  <a:lnTo>
                    <a:pt x="1812" y="3448"/>
                  </a:lnTo>
                  <a:lnTo>
                    <a:pt x="1812" y="3448"/>
                  </a:lnTo>
                  <a:lnTo>
                    <a:pt x="1694" y="3625"/>
                  </a:lnTo>
                  <a:lnTo>
                    <a:pt x="1694" y="3625"/>
                  </a:lnTo>
                  <a:lnTo>
                    <a:pt x="1635" y="3684"/>
                  </a:lnTo>
                  <a:lnTo>
                    <a:pt x="1635" y="3684"/>
                  </a:lnTo>
                  <a:lnTo>
                    <a:pt x="1477" y="3901"/>
                  </a:lnTo>
                  <a:lnTo>
                    <a:pt x="1477" y="3920"/>
                  </a:lnTo>
                  <a:lnTo>
                    <a:pt x="1477" y="3920"/>
                  </a:lnTo>
                  <a:lnTo>
                    <a:pt x="1477" y="3940"/>
                  </a:lnTo>
                  <a:lnTo>
                    <a:pt x="1458" y="3940"/>
                  </a:lnTo>
                  <a:lnTo>
                    <a:pt x="1458" y="3940"/>
                  </a:lnTo>
                  <a:lnTo>
                    <a:pt x="1339" y="4137"/>
                  </a:lnTo>
                  <a:lnTo>
                    <a:pt x="1123" y="4511"/>
                  </a:lnTo>
                  <a:lnTo>
                    <a:pt x="1103" y="4531"/>
                  </a:lnTo>
                  <a:lnTo>
                    <a:pt x="1103" y="4531"/>
                  </a:lnTo>
                  <a:lnTo>
                    <a:pt x="1083" y="4570"/>
                  </a:lnTo>
                  <a:lnTo>
                    <a:pt x="1083" y="4570"/>
                  </a:lnTo>
                  <a:lnTo>
                    <a:pt x="906" y="4905"/>
                  </a:lnTo>
                  <a:lnTo>
                    <a:pt x="709" y="5319"/>
                  </a:lnTo>
                  <a:lnTo>
                    <a:pt x="532" y="5772"/>
                  </a:lnTo>
                  <a:lnTo>
                    <a:pt x="374" y="6245"/>
                  </a:lnTo>
                  <a:lnTo>
                    <a:pt x="374" y="6245"/>
                  </a:lnTo>
                  <a:lnTo>
                    <a:pt x="236" y="6757"/>
                  </a:lnTo>
                  <a:lnTo>
                    <a:pt x="236" y="6757"/>
                  </a:lnTo>
                  <a:lnTo>
                    <a:pt x="276" y="6619"/>
                  </a:lnTo>
                  <a:lnTo>
                    <a:pt x="276" y="6619"/>
                  </a:lnTo>
                  <a:lnTo>
                    <a:pt x="197" y="6934"/>
                  </a:lnTo>
                  <a:lnTo>
                    <a:pt x="197" y="6934"/>
                  </a:lnTo>
                  <a:lnTo>
                    <a:pt x="197" y="6954"/>
                  </a:lnTo>
                  <a:lnTo>
                    <a:pt x="197" y="6954"/>
                  </a:lnTo>
                  <a:lnTo>
                    <a:pt x="177" y="7052"/>
                  </a:lnTo>
                  <a:lnTo>
                    <a:pt x="177" y="7052"/>
                  </a:lnTo>
                  <a:lnTo>
                    <a:pt x="138" y="7210"/>
                  </a:lnTo>
                  <a:lnTo>
                    <a:pt x="138" y="7210"/>
                  </a:lnTo>
                  <a:lnTo>
                    <a:pt x="98" y="7486"/>
                  </a:lnTo>
                  <a:lnTo>
                    <a:pt x="98" y="7486"/>
                  </a:lnTo>
                  <a:lnTo>
                    <a:pt x="138" y="7269"/>
                  </a:lnTo>
                  <a:lnTo>
                    <a:pt x="98" y="7505"/>
                  </a:lnTo>
                  <a:lnTo>
                    <a:pt x="98" y="7505"/>
                  </a:lnTo>
                  <a:lnTo>
                    <a:pt x="79" y="7564"/>
                  </a:lnTo>
                  <a:lnTo>
                    <a:pt x="79" y="7564"/>
                  </a:lnTo>
                  <a:lnTo>
                    <a:pt x="79" y="7545"/>
                  </a:lnTo>
                  <a:lnTo>
                    <a:pt x="79" y="7564"/>
                  </a:lnTo>
                  <a:lnTo>
                    <a:pt x="79" y="7564"/>
                  </a:lnTo>
                  <a:lnTo>
                    <a:pt x="39" y="7919"/>
                  </a:lnTo>
                  <a:lnTo>
                    <a:pt x="39" y="7919"/>
                  </a:lnTo>
                  <a:lnTo>
                    <a:pt x="20" y="8096"/>
                  </a:lnTo>
                  <a:lnTo>
                    <a:pt x="20" y="8096"/>
                  </a:lnTo>
                  <a:lnTo>
                    <a:pt x="39" y="7919"/>
                  </a:lnTo>
                  <a:lnTo>
                    <a:pt x="39" y="7919"/>
                  </a:lnTo>
                  <a:lnTo>
                    <a:pt x="20" y="8215"/>
                  </a:lnTo>
                  <a:lnTo>
                    <a:pt x="20" y="8215"/>
                  </a:lnTo>
                  <a:lnTo>
                    <a:pt x="20" y="8274"/>
                  </a:lnTo>
                  <a:lnTo>
                    <a:pt x="20" y="8274"/>
                  </a:lnTo>
                  <a:lnTo>
                    <a:pt x="0" y="8510"/>
                  </a:lnTo>
                  <a:lnTo>
                    <a:pt x="0" y="8510"/>
                  </a:lnTo>
                  <a:lnTo>
                    <a:pt x="0" y="8628"/>
                  </a:lnTo>
                  <a:lnTo>
                    <a:pt x="0" y="8628"/>
                  </a:lnTo>
                  <a:lnTo>
                    <a:pt x="0" y="8707"/>
                  </a:lnTo>
                  <a:lnTo>
                    <a:pt x="0" y="8707"/>
                  </a:lnTo>
                  <a:lnTo>
                    <a:pt x="0" y="8786"/>
                  </a:lnTo>
                  <a:lnTo>
                    <a:pt x="0" y="8786"/>
                  </a:lnTo>
                  <a:lnTo>
                    <a:pt x="0" y="8943"/>
                  </a:lnTo>
                  <a:lnTo>
                    <a:pt x="0" y="8943"/>
                  </a:lnTo>
                  <a:lnTo>
                    <a:pt x="0" y="9042"/>
                  </a:lnTo>
                  <a:lnTo>
                    <a:pt x="0" y="9042"/>
                  </a:lnTo>
                  <a:lnTo>
                    <a:pt x="0" y="9101"/>
                  </a:lnTo>
                  <a:lnTo>
                    <a:pt x="0" y="9101"/>
                  </a:lnTo>
                  <a:lnTo>
                    <a:pt x="20" y="9219"/>
                  </a:lnTo>
                  <a:lnTo>
                    <a:pt x="20" y="9219"/>
                  </a:lnTo>
                  <a:lnTo>
                    <a:pt x="0" y="9062"/>
                  </a:lnTo>
                  <a:lnTo>
                    <a:pt x="0" y="9062"/>
                  </a:lnTo>
                  <a:lnTo>
                    <a:pt x="39" y="9554"/>
                  </a:lnTo>
                  <a:lnTo>
                    <a:pt x="39" y="9554"/>
                  </a:lnTo>
                  <a:lnTo>
                    <a:pt x="20" y="9377"/>
                  </a:lnTo>
                  <a:lnTo>
                    <a:pt x="20" y="9377"/>
                  </a:lnTo>
                  <a:lnTo>
                    <a:pt x="39" y="9593"/>
                  </a:lnTo>
                  <a:lnTo>
                    <a:pt x="39" y="9613"/>
                  </a:lnTo>
                  <a:lnTo>
                    <a:pt x="39" y="9613"/>
                  </a:lnTo>
                  <a:lnTo>
                    <a:pt x="39" y="9633"/>
                  </a:lnTo>
                  <a:lnTo>
                    <a:pt x="39" y="9633"/>
                  </a:lnTo>
                  <a:lnTo>
                    <a:pt x="39" y="9712"/>
                  </a:lnTo>
                  <a:lnTo>
                    <a:pt x="39" y="9712"/>
                  </a:lnTo>
                  <a:lnTo>
                    <a:pt x="59" y="9790"/>
                  </a:lnTo>
                  <a:lnTo>
                    <a:pt x="59" y="9790"/>
                  </a:lnTo>
                  <a:lnTo>
                    <a:pt x="98" y="10106"/>
                  </a:lnTo>
                  <a:lnTo>
                    <a:pt x="98" y="10106"/>
                  </a:lnTo>
                  <a:lnTo>
                    <a:pt x="98" y="10125"/>
                  </a:lnTo>
                  <a:lnTo>
                    <a:pt x="98" y="10125"/>
                  </a:lnTo>
                  <a:lnTo>
                    <a:pt x="79" y="9909"/>
                  </a:lnTo>
                  <a:lnTo>
                    <a:pt x="138" y="10362"/>
                  </a:lnTo>
                  <a:lnTo>
                    <a:pt x="138" y="10362"/>
                  </a:lnTo>
                  <a:lnTo>
                    <a:pt x="138" y="10322"/>
                  </a:lnTo>
                  <a:lnTo>
                    <a:pt x="138" y="10322"/>
                  </a:lnTo>
                  <a:lnTo>
                    <a:pt x="158" y="10440"/>
                  </a:lnTo>
                  <a:lnTo>
                    <a:pt x="158" y="10440"/>
                  </a:lnTo>
                  <a:lnTo>
                    <a:pt x="158" y="10480"/>
                  </a:lnTo>
                  <a:lnTo>
                    <a:pt x="158" y="10480"/>
                  </a:lnTo>
                  <a:lnTo>
                    <a:pt x="158" y="10480"/>
                  </a:lnTo>
                  <a:lnTo>
                    <a:pt x="276" y="10992"/>
                  </a:lnTo>
                  <a:lnTo>
                    <a:pt x="414" y="11484"/>
                  </a:lnTo>
                  <a:lnTo>
                    <a:pt x="611" y="12075"/>
                  </a:lnTo>
                  <a:lnTo>
                    <a:pt x="611" y="12075"/>
                  </a:lnTo>
                  <a:lnTo>
                    <a:pt x="630" y="12095"/>
                  </a:lnTo>
                  <a:lnTo>
                    <a:pt x="630" y="12095"/>
                  </a:lnTo>
                  <a:lnTo>
                    <a:pt x="630" y="12115"/>
                  </a:lnTo>
                  <a:lnTo>
                    <a:pt x="630" y="12115"/>
                  </a:lnTo>
                  <a:lnTo>
                    <a:pt x="650" y="12174"/>
                  </a:lnTo>
                  <a:lnTo>
                    <a:pt x="650" y="12174"/>
                  </a:lnTo>
                  <a:lnTo>
                    <a:pt x="886" y="12647"/>
                  </a:lnTo>
                  <a:lnTo>
                    <a:pt x="1103" y="13100"/>
                  </a:lnTo>
                  <a:lnTo>
                    <a:pt x="1123" y="13119"/>
                  </a:lnTo>
                  <a:lnTo>
                    <a:pt x="1123" y="13119"/>
                  </a:lnTo>
                  <a:lnTo>
                    <a:pt x="1182" y="13238"/>
                  </a:lnTo>
                  <a:lnTo>
                    <a:pt x="1182" y="13238"/>
                  </a:lnTo>
                  <a:lnTo>
                    <a:pt x="1221" y="13277"/>
                  </a:lnTo>
                  <a:lnTo>
                    <a:pt x="1221" y="13277"/>
                  </a:lnTo>
                  <a:lnTo>
                    <a:pt x="1261" y="13375"/>
                  </a:lnTo>
                  <a:lnTo>
                    <a:pt x="1261" y="13375"/>
                  </a:lnTo>
                  <a:lnTo>
                    <a:pt x="1300" y="13435"/>
                  </a:lnTo>
                  <a:lnTo>
                    <a:pt x="1300" y="13435"/>
                  </a:lnTo>
                  <a:lnTo>
                    <a:pt x="1241" y="13316"/>
                  </a:lnTo>
                  <a:lnTo>
                    <a:pt x="1438" y="13651"/>
                  </a:lnTo>
                  <a:lnTo>
                    <a:pt x="1458" y="13691"/>
                  </a:lnTo>
                  <a:lnTo>
                    <a:pt x="1596" y="13868"/>
                  </a:lnTo>
                  <a:lnTo>
                    <a:pt x="1596" y="13868"/>
                  </a:lnTo>
                  <a:lnTo>
                    <a:pt x="1674" y="14006"/>
                  </a:lnTo>
                  <a:lnTo>
                    <a:pt x="1674" y="14006"/>
                  </a:lnTo>
                  <a:lnTo>
                    <a:pt x="1773" y="14124"/>
                  </a:lnTo>
                  <a:lnTo>
                    <a:pt x="1773" y="14124"/>
                  </a:lnTo>
                  <a:lnTo>
                    <a:pt x="1812" y="14163"/>
                  </a:lnTo>
                  <a:lnTo>
                    <a:pt x="1832" y="14203"/>
                  </a:lnTo>
                  <a:lnTo>
                    <a:pt x="1832" y="14203"/>
                  </a:lnTo>
                  <a:lnTo>
                    <a:pt x="1891" y="14282"/>
                  </a:lnTo>
                  <a:lnTo>
                    <a:pt x="1891" y="14282"/>
                  </a:lnTo>
                  <a:lnTo>
                    <a:pt x="1674" y="14006"/>
                  </a:lnTo>
                  <a:lnTo>
                    <a:pt x="1674" y="14006"/>
                  </a:lnTo>
                  <a:lnTo>
                    <a:pt x="1536" y="13809"/>
                  </a:lnTo>
                  <a:lnTo>
                    <a:pt x="1536" y="13809"/>
                  </a:lnTo>
                  <a:lnTo>
                    <a:pt x="1871" y="14222"/>
                  </a:lnTo>
                  <a:lnTo>
                    <a:pt x="2187" y="14636"/>
                  </a:lnTo>
                  <a:lnTo>
                    <a:pt x="2187" y="14636"/>
                  </a:lnTo>
                  <a:lnTo>
                    <a:pt x="2226" y="14676"/>
                  </a:lnTo>
                  <a:lnTo>
                    <a:pt x="2600" y="15070"/>
                  </a:lnTo>
                  <a:lnTo>
                    <a:pt x="2620" y="15089"/>
                  </a:lnTo>
                  <a:lnTo>
                    <a:pt x="2620" y="15089"/>
                  </a:lnTo>
                  <a:lnTo>
                    <a:pt x="2640" y="15109"/>
                  </a:lnTo>
                  <a:lnTo>
                    <a:pt x="2679" y="15148"/>
                  </a:lnTo>
                  <a:lnTo>
                    <a:pt x="2679" y="15148"/>
                  </a:lnTo>
                  <a:lnTo>
                    <a:pt x="2679" y="15148"/>
                  </a:lnTo>
                  <a:lnTo>
                    <a:pt x="2856" y="15306"/>
                  </a:lnTo>
                  <a:lnTo>
                    <a:pt x="2856" y="15306"/>
                  </a:lnTo>
                  <a:lnTo>
                    <a:pt x="2777" y="15247"/>
                  </a:lnTo>
                  <a:lnTo>
                    <a:pt x="2777" y="15247"/>
                  </a:lnTo>
                  <a:lnTo>
                    <a:pt x="2837" y="15306"/>
                  </a:lnTo>
                  <a:lnTo>
                    <a:pt x="2837" y="15306"/>
                  </a:lnTo>
                  <a:lnTo>
                    <a:pt x="2876" y="15345"/>
                  </a:lnTo>
                  <a:lnTo>
                    <a:pt x="2876" y="15345"/>
                  </a:lnTo>
                  <a:lnTo>
                    <a:pt x="2974" y="15424"/>
                  </a:lnTo>
                  <a:lnTo>
                    <a:pt x="2994" y="15444"/>
                  </a:lnTo>
                  <a:lnTo>
                    <a:pt x="2994" y="15444"/>
                  </a:lnTo>
                  <a:lnTo>
                    <a:pt x="3034" y="15483"/>
                  </a:lnTo>
                  <a:lnTo>
                    <a:pt x="3034" y="15483"/>
                  </a:lnTo>
                  <a:lnTo>
                    <a:pt x="3073" y="15523"/>
                  </a:lnTo>
                  <a:lnTo>
                    <a:pt x="3073" y="15523"/>
                  </a:lnTo>
                  <a:lnTo>
                    <a:pt x="3171" y="15582"/>
                  </a:lnTo>
                  <a:lnTo>
                    <a:pt x="3171" y="15582"/>
                  </a:lnTo>
                  <a:lnTo>
                    <a:pt x="3231" y="15641"/>
                  </a:lnTo>
                  <a:lnTo>
                    <a:pt x="3231" y="15641"/>
                  </a:lnTo>
                  <a:lnTo>
                    <a:pt x="3782" y="16054"/>
                  </a:lnTo>
                  <a:lnTo>
                    <a:pt x="3782" y="16054"/>
                  </a:lnTo>
                  <a:lnTo>
                    <a:pt x="3821" y="16094"/>
                  </a:lnTo>
                  <a:lnTo>
                    <a:pt x="4294" y="16389"/>
                  </a:lnTo>
                  <a:lnTo>
                    <a:pt x="4294" y="16389"/>
                  </a:lnTo>
                  <a:lnTo>
                    <a:pt x="4865" y="16704"/>
                  </a:lnTo>
                  <a:lnTo>
                    <a:pt x="5338" y="16921"/>
                  </a:lnTo>
                  <a:lnTo>
                    <a:pt x="5338" y="16921"/>
                  </a:lnTo>
                  <a:lnTo>
                    <a:pt x="5772" y="17079"/>
                  </a:lnTo>
                  <a:lnTo>
                    <a:pt x="5772" y="17079"/>
                  </a:lnTo>
                  <a:lnTo>
                    <a:pt x="5693" y="17059"/>
                  </a:lnTo>
                  <a:lnTo>
                    <a:pt x="5772" y="17098"/>
                  </a:lnTo>
                  <a:lnTo>
                    <a:pt x="5772" y="17098"/>
                  </a:lnTo>
                  <a:lnTo>
                    <a:pt x="5791" y="17098"/>
                  </a:lnTo>
                  <a:lnTo>
                    <a:pt x="5791" y="17098"/>
                  </a:lnTo>
                  <a:lnTo>
                    <a:pt x="5831" y="17118"/>
                  </a:lnTo>
                  <a:lnTo>
                    <a:pt x="5831" y="17118"/>
                  </a:lnTo>
                  <a:lnTo>
                    <a:pt x="5850" y="17118"/>
                  </a:lnTo>
                  <a:lnTo>
                    <a:pt x="6264" y="17256"/>
                  </a:lnTo>
                  <a:lnTo>
                    <a:pt x="6264" y="17256"/>
                  </a:lnTo>
                  <a:lnTo>
                    <a:pt x="6717" y="17374"/>
                  </a:lnTo>
                  <a:lnTo>
                    <a:pt x="7111" y="17473"/>
                  </a:lnTo>
                  <a:lnTo>
                    <a:pt x="7111" y="17473"/>
                  </a:lnTo>
                  <a:lnTo>
                    <a:pt x="7190" y="17492"/>
                  </a:lnTo>
                  <a:lnTo>
                    <a:pt x="7190" y="17492"/>
                  </a:lnTo>
                  <a:lnTo>
                    <a:pt x="7446" y="17532"/>
                  </a:lnTo>
                  <a:lnTo>
                    <a:pt x="7466" y="17532"/>
                  </a:lnTo>
                  <a:lnTo>
                    <a:pt x="7485" y="17532"/>
                  </a:lnTo>
                  <a:lnTo>
                    <a:pt x="7485" y="17532"/>
                  </a:lnTo>
                  <a:lnTo>
                    <a:pt x="7525" y="17532"/>
                  </a:lnTo>
                  <a:lnTo>
                    <a:pt x="7525" y="17532"/>
                  </a:lnTo>
                  <a:lnTo>
                    <a:pt x="7584" y="17552"/>
                  </a:lnTo>
                  <a:lnTo>
                    <a:pt x="7938" y="17591"/>
                  </a:lnTo>
                  <a:lnTo>
                    <a:pt x="7938" y="17591"/>
                  </a:lnTo>
                  <a:lnTo>
                    <a:pt x="7938" y="17591"/>
                  </a:lnTo>
                  <a:lnTo>
                    <a:pt x="8391" y="17630"/>
                  </a:lnTo>
                  <a:lnTo>
                    <a:pt x="8726" y="17630"/>
                  </a:lnTo>
                  <a:lnTo>
                    <a:pt x="8726" y="17630"/>
                  </a:lnTo>
                  <a:lnTo>
                    <a:pt x="9041" y="17630"/>
                  </a:lnTo>
                  <a:lnTo>
                    <a:pt x="9041" y="17630"/>
                  </a:lnTo>
                  <a:lnTo>
                    <a:pt x="9199" y="17630"/>
                  </a:lnTo>
                  <a:lnTo>
                    <a:pt x="9199" y="17630"/>
                  </a:lnTo>
                  <a:lnTo>
                    <a:pt x="9278" y="17611"/>
                  </a:lnTo>
                  <a:lnTo>
                    <a:pt x="9298" y="17611"/>
                  </a:lnTo>
                  <a:lnTo>
                    <a:pt x="9298" y="17611"/>
                  </a:lnTo>
                  <a:lnTo>
                    <a:pt x="9337" y="17611"/>
                  </a:lnTo>
                  <a:lnTo>
                    <a:pt x="9337" y="17611"/>
                  </a:lnTo>
                  <a:lnTo>
                    <a:pt x="9376" y="17611"/>
                  </a:lnTo>
                  <a:lnTo>
                    <a:pt x="9376" y="17611"/>
                  </a:lnTo>
                  <a:lnTo>
                    <a:pt x="9258" y="17611"/>
                  </a:lnTo>
                  <a:lnTo>
                    <a:pt x="9514" y="17611"/>
                  </a:lnTo>
                  <a:lnTo>
                    <a:pt x="9514" y="17611"/>
                  </a:lnTo>
                  <a:lnTo>
                    <a:pt x="9711" y="17591"/>
                  </a:lnTo>
                  <a:lnTo>
                    <a:pt x="9692" y="17591"/>
                  </a:lnTo>
                  <a:lnTo>
                    <a:pt x="9711" y="17591"/>
                  </a:lnTo>
                  <a:lnTo>
                    <a:pt x="9711" y="17591"/>
                  </a:lnTo>
                  <a:lnTo>
                    <a:pt x="9908" y="17571"/>
                  </a:lnTo>
                  <a:lnTo>
                    <a:pt x="9987" y="17552"/>
                  </a:lnTo>
                  <a:lnTo>
                    <a:pt x="9987" y="17552"/>
                  </a:lnTo>
                  <a:lnTo>
                    <a:pt x="10125" y="17532"/>
                  </a:lnTo>
                  <a:lnTo>
                    <a:pt x="10243" y="17512"/>
                  </a:lnTo>
                  <a:lnTo>
                    <a:pt x="10243" y="17512"/>
                  </a:lnTo>
                  <a:lnTo>
                    <a:pt x="10282" y="17512"/>
                  </a:lnTo>
                  <a:lnTo>
                    <a:pt x="10282" y="17512"/>
                  </a:lnTo>
                  <a:lnTo>
                    <a:pt x="10342" y="17492"/>
                  </a:lnTo>
                  <a:lnTo>
                    <a:pt x="10342" y="17492"/>
                  </a:lnTo>
                  <a:lnTo>
                    <a:pt x="10479" y="17473"/>
                  </a:lnTo>
                  <a:lnTo>
                    <a:pt x="10479" y="17473"/>
                  </a:lnTo>
                  <a:lnTo>
                    <a:pt x="10736" y="17414"/>
                  </a:lnTo>
                  <a:lnTo>
                    <a:pt x="10736" y="17414"/>
                  </a:lnTo>
                  <a:lnTo>
                    <a:pt x="10755" y="17414"/>
                  </a:lnTo>
                  <a:lnTo>
                    <a:pt x="10755" y="17414"/>
                  </a:lnTo>
                  <a:lnTo>
                    <a:pt x="10755" y="17414"/>
                  </a:lnTo>
                  <a:lnTo>
                    <a:pt x="11031" y="17355"/>
                  </a:lnTo>
                  <a:lnTo>
                    <a:pt x="11346" y="17256"/>
                  </a:lnTo>
                  <a:lnTo>
                    <a:pt x="11701" y="17158"/>
                  </a:lnTo>
                  <a:lnTo>
                    <a:pt x="12095" y="17000"/>
                  </a:lnTo>
                  <a:lnTo>
                    <a:pt x="12095" y="17000"/>
                  </a:lnTo>
                  <a:lnTo>
                    <a:pt x="12095" y="17000"/>
                  </a:lnTo>
                  <a:lnTo>
                    <a:pt x="12173" y="16961"/>
                  </a:lnTo>
                  <a:lnTo>
                    <a:pt x="12173" y="16961"/>
                  </a:lnTo>
                  <a:lnTo>
                    <a:pt x="12508" y="16823"/>
                  </a:lnTo>
                  <a:lnTo>
                    <a:pt x="12508" y="16823"/>
                  </a:lnTo>
                  <a:lnTo>
                    <a:pt x="12607" y="16764"/>
                  </a:lnTo>
                  <a:lnTo>
                    <a:pt x="12607" y="16764"/>
                  </a:lnTo>
                  <a:lnTo>
                    <a:pt x="12705" y="16724"/>
                  </a:lnTo>
                  <a:lnTo>
                    <a:pt x="12705" y="16724"/>
                  </a:lnTo>
                  <a:lnTo>
                    <a:pt x="13119" y="16507"/>
                  </a:lnTo>
                  <a:lnTo>
                    <a:pt x="13119" y="16507"/>
                  </a:lnTo>
                  <a:lnTo>
                    <a:pt x="13493" y="16271"/>
                  </a:lnTo>
                  <a:lnTo>
                    <a:pt x="13493" y="16271"/>
                  </a:lnTo>
                  <a:lnTo>
                    <a:pt x="13671" y="16173"/>
                  </a:lnTo>
                  <a:lnTo>
                    <a:pt x="13671" y="16173"/>
                  </a:lnTo>
                  <a:lnTo>
                    <a:pt x="13769" y="16094"/>
                  </a:lnTo>
                  <a:lnTo>
                    <a:pt x="13769" y="16094"/>
                  </a:lnTo>
                  <a:lnTo>
                    <a:pt x="13848" y="16054"/>
                  </a:lnTo>
                  <a:lnTo>
                    <a:pt x="13966" y="15956"/>
                  </a:lnTo>
                  <a:lnTo>
                    <a:pt x="13966" y="15956"/>
                  </a:lnTo>
                  <a:lnTo>
                    <a:pt x="14242" y="15759"/>
                  </a:lnTo>
                  <a:lnTo>
                    <a:pt x="14262" y="15739"/>
                  </a:lnTo>
                  <a:lnTo>
                    <a:pt x="14262" y="15739"/>
                  </a:lnTo>
                  <a:lnTo>
                    <a:pt x="14262" y="15739"/>
                  </a:lnTo>
                  <a:lnTo>
                    <a:pt x="14439" y="15601"/>
                  </a:lnTo>
                  <a:lnTo>
                    <a:pt x="14695" y="15385"/>
                  </a:lnTo>
                  <a:lnTo>
                    <a:pt x="14695" y="15385"/>
                  </a:lnTo>
                  <a:lnTo>
                    <a:pt x="14813" y="15267"/>
                  </a:lnTo>
                  <a:lnTo>
                    <a:pt x="14813" y="15267"/>
                  </a:lnTo>
                  <a:lnTo>
                    <a:pt x="14852" y="15227"/>
                  </a:lnTo>
                  <a:lnTo>
                    <a:pt x="14852" y="15227"/>
                  </a:lnTo>
                  <a:lnTo>
                    <a:pt x="15049" y="15050"/>
                  </a:lnTo>
                  <a:lnTo>
                    <a:pt x="15246" y="14833"/>
                  </a:lnTo>
                  <a:lnTo>
                    <a:pt x="15246" y="14833"/>
                  </a:lnTo>
                  <a:lnTo>
                    <a:pt x="15306" y="14774"/>
                  </a:lnTo>
                  <a:lnTo>
                    <a:pt x="15306" y="14774"/>
                  </a:lnTo>
                  <a:lnTo>
                    <a:pt x="15542" y="14498"/>
                  </a:lnTo>
                  <a:lnTo>
                    <a:pt x="15798" y="14203"/>
                  </a:lnTo>
                  <a:lnTo>
                    <a:pt x="15798" y="14203"/>
                  </a:lnTo>
                  <a:lnTo>
                    <a:pt x="15857" y="14124"/>
                  </a:lnTo>
                  <a:lnTo>
                    <a:pt x="15857" y="14124"/>
                  </a:lnTo>
                  <a:lnTo>
                    <a:pt x="16192" y="13651"/>
                  </a:lnTo>
                  <a:lnTo>
                    <a:pt x="16192" y="13651"/>
                  </a:lnTo>
                  <a:lnTo>
                    <a:pt x="16448" y="13218"/>
                  </a:lnTo>
                  <a:lnTo>
                    <a:pt x="16448" y="13218"/>
                  </a:lnTo>
                  <a:lnTo>
                    <a:pt x="16468" y="13198"/>
                  </a:lnTo>
                  <a:lnTo>
                    <a:pt x="16468" y="13198"/>
                  </a:lnTo>
                  <a:lnTo>
                    <a:pt x="16527" y="13100"/>
                  </a:lnTo>
                  <a:lnTo>
                    <a:pt x="16527" y="13100"/>
                  </a:lnTo>
                  <a:lnTo>
                    <a:pt x="16684" y="12785"/>
                  </a:lnTo>
                  <a:lnTo>
                    <a:pt x="16684" y="12785"/>
                  </a:lnTo>
                  <a:lnTo>
                    <a:pt x="16704" y="12745"/>
                  </a:lnTo>
                  <a:lnTo>
                    <a:pt x="16704" y="12745"/>
                  </a:lnTo>
                  <a:lnTo>
                    <a:pt x="16743" y="12686"/>
                  </a:lnTo>
                  <a:lnTo>
                    <a:pt x="16743" y="12686"/>
                  </a:lnTo>
                  <a:lnTo>
                    <a:pt x="16803" y="12528"/>
                  </a:lnTo>
                  <a:lnTo>
                    <a:pt x="16803" y="12528"/>
                  </a:lnTo>
                  <a:lnTo>
                    <a:pt x="17019" y="12036"/>
                  </a:lnTo>
                  <a:lnTo>
                    <a:pt x="17019" y="12036"/>
                  </a:lnTo>
                  <a:lnTo>
                    <a:pt x="17059" y="11957"/>
                  </a:lnTo>
                  <a:lnTo>
                    <a:pt x="17059" y="11957"/>
                  </a:lnTo>
                  <a:lnTo>
                    <a:pt x="17059" y="11918"/>
                  </a:lnTo>
                  <a:lnTo>
                    <a:pt x="17078" y="11898"/>
                  </a:lnTo>
                  <a:lnTo>
                    <a:pt x="17078" y="11898"/>
                  </a:lnTo>
                  <a:lnTo>
                    <a:pt x="17177" y="11603"/>
                  </a:lnTo>
                  <a:lnTo>
                    <a:pt x="17275" y="11287"/>
                  </a:lnTo>
                  <a:lnTo>
                    <a:pt x="17275" y="11287"/>
                  </a:lnTo>
                  <a:lnTo>
                    <a:pt x="17394" y="10795"/>
                  </a:lnTo>
                  <a:lnTo>
                    <a:pt x="17394" y="10795"/>
                  </a:lnTo>
                  <a:lnTo>
                    <a:pt x="17413" y="10736"/>
                  </a:lnTo>
                  <a:lnTo>
                    <a:pt x="17413" y="10736"/>
                  </a:lnTo>
                  <a:lnTo>
                    <a:pt x="17433" y="10637"/>
                  </a:lnTo>
                  <a:lnTo>
                    <a:pt x="17433" y="10618"/>
                  </a:lnTo>
                  <a:lnTo>
                    <a:pt x="17433" y="10618"/>
                  </a:lnTo>
                  <a:lnTo>
                    <a:pt x="17512" y="10263"/>
                  </a:lnTo>
                  <a:lnTo>
                    <a:pt x="17512" y="10263"/>
                  </a:lnTo>
                  <a:lnTo>
                    <a:pt x="17551" y="9909"/>
                  </a:lnTo>
                  <a:lnTo>
                    <a:pt x="17591" y="9574"/>
                  </a:lnTo>
                  <a:lnTo>
                    <a:pt x="17630" y="8963"/>
                  </a:lnTo>
                  <a:lnTo>
                    <a:pt x="17630" y="8845"/>
                  </a:lnTo>
                  <a:lnTo>
                    <a:pt x="17630" y="8845"/>
                  </a:lnTo>
                  <a:lnTo>
                    <a:pt x="17591" y="80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1"/>
            <p:cNvSpPr/>
            <p:nvPr/>
          </p:nvSpPr>
          <p:spPr>
            <a:xfrm>
              <a:off x="1547625" y="2427075"/>
              <a:ext cx="400400" cy="243800"/>
            </a:xfrm>
            <a:custGeom>
              <a:avLst/>
              <a:gdLst/>
              <a:ahLst/>
              <a:cxnLst/>
              <a:rect l="l" t="t" r="r" b="b"/>
              <a:pathLst>
                <a:path w="16016" h="9752" extrusionOk="0">
                  <a:moveTo>
                    <a:pt x="72" y="2837"/>
                  </a:moveTo>
                  <a:lnTo>
                    <a:pt x="80" y="2916"/>
                  </a:lnTo>
                  <a:lnTo>
                    <a:pt x="80" y="2896"/>
                  </a:lnTo>
                  <a:lnTo>
                    <a:pt x="72" y="2837"/>
                  </a:lnTo>
                  <a:close/>
                  <a:moveTo>
                    <a:pt x="1439" y="6324"/>
                  </a:moveTo>
                  <a:lnTo>
                    <a:pt x="1518" y="6442"/>
                  </a:lnTo>
                  <a:lnTo>
                    <a:pt x="1554" y="6489"/>
                  </a:lnTo>
                  <a:lnTo>
                    <a:pt x="1554" y="6489"/>
                  </a:lnTo>
                  <a:lnTo>
                    <a:pt x="1537" y="6462"/>
                  </a:lnTo>
                  <a:lnTo>
                    <a:pt x="1439" y="6324"/>
                  </a:lnTo>
                  <a:lnTo>
                    <a:pt x="1439" y="6324"/>
                  </a:lnTo>
                  <a:close/>
                  <a:moveTo>
                    <a:pt x="1554" y="6489"/>
                  </a:moveTo>
                  <a:lnTo>
                    <a:pt x="1596" y="6560"/>
                  </a:lnTo>
                  <a:lnTo>
                    <a:pt x="1636" y="6600"/>
                  </a:lnTo>
                  <a:lnTo>
                    <a:pt x="1649" y="6613"/>
                  </a:lnTo>
                  <a:lnTo>
                    <a:pt x="1649" y="6613"/>
                  </a:lnTo>
                  <a:lnTo>
                    <a:pt x="1554" y="6489"/>
                  </a:lnTo>
                  <a:close/>
                  <a:moveTo>
                    <a:pt x="1649" y="6613"/>
                  </a:moveTo>
                  <a:lnTo>
                    <a:pt x="1715" y="6698"/>
                  </a:lnTo>
                  <a:lnTo>
                    <a:pt x="1675" y="6639"/>
                  </a:lnTo>
                  <a:lnTo>
                    <a:pt x="1649" y="6613"/>
                  </a:lnTo>
                  <a:close/>
                  <a:moveTo>
                    <a:pt x="5182" y="9239"/>
                  </a:moveTo>
                  <a:lnTo>
                    <a:pt x="5241" y="9259"/>
                  </a:lnTo>
                  <a:lnTo>
                    <a:pt x="5208" y="9246"/>
                  </a:lnTo>
                  <a:lnTo>
                    <a:pt x="5208" y="9246"/>
                  </a:lnTo>
                  <a:lnTo>
                    <a:pt x="5182" y="9239"/>
                  </a:lnTo>
                  <a:close/>
                  <a:moveTo>
                    <a:pt x="8767" y="1"/>
                  </a:moveTo>
                  <a:lnTo>
                    <a:pt x="8097" y="20"/>
                  </a:lnTo>
                  <a:lnTo>
                    <a:pt x="7407" y="60"/>
                  </a:lnTo>
                  <a:lnTo>
                    <a:pt x="6738" y="119"/>
                  </a:lnTo>
                  <a:lnTo>
                    <a:pt x="6068" y="178"/>
                  </a:lnTo>
                  <a:lnTo>
                    <a:pt x="5418" y="257"/>
                  </a:lnTo>
                  <a:lnTo>
                    <a:pt x="4177" y="454"/>
                  </a:lnTo>
                  <a:lnTo>
                    <a:pt x="3054" y="651"/>
                  </a:lnTo>
                  <a:lnTo>
                    <a:pt x="2050" y="867"/>
                  </a:lnTo>
                  <a:lnTo>
                    <a:pt x="1203" y="1045"/>
                  </a:lnTo>
                  <a:lnTo>
                    <a:pt x="572" y="1202"/>
                  </a:lnTo>
                  <a:lnTo>
                    <a:pt x="1" y="1360"/>
                  </a:lnTo>
                  <a:lnTo>
                    <a:pt x="1" y="1439"/>
                  </a:lnTo>
                  <a:lnTo>
                    <a:pt x="1" y="1557"/>
                  </a:lnTo>
                  <a:lnTo>
                    <a:pt x="1" y="1636"/>
                  </a:lnTo>
                  <a:lnTo>
                    <a:pt x="1" y="1695"/>
                  </a:lnTo>
                  <a:lnTo>
                    <a:pt x="1" y="1852"/>
                  </a:lnTo>
                  <a:lnTo>
                    <a:pt x="1" y="1931"/>
                  </a:lnTo>
                  <a:lnTo>
                    <a:pt x="1" y="1951"/>
                  </a:lnTo>
                  <a:lnTo>
                    <a:pt x="21" y="2384"/>
                  </a:lnTo>
                  <a:lnTo>
                    <a:pt x="21" y="2443"/>
                  </a:lnTo>
                  <a:lnTo>
                    <a:pt x="21" y="2463"/>
                  </a:lnTo>
                  <a:lnTo>
                    <a:pt x="40" y="2542"/>
                  </a:lnTo>
                  <a:lnTo>
                    <a:pt x="40" y="2601"/>
                  </a:lnTo>
                  <a:lnTo>
                    <a:pt x="72" y="2837"/>
                  </a:lnTo>
                  <a:lnTo>
                    <a:pt x="60" y="2719"/>
                  </a:lnTo>
                  <a:lnTo>
                    <a:pt x="119" y="3133"/>
                  </a:lnTo>
                  <a:lnTo>
                    <a:pt x="119" y="3093"/>
                  </a:lnTo>
                  <a:lnTo>
                    <a:pt x="139" y="3212"/>
                  </a:lnTo>
                  <a:lnTo>
                    <a:pt x="139" y="3251"/>
                  </a:lnTo>
                  <a:lnTo>
                    <a:pt x="257" y="3704"/>
                  </a:lnTo>
                  <a:lnTo>
                    <a:pt x="375" y="4157"/>
                  </a:lnTo>
                  <a:lnTo>
                    <a:pt x="552" y="4689"/>
                  </a:lnTo>
                  <a:lnTo>
                    <a:pt x="572" y="4709"/>
                  </a:lnTo>
                  <a:lnTo>
                    <a:pt x="572" y="4728"/>
                  </a:lnTo>
                  <a:lnTo>
                    <a:pt x="592" y="4787"/>
                  </a:lnTo>
                  <a:lnTo>
                    <a:pt x="789" y="5221"/>
                  </a:lnTo>
                  <a:lnTo>
                    <a:pt x="1006" y="5634"/>
                  </a:lnTo>
                  <a:lnTo>
                    <a:pt x="1006" y="5654"/>
                  </a:lnTo>
                  <a:lnTo>
                    <a:pt x="1025" y="5654"/>
                  </a:lnTo>
                  <a:lnTo>
                    <a:pt x="1084" y="5753"/>
                  </a:lnTo>
                  <a:lnTo>
                    <a:pt x="1104" y="5792"/>
                  </a:lnTo>
                  <a:lnTo>
                    <a:pt x="1143" y="5871"/>
                  </a:lnTo>
                  <a:lnTo>
                    <a:pt x="1183" y="5930"/>
                  </a:lnTo>
                  <a:lnTo>
                    <a:pt x="1301" y="6127"/>
                  </a:lnTo>
                  <a:lnTo>
                    <a:pt x="1321" y="6166"/>
                  </a:lnTo>
                  <a:lnTo>
                    <a:pt x="1439" y="6324"/>
                  </a:lnTo>
                  <a:lnTo>
                    <a:pt x="1439" y="6324"/>
                  </a:lnTo>
                  <a:lnTo>
                    <a:pt x="1400" y="6265"/>
                  </a:lnTo>
                  <a:lnTo>
                    <a:pt x="1695" y="6659"/>
                  </a:lnTo>
                  <a:lnTo>
                    <a:pt x="1990" y="7033"/>
                  </a:lnTo>
                  <a:lnTo>
                    <a:pt x="2010" y="7053"/>
                  </a:lnTo>
                  <a:lnTo>
                    <a:pt x="2365" y="7427"/>
                  </a:lnTo>
                  <a:lnTo>
                    <a:pt x="2384" y="7447"/>
                  </a:lnTo>
                  <a:lnTo>
                    <a:pt x="2404" y="7466"/>
                  </a:lnTo>
                  <a:lnTo>
                    <a:pt x="2424" y="7486"/>
                  </a:lnTo>
                  <a:lnTo>
                    <a:pt x="2444" y="7506"/>
                  </a:lnTo>
                  <a:lnTo>
                    <a:pt x="2601" y="7644"/>
                  </a:lnTo>
                  <a:lnTo>
                    <a:pt x="2522" y="7585"/>
                  </a:lnTo>
                  <a:lnTo>
                    <a:pt x="2522" y="7585"/>
                  </a:lnTo>
                  <a:lnTo>
                    <a:pt x="2581" y="7644"/>
                  </a:lnTo>
                  <a:lnTo>
                    <a:pt x="2621" y="7683"/>
                  </a:lnTo>
                  <a:lnTo>
                    <a:pt x="2700" y="7742"/>
                  </a:lnTo>
                  <a:lnTo>
                    <a:pt x="2719" y="7762"/>
                  </a:lnTo>
                  <a:lnTo>
                    <a:pt x="2759" y="7801"/>
                  </a:lnTo>
                  <a:lnTo>
                    <a:pt x="2798" y="7821"/>
                  </a:lnTo>
                  <a:lnTo>
                    <a:pt x="2877" y="7880"/>
                  </a:lnTo>
                  <a:lnTo>
                    <a:pt x="2936" y="7939"/>
                  </a:lnTo>
                  <a:lnTo>
                    <a:pt x="3448" y="8333"/>
                  </a:lnTo>
                  <a:lnTo>
                    <a:pt x="3488" y="8353"/>
                  </a:lnTo>
                  <a:lnTo>
                    <a:pt x="3901" y="8629"/>
                  </a:lnTo>
                  <a:lnTo>
                    <a:pt x="4433" y="8904"/>
                  </a:lnTo>
                  <a:lnTo>
                    <a:pt x="4847" y="9101"/>
                  </a:lnTo>
                  <a:lnTo>
                    <a:pt x="5208" y="9246"/>
                  </a:lnTo>
                  <a:lnTo>
                    <a:pt x="5208" y="9246"/>
                  </a:lnTo>
                  <a:lnTo>
                    <a:pt x="5260" y="9259"/>
                  </a:lnTo>
                  <a:lnTo>
                    <a:pt x="5280" y="9279"/>
                  </a:lnTo>
                  <a:lnTo>
                    <a:pt x="5319" y="9279"/>
                  </a:lnTo>
                  <a:lnTo>
                    <a:pt x="5339" y="9298"/>
                  </a:lnTo>
                  <a:lnTo>
                    <a:pt x="5713" y="9416"/>
                  </a:lnTo>
                  <a:lnTo>
                    <a:pt x="6107" y="9535"/>
                  </a:lnTo>
                  <a:lnTo>
                    <a:pt x="6462" y="9613"/>
                  </a:lnTo>
                  <a:lnTo>
                    <a:pt x="6560" y="9613"/>
                  </a:lnTo>
                  <a:lnTo>
                    <a:pt x="6797" y="9673"/>
                  </a:lnTo>
                  <a:lnTo>
                    <a:pt x="6895" y="9673"/>
                  </a:lnTo>
                  <a:lnTo>
                    <a:pt x="7230" y="9712"/>
                  </a:lnTo>
                  <a:lnTo>
                    <a:pt x="7644" y="9751"/>
                  </a:lnTo>
                  <a:lnTo>
                    <a:pt x="8511" y="9751"/>
                  </a:lnTo>
                  <a:lnTo>
                    <a:pt x="8550" y="9732"/>
                  </a:lnTo>
                  <a:lnTo>
                    <a:pt x="8668" y="9732"/>
                  </a:lnTo>
                  <a:lnTo>
                    <a:pt x="8845" y="9712"/>
                  </a:lnTo>
                  <a:lnTo>
                    <a:pt x="9023" y="9692"/>
                  </a:lnTo>
                  <a:lnTo>
                    <a:pt x="9102" y="9692"/>
                  </a:lnTo>
                  <a:lnTo>
                    <a:pt x="9220" y="9673"/>
                  </a:lnTo>
                  <a:lnTo>
                    <a:pt x="9338" y="9653"/>
                  </a:lnTo>
                  <a:lnTo>
                    <a:pt x="9377" y="9653"/>
                  </a:lnTo>
                  <a:lnTo>
                    <a:pt x="9417" y="9633"/>
                  </a:lnTo>
                  <a:lnTo>
                    <a:pt x="9535" y="9613"/>
                  </a:lnTo>
                  <a:lnTo>
                    <a:pt x="9771" y="9574"/>
                  </a:lnTo>
                  <a:lnTo>
                    <a:pt x="9791" y="9554"/>
                  </a:lnTo>
                  <a:lnTo>
                    <a:pt x="10047" y="9495"/>
                  </a:lnTo>
                  <a:lnTo>
                    <a:pt x="10323" y="9416"/>
                  </a:lnTo>
                  <a:lnTo>
                    <a:pt x="10658" y="9318"/>
                  </a:lnTo>
                  <a:lnTo>
                    <a:pt x="11012" y="9180"/>
                  </a:lnTo>
                  <a:lnTo>
                    <a:pt x="11091" y="9160"/>
                  </a:lnTo>
                  <a:lnTo>
                    <a:pt x="11386" y="9023"/>
                  </a:lnTo>
                  <a:lnTo>
                    <a:pt x="11485" y="8983"/>
                  </a:lnTo>
                  <a:lnTo>
                    <a:pt x="11564" y="8924"/>
                  </a:lnTo>
                  <a:lnTo>
                    <a:pt x="11958" y="8727"/>
                  </a:lnTo>
                  <a:lnTo>
                    <a:pt x="12293" y="8530"/>
                  </a:lnTo>
                  <a:lnTo>
                    <a:pt x="12450" y="8432"/>
                  </a:lnTo>
                  <a:lnTo>
                    <a:pt x="12529" y="8372"/>
                  </a:lnTo>
                  <a:lnTo>
                    <a:pt x="12608" y="8313"/>
                  </a:lnTo>
                  <a:lnTo>
                    <a:pt x="12726" y="8235"/>
                  </a:lnTo>
                  <a:lnTo>
                    <a:pt x="12962" y="8057"/>
                  </a:lnTo>
                  <a:lnTo>
                    <a:pt x="12982" y="8038"/>
                  </a:lnTo>
                  <a:lnTo>
                    <a:pt x="13002" y="8038"/>
                  </a:lnTo>
                  <a:lnTo>
                    <a:pt x="13140" y="7900"/>
                  </a:lnTo>
                  <a:lnTo>
                    <a:pt x="13396" y="7703"/>
                  </a:lnTo>
                  <a:lnTo>
                    <a:pt x="13494" y="7604"/>
                  </a:lnTo>
                  <a:lnTo>
                    <a:pt x="13534" y="7565"/>
                  </a:lnTo>
                  <a:lnTo>
                    <a:pt x="13711" y="7407"/>
                  </a:lnTo>
                  <a:lnTo>
                    <a:pt x="13888" y="7210"/>
                  </a:lnTo>
                  <a:lnTo>
                    <a:pt x="13947" y="7151"/>
                  </a:lnTo>
                  <a:lnTo>
                    <a:pt x="14164" y="6915"/>
                  </a:lnTo>
                  <a:lnTo>
                    <a:pt x="14381" y="6639"/>
                  </a:lnTo>
                  <a:lnTo>
                    <a:pt x="14440" y="6560"/>
                  </a:lnTo>
                  <a:lnTo>
                    <a:pt x="14735" y="6127"/>
                  </a:lnTo>
                  <a:lnTo>
                    <a:pt x="14991" y="5733"/>
                  </a:lnTo>
                  <a:lnTo>
                    <a:pt x="15050" y="5634"/>
                  </a:lnTo>
                  <a:lnTo>
                    <a:pt x="15188" y="5339"/>
                  </a:lnTo>
                  <a:lnTo>
                    <a:pt x="15208" y="5319"/>
                  </a:lnTo>
                  <a:lnTo>
                    <a:pt x="15247" y="5260"/>
                  </a:lnTo>
                  <a:lnTo>
                    <a:pt x="15306" y="5103"/>
                  </a:lnTo>
                  <a:lnTo>
                    <a:pt x="15503" y="4669"/>
                  </a:lnTo>
                  <a:lnTo>
                    <a:pt x="15543" y="4590"/>
                  </a:lnTo>
                  <a:lnTo>
                    <a:pt x="15543" y="4551"/>
                  </a:lnTo>
                  <a:lnTo>
                    <a:pt x="15543" y="4531"/>
                  </a:lnTo>
                  <a:lnTo>
                    <a:pt x="15641" y="4256"/>
                  </a:lnTo>
                  <a:lnTo>
                    <a:pt x="15740" y="3980"/>
                  </a:lnTo>
                  <a:lnTo>
                    <a:pt x="15858" y="3527"/>
                  </a:lnTo>
                  <a:lnTo>
                    <a:pt x="15858" y="3487"/>
                  </a:lnTo>
                  <a:lnTo>
                    <a:pt x="15878" y="3389"/>
                  </a:lnTo>
                  <a:lnTo>
                    <a:pt x="15878" y="3369"/>
                  </a:lnTo>
                  <a:lnTo>
                    <a:pt x="15937" y="3034"/>
                  </a:lnTo>
                  <a:lnTo>
                    <a:pt x="15996" y="2719"/>
                  </a:lnTo>
                  <a:lnTo>
                    <a:pt x="16016" y="2404"/>
                  </a:lnTo>
                  <a:lnTo>
                    <a:pt x="15858" y="2187"/>
                  </a:lnTo>
                  <a:lnTo>
                    <a:pt x="15681" y="1990"/>
                  </a:lnTo>
                  <a:lnTo>
                    <a:pt x="15484" y="1793"/>
                  </a:lnTo>
                  <a:lnTo>
                    <a:pt x="15287" y="1616"/>
                  </a:lnTo>
                  <a:lnTo>
                    <a:pt x="15070" y="1458"/>
                  </a:lnTo>
                  <a:lnTo>
                    <a:pt x="14834" y="1301"/>
                  </a:lnTo>
                  <a:lnTo>
                    <a:pt x="14597" y="1143"/>
                  </a:lnTo>
                  <a:lnTo>
                    <a:pt x="14341" y="1005"/>
                  </a:lnTo>
                  <a:lnTo>
                    <a:pt x="14085" y="887"/>
                  </a:lnTo>
                  <a:lnTo>
                    <a:pt x="13829" y="769"/>
                  </a:lnTo>
                  <a:lnTo>
                    <a:pt x="13278" y="572"/>
                  </a:lnTo>
                  <a:lnTo>
                    <a:pt x="12687" y="395"/>
                  </a:lnTo>
                  <a:lnTo>
                    <a:pt x="12076" y="257"/>
                  </a:lnTo>
                  <a:lnTo>
                    <a:pt x="11446" y="158"/>
                  </a:lnTo>
                  <a:lnTo>
                    <a:pt x="10796" y="80"/>
                  </a:lnTo>
                  <a:lnTo>
                    <a:pt x="10126" y="40"/>
                  </a:lnTo>
                  <a:lnTo>
                    <a:pt x="9456"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1"/>
            <p:cNvSpPr/>
            <p:nvPr/>
          </p:nvSpPr>
          <p:spPr>
            <a:xfrm>
              <a:off x="1548625" y="2398525"/>
              <a:ext cx="399400" cy="136425"/>
            </a:xfrm>
            <a:custGeom>
              <a:avLst/>
              <a:gdLst/>
              <a:ahLst/>
              <a:cxnLst/>
              <a:rect l="l" t="t" r="r" b="b"/>
              <a:pathLst>
                <a:path w="15976" h="5457" extrusionOk="0">
                  <a:moveTo>
                    <a:pt x="6461" y="0"/>
                  </a:moveTo>
                  <a:lnTo>
                    <a:pt x="5870" y="40"/>
                  </a:lnTo>
                  <a:lnTo>
                    <a:pt x="5279" y="99"/>
                  </a:lnTo>
                  <a:lnTo>
                    <a:pt x="4708" y="178"/>
                  </a:lnTo>
                  <a:lnTo>
                    <a:pt x="4157" y="276"/>
                  </a:lnTo>
                  <a:lnTo>
                    <a:pt x="3625" y="394"/>
                  </a:lnTo>
                  <a:lnTo>
                    <a:pt x="3093" y="552"/>
                  </a:lnTo>
                  <a:lnTo>
                    <a:pt x="2600" y="709"/>
                  </a:lnTo>
                  <a:lnTo>
                    <a:pt x="2147" y="887"/>
                  </a:lnTo>
                  <a:lnTo>
                    <a:pt x="1694" y="1084"/>
                  </a:lnTo>
                  <a:lnTo>
                    <a:pt x="1300" y="1320"/>
                  </a:lnTo>
                  <a:lnTo>
                    <a:pt x="926" y="1556"/>
                  </a:lnTo>
                  <a:lnTo>
                    <a:pt x="572" y="1812"/>
                  </a:lnTo>
                  <a:lnTo>
                    <a:pt x="276" y="2088"/>
                  </a:lnTo>
                  <a:lnTo>
                    <a:pt x="20" y="2384"/>
                  </a:lnTo>
                  <a:lnTo>
                    <a:pt x="0" y="2403"/>
                  </a:lnTo>
                  <a:lnTo>
                    <a:pt x="20" y="2443"/>
                  </a:lnTo>
                  <a:lnTo>
                    <a:pt x="20" y="2482"/>
                  </a:lnTo>
                  <a:lnTo>
                    <a:pt x="0" y="2482"/>
                  </a:lnTo>
                  <a:lnTo>
                    <a:pt x="394" y="2758"/>
                  </a:lnTo>
                  <a:lnTo>
                    <a:pt x="769" y="3014"/>
                  </a:lnTo>
                  <a:lnTo>
                    <a:pt x="1163" y="3250"/>
                  </a:lnTo>
                  <a:lnTo>
                    <a:pt x="1537" y="3487"/>
                  </a:lnTo>
                  <a:lnTo>
                    <a:pt x="2305" y="3881"/>
                  </a:lnTo>
                  <a:lnTo>
                    <a:pt x="3073" y="4235"/>
                  </a:lnTo>
                  <a:lnTo>
                    <a:pt x="3822" y="4551"/>
                  </a:lnTo>
                  <a:lnTo>
                    <a:pt x="4551" y="4807"/>
                  </a:lnTo>
                  <a:lnTo>
                    <a:pt x="5279" y="5004"/>
                  </a:lnTo>
                  <a:lnTo>
                    <a:pt x="5989" y="5181"/>
                  </a:lnTo>
                  <a:lnTo>
                    <a:pt x="6698" y="5299"/>
                  </a:lnTo>
                  <a:lnTo>
                    <a:pt x="7387" y="5378"/>
                  </a:lnTo>
                  <a:lnTo>
                    <a:pt x="8057" y="5437"/>
                  </a:lnTo>
                  <a:lnTo>
                    <a:pt x="8707" y="5457"/>
                  </a:lnTo>
                  <a:lnTo>
                    <a:pt x="9337" y="5437"/>
                  </a:lnTo>
                  <a:lnTo>
                    <a:pt x="9948" y="5417"/>
                  </a:lnTo>
                  <a:lnTo>
                    <a:pt x="10539" y="5358"/>
                  </a:lnTo>
                  <a:lnTo>
                    <a:pt x="11090" y="5279"/>
                  </a:lnTo>
                  <a:lnTo>
                    <a:pt x="11642" y="5181"/>
                  </a:lnTo>
                  <a:lnTo>
                    <a:pt x="12154" y="5063"/>
                  </a:lnTo>
                  <a:lnTo>
                    <a:pt x="12647" y="4944"/>
                  </a:lnTo>
                  <a:lnTo>
                    <a:pt x="13119" y="4807"/>
                  </a:lnTo>
                  <a:lnTo>
                    <a:pt x="13533" y="4669"/>
                  </a:lnTo>
                  <a:lnTo>
                    <a:pt x="13947" y="4531"/>
                  </a:lnTo>
                  <a:lnTo>
                    <a:pt x="14656" y="4255"/>
                  </a:lnTo>
                  <a:lnTo>
                    <a:pt x="15227" y="3999"/>
                  </a:lnTo>
                  <a:lnTo>
                    <a:pt x="15641" y="3763"/>
                  </a:lnTo>
                  <a:lnTo>
                    <a:pt x="15897" y="3625"/>
                  </a:lnTo>
                  <a:lnTo>
                    <a:pt x="15976" y="3546"/>
                  </a:lnTo>
                  <a:lnTo>
                    <a:pt x="15818" y="3329"/>
                  </a:lnTo>
                  <a:lnTo>
                    <a:pt x="15641" y="3132"/>
                  </a:lnTo>
                  <a:lnTo>
                    <a:pt x="15266" y="2719"/>
                  </a:lnTo>
                  <a:lnTo>
                    <a:pt x="14853" y="2364"/>
                  </a:lnTo>
                  <a:lnTo>
                    <a:pt x="14419" y="2009"/>
                  </a:lnTo>
                  <a:lnTo>
                    <a:pt x="13947" y="1714"/>
                  </a:lnTo>
                  <a:lnTo>
                    <a:pt x="13454" y="1419"/>
                  </a:lnTo>
                  <a:lnTo>
                    <a:pt x="12942" y="1162"/>
                  </a:lnTo>
                  <a:lnTo>
                    <a:pt x="12391" y="926"/>
                  </a:lnTo>
                  <a:lnTo>
                    <a:pt x="11839" y="729"/>
                  </a:lnTo>
                  <a:lnTo>
                    <a:pt x="11268" y="552"/>
                  </a:lnTo>
                  <a:lnTo>
                    <a:pt x="10677" y="394"/>
                  </a:lnTo>
                  <a:lnTo>
                    <a:pt x="10086" y="276"/>
                  </a:lnTo>
                  <a:lnTo>
                    <a:pt x="9495" y="158"/>
                  </a:lnTo>
                  <a:lnTo>
                    <a:pt x="8884" y="79"/>
                  </a:lnTo>
                  <a:lnTo>
                    <a:pt x="8274" y="40"/>
                  </a:lnTo>
                  <a:lnTo>
                    <a:pt x="7663" y="0"/>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1"/>
            <p:cNvSpPr/>
            <p:nvPr/>
          </p:nvSpPr>
          <p:spPr>
            <a:xfrm>
              <a:off x="1627900" y="2052325"/>
              <a:ext cx="242325" cy="287625"/>
            </a:xfrm>
            <a:custGeom>
              <a:avLst/>
              <a:gdLst/>
              <a:ahLst/>
              <a:cxnLst/>
              <a:rect l="l" t="t" r="r" b="b"/>
              <a:pathLst>
                <a:path w="9693" h="11505" extrusionOk="0">
                  <a:moveTo>
                    <a:pt x="4925" y="0"/>
                  </a:moveTo>
                  <a:lnTo>
                    <a:pt x="4453" y="20"/>
                  </a:lnTo>
                  <a:lnTo>
                    <a:pt x="3999" y="59"/>
                  </a:lnTo>
                  <a:lnTo>
                    <a:pt x="3546" y="119"/>
                  </a:lnTo>
                  <a:lnTo>
                    <a:pt x="3093" y="197"/>
                  </a:lnTo>
                  <a:lnTo>
                    <a:pt x="2660" y="316"/>
                  </a:lnTo>
                  <a:lnTo>
                    <a:pt x="2246" y="453"/>
                  </a:lnTo>
                  <a:lnTo>
                    <a:pt x="1852" y="611"/>
                  </a:lnTo>
                  <a:lnTo>
                    <a:pt x="1478" y="788"/>
                  </a:lnTo>
                  <a:lnTo>
                    <a:pt x="1124" y="1005"/>
                  </a:lnTo>
                  <a:lnTo>
                    <a:pt x="828" y="1241"/>
                  </a:lnTo>
                  <a:lnTo>
                    <a:pt x="572" y="1478"/>
                  </a:lnTo>
                  <a:lnTo>
                    <a:pt x="375" y="1734"/>
                  </a:lnTo>
                  <a:lnTo>
                    <a:pt x="217" y="1990"/>
                  </a:lnTo>
                  <a:lnTo>
                    <a:pt x="99" y="2266"/>
                  </a:lnTo>
                  <a:lnTo>
                    <a:pt x="20" y="2522"/>
                  </a:lnTo>
                  <a:lnTo>
                    <a:pt x="1" y="2798"/>
                  </a:lnTo>
                  <a:lnTo>
                    <a:pt x="1" y="5023"/>
                  </a:lnTo>
                  <a:lnTo>
                    <a:pt x="20" y="5260"/>
                  </a:lnTo>
                  <a:lnTo>
                    <a:pt x="60" y="5516"/>
                  </a:lnTo>
                  <a:lnTo>
                    <a:pt x="158" y="5752"/>
                  </a:lnTo>
                  <a:lnTo>
                    <a:pt x="277" y="5989"/>
                  </a:lnTo>
                  <a:lnTo>
                    <a:pt x="454" y="6225"/>
                  </a:lnTo>
                  <a:lnTo>
                    <a:pt x="651" y="6442"/>
                  </a:lnTo>
                  <a:lnTo>
                    <a:pt x="887" y="6658"/>
                  </a:lnTo>
                  <a:lnTo>
                    <a:pt x="1163" y="6875"/>
                  </a:lnTo>
                  <a:lnTo>
                    <a:pt x="1163" y="9357"/>
                  </a:lnTo>
                  <a:lnTo>
                    <a:pt x="1183" y="9554"/>
                  </a:lnTo>
                  <a:lnTo>
                    <a:pt x="1222" y="9751"/>
                  </a:lnTo>
                  <a:lnTo>
                    <a:pt x="1301" y="9948"/>
                  </a:lnTo>
                  <a:lnTo>
                    <a:pt x="1419" y="10145"/>
                  </a:lnTo>
                  <a:lnTo>
                    <a:pt x="1557" y="10342"/>
                  </a:lnTo>
                  <a:lnTo>
                    <a:pt x="1734" y="10519"/>
                  </a:lnTo>
                  <a:lnTo>
                    <a:pt x="1951" y="10677"/>
                  </a:lnTo>
                  <a:lnTo>
                    <a:pt x="2207" y="10854"/>
                  </a:lnTo>
                  <a:lnTo>
                    <a:pt x="2483" y="10992"/>
                  </a:lnTo>
                  <a:lnTo>
                    <a:pt x="2758" y="11130"/>
                  </a:lnTo>
                  <a:lnTo>
                    <a:pt x="3074" y="11228"/>
                  </a:lnTo>
                  <a:lnTo>
                    <a:pt x="3409" y="11327"/>
                  </a:lnTo>
                  <a:lnTo>
                    <a:pt x="3743" y="11406"/>
                  </a:lnTo>
                  <a:lnTo>
                    <a:pt x="4078" y="11445"/>
                  </a:lnTo>
                  <a:lnTo>
                    <a:pt x="4433" y="11484"/>
                  </a:lnTo>
                  <a:lnTo>
                    <a:pt x="4787" y="11504"/>
                  </a:lnTo>
                  <a:lnTo>
                    <a:pt x="5142" y="11484"/>
                  </a:lnTo>
                  <a:lnTo>
                    <a:pt x="5477" y="11465"/>
                  </a:lnTo>
                  <a:lnTo>
                    <a:pt x="5831" y="11425"/>
                  </a:lnTo>
                  <a:lnTo>
                    <a:pt x="6166" y="11347"/>
                  </a:lnTo>
                  <a:lnTo>
                    <a:pt x="6501" y="11268"/>
                  </a:lnTo>
                  <a:lnTo>
                    <a:pt x="6816" y="11169"/>
                  </a:lnTo>
                  <a:lnTo>
                    <a:pt x="7112" y="11051"/>
                  </a:lnTo>
                  <a:lnTo>
                    <a:pt x="7388" y="10893"/>
                  </a:lnTo>
                  <a:lnTo>
                    <a:pt x="7644" y="10736"/>
                  </a:lnTo>
                  <a:lnTo>
                    <a:pt x="7880" y="10559"/>
                  </a:lnTo>
                  <a:lnTo>
                    <a:pt x="8077" y="10381"/>
                  </a:lnTo>
                  <a:lnTo>
                    <a:pt x="8235" y="10184"/>
                  </a:lnTo>
                  <a:lnTo>
                    <a:pt x="8353" y="9987"/>
                  </a:lnTo>
                  <a:lnTo>
                    <a:pt x="8432" y="9790"/>
                  </a:lnTo>
                  <a:lnTo>
                    <a:pt x="8491" y="9593"/>
                  </a:lnTo>
                  <a:lnTo>
                    <a:pt x="8510" y="9377"/>
                  </a:lnTo>
                  <a:lnTo>
                    <a:pt x="8510" y="6895"/>
                  </a:lnTo>
                  <a:lnTo>
                    <a:pt x="8806" y="6678"/>
                  </a:lnTo>
                  <a:lnTo>
                    <a:pt x="9062" y="6442"/>
                  </a:lnTo>
                  <a:lnTo>
                    <a:pt x="9259" y="6205"/>
                  </a:lnTo>
                  <a:lnTo>
                    <a:pt x="9436" y="5969"/>
                  </a:lnTo>
                  <a:lnTo>
                    <a:pt x="9554" y="5713"/>
                  </a:lnTo>
                  <a:lnTo>
                    <a:pt x="9633" y="5457"/>
                  </a:lnTo>
                  <a:lnTo>
                    <a:pt x="9673" y="5201"/>
                  </a:lnTo>
                  <a:lnTo>
                    <a:pt x="9692" y="4945"/>
                  </a:lnTo>
                  <a:lnTo>
                    <a:pt x="9692" y="2837"/>
                  </a:lnTo>
                  <a:lnTo>
                    <a:pt x="9673" y="2561"/>
                  </a:lnTo>
                  <a:lnTo>
                    <a:pt x="9613" y="2305"/>
                  </a:lnTo>
                  <a:lnTo>
                    <a:pt x="9515" y="2049"/>
                  </a:lnTo>
                  <a:lnTo>
                    <a:pt x="9357" y="1793"/>
                  </a:lnTo>
                  <a:lnTo>
                    <a:pt x="9160" y="1537"/>
                  </a:lnTo>
                  <a:lnTo>
                    <a:pt x="8924" y="1300"/>
                  </a:lnTo>
                  <a:lnTo>
                    <a:pt x="8648" y="1084"/>
                  </a:lnTo>
                  <a:lnTo>
                    <a:pt x="8333" y="867"/>
                  </a:lnTo>
                  <a:lnTo>
                    <a:pt x="7959" y="670"/>
                  </a:lnTo>
                  <a:lnTo>
                    <a:pt x="7585" y="493"/>
                  </a:lnTo>
                  <a:lnTo>
                    <a:pt x="7171" y="355"/>
                  </a:lnTo>
                  <a:lnTo>
                    <a:pt x="6738" y="237"/>
                  </a:lnTo>
                  <a:lnTo>
                    <a:pt x="6304" y="138"/>
                  </a:lnTo>
                  <a:lnTo>
                    <a:pt x="5851" y="59"/>
                  </a:lnTo>
                  <a:lnTo>
                    <a:pt x="5378" y="20"/>
                  </a:lnTo>
                  <a:lnTo>
                    <a:pt x="4925" y="0"/>
                  </a:lnTo>
                  <a:close/>
                </a:path>
              </a:pathLst>
            </a:custGeom>
            <a:solidFill>
              <a:srgbClr val="D9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1"/>
            <p:cNvSpPr/>
            <p:nvPr/>
          </p:nvSpPr>
          <p:spPr>
            <a:xfrm>
              <a:off x="1627900" y="2052325"/>
              <a:ext cx="242325" cy="287625"/>
            </a:xfrm>
            <a:custGeom>
              <a:avLst/>
              <a:gdLst/>
              <a:ahLst/>
              <a:cxnLst/>
              <a:rect l="l" t="t" r="r" b="b"/>
              <a:pathLst>
                <a:path w="9693" h="11505" fill="none" extrusionOk="0">
                  <a:moveTo>
                    <a:pt x="8333" y="867"/>
                  </a:moveTo>
                  <a:lnTo>
                    <a:pt x="8333" y="867"/>
                  </a:lnTo>
                  <a:lnTo>
                    <a:pt x="7959" y="670"/>
                  </a:lnTo>
                  <a:lnTo>
                    <a:pt x="7585" y="493"/>
                  </a:lnTo>
                  <a:lnTo>
                    <a:pt x="7171" y="355"/>
                  </a:lnTo>
                  <a:lnTo>
                    <a:pt x="6738" y="237"/>
                  </a:lnTo>
                  <a:lnTo>
                    <a:pt x="6304" y="138"/>
                  </a:lnTo>
                  <a:lnTo>
                    <a:pt x="5851" y="59"/>
                  </a:lnTo>
                  <a:lnTo>
                    <a:pt x="5378" y="20"/>
                  </a:lnTo>
                  <a:lnTo>
                    <a:pt x="4925" y="0"/>
                  </a:lnTo>
                  <a:lnTo>
                    <a:pt x="4453" y="20"/>
                  </a:lnTo>
                  <a:lnTo>
                    <a:pt x="3999" y="59"/>
                  </a:lnTo>
                  <a:lnTo>
                    <a:pt x="3546" y="119"/>
                  </a:lnTo>
                  <a:lnTo>
                    <a:pt x="3093" y="197"/>
                  </a:lnTo>
                  <a:lnTo>
                    <a:pt x="2660" y="316"/>
                  </a:lnTo>
                  <a:lnTo>
                    <a:pt x="2246" y="453"/>
                  </a:lnTo>
                  <a:lnTo>
                    <a:pt x="1852" y="611"/>
                  </a:lnTo>
                  <a:lnTo>
                    <a:pt x="1478" y="788"/>
                  </a:lnTo>
                  <a:lnTo>
                    <a:pt x="1478" y="788"/>
                  </a:lnTo>
                  <a:lnTo>
                    <a:pt x="1124" y="1005"/>
                  </a:lnTo>
                  <a:lnTo>
                    <a:pt x="828" y="1241"/>
                  </a:lnTo>
                  <a:lnTo>
                    <a:pt x="572" y="1478"/>
                  </a:lnTo>
                  <a:lnTo>
                    <a:pt x="375" y="1734"/>
                  </a:lnTo>
                  <a:lnTo>
                    <a:pt x="217" y="1990"/>
                  </a:lnTo>
                  <a:lnTo>
                    <a:pt x="99" y="2266"/>
                  </a:lnTo>
                  <a:lnTo>
                    <a:pt x="20" y="2522"/>
                  </a:lnTo>
                  <a:lnTo>
                    <a:pt x="1" y="2798"/>
                  </a:lnTo>
                  <a:lnTo>
                    <a:pt x="1" y="5043"/>
                  </a:lnTo>
                  <a:lnTo>
                    <a:pt x="1" y="5023"/>
                  </a:lnTo>
                  <a:lnTo>
                    <a:pt x="1" y="5023"/>
                  </a:lnTo>
                  <a:lnTo>
                    <a:pt x="20" y="5260"/>
                  </a:lnTo>
                  <a:lnTo>
                    <a:pt x="60" y="5516"/>
                  </a:lnTo>
                  <a:lnTo>
                    <a:pt x="158" y="5752"/>
                  </a:lnTo>
                  <a:lnTo>
                    <a:pt x="277" y="5989"/>
                  </a:lnTo>
                  <a:lnTo>
                    <a:pt x="454" y="6225"/>
                  </a:lnTo>
                  <a:lnTo>
                    <a:pt x="651" y="6442"/>
                  </a:lnTo>
                  <a:lnTo>
                    <a:pt x="887" y="6658"/>
                  </a:lnTo>
                  <a:lnTo>
                    <a:pt x="1163" y="6875"/>
                  </a:lnTo>
                  <a:lnTo>
                    <a:pt x="1163" y="9357"/>
                  </a:lnTo>
                  <a:lnTo>
                    <a:pt x="1163" y="9357"/>
                  </a:lnTo>
                  <a:lnTo>
                    <a:pt x="1183" y="9554"/>
                  </a:lnTo>
                  <a:lnTo>
                    <a:pt x="1222" y="9751"/>
                  </a:lnTo>
                  <a:lnTo>
                    <a:pt x="1301" y="9948"/>
                  </a:lnTo>
                  <a:lnTo>
                    <a:pt x="1419" y="10145"/>
                  </a:lnTo>
                  <a:lnTo>
                    <a:pt x="1557" y="10342"/>
                  </a:lnTo>
                  <a:lnTo>
                    <a:pt x="1734" y="10519"/>
                  </a:lnTo>
                  <a:lnTo>
                    <a:pt x="1951" y="10677"/>
                  </a:lnTo>
                  <a:lnTo>
                    <a:pt x="2207" y="10854"/>
                  </a:lnTo>
                  <a:lnTo>
                    <a:pt x="2207" y="10854"/>
                  </a:lnTo>
                  <a:lnTo>
                    <a:pt x="2483" y="10992"/>
                  </a:lnTo>
                  <a:lnTo>
                    <a:pt x="2758" y="11130"/>
                  </a:lnTo>
                  <a:lnTo>
                    <a:pt x="3074" y="11228"/>
                  </a:lnTo>
                  <a:lnTo>
                    <a:pt x="3409" y="11327"/>
                  </a:lnTo>
                  <a:lnTo>
                    <a:pt x="3743" y="11406"/>
                  </a:lnTo>
                  <a:lnTo>
                    <a:pt x="4078" y="11445"/>
                  </a:lnTo>
                  <a:lnTo>
                    <a:pt x="4433" y="11484"/>
                  </a:lnTo>
                  <a:lnTo>
                    <a:pt x="4787" y="11504"/>
                  </a:lnTo>
                  <a:lnTo>
                    <a:pt x="5142" y="11484"/>
                  </a:lnTo>
                  <a:lnTo>
                    <a:pt x="5477" y="11465"/>
                  </a:lnTo>
                  <a:lnTo>
                    <a:pt x="5831" y="11425"/>
                  </a:lnTo>
                  <a:lnTo>
                    <a:pt x="6166" y="11347"/>
                  </a:lnTo>
                  <a:lnTo>
                    <a:pt x="6501" y="11268"/>
                  </a:lnTo>
                  <a:lnTo>
                    <a:pt x="6816" y="11169"/>
                  </a:lnTo>
                  <a:lnTo>
                    <a:pt x="7112" y="11051"/>
                  </a:lnTo>
                  <a:lnTo>
                    <a:pt x="7388" y="10893"/>
                  </a:lnTo>
                  <a:lnTo>
                    <a:pt x="7388" y="10893"/>
                  </a:lnTo>
                  <a:lnTo>
                    <a:pt x="7644" y="10736"/>
                  </a:lnTo>
                  <a:lnTo>
                    <a:pt x="7880" y="10559"/>
                  </a:lnTo>
                  <a:lnTo>
                    <a:pt x="8077" y="10381"/>
                  </a:lnTo>
                  <a:lnTo>
                    <a:pt x="8235" y="10184"/>
                  </a:lnTo>
                  <a:lnTo>
                    <a:pt x="8353" y="9987"/>
                  </a:lnTo>
                  <a:lnTo>
                    <a:pt x="8432" y="9790"/>
                  </a:lnTo>
                  <a:lnTo>
                    <a:pt x="8491" y="9593"/>
                  </a:lnTo>
                  <a:lnTo>
                    <a:pt x="8510" y="9377"/>
                  </a:lnTo>
                  <a:lnTo>
                    <a:pt x="8510" y="6895"/>
                  </a:lnTo>
                  <a:lnTo>
                    <a:pt x="8510" y="6895"/>
                  </a:lnTo>
                  <a:lnTo>
                    <a:pt x="8806" y="6678"/>
                  </a:lnTo>
                  <a:lnTo>
                    <a:pt x="9062" y="6442"/>
                  </a:lnTo>
                  <a:lnTo>
                    <a:pt x="9259" y="6205"/>
                  </a:lnTo>
                  <a:lnTo>
                    <a:pt x="9436" y="5969"/>
                  </a:lnTo>
                  <a:lnTo>
                    <a:pt x="9554" y="5713"/>
                  </a:lnTo>
                  <a:lnTo>
                    <a:pt x="9633" y="5457"/>
                  </a:lnTo>
                  <a:lnTo>
                    <a:pt x="9673" y="5201"/>
                  </a:lnTo>
                  <a:lnTo>
                    <a:pt x="9692" y="4945"/>
                  </a:lnTo>
                  <a:lnTo>
                    <a:pt x="9692" y="4945"/>
                  </a:lnTo>
                  <a:lnTo>
                    <a:pt x="9692" y="2837"/>
                  </a:lnTo>
                  <a:lnTo>
                    <a:pt x="9692" y="2837"/>
                  </a:lnTo>
                  <a:lnTo>
                    <a:pt x="9673" y="2561"/>
                  </a:lnTo>
                  <a:lnTo>
                    <a:pt x="9613" y="2305"/>
                  </a:lnTo>
                  <a:lnTo>
                    <a:pt x="9515" y="2049"/>
                  </a:lnTo>
                  <a:lnTo>
                    <a:pt x="9357" y="1793"/>
                  </a:lnTo>
                  <a:lnTo>
                    <a:pt x="9160" y="1537"/>
                  </a:lnTo>
                  <a:lnTo>
                    <a:pt x="8924" y="1300"/>
                  </a:lnTo>
                  <a:lnTo>
                    <a:pt x="8648" y="1084"/>
                  </a:lnTo>
                  <a:lnTo>
                    <a:pt x="8333" y="86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1"/>
            <p:cNvSpPr/>
            <p:nvPr/>
          </p:nvSpPr>
          <p:spPr>
            <a:xfrm>
              <a:off x="1655475" y="2074475"/>
              <a:ext cx="187650" cy="108875"/>
            </a:xfrm>
            <a:custGeom>
              <a:avLst/>
              <a:gdLst/>
              <a:ahLst/>
              <a:cxnLst/>
              <a:rect l="l" t="t" r="r" b="b"/>
              <a:pathLst>
                <a:path w="7506" h="4355" extrusionOk="0">
                  <a:moveTo>
                    <a:pt x="3803" y="1"/>
                  </a:moveTo>
                  <a:lnTo>
                    <a:pt x="3448" y="20"/>
                  </a:lnTo>
                  <a:lnTo>
                    <a:pt x="3074" y="40"/>
                  </a:lnTo>
                  <a:lnTo>
                    <a:pt x="2739" y="80"/>
                  </a:lnTo>
                  <a:lnTo>
                    <a:pt x="2384" y="158"/>
                  </a:lnTo>
                  <a:lnTo>
                    <a:pt x="2049" y="237"/>
                  </a:lnTo>
                  <a:lnTo>
                    <a:pt x="1734" y="336"/>
                  </a:lnTo>
                  <a:lnTo>
                    <a:pt x="1419" y="474"/>
                  </a:lnTo>
                  <a:lnTo>
                    <a:pt x="1124" y="611"/>
                  </a:lnTo>
                  <a:lnTo>
                    <a:pt x="946" y="730"/>
                  </a:lnTo>
                  <a:lnTo>
                    <a:pt x="789" y="848"/>
                  </a:lnTo>
                  <a:lnTo>
                    <a:pt x="631" y="966"/>
                  </a:lnTo>
                  <a:lnTo>
                    <a:pt x="493" y="1084"/>
                  </a:lnTo>
                  <a:lnTo>
                    <a:pt x="375" y="1202"/>
                  </a:lnTo>
                  <a:lnTo>
                    <a:pt x="277" y="1340"/>
                  </a:lnTo>
                  <a:lnTo>
                    <a:pt x="198" y="1478"/>
                  </a:lnTo>
                  <a:lnTo>
                    <a:pt x="119" y="1616"/>
                  </a:lnTo>
                  <a:lnTo>
                    <a:pt x="60" y="1754"/>
                  </a:lnTo>
                  <a:lnTo>
                    <a:pt x="21" y="1892"/>
                  </a:lnTo>
                  <a:lnTo>
                    <a:pt x="1" y="2030"/>
                  </a:lnTo>
                  <a:lnTo>
                    <a:pt x="1" y="2168"/>
                  </a:lnTo>
                  <a:lnTo>
                    <a:pt x="1" y="2305"/>
                  </a:lnTo>
                  <a:lnTo>
                    <a:pt x="21" y="2443"/>
                  </a:lnTo>
                  <a:lnTo>
                    <a:pt x="60" y="2581"/>
                  </a:lnTo>
                  <a:lnTo>
                    <a:pt x="119" y="2719"/>
                  </a:lnTo>
                  <a:lnTo>
                    <a:pt x="218" y="2916"/>
                  </a:lnTo>
                  <a:lnTo>
                    <a:pt x="336" y="3093"/>
                  </a:lnTo>
                  <a:lnTo>
                    <a:pt x="493" y="3271"/>
                  </a:lnTo>
                  <a:lnTo>
                    <a:pt x="690" y="3428"/>
                  </a:lnTo>
                  <a:lnTo>
                    <a:pt x="868" y="3566"/>
                  </a:lnTo>
                  <a:lnTo>
                    <a:pt x="1065" y="3684"/>
                  </a:lnTo>
                  <a:lnTo>
                    <a:pt x="1340" y="3842"/>
                  </a:lnTo>
                  <a:lnTo>
                    <a:pt x="1636" y="3980"/>
                  </a:lnTo>
                  <a:lnTo>
                    <a:pt x="1951" y="4098"/>
                  </a:lnTo>
                  <a:lnTo>
                    <a:pt x="2286" y="4177"/>
                  </a:lnTo>
                  <a:lnTo>
                    <a:pt x="2621" y="4256"/>
                  </a:lnTo>
                  <a:lnTo>
                    <a:pt x="2975" y="4315"/>
                  </a:lnTo>
                  <a:lnTo>
                    <a:pt x="3330" y="4334"/>
                  </a:lnTo>
                  <a:lnTo>
                    <a:pt x="3684" y="4354"/>
                  </a:lnTo>
                  <a:lnTo>
                    <a:pt x="4059" y="4354"/>
                  </a:lnTo>
                  <a:lnTo>
                    <a:pt x="4413" y="4315"/>
                  </a:lnTo>
                  <a:lnTo>
                    <a:pt x="4768" y="4275"/>
                  </a:lnTo>
                  <a:lnTo>
                    <a:pt x="5103" y="4216"/>
                  </a:lnTo>
                  <a:lnTo>
                    <a:pt x="5438" y="4118"/>
                  </a:lnTo>
                  <a:lnTo>
                    <a:pt x="5772" y="4019"/>
                  </a:lnTo>
                  <a:lnTo>
                    <a:pt x="6068" y="3901"/>
                  </a:lnTo>
                  <a:lnTo>
                    <a:pt x="6363" y="3743"/>
                  </a:lnTo>
                  <a:lnTo>
                    <a:pt x="6600" y="3606"/>
                  </a:lnTo>
                  <a:lnTo>
                    <a:pt x="6797" y="3448"/>
                  </a:lnTo>
                  <a:lnTo>
                    <a:pt x="6994" y="3290"/>
                  </a:lnTo>
                  <a:lnTo>
                    <a:pt x="7151" y="3113"/>
                  </a:lnTo>
                  <a:lnTo>
                    <a:pt x="7269" y="2936"/>
                  </a:lnTo>
                  <a:lnTo>
                    <a:pt x="7368" y="2739"/>
                  </a:lnTo>
                  <a:lnTo>
                    <a:pt x="7427" y="2601"/>
                  </a:lnTo>
                  <a:lnTo>
                    <a:pt x="7466" y="2483"/>
                  </a:lnTo>
                  <a:lnTo>
                    <a:pt x="7486" y="2345"/>
                  </a:lnTo>
                  <a:lnTo>
                    <a:pt x="7506" y="2207"/>
                  </a:lnTo>
                  <a:lnTo>
                    <a:pt x="7486" y="2069"/>
                  </a:lnTo>
                  <a:lnTo>
                    <a:pt x="7466" y="1931"/>
                  </a:lnTo>
                  <a:lnTo>
                    <a:pt x="7427" y="1793"/>
                  </a:lnTo>
                  <a:lnTo>
                    <a:pt x="7388" y="1655"/>
                  </a:lnTo>
                  <a:lnTo>
                    <a:pt x="7329" y="1518"/>
                  </a:lnTo>
                  <a:lnTo>
                    <a:pt x="7230" y="1380"/>
                  </a:lnTo>
                  <a:lnTo>
                    <a:pt x="7151" y="1261"/>
                  </a:lnTo>
                  <a:lnTo>
                    <a:pt x="7033" y="1143"/>
                  </a:lnTo>
                  <a:lnTo>
                    <a:pt x="6915" y="1005"/>
                  </a:lnTo>
                  <a:lnTo>
                    <a:pt x="6757" y="887"/>
                  </a:lnTo>
                  <a:lnTo>
                    <a:pt x="6619" y="789"/>
                  </a:lnTo>
                  <a:lnTo>
                    <a:pt x="6442" y="671"/>
                  </a:lnTo>
                  <a:lnTo>
                    <a:pt x="6166" y="513"/>
                  </a:lnTo>
                  <a:lnTo>
                    <a:pt x="5851" y="395"/>
                  </a:lnTo>
                  <a:lnTo>
                    <a:pt x="5536" y="277"/>
                  </a:lnTo>
                  <a:lnTo>
                    <a:pt x="5201" y="178"/>
                  </a:lnTo>
                  <a:lnTo>
                    <a:pt x="4866" y="99"/>
                  </a:lnTo>
                  <a:lnTo>
                    <a:pt x="4512" y="60"/>
                  </a:lnTo>
                  <a:lnTo>
                    <a:pt x="4157" y="20"/>
                  </a:lnTo>
                  <a:lnTo>
                    <a:pt x="38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0" name="Google Shape;2520;p41"/>
          <p:cNvGrpSpPr/>
          <p:nvPr/>
        </p:nvGrpSpPr>
        <p:grpSpPr>
          <a:xfrm>
            <a:off x="2344179" y="3656991"/>
            <a:ext cx="491076" cy="475810"/>
            <a:chOff x="10401025" y="944500"/>
            <a:chExt cx="1235100" cy="1196704"/>
          </a:xfrm>
        </p:grpSpPr>
        <p:sp>
          <p:nvSpPr>
            <p:cNvPr id="2521" name="Google Shape;2521;p41"/>
            <p:cNvSpPr/>
            <p:nvPr/>
          </p:nvSpPr>
          <p:spPr>
            <a:xfrm>
              <a:off x="10463150" y="1980704"/>
              <a:ext cx="1091400" cy="160500"/>
            </a:xfrm>
            <a:prstGeom prst="ellipse">
              <a:avLst/>
            </a:pr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2" name="Google Shape;2522;p41"/>
            <p:cNvGrpSpPr/>
            <p:nvPr/>
          </p:nvGrpSpPr>
          <p:grpSpPr>
            <a:xfrm>
              <a:off x="10401025" y="944500"/>
              <a:ext cx="1235100" cy="1128725"/>
              <a:chOff x="2439475" y="238125"/>
              <a:chExt cx="1235100" cy="1128725"/>
            </a:xfrm>
          </p:grpSpPr>
          <p:sp>
            <p:nvSpPr>
              <p:cNvPr id="2523" name="Google Shape;2523;p41"/>
              <p:cNvSpPr/>
              <p:nvPr/>
            </p:nvSpPr>
            <p:spPr>
              <a:xfrm>
                <a:off x="2439475" y="516850"/>
                <a:ext cx="1235100" cy="571275"/>
              </a:xfrm>
              <a:custGeom>
                <a:avLst/>
                <a:gdLst/>
                <a:ahLst/>
                <a:cxnLst/>
                <a:rect l="l" t="t" r="r" b="b"/>
                <a:pathLst>
                  <a:path w="49404" h="22851" extrusionOk="0">
                    <a:moveTo>
                      <a:pt x="12371" y="1202"/>
                    </a:moveTo>
                    <a:lnTo>
                      <a:pt x="13159" y="1222"/>
                    </a:lnTo>
                    <a:lnTo>
                      <a:pt x="13966" y="1241"/>
                    </a:lnTo>
                    <a:lnTo>
                      <a:pt x="14813" y="1281"/>
                    </a:lnTo>
                    <a:lnTo>
                      <a:pt x="15660" y="1340"/>
                    </a:lnTo>
                    <a:lnTo>
                      <a:pt x="16527" y="1399"/>
                    </a:lnTo>
                    <a:lnTo>
                      <a:pt x="17414" y="1497"/>
                    </a:lnTo>
                    <a:lnTo>
                      <a:pt x="18300" y="1596"/>
                    </a:lnTo>
                    <a:lnTo>
                      <a:pt x="19226" y="1734"/>
                    </a:lnTo>
                    <a:lnTo>
                      <a:pt x="20152" y="1872"/>
                    </a:lnTo>
                    <a:lnTo>
                      <a:pt x="21077" y="2009"/>
                    </a:lnTo>
                    <a:lnTo>
                      <a:pt x="22023" y="2187"/>
                    </a:lnTo>
                    <a:lnTo>
                      <a:pt x="22988" y="2384"/>
                    </a:lnTo>
                    <a:lnTo>
                      <a:pt x="23953" y="2581"/>
                    </a:lnTo>
                    <a:lnTo>
                      <a:pt x="24919" y="2797"/>
                    </a:lnTo>
                    <a:lnTo>
                      <a:pt x="25904" y="3053"/>
                    </a:lnTo>
                    <a:lnTo>
                      <a:pt x="26888" y="3310"/>
                    </a:lnTo>
                    <a:lnTo>
                      <a:pt x="28031" y="3625"/>
                    </a:lnTo>
                    <a:lnTo>
                      <a:pt x="29173" y="3960"/>
                    </a:lnTo>
                    <a:lnTo>
                      <a:pt x="30277" y="4294"/>
                    </a:lnTo>
                    <a:lnTo>
                      <a:pt x="31360" y="4669"/>
                    </a:lnTo>
                    <a:lnTo>
                      <a:pt x="32424" y="5043"/>
                    </a:lnTo>
                    <a:lnTo>
                      <a:pt x="33468" y="5437"/>
                    </a:lnTo>
                    <a:lnTo>
                      <a:pt x="34472" y="5831"/>
                    </a:lnTo>
                    <a:lnTo>
                      <a:pt x="35457" y="6245"/>
                    </a:lnTo>
                    <a:lnTo>
                      <a:pt x="36895" y="6875"/>
                    </a:lnTo>
                    <a:lnTo>
                      <a:pt x="38254" y="7545"/>
                    </a:lnTo>
                    <a:lnTo>
                      <a:pt x="39554" y="8214"/>
                    </a:lnTo>
                    <a:lnTo>
                      <a:pt x="40165" y="8549"/>
                    </a:lnTo>
                    <a:lnTo>
                      <a:pt x="40756" y="8904"/>
                    </a:lnTo>
                    <a:lnTo>
                      <a:pt x="41623" y="9416"/>
                    </a:lnTo>
                    <a:lnTo>
                      <a:pt x="42450" y="9948"/>
                    </a:lnTo>
                    <a:lnTo>
                      <a:pt x="43218" y="10480"/>
                    </a:lnTo>
                    <a:lnTo>
                      <a:pt x="43927" y="11012"/>
                    </a:lnTo>
                    <a:lnTo>
                      <a:pt x="44597" y="11543"/>
                    </a:lnTo>
                    <a:lnTo>
                      <a:pt x="45227" y="12075"/>
                    </a:lnTo>
                    <a:lnTo>
                      <a:pt x="45779" y="12607"/>
                    </a:lnTo>
                    <a:lnTo>
                      <a:pt x="46291" y="13139"/>
                    </a:lnTo>
                    <a:lnTo>
                      <a:pt x="46744" y="13671"/>
                    </a:lnTo>
                    <a:lnTo>
                      <a:pt x="47138" y="14183"/>
                    </a:lnTo>
                    <a:lnTo>
                      <a:pt x="47473" y="14675"/>
                    </a:lnTo>
                    <a:lnTo>
                      <a:pt x="47611" y="14931"/>
                    </a:lnTo>
                    <a:lnTo>
                      <a:pt x="47729" y="15168"/>
                    </a:lnTo>
                    <a:lnTo>
                      <a:pt x="47847" y="15404"/>
                    </a:lnTo>
                    <a:lnTo>
                      <a:pt x="47946" y="15641"/>
                    </a:lnTo>
                    <a:lnTo>
                      <a:pt x="48025" y="15877"/>
                    </a:lnTo>
                    <a:lnTo>
                      <a:pt x="48084" y="16113"/>
                    </a:lnTo>
                    <a:lnTo>
                      <a:pt x="48143" y="16330"/>
                    </a:lnTo>
                    <a:lnTo>
                      <a:pt x="48182" y="16547"/>
                    </a:lnTo>
                    <a:lnTo>
                      <a:pt x="48202" y="16763"/>
                    </a:lnTo>
                    <a:lnTo>
                      <a:pt x="48202" y="16980"/>
                    </a:lnTo>
                    <a:lnTo>
                      <a:pt x="48202" y="17157"/>
                    </a:lnTo>
                    <a:lnTo>
                      <a:pt x="48182" y="17335"/>
                    </a:lnTo>
                    <a:lnTo>
                      <a:pt x="48163" y="17512"/>
                    </a:lnTo>
                    <a:lnTo>
                      <a:pt x="48123" y="17709"/>
                    </a:lnTo>
                    <a:lnTo>
                      <a:pt x="48044" y="17926"/>
                    </a:lnTo>
                    <a:lnTo>
                      <a:pt x="47966" y="18123"/>
                    </a:lnTo>
                    <a:lnTo>
                      <a:pt x="47847" y="18339"/>
                    </a:lnTo>
                    <a:lnTo>
                      <a:pt x="47729" y="18536"/>
                    </a:lnTo>
                    <a:lnTo>
                      <a:pt x="47611" y="18714"/>
                    </a:lnTo>
                    <a:lnTo>
                      <a:pt x="47473" y="18871"/>
                    </a:lnTo>
                    <a:lnTo>
                      <a:pt x="47315" y="19048"/>
                    </a:lnTo>
                    <a:lnTo>
                      <a:pt x="47158" y="19206"/>
                    </a:lnTo>
                    <a:lnTo>
                      <a:pt x="46961" y="19364"/>
                    </a:lnTo>
                    <a:lnTo>
                      <a:pt x="46764" y="19521"/>
                    </a:lnTo>
                    <a:lnTo>
                      <a:pt x="46567" y="19679"/>
                    </a:lnTo>
                    <a:lnTo>
                      <a:pt x="46331" y="19817"/>
                    </a:lnTo>
                    <a:lnTo>
                      <a:pt x="45956" y="20033"/>
                    </a:lnTo>
                    <a:lnTo>
                      <a:pt x="45562" y="20230"/>
                    </a:lnTo>
                    <a:lnTo>
                      <a:pt x="45129" y="20427"/>
                    </a:lnTo>
                    <a:lnTo>
                      <a:pt x="44676" y="20605"/>
                    </a:lnTo>
                    <a:lnTo>
                      <a:pt x="44183" y="20762"/>
                    </a:lnTo>
                    <a:lnTo>
                      <a:pt x="43652" y="20920"/>
                    </a:lnTo>
                    <a:lnTo>
                      <a:pt x="43100" y="21058"/>
                    </a:lnTo>
                    <a:lnTo>
                      <a:pt x="42529" y="21176"/>
                    </a:lnTo>
                    <a:lnTo>
                      <a:pt x="41918" y="21294"/>
                    </a:lnTo>
                    <a:lnTo>
                      <a:pt x="41308" y="21373"/>
                    </a:lnTo>
                    <a:lnTo>
                      <a:pt x="40657" y="21471"/>
                    </a:lnTo>
                    <a:lnTo>
                      <a:pt x="39968" y="21530"/>
                    </a:lnTo>
                    <a:lnTo>
                      <a:pt x="39279" y="21589"/>
                    </a:lnTo>
                    <a:lnTo>
                      <a:pt x="38550" y="21629"/>
                    </a:lnTo>
                    <a:lnTo>
                      <a:pt x="37821" y="21649"/>
                    </a:lnTo>
                    <a:lnTo>
                      <a:pt x="36265" y="21649"/>
                    </a:lnTo>
                    <a:lnTo>
                      <a:pt x="35437" y="21609"/>
                    </a:lnTo>
                    <a:lnTo>
                      <a:pt x="34610" y="21570"/>
                    </a:lnTo>
                    <a:lnTo>
                      <a:pt x="33763" y="21530"/>
                    </a:lnTo>
                    <a:lnTo>
                      <a:pt x="32896" y="21452"/>
                    </a:lnTo>
                    <a:lnTo>
                      <a:pt x="32010" y="21353"/>
                    </a:lnTo>
                    <a:lnTo>
                      <a:pt x="31104" y="21255"/>
                    </a:lnTo>
                    <a:lnTo>
                      <a:pt x="30198" y="21136"/>
                    </a:lnTo>
                    <a:lnTo>
                      <a:pt x="29272" y="20999"/>
                    </a:lnTo>
                    <a:lnTo>
                      <a:pt x="28346" y="20841"/>
                    </a:lnTo>
                    <a:lnTo>
                      <a:pt x="27401" y="20664"/>
                    </a:lnTo>
                    <a:lnTo>
                      <a:pt x="26435" y="20486"/>
                    </a:lnTo>
                    <a:lnTo>
                      <a:pt x="25470" y="20270"/>
                    </a:lnTo>
                    <a:lnTo>
                      <a:pt x="24505" y="20053"/>
                    </a:lnTo>
                    <a:lnTo>
                      <a:pt x="23520" y="19817"/>
                    </a:lnTo>
                    <a:lnTo>
                      <a:pt x="22535" y="19561"/>
                    </a:lnTo>
                    <a:lnTo>
                      <a:pt x="21393" y="19245"/>
                    </a:lnTo>
                    <a:lnTo>
                      <a:pt x="20250" y="18911"/>
                    </a:lnTo>
                    <a:lnTo>
                      <a:pt x="19147" y="18556"/>
                    </a:lnTo>
                    <a:lnTo>
                      <a:pt x="18064" y="18182"/>
                    </a:lnTo>
                    <a:lnTo>
                      <a:pt x="17000" y="17807"/>
                    </a:lnTo>
                    <a:lnTo>
                      <a:pt x="15956" y="17433"/>
                    </a:lnTo>
                    <a:lnTo>
                      <a:pt x="14951" y="17020"/>
                    </a:lnTo>
                    <a:lnTo>
                      <a:pt x="13966" y="16606"/>
                    </a:lnTo>
                    <a:lnTo>
                      <a:pt x="12528" y="15975"/>
                    </a:lnTo>
                    <a:lnTo>
                      <a:pt x="11169" y="15325"/>
                    </a:lnTo>
                    <a:lnTo>
                      <a:pt x="9869" y="14656"/>
                    </a:lnTo>
                    <a:lnTo>
                      <a:pt x="9259" y="14301"/>
                    </a:lnTo>
                    <a:lnTo>
                      <a:pt x="8648" y="13966"/>
                    </a:lnTo>
                    <a:lnTo>
                      <a:pt x="7801" y="13434"/>
                    </a:lnTo>
                    <a:lnTo>
                      <a:pt x="6974" y="12903"/>
                    </a:lnTo>
                    <a:lnTo>
                      <a:pt x="6205" y="12371"/>
                    </a:lnTo>
                    <a:lnTo>
                      <a:pt x="5476" y="11839"/>
                    </a:lnTo>
                    <a:lnTo>
                      <a:pt x="4807" y="11307"/>
                    </a:lnTo>
                    <a:lnTo>
                      <a:pt x="4196" y="10775"/>
                    </a:lnTo>
                    <a:lnTo>
                      <a:pt x="3645" y="10243"/>
                    </a:lnTo>
                    <a:lnTo>
                      <a:pt x="3132" y="9711"/>
                    </a:lnTo>
                    <a:lnTo>
                      <a:pt x="2679" y="9199"/>
                    </a:lnTo>
                    <a:lnTo>
                      <a:pt x="2285" y="8687"/>
                    </a:lnTo>
                    <a:lnTo>
                      <a:pt x="1951" y="8175"/>
                    </a:lnTo>
                    <a:lnTo>
                      <a:pt x="1813" y="7939"/>
                    </a:lnTo>
                    <a:lnTo>
                      <a:pt x="1694" y="7683"/>
                    </a:lnTo>
                    <a:lnTo>
                      <a:pt x="1576" y="7446"/>
                    </a:lnTo>
                    <a:lnTo>
                      <a:pt x="1478" y="7210"/>
                    </a:lnTo>
                    <a:lnTo>
                      <a:pt x="1399" y="6973"/>
                    </a:lnTo>
                    <a:lnTo>
                      <a:pt x="1320" y="6757"/>
                    </a:lnTo>
                    <a:lnTo>
                      <a:pt x="1281" y="6520"/>
                    </a:lnTo>
                    <a:lnTo>
                      <a:pt x="1241" y="6304"/>
                    </a:lnTo>
                    <a:lnTo>
                      <a:pt x="1222" y="6087"/>
                    </a:lnTo>
                    <a:lnTo>
                      <a:pt x="1222" y="5890"/>
                    </a:lnTo>
                    <a:lnTo>
                      <a:pt x="1222" y="5693"/>
                    </a:lnTo>
                    <a:lnTo>
                      <a:pt x="1241" y="5516"/>
                    </a:lnTo>
                    <a:lnTo>
                      <a:pt x="1261" y="5338"/>
                    </a:lnTo>
                    <a:lnTo>
                      <a:pt x="1300" y="5161"/>
                    </a:lnTo>
                    <a:lnTo>
                      <a:pt x="1379" y="4944"/>
                    </a:lnTo>
                    <a:lnTo>
                      <a:pt x="1458" y="4728"/>
                    </a:lnTo>
                    <a:lnTo>
                      <a:pt x="1557" y="4531"/>
                    </a:lnTo>
                    <a:lnTo>
                      <a:pt x="1694" y="4314"/>
                    </a:lnTo>
                    <a:lnTo>
                      <a:pt x="1813" y="4157"/>
                    </a:lnTo>
                    <a:lnTo>
                      <a:pt x="1951" y="3979"/>
                    </a:lnTo>
                    <a:lnTo>
                      <a:pt x="2108" y="3802"/>
                    </a:lnTo>
                    <a:lnTo>
                      <a:pt x="2266" y="3644"/>
                    </a:lnTo>
                    <a:lnTo>
                      <a:pt x="2443" y="3487"/>
                    </a:lnTo>
                    <a:lnTo>
                      <a:pt x="2640" y="3329"/>
                    </a:lnTo>
                    <a:lnTo>
                      <a:pt x="2857" y="3191"/>
                    </a:lnTo>
                    <a:lnTo>
                      <a:pt x="3093" y="3034"/>
                    </a:lnTo>
                    <a:lnTo>
                      <a:pt x="3448" y="2817"/>
                    </a:lnTo>
                    <a:lnTo>
                      <a:pt x="3861" y="2620"/>
                    </a:lnTo>
                    <a:lnTo>
                      <a:pt x="4295" y="2443"/>
                    </a:lnTo>
                    <a:lnTo>
                      <a:pt x="4748" y="2266"/>
                    </a:lnTo>
                    <a:lnTo>
                      <a:pt x="5240" y="2088"/>
                    </a:lnTo>
                    <a:lnTo>
                      <a:pt x="5772" y="1950"/>
                    </a:lnTo>
                    <a:lnTo>
                      <a:pt x="6324" y="1812"/>
                    </a:lnTo>
                    <a:lnTo>
                      <a:pt x="6895" y="1675"/>
                    </a:lnTo>
                    <a:lnTo>
                      <a:pt x="7486" y="1576"/>
                    </a:lnTo>
                    <a:lnTo>
                      <a:pt x="8116" y="1478"/>
                    </a:lnTo>
                    <a:lnTo>
                      <a:pt x="8766" y="1399"/>
                    </a:lnTo>
                    <a:lnTo>
                      <a:pt x="9456" y="1320"/>
                    </a:lnTo>
                    <a:lnTo>
                      <a:pt x="10145" y="1281"/>
                    </a:lnTo>
                    <a:lnTo>
                      <a:pt x="10854" y="1241"/>
                    </a:lnTo>
                    <a:lnTo>
                      <a:pt x="11603" y="1222"/>
                    </a:lnTo>
                    <a:lnTo>
                      <a:pt x="12371" y="1202"/>
                    </a:lnTo>
                    <a:close/>
                    <a:moveTo>
                      <a:pt x="12371" y="0"/>
                    </a:moveTo>
                    <a:lnTo>
                      <a:pt x="11169" y="20"/>
                    </a:lnTo>
                    <a:lnTo>
                      <a:pt x="10027" y="79"/>
                    </a:lnTo>
                    <a:lnTo>
                      <a:pt x="8943" y="158"/>
                    </a:lnTo>
                    <a:lnTo>
                      <a:pt x="7899" y="296"/>
                    </a:lnTo>
                    <a:lnTo>
                      <a:pt x="7131" y="414"/>
                    </a:lnTo>
                    <a:lnTo>
                      <a:pt x="6422" y="552"/>
                    </a:lnTo>
                    <a:lnTo>
                      <a:pt x="5733" y="709"/>
                    </a:lnTo>
                    <a:lnTo>
                      <a:pt x="5063" y="887"/>
                    </a:lnTo>
                    <a:lnTo>
                      <a:pt x="4590" y="1044"/>
                    </a:lnTo>
                    <a:lnTo>
                      <a:pt x="4157" y="1202"/>
                    </a:lnTo>
                    <a:lnTo>
                      <a:pt x="3723" y="1359"/>
                    </a:lnTo>
                    <a:lnTo>
                      <a:pt x="3310" y="1556"/>
                    </a:lnTo>
                    <a:lnTo>
                      <a:pt x="2916" y="1753"/>
                    </a:lnTo>
                    <a:lnTo>
                      <a:pt x="2541" y="1970"/>
                    </a:lnTo>
                    <a:lnTo>
                      <a:pt x="2187" y="2187"/>
                    </a:lnTo>
                    <a:lnTo>
                      <a:pt x="1852" y="2423"/>
                    </a:lnTo>
                    <a:lnTo>
                      <a:pt x="1557" y="2679"/>
                    </a:lnTo>
                    <a:lnTo>
                      <a:pt x="1261" y="2935"/>
                    </a:lnTo>
                    <a:lnTo>
                      <a:pt x="1005" y="3231"/>
                    </a:lnTo>
                    <a:lnTo>
                      <a:pt x="769" y="3526"/>
                    </a:lnTo>
                    <a:lnTo>
                      <a:pt x="572" y="3822"/>
                    </a:lnTo>
                    <a:lnTo>
                      <a:pt x="394" y="4157"/>
                    </a:lnTo>
                    <a:lnTo>
                      <a:pt x="256" y="4491"/>
                    </a:lnTo>
                    <a:lnTo>
                      <a:pt x="138" y="4846"/>
                    </a:lnTo>
                    <a:lnTo>
                      <a:pt x="79" y="5102"/>
                    </a:lnTo>
                    <a:lnTo>
                      <a:pt x="40" y="5358"/>
                    </a:lnTo>
                    <a:lnTo>
                      <a:pt x="20" y="5614"/>
                    </a:lnTo>
                    <a:lnTo>
                      <a:pt x="0" y="5890"/>
                    </a:lnTo>
                    <a:lnTo>
                      <a:pt x="20" y="6146"/>
                    </a:lnTo>
                    <a:lnTo>
                      <a:pt x="40" y="6402"/>
                    </a:lnTo>
                    <a:lnTo>
                      <a:pt x="79" y="6658"/>
                    </a:lnTo>
                    <a:lnTo>
                      <a:pt x="138" y="6934"/>
                    </a:lnTo>
                    <a:lnTo>
                      <a:pt x="197" y="7190"/>
                    </a:lnTo>
                    <a:lnTo>
                      <a:pt x="276" y="7446"/>
                    </a:lnTo>
                    <a:lnTo>
                      <a:pt x="375" y="7702"/>
                    </a:lnTo>
                    <a:lnTo>
                      <a:pt x="493" y="7958"/>
                    </a:lnTo>
                    <a:lnTo>
                      <a:pt x="710" y="8411"/>
                    </a:lnTo>
                    <a:lnTo>
                      <a:pt x="966" y="8864"/>
                    </a:lnTo>
                    <a:lnTo>
                      <a:pt x="1261" y="9317"/>
                    </a:lnTo>
                    <a:lnTo>
                      <a:pt x="1596" y="9771"/>
                    </a:lnTo>
                    <a:lnTo>
                      <a:pt x="1911" y="10165"/>
                    </a:lnTo>
                    <a:lnTo>
                      <a:pt x="2246" y="10539"/>
                    </a:lnTo>
                    <a:lnTo>
                      <a:pt x="2620" y="10933"/>
                    </a:lnTo>
                    <a:lnTo>
                      <a:pt x="3014" y="11327"/>
                    </a:lnTo>
                    <a:lnTo>
                      <a:pt x="3428" y="11721"/>
                    </a:lnTo>
                    <a:lnTo>
                      <a:pt x="3881" y="12095"/>
                    </a:lnTo>
                    <a:lnTo>
                      <a:pt x="4354" y="12489"/>
                    </a:lnTo>
                    <a:lnTo>
                      <a:pt x="4826" y="12863"/>
                    </a:lnTo>
                    <a:lnTo>
                      <a:pt x="5614" y="13434"/>
                    </a:lnTo>
                    <a:lnTo>
                      <a:pt x="6442" y="14006"/>
                    </a:lnTo>
                    <a:lnTo>
                      <a:pt x="7308" y="14557"/>
                    </a:lnTo>
                    <a:lnTo>
                      <a:pt x="8234" y="15109"/>
                    </a:lnTo>
                    <a:lnTo>
                      <a:pt x="9180" y="15641"/>
                    </a:lnTo>
                    <a:lnTo>
                      <a:pt x="10184" y="16172"/>
                    </a:lnTo>
                    <a:lnTo>
                      <a:pt x="11228" y="16704"/>
                    </a:lnTo>
                    <a:lnTo>
                      <a:pt x="12331" y="17216"/>
                    </a:lnTo>
                    <a:lnTo>
                      <a:pt x="13454" y="17709"/>
                    </a:lnTo>
                    <a:lnTo>
                      <a:pt x="14597" y="18182"/>
                    </a:lnTo>
                    <a:lnTo>
                      <a:pt x="15798" y="18654"/>
                    </a:lnTo>
                    <a:lnTo>
                      <a:pt x="17020" y="19108"/>
                    </a:lnTo>
                    <a:lnTo>
                      <a:pt x="18280" y="19541"/>
                    </a:lnTo>
                    <a:lnTo>
                      <a:pt x="19561" y="19955"/>
                    </a:lnTo>
                    <a:lnTo>
                      <a:pt x="20880" y="20349"/>
                    </a:lnTo>
                    <a:lnTo>
                      <a:pt x="22220" y="20723"/>
                    </a:lnTo>
                    <a:lnTo>
                      <a:pt x="23225" y="20979"/>
                    </a:lnTo>
                    <a:lnTo>
                      <a:pt x="24229" y="21215"/>
                    </a:lnTo>
                    <a:lnTo>
                      <a:pt x="25214" y="21452"/>
                    </a:lnTo>
                    <a:lnTo>
                      <a:pt x="26199" y="21668"/>
                    </a:lnTo>
                    <a:lnTo>
                      <a:pt x="27164" y="21846"/>
                    </a:lnTo>
                    <a:lnTo>
                      <a:pt x="28129" y="22023"/>
                    </a:lnTo>
                    <a:lnTo>
                      <a:pt x="29095" y="22180"/>
                    </a:lnTo>
                    <a:lnTo>
                      <a:pt x="30040" y="22318"/>
                    </a:lnTo>
                    <a:lnTo>
                      <a:pt x="30966" y="22456"/>
                    </a:lnTo>
                    <a:lnTo>
                      <a:pt x="31872" y="22555"/>
                    </a:lnTo>
                    <a:lnTo>
                      <a:pt x="32778" y="22653"/>
                    </a:lnTo>
                    <a:lnTo>
                      <a:pt x="33665" y="22732"/>
                    </a:lnTo>
                    <a:lnTo>
                      <a:pt x="34551" y="22791"/>
                    </a:lnTo>
                    <a:lnTo>
                      <a:pt x="35398" y="22830"/>
                    </a:lnTo>
                    <a:lnTo>
                      <a:pt x="36245" y="22850"/>
                    </a:lnTo>
                    <a:lnTo>
                      <a:pt x="37053" y="22850"/>
                    </a:lnTo>
                    <a:lnTo>
                      <a:pt x="38254" y="22830"/>
                    </a:lnTo>
                    <a:lnTo>
                      <a:pt x="39397" y="22791"/>
                    </a:lnTo>
                    <a:lnTo>
                      <a:pt x="40480" y="22693"/>
                    </a:lnTo>
                    <a:lnTo>
                      <a:pt x="41524" y="22574"/>
                    </a:lnTo>
                    <a:lnTo>
                      <a:pt x="42273" y="22456"/>
                    </a:lnTo>
                    <a:lnTo>
                      <a:pt x="43002" y="22318"/>
                    </a:lnTo>
                    <a:lnTo>
                      <a:pt x="43691" y="22141"/>
                    </a:lnTo>
                    <a:lnTo>
                      <a:pt x="44341" y="21964"/>
                    </a:lnTo>
                    <a:lnTo>
                      <a:pt x="44814" y="21826"/>
                    </a:lnTo>
                    <a:lnTo>
                      <a:pt x="45267" y="21668"/>
                    </a:lnTo>
                    <a:lnTo>
                      <a:pt x="45700" y="21491"/>
                    </a:lnTo>
                    <a:lnTo>
                      <a:pt x="46114" y="21314"/>
                    </a:lnTo>
                    <a:lnTo>
                      <a:pt x="46508" y="21097"/>
                    </a:lnTo>
                    <a:lnTo>
                      <a:pt x="46882" y="20900"/>
                    </a:lnTo>
                    <a:lnTo>
                      <a:pt x="47237" y="20664"/>
                    </a:lnTo>
                    <a:lnTo>
                      <a:pt x="47572" y="20427"/>
                    </a:lnTo>
                    <a:lnTo>
                      <a:pt x="47867" y="20191"/>
                    </a:lnTo>
                    <a:lnTo>
                      <a:pt x="48163" y="19915"/>
                    </a:lnTo>
                    <a:lnTo>
                      <a:pt x="48419" y="19639"/>
                    </a:lnTo>
                    <a:lnTo>
                      <a:pt x="48635" y="19344"/>
                    </a:lnTo>
                    <a:lnTo>
                      <a:pt x="48852" y="19029"/>
                    </a:lnTo>
                    <a:lnTo>
                      <a:pt x="49029" y="18694"/>
                    </a:lnTo>
                    <a:lnTo>
                      <a:pt x="49167" y="18359"/>
                    </a:lnTo>
                    <a:lnTo>
                      <a:pt x="49285" y="18004"/>
                    </a:lnTo>
                    <a:lnTo>
                      <a:pt x="49344" y="17748"/>
                    </a:lnTo>
                    <a:lnTo>
                      <a:pt x="49384" y="17492"/>
                    </a:lnTo>
                    <a:lnTo>
                      <a:pt x="49404" y="17236"/>
                    </a:lnTo>
                    <a:lnTo>
                      <a:pt x="49404" y="16980"/>
                    </a:lnTo>
                    <a:lnTo>
                      <a:pt x="49404" y="16704"/>
                    </a:lnTo>
                    <a:lnTo>
                      <a:pt x="49384" y="16448"/>
                    </a:lnTo>
                    <a:lnTo>
                      <a:pt x="49344" y="16192"/>
                    </a:lnTo>
                    <a:lnTo>
                      <a:pt x="49285" y="15936"/>
                    </a:lnTo>
                    <a:lnTo>
                      <a:pt x="49226" y="15680"/>
                    </a:lnTo>
                    <a:lnTo>
                      <a:pt x="49147" y="15404"/>
                    </a:lnTo>
                    <a:lnTo>
                      <a:pt x="49049" y="15148"/>
                    </a:lnTo>
                    <a:lnTo>
                      <a:pt x="48931" y="14892"/>
                    </a:lnTo>
                    <a:lnTo>
                      <a:pt x="48714" y="14439"/>
                    </a:lnTo>
                    <a:lnTo>
                      <a:pt x="48458" y="13986"/>
                    </a:lnTo>
                    <a:lnTo>
                      <a:pt x="48163" y="13533"/>
                    </a:lnTo>
                    <a:lnTo>
                      <a:pt x="47828" y="13100"/>
                    </a:lnTo>
                    <a:lnTo>
                      <a:pt x="47512" y="12706"/>
                    </a:lnTo>
                    <a:lnTo>
                      <a:pt x="47178" y="12312"/>
                    </a:lnTo>
                    <a:lnTo>
                      <a:pt x="46803" y="11918"/>
                    </a:lnTo>
                    <a:lnTo>
                      <a:pt x="46409" y="11524"/>
                    </a:lnTo>
                    <a:lnTo>
                      <a:pt x="45976" y="11149"/>
                    </a:lnTo>
                    <a:lnTo>
                      <a:pt x="45543" y="10755"/>
                    </a:lnTo>
                    <a:lnTo>
                      <a:pt x="45070" y="10381"/>
                    </a:lnTo>
                    <a:lnTo>
                      <a:pt x="44577" y="9987"/>
                    </a:lnTo>
                    <a:lnTo>
                      <a:pt x="43809" y="9416"/>
                    </a:lnTo>
                    <a:lnTo>
                      <a:pt x="42982" y="8864"/>
                    </a:lnTo>
                    <a:lnTo>
                      <a:pt x="42115" y="8293"/>
                    </a:lnTo>
                    <a:lnTo>
                      <a:pt x="41189" y="7761"/>
                    </a:lnTo>
                    <a:lnTo>
                      <a:pt x="40224" y="7210"/>
                    </a:lnTo>
                    <a:lnTo>
                      <a:pt x="39220" y="6678"/>
                    </a:lnTo>
                    <a:lnTo>
                      <a:pt x="38176" y="6166"/>
                    </a:lnTo>
                    <a:lnTo>
                      <a:pt x="37092" y="5654"/>
                    </a:lnTo>
                    <a:lnTo>
                      <a:pt x="35969" y="5161"/>
                    </a:lnTo>
                    <a:lnTo>
                      <a:pt x="34807" y="4669"/>
                    </a:lnTo>
                    <a:lnTo>
                      <a:pt x="33625" y="4196"/>
                    </a:lnTo>
                    <a:lnTo>
                      <a:pt x="32404" y="3763"/>
                    </a:lnTo>
                    <a:lnTo>
                      <a:pt x="31143" y="3329"/>
                    </a:lnTo>
                    <a:lnTo>
                      <a:pt x="29863" y="2916"/>
                    </a:lnTo>
                    <a:lnTo>
                      <a:pt x="28543" y="2502"/>
                    </a:lnTo>
                    <a:lnTo>
                      <a:pt x="27204" y="2147"/>
                    </a:lnTo>
                    <a:lnTo>
                      <a:pt x="26199" y="1872"/>
                    </a:lnTo>
                    <a:lnTo>
                      <a:pt x="25194" y="1635"/>
                    </a:lnTo>
                    <a:lnTo>
                      <a:pt x="24209" y="1399"/>
                    </a:lnTo>
                    <a:lnTo>
                      <a:pt x="23225" y="1202"/>
                    </a:lnTo>
                    <a:lnTo>
                      <a:pt x="22240" y="1005"/>
                    </a:lnTo>
                    <a:lnTo>
                      <a:pt x="21294" y="828"/>
                    </a:lnTo>
                    <a:lnTo>
                      <a:pt x="20329" y="670"/>
                    </a:lnTo>
                    <a:lnTo>
                      <a:pt x="19383" y="532"/>
                    </a:lnTo>
                    <a:lnTo>
                      <a:pt x="18458" y="414"/>
                    </a:lnTo>
                    <a:lnTo>
                      <a:pt x="17551" y="296"/>
                    </a:lnTo>
                    <a:lnTo>
                      <a:pt x="16645" y="217"/>
                    </a:lnTo>
                    <a:lnTo>
                      <a:pt x="15759" y="138"/>
                    </a:lnTo>
                    <a:lnTo>
                      <a:pt x="14873" y="79"/>
                    </a:lnTo>
                    <a:lnTo>
                      <a:pt x="14026" y="40"/>
                    </a:lnTo>
                    <a:lnTo>
                      <a:pt x="13178" y="20"/>
                    </a:lnTo>
                    <a:lnTo>
                      <a:pt x="123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1"/>
              <p:cNvSpPr/>
              <p:nvPr/>
            </p:nvSpPr>
            <p:spPr>
              <a:xfrm>
                <a:off x="2675350" y="238125"/>
                <a:ext cx="763825" cy="1128725"/>
              </a:xfrm>
              <a:custGeom>
                <a:avLst/>
                <a:gdLst/>
                <a:ahLst/>
                <a:cxnLst/>
                <a:rect l="l" t="t" r="r" b="b"/>
                <a:pathLst>
                  <a:path w="30553" h="45149" extrusionOk="0">
                    <a:moveTo>
                      <a:pt x="4728" y="1202"/>
                    </a:moveTo>
                    <a:lnTo>
                      <a:pt x="5122" y="1221"/>
                    </a:lnTo>
                    <a:lnTo>
                      <a:pt x="5556" y="1280"/>
                    </a:lnTo>
                    <a:lnTo>
                      <a:pt x="5989" y="1379"/>
                    </a:lnTo>
                    <a:lnTo>
                      <a:pt x="6442" y="1497"/>
                    </a:lnTo>
                    <a:lnTo>
                      <a:pt x="6876" y="1655"/>
                    </a:lnTo>
                    <a:lnTo>
                      <a:pt x="7289" y="1812"/>
                    </a:lnTo>
                    <a:lnTo>
                      <a:pt x="7742" y="2029"/>
                    </a:lnTo>
                    <a:lnTo>
                      <a:pt x="8195" y="2246"/>
                    </a:lnTo>
                    <a:lnTo>
                      <a:pt x="8648" y="2521"/>
                    </a:lnTo>
                    <a:lnTo>
                      <a:pt x="9121" y="2797"/>
                    </a:lnTo>
                    <a:lnTo>
                      <a:pt x="9614" y="3112"/>
                    </a:lnTo>
                    <a:lnTo>
                      <a:pt x="10106" y="3447"/>
                    </a:lnTo>
                    <a:lnTo>
                      <a:pt x="10855" y="4018"/>
                    </a:lnTo>
                    <a:lnTo>
                      <a:pt x="11623" y="4629"/>
                    </a:lnTo>
                    <a:lnTo>
                      <a:pt x="12391" y="5299"/>
                    </a:lnTo>
                    <a:lnTo>
                      <a:pt x="13179" y="6028"/>
                    </a:lnTo>
                    <a:lnTo>
                      <a:pt x="13967" y="6816"/>
                    </a:lnTo>
                    <a:lnTo>
                      <a:pt x="14755" y="7643"/>
                    </a:lnTo>
                    <a:lnTo>
                      <a:pt x="15562" y="8529"/>
                    </a:lnTo>
                    <a:lnTo>
                      <a:pt x="16350" y="9455"/>
                    </a:lnTo>
                    <a:lnTo>
                      <a:pt x="17158" y="10420"/>
                    </a:lnTo>
                    <a:lnTo>
                      <a:pt x="17946" y="11445"/>
                    </a:lnTo>
                    <a:lnTo>
                      <a:pt x="18754" y="12489"/>
                    </a:lnTo>
                    <a:lnTo>
                      <a:pt x="19522" y="13592"/>
                    </a:lnTo>
                    <a:lnTo>
                      <a:pt x="20310" y="14734"/>
                    </a:lnTo>
                    <a:lnTo>
                      <a:pt x="21078" y="15916"/>
                    </a:lnTo>
                    <a:lnTo>
                      <a:pt x="21826" y="17118"/>
                    </a:lnTo>
                    <a:lnTo>
                      <a:pt x="22555" y="18378"/>
                    </a:lnTo>
                    <a:lnTo>
                      <a:pt x="23363" y="19797"/>
                    </a:lnTo>
                    <a:lnTo>
                      <a:pt x="24111" y="21215"/>
                    </a:lnTo>
                    <a:lnTo>
                      <a:pt x="24821" y="22633"/>
                    </a:lnTo>
                    <a:lnTo>
                      <a:pt x="25471" y="24012"/>
                    </a:lnTo>
                    <a:lnTo>
                      <a:pt x="26081" y="25391"/>
                    </a:lnTo>
                    <a:lnTo>
                      <a:pt x="26633" y="26750"/>
                    </a:lnTo>
                    <a:lnTo>
                      <a:pt x="27145" y="28090"/>
                    </a:lnTo>
                    <a:lnTo>
                      <a:pt x="27598" y="29409"/>
                    </a:lnTo>
                    <a:lnTo>
                      <a:pt x="28012" y="30670"/>
                    </a:lnTo>
                    <a:lnTo>
                      <a:pt x="28366" y="31911"/>
                    </a:lnTo>
                    <a:lnTo>
                      <a:pt x="28662" y="33113"/>
                    </a:lnTo>
                    <a:lnTo>
                      <a:pt x="28898" y="34275"/>
                    </a:lnTo>
                    <a:lnTo>
                      <a:pt x="29095" y="35378"/>
                    </a:lnTo>
                    <a:lnTo>
                      <a:pt x="29174" y="35930"/>
                    </a:lnTo>
                    <a:lnTo>
                      <a:pt x="29233" y="36442"/>
                    </a:lnTo>
                    <a:lnTo>
                      <a:pt x="29272" y="36954"/>
                    </a:lnTo>
                    <a:lnTo>
                      <a:pt x="29312" y="37446"/>
                    </a:lnTo>
                    <a:lnTo>
                      <a:pt x="29331" y="37939"/>
                    </a:lnTo>
                    <a:lnTo>
                      <a:pt x="29331" y="38392"/>
                    </a:lnTo>
                    <a:lnTo>
                      <a:pt x="29331" y="38884"/>
                    </a:lnTo>
                    <a:lnTo>
                      <a:pt x="29312" y="39357"/>
                    </a:lnTo>
                    <a:lnTo>
                      <a:pt x="29272" y="39810"/>
                    </a:lnTo>
                    <a:lnTo>
                      <a:pt x="29213" y="40244"/>
                    </a:lnTo>
                    <a:lnTo>
                      <a:pt x="29134" y="40657"/>
                    </a:lnTo>
                    <a:lnTo>
                      <a:pt x="29056" y="41031"/>
                    </a:lnTo>
                    <a:lnTo>
                      <a:pt x="28938" y="41406"/>
                    </a:lnTo>
                    <a:lnTo>
                      <a:pt x="28819" y="41741"/>
                    </a:lnTo>
                    <a:lnTo>
                      <a:pt x="28701" y="42056"/>
                    </a:lnTo>
                    <a:lnTo>
                      <a:pt x="28544" y="42332"/>
                    </a:lnTo>
                    <a:lnTo>
                      <a:pt x="28386" y="42607"/>
                    </a:lnTo>
                    <a:lnTo>
                      <a:pt x="28209" y="42844"/>
                    </a:lnTo>
                    <a:lnTo>
                      <a:pt x="28031" y="43060"/>
                    </a:lnTo>
                    <a:lnTo>
                      <a:pt x="27834" y="43238"/>
                    </a:lnTo>
                    <a:lnTo>
                      <a:pt x="27618" y="43415"/>
                    </a:lnTo>
                    <a:lnTo>
                      <a:pt x="27381" y="43553"/>
                    </a:lnTo>
                    <a:lnTo>
                      <a:pt x="27224" y="43651"/>
                    </a:lnTo>
                    <a:lnTo>
                      <a:pt x="27046" y="43730"/>
                    </a:lnTo>
                    <a:lnTo>
                      <a:pt x="26849" y="43789"/>
                    </a:lnTo>
                    <a:lnTo>
                      <a:pt x="26653" y="43848"/>
                    </a:lnTo>
                    <a:lnTo>
                      <a:pt x="26456" y="43888"/>
                    </a:lnTo>
                    <a:lnTo>
                      <a:pt x="26259" y="43927"/>
                    </a:lnTo>
                    <a:lnTo>
                      <a:pt x="26042" y="43947"/>
                    </a:lnTo>
                    <a:lnTo>
                      <a:pt x="25825" y="43947"/>
                    </a:lnTo>
                    <a:lnTo>
                      <a:pt x="25412" y="43927"/>
                    </a:lnTo>
                    <a:lnTo>
                      <a:pt x="24998" y="43888"/>
                    </a:lnTo>
                    <a:lnTo>
                      <a:pt x="24565" y="43789"/>
                    </a:lnTo>
                    <a:lnTo>
                      <a:pt x="24092" y="43651"/>
                    </a:lnTo>
                    <a:lnTo>
                      <a:pt x="23678" y="43513"/>
                    </a:lnTo>
                    <a:lnTo>
                      <a:pt x="23245" y="43336"/>
                    </a:lnTo>
                    <a:lnTo>
                      <a:pt x="22811" y="43139"/>
                    </a:lnTo>
                    <a:lnTo>
                      <a:pt x="22358" y="42903"/>
                    </a:lnTo>
                    <a:lnTo>
                      <a:pt x="21886" y="42647"/>
                    </a:lnTo>
                    <a:lnTo>
                      <a:pt x="21413" y="42351"/>
                    </a:lnTo>
                    <a:lnTo>
                      <a:pt x="20940" y="42036"/>
                    </a:lnTo>
                    <a:lnTo>
                      <a:pt x="20448" y="41701"/>
                    </a:lnTo>
                    <a:lnTo>
                      <a:pt x="19699" y="41150"/>
                    </a:lnTo>
                    <a:lnTo>
                      <a:pt x="18931" y="40519"/>
                    </a:lnTo>
                    <a:lnTo>
                      <a:pt x="18163" y="39850"/>
                    </a:lnTo>
                    <a:lnTo>
                      <a:pt x="17375" y="39121"/>
                    </a:lnTo>
                    <a:lnTo>
                      <a:pt x="16587" y="38352"/>
                    </a:lnTo>
                    <a:lnTo>
                      <a:pt x="15799" y="37505"/>
                    </a:lnTo>
                    <a:lnTo>
                      <a:pt x="14991" y="36639"/>
                    </a:lnTo>
                    <a:lnTo>
                      <a:pt x="14184" y="35713"/>
                    </a:lnTo>
                    <a:lnTo>
                      <a:pt x="13396" y="34728"/>
                    </a:lnTo>
                    <a:lnTo>
                      <a:pt x="12588" y="33723"/>
                    </a:lnTo>
                    <a:lnTo>
                      <a:pt x="11800" y="32660"/>
                    </a:lnTo>
                    <a:lnTo>
                      <a:pt x="11012" y="31557"/>
                    </a:lnTo>
                    <a:lnTo>
                      <a:pt x="10244" y="30414"/>
                    </a:lnTo>
                    <a:lnTo>
                      <a:pt x="9476" y="29252"/>
                    </a:lnTo>
                    <a:lnTo>
                      <a:pt x="8727" y="28031"/>
                    </a:lnTo>
                    <a:lnTo>
                      <a:pt x="7998" y="26790"/>
                    </a:lnTo>
                    <a:lnTo>
                      <a:pt x="7191" y="25352"/>
                    </a:lnTo>
                    <a:lnTo>
                      <a:pt x="6442" y="23933"/>
                    </a:lnTo>
                    <a:lnTo>
                      <a:pt x="5733" y="22535"/>
                    </a:lnTo>
                    <a:lnTo>
                      <a:pt x="5083" y="21136"/>
                    </a:lnTo>
                    <a:lnTo>
                      <a:pt x="4472" y="19757"/>
                    </a:lnTo>
                    <a:lnTo>
                      <a:pt x="3901" y="18398"/>
                    </a:lnTo>
                    <a:lnTo>
                      <a:pt x="3409" y="17059"/>
                    </a:lnTo>
                    <a:lnTo>
                      <a:pt x="2956" y="15759"/>
                    </a:lnTo>
                    <a:lnTo>
                      <a:pt x="2542" y="14478"/>
                    </a:lnTo>
                    <a:lnTo>
                      <a:pt x="2187" y="13237"/>
                    </a:lnTo>
                    <a:lnTo>
                      <a:pt x="1892" y="12036"/>
                    </a:lnTo>
                    <a:lnTo>
                      <a:pt x="1655" y="10873"/>
                    </a:lnTo>
                    <a:lnTo>
                      <a:pt x="1458" y="9770"/>
                    </a:lnTo>
                    <a:lnTo>
                      <a:pt x="1380" y="9238"/>
                    </a:lnTo>
                    <a:lnTo>
                      <a:pt x="1321" y="8707"/>
                    </a:lnTo>
                    <a:lnTo>
                      <a:pt x="1262" y="8194"/>
                    </a:lnTo>
                    <a:lnTo>
                      <a:pt x="1242" y="7702"/>
                    </a:lnTo>
                    <a:lnTo>
                      <a:pt x="1222" y="7229"/>
                    </a:lnTo>
                    <a:lnTo>
                      <a:pt x="1202" y="6757"/>
                    </a:lnTo>
                    <a:lnTo>
                      <a:pt x="1222" y="6264"/>
                    </a:lnTo>
                    <a:lnTo>
                      <a:pt x="1242" y="5791"/>
                    </a:lnTo>
                    <a:lnTo>
                      <a:pt x="1281" y="5338"/>
                    </a:lnTo>
                    <a:lnTo>
                      <a:pt x="1340" y="4905"/>
                    </a:lnTo>
                    <a:lnTo>
                      <a:pt x="1419" y="4511"/>
                    </a:lnTo>
                    <a:lnTo>
                      <a:pt x="1498" y="4117"/>
                    </a:lnTo>
                    <a:lnTo>
                      <a:pt x="1596" y="3762"/>
                    </a:lnTo>
                    <a:lnTo>
                      <a:pt x="1715" y="3427"/>
                    </a:lnTo>
                    <a:lnTo>
                      <a:pt x="1852" y="3112"/>
                    </a:lnTo>
                    <a:lnTo>
                      <a:pt x="2010" y="2817"/>
                    </a:lnTo>
                    <a:lnTo>
                      <a:pt x="2168" y="2561"/>
                    </a:lnTo>
                    <a:lnTo>
                      <a:pt x="2345" y="2324"/>
                    </a:lnTo>
                    <a:lnTo>
                      <a:pt x="2522" y="2108"/>
                    </a:lnTo>
                    <a:lnTo>
                      <a:pt x="2719" y="1911"/>
                    </a:lnTo>
                    <a:lnTo>
                      <a:pt x="2936" y="1733"/>
                    </a:lnTo>
                    <a:lnTo>
                      <a:pt x="3153" y="1596"/>
                    </a:lnTo>
                    <a:lnTo>
                      <a:pt x="3330" y="1497"/>
                    </a:lnTo>
                    <a:lnTo>
                      <a:pt x="3507" y="1418"/>
                    </a:lnTo>
                    <a:lnTo>
                      <a:pt x="3704" y="1359"/>
                    </a:lnTo>
                    <a:lnTo>
                      <a:pt x="3881" y="1300"/>
                    </a:lnTo>
                    <a:lnTo>
                      <a:pt x="4098" y="1261"/>
                    </a:lnTo>
                    <a:lnTo>
                      <a:pt x="4295" y="1221"/>
                    </a:lnTo>
                    <a:lnTo>
                      <a:pt x="4512" y="1202"/>
                    </a:lnTo>
                    <a:close/>
                    <a:moveTo>
                      <a:pt x="4453" y="0"/>
                    </a:moveTo>
                    <a:lnTo>
                      <a:pt x="4157" y="39"/>
                    </a:lnTo>
                    <a:lnTo>
                      <a:pt x="3881" y="79"/>
                    </a:lnTo>
                    <a:lnTo>
                      <a:pt x="3606" y="138"/>
                    </a:lnTo>
                    <a:lnTo>
                      <a:pt x="3330" y="217"/>
                    </a:lnTo>
                    <a:lnTo>
                      <a:pt x="3054" y="315"/>
                    </a:lnTo>
                    <a:lnTo>
                      <a:pt x="2798" y="414"/>
                    </a:lnTo>
                    <a:lnTo>
                      <a:pt x="2562" y="552"/>
                    </a:lnTo>
                    <a:lnTo>
                      <a:pt x="2227" y="768"/>
                    </a:lnTo>
                    <a:lnTo>
                      <a:pt x="1931" y="1005"/>
                    </a:lnTo>
                    <a:lnTo>
                      <a:pt x="1655" y="1280"/>
                    </a:lnTo>
                    <a:lnTo>
                      <a:pt x="1399" y="1576"/>
                    </a:lnTo>
                    <a:lnTo>
                      <a:pt x="1222" y="1812"/>
                    </a:lnTo>
                    <a:lnTo>
                      <a:pt x="1045" y="2068"/>
                    </a:lnTo>
                    <a:lnTo>
                      <a:pt x="907" y="2324"/>
                    </a:lnTo>
                    <a:lnTo>
                      <a:pt x="769" y="2600"/>
                    </a:lnTo>
                    <a:lnTo>
                      <a:pt x="631" y="2896"/>
                    </a:lnTo>
                    <a:lnTo>
                      <a:pt x="533" y="3191"/>
                    </a:lnTo>
                    <a:lnTo>
                      <a:pt x="414" y="3506"/>
                    </a:lnTo>
                    <a:lnTo>
                      <a:pt x="336" y="3821"/>
                    </a:lnTo>
                    <a:lnTo>
                      <a:pt x="257" y="4156"/>
                    </a:lnTo>
                    <a:lnTo>
                      <a:pt x="178" y="4491"/>
                    </a:lnTo>
                    <a:lnTo>
                      <a:pt x="139" y="4846"/>
                    </a:lnTo>
                    <a:lnTo>
                      <a:pt x="80" y="5220"/>
                    </a:lnTo>
                    <a:lnTo>
                      <a:pt x="21" y="5969"/>
                    </a:lnTo>
                    <a:lnTo>
                      <a:pt x="1" y="6757"/>
                    </a:lnTo>
                    <a:lnTo>
                      <a:pt x="21" y="7249"/>
                    </a:lnTo>
                    <a:lnTo>
                      <a:pt x="40" y="7781"/>
                    </a:lnTo>
                    <a:lnTo>
                      <a:pt x="80" y="8293"/>
                    </a:lnTo>
                    <a:lnTo>
                      <a:pt x="119" y="8845"/>
                    </a:lnTo>
                    <a:lnTo>
                      <a:pt x="178" y="9396"/>
                    </a:lnTo>
                    <a:lnTo>
                      <a:pt x="257" y="9948"/>
                    </a:lnTo>
                    <a:lnTo>
                      <a:pt x="454" y="11110"/>
                    </a:lnTo>
                    <a:lnTo>
                      <a:pt x="651" y="11996"/>
                    </a:lnTo>
                    <a:lnTo>
                      <a:pt x="868" y="12922"/>
                    </a:lnTo>
                    <a:lnTo>
                      <a:pt x="1104" y="13868"/>
                    </a:lnTo>
                    <a:lnTo>
                      <a:pt x="1380" y="14833"/>
                    </a:lnTo>
                    <a:lnTo>
                      <a:pt x="1695" y="15798"/>
                    </a:lnTo>
                    <a:lnTo>
                      <a:pt x="2030" y="16803"/>
                    </a:lnTo>
                    <a:lnTo>
                      <a:pt x="2404" y="17807"/>
                    </a:lnTo>
                    <a:lnTo>
                      <a:pt x="2798" y="18832"/>
                    </a:lnTo>
                    <a:lnTo>
                      <a:pt x="3212" y="19876"/>
                    </a:lnTo>
                    <a:lnTo>
                      <a:pt x="3665" y="20920"/>
                    </a:lnTo>
                    <a:lnTo>
                      <a:pt x="4137" y="21983"/>
                    </a:lnTo>
                    <a:lnTo>
                      <a:pt x="4650" y="23067"/>
                    </a:lnTo>
                    <a:lnTo>
                      <a:pt x="5181" y="24130"/>
                    </a:lnTo>
                    <a:lnTo>
                      <a:pt x="5733" y="25214"/>
                    </a:lnTo>
                    <a:lnTo>
                      <a:pt x="6324" y="26297"/>
                    </a:lnTo>
                    <a:lnTo>
                      <a:pt x="6954" y="27381"/>
                    </a:lnTo>
                    <a:lnTo>
                      <a:pt x="7526" y="28365"/>
                    </a:lnTo>
                    <a:lnTo>
                      <a:pt x="8097" y="29311"/>
                    </a:lnTo>
                    <a:lnTo>
                      <a:pt x="8688" y="30237"/>
                    </a:lnTo>
                    <a:lnTo>
                      <a:pt x="9279" y="31143"/>
                    </a:lnTo>
                    <a:lnTo>
                      <a:pt x="9870" y="32029"/>
                    </a:lnTo>
                    <a:lnTo>
                      <a:pt x="10480" y="32896"/>
                    </a:lnTo>
                    <a:lnTo>
                      <a:pt x="11091" y="33743"/>
                    </a:lnTo>
                    <a:lnTo>
                      <a:pt x="11721" y="34551"/>
                    </a:lnTo>
                    <a:lnTo>
                      <a:pt x="12332" y="35339"/>
                    </a:lnTo>
                    <a:lnTo>
                      <a:pt x="12962" y="36107"/>
                    </a:lnTo>
                    <a:lnTo>
                      <a:pt x="13573" y="36855"/>
                    </a:lnTo>
                    <a:lnTo>
                      <a:pt x="14203" y="37565"/>
                    </a:lnTo>
                    <a:lnTo>
                      <a:pt x="14834" y="38254"/>
                    </a:lnTo>
                    <a:lnTo>
                      <a:pt x="15464" y="38904"/>
                    </a:lnTo>
                    <a:lnTo>
                      <a:pt x="16075" y="39534"/>
                    </a:lnTo>
                    <a:lnTo>
                      <a:pt x="16705" y="40145"/>
                    </a:lnTo>
                    <a:lnTo>
                      <a:pt x="17316" y="40716"/>
                    </a:lnTo>
                    <a:lnTo>
                      <a:pt x="17926" y="41248"/>
                    </a:lnTo>
                    <a:lnTo>
                      <a:pt x="18537" y="41760"/>
                    </a:lnTo>
                    <a:lnTo>
                      <a:pt x="19147" y="42233"/>
                    </a:lnTo>
                    <a:lnTo>
                      <a:pt x="19738" y="42686"/>
                    </a:lnTo>
                    <a:lnTo>
                      <a:pt x="20349" y="43100"/>
                    </a:lnTo>
                    <a:lnTo>
                      <a:pt x="20920" y="43474"/>
                    </a:lnTo>
                    <a:lnTo>
                      <a:pt x="21511" y="43809"/>
                    </a:lnTo>
                    <a:lnTo>
                      <a:pt x="22083" y="44104"/>
                    </a:lnTo>
                    <a:lnTo>
                      <a:pt x="22634" y="44380"/>
                    </a:lnTo>
                    <a:lnTo>
                      <a:pt x="23186" y="44617"/>
                    </a:lnTo>
                    <a:lnTo>
                      <a:pt x="23737" y="44794"/>
                    </a:lnTo>
                    <a:lnTo>
                      <a:pt x="24269" y="44951"/>
                    </a:lnTo>
                    <a:lnTo>
                      <a:pt x="24801" y="45070"/>
                    </a:lnTo>
                    <a:lnTo>
                      <a:pt x="25313" y="45129"/>
                    </a:lnTo>
                    <a:lnTo>
                      <a:pt x="25825" y="45148"/>
                    </a:lnTo>
                    <a:lnTo>
                      <a:pt x="26101" y="45148"/>
                    </a:lnTo>
                    <a:lnTo>
                      <a:pt x="26396" y="45129"/>
                    </a:lnTo>
                    <a:lnTo>
                      <a:pt x="26672" y="45089"/>
                    </a:lnTo>
                    <a:lnTo>
                      <a:pt x="26948" y="45030"/>
                    </a:lnTo>
                    <a:lnTo>
                      <a:pt x="27224" y="44951"/>
                    </a:lnTo>
                    <a:lnTo>
                      <a:pt x="27480" y="44853"/>
                    </a:lnTo>
                    <a:lnTo>
                      <a:pt x="27736" y="44735"/>
                    </a:lnTo>
                    <a:lnTo>
                      <a:pt x="27992" y="44597"/>
                    </a:lnTo>
                    <a:lnTo>
                      <a:pt x="28327" y="44400"/>
                    </a:lnTo>
                    <a:lnTo>
                      <a:pt x="28622" y="44144"/>
                    </a:lnTo>
                    <a:lnTo>
                      <a:pt x="28898" y="43888"/>
                    </a:lnTo>
                    <a:lnTo>
                      <a:pt x="29154" y="43592"/>
                    </a:lnTo>
                    <a:lnTo>
                      <a:pt x="29331" y="43356"/>
                    </a:lnTo>
                    <a:lnTo>
                      <a:pt x="29489" y="43100"/>
                    </a:lnTo>
                    <a:lnTo>
                      <a:pt x="29647" y="42824"/>
                    </a:lnTo>
                    <a:lnTo>
                      <a:pt x="29785" y="42548"/>
                    </a:lnTo>
                    <a:lnTo>
                      <a:pt x="29903" y="42272"/>
                    </a:lnTo>
                    <a:lnTo>
                      <a:pt x="30021" y="41977"/>
                    </a:lnTo>
                    <a:lnTo>
                      <a:pt x="30119" y="41662"/>
                    </a:lnTo>
                    <a:lnTo>
                      <a:pt x="30218" y="41327"/>
                    </a:lnTo>
                    <a:lnTo>
                      <a:pt x="30297" y="41012"/>
                    </a:lnTo>
                    <a:lnTo>
                      <a:pt x="30356" y="40657"/>
                    </a:lnTo>
                    <a:lnTo>
                      <a:pt x="30415" y="40303"/>
                    </a:lnTo>
                    <a:lnTo>
                      <a:pt x="30474" y="39948"/>
                    </a:lnTo>
                    <a:lnTo>
                      <a:pt x="30533" y="39200"/>
                    </a:lnTo>
                    <a:lnTo>
                      <a:pt x="30553" y="38392"/>
                    </a:lnTo>
                    <a:lnTo>
                      <a:pt x="30533" y="37899"/>
                    </a:lnTo>
                    <a:lnTo>
                      <a:pt x="30513" y="37387"/>
                    </a:lnTo>
                    <a:lnTo>
                      <a:pt x="30474" y="36855"/>
                    </a:lnTo>
                    <a:lnTo>
                      <a:pt x="30435" y="36324"/>
                    </a:lnTo>
                    <a:lnTo>
                      <a:pt x="30356" y="35772"/>
                    </a:lnTo>
                    <a:lnTo>
                      <a:pt x="30277" y="35201"/>
                    </a:lnTo>
                    <a:lnTo>
                      <a:pt x="30080" y="34039"/>
                    </a:lnTo>
                    <a:lnTo>
                      <a:pt x="29903" y="33152"/>
                    </a:lnTo>
                    <a:lnTo>
                      <a:pt x="29686" y="32226"/>
                    </a:lnTo>
                    <a:lnTo>
                      <a:pt x="29430" y="31281"/>
                    </a:lnTo>
                    <a:lnTo>
                      <a:pt x="29154" y="30335"/>
                    </a:lnTo>
                    <a:lnTo>
                      <a:pt x="28859" y="29350"/>
                    </a:lnTo>
                    <a:lnTo>
                      <a:pt x="28524" y="28346"/>
                    </a:lnTo>
                    <a:lnTo>
                      <a:pt x="28150" y="27341"/>
                    </a:lnTo>
                    <a:lnTo>
                      <a:pt x="27756" y="26317"/>
                    </a:lnTo>
                    <a:lnTo>
                      <a:pt x="27342" y="25273"/>
                    </a:lnTo>
                    <a:lnTo>
                      <a:pt x="26889" y="24229"/>
                    </a:lnTo>
                    <a:lnTo>
                      <a:pt x="26416" y="23165"/>
                    </a:lnTo>
                    <a:lnTo>
                      <a:pt x="25904" y="22101"/>
                    </a:lnTo>
                    <a:lnTo>
                      <a:pt x="25372" y="21018"/>
                    </a:lnTo>
                    <a:lnTo>
                      <a:pt x="24801" y="19935"/>
                    </a:lnTo>
                    <a:lnTo>
                      <a:pt x="24230" y="18851"/>
                    </a:lnTo>
                    <a:lnTo>
                      <a:pt x="23599" y="17768"/>
                    </a:lnTo>
                    <a:lnTo>
                      <a:pt x="23028" y="16803"/>
                    </a:lnTo>
                    <a:lnTo>
                      <a:pt x="22457" y="15857"/>
                    </a:lnTo>
                    <a:lnTo>
                      <a:pt x="21866" y="14912"/>
                    </a:lnTo>
                    <a:lnTo>
                      <a:pt x="21275" y="14005"/>
                    </a:lnTo>
                    <a:lnTo>
                      <a:pt x="20664" y="13119"/>
                    </a:lnTo>
                    <a:lnTo>
                      <a:pt x="20073" y="12252"/>
                    </a:lnTo>
                    <a:lnTo>
                      <a:pt x="19443" y="11425"/>
                    </a:lnTo>
                    <a:lnTo>
                      <a:pt x="18832" y="10598"/>
                    </a:lnTo>
                    <a:lnTo>
                      <a:pt x="18222" y="9810"/>
                    </a:lnTo>
                    <a:lnTo>
                      <a:pt x="17591" y="9041"/>
                    </a:lnTo>
                    <a:lnTo>
                      <a:pt x="16961" y="8313"/>
                    </a:lnTo>
                    <a:lnTo>
                      <a:pt x="16350" y="7584"/>
                    </a:lnTo>
                    <a:lnTo>
                      <a:pt x="15720" y="6894"/>
                    </a:lnTo>
                    <a:lnTo>
                      <a:pt x="15090" y="6244"/>
                    </a:lnTo>
                    <a:lnTo>
                      <a:pt x="14479" y="5614"/>
                    </a:lnTo>
                    <a:lnTo>
                      <a:pt x="13849" y="5023"/>
                    </a:lnTo>
                    <a:lnTo>
                      <a:pt x="13238" y="4452"/>
                    </a:lnTo>
                    <a:lnTo>
                      <a:pt x="12627" y="3900"/>
                    </a:lnTo>
                    <a:lnTo>
                      <a:pt x="12017" y="3388"/>
                    </a:lnTo>
                    <a:lnTo>
                      <a:pt x="11406" y="2915"/>
                    </a:lnTo>
                    <a:lnTo>
                      <a:pt x="10795" y="2482"/>
                    </a:lnTo>
                    <a:lnTo>
                      <a:pt x="10205" y="2068"/>
                    </a:lnTo>
                    <a:lnTo>
                      <a:pt x="9633" y="1694"/>
                    </a:lnTo>
                    <a:lnTo>
                      <a:pt x="9042" y="1359"/>
                    </a:lnTo>
                    <a:lnTo>
                      <a:pt x="8471" y="1044"/>
                    </a:lnTo>
                    <a:lnTo>
                      <a:pt x="7920" y="768"/>
                    </a:lnTo>
                    <a:lnTo>
                      <a:pt x="7368" y="552"/>
                    </a:lnTo>
                    <a:lnTo>
                      <a:pt x="6816" y="355"/>
                    </a:lnTo>
                    <a:lnTo>
                      <a:pt x="6285" y="197"/>
                    </a:lnTo>
                    <a:lnTo>
                      <a:pt x="5753" y="98"/>
                    </a:lnTo>
                    <a:lnTo>
                      <a:pt x="5241" y="20"/>
                    </a:lnTo>
                    <a:lnTo>
                      <a:pt x="47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1"/>
              <p:cNvSpPr/>
              <p:nvPr/>
            </p:nvSpPr>
            <p:spPr>
              <a:xfrm>
                <a:off x="2492650" y="420825"/>
                <a:ext cx="1129225" cy="763325"/>
              </a:xfrm>
              <a:custGeom>
                <a:avLst/>
                <a:gdLst/>
                <a:ahLst/>
                <a:cxnLst/>
                <a:rect l="l" t="t" r="r" b="b"/>
                <a:pathLst>
                  <a:path w="45169" h="30533" extrusionOk="0">
                    <a:moveTo>
                      <a:pt x="38412" y="1202"/>
                    </a:moveTo>
                    <a:lnTo>
                      <a:pt x="38905" y="1221"/>
                    </a:lnTo>
                    <a:lnTo>
                      <a:pt x="39358" y="1241"/>
                    </a:lnTo>
                    <a:lnTo>
                      <a:pt x="39811" y="1280"/>
                    </a:lnTo>
                    <a:lnTo>
                      <a:pt x="40244" y="1340"/>
                    </a:lnTo>
                    <a:lnTo>
                      <a:pt x="40658" y="1399"/>
                    </a:lnTo>
                    <a:lnTo>
                      <a:pt x="41032" y="1497"/>
                    </a:lnTo>
                    <a:lnTo>
                      <a:pt x="41406" y="1596"/>
                    </a:lnTo>
                    <a:lnTo>
                      <a:pt x="41741" y="1714"/>
                    </a:lnTo>
                    <a:lnTo>
                      <a:pt x="42056" y="1852"/>
                    </a:lnTo>
                    <a:lnTo>
                      <a:pt x="42332" y="1990"/>
                    </a:lnTo>
                    <a:lnTo>
                      <a:pt x="42608" y="2167"/>
                    </a:lnTo>
                    <a:lnTo>
                      <a:pt x="42844" y="2324"/>
                    </a:lnTo>
                    <a:lnTo>
                      <a:pt x="43061" y="2521"/>
                    </a:lnTo>
                    <a:lnTo>
                      <a:pt x="43258" y="2718"/>
                    </a:lnTo>
                    <a:lnTo>
                      <a:pt x="43416" y="2935"/>
                    </a:lnTo>
                    <a:lnTo>
                      <a:pt x="43573" y="3152"/>
                    </a:lnTo>
                    <a:lnTo>
                      <a:pt x="43652" y="3329"/>
                    </a:lnTo>
                    <a:lnTo>
                      <a:pt x="43731" y="3506"/>
                    </a:lnTo>
                    <a:lnTo>
                      <a:pt x="43810" y="3684"/>
                    </a:lnTo>
                    <a:lnTo>
                      <a:pt x="43849" y="3881"/>
                    </a:lnTo>
                    <a:lnTo>
                      <a:pt x="43908" y="4078"/>
                    </a:lnTo>
                    <a:lnTo>
                      <a:pt x="43928" y="4294"/>
                    </a:lnTo>
                    <a:lnTo>
                      <a:pt x="43948" y="4511"/>
                    </a:lnTo>
                    <a:lnTo>
                      <a:pt x="43948" y="4728"/>
                    </a:lnTo>
                    <a:lnTo>
                      <a:pt x="43948" y="5122"/>
                    </a:lnTo>
                    <a:lnTo>
                      <a:pt x="43888" y="5535"/>
                    </a:lnTo>
                    <a:lnTo>
                      <a:pt x="43790" y="5988"/>
                    </a:lnTo>
                    <a:lnTo>
                      <a:pt x="43652" y="6441"/>
                    </a:lnTo>
                    <a:lnTo>
                      <a:pt x="43514" y="6855"/>
                    </a:lnTo>
                    <a:lnTo>
                      <a:pt x="43337" y="7288"/>
                    </a:lnTo>
                    <a:lnTo>
                      <a:pt x="43140" y="7741"/>
                    </a:lnTo>
                    <a:lnTo>
                      <a:pt x="42903" y="8195"/>
                    </a:lnTo>
                    <a:lnTo>
                      <a:pt x="42647" y="8648"/>
                    </a:lnTo>
                    <a:lnTo>
                      <a:pt x="42352" y="9120"/>
                    </a:lnTo>
                    <a:lnTo>
                      <a:pt x="42037" y="9613"/>
                    </a:lnTo>
                    <a:lnTo>
                      <a:pt x="41702" y="10105"/>
                    </a:lnTo>
                    <a:lnTo>
                      <a:pt x="41150" y="10854"/>
                    </a:lnTo>
                    <a:lnTo>
                      <a:pt x="40520" y="11602"/>
                    </a:lnTo>
                    <a:lnTo>
                      <a:pt x="39850" y="12390"/>
                    </a:lnTo>
                    <a:lnTo>
                      <a:pt x="39121" y="13158"/>
                    </a:lnTo>
                    <a:lnTo>
                      <a:pt x="38353" y="13966"/>
                    </a:lnTo>
                    <a:lnTo>
                      <a:pt x="37526" y="14754"/>
                    </a:lnTo>
                    <a:lnTo>
                      <a:pt x="36639" y="15562"/>
                    </a:lnTo>
                    <a:lnTo>
                      <a:pt x="35714" y="16350"/>
                    </a:lnTo>
                    <a:lnTo>
                      <a:pt x="34748" y="17157"/>
                    </a:lnTo>
                    <a:lnTo>
                      <a:pt x="33724" y="17945"/>
                    </a:lnTo>
                    <a:lnTo>
                      <a:pt x="32660" y="18733"/>
                    </a:lnTo>
                    <a:lnTo>
                      <a:pt x="31557" y="19521"/>
                    </a:lnTo>
                    <a:lnTo>
                      <a:pt x="30435" y="20309"/>
                    </a:lnTo>
                    <a:lnTo>
                      <a:pt x="29253" y="21057"/>
                    </a:lnTo>
                    <a:lnTo>
                      <a:pt x="28031" y="21826"/>
                    </a:lnTo>
                    <a:lnTo>
                      <a:pt x="26790" y="22555"/>
                    </a:lnTo>
                    <a:lnTo>
                      <a:pt x="25372" y="23362"/>
                    </a:lnTo>
                    <a:lnTo>
                      <a:pt x="23954" y="24111"/>
                    </a:lnTo>
                    <a:lnTo>
                      <a:pt x="22536" y="24820"/>
                    </a:lnTo>
                    <a:lnTo>
                      <a:pt x="21137" y="25470"/>
                    </a:lnTo>
                    <a:lnTo>
                      <a:pt x="19758" y="26081"/>
                    </a:lnTo>
                    <a:lnTo>
                      <a:pt x="18399" y="26632"/>
                    </a:lnTo>
                    <a:lnTo>
                      <a:pt x="17059" y="27144"/>
                    </a:lnTo>
                    <a:lnTo>
                      <a:pt x="15759" y="27597"/>
                    </a:lnTo>
                    <a:lnTo>
                      <a:pt x="14479" y="28011"/>
                    </a:lnTo>
                    <a:lnTo>
                      <a:pt x="13238" y="28346"/>
                    </a:lnTo>
                    <a:lnTo>
                      <a:pt x="12036" y="28661"/>
                    </a:lnTo>
                    <a:lnTo>
                      <a:pt x="10894" y="28897"/>
                    </a:lnTo>
                    <a:lnTo>
                      <a:pt x="9771" y="29094"/>
                    </a:lnTo>
                    <a:lnTo>
                      <a:pt x="9239" y="29173"/>
                    </a:lnTo>
                    <a:lnTo>
                      <a:pt x="8707" y="29232"/>
                    </a:lnTo>
                    <a:lnTo>
                      <a:pt x="8195" y="29272"/>
                    </a:lnTo>
                    <a:lnTo>
                      <a:pt x="7703" y="29311"/>
                    </a:lnTo>
                    <a:lnTo>
                      <a:pt x="7230" y="29331"/>
                    </a:lnTo>
                    <a:lnTo>
                      <a:pt x="6265" y="29331"/>
                    </a:lnTo>
                    <a:lnTo>
                      <a:pt x="5792" y="29311"/>
                    </a:lnTo>
                    <a:lnTo>
                      <a:pt x="5339" y="29272"/>
                    </a:lnTo>
                    <a:lnTo>
                      <a:pt x="4925" y="29213"/>
                    </a:lnTo>
                    <a:lnTo>
                      <a:pt x="4512" y="29134"/>
                    </a:lnTo>
                    <a:lnTo>
                      <a:pt x="4118" y="29035"/>
                    </a:lnTo>
                    <a:lnTo>
                      <a:pt x="3763" y="28937"/>
                    </a:lnTo>
                    <a:lnTo>
                      <a:pt x="3428" y="28819"/>
                    </a:lnTo>
                    <a:lnTo>
                      <a:pt x="3113" y="28681"/>
                    </a:lnTo>
                    <a:lnTo>
                      <a:pt x="2818" y="28543"/>
                    </a:lnTo>
                    <a:lnTo>
                      <a:pt x="2562" y="28385"/>
                    </a:lnTo>
                    <a:lnTo>
                      <a:pt x="2325" y="28208"/>
                    </a:lnTo>
                    <a:lnTo>
                      <a:pt x="2109" y="28031"/>
                    </a:lnTo>
                    <a:lnTo>
                      <a:pt x="1912" y="27814"/>
                    </a:lnTo>
                    <a:lnTo>
                      <a:pt x="1754" y="27617"/>
                    </a:lnTo>
                    <a:lnTo>
                      <a:pt x="1596" y="27381"/>
                    </a:lnTo>
                    <a:lnTo>
                      <a:pt x="1518" y="27203"/>
                    </a:lnTo>
                    <a:lnTo>
                      <a:pt x="1439" y="27026"/>
                    </a:lnTo>
                    <a:lnTo>
                      <a:pt x="1360" y="26849"/>
                    </a:lnTo>
                    <a:lnTo>
                      <a:pt x="1301" y="26652"/>
                    </a:lnTo>
                    <a:lnTo>
                      <a:pt x="1261" y="26455"/>
                    </a:lnTo>
                    <a:lnTo>
                      <a:pt x="1242" y="26258"/>
                    </a:lnTo>
                    <a:lnTo>
                      <a:pt x="1222" y="26041"/>
                    </a:lnTo>
                    <a:lnTo>
                      <a:pt x="1202" y="25805"/>
                    </a:lnTo>
                    <a:lnTo>
                      <a:pt x="1222" y="25411"/>
                    </a:lnTo>
                    <a:lnTo>
                      <a:pt x="1281" y="24997"/>
                    </a:lnTo>
                    <a:lnTo>
                      <a:pt x="1380" y="24564"/>
                    </a:lnTo>
                    <a:lnTo>
                      <a:pt x="1498" y="24091"/>
                    </a:lnTo>
                    <a:lnTo>
                      <a:pt x="1655" y="23677"/>
                    </a:lnTo>
                    <a:lnTo>
                      <a:pt x="1833" y="23244"/>
                    </a:lnTo>
                    <a:lnTo>
                      <a:pt x="2030" y="22811"/>
                    </a:lnTo>
                    <a:lnTo>
                      <a:pt x="2266" y="22358"/>
                    </a:lnTo>
                    <a:lnTo>
                      <a:pt x="2522" y="21885"/>
                    </a:lnTo>
                    <a:lnTo>
                      <a:pt x="2798" y="21412"/>
                    </a:lnTo>
                    <a:lnTo>
                      <a:pt x="3113" y="20939"/>
                    </a:lnTo>
                    <a:lnTo>
                      <a:pt x="3468" y="20447"/>
                    </a:lnTo>
                    <a:lnTo>
                      <a:pt x="4019" y="19698"/>
                    </a:lnTo>
                    <a:lnTo>
                      <a:pt x="4630" y="18930"/>
                    </a:lnTo>
                    <a:lnTo>
                      <a:pt x="5319" y="18162"/>
                    </a:lnTo>
                    <a:lnTo>
                      <a:pt x="6028" y="17374"/>
                    </a:lnTo>
                    <a:lnTo>
                      <a:pt x="6816" y="16586"/>
                    </a:lnTo>
                    <a:lnTo>
                      <a:pt x="7644" y="15778"/>
                    </a:lnTo>
                    <a:lnTo>
                      <a:pt x="8530" y="14990"/>
                    </a:lnTo>
                    <a:lnTo>
                      <a:pt x="9456" y="14183"/>
                    </a:lnTo>
                    <a:lnTo>
                      <a:pt x="10421" y="13395"/>
                    </a:lnTo>
                    <a:lnTo>
                      <a:pt x="11445" y="12587"/>
                    </a:lnTo>
                    <a:lnTo>
                      <a:pt x="12509" y="11799"/>
                    </a:lnTo>
                    <a:lnTo>
                      <a:pt x="13593" y="11011"/>
                    </a:lnTo>
                    <a:lnTo>
                      <a:pt x="14735" y="10243"/>
                    </a:lnTo>
                    <a:lnTo>
                      <a:pt x="15917" y="9475"/>
                    </a:lnTo>
                    <a:lnTo>
                      <a:pt x="17138" y="8726"/>
                    </a:lnTo>
                    <a:lnTo>
                      <a:pt x="18379" y="7978"/>
                    </a:lnTo>
                    <a:lnTo>
                      <a:pt x="19797" y="7190"/>
                    </a:lnTo>
                    <a:lnTo>
                      <a:pt x="21216" y="6422"/>
                    </a:lnTo>
                    <a:lnTo>
                      <a:pt x="22634" y="5732"/>
                    </a:lnTo>
                    <a:lnTo>
                      <a:pt x="24033" y="5063"/>
                    </a:lnTo>
                    <a:lnTo>
                      <a:pt x="25411" y="4452"/>
                    </a:lnTo>
                    <a:lnTo>
                      <a:pt x="26771" y="3900"/>
                    </a:lnTo>
                    <a:lnTo>
                      <a:pt x="28090" y="3388"/>
                    </a:lnTo>
                    <a:lnTo>
                      <a:pt x="29410" y="2935"/>
                    </a:lnTo>
                    <a:lnTo>
                      <a:pt x="30691" y="2541"/>
                    </a:lnTo>
                    <a:lnTo>
                      <a:pt x="31912" y="2187"/>
                    </a:lnTo>
                    <a:lnTo>
                      <a:pt x="33113" y="1891"/>
                    </a:lnTo>
                    <a:lnTo>
                      <a:pt x="34276" y="1635"/>
                    </a:lnTo>
                    <a:lnTo>
                      <a:pt x="35398" y="1458"/>
                    </a:lnTo>
                    <a:lnTo>
                      <a:pt x="35930" y="1379"/>
                    </a:lnTo>
                    <a:lnTo>
                      <a:pt x="36442" y="1320"/>
                    </a:lnTo>
                    <a:lnTo>
                      <a:pt x="36955" y="1261"/>
                    </a:lnTo>
                    <a:lnTo>
                      <a:pt x="37467" y="1221"/>
                    </a:lnTo>
                    <a:lnTo>
                      <a:pt x="37940" y="1202"/>
                    </a:lnTo>
                    <a:close/>
                    <a:moveTo>
                      <a:pt x="37900" y="0"/>
                    </a:moveTo>
                    <a:lnTo>
                      <a:pt x="37388" y="20"/>
                    </a:lnTo>
                    <a:lnTo>
                      <a:pt x="36856" y="59"/>
                    </a:lnTo>
                    <a:lnTo>
                      <a:pt x="36324" y="118"/>
                    </a:lnTo>
                    <a:lnTo>
                      <a:pt x="35773" y="177"/>
                    </a:lnTo>
                    <a:lnTo>
                      <a:pt x="35221" y="256"/>
                    </a:lnTo>
                    <a:lnTo>
                      <a:pt x="34059" y="453"/>
                    </a:lnTo>
                    <a:lnTo>
                      <a:pt x="33153" y="650"/>
                    </a:lnTo>
                    <a:lnTo>
                      <a:pt x="32227" y="867"/>
                    </a:lnTo>
                    <a:lnTo>
                      <a:pt x="31301" y="1103"/>
                    </a:lnTo>
                    <a:lnTo>
                      <a:pt x="30336" y="1379"/>
                    </a:lnTo>
                    <a:lnTo>
                      <a:pt x="29351" y="1694"/>
                    </a:lnTo>
                    <a:lnTo>
                      <a:pt x="28366" y="2029"/>
                    </a:lnTo>
                    <a:lnTo>
                      <a:pt x="27342" y="2384"/>
                    </a:lnTo>
                    <a:lnTo>
                      <a:pt x="26318" y="2778"/>
                    </a:lnTo>
                    <a:lnTo>
                      <a:pt x="25274" y="3211"/>
                    </a:lnTo>
                    <a:lnTo>
                      <a:pt x="24230" y="3664"/>
                    </a:lnTo>
                    <a:lnTo>
                      <a:pt x="23166" y="4137"/>
                    </a:lnTo>
                    <a:lnTo>
                      <a:pt x="22102" y="4649"/>
                    </a:lnTo>
                    <a:lnTo>
                      <a:pt x="21019" y="5181"/>
                    </a:lnTo>
                    <a:lnTo>
                      <a:pt x="19955" y="5732"/>
                    </a:lnTo>
                    <a:lnTo>
                      <a:pt x="18872" y="6323"/>
                    </a:lnTo>
                    <a:lnTo>
                      <a:pt x="17769" y="6934"/>
                    </a:lnTo>
                    <a:lnTo>
                      <a:pt x="16803" y="7505"/>
                    </a:lnTo>
                    <a:lnTo>
                      <a:pt x="15858" y="8096"/>
                    </a:lnTo>
                    <a:lnTo>
                      <a:pt x="14932" y="8687"/>
                    </a:lnTo>
                    <a:lnTo>
                      <a:pt x="14026" y="9278"/>
                    </a:lnTo>
                    <a:lnTo>
                      <a:pt x="13140" y="9869"/>
                    </a:lnTo>
                    <a:lnTo>
                      <a:pt x="12273" y="10480"/>
                    </a:lnTo>
                    <a:lnTo>
                      <a:pt x="11426" y="11090"/>
                    </a:lnTo>
                    <a:lnTo>
                      <a:pt x="10618" y="11701"/>
                    </a:lnTo>
                    <a:lnTo>
                      <a:pt x="9811" y="12331"/>
                    </a:lnTo>
                    <a:lnTo>
                      <a:pt x="9042" y="12962"/>
                    </a:lnTo>
                    <a:lnTo>
                      <a:pt x="8313" y="13572"/>
                    </a:lnTo>
                    <a:lnTo>
                      <a:pt x="7604" y="14202"/>
                    </a:lnTo>
                    <a:lnTo>
                      <a:pt x="6915" y="14833"/>
                    </a:lnTo>
                    <a:lnTo>
                      <a:pt x="6245" y="15443"/>
                    </a:lnTo>
                    <a:lnTo>
                      <a:pt x="5615" y="16074"/>
                    </a:lnTo>
                    <a:lnTo>
                      <a:pt x="5024" y="16704"/>
                    </a:lnTo>
                    <a:lnTo>
                      <a:pt x="4453" y="17315"/>
                    </a:lnTo>
                    <a:lnTo>
                      <a:pt x="3901" y="17925"/>
                    </a:lnTo>
                    <a:lnTo>
                      <a:pt x="3409" y="18536"/>
                    </a:lnTo>
                    <a:lnTo>
                      <a:pt x="2916" y="19147"/>
                    </a:lnTo>
                    <a:lnTo>
                      <a:pt x="2483" y="19738"/>
                    </a:lnTo>
                    <a:lnTo>
                      <a:pt x="2069" y="20329"/>
                    </a:lnTo>
                    <a:lnTo>
                      <a:pt x="1695" y="20920"/>
                    </a:lnTo>
                    <a:lnTo>
                      <a:pt x="1360" y="21491"/>
                    </a:lnTo>
                    <a:lnTo>
                      <a:pt x="1045" y="22062"/>
                    </a:lnTo>
                    <a:lnTo>
                      <a:pt x="789" y="22633"/>
                    </a:lnTo>
                    <a:lnTo>
                      <a:pt x="552" y="23185"/>
                    </a:lnTo>
                    <a:lnTo>
                      <a:pt x="355" y="23736"/>
                    </a:lnTo>
                    <a:lnTo>
                      <a:pt x="198" y="24268"/>
                    </a:lnTo>
                    <a:lnTo>
                      <a:pt x="99" y="24800"/>
                    </a:lnTo>
                    <a:lnTo>
                      <a:pt x="20" y="25312"/>
                    </a:lnTo>
                    <a:lnTo>
                      <a:pt x="1" y="25805"/>
                    </a:lnTo>
                    <a:lnTo>
                      <a:pt x="20" y="26100"/>
                    </a:lnTo>
                    <a:lnTo>
                      <a:pt x="40" y="26396"/>
                    </a:lnTo>
                    <a:lnTo>
                      <a:pt x="80" y="26671"/>
                    </a:lnTo>
                    <a:lnTo>
                      <a:pt x="139" y="26947"/>
                    </a:lnTo>
                    <a:lnTo>
                      <a:pt x="217" y="27223"/>
                    </a:lnTo>
                    <a:lnTo>
                      <a:pt x="316" y="27479"/>
                    </a:lnTo>
                    <a:lnTo>
                      <a:pt x="434" y="27735"/>
                    </a:lnTo>
                    <a:lnTo>
                      <a:pt x="552" y="27991"/>
                    </a:lnTo>
                    <a:lnTo>
                      <a:pt x="769" y="28306"/>
                    </a:lnTo>
                    <a:lnTo>
                      <a:pt x="1005" y="28622"/>
                    </a:lnTo>
                    <a:lnTo>
                      <a:pt x="1281" y="28897"/>
                    </a:lnTo>
                    <a:lnTo>
                      <a:pt x="1577" y="29153"/>
                    </a:lnTo>
                    <a:lnTo>
                      <a:pt x="1813" y="29331"/>
                    </a:lnTo>
                    <a:lnTo>
                      <a:pt x="2069" y="29488"/>
                    </a:lnTo>
                    <a:lnTo>
                      <a:pt x="2325" y="29646"/>
                    </a:lnTo>
                    <a:lnTo>
                      <a:pt x="2601" y="29784"/>
                    </a:lnTo>
                    <a:lnTo>
                      <a:pt x="2896" y="29902"/>
                    </a:lnTo>
                    <a:lnTo>
                      <a:pt x="3192" y="30020"/>
                    </a:lnTo>
                    <a:lnTo>
                      <a:pt x="3507" y="30119"/>
                    </a:lnTo>
                    <a:lnTo>
                      <a:pt x="3822" y="30217"/>
                    </a:lnTo>
                    <a:lnTo>
                      <a:pt x="4157" y="30296"/>
                    </a:lnTo>
                    <a:lnTo>
                      <a:pt x="4492" y="30355"/>
                    </a:lnTo>
                    <a:lnTo>
                      <a:pt x="4847" y="30414"/>
                    </a:lnTo>
                    <a:lnTo>
                      <a:pt x="5221" y="30454"/>
                    </a:lnTo>
                    <a:lnTo>
                      <a:pt x="5969" y="30513"/>
                    </a:lnTo>
                    <a:lnTo>
                      <a:pt x="6757" y="30532"/>
                    </a:lnTo>
                    <a:lnTo>
                      <a:pt x="7269" y="30532"/>
                    </a:lnTo>
                    <a:lnTo>
                      <a:pt x="7782" y="30513"/>
                    </a:lnTo>
                    <a:lnTo>
                      <a:pt x="8294" y="30473"/>
                    </a:lnTo>
                    <a:lnTo>
                      <a:pt x="8845" y="30434"/>
                    </a:lnTo>
                    <a:lnTo>
                      <a:pt x="9397" y="30355"/>
                    </a:lnTo>
                    <a:lnTo>
                      <a:pt x="9948" y="30276"/>
                    </a:lnTo>
                    <a:lnTo>
                      <a:pt x="11111" y="30079"/>
                    </a:lnTo>
                    <a:lnTo>
                      <a:pt x="12017" y="29902"/>
                    </a:lnTo>
                    <a:lnTo>
                      <a:pt x="12923" y="29685"/>
                    </a:lnTo>
                    <a:lnTo>
                      <a:pt x="13868" y="29429"/>
                    </a:lnTo>
                    <a:lnTo>
                      <a:pt x="14834" y="29153"/>
                    </a:lnTo>
                    <a:lnTo>
                      <a:pt x="15818" y="28858"/>
                    </a:lnTo>
                    <a:lnTo>
                      <a:pt x="16803" y="28523"/>
                    </a:lnTo>
                    <a:lnTo>
                      <a:pt x="17828" y="28149"/>
                    </a:lnTo>
                    <a:lnTo>
                      <a:pt x="18852" y="27755"/>
                    </a:lnTo>
                    <a:lnTo>
                      <a:pt x="19876" y="27341"/>
                    </a:lnTo>
                    <a:lnTo>
                      <a:pt x="20940" y="26888"/>
                    </a:lnTo>
                    <a:lnTo>
                      <a:pt x="22004" y="26396"/>
                    </a:lnTo>
                    <a:lnTo>
                      <a:pt x="23067" y="25903"/>
                    </a:lnTo>
                    <a:lnTo>
                      <a:pt x="24131" y="25371"/>
                    </a:lnTo>
                    <a:lnTo>
                      <a:pt x="25215" y="24800"/>
                    </a:lnTo>
                    <a:lnTo>
                      <a:pt x="26298" y="24209"/>
                    </a:lnTo>
                    <a:lnTo>
                      <a:pt x="27401" y="23599"/>
                    </a:lnTo>
                    <a:lnTo>
                      <a:pt x="28366" y="23027"/>
                    </a:lnTo>
                    <a:lnTo>
                      <a:pt x="29312" y="22456"/>
                    </a:lnTo>
                    <a:lnTo>
                      <a:pt x="30238" y="21865"/>
                    </a:lnTo>
                    <a:lnTo>
                      <a:pt x="31144" y="21274"/>
                    </a:lnTo>
                    <a:lnTo>
                      <a:pt x="32030" y="20664"/>
                    </a:lnTo>
                    <a:lnTo>
                      <a:pt x="32897" y="20053"/>
                    </a:lnTo>
                    <a:lnTo>
                      <a:pt x="33744" y="19442"/>
                    </a:lnTo>
                    <a:lnTo>
                      <a:pt x="34551" y="18832"/>
                    </a:lnTo>
                    <a:lnTo>
                      <a:pt x="35339" y="18201"/>
                    </a:lnTo>
                    <a:lnTo>
                      <a:pt x="36108" y="17591"/>
                    </a:lnTo>
                    <a:lnTo>
                      <a:pt x="36856" y="16960"/>
                    </a:lnTo>
                    <a:lnTo>
                      <a:pt x="37565" y="16330"/>
                    </a:lnTo>
                    <a:lnTo>
                      <a:pt x="38255" y="15719"/>
                    </a:lnTo>
                    <a:lnTo>
                      <a:pt x="38924" y="15089"/>
                    </a:lnTo>
                    <a:lnTo>
                      <a:pt x="39555" y="14459"/>
                    </a:lnTo>
                    <a:lnTo>
                      <a:pt x="40146" y="13848"/>
                    </a:lnTo>
                    <a:lnTo>
                      <a:pt x="40717" y="13218"/>
                    </a:lnTo>
                    <a:lnTo>
                      <a:pt x="41249" y="12607"/>
                    </a:lnTo>
                    <a:lnTo>
                      <a:pt x="41761" y="11996"/>
                    </a:lnTo>
                    <a:lnTo>
                      <a:pt x="42234" y="11405"/>
                    </a:lnTo>
                    <a:lnTo>
                      <a:pt x="42687" y="10795"/>
                    </a:lnTo>
                    <a:lnTo>
                      <a:pt x="43100" y="10204"/>
                    </a:lnTo>
                    <a:lnTo>
                      <a:pt x="43475" y="9613"/>
                    </a:lnTo>
                    <a:lnTo>
                      <a:pt x="43810" y="9042"/>
                    </a:lnTo>
                    <a:lnTo>
                      <a:pt x="44125" y="8470"/>
                    </a:lnTo>
                    <a:lnTo>
                      <a:pt x="44381" y="7899"/>
                    </a:lnTo>
                    <a:lnTo>
                      <a:pt x="44617" y="7348"/>
                    </a:lnTo>
                    <a:lnTo>
                      <a:pt x="44814" y="6816"/>
                    </a:lnTo>
                    <a:lnTo>
                      <a:pt x="44952" y="6284"/>
                    </a:lnTo>
                    <a:lnTo>
                      <a:pt x="45070" y="5752"/>
                    </a:lnTo>
                    <a:lnTo>
                      <a:pt x="45129" y="5240"/>
                    </a:lnTo>
                    <a:lnTo>
                      <a:pt x="45169" y="4728"/>
                    </a:lnTo>
                    <a:lnTo>
                      <a:pt x="45149" y="4432"/>
                    </a:lnTo>
                    <a:lnTo>
                      <a:pt x="45129" y="4156"/>
                    </a:lnTo>
                    <a:lnTo>
                      <a:pt x="45090" y="3861"/>
                    </a:lnTo>
                    <a:lnTo>
                      <a:pt x="45031" y="3585"/>
                    </a:lnTo>
                    <a:lnTo>
                      <a:pt x="44952" y="3329"/>
                    </a:lnTo>
                    <a:lnTo>
                      <a:pt x="44854" y="3053"/>
                    </a:lnTo>
                    <a:lnTo>
                      <a:pt x="44735" y="2797"/>
                    </a:lnTo>
                    <a:lnTo>
                      <a:pt x="44617" y="2561"/>
                    </a:lnTo>
                    <a:lnTo>
                      <a:pt x="44401" y="2226"/>
                    </a:lnTo>
                    <a:lnTo>
                      <a:pt x="44164" y="1930"/>
                    </a:lnTo>
                    <a:lnTo>
                      <a:pt x="43888" y="1635"/>
                    </a:lnTo>
                    <a:lnTo>
                      <a:pt x="43593" y="1379"/>
                    </a:lnTo>
                    <a:lnTo>
                      <a:pt x="43357" y="1202"/>
                    </a:lnTo>
                    <a:lnTo>
                      <a:pt x="43100" y="1044"/>
                    </a:lnTo>
                    <a:lnTo>
                      <a:pt x="42844" y="886"/>
                    </a:lnTo>
                    <a:lnTo>
                      <a:pt x="42569" y="749"/>
                    </a:lnTo>
                    <a:lnTo>
                      <a:pt x="42273" y="630"/>
                    </a:lnTo>
                    <a:lnTo>
                      <a:pt x="41978" y="512"/>
                    </a:lnTo>
                    <a:lnTo>
                      <a:pt x="41663" y="414"/>
                    </a:lnTo>
                    <a:lnTo>
                      <a:pt x="41347" y="335"/>
                    </a:lnTo>
                    <a:lnTo>
                      <a:pt x="41012" y="256"/>
                    </a:lnTo>
                    <a:lnTo>
                      <a:pt x="40658" y="177"/>
                    </a:lnTo>
                    <a:lnTo>
                      <a:pt x="40303" y="118"/>
                    </a:lnTo>
                    <a:lnTo>
                      <a:pt x="39949" y="79"/>
                    </a:lnTo>
                    <a:lnTo>
                      <a:pt x="39200" y="20"/>
                    </a:lnTo>
                    <a:lnTo>
                      <a:pt x="384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1"/>
              <p:cNvSpPr/>
              <p:nvPr/>
            </p:nvSpPr>
            <p:spPr>
              <a:xfrm>
                <a:off x="2752175" y="478425"/>
                <a:ext cx="638750" cy="638750"/>
              </a:xfrm>
              <a:custGeom>
                <a:avLst/>
                <a:gdLst/>
                <a:ahLst/>
                <a:cxnLst/>
                <a:rect l="l" t="t" r="r" b="b"/>
                <a:pathLst>
                  <a:path w="25550" h="25550" extrusionOk="0">
                    <a:moveTo>
                      <a:pt x="12411" y="1"/>
                    </a:moveTo>
                    <a:lnTo>
                      <a:pt x="11800" y="20"/>
                    </a:lnTo>
                    <a:lnTo>
                      <a:pt x="11189" y="99"/>
                    </a:lnTo>
                    <a:lnTo>
                      <a:pt x="10579" y="178"/>
                    </a:lnTo>
                    <a:lnTo>
                      <a:pt x="9968" y="296"/>
                    </a:lnTo>
                    <a:lnTo>
                      <a:pt x="9377" y="454"/>
                    </a:lnTo>
                    <a:lnTo>
                      <a:pt x="8786" y="631"/>
                    </a:lnTo>
                    <a:lnTo>
                      <a:pt x="8215" y="828"/>
                    </a:lnTo>
                    <a:lnTo>
                      <a:pt x="7644" y="1064"/>
                    </a:lnTo>
                    <a:lnTo>
                      <a:pt x="7092" y="1321"/>
                    </a:lnTo>
                    <a:lnTo>
                      <a:pt x="6541" y="1616"/>
                    </a:lnTo>
                    <a:lnTo>
                      <a:pt x="6028" y="1911"/>
                    </a:lnTo>
                    <a:lnTo>
                      <a:pt x="5497" y="2266"/>
                    </a:lnTo>
                    <a:lnTo>
                      <a:pt x="5004" y="2621"/>
                    </a:lnTo>
                    <a:lnTo>
                      <a:pt x="4531" y="3015"/>
                    </a:lnTo>
                    <a:lnTo>
                      <a:pt x="4059" y="3428"/>
                    </a:lnTo>
                    <a:lnTo>
                      <a:pt x="3606" y="3862"/>
                    </a:lnTo>
                    <a:lnTo>
                      <a:pt x="3192" y="4315"/>
                    </a:lnTo>
                    <a:lnTo>
                      <a:pt x="2778" y="4807"/>
                    </a:lnTo>
                    <a:lnTo>
                      <a:pt x="2404" y="5300"/>
                    </a:lnTo>
                    <a:lnTo>
                      <a:pt x="2049" y="5831"/>
                    </a:lnTo>
                    <a:lnTo>
                      <a:pt x="1695" y="6383"/>
                    </a:lnTo>
                    <a:lnTo>
                      <a:pt x="1399" y="6954"/>
                    </a:lnTo>
                    <a:lnTo>
                      <a:pt x="1104" y="7545"/>
                    </a:lnTo>
                    <a:lnTo>
                      <a:pt x="848" y="8156"/>
                    </a:lnTo>
                    <a:lnTo>
                      <a:pt x="631" y="8766"/>
                    </a:lnTo>
                    <a:lnTo>
                      <a:pt x="454" y="9377"/>
                    </a:lnTo>
                    <a:lnTo>
                      <a:pt x="296" y="10007"/>
                    </a:lnTo>
                    <a:lnTo>
                      <a:pt x="178" y="10618"/>
                    </a:lnTo>
                    <a:lnTo>
                      <a:pt x="80" y="11248"/>
                    </a:lnTo>
                    <a:lnTo>
                      <a:pt x="20" y="11879"/>
                    </a:lnTo>
                    <a:lnTo>
                      <a:pt x="1" y="12489"/>
                    </a:lnTo>
                    <a:lnTo>
                      <a:pt x="1" y="13120"/>
                    </a:lnTo>
                    <a:lnTo>
                      <a:pt x="20" y="13730"/>
                    </a:lnTo>
                    <a:lnTo>
                      <a:pt x="99" y="14341"/>
                    </a:lnTo>
                    <a:lnTo>
                      <a:pt x="178" y="14952"/>
                    </a:lnTo>
                    <a:lnTo>
                      <a:pt x="296" y="15562"/>
                    </a:lnTo>
                    <a:lnTo>
                      <a:pt x="454" y="16153"/>
                    </a:lnTo>
                    <a:lnTo>
                      <a:pt x="631" y="16744"/>
                    </a:lnTo>
                    <a:lnTo>
                      <a:pt x="828" y="17316"/>
                    </a:lnTo>
                    <a:lnTo>
                      <a:pt x="1064" y="17887"/>
                    </a:lnTo>
                    <a:lnTo>
                      <a:pt x="1321" y="18438"/>
                    </a:lnTo>
                    <a:lnTo>
                      <a:pt x="1616" y="18990"/>
                    </a:lnTo>
                    <a:lnTo>
                      <a:pt x="1931" y="19522"/>
                    </a:lnTo>
                    <a:lnTo>
                      <a:pt x="2266" y="20034"/>
                    </a:lnTo>
                    <a:lnTo>
                      <a:pt x="2621" y="20526"/>
                    </a:lnTo>
                    <a:lnTo>
                      <a:pt x="3015" y="21019"/>
                    </a:lnTo>
                    <a:lnTo>
                      <a:pt x="3428" y="21472"/>
                    </a:lnTo>
                    <a:lnTo>
                      <a:pt x="3862" y="21925"/>
                    </a:lnTo>
                    <a:lnTo>
                      <a:pt x="4315" y="22339"/>
                    </a:lnTo>
                    <a:lnTo>
                      <a:pt x="4807" y="22752"/>
                    </a:lnTo>
                    <a:lnTo>
                      <a:pt x="5300" y="23126"/>
                    </a:lnTo>
                    <a:lnTo>
                      <a:pt x="5831" y="23501"/>
                    </a:lnTo>
                    <a:lnTo>
                      <a:pt x="6383" y="23836"/>
                    </a:lnTo>
                    <a:lnTo>
                      <a:pt x="6954" y="24131"/>
                    </a:lnTo>
                    <a:lnTo>
                      <a:pt x="7545" y="24427"/>
                    </a:lnTo>
                    <a:lnTo>
                      <a:pt x="8156" y="24683"/>
                    </a:lnTo>
                    <a:lnTo>
                      <a:pt x="8766" y="24899"/>
                    </a:lnTo>
                    <a:lnTo>
                      <a:pt x="9377" y="25077"/>
                    </a:lnTo>
                    <a:lnTo>
                      <a:pt x="10007" y="25234"/>
                    </a:lnTo>
                    <a:lnTo>
                      <a:pt x="10618" y="25352"/>
                    </a:lnTo>
                    <a:lnTo>
                      <a:pt x="11248" y="25451"/>
                    </a:lnTo>
                    <a:lnTo>
                      <a:pt x="11879" y="25510"/>
                    </a:lnTo>
                    <a:lnTo>
                      <a:pt x="12489" y="25549"/>
                    </a:lnTo>
                    <a:lnTo>
                      <a:pt x="13120" y="25530"/>
                    </a:lnTo>
                    <a:lnTo>
                      <a:pt x="13730" y="25510"/>
                    </a:lnTo>
                    <a:lnTo>
                      <a:pt x="14341" y="25451"/>
                    </a:lnTo>
                    <a:lnTo>
                      <a:pt x="14952" y="25352"/>
                    </a:lnTo>
                    <a:lnTo>
                      <a:pt x="15562" y="25234"/>
                    </a:lnTo>
                    <a:lnTo>
                      <a:pt x="16153" y="25077"/>
                    </a:lnTo>
                    <a:lnTo>
                      <a:pt x="16744" y="24899"/>
                    </a:lnTo>
                    <a:lnTo>
                      <a:pt x="17315" y="24702"/>
                    </a:lnTo>
                    <a:lnTo>
                      <a:pt x="17887" y="24466"/>
                    </a:lnTo>
                    <a:lnTo>
                      <a:pt x="18438" y="24210"/>
                    </a:lnTo>
                    <a:lnTo>
                      <a:pt x="18990" y="23934"/>
                    </a:lnTo>
                    <a:lnTo>
                      <a:pt x="19522" y="23619"/>
                    </a:lnTo>
                    <a:lnTo>
                      <a:pt x="20034" y="23284"/>
                    </a:lnTo>
                    <a:lnTo>
                      <a:pt x="20526" y="22910"/>
                    </a:lnTo>
                    <a:lnTo>
                      <a:pt x="21019" y="22536"/>
                    </a:lnTo>
                    <a:lnTo>
                      <a:pt x="21472" y="22122"/>
                    </a:lnTo>
                    <a:lnTo>
                      <a:pt x="21925" y="21669"/>
                    </a:lnTo>
                    <a:lnTo>
                      <a:pt x="22358" y="21216"/>
                    </a:lnTo>
                    <a:lnTo>
                      <a:pt x="22752" y="20743"/>
                    </a:lnTo>
                    <a:lnTo>
                      <a:pt x="23126" y="20231"/>
                    </a:lnTo>
                    <a:lnTo>
                      <a:pt x="23501" y="19699"/>
                    </a:lnTo>
                    <a:lnTo>
                      <a:pt x="23836" y="19147"/>
                    </a:lnTo>
                    <a:lnTo>
                      <a:pt x="24151" y="18576"/>
                    </a:lnTo>
                    <a:lnTo>
                      <a:pt x="24427" y="17985"/>
                    </a:lnTo>
                    <a:lnTo>
                      <a:pt x="24683" y="17375"/>
                    </a:lnTo>
                    <a:lnTo>
                      <a:pt x="24899" y="16764"/>
                    </a:lnTo>
                    <a:lnTo>
                      <a:pt x="25077" y="16153"/>
                    </a:lnTo>
                    <a:lnTo>
                      <a:pt x="25234" y="15523"/>
                    </a:lnTo>
                    <a:lnTo>
                      <a:pt x="25372" y="14912"/>
                    </a:lnTo>
                    <a:lnTo>
                      <a:pt x="25451" y="14282"/>
                    </a:lnTo>
                    <a:lnTo>
                      <a:pt x="25510" y="13671"/>
                    </a:lnTo>
                    <a:lnTo>
                      <a:pt x="25549" y="13041"/>
                    </a:lnTo>
                    <a:lnTo>
                      <a:pt x="25530" y="12411"/>
                    </a:lnTo>
                    <a:lnTo>
                      <a:pt x="25510" y="11800"/>
                    </a:lnTo>
                    <a:lnTo>
                      <a:pt x="25451" y="11189"/>
                    </a:lnTo>
                    <a:lnTo>
                      <a:pt x="25352" y="10579"/>
                    </a:lnTo>
                    <a:lnTo>
                      <a:pt x="25234" y="9968"/>
                    </a:lnTo>
                    <a:lnTo>
                      <a:pt x="25077" y="9377"/>
                    </a:lnTo>
                    <a:lnTo>
                      <a:pt x="24899" y="8786"/>
                    </a:lnTo>
                    <a:lnTo>
                      <a:pt x="24702" y="8215"/>
                    </a:lnTo>
                    <a:lnTo>
                      <a:pt x="24466" y="7644"/>
                    </a:lnTo>
                    <a:lnTo>
                      <a:pt x="24210" y="7092"/>
                    </a:lnTo>
                    <a:lnTo>
                      <a:pt x="23934" y="6541"/>
                    </a:lnTo>
                    <a:lnTo>
                      <a:pt x="23619" y="6028"/>
                    </a:lnTo>
                    <a:lnTo>
                      <a:pt x="23284" y="5497"/>
                    </a:lnTo>
                    <a:lnTo>
                      <a:pt x="22910" y="5004"/>
                    </a:lnTo>
                    <a:lnTo>
                      <a:pt x="22536" y="4531"/>
                    </a:lnTo>
                    <a:lnTo>
                      <a:pt x="22122" y="4059"/>
                    </a:lnTo>
                    <a:lnTo>
                      <a:pt x="21688" y="3606"/>
                    </a:lnTo>
                    <a:lnTo>
                      <a:pt x="21216" y="3192"/>
                    </a:lnTo>
                    <a:lnTo>
                      <a:pt x="20743" y="2778"/>
                    </a:lnTo>
                    <a:lnTo>
                      <a:pt x="20231" y="2404"/>
                    </a:lnTo>
                    <a:lnTo>
                      <a:pt x="19699" y="2030"/>
                    </a:lnTo>
                    <a:lnTo>
                      <a:pt x="19147" y="1695"/>
                    </a:lnTo>
                    <a:lnTo>
                      <a:pt x="18576" y="1399"/>
                    </a:lnTo>
                    <a:lnTo>
                      <a:pt x="17985" y="1104"/>
                    </a:lnTo>
                    <a:lnTo>
                      <a:pt x="17375" y="848"/>
                    </a:lnTo>
                    <a:lnTo>
                      <a:pt x="16764" y="631"/>
                    </a:lnTo>
                    <a:lnTo>
                      <a:pt x="16153" y="454"/>
                    </a:lnTo>
                    <a:lnTo>
                      <a:pt x="15523" y="296"/>
                    </a:lnTo>
                    <a:lnTo>
                      <a:pt x="14912" y="178"/>
                    </a:lnTo>
                    <a:lnTo>
                      <a:pt x="14282" y="80"/>
                    </a:lnTo>
                    <a:lnTo>
                      <a:pt x="13671" y="20"/>
                    </a:lnTo>
                    <a:lnTo>
                      <a:pt x="13041" y="1"/>
                    </a:lnTo>
                    <a:close/>
                  </a:path>
                </a:pathLst>
              </a:custGeom>
              <a:solidFill>
                <a:srgbClr val="D9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1"/>
              <p:cNvSpPr/>
              <p:nvPr/>
            </p:nvSpPr>
            <p:spPr>
              <a:xfrm>
                <a:off x="2709350" y="435575"/>
                <a:ext cx="723925" cy="723950"/>
              </a:xfrm>
              <a:custGeom>
                <a:avLst/>
                <a:gdLst/>
                <a:ahLst/>
                <a:cxnLst/>
                <a:rect l="l" t="t" r="r" b="b"/>
                <a:pathLst>
                  <a:path w="28957" h="28958" extrusionOk="0">
                    <a:moveTo>
                      <a:pt x="14754" y="1715"/>
                    </a:moveTo>
                    <a:lnTo>
                      <a:pt x="15384" y="1734"/>
                    </a:lnTo>
                    <a:lnTo>
                      <a:pt x="15995" y="1794"/>
                    </a:lnTo>
                    <a:lnTo>
                      <a:pt x="16625" y="1892"/>
                    </a:lnTo>
                    <a:lnTo>
                      <a:pt x="17236" y="2010"/>
                    </a:lnTo>
                    <a:lnTo>
                      <a:pt x="17866" y="2168"/>
                    </a:lnTo>
                    <a:lnTo>
                      <a:pt x="18477" y="2345"/>
                    </a:lnTo>
                    <a:lnTo>
                      <a:pt x="19088" y="2562"/>
                    </a:lnTo>
                    <a:lnTo>
                      <a:pt x="19698" y="2818"/>
                    </a:lnTo>
                    <a:lnTo>
                      <a:pt x="20289" y="3113"/>
                    </a:lnTo>
                    <a:lnTo>
                      <a:pt x="20860" y="3409"/>
                    </a:lnTo>
                    <a:lnTo>
                      <a:pt x="21412" y="3744"/>
                    </a:lnTo>
                    <a:lnTo>
                      <a:pt x="21944" y="4118"/>
                    </a:lnTo>
                    <a:lnTo>
                      <a:pt x="22456" y="4492"/>
                    </a:lnTo>
                    <a:lnTo>
                      <a:pt x="22929" y="4906"/>
                    </a:lnTo>
                    <a:lnTo>
                      <a:pt x="23401" y="5320"/>
                    </a:lnTo>
                    <a:lnTo>
                      <a:pt x="23835" y="5773"/>
                    </a:lnTo>
                    <a:lnTo>
                      <a:pt x="24249" y="6245"/>
                    </a:lnTo>
                    <a:lnTo>
                      <a:pt x="24623" y="6718"/>
                    </a:lnTo>
                    <a:lnTo>
                      <a:pt x="24997" y="7211"/>
                    </a:lnTo>
                    <a:lnTo>
                      <a:pt x="25332" y="7742"/>
                    </a:lnTo>
                    <a:lnTo>
                      <a:pt x="25647" y="8255"/>
                    </a:lnTo>
                    <a:lnTo>
                      <a:pt x="25923" y="8806"/>
                    </a:lnTo>
                    <a:lnTo>
                      <a:pt x="26179" y="9358"/>
                    </a:lnTo>
                    <a:lnTo>
                      <a:pt x="26415" y="9929"/>
                    </a:lnTo>
                    <a:lnTo>
                      <a:pt x="26612" y="10500"/>
                    </a:lnTo>
                    <a:lnTo>
                      <a:pt x="26790" y="11091"/>
                    </a:lnTo>
                    <a:lnTo>
                      <a:pt x="26947" y="11682"/>
                    </a:lnTo>
                    <a:lnTo>
                      <a:pt x="27065" y="12293"/>
                    </a:lnTo>
                    <a:lnTo>
                      <a:pt x="27164" y="12903"/>
                    </a:lnTo>
                    <a:lnTo>
                      <a:pt x="27223" y="13514"/>
                    </a:lnTo>
                    <a:lnTo>
                      <a:pt x="27243" y="14125"/>
                    </a:lnTo>
                    <a:lnTo>
                      <a:pt x="27262" y="14755"/>
                    </a:lnTo>
                    <a:lnTo>
                      <a:pt x="27223" y="15385"/>
                    </a:lnTo>
                    <a:lnTo>
                      <a:pt x="27164" y="15996"/>
                    </a:lnTo>
                    <a:lnTo>
                      <a:pt x="27085" y="16626"/>
                    </a:lnTo>
                    <a:lnTo>
                      <a:pt x="26947" y="17237"/>
                    </a:lnTo>
                    <a:lnTo>
                      <a:pt x="26790" y="17867"/>
                    </a:lnTo>
                    <a:lnTo>
                      <a:pt x="26612" y="18478"/>
                    </a:lnTo>
                    <a:lnTo>
                      <a:pt x="26396" y="19089"/>
                    </a:lnTo>
                    <a:lnTo>
                      <a:pt x="26140" y="19699"/>
                    </a:lnTo>
                    <a:lnTo>
                      <a:pt x="25864" y="20290"/>
                    </a:lnTo>
                    <a:lnTo>
                      <a:pt x="25549" y="20861"/>
                    </a:lnTo>
                    <a:lnTo>
                      <a:pt x="25214" y="21413"/>
                    </a:lnTo>
                    <a:lnTo>
                      <a:pt x="24839" y="21945"/>
                    </a:lnTo>
                    <a:lnTo>
                      <a:pt x="24465" y="22457"/>
                    </a:lnTo>
                    <a:lnTo>
                      <a:pt x="24071" y="22930"/>
                    </a:lnTo>
                    <a:lnTo>
                      <a:pt x="23638" y="23383"/>
                    </a:lnTo>
                    <a:lnTo>
                      <a:pt x="23185" y="23836"/>
                    </a:lnTo>
                    <a:lnTo>
                      <a:pt x="22732" y="24250"/>
                    </a:lnTo>
                    <a:lnTo>
                      <a:pt x="22239" y="24624"/>
                    </a:lnTo>
                    <a:lnTo>
                      <a:pt x="21747" y="24998"/>
                    </a:lnTo>
                    <a:lnTo>
                      <a:pt x="21235" y="25333"/>
                    </a:lnTo>
                    <a:lnTo>
                      <a:pt x="20703" y="25648"/>
                    </a:lnTo>
                    <a:lnTo>
                      <a:pt x="20151" y="25924"/>
                    </a:lnTo>
                    <a:lnTo>
                      <a:pt x="19600" y="26180"/>
                    </a:lnTo>
                    <a:lnTo>
                      <a:pt x="19028" y="26416"/>
                    </a:lnTo>
                    <a:lnTo>
                      <a:pt x="18457" y="26613"/>
                    </a:lnTo>
                    <a:lnTo>
                      <a:pt x="17866" y="26791"/>
                    </a:lnTo>
                    <a:lnTo>
                      <a:pt x="17275" y="26948"/>
                    </a:lnTo>
                    <a:lnTo>
                      <a:pt x="16665" y="27066"/>
                    </a:lnTo>
                    <a:lnTo>
                      <a:pt x="16054" y="27165"/>
                    </a:lnTo>
                    <a:lnTo>
                      <a:pt x="15443" y="27224"/>
                    </a:lnTo>
                    <a:lnTo>
                      <a:pt x="14833" y="27244"/>
                    </a:lnTo>
                    <a:lnTo>
                      <a:pt x="14202" y="27263"/>
                    </a:lnTo>
                    <a:lnTo>
                      <a:pt x="13592" y="27224"/>
                    </a:lnTo>
                    <a:lnTo>
                      <a:pt x="12961" y="27165"/>
                    </a:lnTo>
                    <a:lnTo>
                      <a:pt x="12331" y="27066"/>
                    </a:lnTo>
                    <a:lnTo>
                      <a:pt x="11720" y="26948"/>
                    </a:lnTo>
                    <a:lnTo>
                      <a:pt x="11090" y="26791"/>
                    </a:lnTo>
                    <a:lnTo>
                      <a:pt x="10479" y="26613"/>
                    </a:lnTo>
                    <a:lnTo>
                      <a:pt x="9869" y="26397"/>
                    </a:lnTo>
                    <a:lnTo>
                      <a:pt x="9258" y="26141"/>
                    </a:lnTo>
                    <a:lnTo>
                      <a:pt x="8667" y="25845"/>
                    </a:lnTo>
                    <a:lnTo>
                      <a:pt x="8096" y="25550"/>
                    </a:lnTo>
                    <a:lnTo>
                      <a:pt x="7544" y="25215"/>
                    </a:lnTo>
                    <a:lnTo>
                      <a:pt x="7013" y="24840"/>
                    </a:lnTo>
                    <a:lnTo>
                      <a:pt x="6520" y="24466"/>
                    </a:lnTo>
                    <a:lnTo>
                      <a:pt x="6028" y="24053"/>
                    </a:lnTo>
                    <a:lnTo>
                      <a:pt x="5575" y="23639"/>
                    </a:lnTo>
                    <a:lnTo>
                      <a:pt x="5141" y="23186"/>
                    </a:lnTo>
                    <a:lnTo>
                      <a:pt x="4728" y="22733"/>
                    </a:lnTo>
                    <a:lnTo>
                      <a:pt x="4334" y="22240"/>
                    </a:lnTo>
                    <a:lnTo>
                      <a:pt x="3979" y="21748"/>
                    </a:lnTo>
                    <a:lnTo>
                      <a:pt x="3644" y="21236"/>
                    </a:lnTo>
                    <a:lnTo>
                      <a:pt x="3329" y="20704"/>
                    </a:lnTo>
                    <a:lnTo>
                      <a:pt x="3034" y="20152"/>
                    </a:lnTo>
                    <a:lnTo>
                      <a:pt x="2777" y="19601"/>
                    </a:lnTo>
                    <a:lnTo>
                      <a:pt x="2541" y="19030"/>
                    </a:lnTo>
                    <a:lnTo>
                      <a:pt x="2344" y="18458"/>
                    </a:lnTo>
                    <a:lnTo>
                      <a:pt x="2167" y="17867"/>
                    </a:lnTo>
                    <a:lnTo>
                      <a:pt x="2009" y="17276"/>
                    </a:lnTo>
                    <a:lnTo>
                      <a:pt x="1891" y="16666"/>
                    </a:lnTo>
                    <a:lnTo>
                      <a:pt x="1812" y="16055"/>
                    </a:lnTo>
                    <a:lnTo>
                      <a:pt x="1733" y="15444"/>
                    </a:lnTo>
                    <a:lnTo>
                      <a:pt x="1714" y="14834"/>
                    </a:lnTo>
                    <a:lnTo>
                      <a:pt x="1714" y="14203"/>
                    </a:lnTo>
                    <a:lnTo>
                      <a:pt x="1733" y="13593"/>
                    </a:lnTo>
                    <a:lnTo>
                      <a:pt x="1793" y="12962"/>
                    </a:lnTo>
                    <a:lnTo>
                      <a:pt x="1891" y="12332"/>
                    </a:lnTo>
                    <a:lnTo>
                      <a:pt x="2009" y="11721"/>
                    </a:lnTo>
                    <a:lnTo>
                      <a:pt x="2167" y="11091"/>
                    </a:lnTo>
                    <a:lnTo>
                      <a:pt x="2344" y="10480"/>
                    </a:lnTo>
                    <a:lnTo>
                      <a:pt x="2561" y="9870"/>
                    </a:lnTo>
                    <a:lnTo>
                      <a:pt x="2817" y="9259"/>
                    </a:lnTo>
                    <a:lnTo>
                      <a:pt x="3112" y="8668"/>
                    </a:lnTo>
                    <a:lnTo>
                      <a:pt x="3408" y="8097"/>
                    </a:lnTo>
                    <a:lnTo>
                      <a:pt x="3762" y="7545"/>
                    </a:lnTo>
                    <a:lnTo>
                      <a:pt x="4117" y="7014"/>
                    </a:lnTo>
                    <a:lnTo>
                      <a:pt x="4491" y="6521"/>
                    </a:lnTo>
                    <a:lnTo>
                      <a:pt x="4905" y="6029"/>
                    </a:lnTo>
                    <a:lnTo>
                      <a:pt x="5319" y="5576"/>
                    </a:lnTo>
                    <a:lnTo>
                      <a:pt x="5772" y="5142"/>
                    </a:lnTo>
                    <a:lnTo>
                      <a:pt x="6244" y="4729"/>
                    </a:lnTo>
                    <a:lnTo>
                      <a:pt x="6717" y="4335"/>
                    </a:lnTo>
                    <a:lnTo>
                      <a:pt x="7210" y="3980"/>
                    </a:lnTo>
                    <a:lnTo>
                      <a:pt x="7741" y="3625"/>
                    </a:lnTo>
                    <a:lnTo>
                      <a:pt x="8254" y="3330"/>
                    </a:lnTo>
                    <a:lnTo>
                      <a:pt x="8805" y="3035"/>
                    </a:lnTo>
                    <a:lnTo>
                      <a:pt x="9357" y="2778"/>
                    </a:lnTo>
                    <a:lnTo>
                      <a:pt x="9928" y="2542"/>
                    </a:lnTo>
                    <a:lnTo>
                      <a:pt x="10499" y="2345"/>
                    </a:lnTo>
                    <a:lnTo>
                      <a:pt x="11090" y="2168"/>
                    </a:lnTo>
                    <a:lnTo>
                      <a:pt x="11681" y="2010"/>
                    </a:lnTo>
                    <a:lnTo>
                      <a:pt x="12292" y="1892"/>
                    </a:lnTo>
                    <a:lnTo>
                      <a:pt x="12902" y="1813"/>
                    </a:lnTo>
                    <a:lnTo>
                      <a:pt x="13513" y="1734"/>
                    </a:lnTo>
                    <a:lnTo>
                      <a:pt x="14124" y="1715"/>
                    </a:lnTo>
                    <a:close/>
                    <a:moveTo>
                      <a:pt x="14084" y="1"/>
                    </a:moveTo>
                    <a:lnTo>
                      <a:pt x="13375" y="40"/>
                    </a:lnTo>
                    <a:lnTo>
                      <a:pt x="12686" y="99"/>
                    </a:lnTo>
                    <a:lnTo>
                      <a:pt x="11996" y="218"/>
                    </a:lnTo>
                    <a:lnTo>
                      <a:pt x="11307" y="356"/>
                    </a:lnTo>
                    <a:lnTo>
                      <a:pt x="10637" y="513"/>
                    </a:lnTo>
                    <a:lnTo>
                      <a:pt x="9967" y="710"/>
                    </a:lnTo>
                    <a:lnTo>
                      <a:pt x="9317" y="947"/>
                    </a:lnTo>
                    <a:lnTo>
                      <a:pt x="8667" y="1222"/>
                    </a:lnTo>
                    <a:lnTo>
                      <a:pt x="8037" y="1498"/>
                    </a:lnTo>
                    <a:lnTo>
                      <a:pt x="7426" y="1833"/>
                    </a:lnTo>
                    <a:lnTo>
                      <a:pt x="6835" y="2188"/>
                    </a:lnTo>
                    <a:lnTo>
                      <a:pt x="6244" y="2562"/>
                    </a:lnTo>
                    <a:lnTo>
                      <a:pt x="5673" y="2975"/>
                    </a:lnTo>
                    <a:lnTo>
                      <a:pt x="5141" y="3409"/>
                    </a:lnTo>
                    <a:lnTo>
                      <a:pt x="4609" y="3882"/>
                    </a:lnTo>
                    <a:lnTo>
                      <a:pt x="4097" y="4374"/>
                    </a:lnTo>
                    <a:lnTo>
                      <a:pt x="3624" y="4906"/>
                    </a:lnTo>
                    <a:lnTo>
                      <a:pt x="3152" y="5438"/>
                    </a:lnTo>
                    <a:lnTo>
                      <a:pt x="2718" y="6009"/>
                    </a:lnTo>
                    <a:lnTo>
                      <a:pt x="2324" y="6620"/>
                    </a:lnTo>
                    <a:lnTo>
                      <a:pt x="1930" y="7250"/>
                    </a:lnTo>
                    <a:lnTo>
                      <a:pt x="1576" y="7880"/>
                    </a:lnTo>
                    <a:lnTo>
                      <a:pt x="1261" y="8570"/>
                    </a:lnTo>
                    <a:lnTo>
                      <a:pt x="985" y="9259"/>
                    </a:lnTo>
                    <a:lnTo>
                      <a:pt x="729" y="9949"/>
                    </a:lnTo>
                    <a:lnTo>
                      <a:pt x="512" y="10638"/>
                    </a:lnTo>
                    <a:lnTo>
                      <a:pt x="335" y="11347"/>
                    </a:lnTo>
                    <a:lnTo>
                      <a:pt x="197" y="12056"/>
                    </a:lnTo>
                    <a:lnTo>
                      <a:pt x="98" y="12765"/>
                    </a:lnTo>
                    <a:lnTo>
                      <a:pt x="39" y="13475"/>
                    </a:lnTo>
                    <a:lnTo>
                      <a:pt x="0" y="14164"/>
                    </a:lnTo>
                    <a:lnTo>
                      <a:pt x="0" y="14873"/>
                    </a:lnTo>
                    <a:lnTo>
                      <a:pt x="39" y="15582"/>
                    </a:lnTo>
                    <a:lnTo>
                      <a:pt x="98" y="16272"/>
                    </a:lnTo>
                    <a:lnTo>
                      <a:pt x="217" y="16961"/>
                    </a:lnTo>
                    <a:lnTo>
                      <a:pt x="355" y="17651"/>
                    </a:lnTo>
                    <a:lnTo>
                      <a:pt x="512" y="18320"/>
                    </a:lnTo>
                    <a:lnTo>
                      <a:pt x="709" y="18990"/>
                    </a:lnTo>
                    <a:lnTo>
                      <a:pt x="946" y="19640"/>
                    </a:lnTo>
                    <a:lnTo>
                      <a:pt x="1221" y="20290"/>
                    </a:lnTo>
                    <a:lnTo>
                      <a:pt x="1497" y="20921"/>
                    </a:lnTo>
                    <a:lnTo>
                      <a:pt x="1832" y="21531"/>
                    </a:lnTo>
                    <a:lnTo>
                      <a:pt x="2187" y="22142"/>
                    </a:lnTo>
                    <a:lnTo>
                      <a:pt x="2561" y="22713"/>
                    </a:lnTo>
                    <a:lnTo>
                      <a:pt x="2974" y="23284"/>
                    </a:lnTo>
                    <a:lnTo>
                      <a:pt x="3408" y="23836"/>
                    </a:lnTo>
                    <a:lnTo>
                      <a:pt x="3881" y="24348"/>
                    </a:lnTo>
                    <a:lnTo>
                      <a:pt x="4373" y="24860"/>
                    </a:lnTo>
                    <a:lnTo>
                      <a:pt x="4905" y="25353"/>
                    </a:lnTo>
                    <a:lnTo>
                      <a:pt x="5437" y="25806"/>
                    </a:lnTo>
                    <a:lnTo>
                      <a:pt x="6028" y="26239"/>
                    </a:lnTo>
                    <a:lnTo>
                      <a:pt x="6619" y="26653"/>
                    </a:lnTo>
                    <a:lnTo>
                      <a:pt x="7249" y="27027"/>
                    </a:lnTo>
                    <a:lnTo>
                      <a:pt x="7899" y="27382"/>
                    </a:lnTo>
                    <a:lnTo>
                      <a:pt x="8569" y="27697"/>
                    </a:lnTo>
                    <a:lnTo>
                      <a:pt x="9258" y="27992"/>
                    </a:lnTo>
                    <a:lnTo>
                      <a:pt x="9948" y="28229"/>
                    </a:lnTo>
                    <a:lnTo>
                      <a:pt x="10637" y="28445"/>
                    </a:lnTo>
                    <a:lnTo>
                      <a:pt x="11346" y="28623"/>
                    </a:lnTo>
                    <a:lnTo>
                      <a:pt x="12055" y="28760"/>
                    </a:lnTo>
                    <a:lnTo>
                      <a:pt x="12764" y="28859"/>
                    </a:lnTo>
                    <a:lnTo>
                      <a:pt x="13474" y="28938"/>
                    </a:lnTo>
                    <a:lnTo>
                      <a:pt x="14163" y="28957"/>
                    </a:lnTo>
                    <a:lnTo>
                      <a:pt x="14872" y="28957"/>
                    </a:lnTo>
                    <a:lnTo>
                      <a:pt x="15581" y="28918"/>
                    </a:lnTo>
                    <a:lnTo>
                      <a:pt x="16271" y="28859"/>
                    </a:lnTo>
                    <a:lnTo>
                      <a:pt x="16960" y="28760"/>
                    </a:lnTo>
                    <a:lnTo>
                      <a:pt x="17650" y="28623"/>
                    </a:lnTo>
                    <a:lnTo>
                      <a:pt x="18319" y="28445"/>
                    </a:lnTo>
                    <a:lnTo>
                      <a:pt x="18989" y="28248"/>
                    </a:lnTo>
                    <a:lnTo>
                      <a:pt x="19639" y="28012"/>
                    </a:lnTo>
                    <a:lnTo>
                      <a:pt x="20289" y="27756"/>
                    </a:lnTo>
                    <a:lnTo>
                      <a:pt x="20920" y="27460"/>
                    </a:lnTo>
                    <a:lnTo>
                      <a:pt x="21530" y="27125"/>
                    </a:lnTo>
                    <a:lnTo>
                      <a:pt x="22141" y="26771"/>
                    </a:lnTo>
                    <a:lnTo>
                      <a:pt x="22712" y="26397"/>
                    </a:lnTo>
                    <a:lnTo>
                      <a:pt x="23283" y="25983"/>
                    </a:lnTo>
                    <a:lnTo>
                      <a:pt x="23835" y="25550"/>
                    </a:lnTo>
                    <a:lnTo>
                      <a:pt x="24347" y="25077"/>
                    </a:lnTo>
                    <a:lnTo>
                      <a:pt x="24859" y="24584"/>
                    </a:lnTo>
                    <a:lnTo>
                      <a:pt x="25352" y="24072"/>
                    </a:lnTo>
                    <a:lnTo>
                      <a:pt x="25805" y="23521"/>
                    </a:lnTo>
                    <a:lnTo>
                      <a:pt x="26238" y="22949"/>
                    </a:lnTo>
                    <a:lnTo>
                      <a:pt x="26652" y="22339"/>
                    </a:lnTo>
                    <a:lnTo>
                      <a:pt x="27026" y="21728"/>
                    </a:lnTo>
                    <a:lnTo>
                      <a:pt x="27381" y="21078"/>
                    </a:lnTo>
                    <a:lnTo>
                      <a:pt x="27696" y="20408"/>
                    </a:lnTo>
                    <a:lnTo>
                      <a:pt x="27991" y="19719"/>
                    </a:lnTo>
                    <a:lnTo>
                      <a:pt x="28228" y="19010"/>
                    </a:lnTo>
                    <a:lnTo>
                      <a:pt x="28444" y="18320"/>
                    </a:lnTo>
                    <a:lnTo>
                      <a:pt x="28622" y="17611"/>
                    </a:lnTo>
                    <a:lnTo>
                      <a:pt x="28759" y="16902"/>
                    </a:lnTo>
                    <a:lnTo>
                      <a:pt x="28858" y="16213"/>
                    </a:lnTo>
                    <a:lnTo>
                      <a:pt x="28937" y="15504"/>
                    </a:lnTo>
                    <a:lnTo>
                      <a:pt x="28956" y="14794"/>
                    </a:lnTo>
                    <a:lnTo>
                      <a:pt x="28956" y="14085"/>
                    </a:lnTo>
                    <a:lnTo>
                      <a:pt x="28917" y="13376"/>
                    </a:lnTo>
                    <a:lnTo>
                      <a:pt x="28858" y="12687"/>
                    </a:lnTo>
                    <a:lnTo>
                      <a:pt x="28759" y="11997"/>
                    </a:lnTo>
                    <a:lnTo>
                      <a:pt x="28622" y="11308"/>
                    </a:lnTo>
                    <a:lnTo>
                      <a:pt x="28444" y="10638"/>
                    </a:lnTo>
                    <a:lnTo>
                      <a:pt x="28247" y="9968"/>
                    </a:lnTo>
                    <a:lnTo>
                      <a:pt x="28011" y="9318"/>
                    </a:lnTo>
                    <a:lnTo>
                      <a:pt x="27755" y="8668"/>
                    </a:lnTo>
                    <a:lnTo>
                      <a:pt x="27459" y="8038"/>
                    </a:lnTo>
                    <a:lnTo>
                      <a:pt x="27124" y="7427"/>
                    </a:lnTo>
                    <a:lnTo>
                      <a:pt x="26770" y="6836"/>
                    </a:lnTo>
                    <a:lnTo>
                      <a:pt x="26396" y="6245"/>
                    </a:lnTo>
                    <a:lnTo>
                      <a:pt x="25982" y="5674"/>
                    </a:lnTo>
                    <a:lnTo>
                      <a:pt x="25549" y="5142"/>
                    </a:lnTo>
                    <a:lnTo>
                      <a:pt x="25076" y="4610"/>
                    </a:lnTo>
                    <a:lnTo>
                      <a:pt x="24583" y="4098"/>
                    </a:lnTo>
                    <a:lnTo>
                      <a:pt x="24071" y="3625"/>
                    </a:lnTo>
                    <a:lnTo>
                      <a:pt x="23520" y="3153"/>
                    </a:lnTo>
                    <a:lnTo>
                      <a:pt x="22948" y="2719"/>
                    </a:lnTo>
                    <a:lnTo>
                      <a:pt x="22338" y="2325"/>
                    </a:lnTo>
                    <a:lnTo>
                      <a:pt x="21727" y="1931"/>
                    </a:lnTo>
                    <a:lnTo>
                      <a:pt x="21077" y="1577"/>
                    </a:lnTo>
                    <a:lnTo>
                      <a:pt x="20407" y="1262"/>
                    </a:lnTo>
                    <a:lnTo>
                      <a:pt x="19718" y="966"/>
                    </a:lnTo>
                    <a:lnTo>
                      <a:pt x="19009" y="730"/>
                    </a:lnTo>
                    <a:lnTo>
                      <a:pt x="18319" y="513"/>
                    </a:lnTo>
                    <a:lnTo>
                      <a:pt x="17610" y="336"/>
                    </a:lnTo>
                    <a:lnTo>
                      <a:pt x="16901" y="198"/>
                    </a:lnTo>
                    <a:lnTo>
                      <a:pt x="16212" y="99"/>
                    </a:lnTo>
                    <a:lnTo>
                      <a:pt x="15502" y="21"/>
                    </a:lnTo>
                    <a:lnTo>
                      <a:pt x="14793"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1"/>
              <p:cNvSpPr/>
              <p:nvPr/>
            </p:nvSpPr>
            <p:spPr>
              <a:xfrm>
                <a:off x="2506450" y="484825"/>
                <a:ext cx="1115425" cy="701775"/>
              </a:xfrm>
              <a:custGeom>
                <a:avLst/>
                <a:gdLst/>
                <a:ahLst/>
                <a:cxnLst/>
                <a:rect l="l" t="t" r="r" b="b"/>
                <a:pathLst>
                  <a:path w="44617" h="28071" extrusionOk="0">
                    <a:moveTo>
                      <a:pt x="44065" y="1"/>
                    </a:moveTo>
                    <a:lnTo>
                      <a:pt x="43021" y="592"/>
                    </a:lnTo>
                    <a:lnTo>
                      <a:pt x="43100" y="769"/>
                    </a:lnTo>
                    <a:lnTo>
                      <a:pt x="43179" y="946"/>
                    </a:lnTo>
                    <a:lnTo>
                      <a:pt x="43258" y="1124"/>
                    </a:lnTo>
                    <a:lnTo>
                      <a:pt x="43297" y="1321"/>
                    </a:lnTo>
                    <a:lnTo>
                      <a:pt x="43356" y="1518"/>
                    </a:lnTo>
                    <a:lnTo>
                      <a:pt x="43376" y="1734"/>
                    </a:lnTo>
                    <a:lnTo>
                      <a:pt x="43396" y="1951"/>
                    </a:lnTo>
                    <a:lnTo>
                      <a:pt x="43396" y="2168"/>
                    </a:lnTo>
                    <a:lnTo>
                      <a:pt x="43396" y="2562"/>
                    </a:lnTo>
                    <a:lnTo>
                      <a:pt x="43336" y="2975"/>
                    </a:lnTo>
                    <a:lnTo>
                      <a:pt x="43238" y="3428"/>
                    </a:lnTo>
                    <a:lnTo>
                      <a:pt x="43100" y="3881"/>
                    </a:lnTo>
                    <a:lnTo>
                      <a:pt x="42962" y="4295"/>
                    </a:lnTo>
                    <a:lnTo>
                      <a:pt x="42785" y="4728"/>
                    </a:lnTo>
                    <a:lnTo>
                      <a:pt x="42588" y="5181"/>
                    </a:lnTo>
                    <a:lnTo>
                      <a:pt x="42351" y="5635"/>
                    </a:lnTo>
                    <a:lnTo>
                      <a:pt x="42095" y="6088"/>
                    </a:lnTo>
                    <a:lnTo>
                      <a:pt x="41800" y="6560"/>
                    </a:lnTo>
                    <a:lnTo>
                      <a:pt x="41485" y="7053"/>
                    </a:lnTo>
                    <a:lnTo>
                      <a:pt x="41150" y="7545"/>
                    </a:lnTo>
                    <a:lnTo>
                      <a:pt x="40598" y="8294"/>
                    </a:lnTo>
                    <a:lnTo>
                      <a:pt x="39968" y="9042"/>
                    </a:lnTo>
                    <a:lnTo>
                      <a:pt x="39298" y="9830"/>
                    </a:lnTo>
                    <a:lnTo>
                      <a:pt x="38569" y="10598"/>
                    </a:lnTo>
                    <a:lnTo>
                      <a:pt x="37801" y="11406"/>
                    </a:lnTo>
                    <a:lnTo>
                      <a:pt x="36974" y="12194"/>
                    </a:lnTo>
                    <a:lnTo>
                      <a:pt x="36087" y="13002"/>
                    </a:lnTo>
                    <a:lnTo>
                      <a:pt x="35162" y="13790"/>
                    </a:lnTo>
                    <a:lnTo>
                      <a:pt x="34196" y="14597"/>
                    </a:lnTo>
                    <a:lnTo>
                      <a:pt x="33172" y="15385"/>
                    </a:lnTo>
                    <a:lnTo>
                      <a:pt x="32108" y="16173"/>
                    </a:lnTo>
                    <a:lnTo>
                      <a:pt x="31005" y="16961"/>
                    </a:lnTo>
                    <a:lnTo>
                      <a:pt x="29883" y="17749"/>
                    </a:lnTo>
                    <a:lnTo>
                      <a:pt x="28701" y="18497"/>
                    </a:lnTo>
                    <a:lnTo>
                      <a:pt x="27479" y="19266"/>
                    </a:lnTo>
                    <a:lnTo>
                      <a:pt x="26238" y="19995"/>
                    </a:lnTo>
                    <a:lnTo>
                      <a:pt x="24879" y="20763"/>
                    </a:lnTo>
                    <a:lnTo>
                      <a:pt x="23500" y="21492"/>
                    </a:lnTo>
                    <a:lnTo>
                      <a:pt x="22141" y="22181"/>
                    </a:lnTo>
                    <a:lnTo>
                      <a:pt x="20762" y="22831"/>
                    </a:lnTo>
                    <a:lnTo>
                      <a:pt x="19403" y="23442"/>
                    </a:lnTo>
                    <a:lnTo>
                      <a:pt x="18044" y="24013"/>
                    </a:lnTo>
                    <a:lnTo>
                      <a:pt x="16704" y="24545"/>
                    </a:lnTo>
                    <a:lnTo>
                      <a:pt x="15404" y="25018"/>
                    </a:lnTo>
                    <a:lnTo>
                      <a:pt x="14104" y="25431"/>
                    </a:lnTo>
                    <a:lnTo>
                      <a:pt x="12844" y="25806"/>
                    </a:lnTo>
                    <a:lnTo>
                      <a:pt x="11622" y="26121"/>
                    </a:lnTo>
                    <a:lnTo>
                      <a:pt x="10440" y="26396"/>
                    </a:lnTo>
                    <a:lnTo>
                      <a:pt x="9869" y="26495"/>
                    </a:lnTo>
                    <a:lnTo>
                      <a:pt x="9298" y="26593"/>
                    </a:lnTo>
                    <a:lnTo>
                      <a:pt x="8746" y="26692"/>
                    </a:lnTo>
                    <a:lnTo>
                      <a:pt x="8195" y="26751"/>
                    </a:lnTo>
                    <a:lnTo>
                      <a:pt x="7683" y="26810"/>
                    </a:lnTo>
                    <a:lnTo>
                      <a:pt x="7170" y="26850"/>
                    </a:lnTo>
                    <a:lnTo>
                      <a:pt x="6678" y="26869"/>
                    </a:lnTo>
                    <a:lnTo>
                      <a:pt x="5713" y="26869"/>
                    </a:lnTo>
                    <a:lnTo>
                      <a:pt x="5260" y="26850"/>
                    </a:lnTo>
                    <a:lnTo>
                      <a:pt x="4807" y="26790"/>
                    </a:lnTo>
                    <a:lnTo>
                      <a:pt x="4393" y="26751"/>
                    </a:lnTo>
                    <a:lnTo>
                      <a:pt x="3999" y="26672"/>
                    </a:lnTo>
                    <a:lnTo>
                      <a:pt x="3605" y="26574"/>
                    </a:lnTo>
                    <a:lnTo>
                      <a:pt x="3251" y="26475"/>
                    </a:lnTo>
                    <a:lnTo>
                      <a:pt x="2916" y="26357"/>
                    </a:lnTo>
                    <a:lnTo>
                      <a:pt x="2601" y="26219"/>
                    </a:lnTo>
                    <a:lnTo>
                      <a:pt x="2325" y="26062"/>
                    </a:lnTo>
                    <a:lnTo>
                      <a:pt x="2049" y="25884"/>
                    </a:lnTo>
                    <a:lnTo>
                      <a:pt x="1813" y="25707"/>
                    </a:lnTo>
                    <a:lnTo>
                      <a:pt x="1576" y="25510"/>
                    </a:lnTo>
                    <a:lnTo>
                      <a:pt x="1379" y="25293"/>
                    </a:lnTo>
                    <a:lnTo>
                      <a:pt x="1202" y="25077"/>
                    </a:lnTo>
                    <a:lnTo>
                      <a:pt x="1044" y="24821"/>
                    </a:lnTo>
                    <a:lnTo>
                      <a:pt x="0" y="25431"/>
                    </a:lnTo>
                    <a:lnTo>
                      <a:pt x="217" y="25766"/>
                    </a:lnTo>
                    <a:lnTo>
                      <a:pt x="473" y="26081"/>
                    </a:lnTo>
                    <a:lnTo>
                      <a:pt x="749" y="26377"/>
                    </a:lnTo>
                    <a:lnTo>
                      <a:pt x="1044" y="26653"/>
                    </a:lnTo>
                    <a:lnTo>
                      <a:pt x="1281" y="26830"/>
                    </a:lnTo>
                    <a:lnTo>
                      <a:pt x="1537" y="27007"/>
                    </a:lnTo>
                    <a:lnTo>
                      <a:pt x="1813" y="27165"/>
                    </a:lnTo>
                    <a:lnTo>
                      <a:pt x="2088" y="27303"/>
                    </a:lnTo>
                    <a:lnTo>
                      <a:pt x="2384" y="27421"/>
                    </a:lnTo>
                    <a:lnTo>
                      <a:pt x="2679" y="27539"/>
                    </a:lnTo>
                    <a:lnTo>
                      <a:pt x="2994" y="27657"/>
                    </a:lnTo>
                    <a:lnTo>
                      <a:pt x="3310" y="27736"/>
                    </a:lnTo>
                    <a:lnTo>
                      <a:pt x="3625" y="27815"/>
                    </a:lnTo>
                    <a:lnTo>
                      <a:pt x="3979" y="27894"/>
                    </a:lnTo>
                    <a:lnTo>
                      <a:pt x="4314" y="27953"/>
                    </a:lnTo>
                    <a:lnTo>
                      <a:pt x="4669" y="27992"/>
                    </a:lnTo>
                    <a:lnTo>
                      <a:pt x="5417" y="28051"/>
                    </a:lnTo>
                    <a:lnTo>
                      <a:pt x="6186" y="28071"/>
                    </a:lnTo>
                    <a:lnTo>
                      <a:pt x="6717" y="28071"/>
                    </a:lnTo>
                    <a:lnTo>
                      <a:pt x="7249" y="28051"/>
                    </a:lnTo>
                    <a:lnTo>
                      <a:pt x="7781" y="28012"/>
                    </a:lnTo>
                    <a:lnTo>
                      <a:pt x="8333" y="27953"/>
                    </a:lnTo>
                    <a:lnTo>
                      <a:pt x="8904" y="27874"/>
                    </a:lnTo>
                    <a:lnTo>
                      <a:pt x="9495" y="27795"/>
                    </a:lnTo>
                    <a:lnTo>
                      <a:pt x="10086" y="27697"/>
                    </a:lnTo>
                    <a:lnTo>
                      <a:pt x="10677" y="27578"/>
                    </a:lnTo>
                    <a:lnTo>
                      <a:pt x="11603" y="27362"/>
                    </a:lnTo>
                    <a:lnTo>
                      <a:pt x="12528" y="27145"/>
                    </a:lnTo>
                    <a:lnTo>
                      <a:pt x="13494" y="26869"/>
                    </a:lnTo>
                    <a:lnTo>
                      <a:pt x="14459" y="26574"/>
                    </a:lnTo>
                    <a:lnTo>
                      <a:pt x="15463" y="26259"/>
                    </a:lnTo>
                    <a:lnTo>
                      <a:pt x="16468" y="25904"/>
                    </a:lnTo>
                    <a:lnTo>
                      <a:pt x="17473" y="25530"/>
                    </a:lnTo>
                    <a:lnTo>
                      <a:pt x="18497" y="25136"/>
                    </a:lnTo>
                    <a:lnTo>
                      <a:pt x="19541" y="24702"/>
                    </a:lnTo>
                    <a:lnTo>
                      <a:pt x="20565" y="24249"/>
                    </a:lnTo>
                    <a:lnTo>
                      <a:pt x="21609" y="23777"/>
                    </a:lnTo>
                    <a:lnTo>
                      <a:pt x="22653" y="23264"/>
                    </a:lnTo>
                    <a:lnTo>
                      <a:pt x="23717" y="22752"/>
                    </a:lnTo>
                    <a:lnTo>
                      <a:pt x="24761" y="22201"/>
                    </a:lnTo>
                    <a:lnTo>
                      <a:pt x="25805" y="21630"/>
                    </a:lnTo>
                    <a:lnTo>
                      <a:pt x="26849" y="21039"/>
                    </a:lnTo>
                    <a:lnTo>
                      <a:pt x="27814" y="20467"/>
                    </a:lnTo>
                    <a:lnTo>
                      <a:pt x="28760" y="19896"/>
                    </a:lnTo>
                    <a:lnTo>
                      <a:pt x="29686" y="19305"/>
                    </a:lnTo>
                    <a:lnTo>
                      <a:pt x="30592" y="18714"/>
                    </a:lnTo>
                    <a:lnTo>
                      <a:pt x="31478" y="18104"/>
                    </a:lnTo>
                    <a:lnTo>
                      <a:pt x="32345" y="17493"/>
                    </a:lnTo>
                    <a:lnTo>
                      <a:pt x="33192" y="16882"/>
                    </a:lnTo>
                    <a:lnTo>
                      <a:pt x="33999" y="16272"/>
                    </a:lnTo>
                    <a:lnTo>
                      <a:pt x="34787" y="15641"/>
                    </a:lnTo>
                    <a:lnTo>
                      <a:pt x="35556" y="15031"/>
                    </a:lnTo>
                    <a:lnTo>
                      <a:pt x="36304" y="14400"/>
                    </a:lnTo>
                    <a:lnTo>
                      <a:pt x="37013" y="13770"/>
                    </a:lnTo>
                    <a:lnTo>
                      <a:pt x="37703" y="13159"/>
                    </a:lnTo>
                    <a:lnTo>
                      <a:pt x="38372" y="12529"/>
                    </a:lnTo>
                    <a:lnTo>
                      <a:pt x="39003" y="11899"/>
                    </a:lnTo>
                    <a:lnTo>
                      <a:pt x="39594" y="11288"/>
                    </a:lnTo>
                    <a:lnTo>
                      <a:pt x="40165" y="10658"/>
                    </a:lnTo>
                    <a:lnTo>
                      <a:pt x="40697" y="10047"/>
                    </a:lnTo>
                    <a:lnTo>
                      <a:pt x="41209" y="9436"/>
                    </a:lnTo>
                    <a:lnTo>
                      <a:pt x="41682" y="8845"/>
                    </a:lnTo>
                    <a:lnTo>
                      <a:pt x="42135" y="8235"/>
                    </a:lnTo>
                    <a:lnTo>
                      <a:pt x="42548" y="7644"/>
                    </a:lnTo>
                    <a:lnTo>
                      <a:pt x="42923" y="7053"/>
                    </a:lnTo>
                    <a:lnTo>
                      <a:pt x="43258" y="6482"/>
                    </a:lnTo>
                    <a:lnTo>
                      <a:pt x="43573" y="5910"/>
                    </a:lnTo>
                    <a:lnTo>
                      <a:pt x="43829" y="5339"/>
                    </a:lnTo>
                    <a:lnTo>
                      <a:pt x="44065" y="4788"/>
                    </a:lnTo>
                    <a:lnTo>
                      <a:pt x="44262" y="4256"/>
                    </a:lnTo>
                    <a:lnTo>
                      <a:pt x="44400" y="3724"/>
                    </a:lnTo>
                    <a:lnTo>
                      <a:pt x="44518" y="3192"/>
                    </a:lnTo>
                    <a:lnTo>
                      <a:pt x="44577" y="2680"/>
                    </a:lnTo>
                    <a:lnTo>
                      <a:pt x="44617" y="2168"/>
                    </a:lnTo>
                    <a:lnTo>
                      <a:pt x="44597" y="1872"/>
                    </a:lnTo>
                    <a:lnTo>
                      <a:pt x="44577" y="1596"/>
                    </a:lnTo>
                    <a:lnTo>
                      <a:pt x="44538" y="1301"/>
                    </a:lnTo>
                    <a:lnTo>
                      <a:pt x="44479" y="1025"/>
                    </a:lnTo>
                    <a:lnTo>
                      <a:pt x="44400" y="769"/>
                    </a:lnTo>
                    <a:lnTo>
                      <a:pt x="44302" y="493"/>
                    </a:lnTo>
                    <a:lnTo>
                      <a:pt x="44183" y="237"/>
                    </a:lnTo>
                    <a:lnTo>
                      <a:pt x="440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1"/>
              <p:cNvSpPr/>
              <p:nvPr/>
            </p:nvSpPr>
            <p:spPr>
              <a:xfrm>
                <a:off x="2439975" y="637975"/>
                <a:ext cx="1231650" cy="450150"/>
              </a:xfrm>
              <a:custGeom>
                <a:avLst/>
                <a:gdLst/>
                <a:ahLst/>
                <a:cxnLst/>
                <a:rect l="l" t="t" r="r" b="b"/>
                <a:pathLst>
                  <a:path w="49266" h="18006" extrusionOk="0">
                    <a:moveTo>
                      <a:pt x="118" y="1"/>
                    </a:moveTo>
                    <a:lnTo>
                      <a:pt x="79" y="218"/>
                    </a:lnTo>
                    <a:lnTo>
                      <a:pt x="39" y="454"/>
                    </a:lnTo>
                    <a:lnTo>
                      <a:pt x="20" y="671"/>
                    </a:lnTo>
                    <a:lnTo>
                      <a:pt x="0" y="887"/>
                    </a:lnTo>
                    <a:lnTo>
                      <a:pt x="20" y="1143"/>
                    </a:lnTo>
                    <a:lnTo>
                      <a:pt x="39" y="1400"/>
                    </a:lnTo>
                    <a:lnTo>
                      <a:pt x="79" y="1675"/>
                    </a:lnTo>
                    <a:lnTo>
                      <a:pt x="138" y="1931"/>
                    </a:lnTo>
                    <a:lnTo>
                      <a:pt x="217" y="2187"/>
                    </a:lnTo>
                    <a:lnTo>
                      <a:pt x="296" y="2444"/>
                    </a:lnTo>
                    <a:lnTo>
                      <a:pt x="414" y="2700"/>
                    </a:lnTo>
                    <a:lnTo>
                      <a:pt x="532" y="2956"/>
                    </a:lnTo>
                    <a:lnTo>
                      <a:pt x="768" y="3409"/>
                    </a:lnTo>
                    <a:lnTo>
                      <a:pt x="1044" y="3862"/>
                    </a:lnTo>
                    <a:lnTo>
                      <a:pt x="1359" y="4315"/>
                    </a:lnTo>
                    <a:lnTo>
                      <a:pt x="1694" y="4768"/>
                    </a:lnTo>
                    <a:lnTo>
                      <a:pt x="2029" y="5162"/>
                    </a:lnTo>
                    <a:lnTo>
                      <a:pt x="2403" y="5556"/>
                    </a:lnTo>
                    <a:lnTo>
                      <a:pt x="2797" y="5950"/>
                    </a:lnTo>
                    <a:lnTo>
                      <a:pt x="3211" y="6344"/>
                    </a:lnTo>
                    <a:lnTo>
                      <a:pt x="3644" y="6757"/>
                    </a:lnTo>
                    <a:lnTo>
                      <a:pt x="4097" y="7151"/>
                    </a:lnTo>
                    <a:lnTo>
                      <a:pt x="4590" y="7545"/>
                    </a:lnTo>
                    <a:lnTo>
                      <a:pt x="5102" y="7939"/>
                    </a:lnTo>
                    <a:lnTo>
                      <a:pt x="5890" y="8511"/>
                    </a:lnTo>
                    <a:lnTo>
                      <a:pt x="6737" y="9102"/>
                    </a:lnTo>
                    <a:lnTo>
                      <a:pt x="7623" y="9673"/>
                    </a:lnTo>
                    <a:lnTo>
                      <a:pt x="8569" y="10244"/>
                    </a:lnTo>
                    <a:lnTo>
                      <a:pt x="9534" y="10796"/>
                    </a:lnTo>
                    <a:lnTo>
                      <a:pt x="10558" y="11347"/>
                    </a:lnTo>
                    <a:lnTo>
                      <a:pt x="11602" y="11879"/>
                    </a:lnTo>
                    <a:lnTo>
                      <a:pt x="12666" y="12411"/>
                    </a:lnTo>
                    <a:lnTo>
                      <a:pt x="13789" y="12903"/>
                    </a:lnTo>
                    <a:lnTo>
                      <a:pt x="14912" y="13396"/>
                    </a:lnTo>
                    <a:lnTo>
                      <a:pt x="16074" y="13869"/>
                    </a:lnTo>
                    <a:lnTo>
                      <a:pt x="17275" y="14322"/>
                    </a:lnTo>
                    <a:lnTo>
                      <a:pt x="18477" y="14735"/>
                    </a:lnTo>
                    <a:lnTo>
                      <a:pt x="19698" y="15149"/>
                    </a:lnTo>
                    <a:lnTo>
                      <a:pt x="20939" y="15523"/>
                    </a:lnTo>
                    <a:lnTo>
                      <a:pt x="22200" y="15878"/>
                    </a:lnTo>
                    <a:lnTo>
                      <a:pt x="23205" y="16134"/>
                    </a:lnTo>
                    <a:lnTo>
                      <a:pt x="24209" y="16370"/>
                    </a:lnTo>
                    <a:lnTo>
                      <a:pt x="25194" y="16607"/>
                    </a:lnTo>
                    <a:lnTo>
                      <a:pt x="26179" y="16823"/>
                    </a:lnTo>
                    <a:lnTo>
                      <a:pt x="27144" y="17001"/>
                    </a:lnTo>
                    <a:lnTo>
                      <a:pt x="28109" y="17178"/>
                    </a:lnTo>
                    <a:lnTo>
                      <a:pt x="29075" y="17335"/>
                    </a:lnTo>
                    <a:lnTo>
                      <a:pt x="30020" y="17473"/>
                    </a:lnTo>
                    <a:lnTo>
                      <a:pt x="30946" y="17611"/>
                    </a:lnTo>
                    <a:lnTo>
                      <a:pt x="31852" y="17710"/>
                    </a:lnTo>
                    <a:lnTo>
                      <a:pt x="32758" y="17808"/>
                    </a:lnTo>
                    <a:lnTo>
                      <a:pt x="33645" y="17887"/>
                    </a:lnTo>
                    <a:lnTo>
                      <a:pt x="34531" y="17946"/>
                    </a:lnTo>
                    <a:lnTo>
                      <a:pt x="35378" y="17985"/>
                    </a:lnTo>
                    <a:lnTo>
                      <a:pt x="36225" y="18005"/>
                    </a:lnTo>
                    <a:lnTo>
                      <a:pt x="37033" y="18005"/>
                    </a:lnTo>
                    <a:lnTo>
                      <a:pt x="38234" y="17985"/>
                    </a:lnTo>
                    <a:lnTo>
                      <a:pt x="39377" y="17946"/>
                    </a:lnTo>
                    <a:lnTo>
                      <a:pt x="40460" y="17848"/>
                    </a:lnTo>
                    <a:lnTo>
                      <a:pt x="41504" y="17729"/>
                    </a:lnTo>
                    <a:lnTo>
                      <a:pt x="42253" y="17611"/>
                    </a:lnTo>
                    <a:lnTo>
                      <a:pt x="42982" y="17473"/>
                    </a:lnTo>
                    <a:lnTo>
                      <a:pt x="43671" y="17296"/>
                    </a:lnTo>
                    <a:lnTo>
                      <a:pt x="44321" y="17119"/>
                    </a:lnTo>
                    <a:lnTo>
                      <a:pt x="44794" y="16981"/>
                    </a:lnTo>
                    <a:lnTo>
                      <a:pt x="45247" y="16823"/>
                    </a:lnTo>
                    <a:lnTo>
                      <a:pt x="45680" y="16646"/>
                    </a:lnTo>
                    <a:lnTo>
                      <a:pt x="46094" y="16469"/>
                    </a:lnTo>
                    <a:lnTo>
                      <a:pt x="46488" y="16252"/>
                    </a:lnTo>
                    <a:lnTo>
                      <a:pt x="46862" y="16055"/>
                    </a:lnTo>
                    <a:lnTo>
                      <a:pt x="47217" y="15819"/>
                    </a:lnTo>
                    <a:lnTo>
                      <a:pt x="47552" y="15582"/>
                    </a:lnTo>
                    <a:lnTo>
                      <a:pt x="47847" y="15346"/>
                    </a:lnTo>
                    <a:lnTo>
                      <a:pt x="48143" y="15070"/>
                    </a:lnTo>
                    <a:lnTo>
                      <a:pt x="48399" y="14794"/>
                    </a:lnTo>
                    <a:lnTo>
                      <a:pt x="48615" y="14499"/>
                    </a:lnTo>
                    <a:lnTo>
                      <a:pt x="48832" y="14184"/>
                    </a:lnTo>
                    <a:lnTo>
                      <a:pt x="49009" y="13849"/>
                    </a:lnTo>
                    <a:lnTo>
                      <a:pt x="49147" y="13514"/>
                    </a:lnTo>
                    <a:lnTo>
                      <a:pt x="49265" y="13159"/>
                    </a:lnTo>
                    <a:lnTo>
                      <a:pt x="48103" y="12864"/>
                    </a:lnTo>
                    <a:lnTo>
                      <a:pt x="48024" y="13081"/>
                    </a:lnTo>
                    <a:lnTo>
                      <a:pt x="47946" y="13278"/>
                    </a:lnTo>
                    <a:lnTo>
                      <a:pt x="47827" y="13494"/>
                    </a:lnTo>
                    <a:lnTo>
                      <a:pt x="47709" y="13691"/>
                    </a:lnTo>
                    <a:lnTo>
                      <a:pt x="47591" y="13869"/>
                    </a:lnTo>
                    <a:lnTo>
                      <a:pt x="47453" y="14026"/>
                    </a:lnTo>
                    <a:lnTo>
                      <a:pt x="47295" y="14203"/>
                    </a:lnTo>
                    <a:lnTo>
                      <a:pt x="47138" y="14361"/>
                    </a:lnTo>
                    <a:lnTo>
                      <a:pt x="46941" y="14519"/>
                    </a:lnTo>
                    <a:lnTo>
                      <a:pt x="46744" y="14676"/>
                    </a:lnTo>
                    <a:lnTo>
                      <a:pt x="46547" y="14834"/>
                    </a:lnTo>
                    <a:lnTo>
                      <a:pt x="46311" y="14972"/>
                    </a:lnTo>
                    <a:lnTo>
                      <a:pt x="45936" y="15188"/>
                    </a:lnTo>
                    <a:lnTo>
                      <a:pt x="45542" y="15385"/>
                    </a:lnTo>
                    <a:lnTo>
                      <a:pt x="45109" y="15582"/>
                    </a:lnTo>
                    <a:lnTo>
                      <a:pt x="44656" y="15760"/>
                    </a:lnTo>
                    <a:lnTo>
                      <a:pt x="44163" y="15917"/>
                    </a:lnTo>
                    <a:lnTo>
                      <a:pt x="43632" y="16075"/>
                    </a:lnTo>
                    <a:lnTo>
                      <a:pt x="43080" y="16213"/>
                    </a:lnTo>
                    <a:lnTo>
                      <a:pt x="42509" y="16331"/>
                    </a:lnTo>
                    <a:lnTo>
                      <a:pt x="41898" y="16449"/>
                    </a:lnTo>
                    <a:lnTo>
                      <a:pt x="41288" y="16528"/>
                    </a:lnTo>
                    <a:lnTo>
                      <a:pt x="40637" y="16626"/>
                    </a:lnTo>
                    <a:lnTo>
                      <a:pt x="39948" y="16685"/>
                    </a:lnTo>
                    <a:lnTo>
                      <a:pt x="39259" y="16744"/>
                    </a:lnTo>
                    <a:lnTo>
                      <a:pt x="38530" y="16784"/>
                    </a:lnTo>
                    <a:lnTo>
                      <a:pt x="37801" y="16804"/>
                    </a:lnTo>
                    <a:lnTo>
                      <a:pt x="36245" y="16804"/>
                    </a:lnTo>
                    <a:lnTo>
                      <a:pt x="35417" y="16764"/>
                    </a:lnTo>
                    <a:lnTo>
                      <a:pt x="34590" y="16725"/>
                    </a:lnTo>
                    <a:lnTo>
                      <a:pt x="33743" y="16685"/>
                    </a:lnTo>
                    <a:lnTo>
                      <a:pt x="32876" y="16607"/>
                    </a:lnTo>
                    <a:lnTo>
                      <a:pt x="31990" y="16508"/>
                    </a:lnTo>
                    <a:lnTo>
                      <a:pt x="31084" y="16410"/>
                    </a:lnTo>
                    <a:lnTo>
                      <a:pt x="30178" y="16291"/>
                    </a:lnTo>
                    <a:lnTo>
                      <a:pt x="29252" y="16154"/>
                    </a:lnTo>
                    <a:lnTo>
                      <a:pt x="28326" y="15996"/>
                    </a:lnTo>
                    <a:lnTo>
                      <a:pt x="27381" y="15819"/>
                    </a:lnTo>
                    <a:lnTo>
                      <a:pt x="26415" y="15641"/>
                    </a:lnTo>
                    <a:lnTo>
                      <a:pt x="25450" y="15425"/>
                    </a:lnTo>
                    <a:lnTo>
                      <a:pt x="24485" y="15208"/>
                    </a:lnTo>
                    <a:lnTo>
                      <a:pt x="23500" y="14972"/>
                    </a:lnTo>
                    <a:lnTo>
                      <a:pt x="22515" y="14716"/>
                    </a:lnTo>
                    <a:lnTo>
                      <a:pt x="21432" y="14420"/>
                    </a:lnTo>
                    <a:lnTo>
                      <a:pt x="20388" y="14085"/>
                    </a:lnTo>
                    <a:lnTo>
                      <a:pt x="19324" y="13750"/>
                    </a:lnTo>
                    <a:lnTo>
                      <a:pt x="18300" y="13396"/>
                    </a:lnTo>
                    <a:lnTo>
                      <a:pt x="17275" y="13022"/>
                    </a:lnTo>
                    <a:lnTo>
                      <a:pt x="16271" y="12647"/>
                    </a:lnTo>
                    <a:lnTo>
                      <a:pt x="15266" y="12234"/>
                    </a:lnTo>
                    <a:lnTo>
                      <a:pt x="14301" y="11820"/>
                    </a:lnTo>
                    <a:lnTo>
                      <a:pt x="12902" y="11170"/>
                    </a:lnTo>
                    <a:lnTo>
                      <a:pt x="11543" y="10500"/>
                    </a:lnTo>
                    <a:lnTo>
                      <a:pt x="10243" y="9811"/>
                    </a:lnTo>
                    <a:lnTo>
                      <a:pt x="9002" y="9102"/>
                    </a:lnTo>
                    <a:lnTo>
                      <a:pt x="8116" y="8570"/>
                    </a:lnTo>
                    <a:lnTo>
                      <a:pt x="7288" y="8018"/>
                    </a:lnTo>
                    <a:lnTo>
                      <a:pt x="6481" y="7467"/>
                    </a:lnTo>
                    <a:lnTo>
                      <a:pt x="5732" y="6915"/>
                    </a:lnTo>
                    <a:lnTo>
                      <a:pt x="5043" y="6364"/>
                    </a:lnTo>
                    <a:lnTo>
                      <a:pt x="4393" y="5812"/>
                    </a:lnTo>
                    <a:lnTo>
                      <a:pt x="3802" y="5260"/>
                    </a:lnTo>
                    <a:lnTo>
                      <a:pt x="3270" y="4709"/>
                    </a:lnTo>
                    <a:lnTo>
                      <a:pt x="2778" y="4177"/>
                    </a:lnTo>
                    <a:lnTo>
                      <a:pt x="2364" y="3665"/>
                    </a:lnTo>
                    <a:lnTo>
                      <a:pt x="2009" y="3153"/>
                    </a:lnTo>
                    <a:lnTo>
                      <a:pt x="1852" y="2897"/>
                    </a:lnTo>
                    <a:lnTo>
                      <a:pt x="1714" y="2641"/>
                    </a:lnTo>
                    <a:lnTo>
                      <a:pt x="1596" y="2404"/>
                    </a:lnTo>
                    <a:lnTo>
                      <a:pt x="1497" y="2168"/>
                    </a:lnTo>
                    <a:lnTo>
                      <a:pt x="1399" y="1951"/>
                    </a:lnTo>
                    <a:lnTo>
                      <a:pt x="1340" y="1715"/>
                    </a:lnTo>
                    <a:lnTo>
                      <a:pt x="1280" y="1498"/>
                    </a:lnTo>
                    <a:lnTo>
                      <a:pt x="1241" y="1301"/>
                    </a:lnTo>
                    <a:lnTo>
                      <a:pt x="1221" y="1084"/>
                    </a:lnTo>
                    <a:lnTo>
                      <a:pt x="1221" y="887"/>
                    </a:lnTo>
                    <a:lnTo>
                      <a:pt x="1221" y="592"/>
                    </a:lnTo>
                    <a:lnTo>
                      <a:pt x="1280" y="316"/>
                    </a:lnTo>
                    <a:lnTo>
                      <a:pt x="1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1"/>
              <p:cNvSpPr/>
              <p:nvPr/>
            </p:nvSpPr>
            <p:spPr>
              <a:xfrm>
                <a:off x="2675350" y="251900"/>
                <a:ext cx="699800" cy="1114950"/>
              </a:xfrm>
              <a:custGeom>
                <a:avLst/>
                <a:gdLst/>
                <a:ahLst/>
                <a:cxnLst/>
                <a:rect l="l" t="t" r="r" b="b"/>
                <a:pathLst>
                  <a:path w="27992" h="44598" extrusionOk="0">
                    <a:moveTo>
                      <a:pt x="2562" y="1"/>
                    </a:moveTo>
                    <a:lnTo>
                      <a:pt x="2227" y="217"/>
                    </a:lnTo>
                    <a:lnTo>
                      <a:pt x="1931" y="454"/>
                    </a:lnTo>
                    <a:lnTo>
                      <a:pt x="1655" y="729"/>
                    </a:lnTo>
                    <a:lnTo>
                      <a:pt x="1399" y="1025"/>
                    </a:lnTo>
                    <a:lnTo>
                      <a:pt x="1222" y="1261"/>
                    </a:lnTo>
                    <a:lnTo>
                      <a:pt x="1045" y="1517"/>
                    </a:lnTo>
                    <a:lnTo>
                      <a:pt x="907" y="1773"/>
                    </a:lnTo>
                    <a:lnTo>
                      <a:pt x="769" y="2049"/>
                    </a:lnTo>
                    <a:lnTo>
                      <a:pt x="631" y="2345"/>
                    </a:lnTo>
                    <a:lnTo>
                      <a:pt x="533" y="2640"/>
                    </a:lnTo>
                    <a:lnTo>
                      <a:pt x="414" y="2955"/>
                    </a:lnTo>
                    <a:lnTo>
                      <a:pt x="336" y="3270"/>
                    </a:lnTo>
                    <a:lnTo>
                      <a:pt x="257" y="3605"/>
                    </a:lnTo>
                    <a:lnTo>
                      <a:pt x="178" y="3940"/>
                    </a:lnTo>
                    <a:lnTo>
                      <a:pt x="139" y="4295"/>
                    </a:lnTo>
                    <a:lnTo>
                      <a:pt x="80" y="4669"/>
                    </a:lnTo>
                    <a:lnTo>
                      <a:pt x="21" y="5418"/>
                    </a:lnTo>
                    <a:lnTo>
                      <a:pt x="1" y="6206"/>
                    </a:lnTo>
                    <a:lnTo>
                      <a:pt x="21" y="6698"/>
                    </a:lnTo>
                    <a:lnTo>
                      <a:pt x="40" y="7230"/>
                    </a:lnTo>
                    <a:lnTo>
                      <a:pt x="80" y="7742"/>
                    </a:lnTo>
                    <a:lnTo>
                      <a:pt x="119" y="8294"/>
                    </a:lnTo>
                    <a:lnTo>
                      <a:pt x="178" y="8845"/>
                    </a:lnTo>
                    <a:lnTo>
                      <a:pt x="257" y="9397"/>
                    </a:lnTo>
                    <a:lnTo>
                      <a:pt x="454" y="10559"/>
                    </a:lnTo>
                    <a:lnTo>
                      <a:pt x="651" y="11445"/>
                    </a:lnTo>
                    <a:lnTo>
                      <a:pt x="868" y="12371"/>
                    </a:lnTo>
                    <a:lnTo>
                      <a:pt x="1104" y="13317"/>
                    </a:lnTo>
                    <a:lnTo>
                      <a:pt x="1380" y="14282"/>
                    </a:lnTo>
                    <a:lnTo>
                      <a:pt x="1695" y="15247"/>
                    </a:lnTo>
                    <a:lnTo>
                      <a:pt x="2030" y="16252"/>
                    </a:lnTo>
                    <a:lnTo>
                      <a:pt x="2404" y="17256"/>
                    </a:lnTo>
                    <a:lnTo>
                      <a:pt x="2798" y="18281"/>
                    </a:lnTo>
                    <a:lnTo>
                      <a:pt x="3212" y="19325"/>
                    </a:lnTo>
                    <a:lnTo>
                      <a:pt x="3665" y="20369"/>
                    </a:lnTo>
                    <a:lnTo>
                      <a:pt x="4137" y="21432"/>
                    </a:lnTo>
                    <a:lnTo>
                      <a:pt x="4650" y="22516"/>
                    </a:lnTo>
                    <a:lnTo>
                      <a:pt x="5181" y="23579"/>
                    </a:lnTo>
                    <a:lnTo>
                      <a:pt x="5733" y="24663"/>
                    </a:lnTo>
                    <a:lnTo>
                      <a:pt x="6324" y="25746"/>
                    </a:lnTo>
                    <a:lnTo>
                      <a:pt x="6954" y="26830"/>
                    </a:lnTo>
                    <a:lnTo>
                      <a:pt x="7526" y="27814"/>
                    </a:lnTo>
                    <a:lnTo>
                      <a:pt x="8097" y="28760"/>
                    </a:lnTo>
                    <a:lnTo>
                      <a:pt x="8688" y="29686"/>
                    </a:lnTo>
                    <a:lnTo>
                      <a:pt x="9279" y="30592"/>
                    </a:lnTo>
                    <a:lnTo>
                      <a:pt x="9870" y="31478"/>
                    </a:lnTo>
                    <a:lnTo>
                      <a:pt x="10480" y="32345"/>
                    </a:lnTo>
                    <a:lnTo>
                      <a:pt x="11091" y="33192"/>
                    </a:lnTo>
                    <a:lnTo>
                      <a:pt x="11721" y="34000"/>
                    </a:lnTo>
                    <a:lnTo>
                      <a:pt x="12332" y="34788"/>
                    </a:lnTo>
                    <a:lnTo>
                      <a:pt x="12962" y="35556"/>
                    </a:lnTo>
                    <a:lnTo>
                      <a:pt x="13573" y="36304"/>
                    </a:lnTo>
                    <a:lnTo>
                      <a:pt x="14203" y="37014"/>
                    </a:lnTo>
                    <a:lnTo>
                      <a:pt x="14834" y="37703"/>
                    </a:lnTo>
                    <a:lnTo>
                      <a:pt x="15464" y="38353"/>
                    </a:lnTo>
                    <a:lnTo>
                      <a:pt x="16075" y="38983"/>
                    </a:lnTo>
                    <a:lnTo>
                      <a:pt x="16705" y="39594"/>
                    </a:lnTo>
                    <a:lnTo>
                      <a:pt x="17316" y="40165"/>
                    </a:lnTo>
                    <a:lnTo>
                      <a:pt x="17926" y="40697"/>
                    </a:lnTo>
                    <a:lnTo>
                      <a:pt x="18537" y="41209"/>
                    </a:lnTo>
                    <a:lnTo>
                      <a:pt x="19147" y="41682"/>
                    </a:lnTo>
                    <a:lnTo>
                      <a:pt x="19738" y="42135"/>
                    </a:lnTo>
                    <a:lnTo>
                      <a:pt x="20349" y="42549"/>
                    </a:lnTo>
                    <a:lnTo>
                      <a:pt x="20920" y="42923"/>
                    </a:lnTo>
                    <a:lnTo>
                      <a:pt x="21511" y="43258"/>
                    </a:lnTo>
                    <a:lnTo>
                      <a:pt x="22083" y="43553"/>
                    </a:lnTo>
                    <a:lnTo>
                      <a:pt x="22634" y="43829"/>
                    </a:lnTo>
                    <a:lnTo>
                      <a:pt x="23186" y="44066"/>
                    </a:lnTo>
                    <a:lnTo>
                      <a:pt x="23737" y="44243"/>
                    </a:lnTo>
                    <a:lnTo>
                      <a:pt x="24269" y="44400"/>
                    </a:lnTo>
                    <a:lnTo>
                      <a:pt x="24801" y="44519"/>
                    </a:lnTo>
                    <a:lnTo>
                      <a:pt x="25313" y="44578"/>
                    </a:lnTo>
                    <a:lnTo>
                      <a:pt x="25825" y="44597"/>
                    </a:lnTo>
                    <a:lnTo>
                      <a:pt x="26101" y="44597"/>
                    </a:lnTo>
                    <a:lnTo>
                      <a:pt x="26396" y="44578"/>
                    </a:lnTo>
                    <a:lnTo>
                      <a:pt x="26672" y="44538"/>
                    </a:lnTo>
                    <a:lnTo>
                      <a:pt x="26948" y="44479"/>
                    </a:lnTo>
                    <a:lnTo>
                      <a:pt x="27224" y="44400"/>
                    </a:lnTo>
                    <a:lnTo>
                      <a:pt x="27480" y="44302"/>
                    </a:lnTo>
                    <a:lnTo>
                      <a:pt x="27736" y="44184"/>
                    </a:lnTo>
                    <a:lnTo>
                      <a:pt x="27992" y="44046"/>
                    </a:lnTo>
                    <a:lnTo>
                      <a:pt x="27381" y="43002"/>
                    </a:lnTo>
                    <a:lnTo>
                      <a:pt x="27224" y="43100"/>
                    </a:lnTo>
                    <a:lnTo>
                      <a:pt x="27046" y="43179"/>
                    </a:lnTo>
                    <a:lnTo>
                      <a:pt x="26849" y="43238"/>
                    </a:lnTo>
                    <a:lnTo>
                      <a:pt x="26653" y="43297"/>
                    </a:lnTo>
                    <a:lnTo>
                      <a:pt x="26456" y="43337"/>
                    </a:lnTo>
                    <a:lnTo>
                      <a:pt x="26259" y="43376"/>
                    </a:lnTo>
                    <a:lnTo>
                      <a:pt x="26042" y="43396"/>
                    </a:lnTo>
                    <a:lnTo>
                      <a:pt x="25825" y="43396"/>
                    </a:lnTo>
                    <a:lnTo>
                      <a:pt x="25412" y="43376"/>
                    </a:lnTo>
                    <a:lnTo>
                      <a:pt x="24998" y="43337"/>
                    </a:lnTo>
                    <a:lnTo>
                      <a:pt x="24565" y="43238"/>
                    </a:lnTo>
                    <a:lnTo>
                      <a:pt x="24092" y="43100"/>
                    </a:lnTo>
                    <a:lnTo>
                      <a:pt x="23678" y="42962"/>
                    </a:lnTo>
                    <a:lnTo>
                      <a:pt x="23245" y="42785"/>
                    </a:lnTo>
                    <a:lnTo>
                      <a:pt x="22811" y="42588"/>
                    </a:lnTo>
                    <a:lnTo>
                      <a:pt x="22358" y="42352"/>
                    </a:lnTo>
                    <a:lnTo>
                      <a:pt x="21886" y="42096"/>
                    </a:lnTo>
                    <a:lnTo>
                      <a:pt x="21413" y="41800"/>
                    </a:lnTo>
                    <a:lnTo>
                      <a:pt x="20940" y="41485"/>
                    </a:lnTo>
                    <a:lnTo>
                      <a:pt x="20448" y="41150"/>
                    </a:lnTo>
                    <a:lnTo>
                      <a:pt x="19699" y="40599"/>
                    </a:lnTo>
                    <a:lnTo>
                      <a:pt x="18931" y="39968"/>
                    </a:lnTo>
                    <a:lnTo>
                      <a:pt x="18163" y="39299"/>
                    </a:lnTo>
                    <a:lnTo>
                      <a:pt x="17375" y="38570"/>
                    </a:lnTo>
                    <a:lnTo>
                      <a:pt x="16587" y="37801"/>
                    </a:lnTo>
                    <a:lnTo>
                      <a:pt x="15799" y="36954"/>
                    </a:lnTo>
                    <a:lnTo>
                      <a:pt x="14991" y="36088"/>
                    </a:lnTo>
                    <a:lnTo>
                      <a:pt x="14184" y="35162"/>
                    </a:lnTo>
                    <a:lnTo>
                      <a:pt x="13396" y="34177"/>
                    </a:lnTo>
                    <a:lnTo>
                      <a:pt x="12588" y="33172"/>
                    </a:lnTo>
                    <a:lnTo>
                      <a:pt x="11800" y="32109"/>
                    </a:lnTo>
                    <a:lnTo>
                      <a:pt x="11012" y="31006"/>
                    </a:lnTo>
                    <a:lnTo>
                      <a:pt x="10244" y="29863"/>
                    </a:lnTo>
                    <a:lnTo>
                      <a:pt x="9476" y="28701"/>
                    </a:lnTo>
                    <a:lnTo>
                      <a:pt x="8727" y="27480"/>
                    </a:lnTo>
                    <a:lnTo>
                      <a:pt x="7998" y="26239"/>
                    </a:lnTo>
                    <a:lnTo>
                      <a:pt x="7191" y="24801"/>
                    </a:lnTo>
                    <a:lnTo>
                      <a:pt x="6442" y="23382"/>
                    </a:lnTo>
                    <a:lnTo>
                      <a:pt x="5733" y="21984"/>
                    </a:lnTo>
                    <a:lnTo>
                      <a:pt x="5083" y="20585"/>
                    </a:lnTo>
                    <a:lnTo>
                      <a:pt x="4472" y="19206"/>
                    </a:lnTo>
                    <a:lnTo>
                      <a:pt x="3901" y="17847"/>
                    </a:lnTo>
                    <a:lnTo>
                      <a:pt x="3409" y="16508"/>
                    </a:lnTo>
                    <a:lnTo>
                      <a:pt x="2956" y="15208"/>
                    </a:lnTo>
                    <a:lnTo>
                      <a:pt x="2542" y="13927"/>
                    </a:lnTo>
                    <a:lnTo>
                      <a:pt x="2187" y="12686"/>
                    </a:lnTo>
                    <a:lnTo>
                      <a:pt x="1892" y="11485"/>
                    </a:lnTo>
                    <a:lnTo>
                      <a:pt x="1655" y="10322"/>
                    </a:lnTo>
                    <a:lnTo>
                      <a:pt x="1458" y="9219"/>
                    </a:lnTo>
                    <a:lnTo>
                      <a:pt x="1380" y="8687"/>
                    </a:lnTo>
                    <a:lnTo>
                      <a:pt x="1321" y="8156"/>
                    </a:lnTo>
                    <a:lnTo>
                      <a:pt x="1262" y="7643"/>
                    </a:lnTo>
                    <a:lnTo>
                      <a:pt x="1242" y="7151"/>
                    </a:lnTo>
                    <a:lnTo>
                      <a:pt x="1222" y="6678"/>
                    </a:lnTo>
                    <a:lnTo>
                      <a:pt x="1202" y="6206"/>
                    </a:lnTo>
                    <a:lnTo>
                      <a:pt x="1222" y="5713"/>
                    </a:lnTo>
                    <a:lnTo>
                      <a:pt x="1242" y="5240"/>
                    </a:lnTo>
                    <a:lnTo>
                      <a:pt x="1281" y="4787"/>
                    </a:lnTo>
                    <a:lnTo>
                      <a:pt x="1340" y="4354"/>
                    </a:lnTo>
                    <a:lnTo>
                      <a:pt x="1419" y="3960"/>
                    </a:lnTo>
                    <a:lnTo>
                      <a:pt x="1498" y="3566"/>
                    </a:lnTo>
                    <a:lnTo>
                      <a:pt x="1596" y="3211"/>
                    </a:lnTo>
                    <a:lnTo>
                      <a:pt x="1715" y="2876"/>
                    </a:lnTo>
                    <a:lnTo>
                      <a:pt x="1852" y="2561"/>
                    </a:lnTo>
                    <a:lnTo>
                      <a:pt x="2010" y="2266"/>
                    </a:lnTo>
                    <a:lnTo>
                      <a:pt x="2168" y="2010"/>
                    </a:lnTo>
                    <a:lnTo>
                      <a:pt x="2345" y="1773"/>
                    </a:lnTo>
                    <a:lnTo>
                      <a:pt x="2522" y="1557"/>
                    </a:lnTo>
                    <a:lnTo>
                      <a:pt x="2719" y="1360"/>
                    </a:lnTo>
                    <a:lnTo>
                      <a:pt x="2936" y="1182"/>
                    </a:lnTo>
                    <a:lnTo>
                      <a:pt x="3153" y="1045"/>
                    </a:lnTo>
                    <a:lnTo>
                      <a:pt x="25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04"/>
        <p:cNvGrpSpPr/>
        <p:nvPr/>
      </p:nvGrpSpPr>
      <p:grpSpPr>
        <a:xfrm>
          <a:off x="0" y="0"/>
          <a:ext cx="0" cy="0"/>
          <a:chOff x="0" y="0"/>
          <a:chExt cx="0" cy="0"/>
        </a:xfrm>
      </p:grpSpPr>
      <p:sp>
        <p:nvSpPr>
          <p:cNvPr id="2505" name="Google Shape;2505;p41"/>
          <p:cNvSpPr txBox="1">
            <a:spLocks noGrp="1"/>
          </p:cNvSpPr>
          <p:nvPr>
            <p:ph type="title"/>
          </p:nvPr>
        </p:nvSpPr>
        <p:spPr>
          <a:xfrm>
            <a:off x="3108148" y="1907478"/>
            <a:ext cx="5736913"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err="1">
                <a:latin typeface="Nunito Black" pitchFamily="2" charset="-93"/>
              </a:rPr>
              <a:t>Mục</a:t>
            </a:r>
            <a:r>
              <a:rPr lang="en-US">
                <a:latin typeface="Nunito Black" pitchFamily="2" charset="-93"/>
              </a:rPr>
              <a:t> </a:t>
            </a:r>
            <a:r>
              <a:rPr lang="en-US" err="1">
                <a:latin typeface="Nunito Black" pitchFamily="2" charset="-93"/>
              </a:rPr>
              <a:t>tiêu</a:t>
            </a:r>
            <a:endParaRPr lang="en-US">
              <a:latin typeface="Nunito Black" pitchFamily="2" charset="-93"/>
            </a:endParaRPr>
          </a:p>
        </p:txBody>
      </p:sp>
      <p:sp>
        <p:nvSpPr>
          <p:cNvPr id="2507" name="Google Shape;2507;p41"/>
          <p:cNvSpPr/>
          <p:nvPr/>
        </p:nvSpPr>
        <p:spPr>
          <a:xfrm>
            <a:off x="1869751" y="2066860"/>
            <a:ext cx="1009800" cy="10098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1"/>
          <p:cNvSpPr txBox="1">
            <a:spLocks noGrp="1"/>
          </p:cNvSpPr>
          <p:nvPr>
            <p:ph type="title" idx="2"/>
          </p:nvPr>
        </p:nvSpPr>
        <p:spPr>
          <a:xfrm>
            <a:off x="1871696" y="2068809"/>
            <a:ext cx="1005900" cy="100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grpSp>
        <p:nvGrpSpPr>
          <p:cNvPr id="2509" name="Google Shape;2509;p41"/>
          <p:cNvGrpSpPr/>
          <p:nvPr/>
        </p:nvGrpSpPr>
        <p:grpSpPr>
          <a:xfrm>
            <a:off x="1391453" y="2749279"/>
            <a:ext cx="749848" cy="1182972"/>
            <a:chOff x="1527950" y="2052325"/>
            <a:chExt cx="440750" cy="695375"/>
          </a:xfrm>
        </p:grpSpPr>
        <p:sp>
          <p:nvSpPr>
            <p:cNvPr id="2510" name="Google Shape;2510;p41"/>
            <p:cNvSpPr/>
            <p:nvPr/>
          </p:nvSpPr>
          <p:spPr>
            <a:xfrm>
              <a:off x="1542225" y="2609300"/>
              <a:ext cx="411700" cy="138400"/>
            </a:xfrm>
            <a:custGeom>
              <a:avLst/>
              <a:gdLst/>
              <a:ahLst/>
              <a:cxnLst/>
              <a:rect l="l" t="t" r="r" b="b"/>
              <a:pathLst>
                <a:path w="16468" h="5536" extrusionOk="0">
                  <a:moveTo>
                    <a:pt x="7407" y="0"/>
                  </a:moveTo>
                  <a:lnTo>
                    <a:pt x="6579" y="39"/>
                  </a:lnTo>
                  <a:lnTo>
                    <a:pt x="5792" y="118"/>
                  </a:lnTo>
                  <a:lnTo>
                    <a:pt x="5043" y="217"/>
                  </a:lnTo>
                  <a:lnTo>
                    <a:pt x="4314" y="315"/>
                  </a:lnTo>
                  <a:lnTo>
                    <a:pt x="3644" y="473"/>
                  </a:lnTo>
                  <a:lnTo>
                    <a:pt x="2994" y="630"/>
                  </a:lnTo>
                  <a:lnTo>
                    <a:pt x="2423" y="808"/>
                  </a:lnTo>
                  <a:lnTo>
                    <a:pt x="1891" y="1005"/>
                  </a:lnTo>
                  <a:lnTo>
                    <a:pt x="1419" y="1221"/>
                  </a:lnTo>
                  <a:lnTo>
                    <a:pt x="1005" y="1438"/>
                  </a:lnTo>
                  <a:lnTo>
                    <a:pt x="828" y="1556"/>
                  </a:lnTo>
                  <a:lnTo>
                    <a:pt x="650" y="1674"/>
                  </a:lnTo>
                  <a:lnTo>
                    <a:pt x="512" y="1812"/>
                  </a:lnTo>
                  <a:lnTo>
                    <a:pt x="375" y="1931"/>
                  </a:lnTo>
                  <a:lnTo>
                    <a:pt x="276" y="2068"/>
                  </a:lnTo>
                  <a:lnTo>
                    <a:pt x="178" y="2206"/>
                  </a:lnTo>
                  <a:lnTo>
                    <a:pt x="99" y="2344"/>
                  </a:lnTo>
                  <a:lnTo>
                    <a:pt x="59" y="2482"/>
                  </a:lnTo>
                  <a:lnTo>
                    <a:pt x="20" y="2620"/>
                  </a:lnTo>
                  <a:lnTo>
                    <a:pt x="0" y="2758"/>
                  </a:lnTo>
                  <a:lnTo>
                    <a:pt x="20" y="2896"/>
                  </a:lnTo>
                  <a:lnTo>
                    <a:pt x="59" y="3053"/>
                  </a:lnTo>
                  <a:lnTo>
                    <a:pt x="99" y="3191"/>
                  </a:lnTo>
                  <a:lnTo>
                    <a:pt x="178" y="3329"/>
                  </a:lnTo>
                  <a:lnTo>
                    <a:pt x="276" y="3447"/>
                  </a:lnTo>
                  <a:lnTo>
                    <a:pt x="375" y="3585"/>
                  </a:lnTo>
                  <a:lnTo>
                    <a:pt x="512" y="3723"/>
                  </a:lnTo>
                  <a:lnTo>
                    <a:pt x="650" y="3841"/>
                  </a:lnTo>
                  <a:lnTo>
                    <a:pt x="828" y="3959"/>
                  </a:lnTo>
                  <a:lnTo>
                    <a:pt x="1005" y="4078"/>
                  </a:lnTo>
                  <a:lnTo>
                    <a:pt x="1419" y="4314"/>
                  </a:lnTo>
                  <a:lnTo>
                    <a:pt x="1891" y="4531"/>
                  </a:lnTo>
                  <a:lnTo>
                    <a:pt x="2423" y="4728"/>
                  </a:lnTo>
                  <a:lnTo>
                    <a:pt x="2994" y="4905"/>
                  </a:lnTo>
                  <a:lnTo>
                    <a:pt x="3644" y="5063"/>
                  </a:lnTo>
                  <a:lnTo>
                    <a:pt x="4314" y="5200"/>
                  </a:lnTo>
                  <a:lnTo>
                    <a:pt x="5043" y="5319"/>
                  </a:lnTo>
                  <a:lnTo>
                    <a:pt x="5792" y="5417"/>
                  </a:lnTo>
                  <a:lnTo>
                    <a:pt x="6579" y="5476"/>
                  </a:lnTo>
                  <a:lnTo>
                    <a:pt x="7407" y="5516"/>
                  </a:lnTo>
                  <a:lnTo>
                    <a:pt x="8234" y="5535"/>
                  </a:lnTo>
                  <a:lnTo>
                    <a:pt x="9081" y="5516"/>
                  </a:lnTo>
                  <a:lnTo>
                    <a:pt x="9908" y="5476"/>
                  </a:lnTo>
                  <a:lnTo>
                    <a:pt x="10696" y="5417"/>
                  </a:lnTo>
                  <a:lnTo>
                    <a:pt x="11445" y="5319"/>
                  </a:lnTo>
                  <a:lnTo>
                    <a:pt x="12174" y="5200"/>
                  </a:lnTo>
                  <a:lnTo>
                    <a:pt x="12843" y="5063"/>
                  </a:lnTo>
                  <a:lnTo>
                    <a:pt x="13474" y="4905"/>
                  </a:lnTo>
                  <a:lnTo>
                    <a:pt x="14065" y="4728"/>
                  </a:lnTo>
                  <a:lnTo>
                    <a:pt x="14597" y="4531"/>
                  </a:lnTo>
                  <a:lnTo>
                    <a:pt x="15069" y="4314"/>
                  </a:lnTo>
                  <a:lnTo>
                    <a:pt x="15483" y="4078"/>
                  </a:lnTo>
                  <a:lnTo>
                    <a:pt x="15660" y="3959"/>
                  </a:lnTo>
                  <a:lnTo>
                    <a:pt x="15818" y="3841"/>
                  </a:lnTo>
                  <a:lnTo>
                    <a:pt x="15975" y="3723"/>
                  </a:lnTo>
                  <a:lnTo>
                    <a:pt x="16094" y="3585"/>
                  </a:lnTo>
                  <a:lnTo>
                    <a:pt x="16212" y="3447"/>
                  </a:lnTo>
                  <a:lnTo>
                    <a:pt x="16310" y="3329"/>
                  </a:lnTo>
                  <a:lnTo>
                    <a:pt x="16369" y="3191"/>
                  </a:lnTo>
                  <a:lnTo>
                    <a:pt x="16429" y="3053"/>
                  </a:lnTo>
                  <a:lnTo>
                    <a:pt x="16468" y="2896"/>
                  </a:lnTo>
                  <a:lnTo>
                    <a:pt x="16468" y="2758"/>
                  </a:lnTo>
                  <a:lnTo>
                    <a:pt x="16468" y="2620"/>
                  </a:lnTo>
                  <a:lnTo>
                    <a:pt x="16429" y="2482"/>
                  </a:lnTo>
                  <a:lnTo>
                    <a:pt x="16369" y="2344"/>
                  </a:lnTo>
                  <a:lnTo>
                    <a:pt x="16310" y="2206"/>
                  </a:lnTo>
                  <a:lnTo>
                    <a:pt x="16212" y="2068"/>
                  </a:lnTo>
                  <a:lnTo>
                    <a:pt x="16094" y="1931"/>
                  </a:lnTo>
                  <a:lnTo>
                    <a:pt x="15975" y="1812"/>
                  </a:lnTo>
                  <a:lnTo>
                    <a:pt x="15818" y="1674"/>
                  </a:lnTo>
                  <a:lnTo>
                    <a:pt x="15660" y="1556"/>
                  </a:lnTo>
                  <a:lnTo>
                    <a:pt x="15483" y="1438"/>
                  </a:lnTo>
                  <a:lnTo>
                    <a:pt x="15069" y="1221"/>
                  </a:lnTo>
                  <a:lnTo>
                    <a:pt x="14597" y="1005"/>
                  </a:lnTo>
                  <a:lnTo>
                    <a:pt x="14065" y="808"/>
                  </a:lnTo>
                  <a:lnTo>
                    <a:pt x="13474" y="630"/>
                  </a:lnTo>
                  <a:lnTo>
                    <a:pt x="12843" y="473"/>
                  </a:lnTo>
                  <a:lnTo>
                    <a:pt x="12174" y="315"/>
                  </a:lnTo>
                  <a:lnTo>
                    <a:pt x="11445" y="217"/>
                  </a:lnTo>
                  <a:lnTo>
                    <a:pt x="10696" y="118"/>
                  </a:lnTo>
                  <a:lnTo>
                    <a:pt x="9908" y="39"/>
                  </a:lnTo>
                  <a:lnTo>
                    <a:pt x="9081"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1"/>
            <p:cNvSpPr/>
            <p:nvPr/>
          </p:nvSpPr>
          <p:spPr>
            <a:xfrm>
              <a:off x="1660400" y="2478300"/>
              <a:ext cx="72425" cy="72400"/>
            </a:xfrm>
            <a:custGeom>
              <a:avLst/>
              <a:gdLst/>
              <a:ahLst/>
              <a:cxnLst/>
              <a:rect l="l" t="t" r="r" b="b"/>
              <a:pathLst>
                <a:path w="2897" h="2896" extrusionOk="0">
                  <a:moveTo>
                    <a:pt x="1025" y="0"/>
                  </a:moveTo>
                  <a:lnTo>
                    <a:pt x="946" y="20"/>
                  </a:lnTo>
                  <a:lnTo>
                    <a:pt x="868" y="59"/>
                  </a:lnTo>
                  <a:lnTo>
                    <a:pt x="730" y="138"/>
                  </a:lnTo>
                  <a:lnTo>
                    <a:pt x="454" y="355"/>
                  </a:lnTo>
                  <a:lnTo>
                    <a:pt x="316" y="493"/>
                  </a:lnTo>
                  <a:lnTo>
                    <a:pt x="198" y="650"/>
                  </a:lnTo>
                  <a:lnTo>
                    <a:pt x="119" y="808"/>
                  </a:lnTo>
                  <a:lnTo>
                    <a:pt x="80" y="966"/>
                  </a:lnTo>
                  <a:lnTo>
                    <a:pt x="40" y="1103"/>
                  </a:lnTo>
                  <a:lnTo>
                    <a:pt x="21" y="1222"/>
                  </a:lnTo>
                  <a:lnTo>
                    <a:pt x="1" y="1340"/>
                  </a:lnTo>
                  <a:lnTo>
                    <a:pt x="80" y="1734"/>
                  </a:lnTo>
                  <a:lnTo>
                    <a:pt x="139" y="1931"/>
                  </a:lnTo>
                  <a:lnTo>
                    <a:pt x="218" y="2108"/>
                  </a:lnTo>
                  <a:lnTo>
                    <a:pt x="355" y="2266"/>
                  </a:lnTo>
                  <a:lnTo>
                    <a:pt x="513" y="2423"/>
                  </a:lnTo>
                  <a:lnTo>
                    <a:pt x="671" y="2581"/>
                  </a:lnTo>
                  <a:lnTo>
                    <a:pt x="848" y="2719"/>
                  </a:lnTo>
                  <a:lnTo>
                    <a:pt x="946" y="2758"/>
                  </a:lnTo>
                  <a:lnTo>
                    <a:pt x="1084" y="2817"/>
                  </a:lnTo>
                  <a:lnTo>
                    <a:pt x="1399" y="2857"/>
                  </a:lnTo>
                  <a:lnTo>
                    <a:pt x="1655" y="2876"/>
                  </a:lnTo>
                  <a:lnTo>
                    <a:pt x="1774" y="2896"/>
                  </a:lnTo>
                  <a:lnTo>
                    <a:pt x="1912" y="2857"/>
                  </a:lnTo>
                  <a:lnTo>
                    <a:pt x="2089" y="2798"/>
                  </a:lnTo>
                  <a:lnTo>
                    <a:pt x="2384" y="2620"/>
                  </a:lnTo>
                  <a:lnTo>
                    <a:pt x="2443" y="2581"/>
                  </a:lnTo>
                  <a:lnTo>
                    <a:pt x="2522" y="2502"/>
                  </a:lnTo>
                  <a:lnTo>
                    <a:pt x="2621" y="2344"/>
                  </a:lnTo>
                  <a:lnTo>
                    <a:pt x="2798" y="1950"/>
                  </a:lnTo>
                  <a:lnTo>
                    <a:pt x="2857" y="1753"/>
                  </a:lnTo>
                  <a:lnTo>
                    <a:pt x="2896" y="1557"/>
                  </a:lnTo>
                  <a:lnTo>
                    <a:pt x="2877" y="1360"/>
                  </a:lnTo>
                  <a:lnTo>
                    <a:pt x="2837" y="1143"/>
                  </a:lnTo>
                  <a:lnTo>
                    <a:pt x="2778" y="946"/>
                  </a:lnTo>
                  <a:lnTo>
                    <a:pt x="2680" y="788"/>
                  </a:lnTo>
                  <a:lnTo>
                    <a:pt x="2542" y="591"/>
                  </a:lnTo>
                  <a:lnTo>
                    <a:pt x="2365" y="394"/>
                  </a:lnTo>
                  <a:lnTo>
                    <a:pt x="2168" y="237"/>
                  </a:lnTo>
                  <a:lnTo>
                    <a:pt x="1971" y="99"/>
                  </a:lnTo>
                  <a:lnTo>
                    <a:pt x="1912" y="79"/>
                  </a:lnTo>
                  <a:lnTo>
                    <a:pt x="1774" y="59"/>
                  </a:lnTo>
                  <a:lnTo>
                    <a:pt x="1458" y="40"/>
                  </a:lnTo>
                  <a:lnTo>
                    <a:pt x="1025" y="0"/>
                  </a:lnTo>
                  <a:close/>
                </a:path>
              </a:pathLst>
            </a:custGeom>
            <a:solidFill>
              <a:srgbClr val="A3C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1"/>
            <p:cNvSpPr/>
            <p:nvPr/>
          </p:nvSpPr>
          <p:spPr>
            <a:xfrm>
              <a:off x="1660400" y="2478300"/>
              <a:ext cx="72425" cy="72400"/>
            </a:xfrm>
            <a:custGeom>
              <a:avLst/>
              <a:gdLst/>
              <a:ahLst/>
              <a:cxnLst/>
              <a:rect l="l" t="t" r="r" b="b"/>
              <a:pathLst>
                <a:path w="2897" h="2896" fill="none" extrusionOk="0">
                  <a:moveTo>
                    <a:pt x="848" y="2719"/>
                  </a:moveTo>
                  <a:lnTo>
                    <a:pt x="848" y="2719"/>
                  </a:lnTo>
                  <a:lnTo>
                    <a:pt x="946" y="2758"/>
                  </a:lnTo>
                  <a:lnTo>
                    <a:pt x="1084" y="2817"/>
                  </a:lnTo>
                  <a:lnTo>
                    <a:pt x="1399" y="2857"/>
                  </a:lnTo>
                  <a:lnTo>
                    <a:pt x="1655" y="2876"/>
                  </a:lnTo>
                  <a:lnTo>
                    <a:pt x="1774" y="2896"/>
                  </a:lnTo>
                  <a:lnTo>
                    <a:pt x="1774" y="2896"/>
                  </a:lnTo>
                  <a:lnTo>
                    <a:pt x="1912" y="2857"/>
                  </a:lnTo>
                  <a:lnTo>
                    <a:pt x="2089" y="2798"/>
                  </a:lnTo>
                  <a:lnTo>
                    <a:pt x="2384" y="2620"/>
                  </a:lnTo>
                  <a:lnTo>
                    <a:pt x="2384" y="2620"/>
                  </a:lnTo>
                  <a:lnTo>
                    <a:pt x="2443" y="2581"/>
                  </a:lnTo>
                  <a:lnTo>
                    <a:pt x="2522" y="2502"/>
                  </a:lnTo>
                  <a:lnTo>
                    <a:pt x="2621" y="2344"/>
                  </a:lnTo>
                  <a:lnTo>
                    <a:pt x="2621" y="2344"/>
                  </a:lnTo>
                  <a:lnTo>
                    <a:pt x="2798" y="1950"/>
                  </a:lnTo>
                  <a:lnTo>
                    <a:pt x="2857" y="1753"/>
                  </a:lnTo>
                  <a:lnTo>
                    <a:pt x="2896" y="1557"/>
                  </a:lnTo>
                  <a:lnTo>
                    <a:pt x="2896" y="1557"/>
                  </a:lnTo>
                  <a:lnTo>
                    <a:pt x="2877" y="1360"/>
                  </a:lnTo>
                  <a:lnTo>
                    <a:pt x="2837" y="1143"/>
                  </a:lnTo>
                  <a:lnTo>
                    <a:pt x="2778" y="946"/>
                  </a:lnTo>
                  <a:lnTo>
                    <a:pt x="2680" y="788"/>
                  </a:lnTo>
                  <a:lnTo>
                    <a:pt x="2680" y="788"/>
                  </a:lnTo>
                  <a:lnTo>
                    <a:pt x="2542" y="591"/>
                  </a:lnTo>
                  <a:lnTo>
                    <a:pt x="2365" y="394"/>
                  </a:lnTo>
                  <a:lnTo>
                    <a:pt x="2168" y="237"/>
                  </a:lnTo>
                  <a:lnTo>
                    <a:pt x="1971" y="99"/>
                  </a:lnTo>
                  <a:lnTo>
                    <a:pt x="1971" y="99"/>
                  </a:lnTo>
                  <a:lnTo>
                    <a:pt x="1912" y="79"/>
                  </a:lnTo>
                  <a:lnTo>
                    <a:pt x="1774" y="59"/>
                  </a:lnTo>
                  <a:lnTo>
                    <a:pt x="1458" y="40"/>
                  </a:lnTo>
                  <a:lnTo>
                    <a:pt x="1025" y="0"/>
                  </a:lnTo>
                  <a:lnTo>
                    <a:pt x="1025" y="0"/>
                  </a:lnTo>
                  <a:lnTo>
                    <a:pt x="946" y="20"/>
                  </a:lnTo>
                  <a:lnTo>
                    <a:pt x="868" y="59"/>
                  </a:lnTo>
                  <a:lnTo>
                    <a:pt x="730" y="138"/>
                  </a:lnTo>
                  <a:lnTo>
                    <a:pt x="454" y="355"/>
                  </a:lnTo>
                  <a:lnTo>
                    <a:pt x="454" y="355"/>
                  </a:lnTo>
                  <a:lnTo>
                    <a:pt x="316" y="493"/>
                  </a:lnTo>
                  <a:lnTo>
                    <a:pt x="198" y="650"/>
                  </a:lnTo>
                  <a:lnTo>
                    <a:pt x="119" y="808"/>
                  </a:lnTo>
                  <a:lnTo>
                    <a:pt x="80" y="966"/>
                  </a:lnTo>
                  <a:lnTo>
                    <a:pt x="40" y="1103"/>
                  </a:lnTo>
                  <a:lnTo>
                    <a:pt x="21" y="1222"/>
                  </a:lnTo>
                  <a:lnTo>
                    <a:pt x="1" y="1340"/>
                  </a:lnTo>
                  <a:lnTo>
                    <a:pt x="1" y="1340"/>
                  </a:lnTo>
                  <a:lnTo>
                    <a:pt x="80" y="1734"/>
                  </a:lnTo>
                  <a:lnTo>
                    <a:pt x="139" y="1931"/>
                  </a:lnTo>
                  <a:lnTo>
                    <a:pt x="218" y="2108"/>
                  </a:lnTo>
                  <a:lnTo>
                    <a:pt x="218" y="2108"/>
                  </a:lnTo>
                  <a:lnTo>
                    <a:pt x="355" y="2266"/>
                  </a:lnTo>
                  <a:lnTo>
                    <a:pt x="513" y="2423"/>
                  </a:lnTo>
                  <a:lnTo>
                    <a:pt x="671" y="2581"/>
                  </a:lnTo>
                  <a:lnTo>
                    <a:pt x="848" y="27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1"/>
            <p:cNvSpPr/>
            <p:nvPr/>
          </p:nvSpPr>
          <p:spPr>
            <a:xfrm>
              <a:off x="1527950" y="2249800"/>
              <a:ext cx="440750" cy="440775"/>
            </a:xfrm>
            <a:custGeom>
              <a:avLst/>
              <a:gdLst/>
              <a:ahLst/>
              <a:cxnLst/>
              <a:rect l="l" t="t" r="r" b="b"/>
              <a:pathLst>
                <a:path w="17630" h="17631" extrusionOk="0">
                  <a:moveTo>
                    <a:pt x="92" y="10053"/>
                  </a:moveTo>
                  <a:lnTo>
                    <a:pt x="98" y="10125"/>
                  </a:lnTo>
                  <a:lnTo>
                    <a:pt x="98" y="10106"/>
                  </a:lnTo>
                  <a:lnTo>
                    <a:pt x="92" y="10053"/>
                  </a:lnTo>
                  <a:close/>
                  <a:moveTo>
                    <a:pt x="1536" y="13809"/>
                  </a:moveTo>
                  <a:lnTo>
                    <a:pt x="1674" y="14006"/>
                  </a:lnTo>
                  <a:lnTo>
                    <a:pt x="1623" y="13915"/>
                  </a:lnTo>
                  <a:lnTo>
                    <a:pt x="1623" y="13915"/>
                  </a:lnTo>
                  <a:lnTo>
                    <a:pt x="1536" y="13809"/>
                  </a:lnTo>
                  <a:close/>
                  <a:moveTo>
                    <a:pt x="1674" y="14006"/>
                  </a:moveTo>
                  <a:lnTo>
                    <a:pt x="1891" y="14282"/>
                  </a:lnTo>
                  <a:lnTo>
                    <a:pt x="1891" y="14282"/>
                  </a:lnTo>
                  <a:lnTo>
                    <a:pt x="1832" y="14203"/>
                  </a:lnTo>
                  <a:lnTo>
                    <a:pt x="1812" y="14163"/>
                  </a:lnTo>
                  <a:lnTo>
                    <a:pt x="1773" y="14124"/>
                  </a:lnTo>
                  <a:lnTo>
                    <a:pt x="1674" y="14006"/>
                  </a:lnTo>
                  <a:close/>
                  <a:moveTo>
                    <a:pt x="8510" y="0"/>
                  </a:moveTo>
                  <a:lnTo>
                    <a:pt x="8116" y="20"/>
                  </a:lnTo>
                  <a:lnTo>
                    <a:pt x="8096" y="20"/>
                  </a:lnTo>
                  <a:lnTo>
                    <a:pt x="7741" y="59"/>
                  </a:lnTo>
                  <a:lnTo>
                    <a:pt x="7288" y="138"/>
                  </a:lnTo>
                  <a:lnTo>
                    <a:pt x="7210" y="138"/>
                  </a:lnTo>
                  <a:lnTo>
                    <a:pt x="7150" y="158"/>
                  </a:lnTo>
                  <a:lnTo>
                    <a:pt x="7013" y="178"/>
                  </a:lnTo>
                  <a:lnTo>
                    <a:pt x="7013" y="197"/>
                  </a:lnTo>
                  <a:lnTo>
                    <a:pt x="6776" y="237"/>
                  </a:lnTo>
                  <a:lnTo>
                    <a:pt x="6737" y="256"/>
                  </a:lnTo>
                  <a:lnTo>
                    <a:pt x="6579" y="296"/>
                  </a:lnTo>
                  <a:lnTo>
                    <a:pt x="6441" y="316"/>
                  </a:lnTo>
                  <a:lnTo>
                    <a:pt x="6402" y="335"/>
                  </a:lnTo>
                  <a:lnTo>
                    <a:pt x="6363" y="355"/>
                  </a:lnTo>
                  <a:lnTo>
                    <a:pt x="6106" y="434"/>
                  </a:lnTo>
                  <a:lnTo>
                    <a:pt x="6087" y="434"/>
                  </a:lnTo>
                  <a:lnTo>
                    <a:pt x="6047" y="453"/>
                  </a:lnTo>
                  <a:lnTo>
                    <a:pt x="6028" y="453"/>
                  </a:lnTo>
                  <a:lnTo>
                    <a:pt x="5890" y="493"/>
                  </a:lnTo>
                  <a:lnTo>
                    <a:pt x="5870" y="513"/>
                  </a:lnTo>
                  <a:lnTo>
                    <a:pt x="5594" y="611"/>
                  </a:lnTo>
                  <a:lnTo>
                    <a:pt x="5378" y="709"/>
                  </a:lnTo>
                  <a:lnTo>
                    <a:pt x="5240" y="769"/>
                  </a:lnTo>
                  <a:lnTo>
                    <a:pt x="5043" y="847"/>
                  </a:lnTo>
                  <a:lnTo>
                    <a:pt x="4885" y="926"/>
                  </a:lnTo>
                  <a:lnTo>
                    <a:pt x="4747" y="1005"/>
                  </a:lnTo>
                  <a:lnTo>
                    <a:pt x="4491" y="1123"/>
                  </a:lnTo>
                  <a:lnTo>
                    <a:pt x="4452" y="1163"/>
                  </a:lnTo>
                  <a:lnTo>
                    <a:pt x="4393" y="1182"/>
                  </a:lnTo>
                  <a:lnTo>
                    <a:pt x="4334" y="1222"/>
                  </a:lnTo>
                  <a:lnTo>
                    <a:pt x="4294" y="1241"/>
                  </a:lnTo>
                  <a:lnTo>
                    <a:pt x="3979" y="1458"/>
                  </a:lnTo>
                  <a:lnTo>
                    <a:pt x="3920" y="1497"/>
                  </a:lnTo>
                  <a:lnTo>
                    <a:pt x="3762" y="1596"/>
                  </a:lnTo>
                  <a:lnTo>
                    <a:pt x="3743" y="1596"/>
                  </a:lnTo>
                  <a:lnTo>
                    <a:pt x="3329" y="1911"/>
                  </a:lnTo>
                  <a:lnTo>
                    <a:pt x="2994" y="2187"/>
                  </a:lnTo>
                  <a:lnTo>
                    <a:pt x="2856" y="2325"/>
                  </a:lnTo>
                  <a:lnTo>
                    <a:pt x="2797" y="2364"/>
                  </a:lnTo>
                  <a:lnTo>
                    <a:pt x="2738" y="2423"/>
                  </a:lnTo>
                  <a:lnTo>
                    <a:pt x="2561" y="2601"/>
                  </a:lnTo>
                  <a:lnTo>
                    <a:pt x="2423" y="2738"/>
                  </a:lnTo>
                  <a:lnTo>
                    <a:pt x="2423" y="2758"/>
                  </a:lnTo>
                  <a:lnTo>
                    <a:pt x="2305" y="2857"/>
                  </a:lnTo>
                  <a:lnTo>
                    <a:pt x="2305" y="2876"/>
                  </a:lnTo>
                  <a:lnTo>
                    <a:pt x="2285" y="2896"/>
                  </a:lnTo>
                  <a:lnTo>
                    <a:pt x="1950" y="3270"/>
                  </a:lnTo>
                  <a:lnTo>
                    <a:pt x="1930" y="3310"/>
                  </a:lnTo>
                  <a:lnTo>
                    <a:pt x="1871" y="3369"/>
                  </a:lnTo>
                  <a:lnTo>
                    <a:pt x="1852" y="3388"/>
                  </a:lnTo>
                  <a:lnTo>
                    <a:pt x="1812" y="3448"/>
                  </a:lnTo>
                  <a:lnTo>
                    <a:pt x="1694" y="3625"/>
                  </a:lnTo>
                  <a:lnTo>
                    <a:pt x="1635" y="3684"/>
                  </a:lnTo>
                  <a:lnTo>
                    <a:pt x="1477" y="3901"/>
                  </a:lnTo>
                  <a:lnTo>
                    <a:pt x="1477" y="3920"/>
                  </a:lnTo>
                  <a:lnTo>
                    <a:pt x="1477" y="3940"/>
                  </a:lnTo>
                  <a:lnTo>
                    <a:pt x="1458" y="3940"/>
                  </a:lnTo>
                  <a:lnTo>
                    <a:pt x="1339" y="4137"/>
                  </a:lnTo>
                  <a:lnTo>
                    <a:pt x="1123" y="4511"/>
                  </a:lnTo>
                  <a:lnTo>
                    <a:pt x="1103" y="4531"/>
                  </a:lnTo>
                  <a:lnTo>
                    <a:pt x="1083" y="4570"/>
                  </a:lnTo>
                  <a:lnTo>
                    <a:pt x="906" y="4905"/>
                  </a:lnTo>
                  <a:lnTo>
                    <a:pt x="709" y="5319"/>
                  </a:lnTo>
                  <a:lnTo>
                    <a:pt x="532" y="5772"/>
                  </a:lnTo>
                  <a:lnTo>
                    <a:pt x="374" y="6245"/>
                  </a:lnTo>
                  <a:lnTo>
                    <a:pt x="236" y="6757"/>
                  </a:lnTo>
                  <a:lnTo>
                    <a:pt x="276" y="6619"/>
                  </a:lnTo>
                  <a:lnTo>
                    <a:pt x="276" y="6619"/>
                  </a:lnTo>
                  <a:lnTo>
                    <a:pt x="197" y="6934"/>
                  </a:lnTo>
                  <a:lnTo>
                    <a:pt x="197" y="6954"/>
                  </a:lnTo>
                  <a:lnTo>
                    <a:pt x="177" y="7052"/>
                  </a:lnTo>
                  <a:lnTo>
                    <a:pt x="138" y="7210"/>
                  </a:lnTo>
                  <a:lnTo>
                    <a:pt x="98" y="7486"/>
                  </a:lnTo>
                  <a:lnTo>
                    <a:pt x="138" y="7269"/>
                  </a:lnTo>
                  <a:lnTo>
                    <a:pt x="98" y="7505"/>
                  </a:lnTo>
                  <a:lnTo>
                    <a:pt x="79" y="7564"/>
                  </a:lnTo>
                  <a:lnTo>
                    <a:pt x="39" y="7919"/>
                  </a:lnTo>
                  <a:lnTo>
                    <a:pt x="20" y="8215"/>
                  </a:lnTo>
                  <a:lnTo>
                    <a:pt x="20" y="8274"/>
                  </a:lnTo>
                  <a:lnTo>
                    <a:pt x="0" y="8510"/>
                  </a:lnTo>
                  <a:lnTo>
                    <a:pt x="0" y="8628"/>
                  </a:lnTo>
                  <a:lnTo>
                    <a:pt x="0" y="8707"/>
                  </a:lnTo>
                  <a:lnTo>
                    <a:pt x="0" y="8786"/>
                  </a:lnTo>
                  <a:lnTo>
                    <a:pt x="0" y="8943"/>
                  </a:lnTo>
                  <a:lnTo>
                    <a:pt x="0" y="9042"/>
                  </a:lnTo>
                  <a:lnTo>
                    <a:pt x="0" y="9101"/>
                  </a:lnTo>
                  <a:lnTo>
                    <a:pt x="6" y="9137"/>
                  </a:lnTo>
                  <a:lnTo>
                    <a:pt x="6" y="9137"/>
                  </a:lnTo>
                  <a:lnTo>
                    <a:pt x="39" y="9554"/>
                  </a:lnTo>
                  <a:lnTo>
                    <a:pt x="20" y="9377"/>
                  </a:lnTo>
                  <a:lnTo>
                    <a:pt x="39" y="9593"/>
                  </a:lnTo>
                  <a:lnTo>
                    <a:pt x="39" y="9613"/>
                  </a:lnTo>
                  <a:lnTo>
                    <a:pt x="39" y="9633"/>
                  </a:lnTo>
                  <a:lnTo>
                    <a:pt x="39" y="9712"/>
                  </a:lnTo>
                  <a:lnTo>
                    <a:pt x="59" y="9790"/>
                  </a:lnTo>
                  <a:lnTo>
                    <a:pt x="92" y="10053"/>
                  </a:lnTo>
                  <a:lnTo>
                    <a:pt x="92" y="10053"/>
                  </a:lnTo>
                  <a:lnTo>
                    <a:pt x="79" y="9909"/>
                  </a:lnTo>
                  <a:lnTo>
                    <a:pt x="138" y="10362"/>
                  </a:lnTo>
                  <a:lnTo>
                    <a:pt x="138" y="10322"/>
                  </a:lnTo>
                  <a:lnTo>
                    <a:pt x="158" y="10440"/>
                  </a:lnTo>
                  <a:lnTo>
                    <a:pt x="158" y="10480"/>
                  </a:lnTo>
                  <a:lnTo>
                    <a:pt x="276" y="10992"/>
                  </a:lnTo>
                  <a:lnTo>
                    <a:pt x="414" y="11484"/>
                  </a:lnTo>
                  <a:lnTo>
                    <a:pt x="611" y="12075"/>
                  </a:lnTo>
                  <a:lnTo>
                    <a:pt x="630" y="12095"/>
                  </a:lnTo>
                  <a:lnTo>
                    <a:pt x="630" y="12115"/>
                  </a:lnTo>
                  <a:lnTo>
                    <a:pt x="650" y="12174"/>
                  </a:lnTo>
                  <a:lnTo>
                    <a:pt x="886" y="12647"/>
                  </a:lnTo>
                  <a:lnTo>
                    <a:pt x="1103" y="13100"/>
                  </a:lnTo>
                  <a:lnTo>
                    <a:pt x="1123" y="13119"/>
                  </a:lnTo>
                  <a:lnTo>
                    <a:pt x="1182" y="13238"/>
                  </a:lnTo>
                  <a:lnTo>
                    <a:pt x="1221" y="13277"/>
                  </a:lnTo>
                  <a:lnTo>
                    <a:pt x="1261" y="13375"/>
                  </a:lnTo>
                  <a:lnTo>
                    <a:pt x="1300" y="13435"/>
                  </a:lnTo>
                  <a:lnTo>
                    <a:pt x="1300" y="13435"/>
                  </a:lnTo>
                  <a:lnTo>
                    <a:pt x="1241" y="13316"/>
                  </a:lnTo>
                  <a:lnTo>
                    <a:pt x="1241" y="13316"/>
                  </a:lnTo>
                  <a:lnTo>
                    <a:pt x="1438" y="13651"/>
                  </a:lnTo>
                  <a:lnTo>
                    <a:pt x="1458" y="13691"/>
                  </a:lnTo>
                  <a:lnTo>
                    <a:pt x="1596" y="13868"/>
                  </a:lnTo>
                  <a:lnTo>
                    <a:pt x="1623" y="13915"/>
                  </a:lnTo>
                  <a:lnTo>
                    <a:pt x="1623" y="13915"/>
                  </a:lnTo>
                  <a:lnTo>
                    <a:pt x="1871" y="14222"/>
                  </a:lnTo>
                  <a:lnTo>
                    <a:pt x="2187" y="14636"/>
                  </a:lnTo>
                  <a:lnTo>
                    <a:pt x="2226" y="14676"/>
                  </a:lnTo>
                  <a:lnTo>
                    <a:pt x="2600" y="15070"/>
                  </a:lnTo>
                  <a:lnTo>
                    <a:pt x="2620" y="15089"/>
                  </a:lnTo>
                  <a:lnTo>
                    <a:pt x="2640" y="15109"/>
                  </a:lnTo>
                  <a:lnTo>
                    <a:pt x="2679" y="15148"/>
                  </a:lnTo>
                  <a:lnTo>
                    <a:pt x="2856" y="15306"/>
                  </a:lnTo>
                  <a:lnTo>
                    <a:pt x="2777" y="15247"/>
                  </a:lnTo>
                  <a:lnTo>
                    <a:pt x="2777" y="15247"/>
                  </a:lnTo>
                  <a:lnTo>
                    <a:pt x="2837" y="15306"/>
                  </a:lnTo>
                  <a:lnTo>
                    <a:pt x="2876" y="15345"/>
                  </a:lnTo>
                  <a:lnTo>
                    <a:pt x="2974" y="15424"/>
                  </a:lnTo>
                  <a:lnTo>
                    <a:pt x="2994" y="15444"/>
                  </a:lnTo>
                  <a:lnTo>
                    <a:pt x="3034" y="15483"/>
                  </a:lnTo>
                  <a:lnTo>
                    <a:pt x="3073" y="15523"/>
                  </a:lnTo>
                  <a:lnTo>
                    <a:pt x="3171" y="15582"/>
                  </a:lnTo>
                  <a:lnTo>
                    <a:pt x="3231" y="15641"/>
                  </a:lnTo>
                  <a:lnTo>
                    <a:pt x="3782" y="16054"/>
                  </a:lnTo>
                  <a:lnTo>
                    <a:pt x="3821" y="16094"/>
                  </a:lnTo>
                  <a:lnTo>
                    <a:pt x="4294" y="16389"/>
                  </a:lnTo>
                  <a:lnTo>
                    <a:pt x="4865" y="16704"/>
                  </a:lnTo>
                  <a:lnTo>
                    <a:pt x="5338" y="16921"/>
                  </a:lnTo>
                  <a:lnTo>
                    <a:pt x="5772" y="17079"/>
                  </a:lnTo>
                  <a:lnTo>
                    <a:pt x="5693" y="17059"/>
                  </a:lnTo>
                  <a:lnTo>
                    <a:pt x="5772" y="17098"/>
                  </a:lnTo>
                  <a:lnTo>
                    <a:pt x="5791" y="17098"/>
                  </a:lnTo>
                  <a:lnTo>
                    <a:pt x="5831" y="17118"/>
                  </a:lnTo>
                  <a:lnTo>
                    <a:pt x="5850" y="17118"/>
                  </a:lnTo>
                  <a:lnTo>
                    <a:pt x="6264" y="17256"/>
                  </a:lnTo>
                  <a:lnTo>
                    <a:pt x="6717" y="17374"/>
                  </a:lnTo>
                  <a:lnTo>
                    <a:pt x="7111" y="17473"/>
                  </a:lnTo>
                  <a:lnTo>
                    <a:pt x="7190" y="17492"/>
                  </a:lnTo>
                  <a:lnTo>
                    <a:pt x="7446" y="17532"/>
                  </a:lnTo>
                  <a:lnTo>
                    <a:pt x="7525" y="17532"/>
                  </a:lnTo>
                  <a:lnTo>
                    <a:pt x="7584" y="17552"/>
                  </a:lnTo>
                  <a:lnTo>
                    <a:pt x="7938" y="17591"/>
                  </a:lnTo>
                  <a:lnTo>
                    <a:pt x="8391" y="17630"/>
                  </a:lnTo>
                  <a:lnTo>
                    <a:pt x="9199" y="17630"/>
                  </a:lnTo>
                  <a:lnTo>
                    <a:pt x="9278" y="17611"/>
                  </a:lnTo>
                  <a:lnTo>
                    <a:pt x="9514" y="17611"/>
                  </a:lnTo>
                  <a:lnTo>
                    <a:pt x="9711" y="17591"/>
                  </a:lnTo>
                  <a:lnTo>
                    <a:pt x="9908" y="17571"/>
                  </a:lnTo>
                  <a:lnTo>
                    <a:pt x="9987" y="17552"/>
                  </a:lnTo>
                  <a:lnTo>
                    <a:pt x="10125" y="17532"/>
                  </a:lnTo>
                  <a:lnTo>
                    <a:pt x="10243" y="17512"/>
                  </a:lnTo>
                  <a:lnTo>
                    <a:pt x="10282" y="17512"/>
                  </a:lnTo>
                  <a:lnTo>
                    <a:pt x="10342" y="17492"/>
                  </a:lnTo>
                  <a:lnTo>
                    <a:pt x="10479" y="17473"/>
                  </a:lnTo>
                  <a:lnTo>
                    <a:pt x="10736" y="17414"/>
                  </a:lnTo>
                  <a:lnTo>
                    <a:pt x="10755" y="17414"/>
                  </a:lnTo>
                  <a:lnTo>
                    <a:pt x="11031" y="17355"/>
                  </a:lnTo>
                  <a:lnTo>
                    <a:pt x="11346" y="17256"/>
                  </a:lnTo>
                  <a:lnTo>
                    <a:pt x="11701" y="17158"/>
                  </a:lnTo>
                  <a:lnTo>
                    <a:pt x="12095" y="17000"/>
                  </a:lnTo>
                  <a:lnTo>
                    <a:pt x="12173" y="16961"/>
                  </a:lnTo>
                  <a:lnTo>
                    <a:pt x="12508" y="16823"/>
                  </a:lnTo>
                  <a:lnTo>
                    <a:pt x="12607" y="16764"/>
                  </a:lnTo>
                  <a:lnTo>
                    <a:pt x="12705" y="16724"/>
                  </a:lnTo>
                  <a:lnTo>
                    <a:pt x="13119" y="16507"/>
                  </a:lnTo>
                  <a:lnTo>
                    <a:pt x="13493" y="16271"/>
                  </a:lnTo>
                  <a:lnTo>
                    <a:pt x="13671" y="16173"/>
                  </a:lnTo>
                  <a:lnTo>
                    <a:pt x="13769" y="16094"/>
                  </a:lnTo>
                  <a:lnTo>
                    <a:pt x="13848" y="16054"/>
                  </a:lnTo>
                  <a:lnTo>
                    <a:pt x="13966" y="15956"/>
                  </a:lnTo>
                  <a:lnTo>
                    <a:pt x="14242" y="15759"/>
                  </a:lnTo>
                  <a:lnTo>
                    <a:pt x="14262" y="15739"/>
                  </a:lnTo>
                  <a:lnTo>
                    <a:pt x="14439" y="15601"/>
                  </a:lnTo>
                  <a:lnTo>
                    <a:pt x="14695" y="15385"/>
                  </a:lnTo>
                  <a:lnTo>
                    <a:pt x="14813" y="15267"/>
                  </a:lnTo>
                  <a:lnTo>
                    <a:pt x="14852" y="15227"/>
                  </a:lnTo>
                  <a:lnTo>
                    <a:pt x="15049" y="15050"/>
                  </a:lnTo>
                  <a:lnTo>
                    <a:pt x="15246" y="14833"/>
                  </a:lnTo>
                  <a:lnTo>
                    <a:pt x="15306" y="14774"/>
                  </a:lnTo>
                  <a:lnTo>
                    <a:pt x="15542" y="14498"/>
                  </a:lnTo>
                  <a:lnTo>
                    <a:pt x="15798" y="14203"/>
                  </a:lnTo>
                  <a:lnTo>
                    <a:pt x="15857" y="14124"/>
                  </a:lnTo>
                  <a:lnTo>
                    <a:pt x="16192" y="13651"/>
                  </a:lnTo>
                  <a:lnTo>
                    <a:pt x="16448" y="13218"/>
                  </a:lnTo>
                  <a:lnTo>
                    <a:pt x="16468" y="13198"/>
                  </a:lnTo>
                  <a:lnTo>
                    <a:pt x="16527" y="13100"/>
                  </a:lnTo>
                  <a:lnTo>
                    <a:pt x="16684" y="12785"/>
                  </a:lnTo>
                  <a:lnTo>
                    <a:pt x="16704" y="12745"/>
                  </a:lnTo>
                  <a:lnTo>
                    <a:pt x="16743" y="12686"/>
                  </a:lnTo>
                  <a:lnTo>
                    <a:pt x="16803" y="12528"/>
                  </a:lnTo>
                  <a:lnTo>
                    <a:pt x="17019" y="12036"/>
                  </a:lnTo>
                  <a:lnTo>
                    <a:pt x="17059" y="11957"/>
                  </a:lnTo>
                  <a:lnTo>
                    <a:pt x="17059" y="11918"/>
                  </a:lnTo>
                  <a:lnTo>
                    <a:pt x="17078" y="11898"/>
                  </a:lnTo>
                  <a:lnTo>
                    <a:pt x="17177" y="11603"/>
                  </a:lnTo>
                  <a:lnTo>
                    <a:pt x="17275" y="11287"/>
                  </a:lnTo>
                  <a:lnTo>
                    <a:pt x="17394" y="10795"/>
                  </a:lnTo>
                  <a:lnTo>
                    <a:pt x="17413" y="10736"/>
                  </a:lnTo>
                  <a:lnTo>
                    <a:pt x="17433" y="10637"/>
                  </a:lnTo>
                  <a:lnTo>
                    <a:pt x="17433" y="10618"/>
                  </a:lnTo>
                  <a:lnTo>
                    <a:pt x="17512" y="10263"/>
                  </a:lnTo>
                  <a:lnTo>
                    <a:pt x="17551" y="9909"/>
                  </a:lnTo>
                  <a:lnTo>
                    <a:pt x="17591" y="9574"/>
                  </a:lnTo>
                  <a:lnTo>
                    <a:pt x="17630" y="8963"/>
                  </a:lnTo>
                  <a:lnTo>
                    <a:pt x="17630" y="8845"/>
                  </a:lnTo>
                  <a:lnTo>
                    <a:pt x="17591" y="8096"/>
                  </a:lnTo>
                  <a:lnTo>
                    <a:pt x="17531" y="7584"/>
                  </a:lnTo>
                  <a:lnTo>
                    <a:pt x="17551" y="7584"/>
                  </a:lnTo>
                  <a:lnTo>
                    <a:pt x="17531" y="7545"/>
                  </a:lnTo>
                  <a:lnTo>
                    <a:pt x="17531" y="7505"/>
                  </a:lnTo>
                  <a:lnTo>
                    <a:pt x="17413" y="6836"/>
                  </a:lnTo>
                  <a:lnTo>
                    <a:pt x="17354" y="6678"/>
                  </a:lnTo>
                  <a:lnTo>
                    <a:pt x="17315" y="6520"/>
                  </a:lnTo>
                  <a:lnTo>
                    <a:pt x="17275" y="6343"/>
                  </a:lnTo>
                  <a:lnTo>
                    <a:pt x="17256" y="6245"/>
                  </a:lnTo>
                  <a:lnTo>
                    <a:pt x="17216" y="6127"/>
                  </a:lnTo>
                  <a:lnTo>
                    <a:pt x="17039" y="5654"/>
                  </a:lnTo>
                  <a:lnTo>
                    <a:pt x="17039" y="5614"/>
                  </a:lnTo>
                  <a:lnTo>
                    <a:pt x="17000" y="5555"/>
                  </a:lnTo>
                  <a:lnTo>
                    <a:pt x="16842" y="5181"/>
                  </a:lnTo>
                  <a:lnTo>
                    <a:pt x="16842" y="5201"/>
                  </a:lnTo>
                  <a:lnTo>
                    <a:pt x="16822" y="5142"/>
                  </a:lnTo>
                  <a:lnTo>
                    <a:pt x="16822" y="5122"/>
                  </a:lnTo>
                  <a:lnTo>
                    <a:pt x="16783" y="5063"/>
                  </a:lnTo>
                  <a:lnTo>
                    <a:pt x="16783" y="5043"/>
                  </a:lnTo>
                  <a:lnTo>
                    <a:pt x="16665" y="4807"/>
                  </a:lnTo>
                  <a:lnTo>
                    <a:pt x="16665" y="4826"/>
                  </a:lnTo>
                  <a:lnTo>
                    <a:pt x="16566" y="4610"/>
                  </a:lnTo>
                  <a:lnTo>
                    <a:pt x="16507" y="4511"/>
                  </a:lnTo>
                  <a:lnTo>
                    <a:pt x="16369" y="4255"/>
                  </a:lnTo>
                  <a:lnTo>
                    <a:pt x="16330" y="4216"/>
                  </a:lnTo>
                  <a:lnTo>
                    <a:pt x="16251" y="4078"/>
                  </a:lnTo>
                  <a:lnTo>
                    <a:pt x="16231" y="4058"/>
                  </a:lnTo>
                  <a:lnTo>
                    <a:pt x="16212" y="4039"/>
                  </a:lnTo>
                  <a:lnTo>
                    <a:pt x="16172" y="3960"/>
                  </a:lnTo>
                  <a:lnTo>
                    <a:pt x="16153" y="3920"/>
                  </a:lnTo>
                  <a:lnTo>
                    <a:pt x="15896" y="3566"/>
                  </a:lnTo>
                  <a:lnTo>
                    <a:pt x="15857" y="3526"/>
                  </a:lnTo>
                  <a:lnTo>
                    <a:pt x="15778" y="3408"/>
                  </a:lnTo>
                  <a:lnTo>
                    <a:pt x="15719" y="3349"/>
                  </a:lnTo>
                  <a:lnTo>
                    <a:pt x="15699" y="3290"/>
                  </a:lnTo>
                  <a:lnTo>
                    <a:pt x="15522" y="3093"/>
                  </a:lnTo>
                  <a:lnTo>
                    <a:pt x="15384" y="2935"/>
                  </a:lnTo>
                  <a:lnTo>
                    <a:pt x="15345" y="2896"/>
                  </a:lnTo>
                  <a:lnTo>
                    <a:pt x="14990" y="2522"/>
                  </a:lnTo>
                  <a:lnTo>
                    <a:pt x="14852" y="2404"/>
                  </a:lnTo>
                  <a:lnTo>
                    <a:pt x="14734" y="2285"/>
                  </a:lnTo>
                  <a:lnTo>
                    <a:pt x="14478" y="2069"/>
                  </a:lnTo>
                  <a:lnTo>
                    <a:pt x="14458" y="2049"/>
                  </a:lnTo>
                  <a:lnTo>
                    <a:pt x="14321" y="1931"/>
                  </a:lnTo>
                  <a:lnTo>
                    <a:pt x="14281" y="1911"/>
                  </a:lnTo>
                  <a:lnTo>
                    <a:pt x="13966" y="1655"/>
                  </a:lnTo>
                  <a:lnTo>
                    <a:pt x="13848" y="1576"/>
                  </a:lnTo>
                  <a:lnTo>
                    <a:pt x="13828" y="1576"/>
                  </a:lnTo>
                  <a:lnTo>
                    <a:pt x="13808" y="1557"/>
                  </a:lnTo>
                  <a:lnTo>
                    <a:pt x="13710" y="1478"/>
                  </a:lnTo>
                  <a:lnTo>
                    <a:pt x="13690" y="1478"/>
                  </a:lnTo>
                  <a:lnTo>
                    <a:pt x="13671" y="1458"/>
                  </a:lnTo>
                  <a:lnTo>
                    <a:pt x="13454" y="1320"/>
                  </a:lnTo>
                  <a:lnTo>
                    <a:pt x="13434" y="1320"/>
                  </a:lnTo>
                  <a:lnTo>
                    <a:pt x="13414" y="1300"/>
                  </a:lnTo>
                  <a:lnTo>
                    <a:pt x="13395" y="1281"/>
                  </a:lnTo>
                  <a:lnTo>
                    <a:pt x="13316" y="1241"/>
                  </a:lnTo>
                  <a:lnTo>
                    <a:pt x="13277" y="1202"/>
                  </a:lnTo>
                  <a:lnTo>
                    <a:pt x="13237" y="1202"/>
                  </a:lnTo>
                  <a:lnTo>
                    <a:pt x="13218" y="1182"/>
                  </a:lnTo>
                  <a:lnTo>
                    <a:pt x="13080" y="1103"/>
                  </a:lnTo>
                  <a:lnTo>
                    <a:pt x="13099" y="1123"/>
                  </a:lnTo>
                  <a:lnTo>
                    <a:pt x="12902" y="1005"/>
                  </a:lnTo>
                  <a:lnTo>
                    <a:pt x="12843" y="985"/>
                  </a:lnTo>
                  <a:lnTo>
                    <a:pt x="12764" y="946"/>
                  </a:lnTo>
                  <a:lnTo>
                    <a:pt x="12508" y="808"/>
                  </a:lnTo>
                  <a:lnTo>
                    <a:pt x="12489" y="808"/>
                  </a:lnTo>
                  <a:lnTo>
                    <a:pt x="12430" y="788"/>
                  </a:lnTo>
                  <a:lnTo>
                    <a:pt x="12410" y="769"/>
                  </a:lnTo>
                  <a:lnTo>
                    <a:pt x="12390" y="769"/>
                  </a:lnTo>
                  <a:lnTo>
                    <a:pt x="12292" y="709"/>
                  </a:lnTo>
                  <a:lnTo>
                    <a:pt x="12233" y="690"/>
                  </a:lnTo>
                  <a:lnTo>
                    <a:pt x="12193" y="670"/>
                  </a:lnTo>
                  <a:lnTo>
                    <a:pt x="11898" y="552"/>
                  </a:lnTo>
                  <a:lnTo>
                    <a:pt x="11799" y="532"/>
                  </a:lnTo>
                  <a:lnTo>
                    <a:pt x="11760" y="513"/>
                  </a:lnTo>
                  <a:lnTo>
                    <a:pt x="11740" y="493"/>
                  </a:lnTo>
                  <a:lnTo>
                    <a:pt x="11661" y="473"/>
                  </a:lnTo>
                  <a:lnTo>
                    <a:pt x="11622" y="453"/>
                  </a:lnTo>
                  <a:lnTo>
                    <a:pt x="11602" y="453"/>
                  </a:lnTo>
                  <a:lnTo>
                    <a:pt x="11149" y="316"/>
                  </a:lnTo>
                  <a:lnTo>
                    <a:pt x="11090" y="296"/>
                  </a:lnTo>
                  <a:lnTo>
                    <a:pt x="10972" y="276"/>
                  </a:lnTo>
                  <a:lnTo>
                    <a:pt x="10578" y="178"/>
                  </a:lnTo>
                  <a:lnTo>
                    <a:pt x="10519" y="158"/>
                  </a:lnTo>
                  <a:lnTo>
                    <a:pt x="10440" y="158"/>
                  </a:lnTo>
                  <a:lnTo>
                    <a:pt x="10420" y="138"/>
                  </a:lnTo>
                  <a:lnTo>
                    <a:pt x="10302" y="119"/>
                  </a:lnTo>
                  <a:lnTo>
                    <a:pt x="10263" y="119"/>
                  </a:lnTo>
                  <a:lnTo>
                    <a:pt x="10105" y="99"/>
                  </a:lnTo>
                  <a:lnTo>
                    <a:pt x="9928" y="79"/>
                  </a:lnTo>
                  <a:lnTo>
                    <a:pt x="9711" y="40"/>
                  </a:lnTo>
                  <a:lnTo>
                    <a:pt x="9692" y="40"/>
                  </a:lnTo>
                  <a:lnTo>
                    <a:pt x="9337" y="20"/>
                  </a:lnTo>
                  <a:lnTo>
                    <a:pt x="9278" y="20"/>
                  </a:lnTo>
                  <a:lnTo>
                    <a:pt x="8904" y="0"/>
                  </a:lnTo>
                  <a:close/>
                </a:path>
              </a:pathLst>
            </a:custGeom>
            <a:solidFill>
              <a:srgbClr val="D9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1"/>
            <p:cNvSpPr/>
            <p:nvPr/>
          </p:nvSpPr>
          <p:spPr>
            <a:xfrm>
              <a:off x="1527950" y="2249800"/>
              <a:ext cx="440750" cy="440775"/>
            </a:xfrm>
            <a:custGeom>
              <a:avLst/>
              <a:gdLst/>
              <a:ahLst/>
              <a:cxnLst/>
              <a:rect l="l" t="t" r="r" b="b"/>
              <a:pathLst>
                <a:path w="17630" h="17631" fill="none" extrusionOk="0">
                  <a:moveTo>
                    <a:pt x="17591" y="8096"/>
                  </a:moveTo>
                  <a:lnTo>
                    <a:pt x="17531" y="7584"/>
                  </a:lnTo>
                  <a:lnTo>
                    <a:pt x="17551" y="7584"/>
                  </a:lnTo>
                  <a:lnTo>
                    <a:pt x="17551" y="7584"/>
                  </a:lnTo>
                  <a:lnTo>
                    <a:pt x="17531" y="7545"/>
                  </a:lnTo>
                  <a:lnTo>
                    <a:pt x="17531" y="7545"/>
                  </a:lnTo>
                  <a:lnTo>
                    <a:pt x="17531" y="7545"/>
                  </a:lnTo>
                  <a:lnTo>
                    <a:pt x="17531" y="7545"/>
                  </a:lnTo>
                  <a:lnTo>
                    <a:pt x="17531" y="7505"/>
                  </a:lnTo>
                  <a:lnTo>
                    <a:pt x="17531" y="7505"/>
                  </a:lnTo>
                  <a:lnTo>
                    <a:pt x="17413" y="6836"/>
                  </a:lnTo>
                  <a:lnTo>
                    <a:pt x="17413" y="6836"/>
                  </a:lnTo>
                  <a:lnTo>
                    <a:pt x="17354" y="6678"/>
                  </a:lnTo>
                  <a:lnTo>
                    <a:pt x="17354" y="6678"/>
                  </a:lnTo>
                  <a:lnTo>
                    <a:pt x="17315" y="6520"/>
                  </a:lnTo>
                  <a:lnTo>
                    <a:pt x="17315" y="6520"/>
                  </a:lnTo>
                  <a:lnTo>
                    <a:pt x="17275" y="6343"/>
                  </a:lnTo>
                  <a:lnTo>
                    <a:pt x="17275" y="6343"/>
                  </a:lnTo>
                  <a:lnTo>
                    <a:pt x="17256" y="6245"/>
                  </a:lnTo>
                  <a:lnTo>
                    <a:pt x="17256" y="6245"/>
                  </a:lnTo>
                  <a:lnTo>
                    <a:pt x="17216" y="6127"/>
                  </a:lnTo>
                  <a:lnTo>
                    <a:pt x="17216" y="6127"/>
                  </a:lnTo>
                  <a:lnTo>
                    <a:pt x="17216" y="6127"/>
                  </a:lnTo>
                  <a:lnTo>
                    <a:pt x="17216" y="6127"/>
                  </a:lnTo>
                  <a:lnTo>
                    <a:pt x="17039" y="5654"/>
                  </a:lnTo>
                  <a:lnTo>
                    <a:pt x="17039" y="5654"/>
                  </a:lnTo>
                  <a:lnTo>
                    <a:pt x="17039" y="5614"/>
                  </a:lnTo>
                  <a:lnTo>
                    <a:pt x="17039" y="5614"/>
                  </a:lnTo>
                  <a:lnTo>
                    <a:pt x="17000" y="5555"/>
                  </a:lnTo>
                  <a:lnTo>
                    <a:pt x="17000" y="5555"/>
                  </a:lnTo>
                  <a:lnTo>
                    <a:pt x="16842" y="5181"/>
                  </a:lnTo>
                  <a:lnTo>
                    <a:pt x="16842" y="5201"/>
                  </a:lnTo>
                  <a:lnTo>
                    <a:pt x="16842" y="5201"/>
                  </a:lnTo>
                  <a:lnTo>
                    <a:pt x="16822" y="5142"/>
                  </a:lnTo>
                  <a:lnTo>
                    <a:pt x="16822" y="5122"/>
                  </a:lnTo>
                  <a:lnTo>
                    <a:pt x="16822" y="5122"/>
                  </a:lnTo>
                  <a:lnTo>
                    <a:pt x="16783" y="5063"/>
                  </a:lnTo>
                  <a:lnTo>
                    <a:pt x="16783" y="5063"/>
                  </a:lnTo>
                  <a:lnTo>
                    <a:pt x="16783" y="5043"/>
                  </a:lnTo>
                  <a:lnTo>
                    <a:pt x="16783" y="5023"/>
                  </a:lnTo>
                  <a:lnTo>
                    <a:pt x="16783" y="5023"/>
                  </a:lnTo>
                  <a:lnTo>
                    <a:pt x="16783" y="5043"/>
                  </a:lnTo>
                  <a:lnTo>
                    <a:pt x="16783" y="5043"/>
                  </a:lnTo>
                  <a:lnTo>
                    <a:pt x="16665" y="4807"/>
                  </a:lnTo>
                  <a:lnTo>
                    <a:pt x="16665" y="4826"/>
                  </a:lnTo>
                  <a:lnTo>
                    <a:pt x="16566" y="4610"/>
                  </a:lnTo>
                  <a:lnTo>
                    <a:pt x="16566" y="4610"/>
                  </a:lnTo>
                  <a:lnTo>
                    <a:pt x="16507" y="4511"/>
                  </a:lnTo>
                  <a:lnTo>
                    <a:pt x="16507" y="4511"/>
                  </a:lnTo>
                  <a:lnTo>
                    <a:pt x="16507" y="4511"/>
                  </a:lnTo>
                  <a:lnTo>
                    <a:pt x="16369" y="4255"/>
                  </a:lnTo>
                  <a:lnTo>
                    <a:pt x="16330" y="4216"/>
                  </a:lnTo>
                  <a:lnTo>
                    <a:pt x="16330" y="4216"/>
                  </a:lnTo>
                  <a:lnTo>
                    <a:pt x="16251" y="4078"/>
                  </a:lnTo>
                  <a:lnTo>
                    <a:pt x="16251" y="4078"/>
                  </a:lnTo>
                  <a:lnTo>
                    <a:pt x="16231" y="4058"/>
                  </a:lnTo>
                  <a:lnTo>
                    <a:pt x="16212" y="4039"/>
                  </a:lnTo>
                  <a:lnTo>
                    <a:pt x="16212" y="4039"/>
                  </a:lnTo>
                  <a:lnTo>
                    <a:pt x="16172" y="3960"/>
                  </a:lnTo>
                  <a:lnTo>
                    <a:pt x="16172" y="3960"/>
                  </a:lnTo>
                  <a:lnTo>
                    <a:pt x="16153" y="3920"/>
                  </a:lnTo>
                  <a:lnTo>
                    <a:pt x="15896" y="3566"/>
                  </a:lnTo>
                  <a:lnTo>
                    <a:pt x="15896" y="3566"/>
                  </a:lnTo>
                  <a:lnTo>
                    <a:pt x="15857" y="3526"/>
                  </a:lnTo>
                  <a:lnTo>
                    <a:pt x="15857" y="3526"/>
                  </a:lnTo>
                  <a:lnTo>
                    <a:pt x="15778" y="3408"/>
                  </a:lnTo>
                  <a:lnTo>
                    <a:pt x="15778" y="3408"/>
                  </a:lnTo>
                  <a:lnTo>
                    <a:pt x="15719" y="3349"/>
                  </a:lnTo>
                  <a:lnTo>
                    <a:pt x="15719" y="3349"/>
                  </a:lnTo>
                  <a:lnTo>
                    <a:pt x="15699" y="3290"/>
                  </a:lnTo>
                  <a:lnTo>
                    <a:pt x="15522" y="3093"/>
                  </a:lnTo>
                  <a:lnTo>
                    <a:pt x="15522" y="3093"/>
                  </a:lnTo>
                  <a:lnTo>
                    <a:pt x="15384" y="2935"/>
                  </a:lnTo>
                  <a:lnTo>
                    <a:pt x="15384" y="2935"/>
                  </a:lnTo>
                  <a:lnTo>
                    <a:pt x="15345" y="2896"/>
                  </a:lnTo>
                  <a:lnTo>
                    <a:pt x="14990" y="2522"/>
                  </a:lnTo>
                  <a:lnTo>
                    <a:pt x="14990" y="2522"/>
                  </a:lnTo>
                  <a:lnTo>
                    <a:pt x="14852" y="2404"/>
                  </a:lnTo>
                  <a:lnTo>
                    <a:pt x="14852" y="2404"/>
                  </a:lnTo>
                  <a:lnTo>
                    <a:pt x="14734" y="2285"/>
                  </a:lnTo>
                  <a:lnTo>
                    <a:pt x="14478" y="2069"/>
                  </a:lnTo>
                  <a:lnTo>
                    <a:pt x="14478" y="2069"/>
                  </a:lnTo>
                  <a:lnTo>
                    <a:pt x="14458" y="2049"/>
                  </a:lnTo>
                  <a:lnTo>
                    <a:pt x="14321" y="1931"/>
                  </a:lnTo>
                  <a:lnTo>
                    <a:pt x="14321" y="1931"/>
                  </a:lnTo>
                  <a:lnTo>
                    <a:pt x="14281" y="1911"/>
                  </a:lnTo>
                  <a:lnTo>
                    <a:pt x="14281" y="1911"/>
                  </a:lnTo>
                  <a:lnTo>
                    <a:pt x="13966" y="1655"/>
                  </a:lnTo>
                  <a:lnTo>
                    <a:pt x="13966" y="1655"/>
                  </a:lnTo>
                  <a:lnTo>
                    <a:pt x="13848" y="1576"/>
                  </a:lnTo>
                  <a:lnTo>
                    <a:pt x="13828" y="1576"/>
                  </a:lnTo>
                  <a:lnTo>
                    <a:pt x="13828" y="1576"/>
                  </a:lnTo>
                  <a:lnTo>
                    <a:pt x="13808" y="1557"/>
                  </a:lnTo>
                  <a:lnTo>
                    <a:pt x="13808" y="1557"/>
                  </a:lnTo>
                  <a:lnTo>
                    <a:pt x="13710" y="1478"/>
                  </a:lnTo>
                  <a:lnTo>
                    <a:pt x="13690" y="1478"/>
                  </a:lnTo>
                  <a:lnTo>
                    <a:pt x="13671" y="1458"/>
                  </a:lnTo>
                  <a:lnTo>
                    <a:pt x="13454" y="1320"/>
                  </a:lnTo>
                  <a:lnTo>
                    <a:pt x="13434" y="1320"/>
                  </a:lnTo>
                  <a:lnTo>
                    <a:pt x="13434" y="1320"/>
                  </a:lnTo>
                  <a:lnTo>
                    <a:pt x="13414" y="1300"/>
                  </a:lnTo>
                  <a:lnTo>
                    <a:pt x="13414" y="1300"/>
                  </a:lnTo>
                  <a:lnTo>
                    <a:pt x="13395" y="1281"/>
                  </a:lnTo>
                  <a:lnTo>
                    <a:pt x="13395" y="1281"/>
                  </a:lnTo>
                  <a:lnTo>
                    <a:pt x="13316" y="1241"/>
                  </a:lnTo>
                  <a:lnTo>
                    <a:pt x="13316" y="1241"/>
                  </a:lnTo>
                  <a:lnTo>
                    <a:pt x="13277" y="1202"/>
                  </a:lnTo>
                  <a:lnTo>
                    <a:pt x="13277" y="1202"/>
                  </a:lnTo>
                  <a:lnTo>
                    <a:pt x="13237" y="1202"/>
                  </a:lnTo>
                  <a:lnTo>
                    <a:pt x="13237" y="1202"/>
                  </a:lnTo>
                  <a:lnTo>
                    <a:pt x="13218" y="1182"/>
                  </a:lnTo>
                  <a:lnTo>
                    <a:pt x="13218" y="1182"/>
                  </a:lnTo>
                  <a:lnTo>
                    <a:pt x="13218" y="1182"/>
                  </a:lnTo>
                  <a:lnTo>
                    <a:pt x="13080" y="1103"/>
                  </a:lnTo>
                  <a:lnTo>
                    <a:pt x="13099" y="1123"/>
                  </a:lnTo>
                  <a:lnTo>
                    <a:pt x="12902" y="1005"/>
                  </a:lnTo>
                  <a:lnTo>
                    <a:pt x="12902" y="1005"/>
                  </a:lnTo>
                  <a:lnTo>
                    <a:pt x="12843" y="985"/>
                  </a:lnTo>
                  <a:lnTo>
                    <a:pt x="12843" y="985"/>
                  </a:lnTo>
                  <a:lnTo>
                    <a:pt x="12764" y="946"/>
                  </a:lnTo>
                  <a:lnTo>
                    <a:pt x="12764" y="946"/>
                  </a:lnTo>
                  <a:lnTo>
                    <a:pt x="12508" y="808"/>
                  </a:lnTo>
                  <a:lnTo>
                    <a:pt x="12489" y="808"/>
                  </a:lnTo>
                  <a:lnTo>
                    <a:pt x="12430" y="788"/>
                  </a:lnTo>
                  <a:lnTo>
                    <a:pt x="12410" y="769"/>
                  </a:lnTo>
                  <a:lnTo>
                    <a:pt x="12390" y="769"/>
                  </a:lnTo>
                  <a:lnTo>
                    <a:pt x="12390" y="769"/>
                  </a:lnTo>
                  <a:lnTo>
                    <a:pt x="12292" y="709"/>
                  </a:lnTo>
                  <a:lnTo>
                    <a:pt x="12233" y="690"/>
                  </a:lnTo>
                  <a:lnTo>
                    <a:pt x="12233" y="690"/>
                  </a:lnTo>
                  <a:lnTo>
                    <a:pt x="12193" y="670"/>
                  </a:lnTo>
                  <a:lnTo>
                    <a:pt x="11898" y="552"/>
                  </a:lnTo>
                  <a:lnTo>
                    <a:pt x="11898" y="552"/>
                  </a:lnTo>
                  <a:lnTo>
                    <a:pt x="11799" y="532"/>
                  </a:lnTo>
                  <a:lnTo>
                    <a:pt x="11799" y="532"/>
                  </a:lnTo>
                  <a:lnTo>
                    <a:pt x="11760" y="513"/>
                  </a:lnTo>
                  <a:lnTo>
                    <a:pt x="11740" y="493"/>
                  </a:lnTo>
                  <a:lnTo>
                    <a:pt x="11661" y="473"/>
                  </a:lnTo>
                  <a:lnTo>
                    <a:pt x="11661" y="473"/>
                  </a:lnTo>
                  <a:lnTo>
                    <a:pt x="11661" y="473"/>
                  </a:lnTo>
                  <a:lnTo>
                    <a:pt x="11622" y="453"/>
                  </a:lnTo>
                  <a:lnTo>
                    <a:pt x="11602" y="453"/>
                  </a:lnTo>
                  <a:lnTo>
                    <a:pt x="11602" y="453"/>
                  </a:lnTo>
                  <a:lnTo>
                    <a:pt x="11149" y="316"/>
                  </a:lnTo>
                  <a:lnTo>
                    <a:pt x="11149" y="316"/>
                  </a:lnTo>
                  <a:lnTo>
                    <a:pt x="11090" y="296"/>
                  </a:lnTo>
                  <a:lnTo>
                    <a:pt x="11090" y="296"/>
                  </a:lnTo>
                  <a:lnTo>
                    <a:pt x="10972" y="276"/>
                  </a:lnTo>
                  <a:lnTo>
                    <a:pt x="10972" y="276"/>
                  </a:lnTo>
                  <a:lnTo>
                    <a:pt x="10972" y="276"/>
                  </a:lnTo>
                  <a:lnTo>
                    <a:pt x="10578" y="178"/>
                  </a:lnTo>
                  <a:lnTo>
                    <a:pt x="10578" y="178"/>
                  </a:lnTo>
                  <a:lnTo>
                    <a:pt x="10519" y="158"/>
                  </a:lnTo>
                  <a:lnTo>
                    <a:pt x="10519" y="158"/>
                  </a:lnTo>
                  <a:lnTo>
                    <a:pt x="10440" y="158"/>
                  </a:lnTo>
                  <a:lnTo>
                    <a:pt x="10420" y="138"/>
                  </a:lnTo>
                  <a:lnTo>
                    <a:pt x="10420" y="138"/>
                  </a:lnTo>
                  <a:lnTo>
                    <a:pt x="10302" y="119"/>
                  </a:lnTo>
                  <a:lnTo>
                    <a:pt x="10302" y="119"/>
                  </a:lnTo>
                  <a:lnTo>
                    <a:pt x="10263" y="119"/>
                  </a:lnTo>
                  <a:lnTo>
                    <a:pt x="10105" y="99"/>
                  </a:lnTo>
                  <a:lnTo>
                    <a:pt x="10105" y="99"/>
                  </a:lnTo>
                  <a:lnTo>
                    <a:pt x="9928" y="79"/>
                  </a:lnTo>
                  <a:lnTo>
                    <a:pt x="9928" y="79"/>
                  </a:lnTo>
                  <a:lnTo>
                    <a:pt x="9711" y="40"/>
                  </a:lnTo>
                  <a:lnTo>
                    <a:pt x="9692" y="40"/>
                  </a:lnTo>
                  <a:lnTo>
                    <a:pt x="9692" y="40"/>
                  </a:lnTo>
                  <a:lnTo>
                    <a:pt x="9692" y="40"/>
                  </a:lnTo>
                  <a:lnTo>
                    <a:pt x="9337" y="20"/>
                  </a:lnTo>
                  <a:lnTo>
                    <a:pt x="9337" y="20"/>
                  </a:lnTo>
                  <a:lnTo>
                    <a:pt x="9278" y="20"/>
                  </a:lnTo>
                  <a:lnTo>
                    <a:pt x="9278" y="20"/>
                  </a:lnTo>
                  <a:lnTo>
                    <a:pt x="8904" y="0"/>
                  </a:lnTo>
                  <a:lnTo>
                    <a:pt x="8746" y="0"/>
                  </a:lnTo>
                  <a:lnTo>
                    <a:pt x="8746" y="0"/>
                  </a:lnTo>
                  <a:lnTo>
                    <a:pt x="8726" y="0"/>
                  </a:lnTo>
                  <a:lnTo>
                    <a:pt x="8726" y="0"/>
                  </a:lnTo>
                  <a:lnTo>
                    <a:pt x="8667" y="0"/>
                  </a:lnTo>
                  <a:lnTo>
                    <a:pt x="8667" y="0"/>
                  </a:lnTo>
                  <a:lnTo>
                    <a:pt x="8667" y="0"/>
                  </a:lnTo>
                  <a:lnTo>
                    <a:pt x="8549" y="0"/>
                  </a:lnTo>
                  <a:lnTo>
                    <a:pt x="8549" y="0"/>
                  </a:lnTo>
                  <a:lnTo>
                    <a:pt x="8510" y="0"/>
                  </a:lnTo>
                  <a:lnTo>
                    <a:pt x="8510" y="0"/>
                  </a:lnTo>
                  <a:lnTo>
                    <a:pt x="8116" y="20"/>
                  </a:lnTo>
                  <a:lnTo>
                    <a:pt x="8116" y="20"/>
                  </a:lnTo>
                  <a:lnTo>
                    <a:pt x="8116" y="20"/>
                  </a:lnTo>
                  <a:lnTo>
                    <a:pt x="8116" y="20"/>
                  </a:lnTo>
                  <a:lnTo>
                    <a:pt x="8096" y="20"/>
                  </a:lnTo>
                  <a:lnTo>
                    <a:pt x="8096" y="20"/>
                  </a:lnTo>
                  <a:lnTo>
                    <a:pt x="8096" y="20"/>
                  </a:lnTo>
                  <a:lnTo>
                    <a:pt x="7741" y="59"/>
                  </a:lnTo>
                  <a:lnTo>
                    <a:pt x="7288" y="138"/>
                  </a:lnTo>
                  <a:lnTo>
                    <a:pt x="7288" y="138"/>
                  </a:lnTo>
                  <a:lnTo>
                    <a:pt x="7210" y="138"/>
                  </a:lnTo>
                  <a:lnTo>
                    <a:pt x="7210" y="138"/>
                  </a:lnTo>
                  <a:lnTo>
                    <a:pt x="7150" y="158"/>
                  </a:lnTo>
                  <a:lnTo>
                    <a:pt x="7013" y="178"/>
                  </a:lnTo>
                  <a:lnTo>
                    <a:pt x="7013" y="197"/>
                  </a:lnTo>
                  <a:lnTo>
                    <a:pt x="7013" y="197"/>
                  </a:lnTo>
                  <a:lnTo>
                    <a:pt x="6776" y="237"/>
                  </a:lnTo>
                  <a:lnTo>
                    <a:pt x="6776" y="237"/>
                  </a:lnTo>
                  <a:lnTo>
                    <a:pt x="6737" y="256"/>
                  </a:lnTo>
                  <a:lnTo>
                    <a:pt x="6737" y="256"/>
                  </a:lnTo>
                  <a:lnTo>
                    <a:pt x="6579" y="296"/>
                  </a:lnTo>
                  <a:lnTo>
                    <a:pt x="6579" y="296"/>
                  </a:lnTo>
                  <a:lnTo>
                    <a:pt x="6441" y="316"/>
                  </a:lnTo>
                  <a:lnTo>
                    <a:pt x="6402" y="335"/>
                  </a:lnTo>
                  <a:lnTo>
                    <a:pt x="6402" y="335"/>
                  </a:lnTo>
                  <a:lnTo>
                    <a:pt x="6363" y="355"/>
                  </a:lnTo>
                  <a:lnTo>
                    <a:pt x="6363" y="355"/>
                  </a:lnTo>
                  <a:lnTo>
                    <a:pt x="6106" y="434"/>
                  </a:lnTo>
                  <a:lnTo>
                    <a:pt x="6087" y="434"/>
                  </a:lnTo>
                  <a:lnTo>
                    <a:pt x="6047" y="453"/>
                  </a:lnTo>
                  <a:lnTo>
                    <a:pt x="6028" y="453"/>
                  </a:lnTo>
                  <a:lnTo>
                    <a:pt x="6028" y="453"/>
                  </a:lnTo>
                  <a:lnTo>
                    <a:pt x="5890" y="493"/>
                  </a:lnTo>
                  <a:lnTo>
                    <a:pt x="5870" y="513"/>
                  </a:lnTo>
                  <a:lnTo>
                    <a:pt x="5870" y="513"/>
                  </a:lnTo>
                  <a:lnTo>
                    <a:pt x="5594" y="611"/>
                  </a:lnTo>
                  <a:lnTo>
                    <a:pt x="5594" y="611"/>
                  </a:lnTo>
                  <a:lnTo>
                    <a:pt x="5378" y="709"/>
                  </a:lnTo>
                  <a:lnTo>
                    <a:pt x="5378" y="709"/>
                  </a:lnTo>
                  <a:lnTo>
                    <a:pt x="5240" y="769"/>
                  </a:lnTo>
                  <a:lnTo>
                    <a:pt x="5240" y="769"/>
                  </a:lnTo>
                  <a:lnTo>
                    <a:pt x="5043" y="847"/>
                  </a:lnTo>
                  <a:lnTo>
                    <a:pt x="5043" y="847"/>
                  </a:lnTo>
                  <a:lnTo>
                    <a:pt x="4885" y="926"/>
                  </a:lnTo>
                  <a:lnTo>
                    <a:pt x="4885" y="926"/>
                  </a:lnTo>
                  <a:lnTo>
                    <a:pt x="4747" y="1005"/>
                  </a:lnTo>
                  <a:lnTo>
                    <a:pt x="4491" y="1123"/>
                  </a:lnTo>
                  <a:lnTo>
                    <a:pt x="4491" y="1123"/>
                  </a:lnTo>
                  <a:lnTo>
                    <a:pt x="4491" y="1123"/>
                  </a:lnTo>
                  <a:lnTo>
                    <a:pt x="4452" y="1163"/>
                  </a:lnTo>
                  <a:lnTo>
                    <a:pt x="4452" y="1163"/>
                  </a:lnTo>
                  <a:lnTo>
                    <a:pt x="4393" y="1182"/>
                  </a:lnTo>
                  <a:lnTo>
                    <a:pt x="4393" y="1182"/>
                  </a:lnTo>
                  <a:lnTo>
                    <a:pt x="4334" y="1222"/>
                  </a:lnTo>
                  <a:lnTo>
                    <a:pt x="4294" y="1241"/>
                  </a:lnTo>
                  <a:lnTo>
                    <a:pt x="4294" y="1241"/>
                  </a:lnTo>
                  <a:lnTo>
                    <a:pt x="3979" y="1458"/>
                  </a:lnTo>
                  <a:lnTo>
                    <a:pt x="3979" y="1458"/>
                  </a:lnTo>
                  <a:lnTo>
                    <a:pt x="3920" y="1497"/>
                  </a:lnTo>
                  <a:lnTo>
                    <a:pt x="3920" y="1497"/>
                  </a:lnTo>
                  <a:lnTo>
                    <a:pt x="3762" y="1596"/>
                  </a:lnTo>
                  <a:lnTo>
                    <a:pt x="3743" y="1596"/>
                  </a:lnTo>
                  <a:lnTo>
                    <a:pt x="3329" y="1911"/>
                  </a:lnTo>
                  <a:lnTo>
                    <a:pt x="2994" y="2187"/>
                  </a:lnTo>
                  <a:lnTo>
                    <a:pt x="2994" y="2187"/>
                  </a:lnTo>
                  <a:lnTo>
                    <a:pt x="2856" y="2325"/>
                  </a:lnTo>
                  <a:lnTo>
                    <a:pt x="2856" y="2325"/>
                  </a:lnTo>
                  <a:lnTo>
                    <a:pt x="2797" y="2364"/>
                  </a:lnTo>
                  <a:lnTo>
                    <a:pt x="2797" y="2364"/>
                  </a:lnTo>
                  <a:lnTo>
                    <a:pt x="2738" y="2423"/>
                  </a:lnTo>
                  <a:lnTo>
                    <a:pt x="2738" y="2423"/>
                  </a:lnTo>
                  <a:lnTo>
                    <a:pt x="2561" y="2601"/>
                  </a:lnTo>
                  <a:lnTo>
                    <a:pt x="2561" y="2601"/>
                  </a:lnTo>
                  <a:lnTo>
                    <a:pt x="2423" y="2738"/>
                  </a:lnTo>
                  <a:lnTo>
                    <a:pt x="2423" y="2758"/>
                  </a:lnTo>
                  <a:lnTo>
                    <a:pt x="2305" y="2857"/>
                  </a:lnTo>
                  <a:lnTo>
                    <a:pt x="2305" y="2876"/>
                  </a:lnTo>
                  <a:lnTo>
                    <a:pt x="2305" y="2876"/>
                  </a:lnTo>
                  <a:lnTo>
                    <a:pt x="2285" y="2896"/>
                  </a:lnTo>
                  <a:lnTo>
                    <a:pt x="1950" y="3270"/>
                  </a:lnTo>
                  <a:lnTo>
                    <a:pt x="1950" y="3270"/>
                  </a:lnTo>
                  <a:lnTo>
                    <a:pt x="1930" y="3310"/>
                  </a:lnTo>
                  <a:lnTo>
                    <a:pt x="1930" y="3310"/>
                  </a:lnTo>
                  <a:lnTo>
                    <a:pt x="1871" y="3369"/>
                  </a:lnTo>
                  <a:lnTo>
                    <a:pt x="1852" y="3388"/>
                  </a:lnTo>
                  <a:lnTo>
                    <a:pt x="1852" y="3388"/>
                  </a:lnTo>
                  <a:lnTo>
                    <a:pt x="1812" y="3448"/>
                  </a:lnTo>
                  <a:lnTo>
                    <a:pt x="1812" y="3448"/>
                  </a:lnTo>
                  <a:lnTo>
                    <a:pt x="1694" y="3625"/>
                  </a:lnTo>
                  <a:lnTo>
                    <a:pt x="1694" y="3625"/>
                  </a:lnTo>
                  <a:lnTo>
                    <a:pt x="1635" y="3684"/>
                  </a:lnTo>
                  <a:lnTo>
                    <a:pt x="1635" y="3684"/>
                  </a:lnTo>
                  <a:lnTo>
                    <a:pt x="1477" y="3901"/>
                  </a:lnTo>
                  <a:lnTo>
                    <a:pt x="1477" y="3920"/>
                  </a:lnTo>
                  <a:lnTo>
                    <a:pt x="1477" y="3920"/>
                  </a:lnTo>
                  <a:lnTo>
                    <a:pt x="1477" y="3940"/>
                  </a:lnTo>
                  <a:lnTo>
                    <a:pt x="1458" y="3940"/>
                  </a:lnTo>
                  <a:lnTo>
                    <a:pt x="1458" y="3940"/>
                  </a:lnTo>
                  <a:lnTo>
                    <a:pt x="1339" y="4137"/>
                  </a:lnTo>
                  <a:lnTo>
                    <a:pt x="1123" y="4511"/>
                  </a:lnTo>
                  <a:lnTo>
                    <a:pt x="1103" y="4531"/>
                  </a:lnTo>
                  <a:lnTo>
                    <a:pt x="1103" y="4531"/>
                  </a:lnTo>
                  <a:lnTo>
                    <a:pt x="1083" y="4570"/>
                  </a:lnTo>
                  <a:lnTo>
                    <a:pt x="1083" y="4570"/>
                  </a:lnTo>
                  <a:lnTo>
                    <a:pt x="906" y="4905"/>
                  </a:lnTo>
                  <a:lnTo>
                    <a:pt x="709" y="5319"/>
                  </a:lnTo>
                  <a:lnTo>
                    <a:pt x="532" y="5772"/>
                  </a:lnTo>
                  <a:lnTo>
                    <a:pt x="374" y="6245"/>
                  </a:lnTo>
                  <a:lnTo>
                    <a:pt x="374" y="6245"/>
                  </a:lnTo>
                  <a:lnTo>
                    <a:pt x="236" y="6757"/>
                  </a:lnTo>
                  <a:lnTo>
                    <a:pt x="236" y="6757"/>
                  </a:lnTo>
                  <a:lnTo>
                    <a:pt x="276" y="6619"/>
                  </a:lnTo>
                  <a:lnTo>
                    <a:pt x="276" y="6619"/>
                  </a:lnTo>
                  <a:lnTo>
                    <a:pt x="197" y="6934"/>
                  </a:lnTo>
                  <a:lnTo>
                    <a:pt x="197" y="6934"/>
                  </a:lnTo>
                  <a:lnTo>
                    <a:pt x="197" y="6954"/>
                  </a:lnTo>
                  <a:lnTo>
                    <a:pt x="197" y="6954"/>
                  </a:lnTo>
                  <a:lnTo>
                    <a:pt x="177" y="7052"/>
                  </a:lnTo>
                  <a:lnTo>
                    <a:pt x="177" y="7052"/>
                  </a:lnTo>
                  <a:lnTo>
                    <a:pt x="138" y="7210"/>
                  </a:lnTo>
                  <a:lnTo>
                    <a:pt x="138" y="7210"/>
                  </a:lnTo>
                  <a:lnTo>
                    <a:pt x="98" y="7486"/>
                  </a:lnTo>
                  <a:lnTo>
                    <a:pt x="98" y="7486"/>
                  </a:lnTo>
                  <a:lnTo>
                    <a:pt x="138" y="7269"/>
                  </a:lnTo>
                  <a:lnTo>
                    <a:pt x="98" y="7505"/>
                  </a:lnTo>
                  <a:lnTo>
                    <a:pt x="98" y="7505"/>
                  </a:lnTo>
                  <a:lnTo>
                    <a:pt x="79" y="7564"/>
                  </a:lnTo>
                  <a:lnTo>
                    <a:pt x="79" y="7564"/>
                  </a:lnTo>
                  <a:lnTo>
                    <a:pt x="79" y="7545"/>
                  </a:lnTo>
                  <a:lnTo>
                    <a:pt x="79" y="7564"/>
                  </a:lnTo>
                  <a:lnTo>
                    <a:pt x="79" y="7564"/>
                  </a:lnTo>
                  <a:lnTo>
                    <a:pt x="39" y="7919"/>
                  </a:lnTo>
                  <a:lnTo>
                    <a:pt x="39" y="7919"/>
                  </a:lnTo>
                  <a:lnTo>
                    <a:pt x="20" y="8096"/>
                  </a:lnTo>
                  <a:lnTo>
                    <a:pt x="20" y="8096"/>
                  </a:lnTo>
                  <a:lnTo>
                    <a:pt x="39" y="7919"/>
                  </a:lnTo>
                  <a:lnTo>
                    <a:pt x="39" y="7919"/>
                  </a:lnTo>
                  <a:lnTo>
                    <a:pt x="20" y="8215"/>
                  </a:lnTo>
                  <a:lnTo>
                    <a:pt x="20" y="8215"/>
                  </a:lnTo>
                  <a:lnTo>
                    <a:pt x="20" y="8274"/>
                  </a:lnTo>
                  <a:lnTo>
                    <a:pt x="20" y="8274"/>
                  </a:lnTo>
                  <a:lnTo>
                    <a:pt x="0" y="8510"/>
                  </a:lnTo>
                  <a:lnTo>
                    <a:pt x="0" y="8510"/>
                  </a:lnTo>
                  <a:lnTo>
                    <a:pt x="0" y="8628"/>
                  </a:lnTo>
                  <a:lnTo>
                    <a:pt x="0" y="8628"/>
                  </a:lnTo>
                  <a:lnTo>
                    <a:pt x="0" y="8707"/>
                  </a:lnTo>
                  <a:lnTo>
                    <a:pt x="0" y="8707"/>
                  </a:lnTo>
                  <a:lnTo>
                    <a:pt x="0" y="8786"/>
                  </a:lnTo>
                  <a:lnTo>
                    <a:pt x="0" y="8786"/>
                  </a:lnTo>
                  <a:lnTo>
                    <a:pt x="0" y="8943"/>
                  </a:lnTo>
                  <a:lnTo>
                    <a:pt x="0" y="8943"/>
                  </a:lnTo>
                  <a:lnTo>
                    <a:pt x="0" y="9042"/>
                  </a:lnTo>
                  <a:lnTo>
                    <a:pt x="0" y="9042"/>
                  </a:lnTo>
                  <a:lnTo>
                    <a:pt x="0" y="9101"/>
                  </a:lnTo>
                  <a:lnTo>
                    <a:pt x="0" y="9101"/>
                  </a:lnTo>
                  <a:lnTo>
                    <a:pt x="20" y="9219"/>
                  </a:lnTo>
                  <a:lnTo>
                    <a:pt x="20" y="9219"/>
                  </a:lnTo>
                  <a:lnTo>
                    <a:pt x="0" y="9062"/>
                  </a:lnTo>
                  <a:lnTo>
                    <a:pt x="0" y="9062"/>
                  </a:lnTo>
                  <a:lnTo>
                    <a:pt x="39" y="9554"/>
                  </a:lnTo>
                  <a:lnTo>
                    <a:pt x="39" y="9554"/>
                  </a:lnTo>
                  <a:lnTo>
                    <a:pt x="20" y="9377"/>
                  </a:lnTo>
                  <a:lnTo>
                    <a:pt x="20" y="9377"/>
                  </a:lnTo>
                  <a:lnTo>
                    <a:pt x="39" y="9593"/>
                  </a:lnTo>
                  <a:lnTo>
                    <a:pt x="39" y="9613"/>
                  </a:lnTo>
                  <a:lnTo>
                    <a:pt x="39" y="9613"/>
                  </a:lnTo>
                  <a:lnTo>
                    <a:pt x="39" y="9633"/>
                  </a:lnTo>
                  <a:lnTo>
                    <a:pt x="39" y="9633"/>
                  </a:lnTo>
                  <a:lnTo>
                    <a:pt x="39" y="9712"/>
                  </a:lnTo>
                  <a:lnTo>
                    <a:pt x="39" y="9712"/>
                  </a:lnTo>
                  <a:lnTo>
                    <a:pt x="59" y="9790"/>
                  </a:lnTo>
                  <a:lnTo>
                    <a:pt x="59" y="9790"/>
                  </a:lnTo>
                  <a:lnTo>
                    <a:pt x="98" y="10106"/>
                  </a:lnTo>
                  <a:lnTo>
                    <a:pt x="98" y="10106"/>
                  </a:lnTo>
                  <a:lnTo>
                    <a:pt x="98" y="10125"/>
                  </a:lnTo>
                  <a:lnTo>
                    <a:pt x="98" y="10125"/>
                  </a:lnTo>
                  <a:lnTo>
                    <a:pt x="79" y="9909"/>
                  </a:lnTo>
                  <a:lnTo>
                    <a:pt x="138" y="10362"/>
                  </a:lnTo>
                  <a:lnTo>
                    <a:pt x="138" y="10362"/>
                  </a:lnTo>
                  <a:lnTo>
                    <a:pt x="138" y="10322"/>
                  </a:lnTo>
                  <a:lnTo>
                    <a:pt x="138" y="10322"/>
                  </a:lnTo>
                  <a:lnTo>
                    <a:pt x="158" y="10440"/>
                  </a:lnTo>
                  <a:lnTo>
                    <a:pt x="158" y="10440"/>
                  </a:lnTo>
                  <a:lnTo>
                    <a:pt x="158" y="10480"/>
                  </a:lnTo>
                  <a:lnTo>
                    <a:pt x="158" y="10480"/>
                  </a:lnTo>
                  <a:lnTo>
                    <a:pt x="158" y="10480"/>
                  </a:lnTo>
                  <a:lnTo>
                    <a:pt x="276" y="10992"/>
                  </a:lnTo>
                  <a:lnTo>
                    <a:pt x="414" y="11484"/>
                  </a:lnTo>
                  <a:lnTo>
                    <a:pt x="611" y="12075"/>
                  </a:lnTo>
                  <a:lnTo>
                    <a:pt x="611" y="12075"/>
                  </a:lnTo>
                  <a:lnTo>
                    <a:pt x="630" y="12095"/>
                  </a:lnTo>
                  <a:lnTo>
                    <a:pt x="630" y="12095"/>
                  </a:lnTo>
                  <a:lnTo>
                    <a:pt x="630" y="12115"/>
                  </a:lnTo>
                  <a:lnTo>
                    <a:pt x="630" y="12115"/>
                  </a:lnTo>
                  <a:lnTo>
                    <a:pt x="650" y="12174"/>
                  </a:lnTo>
                  <a:lnTo>
                    <a:pt x="650" y="12174"/>
                  </a:lnTo>
                  <a:lnTo>
                    <a:pt x="886" y="12647"/>
                  </a:lnTo>
                  <a:lnTo>
                    <a:pt x="1103" y="13100"/>
                  </a:lnTo>
                  <a:lnTo>
                    <a:pt x="1123" y="13119"/>
                  </a:lnTo>
                  <a:lnTo>
                    <a:pt x="1123" y="13119"/>
                  </a:lnTo>
                  <a:lnTo>
                    <a:pt x="1182" y="13238"/>
                  </a:lnTo>
                  <a:lnTo>
                    <a:pt x="1182" y="13238"/>
                  </a:lnTo>
                  <a:lnTo>
                    <a:pt x="1221" y="13277"/>
                  </a:lnTo>
                  <a:lnTo>
                    <a:pt x="1221" y="13277"/>
                  </a:lnTo>
                  <a:lnTo>
                    <a:pt x="1261" y="13375"/>
                  </a:lnTo>
                  <a:lnTo>
                    <a:pt x="1261" y="13375"/>
                  </a:lnTo>
                  <a:lnTo>
                    <a:pt x="1300" y="13435"/>
                  </a:lnTo>
                  <a:lnTo>
                    <a:pt x="1300" y="13435"/>
                  </a:lnTo>
                  <a:lnTo>
                    <a:pt x="1241" y="13316"/>
                  </a:lnTo>
                  <a:lnTo>
                    <a:pt x="1438" y="13651"/>
                  </a:lnTo>
                  <a:lnTo>
                    <a:pt x="1458" y="13691"/>
                  </a:lnTo>
                  <a:lnTo>
                    <a:pt x="1596" y="13868"/>
                  </a:lnTo>
                  <a:lnTo>
                    <a:pt x="1596" y="13868"/>
                  </a:lnTo>
                  <a:lnTo>
                    <a:pt x="1674" y="14006"/>
                  </a:lnTo>
                  <a:lnTo>
                    <a:pt x="1674" y="14006"/>
                  </a:lnTo>
                  <a:lnTo>
                    <a:pt x="1773" y="14124"/>
                  </a:lnTo>
                  <a:lnTo>
                    <a:pt x="1773" y="14124"/>
                  </a:lnTo>
                  <a:lnTo>
                    <a:pt x="1812" y="14163"/>
                  </a:lnTo>
                  <a:lnTo>
                    <a:pt x="1832" y="14203"/>
                  </a:lnTo>
                  <a:lnTo>
                    <a:pt x="1832" y="14203"/>
                  </a:lnTo>
                  <a:lnTo>
                    <a:pt x="1891" y="14282"/>
                  </a:lnTo>
                  <a:lnTo>
                    <a:pt x="1891" y="14282"/>
                  </a:lnTo>
                  <a:lnTo>
                    <a:pt x="1674" y="14006"/>
                  </a:lnTo>
                  <a:lnTo>
                    <a:pt x="1674" y="14006"/>
                  </a:lnTo>
                  <a:lnTo>
                    <a:pt x="1536" y="13809"/>
                  </a:lnTo>
                  <a:lnTo>
                    <a:pt x="1536" y="13809"/>
                  </a:lnTo>
                  <a:lnTo>
                    <a:pt x="1871" y="14222"/>
                  </a:lnTo>
                  <a:lnTo>
                    <a:pt x="2187" y="14636"/>
                  </a:lnTo>
                  <a:lnTo>
                    <a:pt x="2187" y="14636"/>
                  </a:lnTo>
                  <a:lnTo>
                    <a:pt x="2226" y="14676"/>
                  </a:lnTo>
                  <a:lnTo>
                    <a:pt x="2600" y="15070"/>
                  </a:lnTo>
                  <a:lnTo>
                    <a:pt x="2620" y="15089"/>
                  </a:lnTo>
                  <a:lnTo>
                    <a:pt x="2620" y="15089"/>
                  </a:lnTo>
                  <a:lnTo>
                    <a:pt x="2640" y="15109"/>
                  </a:lnTo>
                  <a:lnTo>
                    <a:pt x="2679" y="15148"/>
                  </a:lnTo>
                  <a:lnTo>
                    <a:pt x="2679" y="15148"/>
                  </a:lnTo>
                  <a:lnTo>
                    <a:pt x="2679" y="15148"/>
                  </a:lnTo>
                  <a:lnTo>
                    <a:pt x="2856" y="15306"/>
                  </a:lnTo>
                  <a:lnTo>
                    <a:pt x="2856" y="15306"/>
                  </a:lnTo>
                  <a:lnTo>
                    <a:pt x="2777" y="15247"/>
                  </a:lnTo>
                  <a:lnTo>
                    <a:pt x="2777" y="15247"/>
                  </a:lnTo>
                  <a:lnTo>
                    <a:pt x="2837" y="15306"/>
                  </a:lnTo>
                  <a:lnTo>
                    <a:pt x="2837" y="15306"/>
                  </a:lnTo>
                  <a:lnTo>
                    <a:pt x="2876" y="15345"/>
                  </a:lnTo>
                  <a:lnTo>
                    <a:pt x="2876" y="15345"/>
                  </a:lnTo>
                  <a:lnTo>
                    <a:pt x="2974" y="15424"/>
                  </a:lnTo>
                  <a:lnTo>
                    <a:pt x="2994" y="15444"/>
                  </a:lnTo>
                  <a:lnTo>
                    <a:pt x="2994" y="15444"/>
                  </a:lnTo>
                  <a:lnTo>
                    <a:pt x="3034" y="15483"/>
                  </a:lnTo>
                  <a:lnTo>
                    <a:pt x="3034" y="15483"/>
                  </a:lnTo>
                  <a:lnTo>
                    <a:pt x="3073" y="15523"/>
                  </a:lnTo>
                  <a:lnTo>
                    <a:pt x="3073" y="15523"/>
                  </a:lnTo>
                  <a:lnTo>
                    <a:pt x="3171" y="15582"/>
                  </a:lnTo>
                  <a:lnTo>
                    <a:pt x="3171" y="15582"/>
                  </a:lnTo>
                  <a:lnTo>
                    <a:pt x="3231" y="15641"/>
                  </a:lnTo>
                  <a:lnTo>
                    <a:pt x="3231" y="15641"/>
                  </a:lnTo>
                  <a:lnTo>
                    <a:pt x="3782" y="16054"/>
                  </a:lnTo>
                  <a:lnTo>
                    <a:pt x="3782" y="16054"/>
                  </a:lnTo>
                  <a:lnTo>
                    <a:pt x="3821" y="16094"/>
                  </a:lnTo>
                  <a:lnTo>
                    <a:pt x="4294" y="16389"/>
                  </a:lnTo>
                  <a:lnTo>
                    <a:pt x="4294" y="16389"/>
                  </a:lnTo>
                  <a:lnTo>
                    <a:pt x="4865" y="16704"/>
                  </a:lnTo>
                  <a:lnTo>
                    <a:pt x="5338" y="16921"/>
                  </a:lnTo>
                  <a:lnTo>
                    <a:pt x="5338" y="16921"/>
                  </a:lnTo>
                  <a:lnTo>
                    <a:pt x="5772" y="17079"/>
                  </a:lnTo>
                  <a:lnTo>
                    <a:pt x="5772" y="17079"/>
                  </a:lnTo>
                  <a:lnTo>
                    <a:pt x="5693" y="17059"/>
                  </a:lnTo>
                  <a:lnTo>
                    <a:pt x="5772" y="17098"/>
                  </a:lnTo>
                  <a:lnTo>
                    <a:pt x="5772" y="17098"/>
                  </a:lnTo>
                  <a:lnTo>
                    <a:pt x="5791" y="17098"/>
                  </a:lnTo>
                  <a:lnTo>
                    <a:pt x="5791" y="17098"/>
                  </a:lnTo>
                  <a:lnTo>
                    <a:pt x="5831" y="17118"/>
                  </a:lnTo>
                  <a:lnTo>
                    <a:pt x="5831" y="17118"/>
                  </a:lnTo>
                  <a:lnTo>
                    <a:pt x="5850" y="17118"/>
                  </a:lnTo>
                  <a:lnTo>
                    <a:pt x="6264" y="17256"/>
                  </a:lnTo>
                  <a:lnTo>
                    <a:pt x="6264" y="17256"/>
                  </a:lnTo>
                  <a:lnTo>
                    <a:pt x="6717" y="17374"/>
                  </a:lnTo>
                  <a:lnTo>
                    <a:pt x="7111" y="17473"/>
                  </a:lnTo>
                  <a:lnTo>
                    <a:pt x="7111" y="17473"/>
                  </a:lnTo>
                  <a:lnTo>
                    <a:pt x="7190" y="17492"/>
                  </a:lnTo>
                  <a:lnTo>
                    <a:pt x="7190" y="17492"/>
                  </a:lnTo>
                  <a:lnTo>
                    <a:pt x="7446" y="17532"/>
                  </a:lnTo>
                  <a:lnTo>
                    <a:pt x="7466" y="17532"/>
                  </a:lnTo>
                  <a:lnTo>
                    <a:pt x="7485" y="17532"/>
                  </a:lnTo>
                  <a:lnTo>
                    <a:pt x="7485" y="17532"/>
                  </a:lnTo>
                  <a:lnTo>
                    <a:pt x="7525" y="17532"/>
                  </a:lnTo>
                  <a:lnTo>
                    <a:pt x="7525" y="17532"/>
                  </a:lnTo>
                  <a:lnTo>
                    <a:pt x="7584" y="17552"/>
                  </a:lnTo>
                  <a:lnTo>
                    <a:pt x="7938" y="17591"/>
                  </a:lnTo>
                  <a:lnTo>
                    <a:pt x="7938" y="17591"/>
                  </a:lnTo>
                  <a:lnTo>
                    <a:pt x="7938" y="17591"/>
                  </a:lnTo>
                  <a:lnTo>
                    <a:pt x="8391" y="17630"/>
                  </a:lnTo>
                  <a:lnTo>
                    <a:pt x="8726" y="17630"/>
                  </a:lnTo>
                  <a:lnTo>
                    <a:pt x="8726" y="17630"/>
                  </a:lnTo>
                  <a:lnTo>
                    <a:pt x="9041" y="17630"/>
                  </a:lnTo>
                  <a:lnTo>
                    <a:pt x="9041" y="17630"/>
                  </a:lnTo>
                  <a:lnTo>
                    <a:pt x="9199" y="17630"/>
                  </a:lnTo>
                  <a:lnTo>
                    <a:pt x="9199" y="17630"/>
                  </a:lnTo>
                  <a:lnTo>
                    <a:pt x="9278" y="17611"/>
                  </a:lnTo>
                  <a:lnTo>
                    <a:pt x="9298" y="17611"/>
                  </a:lnTo>
                  <a:lnTo>
                    <a:pt x="9298" y="17611"/>
                  </a:lnTo>
                  <a:lnTo>
                    <a:pt x="9337" y="17611"/>
                  </a:lnTo>
                  <a:lnTo>
                    <a:pt x="9337" y="17611"/>
                  </a:lnTo>
                  <a:lnTo>
                    <a:pt x="9376" y="17611"/>
                  </a:lnTo>
                  <a:lnTo>
                    <a:pt x="9376" y="17611"/>
                  </a:lnTo>
                  <a:lnTo>
                    <a:pt x="9258" y="17611"/>
                  </a:lnTo>
                  <a:lnTo>
                    <a:pt x="9514" y="17611"/>
                  </a:lnTo>
                  <a:lnTo>
                    <a:pt x="9514" y="17611"/>
                  </a:lnTo>
                  <a:lnTo>
                    <a:pt x="9711" y="17591"/>
                  </a:lnTo>
                  <a:lnTo>
                    <a:pt x="9692" y="17591"/>
                  </a:lnTo>
                  <a:lnTo>
                    <a:pt x="9711" y="17591"/>
                  </a:lnTo>
                  <a:lnTo>
                    <a:pt x="9711" y="17591"/>
                  </a:lnTo>
                  <a:lnTo>
                    <a:pt x="9908" y="17571"/>
                  </a:lnTo>
                  <a:lnTo>
                    <a:pt x="9987" y="17552"/>
                  </a:lnTo>
                  <a:lnTo>
                    <a:pt x="9987" y="17552"/>
                  </a:lnTo>
                  <a:lnTo>
                    <a:pt x="10125" y="17532"/>
                  </a:lnTo>
                  <a:lnTo>
                    <a:pt x="10243" y="17512"/>
                  </a:lnTo>
                  <a:lnTo>
                    <a:pt x="10243" y="17512"/>
                  </a:lnTo>
                  <a:lnTo>
                    <a:pt x="10282" y="17512"/>
                  </a:lnTo>
                  <a:lnTo>
                    <a:pt x="10282" y="17512"/>
                  </a:lnTo>
                  <a:lnTo>
                    <a:pt x="10342" y="17492"/>
                  </a:lnTo>
                  <a:lnTo>
                    <a:pt x="10342" y="17492"/>
                  </a:lnTo>
                  <a:lnTo>
                    <a:pt x="10479" y="17473"/>
                  </a:lnTo>
                  <a:lnTo>
                    <a:pt x="10479" y="17473"/>
                  </a:lnTo>
                  <a:lnTo>
                    <a:pt x="10736" y="17414"/>
                  </a:lnTo>
                  <a:lnTo>
                    <a:pt x="10736" y="17414"/>
                  </a:lnTo>
                  <a:lnTo>
                    <a:pt x="10755" y="17414"/>
                  </a:lnTo>
                  <a:lnTo>
                    <a:pt x="10755" y="17414"/>
                  </a:lnTo>
                  <a:lnTo>
                    <a:pt x="10755" y="17414"/>
                  </a:lnTo>
                  <a:lnTo>
                    <a:pt x="11031" y="17355"/>
                  </a:lnTo>
                  <a:lnTo>
                    <a:pt x="11346" y="17256"/>
                  </a:lnTo>
                  <a:lnTo>
                    <a:pt x="11701" y="17158"/>
                  </a:lnTo>
                  <a:lnTo>
                    <a:pt x="12095" y="17000"/>
                  </a:lnTo>
                  <a:lnTo>
                    <a:pt x="12095" y="17000"/>
                  </a:lnTo>
                  <a:lnTo>
                    <a:pt x="12095" y="17000"/>
                  </a:lnTo>
                  <a:lnTo>
                    <a:pt x="12173" y="16961"/>
                  </a:lnTo>
                  <a:lnTo>
                    <a:pt x="12173" y="16961"/>
                  </a:lnTo>
                  <a:lnTo>
                    <a:pt x="12508" y="16823"/>
                  </a:lnTo>
                  <a:lnTo>
                    <a:pt x="12508" y="16823"/>
                  </a:lnTo>
                  <a:lnTo>
                    <a:pt x="12607" y="16764"/>
                  </a:lnTo>
                  <a:lnTo>
                    <a:pt x="12607" y="16764"/>
                  </a:lnTo>
                  <a:lnTo>
                    <a:pt x="12705" y="16724"/>
                  </a:lnTo>
                  <a:lnTo>
                    <a:pt x="12705" y="16724"/>
                  </a:lnTo>
                  <a:lnTo>
                    <a:pt x="13119" y="16507"/>
                  </a:lnTo>
                  <a:lnTo>
                    <a:pt x="13119" y="16507"/>
                  </a:lnTo>
                  <a:lnTo>
                    <a:pt x="13493" y="16271"/>
                  </a:lnTo>
                  <a:lnTo>
                    <a:pt x="13493" y="16271"/>
                  </a:lnTo>
                  <a:lnTo>
                    <a:pt x="13671" y="16173"/>
                  </a:lnTo>
                  <a:lnTo>
                    <a:pt x="13671" y="16173"/>
                  </a:lnTo>
                  <a:lnTo>
                    <a:pt x="13769" y="16094"/>
                  </a:lnTo>
                  <a:lnTo>
                    <a:pt x="13769" y="16094"/>
                  </a:lnTo>
                  <a:lnTo>
                    <a:pt x="13848" y="16054"/>
                  </a:lnTo>
                  <a:lnTo>
                    <a:pt x="13966" y="15956"/>
                  </a:lnTo>
                  <a:lnTo>
                    <a:pt x="13966" y="15956"/>
                  </a:lnTo>
                  <a:lnTo>
                    <a:pt x="14242" y="15759"/>
                  </a:lnTo>
                  <a:lnTo>
                    <a:pt x="14262" y="15739"/>
                  </a:lnTo>
                  <a:lnTo>
                    <a:pt x="14262" y="15739"/>
                  </a:lnTo>
                  <a:lnTo>
                    <a:pt x="14262" y="15739"/>
                  </a:lnTo>
                  <a:lnTo>
                    <a:pt x="14439" y="15601"/>
                  </a:lnTo>
                  <a:lnTo>
                    <a:pt x="14695" y="15385"/>
                  </a:lnTo>
                  <a:lnTo>
                    <a:pt x="14695" y="15385"/>
                  </a:lnTo>
                  <a:lnTo>
                    <a:pt x="14813" y="15267"/>
                  </a:lnTo>
                  <a:lnTo>
                    <a:pt x="14813" y="15267"/>
                  </a:lnTo>
                  <a:lnTo>
                    <a:pt x="14852" y="15227"/>
                  </a:lnTo>
                  <a:lnTo>
                    <a:pt x="14852" y="15227"/>
                  </a:lnTo>
                  <a:lnTo>
                    <a:pt x="15049" y="15050"/>
                  </a:lnTo>
                  <a:lnTo>
                    <a:pt x="15246" y="14833"/>
                  </a:lnTo>
                  <a:lnTo>
                    <a:pt x="15246" y="14833"/>
                  </a:lnTo>
                  <a:lnTo>
                    <a:pt x="15306" y="14774"/>
                  </a:lnTo>
                  <a:lnTo>
                    <a:pt x="15306" y="14774"/>
                  </a:lnTo>
                  <a:lnTo>
                    <a:pt x="15542" y="14498"/>
                  </a:lnTo>
                  <a:lnTo>
                    <a:pt x="15798" y="14203"/>
                  </a:lnTo>
                  <a:lnTo>
                    <a:pt x="15798" y="14203"/>
                  </a:lnTo>
                  <a:lnTo>
                    <a:pt x="15857" y="14124"/>
                  </a:lnTo>
                  <a:lnTo>
                    <a:pt x="15857" y="14124"/>
                  </a:lnTo>
                  <a:lnTo>
                    <a:pt x="16192" y="13651"/>
                  </a:lnTo>
                  <a:lnTo>
                    <a:pt x="16192" y="13651"/>
                  </a:lnTo>
                  <a:lnTo>
                    <a:pt x="16448" y="13218"/>
                  </a:lnTo>
                  <a:lnTo>
                    <a:pt x="16448" y="13218"/>
                  </a:lnTo>
                  <a:lnTo>
                    <a:pt x="16468" y="13198"/>
                  </a:lnTo>
                  <a:lnTo>
                    <a:pt x="16468" y="13198"/>
                  </a:lnTo>
                  <a:lnTo>
                    <a:pt x="16527" y="13100"/>
                  </a:lnTo>
                  <a:lnTo>
                    <a:pt x="16527" y="13100"/>
                  </a:lnTo>
                  <a:lnTo>
                    <a:pt x="16684" y="12785"/>
                  </a:lnTo>
                  <a:lnTo>
                    <a:pt x="16684" y="12785"/>
                  </a:lnTo>
                  <a:lnTo>
                    <a:pt x="16704" y="12745"/>
                  </a:lnTo>
                  <a:lnTo>
                    <a:pt x="16704" y="12745"/>
                  </a:lnTo>
                  <a:lnTo>
                    <a:pt x="16743" y="12686"/>
                  </a:lnTo>
                  <a:lnTo>
                    <a:pt x="16743" y="12686"/>
                  </a:lnTo>
                  <a:lnTo>
                    <a:pt x="16803" y="12528"/>
                  </a:lnTo>
                  <a:lnTo>
                    <a:pt x="16803" y="12528"/>
                  </a:lnTo>
                  <a:lnTo>
                    <a:pt x="17019" y="12036"/>
                  </a:lnTo>
                  <a:lnTo>
                    <a:pt x="17019" y="12036"/>
                  </a:lnTo>
                  <a:lnTo>
                    <a:pt x="17059" y="11957"/>
                  </a:lnTo>
                  <a:lnTo>
                    <a:pt x="17059" y="11957"/>
                  </a:lnTo>
                  <a:lnTo>
                    <a:pt x="17059" y="11918"/>
                  </a:lnTo>
                  <a:lnTo>
                    <a:pt x="17078" y="11898"/>
                  </a:lnTo>
                  <a:lnTo>
                    <a:pt x="17078" y="11898"/>
                  </a:lnTo>
                  <a:lnTo>
                    <a:pt x="17177" y="11603"/>
                  </a:lnTo>
                  <a:lnTo>
                    <a:pt x="17275" y="11287"/>
                  </a:lnTo>
                  <a:lnTo>
                    <a:pt x="17275" y="11287"/>
                  </a:lnTo>
                  <a:lnTo>
                    <a:pt x="17394" y="10795"/>
                  </a:lnTo>
                  <a:lnTo>
                    <a:pt x="17394" y="10795"/>
                  </a:lnTo>
                  <a:lnTo>
                    <a:pt x="17413" y="10736"/>
                  </a:lnTo>
                  <a:lnTo>
                    <a:pt x="17413" y="10736"/>
                  </a:lnTo>
                  <a:lnTo>
                    <a:pt x="17433" y="10637"/>
                  </a:lnTo>
                  <a:lnTo>
                    <a:pt x="17433" y="10618"/>
                  </a:lnTo>
                  <a:lnTo>
                    <a:pt x="17433" y="10618"/>
                  </a:lnTo>
                  <a:lnTo>
                    <a:pt x="17512" y="10263"/>
                  </a:lnTo>
                  <a:lnTo>
                    <a:pt x="17512" y="10263"/>
                  </a:lnTo>
                  <a:lnTo>
                    <a:pt x="17551" y="9909"/>
                  </a:lnTo>
                  <a:lnTo>
                    <a:pt x="17591" y="9574"/>
                  </a:lnTo>
                  <a:lnTo>
                    <a:pt x="17630" y="8963"/>
                  </a:lnTo>
                  <a:lnTo>
                    <a:pt x="17630" y="8845"/>
                  </a:lnTo>
                  <a:lnTo>
                    <a:pt x="17630" y="8845"/>
                  </a:lnTo>
                  <a:lnTo>
                    <a:pt x="17591" y="80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1"/>
            <p:cNvSpPr/>
            <p:nvPr/>
          </p:nvSpPr>
          <p:spPr>
            <a:xfrm>
              <a:off x="1547625" y="2427075"/>
              <a:ext cx="400400" cy="243800"/>
            </a:xfrm>
            <a:custGeom>
              <a:avLst/>
              <a:gdLst/>
              <a:ahLst/>
              <a:cxnLst/>
              <a:rect l="l" t="t" r="r" b="b"/>
              <a:pathLst>
                <a:path w="16016" h="9752" extrusionOk="0">
                  <a:moveTo>
                    <a:pt x="72" y="2837"/>
                  </a:moveTo>
                  <a:lnTo>
                    <a:pt x="80" y="2916"/>
                  </a:lnTo>
                  <a:lnTo>
                    <a:pt x="80" y="2896"/>
                  </a:lnTo>
                  <a:lnTo>
                    <a:pt x="72" y="2837"/>
                  </a:lnTo>
                  <a:close/>
                  <a:moveTo>
                    <a:pt x="1439" y="6324"/>
                  </a:moveTo>
                  <a:lnTo>
                    <a:pt x="1518" y="6442"/>
                  </a:lnTo>
                  <a:lnTo>
                    <a:pt x="1554" y="6489"/>
                  </a:lnTo>
                  <a:lnTo>
                    <a:pt x="1554" y="6489"/>
                  </a:lnTo>
                  <a:lnTo>
                    <a:pt x="1537" y="6462"/>
                  </a:lnTo>
                  <a:lnTo>
                    <a:pt x="1439" y="6324"/>
                  </a:lnTo>
                  <a:lnTo>
                    <a:pt x="1439" y="6324"/>
                  </a:lnTo>
                  <a:close/>
                  <a:moveTo>
                    <a:pt x="1554" y="6489"/>
                  </a:moveTo>
                  <a:lnTo>
                    <a:pt x="1596" y="6560"/>
                  </a:lnTo>
                  <a:lnTo>
                    <a:pt x="1636" y="6600"/>
                  </a:lnTo>
                  <a:lnTo>
                    <a:pt x="1649" y="6613"/>
                  </a:lnTo>
                  <a:lnTo>
                    <a:pt x="1649" y="6613"/>
                  </a:lnTo>
                  <a:lnTo>
                    <a:pt x="1554" y="6489"/>
                  </a:lnTo>
                  <a:close/>
                  <a:moveTo>
                    <a:pt x="1649" y="6613"/>
                  </a:moveTo>
                  <a:lnTo>
                    <a:pt x="1715" y="6698"/>
                  </a:lnTo>
                  <a:lnTo>
                    <a:pt x="1675" y="6639"/>
                  </a:lnTo>
                  <a:lnTo>
                    <a:pt x="1649" y="6613"/>
                  </a:lnTo>
                  <a:close/>
                  <a:moveTo>
                    <a:pt x="5182" y="9239"/>
                  </a:moveTo>
                  <a:lnTo>
                    <a:pt x="5241" y="9259"/>
                  </a:lnTo>
                  <a:lnTo>
                    <a:pt x="5208" y="9246"/>
                  </a:lnTo>
                  <a:lnTo>
                    <a:pt x="5208" y="9246"/>
                  </a:lnTo>
                  <a:lnTo>
                    <a:pt x="5182" y="9239"/>
                  </a:lnTo>
                  <a:close/>
                  <a:moveTo>
                    <a:pt x="8767" y="1"/>
                  </a:moveTo>
                  <a:lnTo>
                    <a:pt x="8097" y="20"/>
                  </a:lnTo>
                  <a:lnTo>
                    <a:pt x="7407" y="60"/>
                  </a:lnTo>
                  <a:lnTo>
                    <a:pt x="6738" y="119"/>
                  </a:lnTo>
                  <a:lnTo>
                    <a:pt x="6068" y="178"/>
                  </a:lnTo>
                  <a:lnTo>
                    <a:pt x="5418" y="257"/>
                  </a:lnTo>
                  <a:lnTo>
                    <a:pt x="4177" y="454"/>
                  </a:lnTo>
                  <a:lnTo>
                    <a:pt x="3054" y="651"/>
                  </a:lnTo>
                  <a:lnTo>
                    <a:pt x="2050" y="867"/>
                  </a:lnTo>
                  <a:lnTo>
                    <a:pt x="1203" y="1045"/>
                  </a:lnTo>
                  <a:lnTo>
                    <a:pt x="572" y="1202"/>
                  </a:lnTo>
                  <a:lnTo>
                    <a:pt x="1" y="1360"/>
                  </a:lnTo>
                  <a:lnTo>
                    <a:pt x="1" y="1439"/>
                  </a:lnTo>
                  <a:lnTo>
                    <a:pt x="1" y="1557"/>
                  </a:lnTo>
                  <a:lnTo>
                    <a:pt x="1" y="1636"/>
                  </a:lnTo>
                  <a:lnTo>
                    <a:pt x="1" y="1695"/>
                  </a:lnTo>
                  <a:lnTo>
                    <a:pt x="1" y="1852"/>
                  </a:lnTo>
                  <a:lnTo>
                    <a:pt x="1" y="1931"/>
                  </a:lnTo>
                  <a:lnTo>
                    <a:pt x="1" y="1951"/>
                  </a:lnTo>
                  <a:lnTo>
                    <a:pt x="21" y="2384"/>
                  </a:lnTo>
                  <a:lnTo>
                    <a:pt x="21" y="2443"/>
                  </a:lnTo>
                  <a:lnTo>
                    <a:pt x="21" y="2463"/>
                  </a:lnTo>
                  <a:lnTo>
                    <a:pt x="40" y="2542"/>
                  </a:lnTo>
                  <a:lnTo>
                    <a:pt x="40" y="2601"/>
                  </a:lnTo>
                  <a:lnTo>
                    <a:pt x="72" y="2837"/>
                  </a:lnTo>
                  <a:lnTo>
                    <a:pt x="60" y="2719"/>
                  </a:lnTo>
                  <a:lnTo>
                    <a:pt x="119" y="3133"/>
                  </a:lnTo>
                  <a:lnTo>
                    <a:pt x="119" y="3093"/>
                  </a:lnTo>
                  <a:lnTo>
                    <a:pt x="139" y="3212"/>
                  </a:lnTo>
                  <a:lnTo>
                    <a:pt x="139" y="3251"/>
                  </a:lnTo>
                  <a:lnTo>
                    <a:pt x="257" y="3704"/>
                  </a:lnTo>
                  <a:lnTo>
                    <a:pt x="375" y="4157"/>
                  </a:lnTo>
                  <a:lnTo>
                    <a:pt x="552" y="4689"/>
                  </a:lnTo>
                  <a:lnTo>
                    <a:pt x="572" y="4709"/>
                  </a:lnTo>
                  <a:lnTo>
                    <a:pt x="572" y="4728"/>
                  </a:lnTo>
                  <a:lnTo>
                    <a:pt x="592" y="4787"/>
                  </a:lnTo>
                  <a:lnTo>
                    <a:pt x="789" y="5221"/>
                  </a:lnTo>
                  <a:lnTo>
                    <a:pt x="1006" y="5634"/>
                  </a:lnTo>
                  <a:lnTo>
                    <a:pt x="1006" y="5654"/>
                  </a:lnTo>
                  <a:lnTo>
                    <a:pt x="1025" y="5654"/>
                  </a:lnTo>
                  <a:lnTo>
                    <a:pt x="1084" y="5753"/>
                  </a:lnTo>
                  <a:lnTo>
                    <a:pt x="1104" y="5792"/>
                  </a:lnTo>
                  <a:lnTo>
                    <a:pt x="1143" y="5871"/>
                  </a:lnTo>
                  <a:lnTo>
                    <a:pt x="1183" y="5930"/>
                  </a:lnTo>
                  <a:lnTo>
                    <a:pt x="1301" y="6127"/>
                  </a:lnTo>
                  <a:lnTo>
                    <a:pt x="1321" y="6166"/>
                  </a:lnTo>
                  <a:lnTo>
                    <a:pt x="1439" y="6324"/>
                  </a:lnTo>
                  <a:lnTo>
                    <a:pt x="1439" y="6324"/>
                  </a:lnTo>
                  <a:lnTo>
                    <a:pt x="1400" y="6265"/>
                  </a:lnTo>
                  <a:lnTo>
                    <a:pt x="1695" y="6659"/>
                  </a:lnTo>
                  <a:lnTo>
                    <a:pt x="1990" y="7033"/>
                  </a:lnTo>
                  <a:lnTo>
                    <a:pt x="2010" y="7053"/>
                  </a:lnTo>
                  <a:lnTo>
                    <a:pt x="2365" y="7427"/>
                  </a:lnTo>
                  <a:lnTo>
                    <a:pt x="2384" y="7447"/>
                  </a:lnTo>
                  <a:lnTo>
                    <a:pt x="2404" y="7466"/>
                  </a:lnTo>
                  <a:lnTo>
                    <a:pt x="2424" y="7486"/>
                  </a:lnTo>
                  <a:lnTo>
                    <a:pt x="2444" y="7506"/>
                  </a:lnTo>
                  <a:lnTo>
                    <a:pt x="2601" y="7644"/>
                  </a:lnTo>
                  <a:lnTo>
                    <a:pt x="2522" y="7585"/>
                  </a:lnTo>
                  <a:lnTo>
                    <a:pt x="2522" y="7585"/>
                  </a:lnTo>
                  <a:lnTo>
                    <a:pt x="2581" y="7644"/>
                  </a:lnTo>
                  <a:lnTo>
                    <a:pt x="2621" y="7683"/>
                  </a:lnTo>
                  <a:lnTo>
                    <a:pt x="2700" y="7742"/>
                  </a:lnTo>
                  <a:lnTo>
                    <a:pt x="2719" y="7762"/>
                  </a:lnTo>
                  <a:lnTo>
                    <a:pt x="2759" y="7801"/>
                  </a:lnTo>
                  <a:lnTo>
                    <a:pt x="2798" y="7821"/>
                  </a:lnTo>
                  <a:lnTo>
                    <a:pt x="2877" y="7880"/>
                  </a:lnTo>
                  <a:lnTo>
                    <a:pt x="2936" y="7939"/>
                  </a:lnTo>
                  <a:lnTo>
                    <a:pt x="3448" y="8333"/>
                  </a:lnTo>
                  <a:lnTo>
                    <a:pt x="3488" y="8353"/>
                  </a:lnTo>
                  <a:lnTo>
                    <a:pt x="3901" y="8629"/>
                  </a:lnTo>
                  <a:lnTo>
                    <a:pt x="4433" y="8904"/>
                  </a:lnTo>
                  <a:lnTo>
                    <a:pt x="4847" y="9101"/>
                  </a:lnTo>
                  <a:lnTo>
                    <a:pt x="5208" y="9246"/>
                  </a:lnTo>
                  <a:lnTo>
                    <a:pt x="5208" y="9246"/>
                  </a:lnTo>
                  <a:lnTo>
                    <a:pt x="5260" y="9259"/>
                  </a:lnTo>
                  <a:lnTo>
                    <a:pt x="5280" y="9279"/>
                  </a:lnTo>
                  <a:lnTo>
                    <a:pt x="5319" y="9279"/>
                  </a:lnTo>
                  <a:lnTo>
                    <a:pt x="5339" y="9298"/>
                  </a:lnTo>
                  <a:lnTo>
                    <a:pt x="5713" y="9416"/>
                  </a:lnTo>
                  <a:lnTo>
                    <a:pt x="6107" y="9535"/>
                  </a:lnTo>
                  <a:lnTo>
                    <a:pt x="6462" y="9613"/>
                  </a:lnTo>
                  <a:lnTo>
                    <a:pt x="6560" y="9613"/>
                  </a:lnTo>
                  <a:lnTo>
                    <a:pt x="6797" y="9673"/>
                  </a:lnTo>
                  <a:lnTo>
                    <a:pt x="6895" y="9673"/>
                  </a:lnTo>
                  <a:lnTo>
                    <a:pt x="7230" y="9712"/>
                  </a:lnTo>
                  <a:lnTo>
                    <a:pt x="7644" y="9751"/>
                  </a:lnTo>
                  <a:lnTo>
                    <a:pt x="8511" y="9751"/>
                  </a:lnTo>
                  <a:lnTo>
                    <a:pt x="8550" y="9732"/>
                  </a:lnTo>
                  <a:lnTo>
                    <a:pt x="8668" y="9732"/>
                  </a:lnTo>
                  <a:lnTo>
                    <a:pt x="8845" y="9712"/>
                  </a:lnTo>
                  <a:lnTo>
                    <a:pt x="9023" y="9692"/>
                  </a:lnTo>
                  <a:lnTo>
                    <a:pt x="9102" y="9692"/>
                  </a:lnTo>
                  <a:lnTo>
                    <a:pt x="9220" y="9673"/>
                  </a:lnTo>
                  <a:lnTo>
                    <a:pt x="9338" y="9653"/>
                  </a:lnTo>
                  <a:lnTo>
                    <a:pt x="9377" y="9653"/>
                  </a:lnTo>
                  <a:lnTo>
                    <a:pt x="9417" y="9633"/>
                  </a:lnTo>
                  <a:lnTo>
                    <a:pt x="9535" y="9613"/>
                  </a:lnTo>
                  <a:lnTo>
                    <a:pt x="9771" y="9574"/>
                  </a:lnTo>
                  <a:lnTo>
                    <a:pt x="9791" y="9554"/>
                  </a:lnTo>
                  <a:lnTo>
                    <a:pt x="10047" y="9495"/>
                  </a:lnTo>
                  <a:lnTo>
                    <a:pt x="10323" y="9416"/>
                  </a:lnTo>
                  <a:lnTo>
                    <a:pt x="10658" y="9318"/>
                  </a:lnTo>
                  <a:lnTo>
                    <a:pt x="11012" y="9180"/>
                  </a:lnTo>
                  <a:lnTo>
                    <a:pt x="11091" y="9160"/>
                  </a:lnTo>
                  <a:lnTo>
                    <a:pt x="11386" y="9023"/>
                  </a:lnTo>
                  <a:lnTo>
                    <a:pt x="11485" y="8983"/>
                  </a:lnTo>
                  <a:lnTo>
                    <a:pt x="11564" y="8924"/>
                  </a:lnTo>
                  <a:lnTo>
                    <a:pt x="11958" y="8727"/>
                  </a:lnTo>
                  <a:lnTo>
                    <a:pt x="12293" y="8530"/>
                  </a:lnTo>
                  <a:lnTo>
                    <a:pt x="12450" y="8432"/>
                  </a:lnTo>
                  <a:lnTo>
                    <a:pt x="12529" y="8372"/>
                  </a:lnTo>
                  <a:lnTo>
                    <a:pt x="12608" y="8313"/>
                  </a:lnTo>
                  <a:lnTo>
                    <a:pt x="12726" y="8235"/>
                  </a:lnTo>
                  <a:lnTo>
                    <a:pt x="12962" y="8057"/>
                  </a:lnTo>
                  <a:lnTo>
                    <a:pt x="12982" y="8038"/>
                  </a:lnTo>
                  <a:lnTo>
                    <a:pt x="13002" y="8038"/>
                  </a:lnTo>
                  <a:lnTo>
                    <a:pt x="13140" y="7900"/>
                  </a:lnTo>
                  <a:lnTo>
                    <a:pt x="13396" y="7703"/>
                  </a:lnTo>
                  <a:lnTo>
                    <a:pt x="13494" y="7604"/>
                  </a:lnTo>
                  <a:lnTo>
                    <a:pt x="13534" y="7565"/>
                  </a:lnTo>
                  <a:lnTo>
                    <a:pt x="13711" y="7407"/>
                  </a:lnTo>
                  <a:lnTo>
                    <a:pt x="13888" y="7210"/>
                  </a:lnTo>
                  <a:lnTo>
                    <a:pt x="13947" y="7151"/>
                  </a:lnTo>
                  <a:lnTo>
                    <a:pt x="14164" y="6915"/>
                  </a:lnTo>
                  <a:lnTo>
                    <a:pt x="14381" y="6639"/>
                  </a:lnTo>
                  <a:lnTo>
                    <a:pt x="14440" y="6560"/>
                  </a:lnTo>
                  <a:lnTo>
                    <a:pt x="14735" y="6127"/>
                  </a:lnTo>
                  <a:lnTo>
                    <a:pt x="14991" y="5733"/>
                  </a:lnTo>
                  <a:lnTo>
                    <a:pt x="15050" y="5634"/>
                  </a:lnTo>
                  <a:lnTo>
                    <a:pt x="15188" y="5339"/>
                  </a:lnTo>
                  <a:lnTo>
                    <a:pt x="15208" y="5319"/>
                  </a:lnTo>
                  <a:lnTo>
                    <a:pt x="15247" y="5260"/>
                  </a:lnTo>
                  <a:lnTo>
                    <a:pt x="15306" y="5103"/>
                  </a:lnTo>
                  <a:lnTo>
                    <a:pt x="15503" y="4669"/>
                  </a:lnTo>
                  <a:lnTo>
                    <a:pt x="15543" y="4590"/>
                  </a:lnTo>
                  <a:lnTo>
                    <a:pt x="15543" y="4551"/>
                  </a:lnTo>
                  <a:lnTo>
                    <a:pt x="15543" y="4531"/>
                  </a:lnTo>
                  <a:lnTo>
                    <a:pt x="15641" y="4256"/>
                  </a:lnTo>
                  <a:lnTo>
                    <a:pt x="15740" y="3980"/>
                  </a:lnTo>
                  <a:lnTo>
                    <a:pt x="15858" y="3527"/>
                  </a:lnTo>
                  <a:lnTo>
                    <a:pt x="15858" y="3487"/>
                  </a:lnTo>
                  <a:lnTo>
                    <a:pt x="15878" y="3389"/>
                  </a:lnTo>
                  <a:lnTo>
                    <a:pt x="15878" y="3369"/>
                  </a:lnTo>
                  <a:lnTo>
                    <a:pt x="15937" y="3034"/>
                  </a:lnTo>
                  <a:lnTo>
                    <a:pt x="15996" y="2719"/>
                  </a:lnTo>
                  <a:lnTo>
                    <a:pt x="16016" y="2404"/>
                  </a:lnTo>
                  <a:lnTo>
                    <a:pt x="15858" y="2187"/>
                  </a:lnTo>
                  <a:lnTo>
                    <a:pt x="15681" y="1990"/>
                  </a:lnTo>
                  <a:lnTo>
                    <a:pt x="15484" y="1793"/>
                  </a:lnTo>
                  <a:lnTo>
                    <a:pt x="15287" y="1616"/>
                  </a:lnTo>
                  <a:lnTo>
                    <a:pt x="15070" y="1458"/>
                  </a:lnTo>
                  <a:lnTo>
                    <a:pt x="14834" y="1301"/>
                  </a:lnTo>
                  <a:lnTo>
                    <a:pt x="14597" y="1143"/>
                  </a:lnTo>
                  <a:lnTo>
                    <a:pt x="14341" y="1005"/>
                  </a:lnTo>
                  <a:lnTo>
                    <a:pt x="14085" y="887"/>
                  </a:lnTo>
                  <a:lnTo>
                    <a:pt x="13829" y="769"/>
                  </a:lnTo>
                  <a:lnTo>
                    <a:pt x="13278" y="572"/>
                  </a:lnTo>
                  <a:lnTo>
                    <a:pt x="12687" y="395"/>
                  </a:lnTo>
                  <a:lnTo>
                    <a:pt x="12076" y="257"/>
                  </a:lnTo>
                  <a:lnTo>
                    <a:pt x="11446" y="158"/>
                  </a:lnTo>
                  <a:lnTo>
                    <a:pt x="10796" y="80"/>
                  </a:lnTo>
                  <a:lnTo>
                    <a:pt x="10126" y="40"/>
                  </a:lnTo>
                  <a:lnTo>
                    <a:pt x="9456"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1"/>
            <p:cNvSpPr/>
            <p:nvPr/>
          </p:nvSpPr>
          <p:spPr>
            <a:xfrm>
              <a:off x="1548625" y="2398525"/>
              <a:ext cx="399400" cy="136425"/>
            </a:xfrm>
            <a:custGeom>
              <a:avLst/>
              <a:gdLst/>
              <a:ahLst/>
              <a:cxnLst/>
              <a:rect l="l" t="t" r="r" b="b"/>
              <a:pathLst>
                <a:path w="15976" h="5457" extrusionOk="0">
                  <a:moveTo>
                    <a:pt x="6461" y="0"/>
                  </a:moveTo>
                  <a:lnTo>
                    <a:pt x="5870" y="40"/>
                  </a:lnTo>
                  <a:lnTo>
                    <a:pt x="5279" y="99"/>
                  </a:lnTo>
                  <a:lnTo>
                    <a:pt x="4708" y="178"/>
                  </a:lnTo>
                  <a:lnTo>
                    <a:pt x="4157" y="276"/>
                  </a:lnTo>
                  <a:lnTo>
                    <a:pt x="3625" y="394"/>
                  </a:lnTo>
                  <a:lnTo>
                    <a:pt x="3093" y="552"/>
                  </a:lnTo>
                  <a:lnTo>
                    <a:pt x="2600" y="709"/>
                  </a:lnTo>
                  <a:lnTo>
                    <a:pt x="2147" y="887"/>
                  </a:lnTo>
                  <a:lnTo>
                    <a:pt x="1694" y="1084"/>
                  </a:lnTo>
                  <a:lnTo>
                    <a:pt x="1300" y="1320"/>
                  </a:lnTo>
                  <a:lnTo>
                    <a:pt x="926" y="1556"/>
                  </a:lnTo>
                  <a:lnTo>
                    <a:pt x="572" y="1812"/>
                  </a:lnTo>
                  <a:lnTo>
                    <a:pt x="276" y="2088"/>
                  </a:lnTo>
                  <a:lnTo>
                    <a:pt x="20" y="2384"/>
                  </a:lnTo>
                  <a:lnTo>
                    <a:pt x="0" y="2403"/>
                  </a:lnTo>
                  <a:lnTo>
                    <a:pt x="20" y="2443"/>
                  </a:lnTo>
                  <a:lnTo>
                    <a:pt x="20" y="2482"/>
                  </a:lnTo>
                  <a:lnTo>
                    <a:pt x="0" y="2482"/>
                  </a:lnTo>
                  <a:lnTo>
                    <a:pt x="394" y="2758"/>
                  </a:lnTo>
                  <a:lnTo>
                    <a:pt x="769" y="3014"/>
                  </a:lnTo>
                  <a:lnTo>
                    <a:pt x="1163" y="3250"/>
                  </a:lnTo>
                  <a:lnTo>
                    <a:pt x="1537" y="3487"/>
                  </a:lnTo>
                  <a:lnTo>
                    <a:pt x="2305" y="3881"/>
                  </a:lnTo>
                  <a:lnTo>
                    <a:pt x="3073" y="4235"/>
                  </a:lnTo>
                  <a:lnTo>
                    <a:pt x="3822" y="4551"/>
                  </a:lnTo>
                  <a:lnTo>
                    <a:pt x="4551" y="4807"/>
                  </a:lnTo>
                  <a:lnTo>
                    <a:pt x="5279" y="5004"/>
                  </a:lnTo>
                  <a:lnTo>
                    <a:pt x="5989" y="5181"/>
                  </a:lnTo>
                  <a:lnTo>
                    <a:pt x="6698" y="5299"/>
                  </a:lnTo>
                  <a:lnTo>
                    <a:pt x="7387" y="5378"/>
                  </a:lnTo>
                  <a:lnTo>
                    <a:pt x="8057" y="5437"/>
                  </a:lnTo>
                  <a:lnTo>
                    <a:pt x="8707" y="5457"/>
                  </a:lnTo>
                  <a:lnTo>
                    <a:pt x="9337" y="5437"/>
                  </a:lnTo>
                  <a:lnTo>
                    <a:pt x="9948" y="5417"/>
                  </a:lnTo>
                  <a:lnTo>
                    <a:pt x="10539" y="5358"/>
                  </a:lnTo>
                  <a:lnTo>
                    <a:pt x="11090" y="5279"/>
                  </a:lnTo>
                  <a:lnTo>
                    <a:pt x="11642" y="5181"/>
                  </a:lnTo>
                  <a:lnTo>
                    <a:pt x="12154" y="5063"/>
                  </a:lnTo>
                  <a:lnTo>
                    <a:pt x="12647" y="4944"/>
                  </a:lnTo>
                  <a:lnTo>
                    <a:pt x="13119" y="4807"/>
                  </a:lnTo>
                  <a:lnTo>
                    <a:pt x="13533" y="4669"/>
                  </a:lnTo>
                  <a:lnTo>
                    <a:pt x="13947" y="4531"/>
                  </a:lnTo>
                  <a:lnTo>
                    <a:pt x="14656" y="4255"/>
                  </a:lnTo>
                  <a:lnTo>
                    <a:pt x="15227" y="3999"/>
                  </a:lnTo>
                  <a:lnTo>
                    <a:pt x="15641" y="3763"/>
                  </a:lnTo>
                  <a:lnTo>
                    <a:pt x="15897" y="3625"/>
                  </a:lnTo>
                  <a:lnTo>
                    <a:pt x="15976" y="3546"/>
                  </a:lnTo>
                  <a:lnTo>
                    <a:pt x="15818" y="3329"/>
                  </a:lnTo>
                  <a:lnTo>
                    <a:pt x="15641" y="3132"/>
                  </a:lnTo>
                  <a:lnTo>
                    <a:pt x="15266" y="2719"/>
                  </a:lnTo>
                  <a:lnTo>
                    <a:pt x="14853" y="2364"/>
                  </a:lnTo>
                  <a:lnTo>
                    <a:pt x="14419" y="2009"/>
                  </a:lnTo>
                  <a:lnTo>
                    <a:pt x="13947" y="1714"/>
                  </a:lnTo>
                  <a:lnTo>
                    <a:pt x="13454" y="1419"/>
                  </a:lnTo>
                  <a:lnTo>
                    <a:pt x="12942" y="1162"/>
                  </a:lnTo>
                  <a:lnTo>
                    <a:pt x="12391" y="926"/>
                  </a:lnTo>
                  <a:lnTo>
                    <a:pt x="11839" y="729"/>
                  </a:lnTo>
                  <a:lnTo>
                    <a:pt x="11268" y="552"/>
                  </a:lnTo>
                  <a:lnTo>
                    <a:pt x="10677" y="394"/>
                  </a:lnTo>
                  <a:lnTo>
                    <a:pt x="10086" y="276"/>
                  </a:lnTo>
                  <a:lnTo>
                    <a:pt x="9495" y="158"/>
                  </a:lnTo>
                  <a:lnTo>
                    <a:pt x="8884" y="79"/>
                  </a:lnTo>
                  <a:lnTo>
                    <a:pt x="8274" y="40"/>
                  </a:lnTo>
                  <a:lnTo>
                    <a:pt x="7663" y="0"/>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1"/>
            <p:cNvSpPr/>
            <p:nvPr/>
          </p:nvSpPr>
          <p:spPr>
            <a:xfrm>
              <a:off x="1627900" y="2052325"/>
              <a:ext cx="242325" cy="287625"/>
            </a:xfrm>
            <a:custGeom>
              <a:avLst/>
              <a:gdLst/>
              <a:ahLst/>
              <a:cxnLst/>
              <a:rect l="l" t="t" r="r" b="b"/>
              <a:pathLst>
                <a:path w="9693" h="11505" extrusionOk="0">
                  <a:moveTo>
                    <a:pt x="4925" y="0"/>
                  </a:moveTo>
                  <a:lnTo>
                    <a:pt x="4453" y="20"/>
                  </a:lnTo>
                  <a:lnTo>
                    <a:pt x="3999" y="59"/>
                  </a:lnTo>
                  <a:lnTo>
                    <a:pt x="3546" y="119"/>
                  </a:lnTo>
                  <a:lnTo>
                    <a:pt x="3093" y="197"/>
                  </a:lnTo>
                  <a:lnTo>
                    <a:pt x="2660" y="316"/>
                  </a:lnTo>
                  <a:lnTo>
                    <a:pt x="2246" y="453"/>
                  </a:lnTo>
                  <a:lnTo>
                    <a:pt x="1852" y="611"/>
                  </a:lnTo>
                  <a:lnTo>
                    <a:pt x="1478" y="788"/>
                  </a:lnTo>
                  <a:lnTo>
                    <a:pt x="1124" y="1005"/>
                  </a:lnTo>
                  <a:lnTo>
                    <a:pt x="828" y="1241"/>
                  </a:lnTo>
                  <a:lnTo>
                    <a:pt x="572" y="1478"/>
                  </a:lnTo>
                  <a:lnTo>
                    <a:pt x="375" y="1734"/>
                  </a:lnTo>
                  <a:lnTo>
                    <a:pt x="217" y="1990"/>
                  </a:lnTo>
                  <a:lnTo>
                    <a:pt x="99" y="2266"/>
                  </a:lnTo>
                  <a:lnTo>
                    <a:pt x="20" y="2522"/>
                  </a:lnTo>
                  <a:lnTo>
                    <a:pt x="1" y="2798"/>
                  </a:lnTo>
                  <a:lnTo>
                    <a:pt x="1" y="5023"/>
                  </a:lnTo>
                  <a:lnTo>
                    <a:pt x="20" y="5260"/>
                  </a:lnTo>
                  <a:lnTo>
                    <a:pt x="60" y="5516"/>
                  </a:lnTo>
                  <a:lnTo>
                    <a:pt x="158" y="5752"/>
                  </a:lnTo>
                  <a:lnTo>
                    <a:pt x="277" y="5989"/>
                  </a:lnTo>
                  <a:lnTo>
                    <a:pt x="454" y="6225"/>
                  </a:lnTo>
                  <a:lnTo>
                    <a:pt x="651" y="6442"/>
                  </a:lnTo>
                  <a:lnTo>
                    <a:pt x="887" y="6658"/>
                  </a:lnTo>
                  <a:lnTo>
                    <a:pt x="1163" y="6875"/>
                  </a:lnTo>
                  <a:lnTo>
                    <a:pt x="1163" y="9357"/>
                  </a:lnTo>
                  <a:lnTo>
                    <a:pt x="1183" y="9554"/>
                  </a:lnTo>
                  <a:lnTo>
                    <a:pt x="1222" y="9751"/>
                  </a:lnTo>
                  <a:lnTo>
                    <a:pt x="1301" y="9948"/>
                  </a:lnTo>
                  <a:lnTo>
                    <a:pt x="1419" y="10145"/>
                  </a:lnTo>
                  <a:lnTo>
                    <a:pt x="1557" y="10342"/>
                  </a:lnTo>
                  <a:lnTo>
                    <a:pt x="1734" y="10519"/>
                  </a:lnTo>
                  <a:lnTo>
                    <a:pt x="1951" y="10677"/>
                  </a:lnTo>
                  <a:lnTo>
                    <a:pt x="2207" y="10854"/>
                  </a:lnTo>
                  <a:lnTo>
                    <a:pt x="2483" y="10992"/>
                  </a:lnTo>
                  <a:lnTo>
                    <a:pt x="2758" y="11130"/>
                  </a:lnTo>
                  <a:lnTo>
                    <a:pt x="3074" y="11228"/>
                  </a:lnTo>
                  <a:lnTo>
                    <a:pt x="3409" y="11327"/>
                  </a:lnTo>
                  <a:lnTo>
                    <a:pt x="3743" y="11406"/>
                  </a:lnTo>
                  <a:lnTo>
                    <a:pt x="4078" y="11445"/>
                  </a:lnTo>
                  <a:lnTo>
                    <a:pt x="4433" y="11484"/>
                  </a:lnTo>
                  <a:lnTo>
                    <a:pt x="4787" y="11504"/>
                  </a:lnTo>
                  <a:lnTo>
                    <a:pt x="5142" y="11484"/>
                  </a:lnTo>
                  <a:lnTo>
                    <a:pt x="5477" y="11465"/>
                  </a:lnTo>
                  <a:lnTo>
                    <a:pt x="5831" y="11425"/>
                  </a:lnTo>
                  <a:lnTo>
                    <a:pt x="6166" y="11347"/>
                  </a:lnTo>
                  <a:lnTo>
                    <a:pt x="6501" y="11268"/>
                  </a:lnTo>
                  <a:lnTo>
                    <a:pt x="6816" y="11169"/>
                  </a:lnTo>
                  <a:lnTo>
                    <a:pt x="7112" y="11051"/>
                  </a:lnTo>
                  <a:lnTo>
                    <a:pt x="7388" y="10893"/>
                  </a:lnTo>
                  <a:lnTo>
                    <a:pt x="7644" y="10736"/>
                  </a:lnTo>
                  <a:lnTo>
                    <a:pt x="7880" y="10559"/>
                  </a:lnTo>
                  <a:lnTo>
                    <a:pt x="8077" y="10381"/>
                  </a:lnTo>
                  <a:lnTo>
                    <a:pt x="8235" y="10184"/>
                  </a:lnTo>
                  <a:lnTo>
                    <a:pt x="8353" y="9987"/>
                  </a:lnTo>
                  <a:lnTo>
                    <a:pt x="8432" y="9790"/>
                  </a:lnTo>
                  <a:lnTo>
                    <a:pt x="8491" y="9593"/>
                  </a:lnTo>
                  <a:lnTo>
                    <a:pt x="8510" y="9377"/>
                  </a:lnTo>
                  <a:lnTo>
                    <a:pt x="8510" y="6895"/>
                  </a:lnTo>
                  <a:lnTo>
                    <a:pt x="8806" y="6678"/>
                  </a:lnTo>
                  <a:lnTo>
                    <a:pt x="9062" y="6442"/>
                  </a:lnTo>
                  <a:lnTo>
                    <a:pt x="9259" y="6205"/>
                  </a:lnTo>
                  <a:lnTo>
                    <a:pt x="9436" y="5969"/>
                  </a:lnTo>
                  <a:lnTo>
                    <a:pt x="9554" y="5713"/>
                  </a:lnTo>
                  <a:lnTo>
                    <a:pt x="9633" y="5457"/>
                  </a:lnTo>
                  <a:lnTo>
                    <a:pt x="9673" y="5201"/>
                  </a:lnTo>
                  <a:lnTo>
                    <a:pt x="9692" y="4945"/>
                  </a:lnTo>
                  <a:lnTo>
                    <a:pt x="9692" y="2837"/>
                  </a:lnTo>
                  <a:lnTo>
                    <a:pt x="9673" y="2561"/>
                  </a:lnTo>
                  <a:lnTo>
                    <a:pt x="9613" y="2305"/>
                  </a:lnTo>
                  <a:lnTo>
                    <a:pt x="9515" y="2049"/>
                  </a:lnTo>
                  <a:lnTo>
                    <a:pt x="9357" y="1793"/>
                  </a:lnTo>
                  <a:lnTo>
                    <a:pt x="9160" y="1537"/>
                  </a:lnTo>
                  <a:lnTo>
                    <a:pt x="8924" y="1300"/>
                  </a:lnTo>
                  <a:lnTo>
                    <a:pt x="8648" y="1084"/>
                  </a:lnTo>
                  <a:lnTo>
                    <a:pt x="8333" y="867"/>
                  </a:lnTo>
                  <a:lnTo>
                    <a:pt x="7959" y="670"/>
                  </a:lnTo>
                  <a:lnTo>
                    <a:pt x="7585" y="493"/>
                  </a:lnTo>
                  <a:lnTo>
                    <a:pt x="7171" y="355"/>
                  </a:lnTo>
                  <a:lnTo>
                    <a:pt x="6738" y="237"/>
                  </a:lnTo>
                  <a:lnTo>
                    <a:pt x="6304" y="138"/>
                  </a:lnTo>
                  <a:lnTo>
                    <a:pt x="5851" y="59"/>
                  </a:lnTo>
                  <a:lnTo>
                    <a:pt x="5378" y="20"/>
                  </a:lnTo>
                  <a:lnTo>
                    <a:pt x="4925" y="0"/>
                  </a:lnTo>
                  <a:close/>
                </a:path>
              </a:pathLst>
            </a:custGeom>
            <a:solidFill>
              <a:srgbClr val="D9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1"/>
            <p:cNvSpPr/>
            <p:nvPr/>
          </p:nvSpPr>
          <p:spPr>
            <a:xfrm>
              <a:off x="1627900" y="2052325"/>
              <a:ext cx="242325" cy="287625"/>
            </a:xfrm>
            <a:custGeom>
              <a:avLst/>
              <a:gdLst/>
              <a:ahLst/>
              <a:cxnLst/>
              <a:rect l="l" t="t" r="r" b="b"/>
              <a:pathLst>
                <a:path w="9693" h="11505" fill="none" extrusionOk="0">
                  <a:moveTo>
                    <a:pt x="8333" y="867"/>
                  </a:moveTo>
                  <a:lnTo>
                    <a:pt x="8333" y="867"/>
                  </a:lnTo>
                  <a:lnTo>
                    <a:pt x="7959" y="670"/>
                  </a:lnTo>
                  <a:lnTo>
                    <a:pt x="7585" y="493"/>
                  </a:lnTo>
                  <a:lnTo>
                    <a:pt x="7171" y="355"/>
                  </a:lnTo>
                  <a:lnTo>
                    <a:pt x="6738" y="237"/>
                  </a:lnTo>
                  <a:lnTo>
                    <a:pt x="6304" y="138"/>
                  </a:lnTo>
                  <a:lnTo>
                    <a:pt x="5851" y="59"/>
                  </a:lnTo>
                  <a:lnTo>
                    <a:pt x="5378" y="20"/>
                  </a:lnTo>
                  <a:lnTo>
                    <a:pt x="4925" y="0"/>
                  </a:lnTo>
                  <a:lnTo>
                    <a:pt x="4453" y="20"/>
                  </a:lnTo>
                  <a:lnTo>
                    <a:pt x="3999" y="59"/>
                  </a:lnTo>
                  <a:lnTo>
                    <a:pt x="3546" y="119"/>
                  </a:lnTo>
                  <a:lnTo>
                    <a:pt x="3093" y="197"/>
                  </a:lnTo>
                  <a:lnTo>
                    <a:pt x="2660" y="316"/>
                  </a:lnTo>
                  <a:lnTo>
                    <a:pt x="2246" y="453"/>
                  </a:lnTo>
                  <a:lnTo>
                    <a:pt x="1852" y="611"/>
                  </a:lnTo>
                  <a:lnTo>
                    <a:pt x="1478" y="788"/>
                  </a:lnTo>
                  <a:lnTo>
                    <a:pt x="1478" y="788"/>
                  </a:lnTo>
                  <a:lnTo>
                    <a:pt x="1124" y="1005"/>
                  </a:lnTo>
                  <a:lnTo>
                    <a:pt x="828" y="1241"/>
                  </a:lnTo>
                  <a:lnTo>
                    <a:pt x="572" y="1478"/>
                  </a:lnTo>
                  <a:lnTo>
                    <a:pt x="375" y="1734"/>
                  </a:lnTo>
                  <a:lnTo>
                    <a:pt x="217" y="1990"/>
                  </a:lnTo>
                  <a:lnTo>
                    <a:pt x="99" y="2266"/>
                  </a:lnTo>
                  <a:lnTo>
                    <a:pt x="20" y="2522"/>
                  </a:lnTo>
                  <a:lnTo>
                    <a:pt x="1" y="2798"/>
                  </a:lnTo>
                  <a:lnTo>
                    <a:pt x="1" y="5043"/>
                  </a:lnTo>
                  <a:lnTo>
                    <a:pt x="1" y="5023"/>
                  </a:lnTo>
                  <a:lnTo>
                    <a:pt x="1" y="5023"/>
                  </a:lnTo>
                  <a:lnTo>
                    <a:pt x="20" y="5260"/>
                  </a:lnTo>
                  <a:lnTo>
                    <a:pt x="60" y="5516"/>
                  </a:lnTo>
                  <a:lnTo>
                    <a:pt x="158" y="5752"/>
                  </a:lnTo>
                  <a:lnTo>
                    <a:pt x="277" y="5989"/>
                  </a:lnTo>
                  <a:lnTo>
                    <a:pt x="454" y="6225"/>
                  </a:lnTo>
                  <a:lnTo>
                    <a:pt x="651" y="6442"/>
                  </a:lnTo>
                  <a:lnTo>
                    <a:pt x="887" y="6658"/>
                  </a:lnTo>
                  <a:lnTo>
                    <a:pt x="1163" y="6875"/>
                  </a:lnTo>
                  <a:lnTo>
                    <a:pt x="1163" y="9357"/>
                  </a:lnTo>
                  <a:lnTo>
                    <a:pt x="1163" y="9357"/>
                  </a:lnTo>
                  <a:lnTo>
                    <a:pt x="1183" y="9554"/>
                  </a:lnTo>
                  <a:lnTo>
                    <a:pt x="1222" y="9751"/>
                  </a:lnTo>
                  <a:lnTo>
                    <a:pt x="1301" y="9948"/>
                  </a:lnTo>
                  <a:lnTo>
                    <a:pt x="1419" y="10145"/>
                  </a:lnTo>
                  <a:lnTo>
                    <a:pt x="1557" y="10342"/>
                  </a:lnTo>
                  <a:lnTo>
                    <a:pt x="1734" y="10519"/>
                  </a:lnTo>
                  <a:lnTo>
                    <a:pt x="1951" y="10677"/>
                  </a:lnTo>
                  <a:lnTo>
                    <a:pt x="2207" y="10854"/>
                  </a:lnTo>
                  <a:lnTo>
                    <a:pt x="2207" y="10854"/>
                  </a:lnTo>
                  <a:lnTo>
                    <a:pt x="2483" y="10992"/>
                  </a:lnTo>
                  <a:lnTo>
                    <a:pt x="2758" y="11130"/>
                  </a:lnTo>
                  <a:lnTo>
                    <a:pt x="3074" y="11228"/>
                  </a:lnTo>
                  <a:lnTo>
                    <a:pt x="3409" y="11327"/>
                  </a:lnTo>
                  <a:lnTo>
                    <a:pt x="3743" y="11406"/>
                  </a:lnTo>
                  <a:lnTo>
                    <a:pt x="4078" y="11445"/>
                  </a:lnTo>
                  <a:lnTo>
                    <a:pt x="4433" y="11484"/>
                  </a:lnTo>
                  <a:lnTo>
                    <a:pt x="4787" y="11504"/>
                  </a:lnTo>
                  <a:lnTo>
                    <a:pt x="5142" y="11484"/>
                  </a:lnTo>
                  <a:lnTo>
                    <a:pt x="5477" y="11465"/>
                  </a:lnTo>
                  <a:lnTo>
                    <a:pt x="5831" y="11425"/>
                  </a:lnTo>
                  <a:lnTo>
                    <a:pt x="6166" y="11347"/>
                  </a:lnTo>
                  <a:lnTo>
                    <a:pt x="6501" y="11268"/>
                  </a:lnTo>
                  <a:lnTo>
                    <a:pt x="6816" y="11169"/>
                  </a:lnTo>
                  <a:lnTo>
                    <a:pt x="7112" y="11051"/>
                  </a:lnTo>
                  <a:lnTo>
                    <a:pt x="7388" y="10893"/>
                  </a:lnTo>
                  <a:lnTo>
                    <a:pt x="7388" y="10893"/>
                  </a:lnTo>
                  <a:lnTo>
                    <a:pt x="7644" y="10736"/>
                  </a:lnTo>
                  <a:lnTo>
                    <a:pt x="7880" y="10559"/>
                  </a:lnTo>
                  <a:lnTo>
                    <a:pt x="8077" y="10381"/>
                  </a:lnTo>
                  <a:lnTo>
                    <a:pt x="8235" y="10184"/>
                  </a:lnTo>
                  <a:lnTo>
                    <a:pt x="8353" y="9987"/>
                  </a:lnTo>
                  <a:lnTo>
                    <a:pt x="8432" y="9790"/>
                  </a:lnTo>
                  <a:lnTo>
                    <a:pt x="8491" y="9593"/>
                  </a:lnTo>
                  <a:lnTo>
                    <a:pt x="8510" y="9377"/>
                  </a:lnTo>
                  <a:lnTo>
                    <a:pt x="8510" y="6895"/>
                  </a:lnTo>
                  <a:lnTo>
                    <a:pt x="8510" y="6895"/>
                  </a:lnTo>
                  <a:lnTo>
                    <a:pt x="8806" y="6678"/>
                  </a:lnTo>
                  <a:lnTo>
                    <a:pt x="9062" y="6442"/>
                  </a:lnTo>
                  <a:lnTo>
                    <a:pt x="9259" y="6205"/>
                  </a:lnTo>
                  <a:lnTo>
                    <a:pt x="9436" y="5969"/>
                  </a:lnTo>
                  <a:lnTo>
                    <a:pt x="9554" y="5713"/>
                  </a:lnTo>
                  <a:lnTo>
                    <a:pt x="9633" y="5457"/>
                  </a:lnTo>
                  <a:lnTo>
                    <a:pt x="9673" y="5201"/>
                  </a:lnTo>
                  <a:lnTo>
                    <a:pt x="9692" y="4945"/>
                  </a:lnTo>
                  <a:lnTo>
                    <a:pt x="9692" y="4945"/>
                  </a:lnTo>
                  <a:lnTo>
                    <a:pt x="9692" y="2837"/>
                  </a:lnTo>
                  <a:lnTo>
                    <a:pt x="9692" y="2837"/>
                  </a:lnTo>
                  <a:lnTo>
                    <a:pt x="9673" y="2561"/>
                  </a:lnTo>
                  <a:lnTo>
                    <a:pt x="9613" y="2305"/>
                  </a:lnTo>
                  <a:lnTo>
                    <a:pt x="9515" y="2049"/>
                  </a:lnTo>
                  <a:lnTo>
                    <a:pt x="9357" y="1793"/>
                  </a:lnTo>
                  <a:lnTo>
                    <a:pt x="9160" y="1537"/>
                  </a:lnTo>
                  <a:lnTo>
                    <a:pt x="8924" y="1300"/>
                  </a:lnTo>
                  <a:lnTo>
                    <a:pt x="8648" y="1084"/>
                  </a:lnTo>
                  <a:lnTo>
                    <a:pt x="8333" y="86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1"/>
            <p:cNvSpPr/>
            <p:nvPr/>
          </p:nvSpPr>
          <p:spPr>
            <a:xfrm>
              <a:off x="1655475" y="2074475"/>
              <a:ext cx="187650" cy="108875"/>
            </a:xfrm>
            <a:custGeom>
              <a:avLst/>
              <a:gdLst/>
              <a:ahLst/>
              <a:cxnLst/>
              <a:rect l="l" t="t" r="r" b="b"/>
              <a:pathLst>
                <a:path w="7506" h="4355" extrusionOk="0">
                  <a:moveTo>
                    <a:pt x="3803" y="1"/>
                  </a:moveTo>
                  <a:lnTo>
                    <a:pt x="3448" y="20"/>
                  </a:lnTo>
                  <a:lnTo>
                    <a:pt x="3074" y="40"/>
                  </a:lnTo>
                  <a:lnTo>
                    <a:pt x="2739" y="80"/>
                  </a:lnTo>
                  <a:lnTo>
                    <a:pt x="2384" y="158"/>
                  </a:lnTo>
                  <a:lnTo>
                    <a:pt x="2049" y="237"/>
                  </a:lnTo>
                  <a:lnTo>
                    <a:pt x="1734" y="336"/>
                  </a:lnTo>
                  <a:lnTo>
                    <a:pt x="1419" y="474"/>
                  </a:lnTo>
                  <a:lnTo>
                    <a:pt x="1124" y="611"/>
                  </a:lnTo>
                  <a:lnTo>
                    <a:pt x="946" y="730"/>
                  </a:lnTo>
                  <a:lnTo>
                    <a:pt x="789" y="848"/>
                  </a:lnTo>
                  <a:lnTo>
                    <a:pt x="631" y="966"/>
                  </a:lnTo>
                  <a:lnTo>
                    <a:pt x="493" y="1084"/>
                  </a:lnTo>
                  <a:lnTo>
                    <a:pt x="375" y="1202"/>
                  </a:lnTo>
                  <a:lnTo>
                    <a:pt x="277" y="1340"/>
                  </a:lnTo>
                  <a:lnTo>
                    <a:pt x="198" y="1478"/>
                  </a:lnTo>
                  <a:lnTo>
                    <a:pt x="119" y="1616"/>
                  </a:lnTo>
                  <a:lnTo>
                    <a:pt x="60" y="1754"/>
                  </a:lnTo>
                  <a:lnTo>
                    <a:pt x="21" y="1892"/>
                  </a:lnTo>
                  <a:lnTo>
                    <a:pt x="1" y="2030"/>
                  </a:lnTo>
                  <a:lnTo>
                    <a:pt x="1" y="2168"/>
                  </a:lnTo>
                  <a:lnTo>
                    <a:pt x="1" y="2305"/>
                  </a:lnTo>
                  <a:lnTo>
                    <a:pt x="21" y="2443"/>
                  </a:lnTo>
                  <a:lnTo>
                    <a:pt x="60" y="2581"/>
                  </a:lnTo>
                  <a:lnTo>
                    <a:pt x="119" y="2719"/>
                  </a:lnTo>
                  <a:lnTo>
                    <a:pt x="218" y="2916"/>
                  </a:lnTo>
                  <a:lnTo>
                    <a:pt x="336" y="3093"/>
                  </a:lnTo>
                  <a:lnTo>
                    <a:pt x="493" y="3271"/>
                  </a:lnTo>
                  <a:lnTo>
                    <a:pt x="690" y="3428"/>
                  </a:lnTo>
                  <a:lnTo>
                    <a:pt x="868" y="3566"/>
                  </a:lnTo>
                  <a:lnTo>
                    <a:pt x="1065" y="3684"/>
                  </a:lnTo>
                  <a:lnTo>
                    <a:pt x="1340" y="3842"/>
                  </a:lnTo>
                  <a:lnTo>
                    <a:pt x="1636" y="3980"/>
                  </a:lnTo>
                  <a:lnTo>
                    <a:pt x="1951" y="4098"/>
                  </a:lnTo>
                  <a:lnTo>
                    <a:pt x="2286" y="4177"/>
                  </a:lnTo>
                  <a:lnTo>
                    <a:pt x="2621" y="4256"/>
                  </a:lnTo>
                  <a:lnTo>
                    <a:pt x="2975" y="4315"/>
                  </a:lnTo>
                  <a:lnTo>
                    <a:pt x="3330" y="4334"/>
                  </a:lnTo>
                  <a:lnTo>
                    <a:pt x="3684" y="4354"/>
                  </a:lnTo>
                  <a:lnTo>
                    <a:pt x="4059" y="4354"/>
                  </a:lnTo>
                  <a:lnTo>
                    <a:pt x="4413" y="4315"/>
                  </a:lnTo>
                  <a:lnTo>
                    <a:pt x="4768" y="4275"/>
                  </a:lnTo>
                  <a:lnTo>
                    <a:pt x="5103" y="4216"/>
                  </a:lnTo>
                  <a:lnTo>
                    <a:pt x="5438" y="4118"/>
                  </a:lnTo>
                  <a:lnTo>
                    <a:pt x="5772" y="4019"/>
                  </a:lnTo>
                  <a:lnTo>
                    <a:pt x="6068" y="3901"/>
                  </a:lnTo>
                  <a:lnTo>
                    <a:pt x="6363" y="3743"/>
                  </a:lnTo>
                  <a:lnTo>
                    <a:pt x="6600" y="3606"/>
                  </a:lnTo>
                  <a:lnTo>
                    <a:pt x="6797" y="3448"/>
                  </a:lnTo>
                  <a:lnTo>
                    <a:pt x="6994" y="3290"/>
                  </a:lnTo>
                  <a:lnTo>
                    <a:pt x="7151" y="3113"/>
                  </a:lnTo>
                  <a:lnTo>
                    <a:pt x="7269" y="2936"/>
                  </a:lnTo>
                  <a:lnTo>
                    <a:pt x="7368" y="2739"/>
                  </a:lnTo>
                  <a:lnTo>
                    <a:pt x="7427" y="2601"/>
                  </a:lnTo>
                  <a:lnTo>
                    <a:pt x="7466" y="2483"/>
                  </a:lnTo>
                  <a:lnTo>
                    <a:pt x="7486" y="2345"/>
                  </a:lnTo>
                  <a:lnTo>
                    <a:pt x="7506" y="2207"/>
                  </a:lnTo>
                  <a:lnTo>
                    <a:pt x="7486" y="2069"/>
                  </a:lnTo>
                  <a:lnTo>
                    <a:pt x="7466" y="1931"/>
                  </a:lnTo>
                  <a:lnTo>
                    <a:pt x="7427" y="1793"/>
                  </a:lnTo>
                  <a:lnTo>
                    <a:pt x="7388" y="1655"/>
                  </a:lnTo>
                  <a:lnTo>
                    <a:pt x="7329" y="1518"/>
                  </a:lnTo>
                  <a:lnTo>
                    <a:pt x="7230" y="1380"/>
                  </a:lnTo>
                  <a:lnTo>
                    <a:pt x="7151" y="1261"/>
                  </a:lnTo>
                  <a:lnTo>
                    <a:pt x="7033" y="1143"/>
                  </a:lnTo>
                  <a:lnTo>
                    <a:pt x="6915" y="1005"/>
                  </a:lnTo>
                  <a:lnTo>
                    <a:pt x="6757" y="887"/>
                  </a:lnTo>
                  <a:lnTo>
                    <a:pt x="6619" y="789"/>
                  </a:lnTo>
                  <a:lnTo>
                    <a:pt x="6442" y="671"/>
                  </a:lnTo>
                  <a:lnTo>
                    <a:pt x="6166" y="513"/>
                  </a:lnTo>
                  <a:lnTo>
                    <a:pt x="5851" y="395"/>
                  </a:lnTo>
                  <a:lnTo>
                    <a:pt x="5536" y="277"/>
                  </a:lnTo>
                  <a:lnTo>
                    <a:pt x="5201" y="178"/>
                  </a:lnTo>
                  <a:lnTo>
                    <a:pt x="4866" y="99"/>
                  </a:lnTo>
                  <a:lnTo>
                    <a:pt x="4512" y="60"/>
                  </a:lnTo>
                  <a:lnTo>
                    <a:pt x="4157" y="20"/>
                  </a:lnTo>
                  <a:lnTo>
                    <a:pt x="38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0" name="Google Shape;2520;p41"/>
          <p:cNvGrpSpPr/>
          <p:nvPr/>
        </p:nvGrpSpPr>
        <p:grpSpPr>
          <a:xfrm>
            <a:off x="2344179" y="3656991"/>
            <a:ext cx="491076" cy="475810"/>
            <a:chOff x="10401025" y="944500"/>
            <a:chExt cx="1235100" cy="1196704"/>
          </a:xfrm>
        </p:grpSpPr>
        <p:sp>
          <p:nvSpPr>
            <p:cNvPr id="2521" name="Google Shape;2521;p41"/>
            <p:cNvSpPr/>
            <p:nvPr/>
          </p:nvSpPr>
          <p:spPr>
            <a:xfrm>
              <a:off x="10463150" y="1980704"/>
              <a:ext cx="1091400" cy="160500"/>
            </a:xfrm>
            <a:prstGeom prst="ellipse">
              <a:avLst/>
            </a:pr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2" name="Google Shape;2522;p41"/>
            <p:cNvGrpSpPr/>
            <p:nvPr/>
          </p:nvGrpSpPr>
          <p:grpSpPr>
            <a:xfrm>
              <a:off x="10401025" y="944500"/>
              <a:ext cx="1235100" cy="1128725"/>
              <a:chOff x="2439475" y="238125"/>
              <a:chExt cx="1235100" cy="1128725"/>
            </a:xfrm>
          </p:grpSpPr>
          <p:sp>
            <p:nvSpPr>
              <p:cNvPr id="2523" name="Google Shape;2523;p41"/>
              <p:cNvSpPr/>
              <p:nvPr/>
            </p:nvSpPr>
            <p:spPr>
              <a:xfrm>
                <a:off x="2439475" y="516850"/>
                <a:ext cx="1235100" cy="571275"/>
              </a:xfrm>
              <a:custGeom>
                <a:avLst/>
                <a:gdLst/>
                <a:ahLst/>
                <a:cxnLst/>
                <a:rect l="l" t="t" r="r" b="b"/>
                <a:pathLst>
                  <a:path w="49404" h="22851" extrusionOk="0">
                    <a:moveTo>
                      <a:pt x="12371" y="1202"/>
                    </a:moveTo>
                    <a:lnTo>
                      <a:pt x="13159" y="1222"/>
                    </a:lnTo>
                    <a:lnTo>
                      <a:pt x="13966" y="1241"/>
                    </a:lnTo>
                    <a:lnTo>
                      <a:pt x="14813" y="1281"/>
                    </a:lnTo>
                    <a:lnTo>
                      <a:pt x="15660" y="1340"/>
                    </a:lnTo>
                    <a:lnTo>
                      <a:pt x="16527" y="1399"/>
                    </a:lnTo>
                    <a:lnTo>
                      <a:pt x="17414" y="1497"/>
                    </a:lnTo>
                    <a:lnTo>
                      <a:pt x="18300" y="1596"/>
                    </a:lnTo>
                    <a:lnTo>
                      <a:pt x="19226" y="1734"/>
                    </a:lnTo>
                    <a:lnTo>
                      <a:pt x="20152" y="1872"/>
                    </a:lnTo>
                    <a:lnTo>
                      <a:pt x="21077" y="2009"/>
                    </a:lnTo>
                    <a:lnTo>
                      <a:pt x="22023" y="2187"/>
                    </a:lnTo>
                    <a:lnTo>
                      <a:pt x="22988" y="2384"/>
                    </a:lnTo>
                    <a:lnTo>
                      <a:pt x="23953" y="2581"/>
                    </a:lnTo>
                    <a:lnTo>
                      <a:pt x="24919" y="2797"/>
                    </a:lnTo>
                    <a:lnTo>
                      <a:pt x="25904" y="3053"/>
                    </a:lnTo>
                    <a:lnTo>
                      <a:pt x="26888" y="3310"/>
                    </a:lnTo>
                    <a:lnTo>
                      <a:pt x="28031" y="3625"/>
                    </a:lnTo>
                    <a:lnTo>
                      <a:pt x="29173" y="3960"/>
                    </a:lnTo>
                    <a:lnTo>
                      <a:pt x="30277" y="4294"/>
                    </a:lnTo>
                    <a:lnTo>
                      <a:pt x="31360" y="4669"/>
                    </a:lnTo>
                    <a:lnTo>
                      <a:pt x="32424" y="5043"/>
                    </a:lnTo>
                    <a:lnTo>
                      <a:pt x="33468" y="5437"/>
                    </a:lnTo>
                    <a:lnTo>
                      <a:pt x="34472" y="5831"/>
                    </a:lnTo>
                    <a:lnTo>
                      <a:pt x="35457" y="6245"/>
                    </a:lnTo>
                    <a:lnTo>
                      <a:pt x="36895" y="6875"/>
                    </a:lnTo>
                    <a:lnTo>
                      <a:pt x="38254" y="7545"/>
                    </a:lnTo>
                    <a:lnTo>
                      <a:pt x="39554" y="8214"/>
                    </a:lnTo>
                    <a:lnTo>
                      <a:pt x="40165" y="8549"/>
                    </a:lnTo>
                    <a:lnTo>
                      <a:pt x="40756" y="8904"/>
                    </a:lnTo>
                    <a:lnTo>
                      <a:pt x="41623" y="9416"/>
                    </a:lnTo>
                    <a:lnTo>
                      <a:pt x="42450" y="9948"/>
                    </a:lnTo>
                    <a:lnTo>
                      <a:pt x="43218" y="10480"/>
                    </a:lnTo>
                    <a:lnTo>
                      <a:pt x="43927" y="11012"/>
                    </a:lnTo>
                    <a:lnTo>
                      <a:pt x="44597" y="11543"/>
                    </a:lnTo>
                    <a:lnTo>
                      <a:pt x="45227" y="12075"/>
                    </a:lnTo>
                    <a:lnTo>
                      <a:pt x="45779" y="12607"/>
                    </a:lnTo>
                    <a:lnTo>
                      <a:pt x="46291" y="13139"/>
                    </a:lnTo>
                    <a:lnTo>
                      <a:pt x="46744" y="13671"/>
                    </a:lnTo>
                    <a:lnTo>
                      <a:pt x="47138" y="14183"/>
                    </a:lnTo>
                    <a:lnTo>
                      <a:pt x="47473" y="14675"/>
                    </a:lnTo>
                    <a:lnTo>
                      <a:pt x="47611" y="14931"/>
                    </a:lnTo>
                    <a:lnTo>
                      <a:pt x="47729" y="15168"/>
                    </a:lnTo>
                    <a:lnTo>
                      <a:pt x="47847" y="15404"/>
                    </a:lnTo>
                    <a:lnTo>
                      <a:pt x="47946" y="15641"/>
                    </a:lnTo>
                    <a:lnTo>
                      <a:pt x="48025" y="15877"/>
                    </a:lnTo>
                    <a:lnTo>
                      <a:pt x="48084" y="16113"/>
                    </a:lnTo>
                    <a:lnTo>
                      <a:pt x="48143" y="16330"/>
                    </a:lnTo>
                    <a:lnTo>
                      <a:pt x="48182" y="16547"/>
                    </a:lnTo>
                    <a:lnTo>
                      <a:pt x="48202" y="16763"/>
                    </a:lnTo>
                    <a:lnTo>
                      <a:pt x="48202" y="16980"/>
                    </a:lnTo>
                    <a:lnTo>
                      <a:pt x="48202" y="17157"/>
                    </a:lnTo>
                    <a:lnTo>
                      <a:pt x="48182" y="17335"/>
                    </a:lnTo>
                    <a:lnTo>
                      <a:pt x="48163" y="17512"/>
                    </a:lnTo>
                    <a:lnTo>
                      <a:pt x="48123" y="17709"/>
                    </a:lnTo>
                    <a:lnTo>
                      <a:pt x="48044" y="17926"/>
                    </a:lnTo>
                    <a:lnTo>
                      <a:pt x="47966" y="18123"/>
                    </a:lnTo>
                    <a:lnTo>
                      <a:pt x="47847" y="18339"/>
                    </a:lnTo>
                    <a:lnTo>
                      <a:pt x="47729" y="18536"/>
                    </a:lnTo>
                    <a:lnTo>
                      <a:pt x="47611" y="18714"/>
                    </a:lnTo>
                    <a:lnTo>
                      <a:pt x="47473" y="18871"/>
                    </a:lnTo>
                    <a:lnTo>
                      <a:pt x="47315" y="19048"/>
                    </a:lnTo>
                    <a:lnTo>
                      <a:pt x="47158" y="19206"/>
                    </a:lnTo>
                    <a:lnTo>
                      <a:pt x="46961" y="19364"/>
                    </a:lnTo>
                    <a:lnTo>
                      <a:pt x="46764" y="19521"/>
                    </a:lnTo>
                    <a:lnTo>
                      <a:pt x="46567" y="19679"/>
                    </a:lnTo>
                    <a:lnTo>
                      <a:pt x="46331" y="19817"/>
                    </a:lnTo>
                    <a:lnTo>
                      <a:pt x="45956" y="20033"/>
                    </a:lnTo>
                    <a:lnTo>
                      <a:pt x="45562" y="20230"/>
                    </a:lnTo>
                    <a:lnTo>
                      <a:pt x="45129" y="20427"/>
                    </a:lnTo>
                    <a:lnTo>
                      <a:pt x="44676" y="20605"/>
                    </a:lnTo>
                    <a:lnTo>
                      <a:pt x="44183" y="20762"/>
                    </a:lnTo>
                    <a:lnTo>
                      <a:pt x="43652" y="20920"/>
                    </a:lnTo>
                    <a:lnTo>
                      <a:pt x="43100" y="21058"/>
                    </a:lnTo>
                    <a:lnTo>
                      <a:pt x="42529" y="21176"/>
                    </a:lnTo>
                    <a:lnTo>
                      <a:pt x="41918" y="21294"/>
                    </a:lnTo>
                    <a:lnTo>
                      <a:pt x="41308" y="21373"/>
                    </a:lnTo>
                    <a:lnTo>
                      <a:pt x="40657" y="21471"/>
                    </a:lnTo>
                    <a:lnTo>
                      <a:pt x="39968" y="21530"/>
                    </a:lnTo>
                    <a:lnTo>
                      <a:pt x="39279" y="21589"/>
                    </a:lnTo>
                    <a:lnTo>
                      <a:pt x="38550" y="21629"/>
                    </a:lnTo>
                    <a:lnTo>
                      <a:pt x="37821" y="21649"/>
                    </a:lnTo>
                    <a:lnTo>
                      <a:pt x="36265" y="21649"/>
                    </a:lnTo>
                    <a:lnTo>
                      <a:pt x="35437" y="21609"/>
                    </a:lnTo>
                    <a:lnTo>
                      <a:pt x="34610" y="21570"/>
                    </a:lnTo>
                    <a:lnTo>
                      <a:pt x="33763" y="21530"/>
                    </a:lnTo>
                    <a:lnTo>
                      <a:pt x="32896" y="21452"/>
                    </a:lnTo>
                    <a:lnTo>
                      <a:pt x="32010" y="21353"/>
                    </a:lnTo>
                    <a:lnTo>
                      <a:pt x="31104" y="21255"/>
                    </a:lnTo>
                    <a:lnTo>
                      <a:pt x="30198" y="21136"/>
                    </a:lnTo>
                    <a:lnTo>
                      <a:pt x="29272" y="20999"/>
                    </a:lnTo>
                    <a:lnTo>
                      <a:pt x="28346" y="20841"/>
                    </a:lnTo>
                    <a:lnTo>
                      <a:pt x="27401" y="20664"/>
                    </a:lnTo>
                    <a:lnTo>
                      <a:pt x="26435" y="20486"/>
                    </a:lnTo>
                    <a:lnTo>
                      <a:pt x="25470" y="20270"/>
                    </a:lnTo>
                    <a:lnTo>
                      <a:pt x="24505" y="20053"/>
                    </a:lnTo>
                    <a:lnTo>
                      <a:pt x="23520" y="19817"/>
                    </a:lnTo>
                    <a:lnTo>
                      <a:pt x="22535" y="19561"/>
                    </a:lnTo>
                    <a:lnTo>
                      <a:pt x="21393" y="19245"/>
                    </a:lnTo>
                    <a:lnTo>
                      <a:pt x="20250" y="18911"/>
                    </a:lnTo>
                    <a:lnTo>
                      <a:pt x="19147" y="18556"/>
                    </a:lnTo>
                    <a:lnTo>
                      <a:pt x="18064" y="18182"/>
                    </a:lnTo>
                    <a:lnTo>
                      <a:pt x="17000" y="17807"/>
                    </a:lnTo>
                    <a:lnTo>
                      <a:pt x="15956" y="17433"/>
                    </a:lnTo>
                    <a:lnTo>
                      <a:pt x="14951" y="17020"/>
                    </a:lnTo>
                    <a:lnTo>
                      <a:pt x="13966" y="16606"/>
                    </a:lnTo>
                    <a:lnTo>
                      <a:pt x="12528" y="15975"/>
                    </a:lnTo>
                    <a:lnTo>
                      <a:pt x="11169" y="15325"/>
                    </a:lnTo>
                    <a:lnTo>
                      <a:pt x="9869" y="14656"/>
                    </a:lnTo>
                    <a:lnTo>
                      <a:pt x="9259" y="14301"/>
                    </a:lnTo>
                    <a:lnTo>
                      <a:pt x="8648" y="13966"/>
                    </a:lnTo>
                    <a:lnTo>
                      <a:pt x="7801" y="13434"/>
                    </a:lnTo>
                    <a:lnTo>
                      <a:pt x="6974" y="12903"/>
                    </a:lnTo>
                    <a:lnTo>
                      <a:pt x="6205" y="12371"/>
                    </a:lnTo>
                    <a:lnTo>
                      <a:pt x="5476" y="11839"/>
                    </a:lnTo>
                    <a:lnTo>
                      <a:pt x="4807" y="11307"/>
                    </a:lnTo>
                    <a:lnTo>
                      <a:pt x="4196" y="10775"/>
                    </a:lnTo>
                    <a:lnTo>
                      <a:pt x="3645" y="10243"/>
                    </a:lnTo>
                    <a:lnTo>
                      <a:pt x="3132" y="9711"/>
                    </a:lnTo>
                    <a:lnTo>
                      <a:pt x="2679" y="9199"/>
                    </a:lnTo>
                    <a:lnTo>
                      <a:pt x="2285" y="8687"/>
                    </a:lnTo>
                    <a:lnTo>
                      <a:pt x="1951" y="8175"/>
                    </a:lnTo>
                    <a:lnTo>
                      <a:pt x="1813" y="7939"/>
                    </a:lnTo>
                    <a:lnTo>
                      <a:pt x="1694" y="7683"/>
                    </a:lnTo>
                    <a:lnTo>
                      <a:pt x="1576" y="7446"/>
                    </a:lnTo>
                    <a:lnTo>
                      <a:pt x="1478" y="7210"/>
                    </a:lnTo>
                    <a:lnTo>
                      <a:pt x="1399" y="6973"/>
                    </a:lnTo>
                    <a:lnTo>
                      <a:pt x="1320" y="6757"/>
                    </a:lnTo>
                    <a:lnTo>
                      <a:pt x="1281" y="6520"/>
                    </a:lnTo>
                    <a:lnTo>
                      <a:pt x="1241" y="6304"/>
                    </a:lnTo>
                    <a:lnTo>
                      <a:pt x="1222" y="6087"/>
                    </a:lnTo>
                    <a:lnTo>
                      <a:pt x="1222" y="5890"/>
                    </a:lnTo>
                    <a:lnTo>
                      <a:pt x="1222" y="5693"/>
                    </a:lnTo>
                    <a:lnTo>
                      <a:pt x="1241" y="5516"/>
                    </a:lnTo>
                    <a:lnTo>
                      <a:pt x="1261" y="5338"/>
                    </a:lnTo>
                    <a:lnTo>
                      <a:pt x="1300" y="5161"/>
                    </a:lnTo>
                    <a:lnTo>
                      <a:pt x="1379" y="4944"/>
                    </a:lnTo>
                    <a:lnTo>
                      <a:pt x="1458" y="4728"/>
                    </a:lnTo>
                    <a:lnTo>
                      <a:pt x="1557" y="4531"/>
                    </a:lnTo>
                    <a:lnTo>
                      <a:pt x="1694" y="4314"/>
                    </a:lnTo>
                    <a:lnTo>
                      <a:pt x="1813" y="4157"/>
                    </a:lnTo>
                    <a:lnTo>
                      <a:pt x="1951" y="3979"/>
                    </a:lnTo>
                    <a:lnTo>
                      <a:pt x="2108" y="3802"/>
                    </a:lnTo>
                    <a:lnTo>
                      <a:pt x="2266" y="3644"/>
                    </a:lnTo>
                    <a:lnTo>
                      <a:pt x="2443" y="3487"/>
                    </a:lnTo>
                    <a:lnTo>
                      <a:pt x="2640" y="3329"/>
                    </a:lnTo>
                    <a:lnTo>
                      <a:pt x="2857" y="3191"/>
                    </a:lnTo>
                    <a:lnTo>
                      <a:pt x="3093" y="3034"/>
                    </a:lnTo>
                    <a:lnTo>
                      <a:pt x="3448" y="2817"/>
                    </a:lnTo>
                    <a:lnTo>
                      <a:pt x="3861" y="2620"/>
                    </a:lnTo>
                    <a:lnTo>
                      <a:pt x="4295" y="2443"/>
                    </a:lnTo>
                    <a:lnTo>
                      <a:pt x="4748" y="2266"/>
                    </a:lnTo>
                    <a:lnTo>
                      <a:pt x="5240" y="2088"/>
                    </a:lnTo>
                    <a:lnTo>
                      <a:pt x="5772" y="1950"/>
                    </a:lnTo>
                    <a:lnTo>
                      <a:pt x="6324" y="1812"/>
                    </a:lnTo>
                    <a:lnTo>
                      <a:pt x="6895" y="1675"/>
                    </a:lnTo>
                    <a:lnTo>
                      <a:pt x="7486" y="1576"/>
                    </a:lnTo>
                    <a:lnTo>
                      <a:pt x="8116" y="1478"/>
                    </a:lnTo>
                    <a:lnTo>
                      <a:pt x="8766" y="1399"/>
                    </a:lnTo>
                    <a:lnTo>
                      <a:pt x="9456" y="1320"/>
                    </a:lnTo>
                    <a:lnTo>
                      <a:pt x="10145" y="1281"/>
                    </a:lnTo>
                    <a:lnTo>
                      <a:pt x="10854" y="1241"/>
                    </a:lnTo>
                    <a:lnTo>
                      <a:pt x="11603" y="1222"/>
                    </a:lnTo>
                    <a:lnTo>
                      <a:pt x="12371" y="1202"/>
                    </a:lnTo>
                    <a:close/>
                    <a:moveTo>
                      <a:pt x="12371" y="0"/>
                    </a:moveTo>
                    <a:lnTo>
                      <a:pt x="11169" y="20"/>
                    </a:lnTo>
                    <a:lnTo>
                      <a:pt x="10027" y="79"/>
                    </a:lnTo>
                    <a:lnTo>
                      <a:pt x="8943" y="158"/>
                    </a:lnTo>
                    <a:lnTo>
                      <a:pt x="7899" y="296"/>
                    </a:lnTo>
                    <a:lnTo>
                      <a:pt x="7131" y="414"/>
                    </a:lnTo>
                    <a:lnTo>
                      <a:pt x="6422" y="552"/>
                    </a:lnTo>
                    <a:lnTo>
                      <a:pt x="5733" y="709"/>
                    </a:lnTo>
                    <a:lnTo>
                      <a:pt x="5063" y="887"/>
                    </a:lnTo>
                    <a:lnTo>
                      <a:pt x="4590" y="1044"/>
                    </a:lnTo>
                    <a:lnTo>
                      <a:pt x="4157" y="1202"/>
                    </a:lnTo>
                    <a:lnTo>
                      <a:pt x="3723" y="1359"/>
                    </a:lnTo>
                    <a:lnTo>
                      <a:pt x="3310" y="1556"/>
                    </a:lnTo>
                    <a:lnTo>
                      <a:pt x="2916" y="1753"/>
                    </a:lnTo>
                    <a:lnTo>
                      <a:pt x="2541" y="1970"/>
                    </a:lnTo>
                    <a:lnTo>
                      <a:pt x="2187" y="2187"/>
                    </a:lnTo>
                    <a:lnTo>
                      <a:pt x="1852" y="2423"/>
                    </a:lnTo>
                    <a:lnTo>
                      <a:pt x="1557" y="2679"/>
                    </a:lnTo>
                    <a:lnTo>
                      <a:pt x="1261" y="2935"/>
                    </a:lnTo>
                    <a:lnTo>
                      <a:pt x="1005" y="3231"/>
                    </a:lnTo>
                    <a:lnTo>
                      <a:pt x="769" y="3526"/>
                    </a:lnTo>
                    <a:lnTo>
                      <a:pt x="572" y="3822"/>
                    </a:lnTo>
                    <a:lnTo>
                      <a:pt x="394" y="4157"/>
                    </a:lnTo>
                    <a:lnTo>
                      <a:pt x="256" y="4491"/>
                    </a:lnTo>
                    <a:lnTo>
                      <a:pt x="138" y="4846"/>
                    </a:lnTo>
                    <a:lnTo>
                      <a:pt x="79" y="5102"/>
                    </a:lnTo>
                    <a:lnTo>
                      <a:pt x="40" y="5358"/>
                    </a:lnTo>
                    <a:lnTo>
                      <a:pt x="20" y="5614"/>
                    </a:lnTo>
                    <a:lnTo>
                      <a:pt x="0" y="5890"/>
                    </a:lnTo>
                    <a:lnTo>
                      <a:pt x="20" y="6146"/>
                    </a:lnTo>
                    <a:lnTo>
                      <a:pt x="40" y="6402"/>
                    </a:lnTo>
                    <a:lnTo>
                      <a:pt x="79" y="6658"/>
                    </a:lnTo>
                    <a:lnTo>
                      <a:pt x="138" y="6934"/>
                    </a:lnTo>
                    <a:lnTo>
                      <a:pt x="197" y="7190"/>
                    </a:lnTo>
                    <a:lnTo>
                      <a:pt x="276" y="7446"/>
                    </a:lnTo>
                    <a:lnTo>
                      <a:pt x="375" y="7702"/>
                    </a:lnTo>
                    <a:lnTo>
                      <a:pt x="493" y="7958"/>
                    </a:lnTo>
                    <a:lnTo>
                      <a:pt x="710" y="8411"/>
                    </a:lnTo>
                    <a:lnTo>
                      <a:pt x="966" y="8864"/>
                    </a:lnTo>
                    <a:lnTo>
                      <a:pt x="1261" y="9317"/>
                    </a:lnTo>
                    <a:lnTo>
                      <a:pt x="1596" y="9771"/>
                    </a:lnTo>
                    <a:lnTo>
                      <a:pt x="1911" y="10165"/>
                    </a:lnTo>
                    <a:lnTo>
                      <a:pt x="2246" y="10539"/>
                    </a:lnTo>
                    <a:lnTo>
                      <a:pt x="2620" y="10933"/>
                    </a:lnTo>
                    <a:lnTo>
                      <a:pt x="3014" y="11327"/>
                    </a:lnTo>
                    <a:lnTo>
                      <a:pt x="3428" y="11721"/>
                    </a:lnTo>
                    <a:lnTo>
                      <a:pt x="3881" y="12095"/>
                    </a:lnTo>
                    <a:lnTo>
                      <a:pt x="4354" y="12489"/>
                    </a:lnTo>
                    <a:lnTo>
                      <a:pt x="4826" y="12863"/>
                    </a:lnTo>
                    <a:lnTo>
                      <a:pt x="5614" y="13434"/>
                    </a:lnTo>
                    <a:lnTo>
                      <a:pt x="6442" y="14006"/>
                    </a:lnTo>
                    <a:lnTo>
                      <a:pt x="7308" y="14557"/>
                    </a:lnTo>
                    <a:lnTo>
                      <a:pt x="8234" y="15109"/>
                    </a:lnTo>
                    <a:lnTo>
                      <a:pt x="9180" y="15641"/>
                    </a:lnTo>
                    <a:lnTo>
                      <a:pt x="10184" y="16172"/>
                    </a:lnTo>
                    <a:lnTo>
                      <a:pt x="11228" y="16704"/>
                    </a:lnTo>
                    <a:lnTo>
                      <a:pt x="12331" y="17216"/>
                    </a:lnTo>
                    <a:lnTo>
                      <a:pt x="13454" y="17709"/>
                    </a:lnTo>
                    <a:lnTo>
                      <a:pt x="14597" y="18182"/>
                    </a:lnTo>
                    <a:lnTo>
                      <a:pt x="15798" y="18654"/>
                    </a:lnTo>
                    <a:lnTo>
                      <a:pt x="17020" y="19108"/>
                    </a:lnTo>
                    <a:lnTo>
                      <a:pt x="18280" y="19541"/>
                    </a:lnTo>
                    <a:lnTo>
                      <a:pt x="19561" y="19955"/>
                    </a:lnTo>
                    <a:lnTo>
                      <a:pt x="20880" y="20349"/>
                    </a:lnTo>
                    <a:lnTo>
                      <a:pt x="22220" y="20723"/>
                    </a:lnTo>
                    <a:lnTo>
                      <a:pt x="23225" y="20979"/>
                    </a:lnTo>
                    <a:lnTo>
                      <a:pt x="24229" y="21215"/>
                    </a:lnTo>
                    <a:lnTo>
                      <a:pt x="25214" y="21452"/>
                    </a:lnTo>
                    <a:lnTo>
                      <a:pt x="26199" y="21668"/>
                    </a:lnTo>
                    <a:lnTo>
                      <a:pt x="27164" y="21846"/>
                    </a:lnTo>
                    <a:lnTo>
                      <a:pt x="28129" y="22023"/>
                    </a:lnTo>
                    <a:lnTo>
                      <a:pt x="29095" y="22180"/>
                    </a:lnTo>
                    <a:lnTo>
                      <a:pt x="30040" y="22318"/>
                    </a:lnTo>
                    <a:lnTo>
                      <a:pt x="30966" y="22456"/>
                    </a:lnTo>
                    <a:lnTo>
                      <a:pt x="31872" y="22555"/>
                    </a:lnTo>
                    <a:lnTo>
                      <a:pt x="32778" y="22653"/>
                    </a:lnTo>
                    <a:lnTo>
                      <a:pt x="33665" y="22732"/>
                    </a:lnTo>
                    <a:lnTo>
                      <a:pt x="34551" y="22791"/>
                    </a:lnTo>
                    <a:lnTo>
                      <a:pt x="35398" y="22830"/>
                    </a:lnTo>
                    <a:lnTo>
                      <a:pt x="36245" y="22850"/>
                    </a:lnTo>
                    <a:lnTo>
                      <a:pt x="37053" y="22850"/>
                    </a:lnTo>
                    <a:lnTo>
                      <a:pt x="38254" y="22830"/>
                    </a:lnTo>
                    <a:lnTo>
                      <a:pt x="39397" y="22791"/>
                    </a:lnTo>
                    <a:lnTo>
                      <a:pt x="40480" y="22693"/>
                    </a:lnTo>
                    <a:lnTo>
                      <a:pt x="41524" y="22574"/>
                    </a:lnTo>
                    <a:lnTo>
                      <a:pt x="42273" y="22456"/>
                    </a:lnTo>
                    <a:lnTo>
                      <a:pt x="43002" y="22318"/>
                    </a:lnTo>
                    <a:lnTo>
                      <a:pt x="43691" y="22141"/>
                    </a:lnTo>
                    <a:lnTo>
                      <a:pt x="44341" y="21964"/>
                    </a:lnTo>
                    <a:lnTo>
                      <a:pt x="44814" y="21826"/>
                    </a:lnTo>
                    <a:lnTo>
                      <a:pt x="45267" y="21668"/>
                    </a:lnTo>
                    <a:lnTo>
                      <a:pt x="45700" y="21491"/>
                    </a:lnTo>
                    <a:lnTo>
                      <a:pt x="46114" y="21314"/>
                    </a:lnTo>
                    <a:lnTo>
                      <a:pt x="46508" y="21097"/>
                    </a:lnTo>
                    <a:lnTo>
                      <a:pt x="46882" y="20900"/>
                    </a:lnTo>
                    <a:lnTo>
                      <a:pt x="47237" y="20664"/>
                    </a:lnTo>
                    <a:lnTo>
                      <a:pt x="47572" y="20427"/>
                    </a:lnTo>
                    <a:lnTo>
                      <a:pt x="47867" y="20191"/>
                    </a:lnTo>
                    <a:lnTo>
                      <a:pt x="48163" y="19915"/>
                    </a:lnTo>
                    <a:lnTo>
                      <a:pt x="48419" y="19639"/>
                    </a:lnTo>
                    <a:lnTo>
                      <a:pt x="48635" y="19344"/>
                    </a:lnTo>
                    <a:lnTo>
                      <a:pt x="48852" y="19029"/>
                    </a:lnTo>
                    <a:lnTo>
                      <a:pt x="49029" y="18694"/>
                    </a:lnTo>
                    <a:lnTo>
                      <a:pt x="49167" y="18359"/>
                    </a:lnTo>
                    <a:lnTo>
                      <a:pt x="49285" y="18004"/>
                    </a:lnTo>
                    <a:lnTo>
                      <a:pt x="49344" y="17748"/>
                    </a:lnTo>
                    <a:lnTo>
                      <a:pt x="49384" y="17492"/>
                    </a:lnTo>
                    <a:lnTo>
                      <a:pt x="49404" y="17236"/>
                    </a:lnTo>
                    <a:lnTo>
                      <a:pt x="49404" y="16980"/>
                    </a:lnTo>
                    <a:lnTo>
                      <a:pt x="49404" y="16704"/>
                    </a:lnTo>
                    <a:lnTo>
                      <a:pt x="49384" y="16448"/>
                    </a:lnTo>
                    <a:lnTo>
                      <a:pt x="49344" y="16192"/>
                    </a:lnTo>
                    <a:lnTo>
                      <a:pt x="49285" y="15936"/>
                    </a:lnTo>
                    <a:lnTo>
                      <a:pt x="49226" y="15680"/>
                    </a:lnTo>
                    <a:lnTo>
                      <a:pt x="49147" y="15404"/>
                    </a:lnTo>
                    <a:lnTo>
                      <a:pt x="49049" y="15148"/>
                    </a:lnTo>
                    <a:lnTo>
                      <a:pt x="48931" y="14892"/>
                    </a:lnTo>
                    <a:lnTo>
                      <a:pt x="48714" y="14439"/>
                    </a:lnTo>
                    <a:lnTo>
                      <a:pt x="48458" y="13986"/>
                    </a:lnTo>
                    <a:lnTo>
                      <a:pt x="48163" y="13533"/>
                    </a:lnTo>
                    <a:lnTo>
                      <a:pt x="47828" y="13100"/>
                    </a:lnTo>
                    <a:lnTo>
                      <a:pt x="47512" y="12706"/>
                    </a:lnTo>
                    <a:lnTo>
                      <a:pt x="47178" y="12312"/>
                    </a:lnTo>
                    <a:lnTo>
                      <a:pt x="46803" y="11918"/>
                    </a:lnTo>
                    <a:lnTo>
                      <a:pt x="46409" y="11524"/>
                    </a:lnTo>
                    <a:lnTo>
                      <a:pt x="45976" y="11149"/>
                    </a:lnTo>
                    <a:lnTo>
                      <a:pt x="45543" y="10755"/>
                    </a:lnTo>
                    <a:lnTo>
                      <a:pt x="45070" y="10381"/>
                    </a:lnTo>
                    <a:lnTo>
                      <a:pt x="44577" y="9987"/>
                    </a:lnTo>
                    <a:lnTo>
                      <a:pt x="43809" y="9416"/>
                    </a:lnTo>
                    <a:lnTo>
                      <a:pt x="42982" y="8864"/>
                    </a:lnTo>
                    <a:lnTo>
                      <a:pt x="42115" y="8293"/>
                    </a:lnTo>
                    <a:lnTo>
                      <a:pt x="41189" y="7761"/>
                    </a:lnTo>
                    <a:lnTo>
                      <a:pt x="40224" y="7210"/>
                    </a:lnTo>
                    <a:lnTo>
                      <a:pt x="39220" y="6678"/>
                    </a:lnTo>
                    <a:lnTo>
                      <a:pt x="38176" y="6166"/>
                    </a:lnTo>
                    <a:lnTo>
                      <a:pt x="37092" y="5654"/>
                    </a:lnTo>
                    <a:lnTo>
                      <a:pt x="35969" y="5161"/>
                    </a:lnTo>
                    <a:lnTo>
                      <a:pt x="34807" y="4669"/>
                    </a:lnTo>
                    <a:lnTo>
                      <a:pt x="33625" y="4196"/>
                    </a:lnTo>
                    <a:lnTo>
                      <a:pt x="32404" y="3763"/>
                    </a:lnTo>
                    <a:lnTo>
                      <a:pt x="31143" y="3329"/>
                    </a:lnTo>
                    <a:lnTo>
                      <a:pt x="29863" y="2916"/>
                    </a:lnTo>
                    <a:lnTo>
                      <a:pt x="28543" y="2502"/>
                    </a:lnTo>
                    <a:lnTo>
                      <a:pt x="27204" y="2147"/>
                    </a:lnTo>
                    <a:lnTo>
                      <a:pt x="26199" y="1872"/>
                    </a:lnTo>
                    <a:lnTo>
                      <a:pt x="25194" y="1635"/>
                    </a:lnTo>
                    <a:lnTo>
                      <a:pt x="24209" y="1399"/>
                    </a:lnTo>
                    <a:lnTo>
                      <a:pt x="23225" y="1202"/>
                    </a:lnTo>
                    <a:lnTo>
                      <a:pt x="22240" y="1005"/>
                    </a:lnTo>
                    <a:lnTo>
                      <a:pt x="21294" y="828"/>
                    </a:lnTo>
                    <a:lnTo>
                      <a:pt x="20329" y="670"/>
                    </a:lnTo>
                    <a:lnTo>
                      <a:pt x="19383" y="532"/>
                    </a:lnTo>
                    <a:lnTo>
                      <a:pt x="18458" y="414"/>
                    </a:lnTo>
                    <a:lnTo>
                      <a:pt x="17551" y="296"/>
                    </a:lnTo>
                    <a:lnTo>
                      <a:pt x="16645" y="217"/>
                    </a:lnTo>
                    <a:lnTo>
                      <a:pt x="15759" y="138"/>
                    </a:lnTo>
                    <a:lnTo>
                      <a:pt x="14873" y="79"/>
                    </a:lnTo>
                    <a:lnTo>
                      <a:pt x="14026" y="40"/>
                    </a:lnTo>
                    <a:lnTo>
                      <a:pt x="13178" y="20"/>
                    </a:lnTo>
                    <a:lnTo>
                      <a:pt x="123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1"/>
              <p:cNvSpPr/>
              <p:nvPr/>
            </p:nvSpPr>
            <p:spPr>
              <a:xfrm>
                <a:off x="2675350" y="238125"/>
                <a:ext cx="763825" cy="1128725"/>
              </a:xfrm>
              <a:custGeom>
                <a:avLst/>
                <a:gdLst/>
                <a:ahLst/>
                <a:cxnLst/>
                <a:rect l="l" t="t" r="r" b="b"/>
                <a:pathLst>
                  <a:path w="30553" h="45149" extrusionOk="0">
                    <a:moveTo>
                      <a:pt x="4728" y="1202"/>
                    </a:moveTo>
                    <a:lnTo>
                      <a:pt x="5122" y="1221"/>
                    </a:lnTo>
                    <a:lnTo>
                      <a:pt x="5556" y="1280"/>
                    </a:lnTo>
                    <a:lnTo>
                      <a:pt x="5989" y="1379"/>
                    </a:lnTo>
                    <a:lnTo>
                      <a:pt x="6442" y="1497"/>
                    </a:lnTo>
                    <a:lnTo>
                      <a:pt x="6876" y="1655"/>
                    </a:lnTo>
                    <a:lnTo>
                      <a:pt x="7289" y="1812"/>
                    </a:lnTo>
                    <a:lnTo>
                      <a:pt x="7742" y="2029"/>
                    </a:lnTo>
                    <a:lnTo>
                      <a:pt x="8195" y="2246"/>
                    </a:lnTo>
                    <a:lnTo>
                      <a:pt x="8648" y="2521"/>
                    </a:lnTo>
                    <a:lnTo>
                      <a:pt x="9121" y="2797"/>
                    </a:lnTo>
                    <a:lnTo>
                      <a:pt x="9614" y="3112"/>
                    </a:lnTo>
                    <a:lnTo>
                      <a:pt x="10106" y="3447"/>
                    </a:lnTo>
                    <a:lnTo>
                      <a:pt x="10855" y="4018"/>
                    </a:lnTo>
                    <a:lnTo>
                      <a:pt x="11623" y="4629"/>
                    </a:lnTo>
                    <a:lnTo>
                      <a:pt x="12391" y="5299"/>
                    </a:lnTo>
                    <a:lnTo>
                      <a:pt x="13179" y="6028"/>
                    </a:lnTo>
                    <a:lnTo>
                      <a:pt x="13967" y="6816"/>
                    </a:lnTo>
                    <a:lnTo>
                      <a:pt x="14755" y="7643"/>
                    </a:lnTo>
                    <a:lnTo>
                      <a:pt x="15562" y="8529"/>
                    </a:lnTo>
                    <a:lnTo>
                      <a:pt x="16350" y="9455"/>
                    </a:lnTo>
                    <a:lnTo>
                      <a:pt x="17158" y="10420"/>
                    </a:lnTo>
                    <a:lnTo>
                      <a:pt x="17946" y="11445"/>
                    </a:lnTo>
                    <a:lnTo>
                      <a:pt x="18754" y="12489"/>
                    </a:lnTo>
                    <a:lnTo>
                      <a:pt x="19522" y="13592"/>
                    </a:lnTo>
                    <a:lnTo>
                      <a:pt x="20310" y="14734"/>
                    </a:lnTo>
                    <a:lnTo>
                      <a:pt x="21078" y="15916"/>
                    </a:lnTo>
                    <a:lnTo>
                      <a:pt x="21826" y="17118"/>
                    </a:lnTo>
                    <a:lnTo>
                      <a:pt x="22555" y="18378"/>
                    </a:lnTo>
                    <a:lnTo>
                      <a:pt x="23363" y="19797"/>
                    </a:lnTo>
                    <a:lnTo>
                      <a:pt x="24111" y="21215"/>
                    </a:lnTo>
                    <a:lnTo>
                      <a:pt x="24821" y="22633"/>
                    </a:lnTo>
                    <a:lnTo>
                      <a:pt x="25471" y="24012"/>
                    </a:lnTo>
                    <a:lnTo>
                      <a:pt x="26081" y="25391"/>
                    </a:lnTo>
                    <a:lnTo>
                      <a:pt x="26633" y="26750"/>
                    </a:lnTo>
                    <a:lnTo>
                      <a:pt x="27145" y="28090"/>
                    </a:lnTo>
                    <a:lnTo>
                      <a:pt x="27598" y="29409"/>
                    </a:lnTo>
                    <a:lnTo>
                      <a:pt x="28012" y="30670"/>
                    </a:lnTo>
                    <a:lnTo>
                      <a:pt x="28366" y="31911"/>
                    </a:lnTo>
                    <a:lnTo>
                      <a:pt x="28662" y="33113"/>
                    </a:lnTo>
                    <a:lnTo>
                      <a:pt x="28898" y="34275"/>
                    </a:lnTo>
                    <a:lnTo>
                      <a:pt x="29095" y="35378"/>
                    </a:lnTo>
                    <a:lnTo>
                      <a:pt x="29174" y="35930"/>
                    </a:lnTo>
                    <a:lnTo>
                      <a:pt x="29233" y="36442"/>
                    </a:lnTo>
                    <a:lnTo>
                      <a:pt x="29272" y="36954"/>
                    </a:lnTo>
                    <a:lnTo>
                      <a:pt x="29312" y="37446"/>
                    </a:lnTo>
                    <a:lnTo>
                      <a:pt x="29331" y="37939"/>
                    </a:lnTo>
                    <a:lnTo>
                      <a:pt x="29331" y="38392"/>
                    </a:lnTo>
                    <a:lnTo>
                      <a:pt x="29331" y="38884"/>
                    </a:lnTo>
                    <a:lnTo>
                      <a:pt x="29312" y="39357"/>
                    </a:lnTo>
                    <a:lnTo>
                      <a:pt x="29272" y="39810"/>
                    </a:lnTo>
                    <a:lnTo>
                      <a:pt x="29213" y="40244"/>
                    </a:lnTo>
                    <a:lnTo>
                      <a:pt x="29134" y="40657"/>
                    </a:lnTo>
                    <a:lnTo>
                      <a:pt x="29056" y="41031"/>
                    </a:lnTo>
                    <a:lnTo>
                      <a:pt x="28938" y="41406"/>
                    </a:lnTo>
                    <a:lnTo>
                      <a:pt x="28819" y="41741"/>
                    </a:lnTo>
                    <a:lnTo>
                      <a:pt x="28701" y="42056"/>
                    </a:lnTo>
                    <a:lnTo>
                      <a:pt x="28544" y="42332"/>
                    </a:lnTo>
                    <a:lnTo>
                      <a:pt x="28386" y="42607"/>
                    </a:lnTo>
                    <a:lnTo>
                      <a:pt x="28209" y="42844"/>
                    </a:lnTo>
                    <a:lnTo>
                      <a:pt x="28031" y="43060"/>
                    </a:lnTo>
                    <a:lnTo>
                      <a:pt x="27834" y="43238"/>
                    </a:lnTo>
                    <a:lnTo>
                      <a:pt x="27618" y="43415"/>
                    </a:lnTo>
                    <a:lnTo>
                      <a:pt x="27381" y="43553"/>
                    </a:lnTo>
                    <a:lnTo>
                      <a:pt x="27224" y="43651"/>
                    </a:lnTo>
                    <a:lnTo>
                      <a:pt x="27046" y="43730"/>
                    </a:lnTo>
                    <a:lnTo>
                      <a:pt x="26849" y="43789"/>
                    </a:lnTo>
                    <a:lnTo>
                      <a:pt x="26653" y="43848"/>
                    </a:lnTo>
                    <a:lnTo>
                      <a:pt x="26456" y="43888"/>
                    </a:lnTo>
                    <a:lnTo>
                      <a:pt x="26259" y="43927"/>
                    </a:lnTo>
                    <a:lnTo>
                      <a:pt x="26042" y="43947"/>
                    </a:lnTo>
                    <a:lnTo>
                      <a:pt x="25825" y="43947"/>
                    </a:lnTo>
                    <a:lnTo>
                      <a:pt x="25412" y="43927"/>
                    </a:lnTo>
                    <a:lnTo>
                      <a:pt x="24998" y="43888"/>
                    </a:lnTo>
                    <a:lnTo>
                      <a:pt x="24565" y="43789"/>
                    </a:lnTo>
                    <a:lnTo>
                      <a:pt x="24092" y="43651"/>
                    </a:lnTo>
                    <a:lnTo>
                      <a:pt x="23678" y="43513"/>
                    </a:lnTo>
                    <a:lnTo>
                      <a:pt x="23245" y="43336"/>
                    </a:lnTo>
                    <a:lnTo>
                      <a:pt x="22811" y="43139"/>
                    </a:lnTo>
                    <a:lnTo>
                      <a:pt x="22358" y="42903"/>
                    </a:lnTo>
                    <a:lnTo>
                      <a:pt x="21886" y="42647"/>
                    </a:lnTo>
                    <a:lnTo>
                      <a:pt x="21413" y="42351"/>
                    </a:lnTo>
                    <a:lnTo>
                      <a:pt x="20940" y="42036"/>
                    </a:lnTo>
                    <a:lnTo>
                      <a:pt x="20448" y="41701"/>
                    </a:lnTo>
                    <a:lnTo>
                      <a:pt x="19699" y="41150"/>
                    </a:lnTo>
                    <a:lnTo>
                      <a:pt x="18931" y="40519"/>
                    </a:lnTo>
                    <a:lnTo>
                      <a:pt x="18163" y="39850"/>
                    </a:lnTo>
                    <a:lnTo>
                      <a:pt x="17375" y="39121"/>
                    </a:lnTo>
                    <a:lnTo>
                      <a:pt x="16587" y="38352"/>
                    </a:lnTo>
                    <a:lnTo>
                      <a:pt x="15799" y="37505"/>
                    </a:lnTo>
                    <a:lnTo>
                      <a:pt x="14991" y="36639"/>
                    </a:lnTo>
                    <a:lnTo>
                      <a:pt x="14184" y="35713"/>
                    </a:lnTo>
                    <a:lnTo>
                      <a:pt x="13396" y="34728"/>
                    </a:lnTo>
                    <a:lnTo>
                      <a:pt x="12588" y="33723"/>
                    </a:lnTo>
                    <a:lnTo>
                      <a:pt x="11800" y="32660"/>
                    </a:lnTo>
                    <a:lnTo>
                      <a:pt x="11012" y="31557"/>
                    </a:lnTo>
                    <a:lnTo>
                      <a:pt x="10244" y="30414"/>
                    </a:lnTo>
                    <a:lnTo>
                      <a:pt x="9476" y="29252"/>
                    </a:lnTo>
                    <a:lnTo>
                      <a:pt x="8727" y="28031"/>
                    </a:lnTo>
                    <a:lnTo>
                      <a:pt x="7998" y="26790"/>
                    </a:lnTo>
                    <a:lnTo>
                      <a:pt x="7191" y="25352"/>
                    </a:lnTo>
                    <a:lnTo>
                      <a:pt x="6442" y="23933"/>
                    </a:lnTo>
                    <a:lnTo>
                      <a:pt x="5733" y="22535"/>
                    </a:lnTo>
                    <a:lnTo>
                      <a:pt x="5083" y="21136"/>
                    </a:lnTo>
                    <a:lnTo>
                      <a:pt x="4472" y="19757"/>
                    </a:lnTo>
                    <a:lnTo>
                      <a:pt x="3901" y="18398"/>
                    </a:lnTo>
                    <a:lnTo>
                      <a:pt x="3409" y="17059"/>
                    </a:lnTo>
                    <a:lnTo>
                      <a:pt x="2956" y="15759"/>
                    </a:lnTo>
                    <a:lnTo>
                      <a:pt x="2542" y="14478"/>
                    </a:lnTo>
                    <a:lnTo>
                      <a:pt x="2187" y="13237"/>
                    </a:lnTo>
                    <a:lnTo>
                      <a:pt x="1892" y="12036"/>
                    </a:lnTo>
                    <a:lnTo>
                      <a:pt x="1655" y="10873"/>
                    </a:lnTo>
                    <a:lnTo>
                      <a:pt x="1458" y="9770"/>
                    </a:lnTo>
                    <a:lnTo>
                      <a:pt x="1380" y="9238"/>
                    </a:lnTo>
                    <a:lnTo>
                      <a:pt x="1321" y="8707"/>
                    </a:lnTo>
                    <a:lnTo>
                      <a:pt x="1262" y="8194"/>
                    </a:lnTo>
                    <a:lnTo>
                      <a:pt x="1242" y="7702"/>
                    </a:lnTo>
                    <a:lnTo>
                      <a:pt x="1222" y="7229"/>
                    </a:lnTo>
                    <a:lnTo>
                      <a:pt x="1202" y="6757"/>
                    </a:lnTo>
                    <a:lnTo>
                      <a:pt x="1222" y="6264"/>
                    </a:lnTo>
                    <a:lnTo>
                      <a:pt x="1242" y="5791"/>
                    </a:lnTo>
                    <a:lnTo>
                      <a:pt x="1281" y="5338"/>
                    </a:lnTo>
                    <a:lnTo>
                      <a:pt x="1340" y="4905"/>
                    </a:lnTo>
                    <a:lnTo>
                      <a:pt x="1419" y="4511"/>
                    </a:lnTo>
                    <a:lnTo>
                      <a:pt x="1498" y="4117"/>
                    </a:lnTo>
                    <a:lnTo>
                      <a:pt x="1596" y="3762"/>
                    </a:lnTo>
                    <a:lnTo>
                      <a:pt x="1715" y="3427"/>
                    </a:lnTo>
                    <a:lnTo>
                      <a:pt x="1852" y="3112"/>
                    </a:lnTo>
                    <a:lnTo>
                      <a:pt x="2010" y="2817"/>
                    </a:lnTo>
                    <a:lnTo>
                      <a:pt x="2168" y="2561"/>
                    </a:lnTo>
                    <a:lnTo>
                      <a:pt x="2345" y="2324"/>
                    </a:lnTo>
                    <a:lnTo>
                      <a:pt x="2522" y="2108"/>
                    </a:lnTo>
                    <a:lnTo>
                      <a:pt x="2719" y="1911"/>
                    </a:lnTo>
                    <a:lnTo>
                      <a:pt x="2936" y="1733"/>
                    </a:lnTo>
                    <a:lnTo>
                      <a:pt x="3153" y="1596"/>
                    </a:lnTo>
                    <a:lnTo>
                      <a:pt x="3330" y="1497"/>
                    </a:lnTo>
                    <a:lnTo>
                      <a:pt x="3507" y="1418"/>
                    </a:lnTo>
                    <a:lnTo>
                      <a:pt x="3704" y="1359"/>
                    </a:lnTo>
                    <a:lnTo>
                      <a:pt x="3881" y="1300"/>
                    </a:lnTo>
                    <a:lnTo>
                      <a:pt x="4098" y="1261"/>
                    </a:lnTo>
                    <a:lnTo>
                      <a:pt x="4295" y="1221"/>
                    </a:lnTo>
                    <a:lnTo>
                      <a:pt x="4512" y="1202"/>
                    </a:lnTo>
                    <a:close/>
                    <a:moveTo>
                      <a:pt x="4453" y="0"/>
                    </a:moveTo>
                    <a:lnTo>
                      <a:pt x="4157" y="39"/>
                    </a:lnTo>
                    <a:lnTo>
                      <a:pt x="3881" y="79"/>
                    </a:lnTo>
                    <a:lnTo>
                      <a:pt x="3606" y="138"/>
                    </a:lnTo>
                    <a:lnTo>
                      <a:pt x="3330" y="217"/>
                    </a:lnTo>
                    <a:lnTo>
                      <a:pt x="3054" y="315"/>
                    </a:lnTo>
                    <a:lnTo>
                      <a:pt x="2798" y="414"/>
                    </a:lnTo>
                    <a:lnTo>
                      <a:pt x="2562" y="552"/>
                    </a:lnTo>
                    <a:lnTo>
                      <a:pt x="2227" y="768"/>
                    </a:lnTo>
                    <a:lnTo>
                      <a:pt x="1931" y="1005"/>
                    </a:lnTo>
                    <a:lnTo>
                      <a:pt x="1655" y="1280"/>
                    </a:lnTo>
                    <a:lnTo>
                      <a:pt x="1399" y="1576"/>
                    </a:lnTo>
                    <a:lnTo>
                      <a:pt x="1222" y="1812"/>
                    </a:lnTo>
                    <a:lnTo>
                      <a:pt x="1045" y="2068"/>
                    </a:lnTo>
                    <a:lnTo>
                      <a:pt x="907" y="2324"/>
                    </a:lnTo>
                    <a:lnTo>
                      <a:pt x="769" y="2600"/>
                    </a:lnTo>
                    <a:lnTo>
                      <a:pt x="631" y="2896"/>
                    </a:lnTo>
                    <a:lnTo>
                      <a:pt x="533" y="3191"/>
                    </a:lnTo>
                    <a:lnTo>
                      <a:pt x="414" y="3506"/>
                    </a:lnTo>
                    <a:lnTo>
                      <a:pt x="336" y="3821"/>
                    </a:lnTo>
                    <a:lnTo>
                      <a:pt x="257" y="4156"/>
                    </a:lnTo>
                    <a:lnTo>
                      <a:pt x="178" y="4491"/>
                    </a:lnTo>
                    <a:lnTo>
                      <a:pt x="139" y="4846"/>
                    </a:lnTo>
                    <a:lnTo>
                      <a:pt x="80" y="5220"/>
                    </a:lnTo>
                    <a:lnTo>
                      <a:pt x="21" y="5969"/>
                    </a:lnTo>
                    <a:lnTo>
                      <a:pt x="1" y="6757"/>
                    </a:lnTo>
                    <a:lnTo>
                      <a:pt x="21" y="7249"/>
                    </a:lnTo>
                    <a:lnTo>
                      <a:pt x="40" y="7781"/>
                    </a:lnTo>
                    <a:lnTo>
                      <a:pt x="80" y="8293"/>
                    </a:lnTo>
                    <a:lnTo>
                      <a:pt x="119" y="8845"/>
                    </a:lnTo>
                    <a:lnTo>
                      <a:pt x="178" y="9396"/>
                    </a:lnTo>
                    <a:lnTo>
                      <a:pt x="257" y="9948"/>
                    </a:lnTo>
                    <a:lnTo>
                      <a:pt x="454" y="11110"/>
                    </a:lnTo>
                    <a:lnTo>
                      <a:pt x="651" y="11996"/>
                    </a:lnTo>
                    <a:lnTo>
                      <a:pt x="868" y="12922"/>
                    </a:lnTo>
                    <a:lnTo>
                      <a:pt x="1104" y="13868"/>
                    </a:lnTo>
                    <a:lnTo>
                      <a:pt x="1380" y="14833"/>
                    </a:lnTo>
                    <a:lnTo>
                      <a:pt x="1695" y="15798"/>
                    </a:lnTo>
                    <a:lnTo>
                      <a:pt x="2030" y="16803"/>
                    </a:lnTo>
                    <a:lnTo>
                      <a:pt x="2404" y="17807"/>
                    </a:lnTo>
                    <a:lnTo>
                      <a:pt x="2798" y="18832"/>
                    </a:lnTo>
                    <a:lnTo>
                      <a:pt x="3212" y="19876"/>
                    </a:lnTo>
                    <a:lnTo>
                      <a:pt x="3665" y="20920"/>
                    </a:lnTo>
                    <a:lnTo>
                      <a:pt x="4137" y="21983"/>
                    </a:lnTo>
                    <a:lnTo>
                      <a:pt x="4650" y="23067"/>
                    </a:lnTo>
                    <a:lnTo>
                      <a:pt x="5181" y="24130"/>
                    </a:lnTo>
                    <a:lnTo>
                      <a:pt x="5733" y="25214"/>
                    </a:lnTo>
                    <a:lnTo>
                      <a:pt x="6324" y="26297"/>
                    </a:lnTo>
                    <a:lnTo>
                      <a:pt x="6954" y="27381"/>
                    </a:lnTo>
                    <a:lnTo>
                      <a:pt x="7526" y="28365"/>
                    </a:lnTo>
                    <a:lnTo>
                      <a:pt x="8097" y="29311"/>
                    </a:lnTo>
                    <a:lnTo>
                      <a:pt x="8688" y="30237"/>
                    </a:lnTo>
                    <a:lnTo>
                      <a:pt x="9279" y="31143"/>
                    </a:lnTo>
                    <a:lnTo>
                      <a:pt x="9870" y="32029"/>
                    </a:lnTo>
                    <a:lnTo>
                      <a:pt x="10480" y="32896"/>
                    </a:lnTo>
                    <a:lnTo>
                      <a:pt x="11091" y="33743"/>
                    </a:lnTo>
                    <a:lnTo>
                      <a:pt x="11721" y="34551"/>
                    </a:lnTo>
                    <a:lnTo>
                      <a:pt x="12332" y="35339"/>
                    </a:lnTo>
                    <a:lnTo>
                      <a:pt x="12962" y="36107"/>
                    </a:lnTo>
                    <a:lnTo>
                      <a:pt x="13573" y="36855"/>
                    </a:lnTo>
                    <a:lnTo>
                      <a:pt x="14203" y="37565"/>
                    </a:lnTo>
                    <a:lnTo>
                      <a:pt x="14834" y="38254"/>
                    </a:lnTo>
                    <a:lnTo>
                      <a:pt x="15464" y="38904"/>
                    </a:lnTo>
                    <a:lnTo>
                      <a:pt x="16075" y="39534"/>
                    </a:lnTo>
                    <a:lnTo>
                      <a:pt x="16705" y="40145"/>
                    </a:lnTo>
                    <a:lnTo>
                      <a:pt x="17316" y="40716"/>
                    </a:lnTo>
                    <a:lnTo>
                      <a:pt x="17926" y="41248"/>
                    </a:lnTo>
                    <a:lnTo>
                      <a:pt x="18537" y="41760"/>
                    </a:lnTo>
                    <a:lnTo>
                      <a:pt x="19147" y="42233"/>
                    </a:lnTo>
                    <a:lnTo>
                      <a:pt x="19738" y="42686"/>
                    </a:lnTo>
                    <a:lnTo>
                      <a:pt x="20349" y="43100"/>
                    </a:lnTo>
                    <a:lnTo>
                      <a:pt x="20920" y="43474"/>
                    </a:lnTo>
                    <a:lnTo>
                      <a:pt x="21511" y="43809"/>
                    </a:lnTo>
                    <a:lnTo>
                      <a:pt x="22083" y="44104"/>
                    </a:lnTo>
                    <a:lnTo>
                      <a:pt x="22634" y="44380"/>
                    </a:lnTo>
                    <a:lnTo>
                      <a:pt x="23186" y="44617"/>
                    </a:lnTo>
                    <a:lnTo>
                      <a:pt x="23737" y="44794"/>
                    </a:lnTo>
                    <a:lnTo>
                      <a:pt x="24269" y="44951"/>
                    </a:lnTo>
                    <a:lnTo>
                      <a:pt x="24801" y="45070"/>
                    </a:lnTo>
                    <a:lnTo>
                      <a:pt x="25313" y="45129"/>
                    </a:lnTo>
                    <a:lnTo>
                      <a:pt x="25825" y="45148"/>
                    </a:lnTo>
                    <a:lnTo>
                      <a:pt x="26101" y="45148"/>
                    </a:lnTo>
                    <a:lnTo>
                      <a:pt x="26396" y="45129"/>
                    </a:lnTo>
                    <a:lnTo>
                      <a:pt x="26672" y="45089"/>
                    </a:lnTo>
                    <a:lnTo>
                      <a:pt x="26948" y="45030"/>
                    </a:lnTo>
                    <a:lnTo>
                      <a:pt x="27224" y="44951"/>
                    </a:lnTo>
                    <a:lnTo>
                      <a:pt x="27480" y="44853"/>
                    </a:lnTo>
                    <a:lnTo>
                      <a:pt x="27736" y="44735"/>
                    </a:lnTo>
                    <a:lnTo>
                      <a:pt x="27992" y="44597"/>
                    </a:lnTo>
                    <a:lnTo>
                      <a:pt x="28327" y="44400"/>
                    </a:lnTo>
                    <a:lnTo>
                      <a:pt x="28622" y="44144"/>
                    </a:lnTo>
                    <a:lnTo>
                      <a:pt x="28898" y="43888"/>
                    </a:lnTo>
                    <a:lnTo>
                      <a:pt x="29154" y="43592"/>
                    </a:lnTo>
                    <a:lnTo>
                      <a:pt x="29331" y="43356"/>
                    </a:lnTo>
                    <a:lnTo>
                      <a:pt x="29489" y="43100"/>
                    </a:lnTo>
                    <a:lnTo>
                      <a:pt x="29647" y="42824"/>
                    </a:lnTo>
                    <a:lnTo>
                      <a:pt x="29785" y="42548"/>
                    </a:lnTo>
                    <a:lnTo>
                      <a:pt x="29903" y="42272"/>
                    </a:lnTo>
                    <a:lnTo>
                      <a:pt x="30021" y="41977"/>
                    </a:lnTo>
                    <a:lnTo>
                      <a:pt x="30119" y="41662"/>
                    </a:lnTo>
                    <a:lnTo>
                      <a:pt x="30218" y="41327"/>
                    </a:lnTo>
                    <a:lnTo>
                      <a:pt x="30297" y="41012"/>
                    </a:lnTo>
                    <a:lnTo>
                      <a:pt x="30356" y="40657"/>
                    </a:lnTo>
                    <a:lnTo>
                      <a:pt x="30415" y="40303"/>
                    </a:lnTo>
                    <a:lnTo>
                      <a:pt x="30474" y="39948"/>
                    </a:lnTo>
                    <a:lnTo>
                      <a:pt x="30533" y="39200"/>
                    </a:lnTo>
                    <a:lnTo>
                      <a:pt x="30553" y="38392"/>
                    </a:lnTo>
                    <a:lnTo>
                      <a:pt x="30533" y="37899"/>
                    </a:lnTo>
                    <a:lnTo>
                      <a:pt x="30513" y="37387"/>
                    </a:lnTo>
                    <a:lnTo>
                      <a:pt x="30474" y="36855"/>
                    </a:lnTo>
                    <a:lnTo>
                      <a:pt x="30435" y="36324"/>
                    </a:lnTo>
                    <a:lnTo>
                      <a:pt x="30356" y="35772"/>
                    </a:lnTo>
                    <a:lnTo>
                      <a:pt x="30277" y="35201"/>
                    </a:lnTo>
                    <a:lnTo>
                      <a:pt x="30080" y="34039"/>
                    </a:lnTo>
                    <a:lnTo>
                      <a:pt x="29903" y="33152"/>
                    </a:lnTo>
                    <a:lnTo>
                      <a:pt x="29686" y="32226"/>
                    </a:lnTo>
                    <a:lnTo>
                      <a:pt x="29430" y="31281"/>
                    </a:lnTo>
                    <a:lnTo>
                      <a:pt x="29154" y="30335"/>
                    </a:lnTo>
                    <a:lnTo>
                      <a:pt x="28859" y="29350"/>
                    </a:lnTo>
                    <a:lnTo>
                      <a:pt x="28524" y="28346"/>
                    </a:lnTo>
                    <a:lnTo>
                      <a:pt x="28150" y="27341"/>
                    </a:lnTo>
                    <a:lnTo>
                      <a:pt x="27756" y="26317"/>
                    </a:lnTo>
                    <a:lnTo>
                      <a:pt x="27342" y="25273"/>
                    </a:lnTo>
                    <a:lnTo>
                      <a:pt x="26889" y="24229"/>
                    </a:lnTo>
                    <a:lnTo>
                      <a:pt x="26416" y="23165"/>
                    </a:lnTo>
                    <a:lnTo>
                      <a:pt x="25904" y="22101"/>
                    </a:lnTo>
                    <a:lnTo>
                      <a:pt x="25372" y="21018"/>
                    </a:lnTo>
                    <a:lnTo>
                      <a:pt x="24801" y="19935"/>
                    </a:lnTo>
                    <a:lnTo>
                      <a:pt x="24230" y="18851"/>
                    </a:lnTo>
                    <a:lnTo>
                      <a:pt x="23599" y="17768"/>
                    </a:lnTo>
                    <a:lnTo>
                      <a:pt x="23028" y="16803"/>
                    </a:lnTo>
                    <a:lnTo>
                      <a:pt x="22457" y="15857"/>
                    </a:lnTo>
                    <a:lnTo>
                      <a:pt x="21866" y="14912"/>
                    </a:lnTo>
                    <a:lnTo>
                      <a:pt x="21275" y="14005"/>
                    </a:lnTo>
                    <a:lnTo>
                      <a:pt x="20664" y="13119"/>
                    </a:lnTo>
                    <a:lnTo>
                      <a:pt x="20073" y="12252"/>
                    </a:lnTo>
                    <a:lnTo>
                      <a:pt x="19443" y="11425"/>
                    </a:lnTo>
                    <a:lnTo>
                      <a:pt x="18832" y="10598"/>
                    </a:lnTo>
                    <a:lnTo>
                      <a:pt x="18222" y="9810"/>
                    </a:lnTo>
                    <a:lnTo>
                      <a:pt x="17591" y="9041"/>
                    </a:lnTo>
                    <a:lnTo>
                      <a:pt x="16961" y="8313"/>
                    </a:lnTo>
                    <a:lnTo>
                      <a:pt x="16350" y="7584"/>
                    </a:lnTo>
                    <a:lnTo>
                      <a:pt x="15720" y="6894"/>
                    </a:lnTo>
                    <a:lnTo>
                      <a:pt x="15090" y="6244"/>
                    </a:lnTo>
                    <a:lnTo>
                      <a:pt x="14479" y="5614"/>
                    </a:lnTo>
                    <a:lnTo>
                      <a:pt x="13849" y="5023"/>
                    </a:lnTo>
                    <a:lnTo>
                      <a:pt x="13238" y="4452"/>
                    </a:lnTo>
                    <a:lnTo>
                      <a:pt x="12627" y="3900"/>
                    </a:lnTo>
                    <a:lnTo>
                      <a:pt x="12017" y="3388"/>
                    </a:lnTo>
                    <a:lnTo>
                      <a:pt x="11406" y="2915"/>
                    </a:lnTo>
                    <a:lnTo>
                      <a:pt x="10795" y="2482"/>
                    </a:lnTo>
                    <a:lnTo>
                      <a:pt x="10205" y="2068"/>
                    </a:lnTo>
                    <a:lnTo>
                      <a:pt x="9633" y="1694"/>
                    </a:lnTo>
                    <a:lnTo>
                      <a:pt x="9042" y="1359"/>
                    </a:lnTo>
                    <a:lnTo>
                      <a:pt x="8471" y="1044"/>
                    </a:lnTo>
                    <a:lnTo>
                      <a:pt x="7920" y="768"/>
                    </a:lnTo>
                    <a:lnTo>
                      <a:pt x="7368" y="552"/>
                    </a:lnTo>
                    <a:lnTo>
                      <a:pt x="6816" y="355"/>
                    </a:lnTo>
                    <a:lnTo>
                      <a:pt x="6285" y="197"/>
                    </a:lnTo>
                    <a:lnTo>
                      <a:pt x="5753" y="98"/>
                    </a:lnTo>
                    <a:lnTo>
                      <a:pt x="5241" y="20"/>
                    </a:lnTo>
                    <a:lnTo>
                      <a:pt x="47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1"/>
              <p:cNvSpPr/>
              <p:nvPr/>
            </p:nvSpPr>
            <p:spPr>
              <a:xfrm>
                <a:off x="2492650" y="420825"/>
                <a:ext cx="1129225" cy="763325"/>
              </a:xfrm>
              <a:custGeom>
                <a:avLst/>
                <a:gdLst/>
                <a:ahLst/>
                <a:cxnLst/>
                <a:rect l="l" t="t" r="r" b="b"/>
                <a:pathLst>
                  <a:path w="45169" h="30533" extrusionOk="0">
                    <a:moveTo>
                      <a:pt x="38412" y="1202"/>
                    </a:moveTo>
                    <a:lnTo>
                      <a:pt x="38905" y="1221"/>
                    </a:lnTo>
                    <a:lnTo>
                      <a:pt x="39358" y="1241"/>
                    </a:lnTo>
                    <a:lnTo>
                      <a:pt x="39811" y="1280"/>
                    </a:lnTo>
                    <a:lnTo>
                      <a:pt x="40244" y="1340"/>
                    </a:lnTo>
                    <a:lnTo>
                      <a:pt x="40658" y="1399"/>
                    </a:lnTo>
                    <a:lnTo>
                      <a:pt x="41032" y="1497"/>
                    </a:lnTo>
                    <a:lnTo>
                      <a:pt x="41406" y="1596"/>
                    </a:lnTo>
                    <a:lnTo>
                      <a:pt x="41741" y="1714"/>
                    </a:lnTo>
                    <a:lnTo>
                      <a:pt x="42056" y="1852"/>
                    </a:lnTo>
                    <a:lnTo>
                      <a:pt x="42332" y="1990"/>
                    </a:lnTo>
                    <a:lnTo>
                      <a:pt x="42608" y="2167"/>
                    </a:lnTo>
                    <a:lnTo>
                      <a:pt x="42844" y="2324"/>
                    </a:lnTo>
                    <a:lnTo>
                      <a:pt x="43061" y="2521"/>
                    </a:lnTo>
                    <a:lnTo>
                      <a:pt x="43258" y="2718"/>
                    </a:lnTo>
                    <a:lnTo>
                      <a:pt x="43416" y="2935"/>
                    </a:lnTo>
                    <a:lnTo>
                      <a:pt x="43573" y="3152"/>
                    </a:lnTo>
                    <a:lnTo>
                      <a:pt x="43652" y="3329"/>
                    </a:lnTo>
                    <a:lnTo>
                      <a:pt x="43731" y="3506"/>
                    </a:lnTo>
                    <a:lnTo>
                      <a:pt x="43810" y="3684"/>
                    </a:lnTo>
                    <a:lnTo>
                      <a:pt x="43849" y="3881"/>
                    </a:lnTo>
                    <a:lnTo>
                      <a:pt x="43908" y="4078"/>
                    </a:lnTo>
                    <a:lnTo>
                      <a:pt x="43928" y="4294"/>
                    </a:lnTo>
                    <a:lnTo>
                      <a:pt x="43948" y="4511"/>
                    </a:lnTo>
                    <a:lnTo>
                      <a:pt x="43948" y="4728"/>
                    </a:lnTo>
                    <a:lnTo>
                      <a:pt x="43948" y="5122"/>
                    </a:lnTo>
                    <a:lnTo>
                      <a:pt x="43888" y="5535"/>
                    </a:lnTo>
                    <a:lnTo>
                      <a:pt x="43790" y="5988"/>
                    </a:lnTo>
                    <a:lnTo>
                      <a:pt x="43652" y="6441"/>
                    </a:lnTo>
                    <a:lnTo>
                      <a:pt x="43514" y="6855"/>
                    </a:lnTo>
                    <a:lnTo>
                      <a:pt x="43337" y="7288"/>
                    </a:lnTo>
                    <a:lnTo>
                      <a:pt x="43140" y="7741"/>
                    </a:lnTo>
                    <a:lnTo>
                      <a:pt x="42903" y="8195"/>
                    </a:lnTo>
                    <a:lnTo>
                      <a:pt x="42647" y="8648"/>
                    </a:lnTo>
                    <a:lnTo>
                      <a:pt x="42352" y="9120"/>
                    </a:lnTo>
                    <a:lnTo>
                      <a:pt x="42037" y="9613"/>
                    </a:lnTo>
                    <a:lnTo>
                      <a:pt x="41702" y="10105"/>
                    </a:lnTo>
                    <a:lnTo>
                      <a:pt x="41150" y="10854"/>
                    </a:lnTo>
                    <a:lnTo>
                      <a:pt x="40520" y="11602"/>
                    </a:lnTo>
                    <a:lnTo>
                      <a:pt x="39850" y="12390"/>
                    </a:lnTo>
                    <a:lnTo>
                      <a:pt x="39121" y="13158"/>
                    </a:lnTo>
                    <a:lnTo>
                      <a:pt x="38353" y="13966"/>
                    </a:lnTo>
                    <a:lnTo>
                      <a:pt x="37526" y="14754"/>
                    </a:lnTo>
                    <a:lnTo>
                      <a:pt x="36639" y="15562"/>
                    </a:lnTo>
                    <a:lnTo>
                      <a:pt x="35714" y="16350"/>
                    </a:lnTo>
                    <a:lnTo>
                      <a:pt x="34748" y="17157"/>
                    </a:lnTo>
                    <a:lnTo>
                      <a:pt x="33724" y="17945"/>
                    </a:lnTo>
                    <a:lnTo>
                      <a:pt x="32660" y="18733"/>
                    </a:lnTo>
                    <a:lnTo>
                      <a:pt x="31557" y="19521"/>
                    </a:lnTo>
                    <a:lnTo>
                      <a:pt x="30435" y="20309"/>
                    </a:lnTo>
                    <a:lnTo>
                      <a:pt x="29253" y="21057"/>
                    </a:lnTo>
                    <a:lnTo>
                      <a:pt x="28031" y="21826"/>
                    </a:lnTo>
                    <a:lnTo>
                      <a:pt x="26790" y="22555"/>
                    </a:lnTo>
                    <a:lnTo>
                      <a:pt x="25372" y="23362"/>
                    </a:lnTo>
                    <a:lnTo>
                      <a:pt x="23954" y="24111"/>
                    </a:lnTo>
                    <a:lnTo>
                      <a:pt x="22536" y="24820"/>
                    </a:lnTo>
                    <a:lnTo>
                      <a:pt x="21137" y="25470"/>
                    </a:lnTo>
                    <a:lnTo>
                      <a:pt x="19758" y="26081"/>
                    </a:lnTo>
                    <a:lnTo>
                      <a:pt x="18399" y="26632"/>
                    </a:lnTo>
                    <a:lnTo>
                      <a:pt x="17059" y="27144"/>
                    </a:lnTo>
                    <a:lnTo>
                      <a:pt x="15759" y="27597"/>
                    </a:lnTo>
                    <a:lnTo>
                      <a:pt x="14479" y="28011"/>
                    </a:lnTo>
                    <a:lnTo>
                      <a:pt x="13238" y="28346"/>
                    </a:lnTo>
                    <a:lnTo>
                      <a:pt x="12036" y="28661"/>
                    </a:lnTo>
                    <a:lnTo>
                      <a:pt x="10894" y="28897"/>
                    </a:lnTo>
                    <a:lnTo>
                      <a:pt x="9771" y="29094"/>
                    </a:lnTo>
                    <a:lnTo>
                      <a:pt x="9239" y="29173"/>
                    </a:lnTo>
                    <a:lnTo>
                      <a:pt x="8707" y="29232"/>
                    </a:lnTo>
                    <a:lnTo>
                      <a:pt x="8195" y="29272"/>
                    </a:lnTo>
                    <a:lnTo>
                      <a:pt x="7703" y="29311"/>
                    </a:lnTo>
                    <a:lnTo>
                      <a:pt x="7230" y="29331"/>
                    </a:lnTo>
                    <a:lnTo>
                      <a:pt x="6265" y="29331"/>
                    </a:lnTo>
                    <a:lnTo>
                      <a:pt x="5792" y="29311"/>
                    </a:lnTo>
                    <a:lnTo>
                      <a:pt x="5339" y="29272"/>
                    </a:lnTo>
                    <a:lnTo>
                      <a:pt x="4925" y="29213"/>
                    </a:lnTo>
                    <a:lnTo>
                      <a:pt x="4512" y="29134"/>
                    </a:lnTo>
                    <a:lnTo>
                      <a:pt x="4118" y="29035"/>
                    </a:lnTo>
                    <a:lnTo>
                      <a:pt x="3763" y="28937"/>
                    </a:lnTo>
                    <a:lnTo>
                      <a:pt x="3428" y="28819"/>
                    </a:lnTo>
                    <a:lnTo>
                      <a:pt x="3113" y="28681"/>
                    </a:lnTo>
                    <a:lnTo>
                      <a:pt x="2818" y="28543"/>
                    </a:lnTo>
                    <a:lnTo>
                      <a:pt x="2562" y="28385"/>
                    </a:lnTo>
                    <a:lnTo>
                      <a:pt x="2325" y="28208"/>
                    </a:lnTo>
                    <a:lnTo>
                      <a:pt x="2109" y="28031"/>
                    </a:lnTo>
                    <a:lnTo>
                      <a:pt x="1912" y="27814"/>
                    </a:lnTo>
                    <a:lnTo>
                      <a:pt x="1754" y="27617"/>
                    </a:lnTo>
                    <a:lnTo>
                      <a:pt x="1596" y="27381"/>
                    </a:lnTo>
                    <a:lnTo>
                      <a:pt x="1518" y="27203"/>
                    </a:lnTo>
                    <a:lnTo>
                      <a:pt x="1439" y="27026"/>
                    </a:lnTo>
                    <a:lnTo>
                      <a:pt x="1360" y="26849"/>
                    </a:lnTo>
                    <a:lnTo>
                      <a:pt x="1301" y="26652"/>
                    </a:lnTo>
                    <a:lnTo>
                      <a:pt x="1261" y="26455"/>
                    </a:lnTo>
                    <a:lnTo>
                      <a:pt x="1242" y="26258"/>
                    </a:lnTo>
                    <a:lnTo>
                      <a:pt x="1222" y="26041"/>
                    </a:lnTo>
                    <a:lnTo>
                      <a:pt x="1202" y="25805"/>
                    </a:lnTo>
                    <a:lnTo>
                      <a:pt x="1222" y="25411"/>
                    </a:lnTo>
                    <a:lnTo>
                      <a:pt x="1281" y="24997"/>
                    </a:lnTo>
                    <a:lnTo>
                      <a:pt x="1380" y="24564"/>
                    </a:lnTo>
                    <a:lnTo>
                      <a:pt x="1498" y="24091"/>
                    </a:lnTo>
                    <a:lnTo>
                      <a:pt x="1655" y="23677"/>
                    </a:lnTo>
                    <a:lnTo>
                      <a:pt x="1833" y="23244"/>
                    </a:lnTo>
                    <a:lnTo>
                      <a:pt x="2030" y="22811"/>
                    </a:lnTo>
                    <a:lnTo>
                      <a:pt x="2266" y="22358"/>
                    </a:lnTo>
                    <a:lnTo>
                      <a:pt x="2522" y="21885"/>
                    </a:lnTo>
                    <a:lnTo>
                      <a:pt x="2798" y="21412"/>
                    </a:lnTo>
                    <a:lnTo>
                      <a:pt x="3113" y="20939"/>
                    </a:lnTo>
                    <a:lnTo>
                      <a:pt x="3468" y="20447"/>
                    </a:lnTo>
                    <a:lnTo>
                      <a:pt x="4019" y="19698"/>
                    </a:lnTo>
                    <a:lnTo>
                      <a:pt x="4630" y="18930"/>
                    </a:lnTo>
                    <a:lnTo>
                      <a:pt x="5319" y="18162"/>
                    </a:lnTo>
                    <a:lnTo>
                      <a:pt x="6028" y="17374"/>
                    </a:lnTo>
                    <a:lnTo>
                      <a:pt x="6816" y="16586"/>
                    </a:lnTo>
                    <a:lnTo>
                      <a:pt x="7644" y="15778"/>
                    </a:lnTo>
                    <a:lnTo>
                      <a:pt x="8530" y="14990"/>
                    </a:lnTo>
                    <a:lnTo>
                      <a:pt x="9456" y="14183"/>
                    </a:lnTo>
                    <a:lnTo>
                      <a:pt x="10421" y="13395"/>
                    </a:lnTo>
                    <a:lnTo>
                      <a:pt x="11445" y="12587"/>
                    </a:lnTo>
                    <a:lnTo>
                      <a:pt x="12509" y="11799"/>
                    </a:lnTo>
                    <a:lnTo>
                      <a:pt x="13593" y="11011"/>
                    </a:lnTo>
                    <a:lnTo>
                      <a:pt x="14735" y="10243"/>
                    </a:lnTo>
                    <a:lnTo>
                      <a:pt x="15917" y="9475"/>
                    </a:lnTo>
                    <a:lnTo>
                      <a:pt x="17138" y="8726"/>
                    </a:lnTo>
                    <a:lnTo>
                      <a:pt x="18379" y="7978"/>
                    </a:lnTo>
                    <a:lnTo>
                      <a:pt x="19797" y="7190"/>
                    </a:lnTo>
                    <a:lnTo>
                      <a:pt x="21216" y="6422"/>
                    </a:lnTo>
                    <a:lnTo>
                      <a:pt x="22634" y="5732"/>
                    </a:lnTo>
                    <a:lnTo>
                      <a:pt x="24033" y="5063"/>
                    </a:lnTo>
                    <a:lnTo>
                      <a:pt x="25411" y="4452"/>
                    </a:lnTo>
                    <a:lnTo>
                      <a:pt x="26771" y="3900"/>
                    </a:lnTo>
                    <a:lnTo>
                      <a:pt x="28090" y="3388"/>
                    </a:lnTo>
                    <a:lnTo>
                      <a:pt x="29410" y="2935"/>
                    </a:lnTo>
                    <a:lnTo>
                      <a:pt x="30691" y="2541"/>
                    </a:lnTo>
                    <a:lnTo>
                      <a:pt x="31912" y="2187"/>
                    </a:lnTo>
                    <a:lnTo>
                      <a:pt x="33113" y="1891"/>
                    </a:lnTo>
                    <a:lnTo>
                      <a:pt x="34276" y="1635"/>
                    </a:lnTo>
                    <a:lnTo>
                      <a:pt x="35398" y="1458"/>
                    </a:lnTo>
                    <a:lnTo>
                      <a:pt x="35930" y="1379"/>
                    </a:lnTo>
                    <a:lnTo>
                      <a:pt x="36442" y="1320"/>
                    </a:lnTo>
                    <a:lnTo>
                      <a:pt x="36955" y="1261"/>
                    </a:lnTo>
                    <a:lnTo>
                      <a:pt x="37467" y="1221"/>
                    </a:lnTo>
                    <a:lnTo>
                      <a:pt x="37940" y="1202"/>
                    </a:lnTo>
                    <a:close/>
                    <a:moveTo>
                      <a:pt x="37900" y="0"/>
                    </a:moveTo>
                    <a:lnTo>
                      <a:pt x="37388" y="20"/>
                    </a:lnTo>
                    <a:lnTo>
                      <a:pt x="36856" y="59"/>
                    </a:lnTo>
                    <a:lnTo>
                      <a:pt x="36324" y="118"/>
                    </a:lnTo>
                    <a:lnTo>
                      <a:pt x="35773" y="177"/>
                    </a:lnTo>
                    <a:lnTo>
                      <a:pt x="35221" y="256"/>
                    </a:lnTo>
                    <a:lnTo>
                      <a:pt x="34059" y="453"/>
                    </a:lnTo>
                    <a:lnTo>
                      <a:pt x="33153" y="650"/>
                    </a:lnTo>
                    <a:lnTo>
                      <a:pt x="32227" y="867"/>
                    </a:lnTo>
                    <a:lnTo>
                      <a:pt x="31301" y="1103"/>
                    </a:lnTo>
                    <a:lnTo>
                      <a:pt x="30336" y="1379"/>
                    </a:lnTo>
                    <a:lnTo>
                      <a:pt x="29351" y="1694"/>
                    </a:lnTo>
                    <a:lnTo>
                      <a:pt x="28366" y="2029"/>
                    </a:lnTo>
                    <a:lnTo>
                      <a:pt x="27342" y="2384"/>
                    </a:lnTo>
                    <a:lnTo>
                      <a:pt x="26318" y="2778"/>
                    </a:lnTo>
                    <a:lnTo>
                      <a:pt x="25274" y="3211"/>
                    </a:lnTo>
                    <a:lnTo>
                      <a:pt x="24230" y="3664"/>
                    </a:lnTo>
                    <a:lnTo>
                      <a:pt x="23166" y="4137"/>
                    </a:lnTo>
                    <a:lnTo>
                      <a:pt x="22102" y="4649"/>
                    </a:lnTo>
                    <a:lnTo>
                      <a:pt x="21019" y="5181"/>
                    </a:lnTo>
                    <a:lnTo>
                      <a:pt x="19955" y="5732"/>
                    </a:lnTo>
                    <a:lnTo>
                      <a:pt x="18872" y="6323"/>
                    </a:lnTo>
                    <a:lnTo>
                      <a:pt x="17769" y="6934"/>
                    </a:lnTo>
                    <a:lnTo>
                      <a:pt x="16803" y="7505"/>
                    </a:lnTo>
                    <a:lnTo>
                      <a:pt x="15858" y="8096"/>
                    </a:lnTo>
                    <a:lnTo>
                      <a:pt x="14932" y="8687"/>
                    </a:lnTo>
                    <a:lnTo>
                      <a:pt x="14026" y="9278"/>
                    </a:lnTo>
                    <a:lnTo>
                      <a:pt x="13140" y="9869"/>
                    </a:lnTo>
                    <a:lnTo>
                      <a:pt x="12273" y="10480"/>
                    </a:lnTo>
                    <a:lnTo>
                      <a:pt x="11426" y="11090"/>
                    </a:lnTo>
                    <a:lnTo>
                      <a:pt x="10618" y="11701"/>
                    </a:lnTo>
                    <a:lnTo>
                      <a:pt x="9811" y="12331"/>
                    </a:lnTo>
                    <a:lnTo>
                      <a:pt x="9042" y="12962"/>
                    </a:lnTo>
                    <a:lnTo>
                      <a:pt x="8313" y="13572"/>
                    </a:lnTo>
                    <a:lnTo>
                      <a:pt x="7604" y="14202"/>
                    </a:lnTo>
                    <a:lnTo>
                      <a:pt x="6915" y="14833"/>
                    </a:lnTo>
                    <a:lnTo>
                      <a:pt x="6245" y="15443"/>
                    </a:lnTo>
                    <a:lnTo>
                      <a:pt x="5615" y="16074"/>
                    </a:lnTo>
                    <a:lnTo>
                      <a:pt x="5024" y="16704"/>
                    </a:lnTo>
                    <a:lnTo>
                      <a:pt x="4453" y="17315"/>
                    </a:lnTo>
                    <a:lnTo>
                      <a:pt x="3901" y="17925"/>
                    </a:lnTo>
                    <a:lnTo>
                      <a:pt x="3409" y="18536"/>
                    </a:lnTo>
                    <a:lnTo>
                      <a:pt x="2916" y="19147"/>
                    </a:lnTo>
                    <a:lnTo>
                      <a:pt x="2483" y="19738"/>
                    </a:lnTo>
                    <a:lnTo>
                      <a:pt x="2069" y="20329"/>
                    </a:lnTo>
                    <a:lnTo>
                      <a:pt x="1695" y="20920"/>
                    </a:lnTo>
                    <a:lnTo>
                      <a:pt x="1360" y="21491"/>
                    </a:lnTo>
                    <a:lnTo>
                      <a:pt x="1045" y="22062"/>
                    </a:lnTo>
                    <a:lnTo>
                      <a:pt x="789" y="22633"/>
                    </a:lnTo>
                    <a:lnTo>
                      <a:pt x="552" y="23185"/>
                    </a:lnTo>
                    <a:lnTo>
                      <a:pt x="355" y="23736"/>
                    </a:lnTo>
                    <a:lnTo>
                      <a:pt x="198" y="24268"/>
                    </a:lnTo>
                    <a:lnTo>
                      <a:pt x="99" y="24800"/>
                    </a:lnTo>
                    <a:lnTo>
                      <a:pt x="20" y="25312"/>
                    </a:lnTo>
                    <a:lnTo>
                      <a:pt x="1" y="25805"/>
                    </a:lnTo>
                    <a:lnTo>
                      <a:pt x="20" y="26100"/>
                    </a:lnTo>
                    <a:lnTo>
                      <a:pt x="40" y="26396"/>
                    </a:lnTo>
                    <a:lnTo>
                      <a:pt x="80" y="26671"/>
                    </a:lnTo>
                    <a:lnTo>
                      <a:pt x="139" y="26947"/>
                    </a:lnTo>
                    <a:lnTo>
                      <a:pt x="217" y="27223"/>
                    </a:lnTo>
                    <a:lnTo>
                      <a:pt x="316" y="27479"/>
                    </a:lnTo>
                    <a:lnTo>
                      <a:pt x="434" y="27735"/>
                    </a:lnTo>
                    <a:lnTo>
                      <a:pt x="552" y="27991"/>
                    </a:lnTo>
                    <a:lnTo>
                      <a:pt x="769" y="28306"/>
                    </a:lnTo>
                    <a:lnTo>
                      <a:pt x="1005" y="28622"/>
                    </a:lnTo>
                    <a:lnTo>
                      <a:pt x="1281" y="28897"/>
                    </a:lnTo>
                    <a:lnTo>
                      <a:pt x="1577" y="29153"/>
                    </a:lnTo>
                    <a:lnTo>
                      <a:pt x="1813" y="29331"/>
                    </a:lnTo>
                    <a:lnTo>
                      <a:pt x="2069" y="29488"/>
                    </a:lnTo>
                    <a:lnTo>
                      <a:pt x="2325" y="29646"/>
                    </a:lnTo>
                    <a:lnTo>
                      <a:pt x="2601" y="29784"/>
                    </a:lnTo>
                    <a:lnTo>
                      <a:pt x="2896" y="29902"/>
                    </a:lnTo>
                    <a:lnTo>
                      <a:pt x="3192" y="30020"/>
                    </a:lnTo>
                    <a:lnTo>
                      <a:pt x="3507" y="30119"/>
                    </a:lnTo>
                    <a:lnTo>
                      <a:pt x="3822" y="30217"/>
                    </a:lnTo>
                    <a:lnTo>
                      <a:pt x="4157" y="30296"/>
                    </a:lnTo>
                    <a:lnTo>
                      <a:pt x="4492" y="30355"/>
                    </a:lnTo>
                    <a:lnTo>
                      <a:pt x="4847" y="30414"/>
                    </a:lnTo>
                    <a:lnTo>
                      <a:pt x="5221" y="30454"/>
                    </a:lnTo>
                    <a:lnTo>
                      <a:pt x="5969" y="30513"/>
                    </a:lnTo>
                    <a:lnTo>
                      <a:pt x="6757" y="30532"/>
                    </a:lnTo>
                    <a:lnTo>
                      <a:pt x="7269" y="30532"/>
                    </a:lnTo>
                    <a:lnTo>
                      <a:pt x="7782" y="30513"/>
                    </a:lnTo>
                    <a:lnTo>
                      <a:pt x="8294" y="30473"/>
                    </a:lnTo>
                    <a:lnTo>
                      <a:pt x="8845" y="30434"/>
                    </a:lnTo>
                    <a:lnTo>
                      <a:pt x="9397" y="30355"/>
                    </a:lnTo>
                    <a:lnTo>
                      <a:pt x="9948" y="30276"/>
                    </a:lnTo>
                    <a:lnTo>
                      <a:pt x="11111" y="30079"/>
                    </a:lnTo>
                    <a:lnTo>
                      <a:pt x="12017" y="29902"/>
                    </a:lnTo>
                    <a:lnTo>
                      <a:pt x="12923" y="29685"/>
                    </a:lnTo>
                    <a:lnTo>
                      <a:pt x="13868" y="29429"/>
                    </a:lnTo>
                    <a:lnTo>
                      <a:pt x="14834" y="29153"/>
                    </a:lnTo>
                    <a:lnTo>
                      <a:pt x="15818" y="28858"/>
                    </a:lnTo>
                    <a:lnTo>
                      <a:pt x="16803" y="28523"/>
                    </a:lnTo>
                    <a:lnTo>
                      <a:pt x="17828" y="28149"/>
                    </a:lnTo>
                    <a:lnTo>
                      <a:pt x="18852" y="27755"/>
                    </a:lnTo>
                    <a:lnTo>
                      <a:pt x="19876" y="27341"/>
                    </a:lnTo>
                    <a:lnTo>
                      <a:pt x="20940" y="26888"/>
                    </a:lnTo>
                    <a:lnTo>
                      <a:pt x="22004" y="26396"/>
                    </a:lnTo>
                    <a:lnTo>
                      <a:pt x="23067" y="25903"/>
                    </a:lnTo>
                    <a:lnTo>
                      <a:pt x="24131" y="25371"/>
                    </a:lnTo>
                    <a:lnTo>
                      <a:pt x="25215" y="24800"/>
                    </a:lnTo>
                    <a:lnTo>
                      <a:pt x="26298" y="24209"/>
                    </a:lnTo>
                    <a:lnTo>
                      <a:pt x="27401" y="23599"/>
                    </a:lnTo>
                    <a:lnTo>
                      <a:pt x="28366" y="23027"/>
                    </a:lnTo>
                    <a:lnTo>
                      <a:pt x="29312" y="22456"/>
                    </a:lnTo>
                    <a:lnTo>
                      <a:pt x="30238" y="21865"/>
                    </a:lnTo>
                    <a:lnTo>
                      <a:pt x="31144" y="21274"/>
                    </a:lnTo>
                    <a:lnTo>
                      <a:pt x="32030" y="20664"/>
                    </a:lnTo>
                    <a:lnTo>
                      <a:pt x="32897" y="20053"/>
                    </a:lnTo>
                    <a:lnTo>
                      <a:pt x="33744" y="19442"/>
                    </a:lnTo>
                    <a:lnTo>
                      <a:pt x="34551" y="18832"/>
                    </a:lnTo>
                    <a:lnTo>
                      <a:pt x="35339" y="18201"/>
                    </a:lnTo>
                    <a:lnTo>
                      <a:pt x="36108" y="17591"/>
                    </a:lnTo>
                    <a:lnTo>
                      <a:pt x="36856" y="16960"/>
                    </a:lnTo>
                    <a:lnTo>
                      <a:pt x="37565" y="16330"/>
                    </a:lnTo>
                    <a:lnTo>
                      <a:pt x="38255" y="15719"/>
                    </a:lnTo>
                    <a:lnTo>
                      <a:pt x="38924" y="15089"/>
                    </a:lnTo>
                    <a:lnTo>
                      <a:pt x="39555" y="14459"/>
                    </a:lnTo>
                    <a:lnTo>
                      <a:pt x="40146" y="13848"/>
                    </a:lnTo>
                    <a:lnTo>
                      <a:pt x="40717" y="13218"/>
                    </a:lnTo>
                    <a:lnTo>
                      <a:pt x="41249" y="12607"/>
                    </a:lnTo>
                    <a:lnTo>
                      <a:pt x="41761" y="11996"/>
                    </a:lnTo>
                    <a:lnTo>
                      <a:pt x="42234" y="11405"/>
                    </a:lnTo>
                    <a:lnTo>
                      <a:pt x="42687" y="10795"/>
                    </a:lnTo>
                    <a:lnTo>
                      <a:pt x="43100" y="10204"/>
                    </a:lnTo>
                    <a:lnTo>
                      <a:pt x="43475" y="9613"/>
                    </a:lnTo>
                    <a:lnTo>
                      <a:pt x="43810" y="9042"/>
                    </a:lnTo>
                    <a:lnTo>
                      <a:pt x="44125" y="8470"/>
                    </a:lnTo>
                    <a:lnTo>
                      <a:pt x="44381" y="7899"/>
                    </a:lnTo>
                    <a:lnTo>
                      <a:pt x="44617" y="7348"/>
                    </a:lnTo>
                    <a:lnTo>
                      <a:pt x="44814" y="6816"/>
                    </a:lnTo>
                    <a:lnTo>
                      <a:pt x="44952" y="6284"/>
                    </a:lnTo>
                    <a:lnTo>
                      <a:pt x="45070" y="5752"/>
                    </a:lnTo>
                    <a:lnTo>
                      <a:pt x="45129" y="5240"/>
                    </a:lnTo>
                    <a:lnTo>
                      <a:pt x="45169" y="4728"/>
                    </a:lnTo>
                    <a:lnTo>
                      <a:pt x="45149" y="4432"/>
                    </a:lnTo>
                    <a:lnTo>
                      <a:pt x="45129" y="4156"/>
                    </a:lnTo>
                    <a:lnTo>
                      <a:pt x="45090" y="3861"/>
                    </a:lnTo>
                    <a:lnTo>
                      <a:pt x="45031" y="3585"/>
                    </a:lnTo>
                    <a:lnTo>
                      <a:pt x="44952" y="3329"/>
                    </a:lnTo>
                    <a:lnTo>
                      <a:pt x="44854" y="3053"/>
                    </a:lnTo>
                    <a:lnTo>
                      <a:pt x="44735" y="2797"/>
                    </a:lnTo>
                    <a:lnTo>
                      <a:pt x="44617" y="2561"/>
                    </a:lnTo>
                    <a:lnTo>
                      <a:pt x="44401" y="2226"/>
                    </a:lnTo>
                    <a:lnTo>
                      <a:pt x="44164" y="1930"/>
                    </a:lnTo>
                    <a:lnTo>
                      <a:pt x="43888" y="1635"/>
                    </a:lnTo>
                    <a:lnTo>
                      <a:pt x="43593" y="1379"/>
                    </a:lnTo>
                    <a:lnTo>
                      <a:pt x="43357" y="1202"/>
                    </a:lnTo>
                    <a:lnTo>
                      <a:pt x="43100" y="1044"/>
                    </a:lnTo>
                    <a:lnTo>
                      <a:pt x="42844" y="886"/>
                    </a:lnTo>
                    <a:lnTo>
                      <a:pt x="42569" y="749"/>
                    </a:lnTo>
                    <a:lnTo>
                      <a:pt x="42273" y="630"/>
                    </a:lnTo>
                    <a:lnTo>
                      <a:pt x="41978" y="512"/>
                    </a:lnTo>
                    <a:lnTo>
                      <a:pt x="41663" y="414"/>
                    </a:lnTo>
                    <a:lnTo>
                      <a:pt x="41347" y="335"/>
                    </a:lnTo>
                    <a:lnTo>
                      <a:pt x="41012" y="256"/>
                    </a:lnTo>
                    <a:lnTo>
                      <a:pt x="40658" y="177"/>
                    </a:lnTo>
                    <a:lnTo>
                      <a:pt x="40303" y="118"/>
                    </a:lnTo>
                    <a:lnTo>
                      <a:pt x="39949" y="79"/>
                    </a:lnTo>
                    <a:lnTo>
                      <a:pt x="39200" y="20"/>
                    </a:lnTo>
                    <a:lnTo>
                      <a:pt x="384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1"/>
              <p:cNvSpPr/>
              <p:nvPr/>
            </p:nvSpPr>
            <p:spPr>
              <a:xfrm>
                <a:off x="2752175" y="478425"/>
                <a:ext cx="638750" cy="638750"/>
              </a:xfrm>
              <a:custGeom>
                <a:avLst/>
                <a:gdLst/>
                <a:ahLst/>
                <a:cxnLst/>
                <a:rect l="l" t="t" r="r" b="b"/>
                <a:pathLst>
                  <a:path w="25550" h="25550" extrusionOk="0">
                    <a:moveTo>
                      <a:pt x="12411" y="1"/>
                    </a:moveTo>
                    <a:lnTo>
                      <a:pt x="11800" y="20"/>
                    </a:lnTo>
                    <a:lnTo>
                      <a:pt x="11189" y="99"/>
                    </a:lnTo>
                    <a:lnTo>
                      <a:pt x="10579" y="178"/>
                    </a:lnTo>
                    <a:lnTo>
                      <a:pt x="9968" y="296"/>
                    </a:lnTo>
                    <a:lnTo>
                      <a:pt x="9377" y="454"/>
                    </a:lnTo>
                    <a:lnTo>
                      <a:pt x="8786" y="631"/>
                    </a:lnTo>
                    <a:lnTo>
                      <a:pt x="8215" y="828"/>
                    </a:lnTo>
                    <a:lnTo>
                      <a:pt x="7644" y="1064"/>
                    </a:lnTo>
                    <a:lnTo>
                      <a:pt x="7092" y="1321"/>
                    </a:lnTo>
                    <a:lnTo>
                      <a:pt x="6541" y="1616"/>
                    </a:lnTo>
                    <a:lnTo>
                      <a:pt x="6028" y="1911"/>
                    </a:lnTo>
                    <a:lnTo>
                      <a:pt x="5497" y="2266"/>
                    </a:lnTo>
                    <a:lnTo>
                      <a:pt x="5004" y="2621"/>
                    </a:lnTo>
                    <a:lnTo>
                      <a:pt x="4531" y="3015"/>
                    </a:lnTo>
                    <a:lnTo>
                      <a:pt x="4059" y="3428"/>
                    </a:lnTo>
                    <a:lnTo>
                      <a:pt x="3606" y="3862"/>
                    </a:lnTo>
                    <a:lnTo>
                      <a:pt x="3192" y="4315"/>
                    </a:lnTo>
                    <a:lnTo>
                      <a:pt x="2778" y="4807"/>
                    </a:lnTo>
                    <a:lnTo>
                      <a:pt x="2404" y="5300"/>
                    </a:lnTo>
                    <a:lnTo>
                      <a:pt x="2049" y="5831"/>
                    </a:lnTo>
                    <a:lnTo>
                      <a:pt x="1695" y="6383"/>
                    </a:lnTo>
                    <a:lnTo>
                      <a:pt x="1399" y="6954"/>
                    </a:lnTo>
                    <a:lnTo>
                      <a:pt x="1104" y="7545"/>
                    </a:lnTo>
                    <a:lnTo>
                      <a:pt x="848" y="8156"/>
                    </a:lnTo>
                    <a:lnTo>
                      <a:pt x="631" y="8766"/>
                    </a:lnTo>
                    <a:lnTo>
                      <a:pt x="454" y="9377"/>
                    </a:lnTo>
                    <a:lnTo>
                      <a:pt x="296" y="10007"/>
                    </a:lnTo>
                    <a:lnTo>
                      <a:pt x="178" y="10618"/>
                    </a:lnTo>
                    <a:lnTo>
                      <a:pt x="80" y="11248"/>
                    </a:lnTo>
                    <a:lnTo>
                      <a:pt x="20" y="11879"/>
                    </a:lnTo>
                    <a:lnTo>
                      <a:pt x="1" y="12489"/>
                    </a:lnTo>
                    <a:lnTo>
                      <a:pt x="1" y="13120"/>
                    </a:lnTo>
                    <a:lnTo>
                      <a:pt x="20" y="13730"/>
                    </a:lnTo>
                    <a:lnTo>
                      <a:pt x="99" y="14341"/>
                    </a:lnTo>
                    <a:lnTo>
                      <a:pt x="178" y="14952"/>
                    </a:lnTo>
                    <a:lnTo>
                      <a:pt x="296" y="15562"/>
                    </a:lnTo>
                    <a:lnTo>
                      <a:pt x="454" y="16153"/>
                    </a:lnTo>
                    <a:lnTo>
                      <a:pt x="631" y="16744"/>
                    </a:lnTo>
                    <a:lnTo>
                      <a:pt x="828" y="17316"/>
                    </a:lnTo>
                    <a:lnTo>
                      <a:pt x="1064" y="17887"/>
                    </a:lnTo>
                    <a:lnTo>
                      <a:pt x="1321" y="18438"/>
                    </a:lnTo>
                    <a:lnTo>
                      <a:pt x="1616" y="18990"/>
                    </a:lnTo>
                    <a:lnTo>
                      <a:pt x="1931" y="19522"/>
                    </a:lnTo>
                    <a:lnTo>
                      <a:pt x="2266" y="20034"/>
                    </a:lnTo>
                    <a:lnTo>
                      <a:pt x="2621" y="20526"/>
                    </a:lnTo>
                    <a:lnTo>
                      <a:pt x="3015" y="21019"/>
                    </a:lnTo>
                    <a:lnTo>
                      <a:pt x="3428" y="21472"/>
                    </a:lnTo>
                    <a:lnTo>
                      <a:pt x="3862" y="21925"/>
                    </a:lnTo>
                    <a:lnTo>
                      <a:pt x="4315" y="22339"/>
                    </a:lnTo>
                    <a:lnTo>
                      <a:pt x="4807" y="22752"/>
                    </a:lnTo>
                    <a:lnTo>
                      <a:pt x="5300" y="23126"/>
                    </a:lnTo>
                    <a:lnTo>
                      <a:pt x="5831" y="23501"/>
                    </a:lnTo>
                    <a:lnTo>
                      <a:pt x="6383" y="23836"/>
                    </a:lnTo>
                    <a:lnTo>
                      <a:pt x="6954" y="24131"/>
                    </a:lnTo>
                    <a:lnTo>
                      <a:pt x="7545" y="24427"/>
                    </a:lnTo>
                    <a:lnTo>
                      <a:pt x="8156" y="24683"/>
                    </a:lnTo>
                    <a:lnTo>
                      <a:pt x="8766" y="24899"/>
                    </a:lnTo>
                    <a:lnTo>
                      <a:pt x="9377" y="25077"/>
                    </a:lnTo>
                    <a:lnTo>
                      <a:pt x="10007" y="25234"/>
                    </a:lnTo>
                    <a:lnTo>
                      <a:pt x="10618" y="25352"/>
                    </a:lnTo>
                    <a:lnTo>
                      <a:pt x="11248" y="25451"/>
                    </a:lnTo>
                    <a:lnTo>
                      <a:pt x="11879" y="25510"/>
                    </a:lnTo>
                    <a:lnTo>
                      <a:pt x="12489" y="25549"/>
                    </a:lnTo>
                    <a:lnTo>
                      <a:pt x="13120" y="25530"/>
                    </a:lnTo>
                    <a:lnTo>
                      <a:pt x="13730" y="25510"/>
                    </a:lnTo>
                    <a:lnTo>
                      <a:pt x="14341" y="25451"/>
                    </a:lnTo>
                    <a:lnTo>
                      <a:pt x="14952" y="25352"/>
                    </a:lnTo>
                    <a:lnTo>
                      <a:pt x="15562" y="25234"/>
                    </a:lnTo>
                    <a:lnTo>
                      <a:pt x="16153" y="25077"/>
                    </a:lnTo>
                    <a:lnTo>
                      <a:pt x="16744" y="24899"/>
                    </a:lnTo>
                    <a:lnTo>
                      <a:pt x="17315" y="24702"/>
                    </a:lnTo>
                    <a:lnTo>
                      <a:pt x="17887" y="24466"/>
                    </a:lnTo>
                    <a:lnTo>
                      <a:pt x="18438" y="24210"/>
                    </a:lnTo>
                    <a:lnTo>
                      <a:pt x="18990" y="23934"/>
                    </a:lnTo>
                    <a:lnTo>
                      <a:pt x="19522" y="23619"/>
                    </a:lnTo>
                    <a:lnTo>
                      <a:pt x="20034" y="23284"/>
                    </a:lnTo>
                    <a:lnTo>
                      <a:pt x="20526" y="22910"/>
                    </a:lnTo>
                    <a:lnTo>
                      <a:pt x="21019" y="22536"/>
                    </a:lnTo>
                    <a:lnTo>
                      <a:pt x="21472" y="22122"/>
                    </a:lnTo>
                    <a:lnTo>
                      <a:pt x="21925" y="21669"/>
                    </a:lnTo>
                    <a:lnTo>
                      <a:pt x="22358" y="21216"/>
                    </a:lnTo>
                    <a:lnTo>
                      <a:pt x="22752" y="20743"/>
                    </a:lnTo>
                    <a:lnTo>
                      <a:pt x="23126" y="20231"/>
                    </a:lnTo>
                    <a:lnTo>
                      <a:pt x="23501" y="19699"/>
                    </a:lnTo>
                    <a:lnTo>
                      <a:pt x="23836" y="19147"/>
                    </a:lnTo>
                    <a:lnTo>
                      <a:pt x="24151" y="18576"/>
                    </a:lnTo>
                    <a:lnTo>
                      <a:pt x="24427" y="17985"/>
                    </a:lnTo>
                    <a:lnTo>
                      <a:pt x="24683" y="17375"/>
                    </a:lnTo>
                    <a:lnTo>
                      <a:pt x="24899" y="16764"/>
                    </a:lnTo>
                    <a:lnTo>
                      <a:pt x="25077" y="16153"/>
                    </a:lnTo>
                    <a:lnTo>
                      <a:pt x="25234" y="15523"/>
                    </a:lnTo>
                    <a:lnTo>
                      <a:pt x="25372" y="14912"/>
                    </a:lnTo>
                    <a:lnTo>
                      <a:pt x="25451" y="14282"/>
                    </a:lnTo>
                    <a:lnTo>
                      <a:pt x="25510" y="13671"/>
                    </a:lnTo>
                    <a:lnTo>
                      <a:pt x="25549" y="13041"/>
                    </a:lnTo>
                    <a:lnTo>
                      <a:pt x="25530" y="12411"/>
                    </a:lnTo>
                    <a:lnTo>
                      <a:pt x="25510" y="11800"/>
                    </a:lnTo>
                    <a:lnTo>
                      <a:pt x="25451" y="11189"/>
                    </a:lnTo>
                    <a:lnTo>
                      <a:pt x="25352" y="10579"/>
                    </a:lnTo>
                    <a:lnTo>
                      <a:pt x="25234" y="9968"/>
                    </a:lnTo>
                    <a:lnTo>
                      <a:pt x="25077" y="9377"/>
                    </a:lnTo>
                    <a:lnTo>
                      <a:pt x="24899" y="8786"/>
                    </a:lnTo>
                    <a:lnTo>
                      <a:pt x="24702" y="8215"/>
                    </a:lnTo>
                    <a:lnTo>
                      <a:pt x="24466" y="7644"/>
                    </a:lnTo>
                    <a:lnTo>
                      <a:pt x="24210" y="7092"/>
                    </a:lnTo>
                    <a:lnTo>
                      <a:pt x="23934" y="6541"/>
                    </a:lnTo>
                    <a:lnTo>
                      <a:pt x="23619" y="6028"/>
                    </a:lnTo>
                    <a:lnTo>
                      <a:pt x="23284" y="5497"/>
                    </a:lnTo>
                    <a:lnTo>
                      <a:pt x="22910" y="5004"/>
                    </a:lnTo>
                    <a:lnTo>
                      <a:pt x="22536" y="4531"/>
                    </a:lnTo>
                    <a:lnTo>
                      <a:pt x="22122" y="4059"/>
                    </a:lnTo>
                    <a:lnTo>
                      <a:pt x="21688" y="3606"/>
                    </a:lnTo>
                    <a:lnTo>
                      <a:pt x="21216" y="3192"/>
                    </a:lnTo>
                    <a:lnTo>
                      <a:pt x="20743" y="2778"/>
                    </a:lnTo>
                    <a:lnTo>
                      <a:pt x="20231" y="2404"/>
                    </a:lnTo>
                    <a:lnTo>
                      <a:pt x="19699" y="2030"/>
                    </a:lnTo>
                    <a:lnTo>
                      <a:pt x="19147" y="1695"/>
                    </a:lnTo>
                    <a:lnTo>
                      <a:pt x="18576" y="1399"/>
                    </a:lnTo>
                    <a:lnTo>
                      <a:pt x="17985" y="1104"/>
                    </a:lnTo>
                    <a:lnTo>
                      <a:pt x="17375" y="848"/>
                    </a:lnTo>
                    <a:lnTo>
                      <a:pt x="16764" y="631"/>
                    </a:lnTo>
                    <a:lnTo>
                      <a:pt x="16153" y="454"/>
                    </a:lnTo>
                    <a:lnTo>
                      <a:pt x="15523" y="296"/>
                    </a:lnTo>
                    <a:lnTo>
                      <a:pt x="14912" y="178"/>
                    </a:lnTo>
                    <a:lnTo>
                      <a:pt x="14282" y="80"/>
                    </a:lnTo>
                    <a:lnTo>
                      <a:pt x="13671" y="20"/>
                    </a:lnTo>
                    <a:lnTo>
                      <a:pt x="13041" y="1"/>
                    </a:lnTo>
                    <a:close/>
                  </a:path>
                </a:pathLst>
              </a:custGeom>
              <a:solidFill>
                <a:srgbClr val="D9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1"/>
              <p:cNvSpPr/>
              <p:nvPr/>
            </p:nvSpPr>
            <p:spPr>
              <a:xfrm>
                <a:off x="2709350" y="435575"/>
                <a:ext cx="723925" cy="723950"/>
              </a:xfrm>
              <a:custGeom>
                <a:avLst/>
                <a:gdLst/>
                <a:ahLst/>
                <a:cxnLst/>
                <a:rect l="l" t="t" r="r" b="b"/>
                <a:pathLst>
                  <a:path w="28957" h="28958" extrusionOk="0">
                    <a:moveTo>
                      <a:pt x="14754" y="1715"/>
                    </a:moveTo>
                    <a:lnTo>
                      <a:pt x="15384" y="1734"/>
                    </a:lnTo>
                    <a:lnTo>
                      <a:pt x="15995" y="1794"/>
                    </a:lnTo>
                    <a:lnTo>
                      <a:pt x="16625" y="1892"/>
                    </a:lnTo>
                    <a:lnTo>
                      <a:pt x="17236" y="2010"/>
                    </a:lnTo>
                    <a:lnTo>
                      <a:pt x="17866" y="2168"/>
                    </a:lnTo>
                    <a:lnTo>
                      <a:pt x="18477" y="2345"/>
                    </a:lnTo>
                    <a:lnTo>
                      <a:pt x="19088" y="2562"/>
                    </a:lnTo>
                    <a:lnTo>
                      <a:pt x="19698" y="2818"/>
                    </a:lnTo>
                    <a:lnTo>
                      <a:pt x="20289" y="3113"/>
                    </a:lnTo>
                    <a:lnTo>
                      <a:pt x="20860" y="3409"/>
                    </a:lnTo>
                    <a:lnTo>
                      <a:pt x="21412" y="3744"/>
                    </a:lnTo>
                    <a:lnTo>
                      <a:pt x="21944" y="4118"/>
                    </a:lnTo>
                    <a:lnTo>
                      <a:pt x="22456" y="4492"/>
                    </a:lnTo>
                    <a:lnTo>
                      <a:pt x="22929" y="4906"/>
                    </a:lnTo>
                    <a:lnTo>
                      <a:pt x="23401" y="5320"/>
                    </a:lnTo>
                    <a:lnTo>
                      <a:pt x="23835" y="5773"/>
                    </a:lnTo>
                    <a:lnTo>
                      <a:pt x="24249" y="6245"/>
                    </a:lnTo>
                    <a:lnTo>
                      <a:pt x="24623" y="6718"/>
                    </a:lnTo>
                    <a:lnTo>
                      <a:pt x="24997" y="7211"/>
                    </a:lnTo>
                    <a:lnTo>
                      <a:pt x="25332" y="7742"/>
                    </a:lnTo>
                    <a:lnTo>
                      <a:pt x="25647" y="8255"/>
                    </a:lnTo>
                    <a:lnTo>
                      <a:pt x="25923" y="8806"/>
                    </a:lnTo>
                    <a:lnTo>
                      <a:pt x="26179" y="9358"/>
                    </a:lnTo>
                    <a:lnTo>
                      <a:pt x="26415" y="9929"/>
                    </a:lnTo>
                    <a:lnTo>
                      <a:pt x="26612" y="10500"/>
                    </a:lnTo>
                    <a:lnTo>
                      <a:pt x="26790" y="11091"/>
                    </a:lnTo>
                    <a:lnTo>
                      <a:pt x="26947" y="11682"/>
                    </a:lnTo>
                    <a:lnTo>
                      <a:pt x="27065" y="12293"/>
                    </a:lnTo>
                    <a:lnTo>
                      <a:pt x="27164" y="12903"/>
                    </a:lnTo>
                    <a:lnTo>
                      <a:pt x="27223" y="13514"/>
                    </a:lnTo>
                    <a:lnTo>
                      <a:pt x="27243" y="14125"/>
                    </a:lnTo>
                    <a:lnTo>
                      <a:pt x="27262" y="14755"/>
                    </a:lnTo>
                    <a:lnTo>
                      <a:pt x="27223" y="15385"/>
                    </a:lnTo>
                    <a:lnTo>
                      <a:pt x="27164" y="15996"/>
                    </a:lnTo>
                    <a:lnTo>
                      <a:pt x="27085" y="16626"/>
                    </a:lnTo>
                    <a:lnTo>
                      <a:pt x="26947" y="17237"/>
                    </a:lnTo>
                    <a:lnTo>
                      <a:pt x="26790" y="17867"/>
                    </a:lnTo>
                    <a:lnTo>
                      <a:pt x="26612" y="18478"/>
                    </a:lnTo>
                    <a:lnTo>
                      <a:pt x="26396" y="19089"/>
                    </a:lnTo>
                    <a:lnTo>
                      <a:pt x="26140" y="19699"/>
                    </a:lnTo>
                    <a:lnTo>
                      <a:pt x="25864" y="20290"/>
                    </a:lnTo>
                    <a:lnTo>
                      <a:pt x="25549" y="20861"/>
                    </a:lnTo>
                    <a:lnTo>
                      <a:pt x="25214" y="21413"/>
                    </a:lnTo>
                    <a:lnTo>
                      <a:pt x="24839" y="21945"/>
                    </a:lnTo>
                    <a:lnTo>
                      <a:pt x="24465" y="22457"/>
                    </a:lnTo>
                    <a:lnTo>
                      <a:pt x="24071" y="22930"/>
                    </a:lnTo>
                    <a:lnTo>
                      <a:pt x="23638" y="23383"/>
                    </a:lnTo>
                    <a:lnTo>
                      <a:pt x="23185" y="23836"/>
                    </a:lnTo>
                    <a:lnTo>
                      <a:pt x="22732" y="24250"/>
                    </a:lnTo>
                    <a:lnTo>
                      <a:pt x="22239" y="24624"/>
                    </a:lnTo>
                    <a:lnTo>
                      <a:pt x="21747" y="24998"/>
                    </a:lnTo>
                    <a:lnTo>
                      <a:pt x="21235" y="25333"/>
                    </a:lnTo>
                    <a:lnTo>
                      <a:pt x="20703" y="25648"/>
                    </a:lnTo>
                    <a:lnTo>
                      <a:pt x="20151" y="25924"/>
                    </a:lnTo>
                    <a:lnTo>
                      <a:pt x="19600" y="26180"/>
                    </a:lnTo>
                    <a:lnTo>
                      <a:pt x="19028" y="26416"/>
                    </a:lnTo>
                    <a:lnTo>
                      <a:pt x="18457" y="26613"/>
                    </a:lnTo>
                    <a:lnTo>
                      <a:pt x="17866" y="26791"/>
                    </a:lnTo>
                    <a:lnTo>
                      <a:pt x="17275" y="26948"/>
                    </a:lnTo>
                    <a:lnTo>
                      <a:pt x="16665" y="27066"/>
                    </a:lnTo>
                    <a:lnTo>
                      <a:pt x="16054" y="27165"/>
                    </a:lnTo>
                    <a:lnTo>
                      <a:pt x="15443" y="27224"/>
                    </a:lnTo>
                    <a:lnTo>
                      <a:pt x="14833" y="27244"/>
                    </a:lnTo>
                    <a:lnTo>
                      <a:pt x="14202" y="27263"/>
                    </a:lnTo>
                    <a:lnTo>
                      <a:pt x="13592" y="27224"/>
                    </a:lnTo>
                    <a:lnTo>
                      <a:pt x="12961" y="27165"/>
                    </a:lnTo>
                    <a:lnTo>
                      <a:pt x="12331" y="27066"/>
                    </a:lnTo>
                    <a:lnTo>
                      <a:pt x="11720" y="26948"/>
                    </a:lnTo>
                    <a:lnTo>
                      <a:pt x="11090" y="26791"/>
                    </a:lnTo>
                    <a:lnTo>
                      <a:pt x="10479" y="26613"/>
                    </a:lnTo>
                    <a:lnTo>
                      <a:pt x="9869" y="26397"/>
                    </a:lnTo>
                    <a:lnTo>
                      <a:pt x="9258" y="26141"/>
                    </a:lnTo>
                    <a:lnTo>
                      <a:pt x="8667" y="25845"/>
                    </a:lnTo>
                    <a:lnTo>
                      <a:pt x="8096" y="25550"/>
                    </a:lnTo>
                    <a:lnTo>
                      <a:pt x="7544" y="25215"/>
                    </a:lnTo>
                    <a:lnTo>
                      <a:pt x="7013" y="24840"/>
                    </a:lnTo>
                    <a:lnTo>
                      <a:pt x="6520" y="24466"/>
                    </a:lnTo>
                    <a:lnTo>
                      <a:pt x="6028" y="24053"/>
                    </a:lnTo>
                    <a:lnTo>
                      <a:pt x="5575" y="23639"/>
                    </a:lnTo>
                    <a:lnTo>
                      <a:pt x="5141" y="23186"/>
                    </a:lnTo>
                    <a:lnTo>
                      <a:pt x="4728" y="22733"/>
                    </a:lnTo>
                    <a:lnTo>
                      <a:pt x="4334" y="22240"/>
                    </a:lnTo>
                    <a:lnTo>
                      <a:pt x="3979" y="21748"/>
                    </a:lnTo>
                    <a:lnTo>
                      <a:pt x="3644" y="21236"/>
                    </a:lnTo>
                    <a:lnTo>
                      <a:pt x="3329" y="20704"/>
                    </a:lnTo>
                    <a:lnTo>
                      <a:pt x="3034" y="20152"/>
                    </a:lnTo>
                    <a:lnTo>
                      <a:pt x="2777" y="19601"/>
                    </a:lnTo>
                    <a:lnTo>
                      <a:pt x="2541" y="19030"/>
                    </a:lnTo>
                    <a:lnTo>
                      <a:pt x="2344" y="18458"/>
                    </a:lnTo>
                    <a:lnTo>
                      <a:pt x="2167" y="17867"/>
                    </a:lnTo>
                    <a:lnTo>
                      <a:pt x="2009" y="17276"/>
                    </a:lnTo>
                    <a:lnTo>
                      <a:pt x="1891" y="16666"/>
                    </a:lnTo>
                    <a:lnTo>
                      <a:pt x="1812" y="16055"/>
                    </a:lnTo>
                    <a:lnTo>
                      <a:pt x="1733" y="15444"/>
                    </a:lnTo>
                    <a:lnTo>
                      <a:pt x="1714" y="14834"/>
                    </a:lnTo>
                    <a:lnTo>
                      <a:pt x="1714" y="14203"/>
                    </a:lnTo>
                    <a:lnTo>
                      <a:pt x="1733" y="13593"/>
                    </a:lnTo>
                    <a:lnTo>
                      <a:pt x="1793" y="12962"/>
                    </a:lnTo>
                    <a:lnTo>
                      <a:pt x="1891" y="12332"/>
                    </a:lnTo>
                    <a:lnTo>
                      <a:pt x="2009" y="11721"/>
                    </a:lnTo>
                    <a:lnTo>
                      <a:pt x="2167" y="11091"/>
                    </a:lnTo>
                    <a:lnTo>
                      <a:pt x="2344" y="10480"/>
                    </a:lnTo>
                    <a:lnTo>
                      <a:pt x="2561" y="9870"/>
                    </a:lnTo>
                    <a:lnTo>
                      <a:pt x="2817" y="9259"/>
                    </a:lnTo>
                    <a:lnTo>
                      <a:pt x="3112" y="8668"/>
                    </a:lnTo>
                    <a:lnTo>
                      <a:pt x="3408" y="8097"/>
                    </a:lnTo>
                    <a:lnTo>
                      <a:pt x="3762" y="7545"/>
                    </a:lnTo>
                    <a:lnTo>
                      <a:pt x="4117" y="7014"/>
                    </a:lnTo>
                    <a:lnTo>
                      <a:pt x="4491" y="6521"/>
                    </a:lnTo>
                    <a:lnTo>
                      <a:pt x="4905" y="6029"/>
                    </a:lnTo>
                    <a:lnTo>
                      <a:pt x="5319" y="5576"/>
                    </a:lnTo>
                    <a:lnTo>
                      <a:pt x="5772" y="5142"/>
                    </a:lnTo>
                    <a:lnTo>
                      <a:pt x="6244" y="4729"/>
                    </a:lnTo>
                    <a:lnTo>
                      <a:pt x="6717" y="4335"/>
                    </a:lnTo>
                    <a:lnTo>
                      <a:pt x="7210" y="3980"/>
                    </a:lnTo>
                    <a:lnTo>
                      <a:pt x="7741" y="3625"/>
                    </a:lnTo>
                    <a:lnTo>
                      <a:pt x="8254" y="3330"/>
                    </a:lnTo>
                    <a:lnTo>
                      <a:pt x="8805" y="3035"/>
                    </a:lnTo>
                    <a:lnTo>
                      <a:pt x="9357" y="2778"/>
                    </a:lnTo>
                    <a:lnTo>
                      <a:pt x="9928" y="2542"/>
                    </a:lnTo>
                    <a:lnTo>
                      <a:pt x="10499" y="2345"/>
                    </a:lnTo>
                    <a:lnTo>
                      <a:pt x="11090" y="2168"/>
                    </a:lnTo>
                    <a:lnTo>
                      <a:pt x="11681" y="2010"/>
                    </a:lnTo>
                    <a:lnTo>
                      <a:pt x="12292" y="1892"/>
                    </a:lnTo>
                    <a:lnTo>
                      <a:pt x="12902" y="1813"/>
                    </a:lnTo>
                    <a:lnTo>
                      <a:pt x="13513" y="1734"/>
                    </a:lnTo>
                    <a:lnTo>
                      <a:pt x="14124" y="1715"/>
                    </a:lnTo>
                    <a:close/>
                    <a:moveTo>
                      <a:pt x="14084" y="1"/>
                    </a:moveTo>
                    <a:lnTo>
                      <a:pt x="13375" y="40"/>
                    </a:lnTo>
                    <a:lnTo>
                      <a:pt x="12686" y="99"/>
                    </a:lnTo>
                    <a:lnTo>
                      <a:pt x="11996" y="218"/>
                    </a:lnTo>
                    <a:lnTo>
                      <a:pt x="11307" y="356"/>
                    </a:lnTo>
                    <a:lnTo>
                      <a:pt x="10637" y="513"/>
                    </a:lnTo>
                    <a:lnTo>
                      <a:pt x="9967" y="710"/>
                    </a:lnTo>
                    <a:lnTo>
                      <a:pt x="9317" y="947"/>
                    </a:lnTo>
                    <a:lnTo>
                      <a:pt x="8667" y="1222"/>
                    </a:lnTo>
                    <a:lnTo>
                      <a:pt x="8037" y="1498"/>
                    </a:lnTo>
                    <a:lnTo>
                      <a:pt x="7426" y="1833"/>
                    </a:lnTo>
                    <a:lnTo>
                      <a:pt x="6835" y="2188"/>
                    </a:lnTo>
                    <a:lnTo>
                      <a:pt x="6244" y="2562"/>
                    </a:lnTo>
                    <a:lnTo>
                      <a:pt x="5673" y="2975"/>
                    </a:lnTo>
                    <a:lnTo>
                      <a:pt x="5141" y="3409"/>
                    </a:lnTo>
                    <a:lnTo>
                      <a:pt x="4609" y="3882"/>
                    </a:lnTo>
                    <a:lnTo>
                      <a:pt x="4097" y="4374"/>
                    </a:lnTo>
                    <a:lnTo>
                      <a:pt x="3624" y="4906"/>
                    </a:lnTo>
                    <a:lnTo>
                      <a:pt x="3152" y="5438"/>
                    </a:lnTo>
                    <a:lnTo>
                      <a:pt x="2718" y="6009"/>
                    </a:lnTo>
                    <a:lnTo>
                      <a:pt x="2324" y="6620"/>
                    </a:lnTo>
                    <a:lnTo>
                      <a:pt x="1930" y="7250"/>
                    </a:lnTo>
                    <a:lnTo>
                      <a:pt x="1576" y="7880"/>
                    </a:lnTo>
                    <a:lnTo>
                      <a:pt x="1261" y="8570"/>
                    </a:lnTo>
                    <a:lnTo>
                      <a:pt x="985" y="9259"/>
                    </a:lnTo>
                    <a:lnTo>
                      <a:pt x="729" y="9949"/>
                    </a:lnTo>
                    <a:lnTo>
                      <a:pt x="512" y="10638"/>
                    </a:lnTo>
                    <a:lnTo>
                      <a:pt x="335" y="11347"/>
                    </a:lnTo>
                    <a:lnTo>
                      <a:pt x="197" y="12056"/>
                    </a:lnTo>
                    <a:lnTo>
                      <a:pt x="98" y="12765"/>
                    </a:lnTo>
                    <a:lnTo>
                      <a:pt x="39" y="13475"/>
                    </a:lnTo>
                    <a:lnTo>
                      <a:pt x="0" y="14164"/>
                    </a:lnTo>
                    <a:lnTo>
                      <a:pt x="0" y="14873"/>
                    </a:lnTo>
                    <a:lnTo>
                      <a:pt x="39" y="15582"/>
                    </a:lnTo>
                    <a:lnTo>
                      <a:pt x="98" y="16272"/>
                    </a:lnTo>
                    <a:lnTo>
                      <a:pt x="217" y="16961"/>
                    </a:lnTo>
                    <a:lnTo>
                      <a:pt x="355" y="17651"/>
                    </a:lnTo>
                    <a:lnTo>
                      <a:pt x="512" y="18320"/>
                    </a:lnTo>
                    <a:lnTo>
                      <a:pt x="709" y="18990"/>
                    </a:lnTo>
                    <a:lnTo>
                      <a:pt x="946" y="19640"/>
                    </a:lnTo>
                    <a:lnTo>
                      <a:pt x="1221" y="20290"/>
                    </a:lnTo>
                    <a:lnTo>
                      <a:pt x="1497" y="20921"/>
                    </a:lnTo>
                    <a:lnTo>
                      <a:pt x="1832" y="21531"/>
                    </a:lnTo>
                    <a:lnTo>
                      <a:pt x="2187" y="22142"/>
                    </a:lnTo>
                    <a:lnTo>
                      <a:pt x="2561" y="22713"/>
                    </a:lnTo>
                    <a:lnTo>
                      <a:pt x="2974" y="23284"/>
                    </a:lnTo>
                    <a:lnTo>
                      <a:pt x="3408" y="23836"/>
                    </a:lnTo>
                    <a:lnTo>
                      <a:pt x="3881" y="24348"/>
                    </a:lnTo>
                    <a:lnTo>
                      <a:pt x="4373" y="24860"/>
                    </a:lnTo>
                    <a:lnTo>
                      <a:pt x="4905" y="25353"/>
                    </a:lnTo>
                    <a:lnTo>
                      <a:pt x="5437" y="25806"/>
                    </a:lnTo>
                    <a:lnTo>
                      <a:pt x="6028" y="26239"/>
                    </a:lnTo>
                    <a:lnTo>
                      <a:pt x="6619" y="26653"/>
                    </a:lnTo>
                    <a:lnTo>
                      <a:pt x="7249" y="27027"/>
                    </a:lnTo>
                    <a:lnTo>
                      <a:pt x="7899" y="27382"/>
                    </a:lnTo>
                    <a:lnTo>
                      <a:pt x="8569" y="27697"/>
                    </a:lnTo>
                    <a:lnTo>
                      <a:pt x="9258" y="27992"/>
                    </a:lnTo>
                    <a:lnTo>
                      <a:pt x="9948" y="28229"/>
                    </a:lnTo>
                    <a:lnTo>
                      <a:pt x="10637" y="28445"/>
                    </a:lnTo>
                    <a:lnTo>
                      <a:pt x="11346" y="28623"/>
                    </a:lnTo>
                    <a:lnTo>
                      <a:pt x="12055" y="28760"/>
                    </a:lnTo>
                    <a:lnTo>
                      <a:pt x="12764" y="28859"/>
                    </a:lnTo>
                    <a:lnTo>
                      <a:pt x="13474" y="28938"/>
                    </a:lnTo>
                    <a:lnTo>
                      <a:pt x="14163" y="28957"/>
                    </a:lnTo>
                    <a:lnTo>
                      <a:pt x="14872" y="28957"/>
                    </a:lnTo>
                    <a:lnTo>
                      <a:pt x="15581" y="28918"/>
                    </a:lnTo>
                    <a:lnTo>
                      <a:pt x="16271" y="28859"/>
                    </a:lnTo>
                    <a:lnTo>
                      <a:pt x="16960" y="28760"/>
                    </a:lnTo>
                    <a:lnTo>
                      <a:pt x="17650" y="28623"/>
                    </a:lnTo>
                    <a:lnTo>
                      <a:pt x="18319" y="28445"/>
                    </a:lnTo>
                    <a:lnTo>
                      <a:pt x="18989" y="28248"/>
                    </a:lnTo>
                    <a:lnTo>
                      <a:pt x="19639" y="28012"/>
                    </a:lnTo>
                    <a:lnTo>
                      <a:pt x="20289" y="27756"/>
                    </a:lnTo>
                    <a:lnTo>
                      <a:pt x="20920" y="27460"/>
                    </a:lnTo>
                    <a:lnTo>
                      <a:pt x="21530" y="27125"/>
                    </a:lnTo>
                    <a:lnTo>
                      <a:pt x="22141" y="26771"/>
                    </a:lnTo>
                    <a:lnTo>
                      <a:pt x="22712" y="26397"/>
                    </a:lnTo>
                    <a:lnTo>
                      <a:pt x="23283" y="25983"/>
                    </a:lnTo>
                    <a:lnTo>
                      <a:pt x="23835" y="25550"/>
                    </a:lnTo>
                    <a:lnTo>
                      <a:pt x="24347" y="25077"/>
                    </a:lnTo>
                    <a:lnTo>
                      <a:pt x="24859" y="24584"/>
                    </a:lnTo>
                    <a:lnTo>
                      <a:pt x="25352" y="24072"/>
                    </a:lnTo>
                    <a:lnTo>
                      <a:pt x="25805" y="23521"/>
                    </a:lnTo>
                    <a:lnTo>
                      <a:pt x="26238" y="22949"/>
                    </a:lnTo>
                    <a:lnTo>
                      <a:pt x="26652" y="22339"/>
                    </a:lnTo>
                    <a:lnTo>
                      <a:pt x="27026" y="21728"/>
                    </a:lnTo>
                    <a:lnTo>
                      <a:pt x="27381" y="21078"/>
                    </a:lnTo>
                    <a:lnTo>
                      <a:pt x="27696" y="20408"/>
                    </a:lnTo>
                    <a:lnTo>
                      <a:pt x="27991" y="19719"/>
                    </a:lnTo>
                    <a:lnTo>
                      <a:pt x="28228" y="19010"/>
                    </a:lnTo>
                    <a:lnTo>
                      <a:pt x="28444" y="18320"/>
                    </a:lnTo>
                    <a:lnTo>
                      <a:pt x="28622" y="17611"/>
                    </a:lnTo>
                    <a:lnTo>
                      <a:pt x="28759" y="16902"/>
                    </a:lnTo>
                    <a:lnTo>
                      <a:pt x="28858" y="16213"/>
                    </a:lnTo>
                    <a:lnTo>
                      <a:pt x="28937" y="15504"/>
                    </a:lnTo>
                    <a:lnTo>
                      <a:pt x="28956" y="14794"/>
                    </a:lnTo>
                    <a:lnTo>
                      <a:pt x="28956" y="14085"/>
                    </a:lnTo>
                    <a:lnTo>
                      <a:pt x="28917" y="13376"/>
                    </a:lnTo>
                    <a:lnTo>
                      <a:pt x="28858" y="12687"/>
                    </a:lnTo>
                    <a:lnTo>
                      <a:pt x="28759" y="11997"/>
                    </a:lnTo>
                    <a:lnTo>
                      <a:pt x="28622" y="11308"/>
                    </a:lnTo>
                    <a:lnTo>
                      <a:pt x="28444" y="10638"/>
                    </a:lnTo>
                    <a:lnTo>
                      <a:pt x="28247" y="9968"/>
                    </a:lnTo>
                    <a:lnTo>
                      <a:pt x="28011" y="9318"/>
                    </a:lnTo>
                    <a:lnTo>
                      <a:pt x="27755" y="8668"/>
                    </a:lnTo>
                    <a:lnTo>
                      <a:pt x="27459" y="8038"/>
                    </a:lnTo>
                    <a:lnTo>
                      <a:pt x="27124" y="7427"/>
                    </a:lnTo>
                    <a:lnTo>
                      <a:pt x="26770" y="6836"/>
                    </a:lnTo>
                    <a:lnTo>
                      <a:pt x="26396" y="6245"/>
                    </a:lnTo>
                    <a:lnTo>
                      <a:pt x="25982" y="5674"/>
                    </a:lnTo>
                    <a:lnTo>
                      <a:pt x="25549" y="5142"/>
                    </a:lnTo>
                    <a:lnTo>
                      <a:pt x="25076" y="4610"/>
                    </a:lnTo>
                    <a:lnTo>
                      <a:pt x="24583" y="4098"/>
                    </a:lnTo>
                    <a:lnTo>
                      <a:pt x="24071" y="3625"/>
                    </a:lnTo>
                    <a:lnTo>
                      <a:pt x="23520" y="3153"/>
                    </a:lnTo>
                    <a:lnTo>
                      <a:pt x="22948" y="2719"/>
                    </a:lnTo>
                    <a:lnTo>
                      <a:pt x="22338" y="2325"/>
                    </a:lnTo>
                    <a:lnTo>
                      <a:pt x="21727" y="1931"/>
                    </a:lnTo>
                    <a:lnTo>
                      <a:pt x="21077" y="1577"/>
                    </a:lnTo>
                    <a:lnTo>
                      <a:pt x="20407" y="1262"/>
                    </a:lnTo>
                    <a:lnTo>
                      <a:pt x="19718" y="966"/>
                    </a:lnTo>
                    <a:lnTo>
                      <a:pt x="19009" y="730"/>
                    </a:lnTo>
                    <a:lnTo>
                      <a:pt x="18319" y="513"/>
                    </a:lnTo>
                    <a:lnTo>
                      <a:pt x="17610" y="336"/>
                    </a:lnTo>
                    <a:lnTo>
                      <a:pt x="16901" y="198"/>
                    </a:lnTo>
                    <a:lnTo>
                      <a:pt x="16212" y="99"/>
                    </a:lnTo>
                    <a:lnTo>
                      <a:pt x="15502" y="21"/>
                    </a:lnTo>
                    <a:lnTo>
                      <a:pt x="14793"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1"/>
              <p:cNvSpPr/>
              <p:nvPr/>
            </p:nvSpPr>
            <p:spPr>
              <a:xfrm>
                <a:off x="2506450" y="484825"/>
                <a:ext cx="1115425" cy="701775"/>
              </a:xfrm>
              <a:custGeom>
                <a:avLst/>
                <a:gdLst/>
                <a:ahLst/>
                <a:cxnLst/>
                <a:rect l="l" t="t" r="r" b="b"/>
                <a:pathLst>
                  <a:path w="44617" h="28071" extrusionOk="0">
                    <a:moveTo>
                      <a:pt x="44065" y="1"/>
                    </a:moveTo>
                    <a:lnTo>
                      <a:pt x="43021" y="592"/>
                    </a:lnTo>
                    <a:lnTo>
                      <a:pt x="43100" y="769"/>
                    </a:lnTo>
                    <a:lnTo>
                      <a:pt x="43179" y="946"/>
                    </a:lnTo>
                    <a:lnTo>
                      <a:pt x="43258" y="1124"/>
                    </a:lnTo>
                    <a:lnTo>
                      <a:pt x="43297" y="1321"/>
                    </a:lnTo>
                    <a:lnTo>
                      <a:pt x="43356" y="1518"/>
                    </a:lnTo>
                    <a:lnTo>
                      <a:pt x="43376" y="1734"/>
                    </a:lnTo>
                    <a:lnTo>
                      <a:pt x="43396" y="1951"/>
                    </a:lnTo>
                    <a:lnTo>
                      <a:pt x="43396" y="2168"/>
                    </a:lnTo>
                    <a:lnTo>
                      <a:pt x="43396" y="2562"/>
                    </a:lnTo>
                    <a:lnTo>
                      <a:pt x="43336" y="2975"/>
                    </a:lnTo>
                    <a:lnTo>
                      <a:pt x="43238" y="3428"/>
                    </a:lnTo>
                    <a:lnTo>
                      <a:pt x="43100" y="3881"/>
                    </a:lnTo>
                    <a:lnTo>
                      <a:pt x="42962" y="4295"/>
                    </a:lnTo>
                    <a:lnTo>
                      <a:pt x="42785" y="4728"/>
                    </a:lnTo>
                    <a:lnTo>
                      <a:pt x="42588" y="5181"/>
                    </a:lnTo>
                    <a:lnTo>
                      <a:pt x="42351" y="5635"/>
                    </a:lnTo>
                    <a:lnTo>
                      <a:pt x="42095" y="6088"/>
                    </a:lnTo>
                    <a:lnTo>
                      <a:pt x="41800" y="6560"/>
                    </a:lnTo>
                    <a:lnTo>
                      <a:pt x="41485" y="7053"/>
                    </a:lnTo>
                    <a:lnTo>
                      <a:pt x="41150" y="7545"/>
                    </a:lnTo>
                    <a:lnTo>
                      <a:pt x="40598" y="8294"/>
                    </a:lnTo>
                    <a:lnTo>
                      <a:pt x="39968" y="9042"/>
                    </a:lnTo>
                    <a:lnTo>
                      <a:pt x="39298" y="9830"/>
                    </a:lnTo>
                    <a:lnTo>
                      <a:pt x="38569" y="10598"/>
                    </a:lnTo>
                    <a:lnTo>
                      <a:pt x="37801" y="11406"/>
                    </a:lnTo>
                    <a:lnTo>
                      <a:pt x="36974" y="12194"/>
                    </a:lnTo>
                    <a:lnTo>
                      <a:pt x="36087" y="13002"/>
                    </a:lnTo>
                    <a:lnTo>
                      <a:pt x="35162" y="13790"/>
                    </a:lnTo>
                    <a:lnTo>
                      <a:pt x="34196" y="14597"/>
                    </a:lnTo>
                    <a:lnTo>
                      <a:pt x="33172" y="15385"/>
                    </a:lnTo>
                    <a:lnTo>
                      <a:pt x="32108" y="16173"/>
                    </a:lnTo>
                    <a:lnTo>
                      <a:pt x="31005" y="16961"/>
                    </a:lnTo>
                    <a:lnTo>
                      <a:pt x="29883" y="17749"/>
                    </a:lnTo>
                    <a:lnTo>
                      <a:pt x="28701" y="18497"/>
                    </a:lnTo>
                    <a:lnTo>
                      <a:pt x="27479" y="19266"/>
                    </a:lnTo>
                    <a:lnTo>
                      <a:pt x="26238" y="19995"/>
                    </a:lnTo>
                    <a:lnTo>
                      <a:pt x="24879" y="20763"/>
                    </a:lnTo>
                    <a:lnTo>
                      <a:pt x="23500" y="21492"/>
                    </a:lnTo>
                    <a:lnTo>
                      <a:pt x="22141" y="22181"/>
                    </a:lnTo>
                    <a:lnTo>
                      <a:pt x="20762" y="22831"/>
                    </a:lnTo>
                    <a:lnTo>
                      <a:pt x="19403" y="23442"/>
                    </a:lnTo>
                    <a:lnTo>
                      <a:pt x="18044" y="24013"/>
                    </a:lnTo>
                    <a:lnTo>
                      <a:pt x="16704" y="24545"/>
                    </a:lnTo>
                    <a:lnTo>
                      <a:pt x="15404" y="25018"/>
                    </a:lnTo>
                    <a:lnTo>
                      <a:pt x="14104" y="25431"/>
                    </a:lnTo>
                    <a:lnTo>
                      <a:pt x="12844" y="25806"/>
                    </a:lnTo>
                    <a:lnTo>
                      <a:pt x="11622" y="26121"/>
                    </a:lnTo>
                    <a:lnTo>
                      <a:pt x="10440" y="26396"/>
                    </a:lnTo>
                    <a:lnTo>
                      <a:pt x="9869" y="26495"/>
                    </a:lnTo>
                    <a:lnTo>
                      <a:pt x="9298" y="26593"/>
                    </a:lnTo>
                    <a:lnTo>
                      <a:pt x="8746" y="26692"/>
                    </a:lnTo>
                    <a:lnTo>
                      <a:pt x="8195" y="26751"/>
                    </a:lnTo>
                    <a:lnTo>
                      <a:pt x="7683" y="26810"/>
                    </a:lnTo>
                    <a:lnTo>
                      <a:pt x="7170" y="26850"/>
                    </a:lnTo>
                    <a:lnTo>
                      <a:pt x="6678" y="26869"/>
                    </a:lnTo>
                    <a:lnTo>
                      <a:pt x="5713" y="26869"/>
                    </a:lnTo>
                    <a:lnTo>
                      <a:pt x="5260" y="26850"/>
                    </a:lnTo>
                    <a:lnTo>
                      <a:pt x="4807" y="26790"/>
                    </a:lnTo>
                    <a:lnTo>
                      <a:pt x="4393" y="26751"/>
                    </a:lnTo>
                    <a:lnTo>
                      <a:pt x="3999" y="26672"/>
                    </a:lnTo>
                    <a:lnTo>
                      <a:pt x="3605" y="26574"/>
                    </a:lnTo>
                    <a:lnTo>
                      <a:pt x="3251" y="26475"/>
                    </a:lnTo>
                    <a:lnTo>
                      <a:pt x="2916" y="26357"/>
                    </a:lnTo>
                    <a:lnTo>
                      <a:pt x="2601" y="26219"/>
                    </a:lnTo>
                    <a:lnTo>
                      <a:pt x="2325" y="26062"/>
                    </a:lnTo>
                    <a:lnTo>
                      <a:pt x="2049" y="25884"/>
                    </a:lnTo>
                    <a:lnTo>
                      <a:pt x="1813" y="25707"/>
                    </a:lnTo>
                    <a:lnTo>
                      <a:pt x="1576" y="25510"/>
                    </a:lnTo>
                    <a:lnTo>
                      <a:pt x="1379" y="25293"/>
                    </a:lnTo>
                    <a:lnTo>
                      <a:pt x="1202" y="25077"/>
                    </a:lnTo>
                    <a:lnTo>
                      <a:pt x="1044" y="24821"/>
                    </a:lnTo>
                    <a:lnTo>
                      <a:pt x="0" y="25431"/>
                    </a:lnTo>
                    <a:lnTo>
                      <a:pt x="217" y="25766"/>
                    </a:lnTo>
                    <a:lnTo>
                      <a:pt x="473" y="26081"/>
                    </a:lnTo>
                    <a:lnTo>
                      <a:pt x="749" y="26377"/>
                    </a:lnTo>
                    <a:lnTo>
                      <a:pt x="1044" y="26653"/>
                    </a:lnTo>
                    <a:lnTo>
                      <a:pt x="1281" y="26830"/>
                    </a:lnTo>
                    <a:lnTo>
                      <a:pt x="1537" y="27007"/>
                    </a:lnTo>
                    <a:lnTo>
                      <a:pt x="1813" y="27165"/>
                    </a:lnTo>
                    <a:lnTo>
                      <a:pt x="2088" y="27303"/>
                    </a:lnTo>
                    <a:lnTo>
                      <a:pt x="2384" y="27421"/>
                    </a:lnTo>
                    <a:lnTo>
                      <a:pt x="2679" y="27539"/>
                    </a:lnTo>
                    <a:lnTo>
                      <a:pt x="2994" y="27657"/>
                    </a:lnTo>
                    <a:lnTo>
                      <a:pt x="3310" y="27736"/>
                    </a:lnTo>
                    <a:lnTo>
                      <a:pt x="3625" y="27815"/>
                    </a:lnTo>
                    <a:lnTo>
                      <a:pt x="3979" y="27894"/>
                    </a:lnTo>
                    <a:lnTo>
                      <a:pt x="4314" y="27953"/>
                    </a:lnTo>
                    <a:lnTo>
                      <a:pt x="4669" y="27992"/>
                    </a:lnTo>
                    <a:lnTo>
                      <a:pt x="5417" y="28051"/>
                    </a:lnTo>
                    <a:lnTo>
                      <a:pt x="6186" y="28071"/>
                    </a:lnTo>
                    <a:lnTo>
                      <a:pt x="6717" y="28071"/>
                    </a:lnTo>
                    <a:lnTo>
                      <a:pt x="7249" y="28051"/>
                    </a:lnTo>
                    <a:lnTo>
                      <a:pt x="7781" y="28012"/>
                    </a:lnTo>
                    <a:lnTo>
                      <a:pt x="8333" y="27953"/>
                    </a:lnTo>
                    <a:lnTo>
                      <a:pt x="8904" y="27874"/>
                    </a:lnTo>
                    <a:lnTo>
                      <a:pt x="9495" y="27795"/>
                    </a:lnTo>
                    <a:lnTo>
                      <a:pt x="10086" y="27697"/>
                    </a:lnTo>
                    <a:lnTo>
                      <a:pt x="10677" y="27578"/>
                    </a:lnTo>
                    <a:lnTo>
                      <a:pt x="11603" y="27362"/>
                    </a:lnTo>
                    <a:lnTo>
                      <a:pt x="12528" y="27145"/>
                    </a:lnTo>
                    <a:lnTo>
                      <a:pt x="13494" y="26869"/>
                    </a:lnTo>
                    <a:lnTo>
                      <a:pt x="14459" y="26574"/>
                    </a:lnTo>
                    <a:lnTo>
                      <a:pt x="15463" y="26259"/>
                    </a:lnTo>
                    <a:lnTo>
                      <a:pt x="16468" y="25904"/>
                    </a:lnTo>
                    <a:lnTo>
                      <a:pt x="17473" y="25530"/>
                    </a:lnTo>
                    <a:lnTo>
                      <a:pt x="18497" y="25136"/>
                    </a:lnTo>
                    <a:lnTo>
                      <a:pt x="19541" y="24702"/>
                    </a:lnTo>
                    <a:lnTo>
                      <a:pt x="20565" y="24249"/>
                    </a:lnTo>
                    <a:lnTo>
                      <a:pt x="21609" y="23777"/>
                    </a:lnTo>
                    <a:lnTo>
                      <a:pt x="22653" y="23264"/>
                    </a:lnTo>
                    <a:lnTo>
                      <a:pt x="23717" y="22752"/>
                    </a:lnTo>
                    <a:lnTo>
                      <a:pt x="24761" y="22201"/>
                    </a:lnTo>
                    <a:lnTo>
                      <a:pt x="25805" y="21630"/>
                    </a:lnTo>
                    <a:lnTo>
                      <a:pt x="26849" y="21039"/>
                    </a:lnTo>
                    <a:lnTo>
                      <a:pt x="27814" y="20467"/>
                    </a:lnTo>
                    <a:lnTo>
                      <a:pt x="28760" y="19896"/>
                    </a:lnTo>
                    <a:lnTo>
                      <a:pt x="29686" y="19305"/>
                    </a:lnTo>
                    <a:lnTo>
                      <a:pt x="30592" y="18714"/>
                    </a:lnTo>
                    <a:lnTo>
                      <a:pt x="31478" y="18104"/>
                    </a:lnTo>
                    <a:lnTo>
                      <a:pt x="32345" y="17493"/>
                    </a:lnTo>
                    <a:lnTo>
                      <a:pt x="33192" y="16882"/>
                    </a:lnTo>
                    <a:lnTo>
                      <a:pt x="33999" y="16272"/>
                    </a:lnTo>
                    <a:lnTo>
                      <a:pt x="34787" y="15641"/>
                    </a:lnTo>
                    <a:lnTo>
                      <a:pt x="35556" y="15031"/>
                    </a:lnTo>
                    <a:lnTo>
                      <a:pt x="36304" y="14400"/>
                    </a:lnTo>
                    <a:lnTo>
                      <a:pt x="37013" y="13770"/>
                    </a:lnTo>
                    <a:lnTo>
                      <a:pt x="37703" y="13159"/>
                    </a:lnTo>
                    <a:lnTo>
                      <a:pt x="38372" y="12529"/>
                    </a:lnTo>
                    <a:lnTo>
                      <a:pt x="39003" y="11899"/>
                    </a:lnTo>
                    <a:lnTo>
                      <a:pt x="39594" y="11288"/>
                    </a:lnTo>
                    <a:lnTo>
                      <a:pt x="40165" y="10658"/>
                    </a:lnTo>
                    <a:lnTo>
                      <a:pt x="40697" y="10047"/>
                    </a:lnTo>
                    <a:lnTo>
                      <a:pt x="41209" y="9436"/>
                    </a:lnTo>
                    <a:lnTo>
                      <a:pt x="41682" y="8845"/>
                    </a:lnTo>
                    <a:lnTo>
                      <a:pt x="42135" y="8235"/>
                    </a:lnTo>
                    <a:lnTo>
                      <a:pt x="42548" y="7644"/>
                    </a:lnTo>
                    <a:lnTo>
                      <a:pt x="42923" y="7053"/>
                    </a:lnTo>
                    <a:lnTo>
                      <a:pt x="43258" y="6482"/>
                    </a:lnTo>
                    <a:lnTo>
                      <a:pt x="43573" y="5910"/>
                    </a:lnTo>
                    <a:lnTo>
                      <a:pt x="43829" y="5339"/>
                    </a:lnTo>
                    <a:lnTo>
                      <a:pt x="44065" y="4788"/>
                    </a:lnTo>
                    <a:lnTo>
                      <a:pt x="44262" y="4256"/>
                    </a:lnTo>
                    <a:lnTo>
                      <a:pt x="44400" y="3724"/>
                    </a:lnTo>
                    <a:lnTo>
                      <a:pt x="44518" y="3192"/>
                    </a:lnTo>
                    <a:lnTo>
                      <a:pt x="44577" y="2680"/>
                    </a:lnTo>
                    <a:lnTo>
                      <a:pt x="44617" y="2168"/>
                    </a:lnTo>
                    <a:lnTo>
                      <a:pt x="44597" y="1872"/>
                    </a:lnTo>
                    <a:lnTo>
                      <a:pt x="44577" y="1596"/>
                    </a:lnTo>
                    <a:lnTo>
                      <a:pt x="44538" y="1301"/>
                    </a:lnTo>
                    <a:lnTo>
                      <a:pt x="44479" y="1025"/>
                    </a:lnTo>
                    <a:lnTo>
                      <a:pt x="44400" y="769"/>
                    </a:lnTo>
                    <a:lnTo>
                      <a:pt x="44302" y="493"/>
                    </a:lnTo>
                    <a:lnTo>
                      <a:pt x="44183" y="237"/>
                    </a:lnTo>
                    <a:lnTo>
                      <a:pt x="440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1"/>
              <p:cNvSpPr/>
              <p:nvPr/>
            </p:nvSpPr>
            <p:spPr>
              <a:xfrm>
                <a:off x="2439975" y="637975"/>
                <a:ext cx="1231650" cy="450150"/>
              </a:xfrm>
              <a:custGeom>
                <a:avLst/>
                <a:gdLst/>
                <a:ahLst/>
                <a:cxnLst/>
                <a:rect l="l" t="t" r="r" b="b"/>
                <a:pathLst>
                  <a:path w="49266" h="18006" extrusionOk="0">
                    <a:moveTo>
                      <a:pt x="118" y="1"/>
                    </a:moveTo>
                    <a:lnTo>
                      <a:pt x="79" y="218"/>
                    </a:lnTo>
                    <a:lnTo>
                      <a:pt x="39" y="454"/>
                    </a:lnTo>
                    <a:lnTo>
                      <a:pt x="20" y="671"/>
                    </a:lnTo>
                    <a:lnTo>
                      <a:pt x="0" y="887"/>
                    </a:lnTo>
                    <a:lnTo>
                      <a:pt x="20" y="1143"/>
                    </a:lnTo>
                    <a:lnTo>
                      <a:pt x="39" y="1400"/>
                    </a:lnTo>
                    <a:lnTo>
                      <a:pt x="79" y="1675"/>
                    </a:lnTo>
                    <a:lnTo>
                      <a:pt x="138" y="1931"/>
                    </a:lnTo>
                    <a:lnTo>
                      <a:pt x="217" y="2187"/>
                    </a:lnTo>
                    <a:lnTo>
                      <a:pt x="296" y="2444"/>
                    </a:lnTo>
                    <a:lnTo>
                      <a:pt x="414" y="2700"/>
                    </a:lnTo>
                    <a:lnTo>
                      <a:pt x="532" y="2956"/>
                    </a:lnTo>
                    <a:lnTo>
                      <a:pt x="768" y="3409"/>
                    </a:lnTo>
                    <a:lnTo>
                      <a:pt x="1044" y="3862"/>
                    </a:lnTo>
                    <a:lnTo>
                      <a:pt x="1359" y="4315"/>
                    </a:lnTo>
                    <a:lnTo>
                      <a:pt x="1694" y="4768"/>
                    </a:lnTo>
                    <a:lnTo>
                      <a:pt x="2029" y="5162"/>
                    </a:lnTo>
                    <a:lnTo>
                      <a:pt x="2403" y="5556"/>
                    </a:lnTo>
                    <a:lnTo>
                      <a:pt x="2797" y="5950"/>
                    </a:lnTo>
                    <a:lnTo>
                      <a:pt x="3211" y="6344"/>
                    </a:lnTo>
                    <a:lnTo>
                      <a:pt x="3644" y="6757"/>
                    </a:lnTo>
                    <a:lnTo>
                      <a:pt x="4097" y="7151"/>
                    </a:lnTo>
                    <a:lnTo>
                      <a:pt x="4590" y="7545"/>
                    </a:lnTo>
                    <a:lnTo>
                      <a:pt x="5102" y="7939"/>
                    </a:lnTo>
                    <a:lnTo>
                      <a:pt x="5890" y="8511"/>
                    </a:lnTo>
                    <a:lnTo>
                      <a:pt x="6737" y="9102"/>
                    </a:lnTo>
                    <a:lnTo>
                      <a:pt x="7623" y="9673"/>
                    </a:lnTo>
                    <a:lnTo>
                      <a:pt x="8569" y="10244"/>
                    </a:lnTo>
                    <a:lnTo>
                      <a:pt x="9534" y="10796"/>
                    </a:lnTo>
                    <a:lnTo>
                      <a:pt x="10558" y="11347"/>
                    </a:lnTo>
                    <a:lnTo>
                      <a:pt x="11602" y="11879"/>
                    </a:lnTo>
                    <a:lnTo>
                      <a:pt x="12666" y="12411"/>
                    </a:lnTo>
                    <a:lnTo>
                      <a:pt x="13789" y="12903"/>
                    </a:lnTo>
                    <a:lnTo>
                      <a:pt x="14912" y="13396"/>
                    </a:lnTo>
                    <a:lnTo>
                      <a:pt x="16074" y="13869"/>
                    </a:lnTo>
                    <a:lnTo>
                      <a:pt x="17275" y="14322"/>
                    </a:lnTo>
                    <a:lnTo>
                      <a:pt x="18477" y="14735"/>
                    </a:lnTo>
                    <a:lnTo>
                      <a:pt x="19698" y="15149"/>
                    </a:lnTo>
                    <a:lnTo>
                      <a:pt x="20939" y="15523"/>
                    </a:lnTo>
                    <a:lnTo>
                      <a:pt x="22200" y="15878"/>
                    </a:lnTo>
                    <a:lnTo>
                      <a:pt x="23205" y="16134"/>
                    </a:lnTo>
                    <a:lnTo>
                      <a:pt x="24209" y="16370"/>
                    </a:lnTo>
                    <a:lnTo>
                      <a:pt x="25194" y="16607"/>
                    </a:lnTo>
                    <a:lnTo>
                      <a:pt x="26179" y="16823"/>
                    </a:lnTo>
                    <a:lnTo>
                      <a:pt x="27144" y="17001"/>
                    </a:lnTo>
                    <a:lnTo>
                      <a:pt x="28109" y="17178"/>
                    </a:lnTo>
                    <a:lnTo>
                      <a:pt x="29075" y="17335"/>
                    </a:lnTo>
                    <a:lnTo>
                      <a:pt x="30020" y="17473"/>
                    </a:lnTo>
                    <a:lnTo>
                      <a:pt x="30946" y="17611"/>
                    </a:lnTo>
                    <a:lnTo>
                      <a:pt x="31852" y="17710"/>
                    </a:lnTo>
                    <a:lnTo>
                      <a:pt x="32758" y="17808"/>
                    </a:lnTo>
                    <a:lnTo>
                      <a:pt x="33645" y="17887"/>
                    </a:lnTo>
                    <a:lnTo>
                      <a:pt x="34531" y="17946"/>
                    </a:lnTo>
                    <a:lnTo>
                      <a:pt x="35378" y="17985"/>
                    </a:lnTo>
                    <a:lnTo>
                      <a:pt x="36225" y="18005"/>
                    </a:lnTo>
                    <a:lnTo>
                      <a:pt x="37033" y="18005"/>
                    </a:lnTo>
                    <a:lnTo>
                      <a:pt x="38234" y="17985"/>
                    </a:lnTo>
                    <a:lnTo>
                      <a:pt x="39377" y="17946"/>
                    </a:lnTo>
                    <a:lnTo>
                      <a:pt x="40460" y="17848"/>
                    </a:lnTo>
                    <a:lnTo>
                      <a:pt x="41504" y="17729"/>
                    </a:lnTo>
                    <a:lnTo>
                      <a:pt x="42253" y="17611"/>
                    </a:lnTo>
                    <a:lnTo>
                      <a:pt x="42982" y="17473"/>
                    </a:lnTo>
                    <a:lnTo>
                      <a:pt x="43671" y="17296"/>
                    </a:lnTo>
                    <a:lnTo>
                      <a:pt x="44321" y="17119"/>
                    </a:lnTo>
                    <a:lnTo>
                      <a:pt x="44794" y="16981"/>
                    </a:lnTo>
                    <a:lnTo>
                      <a:pt x="45247" y="16823"/>
                    </a:lnTo>
                    <a:lnTo>
                      <a:pt x="45680" y="16646"/>
                    </a:lnTo>
                    <a:lnTo>
                      <a:pt x="46094" y="16469"/>
                    </a:lnTo>
                    <a:lnTo>
                      <a:pt x="46488" y="16252"/>
                    </a:lnTo>
                    <a:lnTo>
                      <a:pt x="46862" y="16055"/>
                    </a:lnTo>
                    <a:lnTo>
                      <a:pt x="47217" y="15819"/>
                    </a:lnTo>
                    <a:lnTo>
                      <a:pt x="47552" y="15582"/>
                    </a:lnTo>
                    <a:lnTo>
                      <a:pt x="47847" y="15346"/>
                    </a:lnTo>
                    <a:lnTo>
                      <a:pt x="48143" y="15070"/>
                    </a:lnTo>
                    <a:lnTo>
                      <a:pt x="48399" y="14794"/>
                    </a:lnTo>
                    <a:lnTo>
                      <a:pt x="48615" y="14499"/>
                    </a:lnTo>
                    <a:lnTo>
                      <a:pt x="48832" y="14184"/>
                    </a:lnTo>
                    <a:lnTo>
                      <a:pt x="49009" y="13849"/>
                    </a:lnTo>
                    <a:lnTo>
                      <a:pt x="49147" y="13514"/>
                    </a:lnTo>
                    <a:lnTo>
                      <a:pt x="49265" y="13159"/>
                    </a:lnTo>
                    <a:lnTo>
                      <a:pt x="48103" y="12864"/>
                    </a:lnTo>
                    <a:lnTo>
                      <a:pt x="48024" y="13081"/>
                    </a:lnTo>
                    <a:lnTo>
                      <a:pt x="47946" y="13278"/>
                    </a:lnTo>
                    <a:lnTo>
                      <a:pt x="47827" y="13494"/>
                    </a:lnTo>
                    <a:lnTo>
                      <a:pt x="47709" y="13691"/>
                    </a:lnTo>
                    <a:lnTo>
                      <a:pt x="47591" y="13869"/>
                    </a:lnTo>
                    <a:lnTo>
                      <a:pt x="47453" y="14026"/>
                    </a:lnTo>
                    <a:lnTo>
                      <a:pt x="47295" y="14203"/>
                    </a:lnTo>
                    <a:lnTo>
                      <a:pt x="47138" y="14361"/>
                    </a:lnTo>
                    <a:lnTo>
                      <a:pt x="46941" y="14519"/>
                    </a:lnTo>
                    <a:lnTo>
                      <a:pt x="46744" y="14676"/>
                    </a:lnTo>
                    <a:lnTo>
                      <a:pt x="46547" y="14834"/>
                    </a:lnTo>
                    <a:lnTo>
                      <a:pt x="46311" y="14972"/>
                    </a:lnTo>
                    <a:lnTo>
                      <a:pt x="45936" y="15188"/>
                    </a:lnTo>
                    <a:lnTo>
                      <a:pt x="45542" y="15385"/>
                    </a:lnTo>
                    <a:lnTo>
                      <a:pt x="45109" y="15582"/>
                    </a:lnTo>
                    <a:lnTo>
                      <a:pt x="44656" y="15760"/>
                    </a:lnTo>
                    <a:lnTo>
                      <a:pt x="44163" y="15917"/>
                    </a:lnTo>
                    <a:lnTo>
                      <a:pt x="43632" y="16075"/>
                    </a:lnTo>
                    <a:lnTo>
                      <a:pt x="43080" y="16213"/>
                    </a:lnTo>
                    <a:lnTo>
                      <a:pt x="42509" y="16331"/>
                    </a:lnTo>
                    <a:lnTo>
                      <a:pt x="41898" y="16449"/>
                    </a:lnTo>
                    <a:lnTo>
                      <a:pt x="41288" y="16528"/>
                    </a:lnTo>
                    <a:lnTo>
                      <a:pt x="40637" y="16626"/>
                    </a:lnTo>
                    <a:lnTo>
                      <a:pt x="39948" y="16685"/>
                    </a:lnTo>
                    <a:lnTo>
                      <a:pt x="39259" y="16744"/>
                    </a:lnTo>
                    <a:lnTo>
                      <a:pt x="38530" y="16784"/>
                    </a:lnTo>
                    <a:lnTo>
                      <a:pt x="37801" y="16804"/>
                    </a:lnTo>
                    <a:lnTo>
                      <a:pt x="36245" y="16804"/>
                    </a:lnTo>
                    <a:lnTo>
                      <a:pt x="35417" y="16764"/>
                    </a:lnTo>
                    <a:lnTo>
                      <a:pt x="34590" y="16725"/>
                    </a:lnTo>
                    <a:lnTo>
                      <a:pt x="33743" y="16685"/>
                    </a:lnTo>
                    <a:lnTo>
                      <a:pt x="32876" y="16607"/>
                    </a:lnTo>
                    <a:lnTo>
                      <a:pt x="31990" y="16508"/>
                    </a:lnTo>
                    <a:lnTo>
                      <a:pt x="31084" y="16410"/>
                    </a:lnTo>
                    <a:lnTo>
                      <a:pt x="30178" y="16291"/>
                    </a:lnTo>
                    <a:lnTo>
                      <a:pt x="29252" y="16154"/>
                    </a:lnTo>
                    <a:lnTo>
                      <a:pt x="28326" y="15996"/>
                    </a:lnTo>
                    <a:lnTo>
                      <a:pt x="27381" y="15819"/>
                    </a:lnTo>
                    <a:lnTo>
                      <a:pt x="26415" y="15641"/>
                    </a:lnTo>
                    <a:lnTo>
                      <a:pt x="25450" y="15425"/>
                    </a:lnTo>
                    <a:lnTo>
                      <a:pt x="24485" y="15208"/>
                    </a:lnTo>
                    <a:lnTo>
                      <a:pt x="23500" y="14972"/>
                    </a:lnTo>
                    <a:lnTo>
                      <a:pt x="22515" y="14716"/>
                    </a:lnTo>
                    <a:lnTo>
                      <a:pt x="21432" y="14420"/>
                    </a:lnTo>
                    <a:lnTo>
                      <a:pt x="20388" y="14085"/>
                    </a:lnTo>
                    <a:lnTo>
                      <a:pt x="19324" y="13750"/>
                    </a:lnTo>
                    <a:lnTo>
                      <a:pt x="18300" y="13396"/>
                    </a:lnTo>
                    <a:lnTo>
                      <a:pt x="17275" y="13022"/>
                    </a:lnTo>
                    <a:lnTo>
                      <a:pt x="16271" y="12647"/>
                    </a:lnTo>
                    <a:lnTo>
                      <a:pt x="15266" y="12234"/>
                    </a:lnTo>
                    <a:lnTo>
                      <a:pt x="14301" y="11820"/>
                    </a:lnTo>
                    <a:lnTo>
                      <a:pt x="12902" y="11170"/>
                    </a:lnTo>
                    <a:lnTo>
                      <a:pt x="11543" y="10500"/>
                    </a:lnTo>
                    <a:lnTo>
                      <a:pt x="10243" y="9811"/>
                    </a:lnTo>
                    <a:lnTo>
                      <a:pt x="9002" y="9102"/>
                    </a:lnTo>
                    <a:lnTo>
                      <a:pt x="8116" y="8570"/>
                    </a:lnTo>
                    <a:lnTo>
                      <a:pt x="7288" y="8018"/>
                    </a:lnTo>
                    <a:lnTo>
                      <a:pt x="6481" y="7467"/>
                    </a:lnTo>
                    <a:lnTo>
                      <a:pt x="5732" y="6915"/>
                    </a:lnTo>
                    <a:lnTo>
                      <a:pt x="5043" y="6364"/>
                    </a:lnTo>
                    <a:lnTo>
                      <a:pt x="4393" y="5812"/>
                    </a:lnTo>
                    <a:lnTo>
                      <a:pt x="3802" y="5260"/>
                    </a:lnTo>
                    <a:lnTo>
                      <a:pt x="3270" y="4709"/>
                    </a:lnTo>
                    <a:lnTo>
                      <a:pt x="2778" y="4177"/>
                    </a:lnTo>
                    <a:lnTo>
                      <a:pt x="2364" y="3665"/>
                    </a:lnTo>
                    <a:lnTo>
                      <a:pt x="2009" y="3153"/>
                    </a:lnTo>
                    <a:lnTo>
                      <a:pt x="1852" y="2897"/>
                    </a:lnTo>
                    <a:lnTo>
                      <a:pt x="1714" y="2641"/>
                    </a:lnTo>
                    <a:lnTo>
                      <a:pt x="1596" y="2404"/>
                    </a:lnTo>
                    <a:lnTo>
                      <a:pt x="1497" y="2168"/>
                    </a:lnTo>
                    <a:lnTo>
                      <a:pt x="1399" y="1951"/>
                    </a:lnTo>
                    <a:lnTo>
                      <a:pt x="1340" y="1715"/>
                    </a:lnTo>
                    <a:lnTo>
                      <a:pt x="1280" y="1498"/>
                    </a:lnTo>
                    <a:lnTo>
                      <a:pt x="1241" y="1301"/>
                    </a:lnTo>
                    <a:lnTo>
                      <a:pt x="1221" y="1084"/>
                    </a:lnTo>
                    <a:lnTo>
                      <a:pt x="1221" y="887"/>
                    </a:lnTo>
                    <a:lnTo>
                      <a:pt x="1221" y="592"/>
                    </a:lnTo>
                    <a:lnTo>
                      <a:pt x="1280" y="316"/>
                    </a:lnTo>
                    <a:lnTo>
                      <a:pt x="1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1"/>
              <p:cNvSpPr/>
              <p:nvPr/>
            </p:nvSpPr>
            <p:spPr>
              <a:xfrm>
                <a:off x="2675350" y="251900"/>
                <a:ext cx="699800" cy="1114950"/>
              </a:xfrm>
              <a:custGeom>
                <a:avLst/>
                <a:gdLst/>
                <a:ahLst/>
                <a:cxnLst/>
                <a:rect l="l" t="t" r="r" b="b"/>
                <a:pathLst>
                  <a:path w="27992" h="44598" extrusionOk="0">
                    <a:moveTo>
                      <a:pt x="2562" y="1"/>
                    </a:moveTo>
                    <a:lnTo>
                      <a:pt x="2227" y="217"/>
                    </a:lnTo>
                    <a:lnTo>
                      <a:pt x="1931" y="454"/>
                    </a:lnTo>
                    <a:lnTo>
                      <a:pt x="1655" y="729"/>
                    </a:lnTo>
                    <a:lnTo>
                      <a:pt x="1399" y="1025"/>
                    </a:lnTo>
                    <a:lnTo>
                      <a:pt x="1222" y="1261"/>
                    </a:lnTo>
                    <a:lnTo>
                      <a:pt x="1045" y="1517"/>
                    </a:lnTo>
                    <a:lnTo>
                      <a:pt x="907" y="1773"/>
                    </a:lnTo>
                    <a:lnTo>
                      <a:pt x="769" y="2049"/>
                    </a:lnTo>
                    <a:lnTo>
                      <a:pt x="631" y="2345"/>
                    </a:lnTo>
                    <a:lnTo>
                      <a:pt x="533" y="2640"/>
                    </a:lnTo>
                    <a:lnTo>
                      <a:pt x="414" y="2955"/>
                    </a:lnTo>
                    <a:lnTo>
                      <a:pt x="336" y="3270"/>
                    </a:lnTo>
                    <a:lnTo>
                      <a:pt x="257" y="3605"/>
                    </a:lnTo>
                    <a:lnTo>
                      <a:pt x="178" y="3940"/>
                    </a:lnTo>
                    <a:lnTo>
                      <a:pt x="139" y="4295"/>
                    </a:lnTo>
                    <a:lnTo>
                      <a:pt x="80" y="4669"/>
                    </a:lnTo>
                    <a:lnTo>
                      <a:pt x="21" y="5418"/>
                    </a:lnTo>
                    <a:lnTo>
                      <a:pt x="1" y="6206"/>
                    </a:lnTo>
                    <a:lnTo>
                      <a:pt x="21" y="6698"/>
                    </a:lnTo>
                    <a:lnTo>
                      <a:pt x="40" y="7230"/>
                    </a:lnTo>
                    <a:lnTo>
                      <a:pt x="80" y="7742"/>
                    </a:lnTo>
                    <a:lnTo>
                      <a:pt x="119" y="8294"/>
                    </a:lnTo>
                    <a:lnTo>
                      <a:pt x="178" y="8845"/>
                    </a:lnTo>
                    <a:lnTo>
                      <a:pt x="257" y="9397"/>
                    </a:lnTo>
                    <a:lnTo>
                      <a:pt x="454" y="10559"/>
                    </a:lnTo>
                    <a:lnTo>
                      <a:pt x="651" y="11445"/>
                    </a:lnTo>
                    <a:lnTo>
                      <a:pt x="868" y="12371"/>
                    </a:lnTo>
                    <a:lnTo>
                      <a:pt x="1104" y="13317"/>
                    </a:lnTo>
                    <a:lnTo>
                      <a:pt x="1380" y="14282"/>
                    </a:lnTo>
                    <a:lnTo>
                      <a:pt x="1695" y="15247"/>
                    </a:lnTo>
                    <a:lnTo>
                      <a:pt x="2030" y="16252"/>
                    </a:lnTo>
                    <a:lnTo>
                      <a:pt x="2404" y="17256"/>
                    </a:lnTo>
                    <a:lnTo>
                      <a:pt x="2798" y="18281"/>
                    </a:lnTo>
                    <a:lnTo>
                      <a:pt x="3212" y="19325"/>
                    </a:lnTo>
                    <a:lnTo>
                      <a:pt x="3665" y="20369"/>
                    </a:lnTo>
                    <a:lnTo>
                      <a:pt x="4137" y="21432"/>
                    </a:lnTo>
                    <a:lnTo>
                      <a:pt x="4650" y="22516"/>
                    </a:lnTo>
                    <a:lnTo>
                      <a:pt x="5181" y="23579"/>
                    </a:lnTo>
                    <a:lnTo>
                      <a:pt x="5733" y="24663"/>
                    </a:lnTo>
                    <a:lnTo>
                      <a:pt x="6324" y="25746"/>
                    </a:lnTo>
                    <a:lnTo>
                      <a:pt x="6954" y="26830"/>
                    </a:lnTo>
                    <a:lnTo>
                      <a:pt x="7526" y="27814"/>
                    </a:lnTo>
                    <a:lnTo>
                      <a:pt x="8097" y="28760"/>
                    </a:lnTo>
                    <a:lnTo>
                      <a:pt x="8688" y="29686"/>
                    </a:lnTo>
                    <a:lnTo>
                      <a:pt x="9279" y="30592"/>
                    </a:lnTo>
                    <a:lnTo>
                      <a:pt x="9870" y="31478"/>
                    </a:lnTo>
                    <a:lnTo>
                      <a:pt x="10480" y="32345"/>
                    </a:lnTo>
                    <a:lnTo>
                      <a:pt x="11091" y="33192"/>
                    </a:lnTo>
                    <a:lnTo>
                      <a:pt x="11721" y="34000"/>
                    </a:lnTo>
                    <a:lnTo>
                      <a:pt x="12332" y="34788"/>
                    </a:lnTo>
                    <a:lnTo>
                      <a:pt x="12962" y="35556"/>
                    </a:lnTo>
                    <a:lnTo>
                      <a:pt x="13573" y="36304"/>
                    </a:lnTo>
                    <a:lnTo>
                      <a:pt x="14203" y="37014"/>
                    </a:lnTo>
                    <a:lnTo>
                      <a:pt x="14834" y="37703"/>
                    </a:lnTo>
                    <a:lnTo>
                      <a:pt x="15464" y="38353"/>
                    </a:lnTo>
                    <a:lnTo>
                      <a:pt x="16075" y="38983"/>
                    </a:lnTo>
                    <a:lnTo>
                      <a:pt x="16705" y="39594"/>
                    </a:lnTo>
                    <a:lnTo>
                      <a:pt x="17316" y="40165"/>
                    </a:lnTo>
                    <a:lnTo>
                      <a:pt x="17926" y="40697"/>
                    </a:lnTo>
                    <a:lnTo>
                      <a:pt x="18537" y="41209"/>
                    </a:lnTo>
                    <a:lnTo>
                      <a:pt x="19147" y="41682"/>
                    </a:lnTo>
                    <a:lnTo>
                      <a:pt x="19738" y="42135"/>
                    </a:lnTo>
                    <a:lnTo>
                      <a:pt x="20349" y="42549"/>
                    </a:lnTo>
                    <a:lnTo>
                      <a:pt x="20920" y="42923"/>
                    </a:lnTo>
                    <a:lnTo>
                      <a:pt x="21511" y="43258"/>
                    </a:lnTo>
                    <a:lnTo>
                      <a:pt x="22083" y="43553"/>
                    </a:lnTo>
                    <a:lnTo>
                      <a:pt x="22634" y="43829"/>
                    </a:lnTo>
                    <a:lnTo>
                      <a:pt x="23186" y="44066"/>
                    </a:lnTo>
                    <a:lnTo>
                      <a:pt x="23737" y="44243"/>
                    </a:lnTo>
                    <a:lnTo>
                      <a:pt x="24269" y="44400"/>
                    </a:lnTo>
                    <a:lnTo>
                      <a:pt x="24801" y="44519"/>
                    </a:lnTo>
                    <a:lnTo>
                      <a:pt x="25313" y="44578"/>
                    </a:lnTo>
                    <a:lnTo>
                      <a:pt x="25825" y="44597"/>
                    </a:lnTo>
                    <a:lnTo>
                      <a:pt x="26101" y="44597"/>
                    </a:lnTo>
                    <a:lnTo>
                      <a:pt x="26396" y="44578"/>
                    </a:lnTo>
                    <a:lnTo>
                      <a:pt x="26672" y="44538"/>
                    </a:lnTo>
                    <a:lnTo>
                      <a:pt x="26948" y="44479"/>
                    </a:lnTo>
                    <a:lnTo>
                      <a:pt x="27224" y="44400"/>
                    </a:lnTo>
                    <a:lnTo>
                      <a:pt x="27480" y="44302"/>
                    </a:lnTo>
                    <a:lnTo>
                      <a:pt x="27736" y="44184"/>
                    </a:lnTo>
                    <a:lnTo>
                      <a:pt x="27992" y="44046"/>
                    </a:lnTo>
                    <a:lnTo>
                      <a:pt x="27381" y="43002"/>
                    </a:lnTo>
                    <a:lnTo>
                      <a:pt x="27224" y="43100"/>
                    </a:lnTo>
                    <a:lnTo>
                      <a:pt x="27046" y="43179"/>
                    </a:lnTo>
                    <a:lnTo>
                      <a:pt x="26849" y="43238"/>
                    </a:lnTo>
                    <a:lnTo>
                      <a:pt x="26653" y="43297"/>
                    </a:lnTo>
                    <a:lnTo>
                      <a:pt x="26456" y="43337"/>
                    </a:lnTo>
                    <a:lnTo>
                      <a:pt x="26259" y="43376"/>
                    </a:lnTo>
                    <a:lnTo>
                      <a:pt x="26042" y="43396"/>
                    </a:lnTo>
                    <a:lnTo>
                      <a:pt x="25825" y="43396"/>
                    </a:lnTo>
                    <a:lnTo>
                      <a:pt x="25412" y="43376"/>
                    </a:lnTo>
                    <a:lnTo>
                      <a:pt x="24998" y="43337"/>
                    </a:lnTo>
                    <a:lnTo>
                      <a:pt x="24565" y="43238"/>
                    </a:lnTo>
                    <a:lnTo>
                      <a:pt x="24092" y="43100"/>
                    </a:lnTo>
                    <a:lnTo>
                      <a:pt x="23678" y="42962"/>
                    </a:lnTo>
                    <a:lnTo>
                      <a:pt x="23245" y="42785"/>
                    </a:lnTo>
                    <a:lnTo>
                      <a:pt x="22811" y="42588"/>
                    </a:lnTo>
                    <a:lnTo>
                      <a:pt x="22358" y="42352"/>
                    </a:lnTo>
                    <a:lnTo>
                      <a:pt x="21886" y="42096"/>
                    </a:lnTo>
                    <a:lnTo>
                      <a:pt x="21413" y="41800"/>
                    </a:lnTo>
                    <a:lnTo>
                      <a:pt x="20940" y="41485"/>
                    </a:lnTo>
                    <a:lnTo>
                      <a:pt x="20448" y="41150"/>
                    </a:lnTo>
                    <a:lnTo>
                      <a:pt x="19699" y="40599"/>
                    </a:lnTo>
                    <a:lnTo>
                      <a:pt x="18931" y="39968"/>
                    </a:lnTo>
                    <a:lnTo>
                      <a:pt x="18163" y="39299"/>
                    </a:lnTo>
                    <a:lnTo>
                      <a:pt x="17375" y="38570"/>
                    </a:lnTo>
                    <a:lnTo>
                      <a:pt x="16587" y="37801"/>
                    </a:lnTo>
                    <a:lnTo>
                      <a:pt x="15799" y="36954"/>
                    </a:lnTo>
                    <a:lnTo>
                      <a:pt x="14991" y="36088"/>
                    </a:lnTo>
                    <a:lnTo>
                      <a:pt x="14184" y="35162"/>
                    </a:lnTo>
                    <a:lnTo>
                      <a:pt x="13396" y="34177"/>
                    </a:lnTo>
                    <a:lnTo>
                      <a:pt x="12588" y="33172"/>
                    </a:lnTo>
                    <a:lnTo>
                      <a:pt x="11800" y="32109"/>
                    </a:lnTo>
                    <a:lnTo>
                      <a:pt x="11012" y="31006"/>
                    </a:lnTo>
                    <a:lnTo>
                      <a:pt x="10244" y="29863"/>
                    </a:lnTo>
                    <a:lnTo>
                      <a:pt x="9476" y="28701"/>
                    </a:lnTo>
                    <a:lnTo>
                      <a:pt x="8727" y="27480"/>
                    </a:lnTo>
                    <a:lnTo>
                      <a:pt x="7998" y="26239"/>
                    </a:lnTo>
                    <a:lnTo>
                      <a:pt x="7191" y="24801"/>
                    </a:lnTo>
                    <a:lnTo>
                      <a:pt x="6442" y="23382"/>
                    </a:lnTo>
                    <a:lnTo>
                      <a:pt x="5733" y="21984"/>
                    </a:lnTo>
                    <a:lnTo>
                      <a:pt x="5083" y="20585"/>
                    </a:lnTo>
                    <a:lnTo>
                      <a:pt x="4472" y="19206"/>
                    </a:lnTo>
                    <a:lnTo>
                      <a:pt x="3901" y="17847"/>
                    </a:lnTo>
                    <a:lnTo>
                      <a:pt x="3409" y="16508"/>
                    </a:lnTo>
                    <a:lnTo>
                      <a:pt x="2956" y="15208"/>
                    </a:lnTo>
                    <a:lnTo>
                      <a:pt x="2542" y="13927"/>
                    </a:lnTo>
                    <a:lnTo>
                      <a:pt x="2187" y="12686"/>
                    </a:lnTo>
                    <a:lnTo>
                      <a:pt x="1892" y="11485"/>
                    </a:lnTo>
                    <a:lnTo>
                      <a:pt x="1655" y="10322"/>
                    </a:lnTo>
                    <a:lnTo>
                      <a:pt x="1458" y="9219"/>
                    </a:lnTo>
                    <a:lnTo>
                      <a:pt x="1380" y="8687"/>
                    </a:lnTo>
                    <a:lnTo>
                      <a:pt x="1321" y="8156"/>
                    </a:lnTo>
                    <a:lnTo>
                      <a:pt x="1262" y="7643"/>
                    </a:lnTo>
                    <a:lnTo>
                      <a:pt x="1242" y="7151"/>
                    </a:lnTo>
                    <a:lnTo>
                      <a:pt x="1222" y="6678"/>
                    </a:lnTo>
                    <a:lnTo>
                      <a:pt x="1202" y="6206"/>
                    </a:lnTo>
                    <a:lnTo>
                      <a:pt x="1222" y="5713"/>
                    </a:lnTo>
                    <a:lnTo>
                      <a:pt x="1242" y="5240"/>
                    </a:lnTo>
                    <a:lnTo>
                      <a:pt x="1281" y="4787"/>
                    </a:lnTo>
                    <a:lnTo>
                      <a:pt x="1340" y="4354"/>
                    </a:lnTo>
                    <a:lnTo>
                      <a:pt x="1419" y="3960"/>
                    </a:lnTo>
                    <a:lnTo>
                      <a:pt x="1498" y="3566"/>
                    </a:lnTo>
                    <a:lnTo>
                      <a:pt x="1596" y="3211"/>
                    </a:lnTo>
                    <a:lnTo>
                      <a:pt x="1715" y="2876"/>
                    </a:lnTo>
                    <a:lnTo>
                      <a:pt x="1852" y="2561"/>
                    </a:lnTo>
                    <a:lnTo>
                      <a:pt x="2010" y="2266"/>
                    </a:lnTo>
                    <a:lnTo>
                      <a:pt x="2168" y="2010"/>
                    </a:lnTo>
                    <a:lnTo>
                      <a:pt x="2345" y="1773"/>
                    </a:lnTo>
                    <a:lnTo>
                      <a:pt x="2522" y="1557"/>
                    </a:lnTo>
                    <a:lnTo>
                      <a:pt x="2719" y="1360"/>
                    </a:lnTo>
                    <a:lnTo>
                      <a:pt x="2936" y="1182"/>
                    </a:lnTo>
                    <a:lnTo>
                      <a:pt x="3153" y="1045"/>
                    </a:lnTo>
                    <a:lnTo>
                      <a:pt x="25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Subtitle 2">
            <a:extLst>
              <a:ext uri="{FF2B5EF4-FFF2-40B4-BE49-F238E27FC236}">
                <a16:creationId xmlns:a16="http://schemas.microsoft.com/office/drawing/2014/main" id="{AA7132DF-74F6-4268-F844-CF18875810BC}"/>
              </a:ext>
            </a:extLst>
          </p:cNvPr>
          <p:cNvSpPr>
            <a:spLocks noGrp="1"/>
          </p:cNvSpPr>
          <p:nvPr>
            <p:ph type="subTitle" idx="1"/>
          </p:nvPr>
        </p:nvSpPr>
        <p:spPr/>
        <p:txBody>
          <a:bodyPr/>
          <a:lstStyle/>
          <a:p>
            <a:r>
              <a:rPr lang="en-US" err="1">
                <a:latin typeface="Nunito" pitchFamily="2" charset="0"/>
              </a:rPr>
              <a:t>Tổng</a:t>
            </a:r>
            <a:r>
              <a:rPr lang="en-US">
                <a:latin typeface="Nunito" pitchFamily="2" charset="0"/>
              </a:rPr>
              <a:t> </a:t>
            </a:r>
            <a:r>
              <a:rPr lang="en-US" err="1">
                <a:latin typeface="Nunito" pitchFamily="2" charset="0"/>
              </a:rPr>
              <a:t>quát</a:t>
            </a:r>
            <a:r>
              <a:rPr lang="en-US">
                <a:latin typeface="Nunito" pitchFamily="2" charset="0"/>
              </a:rPr>
              <a:t> &amp; </a:t>
            </a:r>
            <a:r>
              <a:rPr lang="en-US" err="1">
                <a:latin typeface="Nunito" pitchFamily="2" charset="0"/>
              </a:rPr>
              <a:t>Cụ</a:t>
            </a:r>
            <a:r>
              <a:rPr lang="en-US">
                <a:latin typeface="Nunito" pitchFamily="2" charset="0"/>
              </a:rPr>
              <a:t> </a:t>
            </a:r>
            <a:r>
              <a:rPr lang="en-US" err="1">
                <a:latin typeface="Nunito" pitchFamily="2" charset="0"/>
              </a:rPr>
              <a:t>thể</a:t>
            </a:r>
            <a:endParaRPr lang="en-US">
              <a:latin typeface="Nunito" pitchFamily="2" charset="0"/>
            </a:endParaRPr>
          </a:p>
        </p:txBody>
      </p:sp>
    </p:spTree>
    <p:extLst>
      <p:ext uri="{BB962C8B-B14F-4D97-AF65-F5344CB8AC3E}">
        <p14:creationId xmlns:p14="http://schemas.microsoft.com/office/powerpoint/2010/main" val="3381894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34"/>
        <p:cNvGrpSpPr/>
        <p:nvPr/>
      </p:nvGrpSpPr>
      <p:grpSpPr>
        <a:xfrm>
          <a:off x="0" y="0"/>
          <a:ext cx="0" cy="0"/>
          <a:chOff x="0" y="0"/>
          <a:chExt cx="0" cy="0"/>
        </a:xfrm>
      </p:grpSpPr>
      <p:sp>
        <p:nvSpPr>
          <p:cNvPr id="2536" name="Google Shape;2536;p42"/>
          <p:cNvSpPr txBox="1">
            <a:spLocks noGrp="1"/>
          </p:cNvSpPr>
          <p:nvPr>
            <p:ph type="title"/>
          </p:nvPr>
        </p:nvSpPr>
        <p:spPr>
          <a:xfrm>
            <a:off x="139097" y="62162"/>
            <a:ext cx="8590208" cy="457200"/>
          </a:xfrm>
          <a:prstGeom prst="rect">
            <a:avLst/>
          </a:prstGeom>
        </p:spPr>
        <p:txBody>
          <a:bodyPr spcFirstLastPara="1" wrap="square" lIns="91425" tIns="91425" rIns="91425" bIns="91425" anchor="ctr" anchorCtr="0">
            <a:noAutofit/>
          </a:bodyPr>
          <a:lstStyle/>
          <a:p>
            <a:pPr lvl="0"/>
            <a:r>
              <a:rPr lang="en-US">
                <a:latin typeface="Nunito Black" pitchFamily="2" charset="-93"/>
              </a:rPr>
              <a:t>2. </a:t>
            </a:r>
            <a:r>
              <a:rPr lang="en-US" err="1">
                <a:latin typeface="Nunito Black" pitchFamily="2" charset="-93"/>
              </a:rPr>
              <a:t>Mục</a:t>
            </a:r>
            <a:r>
              <a:rPr lang="en-US">
                <a:latin typeface="Nunito Black" pitchFamily="2" charset="-93"/>
              </a:rPr>
              <a:t> </a:t>
            </a:r>
            <a:r>
              <a:rPr lang="en-US" err="1">
                <a:latin typeface="Nunito Black" pitchFamily="2" charset="-93"/>
              </a:rPr>
              <a:t>tiêu</a:t>
            </a:r>
            <a:endParaRPr lang="en-US">
              <a:latin typeface="Nunito Black" pitchFamily="2" charset="-93"/>
            </a:endParaRPr>
          </a:p>
        </p:txBody>
      </p:sp>
      <p:grpSp>
        <p:nvGrpSpPr>
          <p:cNvPr id="2537" name="Google Shape;2537;p42"/>
          <p:cNvGrpSpPr/>
          <p:nvPr/>
        </p:nvGrpSpPr>
        <p:grpSpPr>
          <a:xfrm>
            <a:off x="-1333396" y="3964277"/>
            <a:ext cx="1825029" cy="1452352"/>
            <a:chOff x="4189650" y="1358950"/>
            <a:chExt cx="1222800" cy="973100"/>
          </a:xfrm>
        </p:grpSpPr>
        <p:sp>
          <p:nvSpPr>
            <p:cNvPr id="2538" name="Google Shape;2538;p42"/>
            <p:cNvSpPr/>
            <p:nvPr/>
          </p:nvSpPr>
          <p:spPr>
            <a:xfrm>
              <a:off x="4189650" y="1455475"/>
              <a:ext cx="1222800" cy="723925"/>
            </a:xfrm>
            <a:custGeom>
              <a:avLst/>
              <a:gdLst/>
              <a:ahLst/>
              <a:cxnLst/>
              <a:rect l="l" t="t" r="r" b="b"/>
              <a:pathLst>
                <a:path w="48912" h="28957" extrusionOk="0">
                  <a:moveTo>
                    <a:pt x="28169" y="0"/>
                  </a:moveTo>
                  <a:lnTo>
                    <a:pt x="3822" y="13946"/>
                  </a:lnTo>
                  <a:lnTo>
                    <a:pt x="296" y="16034"/>
                  </a:lnTo>
                  <a:lnTo>
                    <a:pt x="158" y="16133"/>
                  </a:lnTo>
                  <a:lnTo>
                    <a:pt x="80" y="16271"/>
                  </a:lnTo>
                  <a:lnTo>
                    <a:pt x="21" y="16409"/>
                  </a:lnTo>
                  <a:lnTo>
                    <a:pt x="1" y="16566"/>
                  </a:lnTo>
                  <a:lnTo>
                    <a:pt x="21" y="16704"/>
                  </a:lnTo>
                  <a:lnTo>
                    <a:pt x="80" y="16842"/>
                  </a:lnTo>
                  <a:lnTo>
                    <a:pt x="158" y="16980"/>
                  </a:lnTo>
                  <a:lnTo>
                    <a:pt x="296" y="17078"/>
                  </a:lnTo>
                  <a:lnTo>
                    <a:pt x="20566" y="28858"/>
                  </a:lnTo>
                  <a:lnTo>
                    <a:pt x="20704" y="28917"/>
                  </a:lnTo>
                  <a:lnTo>
                    <a:pt x="20861" y="28957"/>
                  </a:lnTo>
                  <a:lnTo>
                    <a:pt x="21019" y="28917"/>
                  </a:lnTo>
                  <a:lnTo>
                    <a:pt x="21176" y="28858"/>
                  </a:lnTo>
                  <a:lnTo>
                    <a:pt x="48616" y="12765"/>
                  </a:lnTo>
                  <a:lnTo>
                    <a:pt x="48754" y="12666"/>
                  </a:lnTo>
                  <a:lnTo>
                    <a:pt x="48833" y="12548"/>
                  </a:lnTo>
                  <a:lnTo>
                    <a:pt x="48892" y="12390"/>
                  </a:lnTo>
                  <a:lnTo>
                    <a:pt x="48911" y="12252"/>
                  </a:lnTo>
                  <a:lnTo>
                    <a:pt x="48892" y="12095"/>
                  </a:lnTo>
                  <a:lnTo>
                    <a:pt x="48833" y="11957"/>
                  </a:lnTo>
                  <a:lnTo>
                    <a:pt x="48734" y="11819"/>
                  </a:lnTo>
                  <a:lnTo>
                    <a:pt x="48616" y="11721"/>
                  </a:lnTo>
                  <a:lnTo>
                    <a:pt x="28169"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2"/>
            <p:cNvSpPr/>
            <p:nvPr/>
          </p:nvSpPr>
          <p:spPr>
            <a:xfrm>
              <a:off x="4285200" y="1804625"/>
              <a:ext cx="33500" cy="11350"/>
            </a:xfrm>
            <a:custGeom>
              <a:avLst/>
              <a:gdLst/>
              <a:ahLst/>
              <a:cxnLst/>
              <a:rect l="l" t="t" r="r" b="b"/>
              <a:pathLst>
                <a:path w="1340" h="454" extrusionOk="0">
                  <a:moveTo>
                    <a:pt x="473" y="0"/>
                  </a:moveTo>
                  <a:lnTo>
                    <a:pt x="0" y="276"/>
                  </a:lnTo>
                  <a:lnTo>
                    <a:pt x="138" y="355"/>
                  </a:lnTo>
                  <a:lnTo>
                    <a:pt x="256" y="394"/>
                  </a:lnTo>
                  <a:lnTo>
                    <a:pt x="375" y="434"/>
                  </a:lnTo>
                  <a:lnTo>
                    <a:pt x="493" y="453"/>
                  </a:lnTo>
                  <a:lnTo>
                    <a:pt x="591" y="453"/>
                  </a:lnTo>
                  <a:lnTo>
                    <a:pt x="690" y="434"/>
                  </a:lnTo>
                  <a:lnTo>
                    <a:pt x="788" y="414"/>
                  </a:lnTo>
                  <a:lnTo>
                    <a:pt x="867" y="374"/>
                  </a:lnTo>
                  <a:lnTo>
                    <a:pt x="1340" y="99"/>
                  </a:lnTo>
                  <a:lnTo>
                    <a:pt x="1340" y="99"/>
                  </a:lnTo>
                  <a:lnTo>
                    <a:pt x="1261" y="138"/>
                  </a:lnTo>
                  <a:lnTo>
                    <a:pt x="1162" y="158"/>
                  </a:lnTo>
                  <a:lnTo>
                    <a:pt x="1064" y="177"/>
                  </a:lnTo>
                  <a:lnTo>
                    <a:pt x="946" y="177"/>
                  </a:lnTo>
                  <a:lnTo>
                    <a:pt x="847" y="158"/>
                  </a:lnTo>
                  <a:lnTo>
                    <a:pt x="729" y="118"/>
                  </a:lnTo>
                  <a:lnTo>
                    <a:pt x="611" y="7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2"/>
            <p:cNvSpPr/>
            <p:nvPr/>
          </p:nvSpPr>
          <p:spPr>
            <a:xfrm>
              <a:off x="4254650" y="1732225"/>
              <a:ext cx="42400" cy="79300"/>
            </a:xfrm>
            <a:custGeom>
              <a:avLst/>
              <a:gdLst/>
              <a:ahLst/>
              <a:cxnLst/>
              <a:rect l="l" t="t" r="r" b="b"/>
              <a:pathLst>
                <a:path w="1696" h="3172" extrusionOk="0">
                  <a:moveTo>
                    <a:pt x="828" y="0"/>
                  </a:moveTo>
                  <a:lnTo>
                    <a:pt x="356" y="276"/>
                  </a:lnTo>
                  <a:lnTo>
                    <a:pt x="277" y="335"/>
                  </a:lnTo>
                  <a:lnTo>
                    <a:pt x="218" y="394"/>
                  </a:lnTo>
                  <a:lnTo>
                    <a:pt x="159" y="473"/>
                  </a:lnTo>
                  <a:lnTo>
                    <a:pt x="99" y="572"/>
                  </a:lnTo>
                  <a:lnTo>
                    <a:pt x="60" y="670"/>
                  </a:lnTo>
                  <a:lnTo>
                    <a:pt x="40" y="788"/>
                  </a:lnTo>
                  <a:lnTo>
                    <a:pt x="21" y="926"/>
                  </a:lnTo>
                  <a:lnTo>
                    <a:pt x="1" y="1064"/>
                  </a:lnTo>
                  <a:lnTo>
                    <a:pt x="21" y="1202"/>
                  </a:lnTo>
                  <a:lnTo>
                    <a:pt x="40" y="1360"/>
                  </a:lnTo>
                  <a:lnTo>
                    <a:pt x="99" y="1675"/>
                  </a:lnTo>
                  <a:lnTo>
                    <a:pt x="218" y="1970"/>
                  </a:lnTo>
                  <a:lnTo>
                    <a:pt x="356" y="2266"/>
                  </a:lnTo>
                  <a:lnTo>
                    <a:pt x="553" y="2542"/>
                  </a:lnTo>
                  <a:lnTo>
                    <a:pt x="750" y="2798"/>
                  </a:lnTo>
                  <a:lnTo>
                    <a:pt x="986" y="3014"/>
                  </a:lnTo>
                  <a:lnTo>
                    <a:pt x="1104" y="3093"/>
                  </a:lnTo>
                  <a:lnTo>
                    <a:pt x="1222" y="3172"/>
                  </a:lnTo>
                  <a:lnTo>
                    <a:pt x="1695" y="2896"/>
                  </a:lnTo>
                  <a:lnTo>
                    <a:pt x="1577" y="2817"/>
                  </a:lnTo>
                  <a:lnTo>
                    <a:pt x="1459" y="2739"/>
                  </a:lnTo>
                  <a:lnTo>
                    <a:pt x="1222" y="2522"/>
                  </a:lnTo>
                  <a:lnTo>
                    <a:pt x="1025" y="2266"/>
                  </a:lnTo>
                  <a:lnTo>
                    <a:pt x="828" y="1990"/>
                  </a:lnTo>
                  <a:lnTo>
                    <a:pt x="690" y="1695"/>
                  </a:lnTo>
                  <a:lnTo>
                    <a:pt x="572" y="1399"/>
                  </a:lnTo>
                  <a:lnTo>
                    <a:pt x="513" y="1084"/>
                  </a:lnTo>
                  <a:lnTo>
                    <a:pt x="493" y="946"/>
                  </a:lnTo>
                  <a:lnTo>
                    <a:pt x="474" y="788"/>
                  </a:lnTo>
                  <a:lnTo>
                    <a:pt x="493" y="651"/>
                  </a:lnTo>
                  <a:lnTo>
                    <a:pt x="513" y="513"/>
                  </a:lnTo>
                  <a:lnTo>
                    <a:pt x="533" y="394"/>
                  </a:lnTo>
                  <a:lnTo>
                    <a:pt x="572" y="296"/>
                  </a:lnTo>
                  <a:lnTo>
                    <a:pt x="631" y="197"/>
                  </a:lnTo>
                  <a:lnTo>
                    <a:pt x="690" y="119"/>
                  </a:lnTo>
                  <a:lnTo>
                    <a:pt x="750" y="60"/>
                  </a:lnTo>
                  <a:lnTo>
                    <a:pt x="828" y="0"/>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2"/>
            <p:cNvSpPr/>
            <p:nvPr/>
          </p:nvSpPr>
          <p:spPr>
            <a:xfrm>
              <a:off x="4257625" y="1719425"/>
              <a:ext cx="76850" cy="66000"/>
            </a:xfrm>
            <a:custGeom>
              <a:avLst/>
              <a:gdLst/>
              <a:ahLst/>
              <a:cxnLst/>
              <a:rect l="l" t="t" r="r" b="b"/>
              <a:pathLst>
                <a:path w="3074" h="2640" extrusionOk="0">
                  <a:moveTo>
                    <a:pt x="847" y="0"/>
                  </a:moveTo>
                  <a:lnTo>
                    <a:pt x="709" y="20"/>
                  </a:lnTo>
                  <a:lnTo>
                    <a:pt x="591" y="59"/>
                  </a:lnTo>
                  <a:lnTo>
                    <a:pt x="473" y="99"/>
                  </a:lnTo>
                  <a:lnTo>
                    <a:pt x="0" y="375"/>
                  </a:lnTo>
                  <a:lnTo>
                    <a:pt x="118" y="335"/>
                  </a:lnTo>
                  <a:lnTo>
                    <a:pt x="237" y="296"/>
                  </a:lnTo>
                  <a:lnTo>
                    <a:pt x="374" y="276"/>
                  </a:lnTo>
                  <a:lnTo>
                    <a:pt x="512" y="276"/>
                  </a:lnTo>
                  <a:lnTo>
                    <a:pt x="650" y="296"/>
                  </a:lnTo>
                  <a:lnTo>
                    <a:pt x="808" y="335"/>
                  </a:lnTo>
                  <a:lnTo>
                    <a:pt x="965" y="414"/>
                  </a:lnTo>
                  <a:lnTo>
                    <a:pt x="1123" y="493"/>
                  </a:lnTo>
                  <a:lnTo>
                    <a:pt x="1379" y="670"/>
                  </a:lnTo>
                  <a:lnTo>
                    <a:pt x="1615" y="887"/>
                  </a:lnTo>
                  <a:lnTo>
                    <a:pt x="1852" y="1123"/>
                  </a:lnTo>
                  <a:lnTo>
                    <a:pt x="2049" y="1399"/>
                  </a:lnTo>
                  <a:lnTo>
                    <a:pt x="2246" y="1694"/>
                  </a:lnTo>
                  <a:lnTo>
                    <a:pt x="2403" y="1990"/>
                  </a:lnTo>
                  <a:lnTo>
                    <a:pt x="2522" y="2305"/>
                  </a:lnTo>
                  <a:lnTo>
                    <a:pt x="2600" y="2640"/>
                  </a:lnTo>
                  <a:lnTo>
                    <a:pt x="3073" y="2364"/>
                  </a:lnTo>
                  <a:lnTo>
                    <a:pt x="2994" y="2049"/>
                  </a:lnTo>
                  <a:lnTo>
                    <a:pt x="2876" y="1714"/>
                  </a:lnTo>
                  <a:lnTo>
                    <a:pt x="2719" y="1419"/>
                  </a:lnTo>
                  <a:lnTo>
                    <a:pt x="2522" y="1123"/>
                  </a:lnTo>
                  <a:lnTo>
                    <a:pt x="2325" y="847"/>
                  </a:lnTo>
                  <a:lnTo>
                    <a:pt x="2088" y="611"/>
                  </a:lnTo>
                  <a:lnTo>
                    <a:pt x="1852" y="394"/>
                  </a:lnTo>
                  <a:lnTo>
                    <a:pt x="1596" y="217"/>
                  </a:lnTo>
                  <a:lnTo>
                    <a:pt x="1438" y="138"/>
                  </a:lnTo>
                  <a:lnTo>
                    <a:pt x="1281" y="79"/>
                  </a:lnTo>
                  <a:lnTo>
                    <a:pt x="1123" y="20"/>
                  </a:lnTo>
                  <a:lnTo>
                    <a:pt x="985"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2"/>
            <p:cNvSpPr/>
            <p:nvPr/>
          </p:nvSpPr>
          <p:spPr>
            <a:xfrm>
              <a:off x="4246300" y="1726325"/>
              <a:ext cx="76350" cy="100475"/>
            </a:xfrm>
            <a:custGeom>
              <a:avLst/>
              <a:gdLst/>
              <a:ahLst/>
              <a:cxnLst/>
              <a:rect l="l" t="t" r="r" b="b"/>
              <a:pathLst>
                <a:path w="3054" h="4019" extrusionOk="0">
                  <a:moveTo>
                    <a:pt x="827" y="0"/>
                  </a:moveTo>
                  <a:lnTo>
                    <a:pt x="690" y="20"/>
                  </a:lnTo>
                  <a:lnTo>
                    <a:pt x="571" y="59"/>
                  </a:lnTo>
                  <a:lnTo>
                    <a:pt x="473" y="99"/>
                  </a:lnTo>
                  <a:lnTo>
                    <a:pt x="374" y="177"/>
                  </a:lnTo>
                  <a:lnTo>
                    <a:pt x="276" y="256"/>
                  </a:lnTo>
                  <a:lnTo>
                    <a:pt x="197" y="355"/>
                  </a:lnTo>
                  <a:lnTo>
                    <a:pt x="138" y="473"/>
                  </a:lnTo>
                  <a:lnTo>
                    <a:pt x="79" y="611"/>
                  </a:lnTo>
                  <a:lnTo>
                    <a:pt x="40" y="768"/>
                  </a:lnTo>
                  <a:lnTo>
                    <a:pt x="20" y="926"/>
                  </a:lnTo>
                  <a:lnTo>
                    <a:pt x="0" y="1103"/>
                  </a:lnTo>
                  <a:lnTo>
                    <a:pt x="20" y="1300"/>
                  </a:lnTo>
                  <a:lnTo>
                    <a:pt x="40" y="1477"/>
                  </a:lnTo>
                  <a:lnTo>
                    <a:pt x="79" y="1674"/>
                  </a:lnTo>
                  <a:lnTo>
                    <a:pt x="118" y="1871"/>
                  </a:lnTo>
                  <a:lnTo>
                    <a:pt x="197" y="2068"/>
                  </a:lnTo>
                  <a:lnTo>
                    <a:pt x="276" y="2265"/>
                  </a:lnTo>
                  <a:lnTo>
                    <a:pt x="453" y="2640"/>
                  </a:lnTo>
                  <a:lnTo>
                    <a:pt x="690" y="2994"/>
                  </a:lnTo>
                  <a:lnTo>
                    <a:pt x="808" y="3152"/>
                  </a:lnTo>
                  <a:lnTo>
                    <a:pt x="946" y="3309"/>
                  </a:lnTo>
                  <a:lnTo>
                    <a:pt x="1103" y="3447"/>
                  </a:lnTo>
                  <a:lnTo>
                    <a:pt x="1241" y="3585"/>
                  </a:lnTo>
                  <a:lnTo>
                    <a:pt x="1399" y="3703"/>
                  </a:lnTo>
                  <a:lnTo>
                    <a:pt x="1556" y="3802"/>
                  </a:lnTo>
                  <a:lnTo>
                    <a:pt x="1793" y="3920"/>
                  </a:lnTo>
                  <a:lnTo>
                    <a:pt x="2029" y="3979"/>
                  </a:lnTo>
                  <a:lnTo>
                    <a:pt x="2226" y="4019"/>
                  </a:lnTo>
                  <a:lnTo>
                    <a:pt x="2423" y="3999"/>
                  </a:lnTo>
                  <a:lnTo>
                    <a:pt x="2600" y="3940"/>
                  </a:lnTo>
                  <a:lnTo>
                    <a:pt x="2758" y="3841"/>
                  </a:lnTo>
                  <a:lnTo>
                    <a:pt x="2896" y="3723"/>
                  </a:lnTo>
                  <a:lnTo>
                    <a:pt x="2994" y="3546"/>
                  </a:lnTo>
                  <a:lnTo>
                    <a:pt x="2620" y="3329"/>
                  </a:lnTo>
                  <a:lnTo>
                    <a:pt x="2521" y="3428"/>
                  </a:lnTo>
                  <a:lnTo>
                    <a:pt x="2423" y="3506"/>
                  </a:lnTo>
                  <a:lnTo>
                    <a:pt x="2305" y="3546"/>
                  </a:lnTo>
                  <a:lnTo>
                    <a:pt x="2167" y="3585"/>
                  </a:lnTo>
                  <a:lnTo>
                    <a:pt x="2029" y="3585"/>
                  </a:lnTo>
                  <a:lnTo>
                    <a:pt x="1891" y="3546"/>
                  </a:lnTo>
                  <a:lnTo>
                    <a:pt x="1734" y="3506"/>
                  </a:lnTo>
                  <a:lnTo>
                    <a:pt x="1556" y="3408"/>
                  </a:lnTo>
                  <a:lnTo>
                    <a:pt x="1438" y="3329"/>
                  </a:lnTo>
                  <a:lnTo>
                    <a:pt x="1320" y="3250"/>
                  </a:lnTo>
                  <a:lnTo>
                    <a:pt x="1084" y="3034"/>
                  </a:lnTo>
                  <a:lnTo>
                    <a:pt x="887" y="2778"/>
                  </a:lnTo>
                  <a:lnTo>
                    <a:pt x="690" y="2502"/>
                  </a:lnTo>
                  <a:lnTo>
                    <a:pt x="552" y="2206"/>
                  </a:lnTo>
                  <a:lnTo>
                    <a:pt x="433" y="1911"/>
                  </a:lnTo>
                  <a:lnTo>
                    <a:pt x="374" y="1596"/>
                  </a:lnTo>
                  <a:lnTo>
                    <a:pt x="355" y="1438"/>
                  </a:lnTo>
                  <a:lnTo>
                    <a:pt x="335" y="1300"/>
                  </a:lnTo>
                  <a:lnTo>
                    <a:pt x="355" y="1162"/>
                  </a:lnTo>
                  <a:lnTo>
                    <a:pt x="374" y="1024"/>
                  </a:lnTo>
                  <a:lnTo>
                    <a:pt x="394" y="906"/>
                  </a:lnTo>
                  <a:lnTo>
                    <a:pt x="433" y="808"/>
                  </a:lnTo>
                  <a:lnTo>
                    <a:pt x="493" y="709"/>
                  </a:lnTo>
                  <a:lnTo>
                    <a:pt x="552" y="630"/>
                  </a:lnTo>
                  <a:lnTo>
                    <a:pt x="630" y="571"/>
                  </a:lnTo>
                  <a:lnTo>
                    <a:pt x="709" y="512"/>
                  </a:lnTo>
                  <a:lnTo>
                    <a:pt x="788" y="473"/>
                  </a:lnTo>
                  <a:lnTo>
                    <a:pt x="887" y="433"/>
                  </a:lnTo>
                  <a:lnTo>
                    <a:pt x="1084" y="433"/>
                  </a:lnTo>
                  <a:lnTo>
                    <a:pt x="1202" y="453"/>
                  </a:lnTo>
                  <a:lnTo>
                    <a:pt x="1320" y="493"/>
                  </a:lnTo>
                  <a:lnTo>
                    <a:pt x="1438" y="532"/>
                  </a:lnTo>
                  <a:lnTo>
                    <a:pt x="1576" y="591"/>
                  </a:lnTo>
                  <a:lnTo>
                    <a:pt x="1753" y="729"/>
                  </a:lnTo>
                  <a:lnTo>
                    <a:pt x="1950" y="887"/>
                  </a:lnTo>
                  <a:lnTo>
                    <a:pt x="2108" y="1064"/>
                  </a:lnTo>
                  <a:lnTo>
                    <a:pt x="2265" y="1261"/>
                  </a:lnTo>
                  <a:lnTo>
                    <a:pt x="2403" y="1458"/>
                  </a:lnTo>
                  <a:lnTo>
                    <a:pt x="2521" y="1694"/>
                  </a:lnTo>
                  <a:lnTo>
                    <a:pt x="2620" y="1911"/>
                  </a:lnTo>
                  <a:lnTo>
                    <a:pt x="2699" y="2147"/>
                  </a:lnTo>
                  <a:lnTo>
                    <a:pt x="3053" y="2364"/>
                  </a:lnTo>
                  <a:lnTo>
                    <a:pt x="2975" y="2029"/>
                  </a:lnTo>
                  <a:lnTo>
                    <a:pt x="2856" y="1714"/>
                  </a:lnTo>
                  <a:lnTo>
                    <a:pt x="2699" y="1418"/>
                  </a:lnTo>
                  <a:lnTo>
                    <a:pt x="2502" y="1123"/>
                  </a:lnTo>
                  <a:lnTo>
                    <a:pt x="2305" y="847"/>
                  </a:lnTo>
                  <a:lnTo>
                    <a:pt x="2068" y="611"/>
                  </a:lnTo>
                  <a:lnTo>
                    <a:pt x="1832" y="394"/>
                  </a:lnTo>
                  <a:lnTo>
                    <a:pt x="1576" y="217"/>
                  </a:lnTo>
                  <a:lnTo>
                    <a:pt x="1418" y="138"/>
                  </a:lnTo>
                  <a:lnTo>
                    <a:pt x="1261" y="59"/>
                  </a:lnTo>
                  <a:lnTo>
                    <a:pt x="1103" y="20"/>
                  </a:lnTo>
                  <a:lnTo>
                    <a:pt x="9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2"/>
            <p:cNvSpPr/>
            <p:nvPr/>
          </p:nvSpPr>
          <p:spPr>
            <a:xfrm>
              <a:off x="4362025" y="1757350"/>
              <a:ext cx="33500" cy="10850"/>
            </a:xfrm>
            <a:custGeom>
              <a:avLst/>
              <a:gdLst/>
              <a:ahLst/>
              <a:cxnLst/>
              <a:rect l="l" t="t" r="r" b="b"/>
              <a:pathLst>
                <a:path w="1340" h="434" extrusionOk="0">
                  <a:moveTo>
                    <a:pt x="473" y="0"/>
                  </a:moveTo>
                  <a:lnTo>
                    <a:pt x="0" y="276"/>
                  </a:lnTo>
                  <a:lnTo>
                    <a:pt x="118" y="335"/>
                  </a:lnTo>
                  <a:lnTo>
                    <a:pt x="237" y="394"/>
                  </a:lnTo>
                  <a:lnTo>
                    <a:pt x="355" y="414"/>
                  </a:lnTo>
                  <a:lnTo>
                    <a:pt x="473" y="433"/>
                  </a:lnTo>
                  <a:lnTo>
                    <a:pt x="690" y="433"/>
                  </a:lnTo>
                  <a:lnTo>
                    <a:pt x="768" y="394"/>
                  </a:lnTo>
                  <a:lnTo>
                    <a:pt x="867" y="355"/>
                  </a:lnTo>
                  <a:lnTo>
                    <a:pt x="1340" y="79"/>
                  </a:lnTo>
                  <a:lnTo>
                    <a:pt x="1241" y="118"/>
                  </a:lnTo>
                  <a:lnTo>
                    <a:pt x="1162" y="158"/>
                  </a:lnTo>
                  <a:lnTo>
                    <a:pt x="828" y="158"/>
                  </a:lnTo>
                  <a:lnTo>
                    <a:pt x="709" y="118"/>
                  </a:lnTo>
                  <a:lnTo>
                    <a:pt x="591" y="5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2"/>
            <p:cNvSpPr/>
            <p:nvPr/>
          </p:nvSpPr>
          <p:spPr>
            <a:xfrm>
              <a:off x="4331475" y="1684950"/>
              <a:ext cx="42375" cy="79300"/>
            </a:xfrm>
            <a:custGeom>
              <a:avLst/>
              <a:gdLst/>
              <a:ahLst/>
              <a:cxnLst/>
              <a:rect l="l" t="t" r="r" b="b"/>
              <a:pathLst>
                <a:path w="1695" h="3172" extrusionOk="0">
                  <a:moveTo>
                    <a:pt x="828" y="0"/>
                  </a:moveTo>
                  <a:lnTo>
                    <a:pt x="749" y="40"/>
                  </a:lnTo>
                  <a:lnTo>
                    <a:pt x="741" y="52"/>
                  </a:lnTo>
                  <a:lnTo>
                    <a:pt x="828" y="0"/>
                  </a:lnTo>
                  <a:close/>
                  <a:moveTo>
                    <a:pt x="741" y="52"/>
                  </a:moveTo>
                  <a:lnTo>
                    <a:pt x="355" y="276"/>
                  </a:lnTo>
                  <a:lnTo>
                    <a:pt x="277" y="316"/>
                  </a:lnTo>
                  <a:lnTo>
                    <a:pt x="218" y="394"/>
                  </a:lnTo>
                  <a:lnTo>
                    <a:pt x="139" y="473"/>
                  </a:lnTo>
                  <a:lnTo>
                    <a:pt x="99" y="572"/>
                  </a:lnTo>
                  <a:lnTo>
                    <a:pt x="60" y="670"/>
                  </a:lnTo>
                  <a:lnTo>
                    <a:pt x="21" y="788"/>
                  </a:lnTo>
                  <a:lnTo>
                    <a:pt x="1" y="926"/>
                  </a:lnTo>
                  <a:lnTo>
                    <a:pt x="1" y="1064"/>
                  </a:lnTo>
                  <a:lnTo>
                    <a:pt x="1" y="1202"/>
                  </a:lnTo>
                  <a:lnTo>
                    <a:pt x="21" y="1360"/>
                  </a:lnTo>
                  <a:lnTo>
                    <a:pt x="99" y="1655"/>
                  </a:lnTo>
                  <a:lnTo>
                    <a:pt x="198" y="1970"/>
                  </a:lnTo>
                  <a:lnTo>
                    <a:pt x="355" y="2266"/>
                  </a:lnTo>
                  <a:lnTo>
                    <a:pt x="533" y="2542"/>
                  </a:lnTo>
                  <a:lnTo>
                    <a:pt x="749" y="2778"/>
                  </a:lnTo>
                  <a:lnTo>
                    <a:pt x="966" y="2995"/>
                  </a:lnTo>
                  <a:lnTo>
                    <a:pt x="1084" y="3093"/>
                  </a:lnTo>
                  <a:lnTo>
                    <a:pt x="1222" y="3172"/>
                  </a:lnTo>
                  <a:lnTo>
                    <a:pt x="1695" y="2896"/>
                  </a:lnTo>
                  <a:lnTo>
                    <a:pt x="1557" y="2817"/>
                  </a:lnTo>
                  <a:lnTo>
                    <a:pt x="1439" y="2719"/>
                  </a:lnTo>
                  <a:lnTo>
                    <a:pt x="1222" y="2502"/>
                  </a:lnTo>
                  <a:lnTo>
                    <a:pt x="1006" y="2266"/>
                  </a:lnTo>
                  <a:lnTo>
                    <a:pt x="828" y="1990"/>
                  </a:lnTo>
                  <a:lnTo>
                    <a:pt x="671" y="1695"/>
                  </a:lnTo>
                  <a:lnTo>
                    <a:pt x="572" y="1379"/>
                  </a:lnTo>
                  <a:lnTo>
                    <a:pt x="493" y="1084"/>
                  </a:lnTo>
                  <a:lnTo>
                    <a:pt x="474" y="926"/>
                  </a:lnTo>
                  <a:lnTo>
                    <a:pt x="474" y="788"/>
                  </a:lnTo>
                  <a:lnTo>
                    <a:pt x="474" y="651"/>
                  </a:lnTo>
                  <a:lnTo>
                    <a:pt x="493" y="513"/>
                  </a:lnTo>
                  <a:lnTo>
                    <a:pt x="533" y="394"/>
                  </a:lnTo>
                  <a:lnTo>
                    <a:pt x="572" y="296"/>
                  </a:lnTo>
                  <a:lnTo>
                    <a:pt x="612" y="197"/>
                  </a:lnTo>
                  <a:lnTo>
                    <a:pt x="690" y="119"/>
                  </a:lnTo>
                  <a:lnTo>
                    <a:pt x="741" y="52"/>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2"/>
            <p:cNvSpPr/>
            <p:nvPr/>
          </p:nvSpPr>
          <p:spPr>
            <a:xfrm>
              <a:off x="4334450" y="1672150"/>
              <a:ext cx="76850" cy="65525"/>
            </a:xfrm>
            <a:custGeom>
              <a:avLst/>
              <a:gdLst/>
              <a:ahLst/>
              <a:cxnLst/>
              <a:rect l="l" t="t" r="r" b="b"/>
              <a:pathLst>
                <a:path w="3074" h="2621" extrusionOk="0">
                  <a:moveTo>
                    <a:pt x="827" y="0"/>
                  </a:moveTo>
                  <a:lnTo>
                    <a:pt x="709" y="20"/>
                  </a:lnTo>
                  <a:lnTo>
                    <a:pt x="591" y="40"/>
                  </a:lnTo>
                  <a:lnTo>
                    <a:pt x="473" y="99"/>
                  </a:lnTo>
                  <a:lnTo>
                    <a:pt x="0" y="375"/>
                  </a:lnTo>
                  <a:lnTo>
                    <a:pt x="0" y="375"/>
                  </a:lnTo>
                  <a:lnTo>
                    <a:pt x="118" y="315"/>
                  </a:lnTo>
                  <a:lnTo>
                    <a:pt x="236" y="296"/>
                  </a:lnTo>
                  <a:lnTo>
                    <a:pt x="355" y="276"/>
                  </a:lnTo>
                  <a:lnTo>
                    <a:pt x="493" y="276"/>
                  </a:lnTo>
                  <a:lnTo>
                    <a:pt x="650" y="296"/>
                  </a:lnTo>
                  <a:lnTo>
                    <a:pt x="788" y="335"/>
                  </a:lnTo>
                  <a:lnTo>
                    <a:pt x="946" y="394"/>
                  </a:lnTo>
                  <a:lnTo>
                    <a:pt x="1103" y="473"/>
                  </a:lnTo>
                  <a:lnTo>
                    <a:pt x="1359" y="650"/>
                  </a:lnTo>
                  <a:lnTo>
                    <a:pt x="1615" y="867"/>
                  </a:lnTo>
                  <a:lnTo>
                    <a:pt x="1852" y="1123"/>
                  </a:lnTo>
                  <a:lnTo>
                    <a:pt x="2049" y="1379"/>
                  </a:lnTo>
                  <a:lnTo>
                    <a:pt x="2226" y="1675"/>
                  </a:lnTo>
                  <a:lnTo>
                    <a:pt x="2384" y="1990"/>
                  </a:lnTo>
                  <a:lnTo>
                    <a:pt x="2521" y="2305"/>
                  </a:lnTo>
                  <a:lnTo>
                    <a:pt x="2600" y="2620"/>
                  </a:lnTo>
                  <a:lnTo>
                    <a:pt x="3073" y="2344"/>
                  </a:lnTo>
                  <a:lnTo>
                    <a:pt x="2994" y="2029"/>
                  </a:lnTo>
                  <a:lnTo>
                    <a:pt x="2856" y="1714"/>
                  </a:lnTo>
                  <a:lnTo>
                    <a:pt x="2699" y="1399"/>
                  </a:lnTo>
                  <a:lnTo>
                    <a:pt x="2521" y="1123"/>
                  </a:lnTo>
                  <a:lnTo>
                    <a:pt x="2324" y="847"/>
                  </a:lnTo>
                  <a:lnTo>
                    <a:pt x="2088" y="591"/>
                  </a:lnTo>
                  <a:lnTo>
                    <a:pt x="1832" y="375"/>
                  </a:lnTo>
                  <a:lnTo>
                    <a:pt x="1576" y="217"/>
                  </a:lnTo>
                  <a:lnTo>
                    <a:pt x="1418" y="119"/>
                  </a:lnTo>
                  <a:lnTo>
                    <a:pt x="1261" y="59"/>
                  </a:lnTo>
                  <a:lnTo>
                    <a:pt x="1123" y="20"/>
                  </a:lnTo>
                  <a:lnTo>
                    <a:pt x="965"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2"/>
            <p:cNvSpPr/>
            <p:nvPr/>
          </p:nvSpPr>
          <p:spPr>
            <a:xfrm>
              <a:off x="4323125" y="1679050"/>
              <a:ext cx="76350" cy="99975"/>
            </a:xfrm>
            <a:custGeom>
              <a:avLst/>
              <a:gdLst/>
              <a:ahLst/>
              <a:cxnLst/>
              <a:rect l="l" t="t" r="r" b="b"/>
              <a:pathLst>
                <a:path w="3054" h="3999" extrusionOk="0">
                  <a:moveTo>
                    <a:pt x="689" y="0"/>
                  </a:moveTo>
                  <a:lnTo>
                    <a:pt x="571" y="39"/>
                  </a:lnTo>
                  <a:lnTo>
                    <a:pt x="453" y="99"/>
                  </a:lnTo>
                  <a:lnTo>
                    <a:pt x="355" y="158"/>
                  </a:lnTo>
                  <a:lnTo>
                    <a:pt x="276" y="256"/>
                  </a:lnTo>
                  <a:lnTo>
                    <a:pt x="197" y="355"/>
                  </a:lnTo>
                  <a:lnTo>
                    <a:pt x="118" y="473"/>
                  </a:lnTo>
                  <a:lnTo>
                    <a:pt x="59" y="611"/>
                  </a:lnTo>
                  <a:lnTo>
                    <a:pt x="20" y="749"/>
                  </a:lnTo>
                  <a:lnTo>
                    <a:pt x="0" y="926"/>
                  </a:lnTo>
                  <a:lnTo>
                    <a:pt x="0" y="1103"/>
                  </a:lnTo>
                  <a:lnTo>
                    <a:pt x="0" y="1280"/>
                  </a:lnTo>
                  <a:lnTo>
                    <a:pt x="20" y="1477"/>
                  </a:lnTo>
                  <a:lnTo>
                    <a:pt x="59" y="1674"/>
                  </a:lnTo>
                  <a:lnTo>
                    <a:pt x="118" y="1871"/>
                  </a:lnTo>
                  <a:lnTo>
                    <a:pt x="177" y="2068"/>
                  </a:lnTo>
                  <a:lnTo>
                    <a:pt x="256" y="2246"/>
                  </a:lnTo>
                  <a:lnTo>
                    <a:pt x="453" y="2640"/>
                  </a:lnTo>
                  <a:lnTo>
                    <a:pt x="689" y="2975"/>
                  </a:lnTo>
                  <a:lnTo>
                    <a:pt x="808" y="3152"/>
                  </a:lnTo>
                  <a:lnTo>
                    <a:pt x="946" y="3309"/>
                  </a:lnTo>
                  <a:lnTo>
                    <a:pt x="1083" y="3447"/>
                  </a:lnTo>
                  <a:lnTo>
                    <a:pt x="1241" y="3565"/>
                  </a:lnTo>
                  <a:lnTo>
                    <a:pt x="1399" y="3684"/>
                  </a:lnTo>
                  <a:lnTo>
                    <a:pt x="1556" y="3802"/>
                  </a:lnTo>
                  <a:lnTo>
                    <a:pt x="1793" y="3900"/>
                  </a:lnTo>
                  <a:lnTo>
                    <a:pt x="2009" y="3979"/>
                  </a:lnTo>
                  <a:lnTo>
                    <a:pt x="2226" y="3999"/>
                  </a:lnTo>
                  <a:lnTo>
                    <a:pt x="2423" y="3999"/>
                  </a:lnTo>
                  <a:lnTo>
                    <a:pt x="2600" y="3940"/>
                  </a:lnTo>
                  <a:lnTo>
                    <a:pt x="2758" y="3841"/>
                  </a:lnTo>
                  <a:lnTo>
                    <a:pt x="2876" y="3703"/>
                  </a:lnTo>
                  <a:lnTo>
                    <a:pt x="2994" y="3546"/>
                  </a:lnTo>
                  <a:lnTo>
                    <a:pt x="2600" y="3329"/>
                  </a:lnTo>
                  <a:lnTo>
                    <a:pt x="2521" y="3428"/>
                  </a:lnTo>
                  <a:lnTo>
                    <a:pt x="2423" y="3487"/>
                  </a:lnTo>
                  <a:lnTo>
                    <a:pt x="2305" y="3546"/>
                  </a:lnTo>
                  <a:lnTo>
                    <a:pt x="2167" y="3565"/>
                  </a:lnTo>
                  <a:lnTo>
                    <a:pt x="2029" y="3565"/>
                  </a:lnTo>
                  <a:lnTo>
                    <a:pt x="1871" y="3546"/>
                  </a:lnTo>
                  <a:lnTo>
                    <a:pt x="1714" y="3487"/>
                  </a:lnTo>
                  <a:lnTo>
                    <a:pt x="1556" y="3408"/>
                  </a:lnTo>
                  <a:lnTo>
                    <a:pt x="1418" y="3329"/>
                  </a:lnTo>
                  <a:lnTo>
                    <a:pt x="1300" y="3231"/>
                  </a:lnTo>
                  <a:lnTo>
                    <a:pt x="1083" y="3014"/>
                  </a:lnTo>
                  <a:lnTo>
                    <a:pt x="867" y="2778"/>
                  </a:lnTo>
                  <a:lnTo>
                    <a:pt x="689" y="2502"/>
                  </a:lnTo>
                  <a:lnTo>
                    <a:pt x="532" y="2206"/>
                  </a:lnTo>
                  <a:lnTo>
                    <a:pt x="433" y="1891"/>
                  </a:lnTo>
                  <a:lnTo>
                    <a:pt x="355" y="1596"/>
                  </a:lnTo>
                  <a:lnTo>
                    <a:pt x="335" y="1438"/>
                  </a:lnTo>
                  <a:lnTo>
                    <a:pt x="335" y="1300"/>
                  </a:lnTo>
                  <a:lnTo>
                    <a:pt x="335" y="1143"/>
                  </a:lnTo>
                  <a:lnTo>
                    <a:pt x="355" y="1024"/>
                  </a:lnTo>
                  <a:lnTo>
                    <a:pt x="394" y="906"/>
                  </a:lnTo>
                  <a:lnTo>
                    <a:pt x="433" y="808"/>
                  </a:lnTo>
                  <a:lnTo>
                    <a:pt x="473" y="709"/>
                  </a:lnTo>
                  <a:lnTo>
                    <a:pt x="552" y="630"/>
                  </a:lnTo>
                  <a:lnTo>
                    <a:pt x="611" y="552"/>
                  </a:lnTo>
                  <a:lnTo>
                    <a:pt x="689" y="512"/>
                  </a:lnTo>
                  <a:lnTo>
                    <a:pt x="788" y="453"/>
                  </a:lnTo>
                  <a:lnTo>
                    <a:pt x="867" y="433"/>
                  </a:lnTo>
                  <a:lnTo>
                    <a:pt x="985" y="414"/>
                  </a:lnTo>
                  <a:lnTo>
                    <a:pt x="1083" y="433"/>
                  </a:lnTo>
                  <a:lnTo>
                    <a:pt x="1202" y="433"/>
                  </a:lnTo>
                  <a:lnTo>
                    <a:pt x="1320" y="473"/>
                  </a:lnTo>
                  <a:lnTo>
                    <a:pt x="1438" y="532"/>
                  </a:lnTo>
                  <a:lnTo>
                    <a:pt x="1556" y="591"/>
                  </a:lnTo>
                  <a:lnTo>
                    <a:pt x="1753" y="709"/>
                  </a:lnTo>
                  <a:lnTo>
                    <a:pt x="1930" y="867"/>
                  </a:lnTo>
                  <a:lnTo>
                    <a:pt x="2108" y="1044"/>
                  </a:lnTo>
                  <a:lnTo>
                    <a:pt x="2265" y="1241"/>
                  </a:lnTo>
                  <a:lnTo>
                    <a:pt x="2403" y="1458"/>
                  </a:lnTo>
                  <a:lnTo>
                    <a:pt x="2521" y="1674"/>
                  </a:lnTo>
                  <a:lnTo>
                    <a:pt x="2620" y="1911"/>
                  </a:lnTo>
                  <a:lnTo>
                    <a:pt x="2699" y="2147"/>
                  </a:lnTo>
                  <a:lnTo>
                    <a:pt x="3053" y="2344"/>
                  </a:lnTo>
                  <a:lnTo>
                    <a:pt x="2974" y="2029"/>
                  </a:lnTo>
                  <a:lnTo>
                    <a:pt x="2837" y="1714"/>
                  </a:lnTo>
                  <a:lnTo>
                    <a:pt x="2679" y="1399"/>
                  </a:lnTo>
                  <a:lnTo>
                    <a:pt x="2502" y="1103"/>
                  </a:lnTo>
                  <a:lnTo>
                    <a:pt x="2305" y="847"/>
                  </a:lnTo>
                  <a:lnTo>
                    <a:pt x="2068" y="591"/>
                  </a:lnTo>
                  <a:lnTo>
                    <a:pt x="1812" y="374"/>
                  </a:lnTo>
                  <a:lnTo>
                    <a:pt x="1556" y="197"/>
                  </a:lnTo>
                  <a:lnTo>
                    <a:pt x="1399" y="118"/>
                  </a:lnTo>
                  <a:lnTo>
                    <a:pt x="1241" y="59"/>
                  </a:lnTo>
                  <a:lnTo>
                    <a:pt x="1103"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2"/>
            <p:cNvSpPr/>
            <p:nvPr/>
          </p:nvSpPr>
          <p:spPr>
            <a:xfrm>
              <a:off x="4438350" y="1710075"/>
              <a:ext cx="33500" cy="10850"/>
            </a:xfrm>
            <a:custGeom>
              <a:avLst/>
              <a:gdLst/>
              <a:ahLst/>
              <a:cxnLst/>
              <a:rect l="l" t="t" r="r" b="b"/>
              <a:pathLst>
                <a:path w="1340" h="434" extrusionOk="0">
                  <a:moveTo>
                    <a:pt x="473" y="0"/>
                  </a:moveTo>
                  <a:lnTo>
                    <a:pt x="0" y="276"/>
                  </a:lnTo>
                  <a:lnTo>
                    <a:pt x="138" y="335"/>
                  </a:lnTo>
                  <a:lnTo>
                    <a:pt x="256" y="374"/>
                  </a:lnTo>
                  <a:lnTo>
                    <a:pt x="375" y="414"/>
                  </a:lnTo>
                  <a:lnTo>
                    <a:pt x="493" y="433"/>
                  </a:lnTo>
                  <a:lnTo>
                    <a:pt x="591" y="433"/>
                  </a:lnTo>
                  <a:lnTo>
                    <a:pt x="690" y="414"/>
                  </a:lnTo>
                  <a:lnTo>
                    <a:pt x="788" y="394"/>
                  </a:lnTo>
                  <a:lnTo>
                    <a:pt x="867" y="355"/>
                  </a:lnTo>
                  <a:lnTo>
                    <a:pt x="1340" y="79"/>
                  </a:lnTo>
                  <a:lnTo>
                    <a:pt x="1340" y="79"/>
                  </a:lnTo>
                  <a:lnTo>
                    <a:pt x="1261" y="118"/>
                  </a:lnTo>
                  <a:lnTo>
                    <a:pt x="1163" y="138"/>
                  </a:lnTo>
                  <a:lnTo>
                    <a:pt x="1064" y="158"/>
                  </a:lnTo>
                  <a:lnTo>
                    <a:pt x="966" y="158"/>
                  </a:lnTo>
                  <a:lnTo>
                    <a:pt x="847" y="138"/>
                  </a:lnTo>
                  <a:lnTo>
                    <a:pt x="729" y="99"/>
                  </a:lnTo>
                  <a:lnTo>
                    <a:pt x="611" y="5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2"/>
            <p:cNvSpPr/>
            <p:nvPr/>
          </p:nvSpPr>
          <p:spPr>
            <a:xfrm>
              <a:off x="4407825" y="1637175"/>
              <a:ext cx="42375" cy="79800"/>
            </a:xfrm>
            <a:custGeom>
              <a:avLst/>
              <a:gdLst/>
              <a:ahLst/>
              <a:cxnLst/>
              <a:rect l="l" t="t" r="r" b="b"/>
              <a:pathLst>
                <a:path w="1695" h="3192" extrusionOk="0">
                  <a:moveTo>
                    <a:pt x="847" y="1"/>
                  </a:moveTo>
                  <a:lnTo>
                    <a:pt x="374" y="277"/>
                  </a:lnTo>
                  <a:lnTo>
                    <a:pt x="296" y="336"/>
                  </a:lnTo>
                  <a:lnTo>
                    <a:pt x="217" y="395"/>
                  </a:lnTo>
                  <a:lnTo>
                    <a:pt x="158" y="493"/>
                  </a:lnTo>
                  <a:lnTo>
                    <a:pt x="99" y="572"/>
                  </a:lnTo>
                  <a:lnTo>
                    <a:pt x="59" y="690"/>
                  </a:lnTo>
                  <a:lnTo>
                    <a:pt x="40" y="808"/>
                  </a:lnTo>
                  <a:lnTo>
                    <a:pt x="20" y="927"/>
                  </a:lnTo>
                  <a:lnTo>
                    <a:pt x="0" y="1064"/>
                  </a:lnTo>
                  <a:lnTo>
                    <a:pt x="20" y="1222"/>
                  </a:lnTo>
                  <a:lnTo>
                    <a:pt x="40" y="1360"/>
                  </a:lnTo>
                  <a:lnTo>
                    <a:pt x="99" y="1675"/>
                  </a:lnTo>
                  <a:lnTo>
                    <a:pt x="217" y="1971"/>
                  </a:lnTo>
                  <a:lnTo>
                    <a:pt x="374" y="2266"/>
                  </a:lnTo>
                  <a:lnTo>
                    <a:pt x="552" y="2542"/>
                  </a:lnTo>
                  <a:lnTo>
                    <a:pt x="749" y="2798"/>
                  </a:lnTo>
                  <a:lnTo>
                    <a:pt x="985" y="3015"/>
                  </a:lnTo>
                  <a:lnTo>
                    <a:pt x="1103" y="3113"/>
                  </a:lnTo>
                  <a:lnTo>
                    <a:pt x="1221" y="3192"/>
                  </a:lnTo>
                  <a:lnTo>
                    <a:pt x="1694" y="2916"/>
                  </a:lnTo>
                  <a:lnTo>
                    <a:pt x="1576" y="2837"/>
                  </a:lnTo>
                  <a:lnTo>
                    <a:pt x="1458" y="2739"/>
                  </a:lnTo>
                  <a:lnTo>
                    <a:pt x="1221" y="2522"/>
                  </a:lnTo>
                  <a:lnTo>
                    <a:pt x="1024" y="2266"/>
                  </a:lnTo>
                  <a:lnTo>
                    <a:pt x="847" y="1990"/>
                  </a:lnTo>
                  <a:lnTo>
                    <a:pt x="690" y="1695"/>
                  </a:lnTo>
                  <a:lnTo>
                    <a:pt x="571" y="1399"/>
                  </a:lnTo>
                  <a:lnTo>
                    <a:pt x="512" y="1084"/>
                  </a:lnTo>
                  <a:lnTo>
                    <a:pt x="493" y="946"/>
                  </a:lnTo>
                  <a:lnTo>
                    <a:pt x="473" y="789"/>
                  </a:lnTo>
                  <a:lnTo>
                    <a:pt x="493" y="651"/>
                  </a:lnTo>
                  <a:lnTo>
                    <a:pt x="512" y="533"/>
                  </a:lnTo>
                  <a:lnTo>
                    <a:pt x="532" y="414"/>
                  </a:lnTo>
                  <a:lnTo>
                    <a:pt x="571" y="296"/>
                  </a:lnTo>
                  <a:lnTo>
                    <a:pt x="630" y="217"/>
                  </a:lnTo>
                  <a:lnTo>
                    <a:pt x="690" y="139"/>
                  </a:lnTo>
                  <a:lnTo>
                    <a:pt x="768" y="60"/>
                  </a:lnTo>
                  <a:lnTo>
                    <a:pt x="847" y="1"/>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2"/>
            <p:cNvSpPr/>
            <p:nvPr/>
          </p:nvSpPr>
          <p:spPr>
            <a:xfrm>
              <a:off x="4411275" y="1624375"/>
              <a:ext cx="76825" cy="66025"/>
            </a:xfrm>
            <a:custGeom>
              <a:avLst/>
              <a:gdLst/>
              <a:ahLst/>
              <a:cxnLst/>
              <a:rect l="l" t="t" r="r" b="b"/>
              <a:pathLst>
                <a:path w="3073" h="2641" extrusionOk="0">
                  <a:moveTo>
                    <a:pt x="105" y="333"/>
                  </a:moveTo>
                  <a:lnTo>
                    <a:pt x="99" y="335"/>
                  </a:lnTo>
                  <a:lnTo>
                    <a:pt x="0" y="395"/>
                  </a:lnTo>
                  <a:lnTo>
                    <a:pt x="105" y="333"/>
                  </a:lnTo>
                  <a:close/>
                  <a:moveTo>
                    <a:pt x="827" y="1"/>
                  </a:moveTo>
                  <a:lnTo>
                    <a:pt x="689" y="20"/>
                  </a:lnTo>
                  <a:lnTo>
                    <a:pt x="571" y="60"/>
                  </a:lnTo>
                  <a:lnTo>
                    <a:pt x="473" y="119"/>
                  </a:lnTo>
                  <a:lnTo>
                    <a:pt x="105" y="333"/>
                  </a:lnTo>
                  <a:lnTo>
                    <a:pt x="217" y="296"/>
                  </a:lnTo>
                  <a:lnTo>
                    <a:pt x="355" y="276"/>
                  </a:lnTo>
                  <a:lnTo>
                    <a:pt x="492" y="276"/>
                  </a:lnTo>
                  <a:lnTo>
                    <a:pt x="630" y="316"/>
                  </a:lnTo>
                  <a:lnTo>
                    <a:pt x="788" y="355"/>
                  </a:lnTo>
                  <a:lnTo>
                    <a:pt x="946" y="414"/>
                  </a:lnTo>
                  <a:lnTo>
                    <a:pt x="1103" y="493"/>
                  </a:lnTo>
                  <a:lnTo>
                    <a:pt x="1359" y="670"/>
                  </a:lnTo>
                  <a:lnTo>
                    <a:pt x="1615" y="887"/>
                  </a:lnTo>
                  <a:lnTo>
                    <a:pt x="1832" y="1123"/>
                  </a:lnTo>
                  <a:lnTo>
                    <a:pt x="2049" y="1399"/>
                  </a:lnTo>
                  <a:lnTo>
                    <a:pt x="2226" y="1695"/>
                  </a:lnTo>
                  <a:lnTo>
                    <a:pt x="2384" y="2010"/>
                  </a:lnTo>
                  <a:lnTo>
                    <a:pt x="2502" y="2325"/>
                  </a:lnTo>
                  <a:lnTo>
                    <a:pt x="2600" y="2640"/>
                  </a:lnTo>
                  <a:lnTo>
                    <a:pt x="3073" y="2364"/>
                  </a:lnTo>
                  <a:lnTo>
                    <a:pt x="2974" y="2049"/>
                  </a:lnTo>
                  <a:lnTo>
                    <a:pt x="2856" y="1734"/>
                  </a:lnTo>
                  <a:lnTo>
                    <a:pt x="2699" y="1419"/>
                  </a:lnTo>
                  <a:lnTo>
                    <a:pt x="2521" y="1123"/>
                  </a:lnTo>
                  <a:lnTo>
                    <a:pt x="2305" y="848"/>
                  </a:lnTo>
                  <a:lnTo>
                    <a:pt x="2088" y="611"/>
                  </a:lnTo>
                  <a:lnTo>
                    <a:pt x="1832" y="395"/>
                  </a:lnTo>
                  <a:lnTo>
                    <a:pt x="1576" y="217"/>
                  </a:lnTo>
                  <a:lnTo>
                    <a:pt x="1418" y="138"/>
                  </a:lnTo>
                  <a:lnTo>
                    <a:pt x="1261" y="79"/>
                  </a:lnTo>
                  <a:lnTo>
                    <a:pt x="1103" y="40"/>
                  </a:lnTo>
                  <a:lnTo>
                    <a:pt x="965"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2"/>
            <p:cNvSpPr/>
            <p:nvPr/>
          </p:nvSpPr>
          <p:spPr>
            <a:xfrm>
              <a:off x="4399450" y="1631275"/>
              <a:ext cx="76850" cy="100475"/>
            </a:xfrm>
            <a:custGeom>
              <a:avLst/>
              <a:gdLst/>
              <a:ahLst/>
              <a:cxnLst/>
              <a:rect l="l" t="t" r="r" b="b"/>
              <a:pathLst>
                <a:path w="3074" h="4019" extrusionOk="0">
                  <a:moveTo>
                    <a:pt x="828" y="0"/>
                  </a:moveTo>
                  <a:lnTo>
                    <a:pt x="709" y="20"/>
                  </a:lnTo>
                  <a:lnTo>
                    <a:pt x="572" y="59"/>
                  </a:lnTo>
                  <a:lnTo>
                    <a:pt x="473" y="99"/>
                  </a:lnTo>
                  <a:lnTo>
                    <a:pt x="375" y="178"/>
                  </a:lnTo>
                  <a:lnTo>
                    <a:pt x="276" y="256"/>
                  </a:lnTo>
                  <a:lnTo>
                    <a:pt x="197" y="355"/>
                  </a:lnTo>
                  <a:lnTo>
                    <a:pt x="138" y="493"/>
                  </a:lnTo>
                  <a:lnTo>
                    <a:pt x="79" y="611"/>
                  </a:lnTo>
                  <a:lnTo>
                    <a:pt x="40" y="769"/>
                  </a:lnTo>
                  <a:lnTo>
                    <a:pt x="20" y="926"/>
                  </a:lnTo>
                  <a:lnTo>
                    <a:pt x="0" y="1103"/>
                  </a:lnTo>
                  <a:lnTo>
                    <a:pt x="20" y="1300"/>
                  </a:lnTo>
                  <a:lnTo>
                    <a:pt x="40" y="1497"/>
                  </a:lnTo>
                  <a:lnTo>
                    <a:pt x="79" y="1694"/>
                  </a:lnTo>
                  <a:lnTo>
                    <a:pt x="138" y="1872"/>
                  </a:lnTo>
                  <a:lnTo>
                    <a:pt x="197" y="2069"/>
                  </a:lnTo>
                  <a:lnTo>
                    <a:pt x="276" y="2266"/>
                  </a:lnTo>
                  <a:lnTo>
                    <a:pt x="453" y="2640"/>
                  </a:lnTo>
                  <a:lnTo>
                    <a:pt x="690" y="2994"/>
                  </a:lnTo>
                  <a:lnTo>
                    <a:pt x="828" y="3152"/>
                  </a:lnTo>
                  <a:lnTo>
                    <a:pt x="965" y="3310"/>
                  </a:lnTo>
                  <a:lnTo>
                    <a:pt x="1103" y="3448"/>
                  </a:lnTo>
                  <a:lnTo>
                    <a:pt x="1241" y="3585"/>
                  </a:lnTo>
                  <a:lnTo>
                    <a:pt x="1399" y="3704"/>
                  </a:lnTo>
                  <a:lnTo>
                    <a:pt x="1556" y="3802"/>
                  </a:lnTo>
                  <a:lnTo>
                    <a:pt x="1793" y="3920"/>
                  </a:lnTo>
                  <a:lnTo>
                    <a:pt x="2029" y="3999"/>
                  </a:lnTo>
                  <a:lnTo>
                    <a:pt x="2226" y="4019"/>
                  </a:lnTo>
                  <a:lnTo>
                    <a:pt x="2423" y="3999"/>
                  </a:lnTo>
                  <a:lnTo>
                    <a:pt x="2600" y="3940"/>
                  </a:lnTo>
                  <a:lnTo>
                    <a:pt x="2758" y="3861"/>
                  </a:lnTo>
                  <a:lnTo>
                    <a:pt x="2896" y="3723"/>
                  </a:lnTo>
                  <a:lnTo>
                    <a:pt x="2994" y="3566"/>
                  </a:lnTo>
                  <a:lnTo>
                    <a:pt x="2620" y="3329"/>
                  </a:lnTo>
                  <a:lnTo>
                    <a:pt x="2522" y="3428"/>
                  </a:lnTo>
                  <a:lnTo>
                    <a:pt x="2423" y="3507"/>
                  </a:lnTo>
                  <a:lnTo>
                    <a:pt x="2305" y="3566"/>
                  </a:lnTo>
                  <a:lnTo>
                    <a:pt x="2187" y="3585"/>
                  </a:lnTo>
                  <a:lnTo>
                    <a:pt x="2049" y="3585"/>
                  </a:lnTo>
                  <a:lnTo>
                    <a:pt x="1891" y="3566"/>
                  </a:lnTo>
                  <a:lnTo>
                    <a:pt x="1734" y="3507"/>
                  </a:lnTo>
                  <a:lnTo>
                    <a:pt x="1556" y="3428"/>
                  </a:lnTo>
                  <a:lnTo>
                    <a:pt x="1438" y="3349"/>
                  </a:lnTo>
                  <a:lnTo>
                    <a:pt x="1320" y="3251"/>
                  </a:lnTo>
                  <a:lnTo>
                    <a:pt x="1084" y="3034"/>
                  </a:lnTo>
                  <a:lnTo>
                    <a:pt x="887" y="2778"/>
                  </a:lnTo>
                  <a:lnTo>
                    <a:pt x="709" y="2502"/>
                  </a:lnTo>
                  <a:lnTo>
                    <a:pt x="552" y="2207"/>
                  </a:lnTo>
                  <a:lnTo>
                    <a:pt x="434" y="1911"/>
                  </a:lnTo>
                  <a:lnTo>
                    <a:pt x="375" y="1596"/>
                  </a:lnTo>
                  <a:lnTo>
                    <a:pt x="355" y="1458"/>
                  </a:lnTo>
                  <a:lnTo>
                    <a:pt x="335" y="1300"/>
                  </a:lnTo>
                  <a:lnTo>
                    <a:pt x="355" y="1163"/>
                  </a:lnTo>
                  <a:lnTo>
                    <a:pt x="375" y="1044"/>
                  </a:lnTo>
                  <a:lnTo>
                    <a:pt x="394" y="926"/>
                  </a:lnTo>
                  <a:lnTo>
                    <a:pt x="434" y="808"/>
                  </a:lnTo>
                  <a:lnTo>
                    <a:pt x="493" y="709"/>
                  </a:lnTo>
                  <a:lnTo>
                    <a:pt x="552" y="631"/>
                  </a:lnTo>
                  <a:lnTo>
                    <a:pt x="631" y="572"/>
                  </a:lnTo>
                  <a:lnTo>
                    <a:pt x="709" y="513"/>
                  </a:lnTo>
                  <a:lnTo>
                    <a:pt x="788" y="473"/>
                  </a:lnTo>
                  <a:lnTo>
                    <a:pt x="887" y="453"/>
                  </a:lnTo>
                  <a:lnTo>
                    <a:pt x="985" y="434"/>
                  </a:lnTo>
                  <a:lnTo>
                    <a:pt x="1103" y="434"/>
                  </a:lnTo>
                  <a:lnTo>
                    <a:pt x="1202" y="453"/>
                  </a:lnTo>
                  <a:lnTo>
                    <a:pt x="1320" y="493"/>
                  </a:lnTo>
                  <a:lnTo>
                    <a:pt x="1438" y="532"/>
                  </a:lnTo>
                  <a:lnTo>
                    <a:pt x="1576" y="611"/>
                  </a:lnTo>
                  <a:lnTo>
                    <a:pt x="1773" y="729"/>
                  </a:lnTo>
                  <a:lnTo>
                    <a:pt x="1950" y="887"/>
                  </a:lnTo>
                  <a:lnTo>
                    <a:pt x="2108" y="1064"/>
                  </a:lnTo>
                  <a:lnTo>
                    <a:pt x="2266" y="1261"/>
                  </a:lnTo>
                  <a:lnTo>
                    <a:pt x="2403" y="1478"/>
                  </a:lnTo>
                  <a:lnTo>
                    <a:pt x="2541" y="1694"/>
                  </a:lnTo>
                  <a:lnTo>
                    <a:pt x="2640" y="1931"/>
                  </a:lnTo>
                  <a:lnTo>
                    <a:pt x="2719" y="2167"/>
                  </a:lnTo>
                  <a:lnTo>
                    <a:pt x="3073" y="2364"/>
                  </a:lnTo>
                  <a:lnTo>
                    <a:pt x="2975" y="2049"/>
                  </a:lnTo>
                  <a:lnTo>
                    <a:pt x="2857" y="1734"/>
                  </a:lnTo>
                  <a:lnTo>
                    <a:pt x="2699" y="1419"/>
                  </a:lnTo>
                  <a:lnTo>
                    <a:pt x="2522" y="1123"/>
                  </a:lnTo>
                  <a:lnTo>
                    <a:pt x="2305" y="847"/>
                  </a:lnTo>
                  <a:lnTo>
                    <a:pt x="2088" y="611"/>
                  </a:lnTo>
                  <a:lnTo>
                    <a:pt x="1832" y="394"/>
                  </a:lnTo>
                  <a:lnTo>
                    <a:pt x="1576" y="217"/>
                  </a:lnTo>
                  <a:lnTo>
                    <a:pt x="1419" y="138"/>
                  </a:lnTo>
                  <a:lnTo>
                    <a:pt x="1261" y="79"/>
                  </a:lnTo>
                  <a:lnTo>
                    <a:pt x="1103" y="40"/>
                  </a:lnTo>
                  <a:lnTo>
                    <a:pt x="9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2"/>
            <p:cNvSpPr/>
            <p:nvPr/>
          </p:nvSpPr>
          <p:spPr>
            <a:xfrm>
              <a:off x="4515175" y="1662300"/>
              <a:ext cx="33500" cy="11350"/>
            </a:xfrm>
            <a:custGeom>
              <a:avLst/>
              <a:gdLst/>
              <a:ahLst/>
              <a:cxnLst/>
              <a:rect l="l" t="t" r="r" b="b"/>
              <a:pathLst>
                <a:path w="1340" h="454" extrusionOk="0">
                  <a:moveTo>
                    <a:pt x="473" y="0"/>
                  </a:moveTo>
                  <a:lnTo>
                    <a:pt x="0" y="276"/>
                  </a:lnTo>
                  <a:lnTo>
                    <a:pt x="119" y="355"/>
                  </a:lnTo>
                  <a:lnTo>
                    <a:pt x="256" y="394"/>
                  </a:lnTo>
                  <a:lnTo>
                    <a:pt x="375" y="434"/>
                  </a:lnTo>
                  <a:lnTo>
                    <a:pt x="473" y="453"/>
                  </a:lnTo>
                  <a:lnTo>
                    <a:pt x="591" y="453"/>
                  </a:lnTo>
                  <a:lnTo>
                    <a:pt x="690" y="434"/>
                  </a:lnTo>
                  <a:lnTo>
                    <a:pt x="788" y="414"/>
                  </a:lnTo>
                  <a:lnTo>
                    <a:pt x="867" y="355"/>
                  </a:lnTo>
                  <a:lnTo>
                    <a:pt x="1340" y="99"/>
                  </a:lnTo>
                  <a:lnTo>
                    <a:pt x="1340" y="99"/>
                  </a:lnTo>
                  <a:lnTo>
                    <a:pt x="1261" y="138"/>
                  </a:lnTo>
                  <a:lnTo>
                    <a:pt x="1163" y="158"/>
                  </a:lnTo>
                  <a:lnTo>
                    <a:pt x="1064" y="178"/>
                  </a:lnTo>
                  <a:lnTo>
                    <a:pt x="946" y="178"/>
                  </a:lnTo>
                  <a:lnTo>
                    <a:pt x="847" y="158"/>
                  </a:lnTo>
                  <a:lnTo>
                    <a:pt x="729" y="119"/>
                  </a:lnTo>
                  <a:lnTo>
                    <a:pt x="591" y="7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2"/>
            <p:cNvSpPr/>
            <p:nvPr/>
          </p:nvSpPr>
          <p:spPr>
            <a:xfrm>
              <a:off x="4484650" y="1589900"/>
              <a:ext cx="42375" cy="79325"/>
            </a:xfrm>
            <a:custGeom>
              <a:avLst/>
              <a:gdLst/>
              <a:ahLst/>
              <a:cxnLst/>
              <a:rect l="l" t="t" r="r" b="b"/>
              <a:pathLst>
                <a:path w="1695" h="3173" extrusionOk="0">
                  <a:moveTo>
                    <a:pt x="827" y="1"/>
                  </a:moveTo>
                  <a:lnTo>
                    <a:pt x="355" y="276"/>
                  </a:lnTo>
                  <a:lnTo>
                    <a:pt x="276" y="336"/>
                  </a:lnTo>
                  <a:lnTo>
                    <a:pt x="217" y="395"/>
                  </a:lnTo>
                  <a:lnTo>
                    <a:pt x="158" y="473"/>
                  </a:lnTo>
                  <a:lnTo>
                    <a:pt x="99" y="572"/>
                  </a:lnTo>
                  <a:lnTo>
                    <a:pt x="59" y="670"/>
                  </a:lnTo>
                  <a:lnTo>
                    <a:pt x="20" y="789"/>
                  </a:lnTo>
                  <a:lnTo>
                    <a:pt x="0" y="927"/>
                  </a:lnTo>
                  <a:lnTo>
                    <a:pt x="0" y="1064"/>
                  </a:lnTo>
                  <a:lnTo>
                    <a:pt x="0" y="1202"/>
                  </a:lnTo>
                  <a:lnTo>
                    <a:pt x="20" y="1360"/>
                  </a:lnTo>
                  <a:lnTo>
                    <a:pt x="99" y="1655"/>
                  </a:lnTo>
                  <a:lnTo>
                    <a:pt x="217" y="1971"/>
                  </a:lnTo>
                  <a:lnTo>
                    <a:pt x="355" y="2266"/>
                  </a:lnTo>
                  <a:lnTo>
                    <a:pt x="532" y="2542"/>
                  </a:lnTo>
                  <a:lnTo>
                    <a:pt x="749" y="2798"/>
                  </a:lnTo>
                  <a:lnTo>
                    <a:pt x="985" y="3015"/>
                  </a:lnTo>
                  <a:lnTo>
                    <a:pt x="1103" y="3093"/>
                  </a:lnTo>
                  <a:lnTo>
                    <a:pt x="1221" y="3172"/>
                  </a:lnTo>
                  <a:lnTo>
                    <a:pt x="1694" y="2896"/>
                  </a:lnTo>
                  <a:lnTo>
                    <a:pt x="1576" y="2818"/>
                  </a:lnTo>
                  <a:lnTo>
                    <a:pt x="1458" y="2739"/>
                  </a:lnTo>
                  <a:lnTo>
                    <a:pt x="1221" y="2522"/>
                  </a:lnTo>
                  <a:lnTo>
                    <a:pt x="1005" y="2266"/>
                  </a:lnTo>
                  <a:lnTo>
                    <a:pt x="827" y="1990"/>
                  </a:lnTo>
                  <a:lnTo>
                    <a:pt x="689" y="1695"/>
                  </a:lnTo>
                  <a:lnTo>
                    <a:pt x="571" y="1399"/>
                  </a:lnTo>
                  <a:lnTo>
                    <a:pt x="493" y="1084"/>
                  </a:lnTo>
                  <a:lnTo>
                    <a:pt x="473" y="927"/>
                  </a:lnTo>
                  <a:lnTo>
                    <a:pt x="473" y="789"/>
                  </a:lnTo>
                  <a:lnTo>
                    <a:pt x="473" y="651"/>
                  </a:lnTo>
                  <a:lnTo>
                    <a:pt x="493" y="513"/>
                  </a:lnTo>
                  <a:lnTo>
                    <a:pt x="532" y="395"/>
                  </a:lnTo>
                  <a:lnTo>
                    <a:pt x="571" y="296"/>
                  </a:lnTo>
                  <a:lnTo>
                    <a:pt x="630" y="198"/>
                  </a:lnTo>
                  <a:lnTo>
                    <a:pt x="689" y="119"/>
                  </a:lnTo>
                  <a:lnTo>
                    <a:pt x="749" y="60"/>
                  </a:lnTo>
                  <a:lnTo>
                    <a:pt x="827" y="1"/>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2"/>
            <p:cNvSpPr/>
            <p:nvPr/>
          </p:nvSpPr>
          <p:spPr>
            <a:xfrm>
              <a:off x="4487600" y="1577100"/>
              <a:ext cx="76850" cy="66025"/>
            </a:xfrm>
            <a:custGeom>
              <a:avLst/>
              <a:gdLst/>
              <a:ahLst/>
              <a:cxnLst/>
              <a:rect l="l" t="t" r="r" b="b"/>
              <a:pathLst>
                <a:path w="3074" h="2641" extrusionOk="0">
                  <a:moveTo>
                    <a:pt x="847" y="1"/>
                  </a:moveTo>
                  <a:lnTo>
                    <a:pt x="709" y="20"/>
                  </a:lnTo>
                  <a:lnTo>
                    <a:pt x="591" y="60"/>
                  </a:lnTo>
                  <a:lnTo>
                    <a:pt x="473" y="99"/>
                  </a:lnTo>
                  <a:lnTo>
                    <a:pt x="0" y="375"/>
                  </a:lnTo>
                  <a:lnTo>
                    <a:pt x="118" y="335"/>
                  </a:lnTo>
                  <a:lnTo>
                    <a:pt x="237" y="296"/>
                  </a:lnTo>
                  <a:lnTo>
                    <a:pt x="375" y="276"/>
                  </a:lnTo>
                  <a:lnTo>
                    <a:pt x="493" y="276"/>
                  </a:lnTo>
                  <a:lnTo>
                    <a:pt x="650" y="296"/>
                  </a:lnTo>
                  <a:lnTo>
                    <a:pt x="788" y="335"/>
                  </a:lnTo>
                  <a:lnTo>
                    <a:pt x="946" y="395"/>
                  </a:lnTo>
                  <a:lnTo>
                    <a:pt x="1123" y="493"/>
                  </a:lnTo>
                  <a:lnTo>
                    <a:pt x="1379" y="670"/>
                  </a:lnTo>
                  <a:lnTo>
                    <a:pt x="1615" y="867"/>
                  </a:lnTo>
                  <a:lnTo>
                    <a:pt x="1852" y="1123"/>
                  </a:lnTo>
                  <a:lnTo>
                    <a:pt x="2049" y="1399"/>
                  </a:lnTo>
                  <a:lnTo>
                    <a:pt x="2246" y="1695"/>
                  </a:lnTo>
                  <a:lnTo>
                    <a:pt x="2384" y="1990"/>
                  </a:lnTo>
                  <a:lnTo>
                    <a:pt x="2522" y="2305"/>
                  </a:lnTo>
                  <a:lnTo>
                    <a:pt x="2600" y="2640"/>
                  </a:lnTo>
                  <a:lnTo>
                    <a:pt x="3073" y="2364"/>
                  </a:lnTo>
                  <a:lnTo>
                    <a:pt x="2994" y="2029"/>
                  </a:lnTo>
                  <a:lnTo>
                    <a:pt x="2856" y="1714"/>
                  </a:lnTo>
                  <a:lnTo>
                    <a:pt x="2719" y="1419"/>
                  </a:lnTo>
                  <a:lnTo>
                    <a:pt x="2522" y="1123"/>
                  </a:lnTo>
                  <a:lnTo>
                    <a:pt x="2325" y="848"/>
                  </a:lnTo>
                  <a:lnTo>
                    <a:pt x="2088" y="591"/>
                  </a:lnTo>
                  <a:lnTo>
                    <a:pt x="1852" y="395"/>
                  </a:lnTo>
                  <a:lnTo>
                    <a:pt x="1576" y="217"/>
                  </a:lnTo>
                  <a:lnTo>
                    <a:pt x="1419" y="138"/>
                  </a:lnTo>
                  <a:lnTo>
                    <a:pt x="1261" y="60"/>
                  </a:lnTo>
                  <a:lnTo>
                    <a:pt x="1123" y="20"/>
                  </a:lnTo>
                  <a:lnTo>
                    <a:pt x="965"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2"/>
            <p:cNvSpPr/>
            <p:nvPr/>
          </p:nvSpPr>
          <p:spPr>
            <a:xfrm>
              <a:off x="4476275" y="1584000"/>
              <a:ext cx="76350" cy="100475"/>
            </a:xfrm>
            <a:custGeom>
              <a:avLst/>
              <a:gdLst/>
              <a:ahLst/>
              <a:cxnLst/>
              <a:rect l="l" t="t" r="r" b="b"/>
              <a:pathLst>
                <a:path w="3054" h="4019" extrusionOk="0">
                  <a:moveTo>
                    <a:pt x="828" y="0"/>
                  </a:moveTo>
                  <a:lnTo>
                    <a:pt x="690" y="20"/>
                  </a:lnTo>
                  <a:lnTo>
                    <a:pt x="571" y="40"/>
                  </a:lnTo>
                  <a:lnTo>
                    <a:pt x="453" y="99"/>
                  </a:lnTo>
                  <a:lnTo>
                    <a:pt x="355" y="178"/>
                  </a:lnTo>
                  <a:lnTo>
                    <a:pt x="276" y="256"/>
                  </a:lnTo>
                  <a:lnTo>
                    <a:pt x="197" y="355"/>
                  </a:lnTo>
                  <a:lnTo>
                    <a:pt x="118" y="473"/>
                  </a:lnTo>
                  <a:lnTo>
                    <a:pt x="79" y="611"/>
                  </a:lnTo>
                  <a:lnTo>
                    <a:pt x="40" y="769"/>
                  </a:lnTo>
                  <a:lnTo>
                    <a:pt x="0" y="926"/>
                  </a:lnTo>
                  <a:lnTo>
                    <a:pt x="0" y="1103"/>
                  </a:lnTo>
                  <a:lnTo>
                    <a:pt x="0" y="1300"/>
                  </a:lnTo>
                  <a:lnTo>
                    <a:pt x="40" y="1478"/>
                  </a:lnTo>
                  <a:lnTo>
                    <a:pt x="79" y="1675"/>
                  </a:lnTo>
                  <a:lnTo>
                    <a:pt x="118" y="1872"/>
                  </a:lnTo>
                  <a:lnTo>
                    <a:pt x="177" y="2069"/>
                  </a:lnTo>
                  <a:lnTo>
                    <a:pt x="256" y="2266"/>
                  </a:lnTo>
                  <a:lnTo>
                    <a:pt x="453" y="2640"/>
                  </a:lnTo>
                  <a:lnTo>
                    <a:pt x="690" y="2994"/>
                  </a:lnTo>
                  <a:lnTo>
                    <a:pt x="808" y="3152"/>
                  </a:lnTo>
                  <a:lnTo>
                    <a:pt x="946" y="3310"/>
                  </a:lnTo>
                  <a:lnTo>
                    <a:pt x="1084" y="3448"/>
                  </a:lnTo>
                  <a:lnTo>
                    <a:pt x="1241" y="3585"/>
                  </a:lnTo>
                  <a:lnTo>
                    <a:pt x="1399" y="3704"/>
                  </a:lnTo>
                  <a:lnTo>
                    <a:pt x="1556" y="3802"/>
                  </a:lnTo>
                  <a:lnTo>
                    <a:pt x="1793" y="3920"/>
                  </a:lnTo>
                  <a:lnTo>
                    <a:pt x="2009" y="3979"/>
                  </a:lnTo>
                  <a:lnTo>
                    <a:pt x="2226" y="4019"/>
                  </a:lnTo>
                  <a:lnTo>
                    <a:pt x="2423" y="3999"/>
                  </a:lnTo>
                  <a:lnTo>
                    <a:pt x="2600" y="3940"/>
                  </a:lnTo>
                  <a:lnTo>
                    <a:pt x="2758" y="3841"/>
                  </a:lnTo>
                  <a:lnTo>
                    <a:pt x="2876" y="3723"/>
                  </a:lnTo>
                  <a:lnTo>
                    <a:pt x="2994" y="3546"/>
                  </a:lnTo>
                  <a:lnTo>
                    <a:pt x="2600" y="3329"/>
                  </a:lnTo>
                  <a:lnTo>
                    <a:pt x="2522" y="3428"/>
                  </a:lnTo>
                  <a:lnTo>
                    <a:pt x="2423" y="3507"/>
                  </a:lnTo>
                  <a:lnTo>
                    <a:pt x="2305" y="3546"/>
                  </a:lnTo>
                  <a:lnTo>
                    <a:pt x="2167" y="3585"/>
                  </a:lnTo>
                  <a:lnTo>
                    <a:pt x="2029" y="3585"/>
                  </a:lnTo>
                  <a:lnTo>
                    <a:pt x="1872" y="3546"/>
                  </a:lnTo>
                  <a:lnTo>
                    <a:pt x="1714" y="3487"/>
                  </a:lnTo>
                  <a:lnTo>
                    <a:pt x="1556" y="3408"/>
                  </a:lnTo>
                  <a:lnTo>
                    <a:pt x="1438" y="3329"/>
                  </a:lnTo>
                  <a:lnTo>
                    <a:pt x="1320" y="3251"/>
                  </a:lnTo>
                  <a:lnTo>
                    <a:pt x="1084" y="3034"/>
                  </a:lnTo>
                  <a:lnTo>
                    <a:pt x="867" y="2778"/>
                  </a:lnTo>
                  <a:lnTo>
                    <a:pt x="690" y="2502"/>
                  </a:lnTo>
                  <a:lnTo>
                    <a:pt x="552" y="2207"/>
                  </a:lnTo>
                  <a:lnTo>
                    <a:pt x="434" y="1891"/>
                  </a:lnTo>
                  <a:lnTo>
                    <a:pt x="355" y="1596"/>
                  </a:lnTo>
                  <a:lnTo>
                    <a:pt x="335" y="1438"/>
                  </a:lnTo>
                  <a:lnTo>
                    <a:pt x="335" y="1300"/>
                  </a:lnTo>
                  <a:lnTo>
                    <a:pt x="335" y="1163"/>
                  </a:lnTo>
                  <a:lnTo>
                    <a:pt x="355" y="1025"/>
                  </a:lnTo>
                  <a:lnTo>
                    <a:pt x="394" y="906"/>
                  </a:lnTo>
                  <a:lnTo>
                    <a:pt x="434" y="808"/>
                  </a:lnTo>
                  <a:lnTo>
                    <a:pt x="493" y="709"/>
                  </a:lnTo>
                  <a:lnTo>
                    <a:pt x="552" y="631"/>
                  </a:lnTo>
                  <a:lnTo>
                    <a:pt x="611" y="572"/>
                  </a:lnTo>
                  <a:lnTo>
                    <a:pt x="690" y="512"/>
                  </a:lnTo>
                  <a:lnTo>
                    <a:pt x="788" y="473"/>
                  </a:lnTo>
                  <a:lnTo>
                    <a:pt x="887" y="434"/>
                  </a:lnTo>
                  <a:lnTo>
                    <a:pt x="1084" y="434"/>
                  </a:lnTo>
                  <a:lnTo>
                    <a:pt x="1202" y="453"/>
                  </a:lnTo>
                  <a:lnTo>
                    <a:pt x="1320" y="473"/>
                  </a:lnTo>
                  <a:lnTo>
                    <a:pt x="1438" y="532"/>
                  </a:lnTo>
                  <a:lnTo>
                    <a:pt x="1556" y="591"/>
                  </a:lnTo>
                  <a:lnTo>
                    <a:pt x="1753" y="729"/>
                  </a:lnTo>
                  <a:lnTo>
                    <a:pt x="1931" y="867"/>
                  </a:lnTo>
                  <a:lnTo>
                    <a:pt x="2108" y="1044"/>
                  </a:lnTo>
                  <a:lnTo>
                    <a:pt x="2265" y="1241"/>
                  </a:lnTo>
                  <a:lnTo>
                    <a:pt x="2403" y="1458"/>
                  </a:lnTo>
                  <a:lnTo>
                    <a:pt x="2522" y="1694"/>
                  </a:lnTo>
                  <a:lnTo>
                    <a:pt x="2620" y="1911"/>
                  </a:lnTo>
                  <a:lnTo>
                    <a:pt x="2699" y="2147"/>
                  </a:lnTo>
                  <a:lnTo>
                    <a:pt x="3053" y="2364"/>
                  </a:lnTo>
                  <a:lnTo>
                    <a:pt x="2975" y="2029"/>
                  </a:lnTo>
                  <a:lnTo>
                    <a:pt x="2837" y="1714"/>
                  </a:lnTo>
                  <a:lnTo>
                    <a:pt x="2699" y="1419"/>
                  </a:lnTo>
                  <a:lnTo>
                    <a:pt x="2502" y="1123"/>
                  </a:lnTo>
                  <a:lnTo>
                    <a:pt x="2305" y="847"/>
                  </a:lnTo>
                  <a:lnTo>
                    <a:pt x="2068" y="591"/>
                  </a:lnTo>
                  <a:lnTo>
                    <a:pt x="1832" y="394"/>
                  </a:lnTo>
                  <a:lnTo>
                    <a:pt x="1576" y="217"/>
                  </a:lnTo>
                  <a:lnTo>
                    <a:pt x="1399" y="138"/>
                  </a:lnTo>
                  <a:lnTo>
                    <a:pt x="1261" y="59"/>
                  </a:lnTo>
                  <a:lnTo>
                    <a:pt x="1103" y="20"/>
                  </a:lnTo>
                  <a:lnTo>
                    <a:pt x="9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2"/>
            <p:cNvSpPr/>
            <p:nvPr/>
          </p:nvSpPr>
          <p:spPr>
            <a:xfrm>
              <a:off x="4592000" y="1615025"/>
              <a:ext cx="33500" cy="10850"/>
            </a:xfrm>
            <a:custGeom>
              <a:avLst/>
              <a:gdLst/>
              <a:ahLst/>
              <a:cxnLst/>
              <a:rect l="l" t="t" r="r" b="b"/>
              <a:pathLst>
                <a:path w="1340" h="434" extrusionOk="0">
                  <a:moveTo>
                    <a:pt x="473" y="0"/>
                  </a:moveTo>
                  <a:lnTo>
                    <a:pt x="0" y="276"/>
                  </a:lnTo>
                  <a:lnTo>
                    <a:pt x="118" y="335"/>
                  </a:lnTo>
                  <a:lnTo>
                    <a:pt x="237" y="394"/>
                  </a:lnTo>
                  <a:lnTo>
                    <a:pt x="355" y="414"/>
                  </a:lnTo>
                  <a:lnTo>
                    <a:pt x="473" y="434"/>
                  </a:lnTo>
                  <a:lnTo>
                    <a:pt x="670" y="434"/>
                  </a:lnTo>
                  <a:lnTo>
                    <a:pt x="768" y="394"/>
                  </a:lnTo>
                  <a:lnTo>
                    <a:pt x="867" y="355"/>
                  </a:lnTo>
                  <a:lnTo>
                    <a:pt x="1340" y="79"/>
                  </a:lnTo>
                  <a:lnTo>
                    <a:pt x="1241" y="119"/>
                  </a:lnTo>
                  <a:lnTo>
                    <a:pt x="1143" y="158"/>
                  </a:lnTo>
                  <a:lnTo>
                    <a:pt x="946" y="158"/>
                  </a:lnTo>
                  <a:lnTo>
                    <a:pt x="828" y="138"/>
                  </a:lnTo>
                  <a:lnTo>
                    <a:pt x="709" y="119"/>
                  </a:lnTo>
                  <a:lnTo>
                    <a:pt x="591" y="5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2"/>
            <p:cNvSpPr/>
            <p:nvPr/>
          </p:nvSpPr>
          <p:spPr>
            <a:xfrm>
              <a:off x="4561450" y="1542625"/>
              <a:ext cx="42400" cy="79325"/>
            </a:xfrm>
            <a:custGeom>
              <a:avLst/>
              <a:gdLst/>
              <a:ahLst/>
              <a:cxnLst/>
              <a:rect l="l" t="t" r="r" b="b"/>
              <a:pathLst>
                <a:path w="1696" h="3173" extrusionOk="0">
                  <a:moveTo>
                    <a:pt x="828" y="1"/>
                  </a:moveTo>
                  <a:lnTo>
                    <a:pt x="750" y="40"/>
                  </a:lnTo>
                  <a:lnTo>
                    <a:pt x="742" y="47"/>
                  </a:lnTo>
                  <a:lnTo>
                    <a:pt x="828" y="1"/>
                  </a:lnTo>
                  <a:close/>
                  <a:moveTo>
                    <a:pt x="742" y="47"/>
                  </a:moveTo>
                  <a:lnTo>
                    <a:pt x="356" y="257"/>
                  </a:lnTo>
                  <a:lnTo>
                    <a:pt x="277" y="316"/>
                  </a:lnTo>
                  <a:lnTo>
                    <a:pt x="198" y="395"/>
                  </a:lnTo>
                  <a:lnTo>
                    <a:pt x="139" y="473"/>
                  </a:lnTo>
                  <a:lnTo>
                    <a:pt x="99" y="572"/>
                  </a:lnTo>
                  <a:lnTo>
                    <a:pt x="60" y="670"/>
                  </a:lnTo>
                  <a:lnTo>
                    <a:pt x="21" y="789"/>
                  </a:lnTo>
                  <a:lnTo>
                    <a:pt x="1" y="907"/>
                  </a:lnTo>
                  <a:lnTo>
                    <a:pt x="1" y="1045"/>
                  </a:lnTo>
                  <a:lnTo>
                    <a:pt x="1" y="1202"/>
                  </a:lnTo>
                  <a:lnTo>
                    <a:pt x="21" y="1360"/>
                  </a:lnTo>
                  <a:lnTo>
                    <a:pt x="99" y="1655"/>
                  </a:lnTo>
                  <a:lnTo>
                    <a:pt x="198" y="1970"/>
                  </a:lnTo>
                  <a:lnTo>
                    <a:pt x="356" y="2266"/>
                  </a:lnTo>
                  <a:lnTo>
                    <a:pt x="533" y="2542"/>
                  </a:lnTo>
                  <a:lnTo>
                    <a:pt x="730" y="2778"/>
                  </a:lnTo>
                  <a:lnTo>
                    <a:pt x="966" y="2995"/>
                  </a:lnTo>
                  <a:lnTo>
                    <a:pt x="1084" y="3093"/>
                  </a:lnTo>
                  <a:lnTo>
                    <a:pt x="1222" y="3172"/>
                  </a:lnTo>
                  <a:lnTo>
                    <a:pt x="1695" y="2896"/>
                  </a:lnTo>
                  <a:lnTo>
                    <a:pt x="1557" y="2818"/>
                  </a:lnTo>
                  <a:lnTo>
                    <a:pt x="1439" y="2719"/>
                  </a:lnTo>
                  <a:lnTo>
                    <a:pt x="1203" y="2502"/>
                  </a:lnTo>
                  <a:lnTo>
                    <a:pt x="1006" y="2266"/>
                  </a:lnTo>
                  <a:lnTo>
                    <a:pt x="828" y="1990"/>
                  </a:lnTo>
                  <a:lnTo>
                    <a:pt x="671" y="1695"/>
                  </a:lnTo>
                  <a:lnTo>
                    <a:pt x="553" y="1380"/>
                  </a:lnTo>
                  <a:lnTo>
                    <a:pt x="493" y="1084"/>
                  </a:lnTo>
                  <a:lnTo>
                    <a:pt x="474" y="926"/>
                  </a:lnTo>
                  <a:lnTo>
                    <a:pt x="474" y="789"/>
                  </a:lnTo>
                  <a:lnTo>
                    <a:pt x="474" y="631"/>
                  </a:lnTo>
                  <a:lnTo>
                    <a:pt x="493" y="513"/>
                  </a:lnTo>
                  <a:lnTo>
                    <a:pt x="533" y="395"/>
                  </a:lnTo>
                  <a:lnTo>
                    <a:pt x="572" y="296"/>
                  </a:lnTo>
                  <a:lnTo>
                    <a:pt x="612" y="198"/>
                  </a:lnTo>
                  <a:lnTo>
                    <a:pt x="671" y="119"/>
                  </a:lnTo>
                  <a:lnTo>
                    <a:pt x="742" y="47"/>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2"/>
            <p:cNvSpPr/>
            <p:nvPr/>
          </p:nvSpPr>
          <p:spPr>
            <a:xfrm>
              <a:off x="4564425" y="1529825"/>
              <a:ext cx="76850" cy="65525"/>
            </a:xfrm>
            <a:custGeom>
              <a:avLst/>
              <a:gdLst/>
              <a:ahLst/>
              <a:cxnLst/>
              <a:rect l="l" t="t" r="r" b="b"/>
              <a:pathLst>
                <a:path w="3074" h="2621" extrusionOk="0">
                  <a:moveTo>
                    <a:pt x="104" y="314"/>
                  </a:moveTo>
                  <a:lnTo>
                    <a:pt x="99" y="316"/>
                  </a:lnTo>
                  <a:lnTo>
                    <a:pt x="0" y="375"/>
                  </a:lnTo>
                  <a:lnTo>
                    <a:pt x="104" y="314"/>
                  </a:lnTo>
                  <a:close/>
                  <a:moveTo>
                    <a:pt x="709" y="1"/>
                  </a:moveTo>
                  <a:lnTo>
                    <a:pt x="571" y="40"/>
                  </a:lnTo>
                  <a:lnTo>
                    <a:pt x="473" y="99"/>
                  </a:lnTo>
                  <a:lnTo>
                    <a:pt x="104" y="314"/>
                  </a:lnTo>
                  <a:lnTo>
                    <a:pt x="104" y="314"/>
                  </a:lnTo>
                  <a:lnTo>
                    <a:pt x="237" y="276"/>
                  </a:lnTo>
                  <a:lnTo>
                    <a:pt x="493" y="276"/>
                  </a:lnTo>
                  <a:lnTo>
                    <a:pt x="631" y="296"/>
                  </a:lnTo>
                  <a:lnTo>
                    <a:pt x="788" y="335"/>
                  </a:lnTo>
                  <a:lnTo>
                    <a:pt x="946" y="394"/>
                  </a:lnTo>
                  <a:lnTo>
                    <a:pt x="1103" y="473"/>
                  </a:lnTo>
                  <a:lnTo>
                    <a:pt x="1359" y="651"/>
                  </a:lnTo>
                  <a:lnTo>
                    <a:pt x="1615" y="867"/>
                  </a:lnTo>
                  <a:lnTo>
                    <a:pt x="1832" y="1104"/>
                  </a:lnTo>
                  <a:lnTo>
                    <a:pt x="2049" y="1379"/>
                  </a:lnTo>
                  <a:lnTo>
                    <a:pt x="2226" y="1675"/>
                  </a:lnTo>
                  <a:lnTo>
                    <a:pt x="2384" y="1990"/>
                  </a:lnTo>
                  <a:lnTo>
                    <a:pt x="2502" y="2305"/>
                  </a:lnTo>
                  <a:lnTo>
                    <a:pt x="2600" y="2620"/>
                  </a:lnTo>
                  <a:lnTo>
                    <a:pt x="3073" y="2345"/>
                  </a:lnTo>
                  <a:lnTo>
                    <a:pt x="2975" y="2029"/>
                  </a:lnTo>
                  <a:lnTo>
                    <a:pt x="2856" y="1714"/>
                  </a:lnTo>
                  <a:lnTo>
                    <a:pt x="2699" y="1399"/>
                  </a:lnTo>
                  <a:lnTo>
                    <a:pt x="2522" y="1104"/>
                  </a:lnTo>
                  <a:lnTo>
                    <a:pt x="2305" y="848"/>
                  </a:lnTo>
                  <a:lnTo>
                    <a:pt x="2088" y="591"/>
                  </a:lnTo>
                  <a:lnTo>
                    <a:pt x="1832" y="375"/>
                  </a:lnTo>
                  <a:lnTo>
                    <a:pt x="1576" y="197"/>
                  </a:lnTo>
                  <a:lnTo>
                    <a:pt x="1418" y="119"/>
                  </a:lnTo>
                  <a:lnTo>
                    <a:pt x="1261" y="60"/>
                  </a:lnTo>
                  <a:lnTo>
                    <a:pt x="1103" y="20"/>
                  </a:lnTo>
                  <a:lnTo>
                    <a:pt x="965"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2"/>
            <p:cNvSpPr/>
            <p:nvPr/>
          </p:nvSpPr>
          <p:spPr>
            <a:xfrm>
              <a:off x="4553100" y="1536725"/>
              <a:ext cx="76350" cy="100000"/>
            </a:xfrm>
            <a:custGeom>
              <a:avLst/>
              <a:gdLst/>
              <a:ahLst/>
              <a:cxnLst/>
              <a:rect l="l" t="t" r="r" b="b"/>
              <a:pathLst>
                <a:path w="3054" h="4000" extrusionOk="0">
                  <a:moveTo>
                    <a:pt x="690" y="0"/>
                  </a:moveTo>
                  <a:lnTo>
                    <a:pt x="571" y="40"/>
                  </a:lnTo>
                  <a:lnTo>
                    <a:pt x="453" y="99"/>
                  </a:lnTo>
                  <a:lnTo>
                    <a:pt x="355" y="158"/>
                  </a:lnTo>
                  <a:lnTo>
                    <a:pt x="256" y="256"/>
                  </a:lnTo>
                  <a:lnTo>
                    <a:pt x="177" y="355"/>
                  </a:lnTo>
                  <a:lnTo>
                    <a:pt x="118" y="473"/>
                  </a:lnTo>
                  <a:lnTo>
                    <a:pt x="59" y="611"/>
                  </a:lnTo>
                  <a:lnTo>
                    <a:pt x="20" y="749"/>
                  </a:lnTo>
                  <a:lnTo>
                    <a:pt x="0" y="926"/>
                  </a:lnTo>
                  <a:lnTo>
                    <a:pt x="0" y="1103"/>
                  </a:lnTo>
                  <a:lnTo>
                    <a:pt x="0" y="1281"/>
                  </a:lnTo>
                  <a:lnTo>
                    <a:pt x="20" y="1478"/>
                  </a:lnTo>
                  <a:lnTo>
                    <a:pt x="59" y="1675"/>
                  </a:lnTo>
                  <a:lnTo>
                    <a:pt x="118" y="1872"/>
                  </a:lnTo>
                  <a:lnTo>
                    <a:pt x="177" y="2069"/>
                  </a:lnTo>
                  <a:lnTo>
                    <a:pt x="256" y="2246"/>
                  </a:lnTo>
                  <a:lnTo>
                    <a:pt x="453" y="2620"/>
                  </a:lnTo>
                  <a:lnTo>
                    <a:pt x="670" y="2975"/>
                  </a:lnTo>
                  <a:lnTo>
                    <a:pt x="808" y="3152"/>
                  </a:lnTo>
                  <a:lnTo>
                    <a:pt x="946" y="3290"/>
                  </a:lnTo>
                  <a:lnTo>
                    <a:pt x="1084" y="3447"/>
                  </a:lnTo>
                  <a:lnTo>
                    <a:pt x="1241" y="3566"/>
                  </a:lnTo>
                  <a:lnTo>
                    <a:pt x="1399" y="3684"/>
                  </a:lnTo>
                  <a:lnTo>
                    <a:pt x="1556" y="3782"/>
                  </a:lnTo>
                  <a:lnTo>
                    <a:pt x="1793" y="3901"/>
                  </a:lnTo>
                  <a:lnTo>
                    <a:pt x="2009" y="3979"/>
                  </a:lnTo>
                  <a:lnTo>
                    <a:pt x="2226" y="3999"/>
                  </a:lnTo>
                  <a:lnTo>
                    <a:pt x="2423" y="3979"/>
                  </a:lnTo>
                  <a:lnTo>
                    <a:pt x="2600" y="3940"/>
                  </a:lnTo>
                  <a:lnTo>
                    <a:pt x="2738" y="3841"/>
                  </a:lnTo>
                  <a:lnTo>
                    <a:pt x="2876" y="3704"/>
                  </a:lnTo>
                  <a:lnTo>
                    <a:pt x="2975" y="3546"/>
                  </a:lnTo>
                  <a:lnTo>
                    <a:pt x="2600" y="3329"/>
                  </a:lnTo>
                  <a:lnTo>
                    <a:pt x="2521" y="3428"/>
                  </a:lnTo>
                  <a:lnTo>
                    <a:pt x="2403" y="3487"/>
                  </a:lnTo>
                  <a:lnTo>
                    <a:pt x="2285" y="3546"/>
                  </a:lnTo>
                  <a:lnTo>
                    <a:pt x="2167" y="3566"/>
                  </a:lnTo>
                  <a:lnTo>
                    <a:pt x="2029" y="3566"/>
                  </a:lnTo>
                  <a:lnTo>
                    <a:pt x="1871" y="3546"/>
                  </a:lnTo>
                  <a:lnTo>
                    <a:pt x="1714" y="3487"/>
                  </a:lnTo>
                  <a:lnTo>
                    <a:pt x="1556" y="3408"/>
                  </a:lnTo>
                  <a:lnTo>
                    <a:pt x="1418" y="3329"/>
                  </a:lnTo>
                  <a:lnTo>
                    <a:pt x="1300" y="3231"/>
                  </a:lnTo>
                  <a:lnTo>
                    <a:pt x="1064" y="3014"/>
                  </a:lnTo>
                  <a:lnTo>
                    <a:pt x="867" y="2778"/>
                  </a:lnTo>
                  <a:lnTo>
                    <a:pt x="690" y="2502"/>
                  </a:lnTo>
                  <a:lnTo>
                    <a:pt x="532" y="2206"/>
                  </a:lnTo>
                  <a:lnTo>
                    <a:pt x="433" y="1891"/>
                  </a:lnTo>
                  <a:lnTo>
                    <a:pt x="355" y="1596"/>
                  </a:lnTo>
                  <a:lnTo>
                    <a:pt x="335" y="1438"/>
                  </a:lnTo>
                  <a:lnTo>
                    <a:pt x="335" y="1281"/>
                  </a:lnTo>
                  <a:lnTo>
                    <a:pt x="335" y="1143"/>
                  </a:lnTo>
                  <a:lnTo>
                    <a:pt x="355" y="1025"/>
                  </a:lnTo>
                  <a:lnTo>
                    <a:pt x="394" y="906"/>
                  </a:lnTo>
                  <a:lnTo>
                    <a:pt x="433" y="788"/>
                  </a:lnTo>
                  <a:lnTo>
                    <a:pt x="473" y="709"/>
                  </a:lnTo>
                  <a:lnTo>
                    <a:pt x="532" y="631"/>
                  </a:lnTo>
                  <a:lnTo>
                    <a:pt x="611" y="552"/>
                  </a:lnTo>
                  <a:lnTo>
                    <a:pt x="690" y="493"/>
                  </a:lnTo>
                  <a:lnTo>
                    <a:pt x="768" y="453"/>
                  </a:lnTo>
                  <a:lnTo>
                    <a:pt x="867" y="434"/>
                  </a:lnTo>
                  <a:lnTo>
                    <a:pt x="965" y="414"/>
                  </a:lnTo>
                  <a:lnTo>
                    <a:pt x="1084" y="414"/>
                  </a:lnTo>
                  <a:lnTo>
                    <a:pt x="1202" y="434"/>
                  </a:lnTo>
                  <a:lnTo>
                    <a:pt x="1320" y="473"/>
                  </a:lnTo>
                  <a:lnTo>
                    <a:pt x="1438" y="532"/>
                  </a:lnTo>
                  <a:lnTo>
                    <a:pt x="1556" y="591"/>
                  </a:lnTo>
                  <a:lnTo>
                    <a:pt x="1753" y="709"/>
                  </a:lnTo>
                  <a:lnTo>
                    <a:pt x="1931" y="867"/>
                  </a:lnTo>
                  <a:lnTo>
                    <a:pt x="2108" y="1044"/>
                  </a:lnTo>
                  <a:lnTo>
                    <a:pt x="2246" y="1241"/>
                  </a:lnTo>
                  <a:lnTo>
                    <a:pt x="2403" y="1458"/>
                  </a:lnTo>
                  <a:lnTo>
                    <a:pt x="2521" y="1675"/>
                  </a:lnTo>
                  <a:lnTo>
                    <a:pt x="2620" y="1911"/>
                  </a:lnTo>
                  <a:lnTo>
                    <a:pt x="2699" y="2147"/>
                  </a:lnTo>
                  <a:lnTo>
                    <a:pt x="3053" y="2344"/>
                  </a:lnTo>
                  <a:lnTo>
                    <a:pt x="2955" y="2029"/>
                  </a:lnTo>
                  <a:lnTo>
                    <a:pt x="2837" y="1714"/>
                  </a:lnTo>
                  <a:lnTo>
                    <a:pt x="2679" y="1399"/>
                  </a:lnTo>
                  <a:lnTo>
                    <a:pt x="2502" y="1103"/>
                  </a:lnTo>
                  <a:lnTo>
                    <a:pt x="2285" y="828"/>
                  </a:lnTo>
                  <a:lnTo>
                    <a:pt x="2068" y="591"/>
                  </a:lnTo>
                  <a:lnTo>
                    <a:pt x="1812" y="375"/>
                  </a:lnTo>
                  <a:lnTo>
                    <a:pt x="1556" y="197"/>
                  </a:lnTo>
                  <a:lnTo>
                    <a:pt x="1399" y="118"/>
                  </a:lnTo>
                  <a:lnTo>
                    <a:pt x="1241" y="59"/>
                  </a:lnTo>
                  <a:lnTo>
                    <a:pt x="1103"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2"/>
            <p:cNvSpPr/>
            <p:nvPr/>
          </p:nvSpPr>
          <p:spPr>
            <a:xfrm>
              <a:off x="4674225" y="1571200"/>
              <a:ext cx="33525" cy="10850"/>
            </a:xfrm>
            <a:custGeom>
              <a:avLst/>
              <a:gdLst/>
              <a:ahLst/>
              <a:cxnLst/>
              <a:rect l="l" t="t" r="r" b="b"/>
              <a:pathLst>
                <a:path w="1341" h="434" extrusionOk="0">
                  <a:moveTo>
                    <a:pt x="474" y="0"/>
                  </a:moveTo>
                  <a:lnTo>
                    <a:pt x="1" y="256"/>
                  </a:lnTo>
                  <a:lnTo>
                    <a:pt x="119" y="335"/>
                  </a:lnTo>
                  <a:lnTo>
                    <a:pt x="237" y="374"/>
                  </a:lnTo>
                  <a:lnTo>
                    <a:pt x="355" y="414"/>
                  </a:lnTo>
                  <a:lnTo>
                    <a:pt x="474" y="434"/>
                  </a:lnTo>
                  <a:lnTo>
                    <a:pt x="572" y="434"/>
                  </a:lnTo>
                  <a:lnTo>
                    <a:pt x="690" y="414"/>
                  </a:lnTo>
                  <a:lnTo>
                    <a:pt x="769" y="394"/>
                  </a:lnTo>
                  <a:lnTo>
                    <a:pt x="868" y="355"/>
                  </a:lnTo>
                  <a:lnTo>
                    <a:pt x="1340" y="79"/>
                  </a:lnTo>
                  <a:lnTo>
                    <a:pt x="1340" y="79"/>
                  </a:lnTo>
                  <a:lnTo>
                    <a:pt x="1242" y="118"/>
                  </a:lnTo>
                  <a:lnTo>
                    <a:pt x="1163" y="138"/>
                  </a:lnTo>
                  <a:lnTo>
                    <a:pt x="1045" y="158"/>
                  </a:lnTo>
                  <a:lnTo>
                    <a:pt x="946" y="158"/>
                  </a:lnTo>
                  <a:lnTo>
                    <a:pt x="828" y="138"/>
                  </a:lnTo>
                  <a:lnTo>
                    <a:pt x="710" y="99"/>
                  </a:lnTo>
                  <a:lnTo>
                    <a:pt x="592" y="59"/>
                  </a:lnTo>
                  <a:lnTo>
                    <a:pt x="474"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2"/>
            <p:cNvSpPr/>
            <p:nvPr/>
          </p:nvSpPr>
          <p:spPr>
            <a:xfrm>
              <a:off x="4635325" y="1492400"/>
              <a:ext cx="76350" cy="100475"/>
            </a:xfrm>
            <a:custGeom>
              <a:avLst/>
              <a:gdLst/>
              <a:ahLst/>
              <a:cxnLst/>
              <a:rect l="l" t="t" r="r" b="b"/>
              <a:pathLst>
                <a:path w="3054" h="4019" extrusionOk="0">
                  <a:moveTo>
                    <a:pt x="828" y="0"/>
                  </a:moveTo>
                  <a:lnTo>
                    <a:pt x="690" y="20"/>
                  </a:lnTo>
                  <a:lnTo>
                    <a:pt x="572" y="60"/>
                  </a:lnTo>
                  <a:lnTo>
                    <a:pt x="454" y="99"/>
                  </a:lnTo>
                  <a:lnTo>
                    <a:pt x="355" y="178"/>
                  </a:lnTo>
                  <a:lnTo>
                    <a:pt x="257" y="257"/>
                  </a:lnTo>
                  <a:lnTo>
                    <a:pt x="178" y="355"/>
                  </a:lnTo>
                  <a:lnTo>
                    <a:pt x="119" y="473"/>
                  </a:lnTo>
                  <a:lnTo>
                    <a:pt x="60" y="611"/>
                  </a:lnTo>
                  <a:lnTo>
                    <a:pt x="20" y="769"/>
                  </a:lnTo>
                  <a:lnTo>
                    <a:pt x="1" y="926"/>
                  </a:lnTo>
                  <a:lnTo>
                    <a:pt x="1" y="1104"/>
                  </a:lnTo>
                  <a:lnTo>
                    <a:pt x="1" y="1301"/>
                  </a:lnTo>
                  <a:lnTo>
                    <a:pt x="20" y="1478"/>
                  </a:lnTo>
                  <a:lnTo>
                    <a:pt x="60" y="1675"/>
                  </a:lnTo>
                  <a:lnTo>
                    <a:pt x="119" y="1872"/>
                  </a:lnTo>
                  <a:lnTo>
                    <a:pt x="178" y="2069"/>
                  </a:lnTo>
                  <a:lnTo>
                    <a:pt x="257" y="2266"/>
                  </a:lnTo>
                  <a:lnTo>
                    <a:pt x="454" y="2640"/>
                  </a:lnTo>
                  <a:lnTo>
                    <a:pt x="690" y="2995"/>
                  </a:lnTo>
                  <a:lnTo>
                    <a:pt x="808" y="3152"/>
                  </a:lnTo>
                  <a:lnTo>
                    <a:pt x="946" y="3310"/>
                  </a:lnTo>
                  <a:lnTo>
                    <a:pt x="1084" y="3448"/>
                  </a:lnTo>
                  <a:lnTo>
                    <a:pt x="1242" y="3586"/>
                  </a:lnTo>
                  <a:lnTo>
                    <a:pt x="1399" y="3704"/>
                  </a:lnTo>
                  <a:lnTo>
                    <a:pt x="1557" y="3802"/>
                  </a:lnTo>
                  <a:lnTo>
                    <a:pt x="1793" y="3920"/>
                  </a:lnTo>
                  <a:lnTo>
                    <a:pt x="2010" y="3979"/>
                  </a:lnTo>
                  <a:lnTo>
                    <a:pt x="2227" y="4019"/>
                  </a:lnTo>
                  <a:lnTo>
                    <a:pt x="2424" y="3999"/>
                  </a:lnTo>
                  <a:lnTo>
                    <a:pt x="2601" y="3940"/>
                  </a:lnTo>
                  <a:lnTo>
                    <a:pt x="2758" y="3861"/>
                  </a:lnTo>
                  <a:lnTo>
                    <a:pt x="2877" y="3723"/>
                  </a:lnTo>
                  <a:lnTo>
                    <a:pt x="2995" y="3546"/>
                  </a:lnTo>
                  <a:lnTo>
                    <a:pt x="2601" y="3329"/>
                  </a:lnTo>
                  <a:lnTo>
                    <a:pt x="2522" y="3428"/>
                  </a:lnTo>
                  <a:lnTo>
                    <a:pt x="2424" y="3507"/>
                  </a:lnTo>
                  <a:lnTo>
                    <a:pt x="2305" y="3546"/>
                  </a:lnTo>
                  <a:lnTo>
                    <a:pt x="2168" y="3586"/>
                  </a:lnTo>
                  <a:lnTo>
                    <a:pt x="2030" y="3586"/>
                  </a:lnTo>
                  <a:lnTo>
                    <a:pt x="1872" y="3546"/>
                  </a:lnTo>
                  <a:lnTo>
                    <a:pt x="1714" y="3507"/>
                  </a:lnTo>
                  <a:lnTo>
                    <a:pt x="1557" y="3408"/>
                  </a:lnTo>
                  <a:lnTo>
                    <a:pt x="1419" y="3329"/>
                  </a:lnTo>
                  <a:lnTo>
                    <a:pt x="1301" y="3251"/>
                  </a:lnTo>
                  <a:lnTo>
                    <a:pt x="1084" y="3034"/>
                  </a:lnTo>
                  <a:lnTo>
                    <a:pt x="867" y="2778"/>
                  </a:lnTo>
                  <a:lnTo>
                    <a:pt x="690" y="2502"/>
                  </a:lnTo>
                  <a:lnTo>
                    <a:pt x="533" y="2207"/>
                  </a:lnTo>
                  <a:lnTo>
                    <a:pt x="434" y="1911"/>
                  </a:lnTo>
                  <a:lnTo>
                    <a:pt x="355" y="1596"/>
                  </a:lnTo>
                  <a:lnTo>
                    <a:pt x="336" y="1458"/>
                  </a:lnTo>
                  <a:lnTo>
                    <a:pt x="336" y="1301"/>
                  </a:lnTo>
                  <a:lnTo>
                    <a:pt x="336" y="1163"/>
                  </a:lnTo>
                  <a:lnTo>
                    <a:pt x="355" y="1025"/>
                  </a:lnTo>
                  <a:lnTo>
                    <a:pt x="395" y="907"/>
                  </a:lnTo>
                  <a:lnTo>
                    <a:pt x="434" y="808"/>
                  </a:lnTo>
                  <a:lnTo>
                    <a:pt x="473" y="710"/>
                  </a:lnTo>
                  <a:lnTo>
                    <a:pt x="552" y="631"/>
                  </a:lnTo>
                  <a:lnTo>
                    <a:pt x="611" y="572"/>
                  </a:lnTo>
                  <a:lnTo>
                    <a:pt x="690" y="513"/>
                  </a:lnTo>
                  <a:lnTo>
                    <a:pt x="789" y="473"/>
                  </a:lnTo>
                  <a:lnTo>
                    <a:pt x="867" y="454"/>
                  </a:lnTo>
                  <a:lnTo>
                    <a:pt x="986" y="434"/>
                  </a:lnTo>
                  <a:lnTo>
                    <a:pt x="1084" y="434"/>
                  </a:lnTo>
                  <a:lnTo>
                    <a:pt x="1202" y="454"/>
                  </a:lnTo>
                  <a:lnTo>
                    <a:pt x="1320" y="493"/>
                  </a:lnTo>
                  <a:lnTo>
                    <a:pt x="1439" y="532"/>
                  </a:lnTo>
                  <a:lnTo>
                    <a:pt x="1557" y="591"/>
                  </a:lnTo>
                  <a:lnTo>
                    <a:pt x="1754" y="729"/>
                  </a:lnTo>
                  <a:lnTo>
                    <a:pt x="1931" y="887"/>
                  </a:lnTo>
                  <a:lnTo>
                    <a:pt x="2108" y="1064"/>
                  </a:lnTo>
                  <a:lnTo>
                    <a:pt x="2266" y="1261"/>
                  </a:lnTo>
                  <a:lnTo>
                    <a:pt x="2404" y="1458"/>
                  </a:lnTo>
                  <a:lnTo>
                    <a:pt x="2522" y="1694"/>
                  </a:lnTo>
                  <a:lnTo>
                    <a:pt x="2621" y="1911"/>
                  </a:lnTo>
                  <a:lnTo>
                    <a:pt x="2699" y="2148"/>
                  </a:lnTo>
                  <a:lnTo>
                    <a:pt x="3054" y="2364"/>
                  </a:lnTo>
                  <a:lnTo>
                    <a:pt x="2955" y="2049"/>
                  </a:lnTo>
                  <a:lnTo>
                    <a:pt x="2837" y="1714"/>
                  </a:lnTo>
                  <a:lnTo>
                    <a:pt x="2680" y="1419"/>
                  </a:lnTo>
                  <a:lnTo>
                    <a:pt x="2502" y="1123"/>
                  </a:lnTo>
                  <a:lnTo>
                    <a:pt x="2286" y="847"/>
                  </a:lnTo>
                  <a:lnTo>
                    <a:pt x="2069" y="611"/>
                  </a:lnTo>
                  <a:lnTo>
                    <a:pt x="1813" y="394"/>
                  </a:lnTo>
                  <a:lnTo>
                    <a:pt x="1557" y="217"/>
                  </a:lnTo>
                  <a:lnTo>
                    <a:pt x="1399" y="138"/>
                  </a:lnTo>
                  <a:lnTo>
                    <a:pt x="1242" y="79"/>
                  </a:lnTo>
                  <a:lnTo>
                    <a:pt x="1104"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2"/>
            <p:cNvSpPr/>
            <p:nvPr/>
          </p:nvSpPr>
          <p:spPr>
            <a:xfrm>
              <a:off x="4748100" y="1523425"/>
              <a:ext cx="33525" cy="11350"/>
            </a:xfrm>
            <a:custGeom>
              <a:avLst/>
              <a:gdLst/>
              <a:ahLst/>
              <a:cxnLst/>
              <a:rect l="l" t="t" r="r" b="b"/>
              <a:pathLst>
                <a:path w="1341" h="454" extrusionOk="0">
                  <a:moveTo>
                    <a:pt x="1340" y="79"/>
                  </a:moveTo>
                  <a:lnTo>
                    <a:pt x="1237" y="139"/>
                  </a:lnTo>
                  <a:lnTo>
                    <a:pt x="1237" y="139"/>
                  </a:lnTo>
                  <a:lnTo>
                    <a:pt x="1242" y="138"/>
                  </a:lnTo>
                  <a:lnTo>
                    <a:pt x="1340" y="79"/>
                  </a:lnTo>
                  <a:close/>
                  <a:moveTo>
                    <a:pt x="473" y="0"/>
                  </a:moveTo>
                  <a:lnTo>
                    <a:pt x="1" y="276"/>
                  </a:lnTo>
                  <a:lnTo>
                    <a:pt x="119" y="335"/>
                  </a:lnTo>
                  <a:lnTo>
                    <a:pt x="237" y="394"/>
                  </a:lnTo>
                  <a:lnTo>
                    <a:pt x="355" y="434"/>
                  </a:lnTo>
                  <a:lnTo>
                    <a:pt x="473" y="434"/>
                  </a:lnTo>
                  <a:lnTo>
                    <a:pt x="572" y="453"/>
                  </a:lnTo>
                  <a:lnTo>
                    <a:pt x="670" y="434"/>
                  </a:lnTo>
                  <a:lnTo>
                    <a:pt x="769" y="394"/>
                  </a:lnTo>
                  <a:lnTo>
                    <a:pt x="867" y="355"/>
                  </a:lnTo>
                  <a:lnTo>
                    <a:pt x="1237" y="139"/>
                  </a:lnTo>
                  <a:lnTo>
                    <a:pt x="1237" y="139"/>
                  </a:lnTo>
                  <a:lnTo>
                    <a:pt x="1143" y="158"/>
                  </a:lnTo>
                  <a:lnTo>
                    <a:pt x="1045" y="178"/>
                  </a:lnTo>
                  <a:lnTo>
                    <a:pt x="946" y="158"/>
                  </a:lnTo>
                  <a:lnTo>
                    <a:pt x="828" y="158"/>
                  </a:lnTo>
                  <a:lnTo>
                    <a:pt x="710" y="119"/>
                  </a:lnTo>
                  <a:lnTo>
                    <a:pt x="592" y="7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2"/>
            <p:cNvSpPr/>
            <p:nvPr/>
          </p:nvSpPr>
          <p:spPr>
            <a:xfrm>
              <a:off x="4709200" y="1445125"/>
              <a:ext cx="76350" cy="100000"/>
            </a:xfrm>
            <a:custGeom>
              <a:avLst/>
              <a:gdLst/>
              <a:ahLst/>
              <a:cxnLst/>
              <a:rect l="l" t="t" r="r" b="b"/>
              <a:pathLst>
                <a:path w="3054" h="4000" extrusionOk="0">
                  <a:moveTo>
                    <a:pt x="808" y="0"/>
                  </a:moveTo>
                  <a:lnTo>
                    <a:pt x="690" y="20"/>
                  </a:lnTo>
                  <a:lnTo>
                    <a:pt x="572" y="40"/>
                  </a:lnTo>
                  <a:lnTo>
                    <a:pt x="453" y="99"/>
                  </a:lnTo>
                  <a:lnTo>
                    <a:pt x="355" y="158"/>
                  </a:lnTo>
                  <a:lnTo>
                    <a:pt x="257" y="256"/>
                  </a:lnTo>
                  <a:lnTo>
                    <a:pt x="178" y="355"/>
                  </a:lnTo>
                  <a:lnTo>
                    <a:pt x="119" y="473"/>
                  </a:lnTo>
                  <a:lnTo>
                    <a:pt x="60" y="611"/>
                  </a:lnTo>
                  <a:lnTo>
                    <a:pt x="20" y="749"/>
                  </a:lnTo>
                  <a:lnTo>
                    <a:pt x="0" y="926"/>
                  </a:lnTo>
                  <a:lnTo>
                    <a:pt x="0" y="1104"/>
                  </a:lnTo>
                  <a:lnTo>
                    <a:pt x="0" y="1281"/>
                  </a:lnTo>
                  <a:lnTo>
                    <a:pt x="20" y="1478"/>
                  </a:lnTo>
                  <a:lnTo>
                    <a:pt x="60" y="1675"/>
                  </a:lnTo>
                  <a:lnTo>
                    <a:pt x="119" y="1872"/>
                  </a:lnTo>
                  <a:lnTo>
                    <a:pt x="178" y="2069"/>
                  </a:lnTo>
                  <a:lnTo>
                    <a:pt x="257" y="2266"/>
                  </a:lnTo>
                  <a:lnTo>
                    <a:pt x="453" y="2640"/>
                  </a:lnTo>
                  <a:lnTo>
                    <a:pt x="670" y="2995"/>
                  </a:lnTo>
                  <a:lnTo>
                    <a:pt x="808" y="3152"/>
                  </a:lnTo>
                  <a:lnTo>
                    <a:pt x="946" y="3310"/>
                  </a:lnTo>
                  <a:lnTo>
                    <a:pt x="1084" y="3448"/>
                  </a:lnTo>
                  <a:lnTo>
                    <a:pt x="1241" y="3585"/>
                  </a:lnTo>
                  <a:lnTo>
                    <a:pt x="1379" y="3684"/>
                  </a:lnTo>
                  <a:lnTo>
                    <a:pt x="1557" y="3802"/>
                  </a:lnTo>
                  <a:lnTo>
                    <a:pt x="1793" y="3901"/>
                  </a:lnTo>
                  <a:lnTo>
                    <a:pt x="2010" y="3979"/>
                  </a:lnTo>
                  <a:lnTo>
                    <a:pt x="2226" y="3999"/>
                  </a:lnTo>
                  <a:lnTo>
                    <a:pt x="2423" y="3999"/>
                  </a:lnTo>
                  <a:lnTo>
                    <a:pt x="2601" y="3940"/>
                  </a:lnTo>
                  <a:lnTo>
                    <a:pt x="2738" y="3842"/>
                  </a:lnTo>
                  <a:lnTo>
                    <a:pt x="2876" y="3723"/>
                  </a:lnTo>
                  <a:lnTo>
                    <a:pt x="2975" y="3546"/>
                  </a:lnTo>
                  <a:lnTo>
                    <a:pt x="2601" y="3329"/>
                  </a:lnTo>
                  <a:lnTo>
                    <a:pt x="2522" y="3428"/>
                  </a:lnTo>
                  <a:lnTo>
                    <a:pt x="2404" y="3507"/>
                  </a:lnTo>
                  <a:lnTo>
                    <a:pt x="2285" y="3546"/>
                  </a:lnTo>
                  <a:lnTo>
                    <a:pt x="2167" y="3566"/>
                  </a:lnTo>
                  <a:lnTo>
                    <a:pt x="2029" y="3566"/>
                  </a:lnTo>
                  <a:lnTo>
                    <a:pt x="1872" y="3546"/>
                  </a:lnTo>
                  <a:lnTo>
                    <a:pt x="1714" y="3487"/>
                  </a:lnTo>
                  <a:lnTo>
                    <a:pt x="1557" y="3408"/>
                  </a:lnTo>
                  <a:lnTo>
                    <a:pt x="1419" y="3329"/>
                  </a:lnTo>
                  <a:lnTo>
                    <a:pt x="1301" y="3231"/>
                  </a:lnTo>
                  <a:lnTo>
                    <a:pt x="1064" y="3034"/>
                  </a:lnTo>
                  <a:lnTo>
                    <a:pt x="867" y="2778"/>
                  </a:lnTo>
                  <a:lnTo>
                    <a:pt x="690" y="2502"/>
                  </a:lnTo>
                  <a:lnTo>
                    <a:pt x="532" y="2207"/>
                  </a:lnTo>
                  <a:lnTo>
                    <a:pt x="414" y="1891"/>
                  </a:lnTo>
                  <a:lnTo>
                    <a:pt x="355" y="1596"/>
                  </a:lnTo>
                  <a:lnTo>
                    <a:pt x="335" y="1438"/>
                  </a:lnTo>
                  <a:lnTo>
                    <a:pt x="335" y="1301"/>
                  </a:lnTo>
                  <a:lnTo>
                    <a:pt x="335" y="1163"/>
                  </a:lnTo>
                  <a:lnTo>
                    <a:pt x="355" y="1025"/>
                  </a:lnTo>
                  <a:lnTo>
                    <a:pt x="394" y="907"/>
                  </a:lnTo>
                  <a:lnTo>
                    <a:pt x="434" y="808"/>
                  </a:lnTo>
                  <a:lnTo>
                    <a:pt x="473" y="710"/>
                  </a:lnTo>
                  <a:lnTo>
                    <a:pt x="532" y="631"/>
                  </a:lnTo>
                  <a:lnTo>
                    <a:pt x="611" y="552"/>
                  </a:lnTo>
                  <a:lnTo>
                    <a:pt x="690" y="513"/>
                  </a:lnTo>
                  <a:lnTo>
                    <a:pt x="769" y="473"/>
                  </a:lnTo>
                  <a:lnTo>
                    <a:pt x="867" y="434"/>
                  </a:lnTo>
                  <a:lnTo>
                    <a:pt x="1084" y="434"/>
                  </a:lnTo>
                  <a:lnTo>
                    <a:pt x="1202" y="453"/>
                  </a:lnTo>
                  <a:lnTo>
                    <a:pt x="1320" y="473"/>
                  </a:lnTo>
                  <a:lnTo>
                    <a:pt x="1438" y="532"/>
                  </a:lnTo>
                  <a:lnTo>
                    <a:pt x="1557" y="591"/>
                  </a:lnTo>
                  <a:lnTo>
                    <a:pt x="1754" y="729"/>
                  </a:lnTo>
                  <a:lnTo>
                    <a:pt x="1931" y="867"/>
                  </a:lnTo>
                  <a:lnTo>
                    <a:pt x="2108" y="1044"/>
                  </a:lnTo>
                  <a:lnTo>
                    <a:pt x="2246" y="1241"/>
                  </a:lnTo>
                  <a:lnTo>
                    <a:pt x="2404" y="1458"/>
                  </a:lnTo>
                  <a:lnTo>
                    <a:pt x="2522" y="1675"/>
                  </a:lnTo>
                  <a:lnTo>
                    <a:pt x="2620" y="1911"/>
                  </a:lnTo>
                  <a:lnTo>
                    <a:pt x="2699" y="2148"/>
                  </a:lnTo>
                  <a:lnTo>
                    <a:pt x="3054" y="2345"/>
                  </a:lnTo>
                  <a:lnTo>
                    <a:pt x="3054" y="2345"/>
                  </a:lnTo>
                  <a:lnTo>
                    <a:pt x="2955" y="2029"/>
                  </a:lnTo>
                  <a:lnTo>
                    <a:pt x="2837" y="1714"/>
                  </a:lnTo>
                  <a:lnTo>
                    <a:pt x="2679" y="1399"/>
                  </a:lnTo>
                  <a:lnTo>
                    <a:pt x="2502" y="1123"/>
                  </a:lnTo>
                  <a:lnTo>
                    <a:pt x="2285" y="847"/>
                  </a:lnTo>
                  <a:lnTo>
                    <a:pt x="2069" y="591"/>
                  </a:lnTo>
                  <a:lnTo>
                    <a:pt x="1813" y="375"/>
                  </a:lnTo>
                  <a:lnTo>
                    <a:pt x="1557" y="217"/>
                  </a:lnTo>
                  <a:lnTo>
                    <a:pt x="1399" y="119"/>
                  </a:lnTo>
                  <a:lnTo>
                    <a:pt x="1241" y="60"/>
                  </a:lnTo>
                  <a:lnTo>
                    <a:pt x="1104"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2"/>
            <p:cNvSpPr/>
            <p:nvPr/>
          </p:nvSpPr>
          <p:spPr>
            <a:xfrm>
              <a:off x="4827400" y="1480575"/>
              <a:ext cx="33500" cy="10875"/>
            </a:xfrm>
            <a:custGeom>
              <a:avLst/>
              <a:gdLst/>
              <a:ahLst/>
              <a:cxnLst/>
              <a:rect l="l" t="t" r="r" b="b"/>
              <a:pathLst>
                <a:path w="1340" h="435" extrusionOk="0">
                  <a:moveTo>
                    <a:pt x="473" y="1"/>
                  </a:moveTo>
                  <a:lnTo>
                    <a:pt x="0" y="276"/>
                  </a:lnTo>
                  <a:lnTo>
                    <a:pt x="118" y="336"/>
                  </a:lnTo>
                  <a:lnTo>
                    <a:pt x="256" y="375"/>
                  </a:lnTo>
                  <a:lnTo>
                    <a:pt x="374" y="414"/>
                  </a:lnTo>
                  <a:lnTo>
                    <a:pt x="473" y="434"/>
                  </a:lnTo>
                  <a:lnTo>
                    <a:pt x="591" y="434"/>
                  </a:lnTo>
                  <a:lnTo>
                    <a:pt x="689" y="414"/>
                  </a:lnTo>
                  <a:lnTo>
                    <a:pt x="788" y="395"/>
                  </a:lnTo>
                  <a:lnTo>
                    <a:pt x="867" y="355"/>
                  </a:lnTo>
                  <a:lnTo>
                    <a:pt x="1339" y="79"/>
                  </a:lnTo>
                  <a:lnTo>
                    <a:pt x="1339" y="79"/>
                  </a:lnTo>
                  <a:lnTo>
                    <a:pt x="1261" y="119"/>
                  </a:lnTo>
                  <a:lnTo>
                    <a:pt x="1162" y="139"/>
                  </a:lnTo>
                  <a:lnTo>
                    <a:pt x="1064" y="158"/>
                  </a:lnTo>
                  <a:lnTo>
                    <a:pt x="946" y="158"/>
                  </a:lnTo>
                  <a:lnTo>
                    <a:pt x="847" y="139"/>
                  </a:lnTo>
                  <a:lnTo>
                    <a:pt x="729" y="119"/>
                  </a:lnTo>
                  <a:lnTo>
                    <a:pt x="591" y="60"/>
                  </a:lnTo>
                  <a:lnTo>
                    <a:pt x="473" y="1"/>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2"/>
            <p:cNvSpPr/>
            <p:nvPr/>
          </p:nvSpPr>
          <p:spPr>
            <a:xfrm>
              <a:off x="4788475" y="1401775"/>
              <a:ext cx="76375" cy="100500"/>
            </a:xfrm>
            <a:custGeom>
              <a:avLst/>
              <a:gdLst/>
              <a:ahLst/>
              <a:cxnLst/>
              <a:rect l="l" t="t" r="r" b="b"/>
              <a:pathLst>
                <a:path w="3055" h="4020" extrusionOk="0">
                  <a:moveTo>
                    <a:pt x="828" y="1"/>
                  </a:moveTo>
                  <a:lnTo>
                    <a:pt x="690" y="21"/>
                  </a:lnTo>
                  <a:lnTo>
                    <a:pt x="572" y="60"/>
                  </a:lnTo>
                  <a:lnTo>
                    <a:pt x="454" y="99"/>
                  </a:lnTo>
                  <a:lnTo>
                    <a:pt x="355" y="178"/>
                  </a:lnTo>
                  <a:lnTo>
                    <a:pt x="277" y="257"/>
                  </a:lnTo>
                  <a:lnTo>
                    <a:pt x="198" y="375"/>
                  </a:lnTo>
                  <a:lnTo>
                    <a:pt x="119" y="493"/>
                  </a:lnTo>
                  <a:lnTo>
                    <a:pt x="80" y="612"/>
                  </a:lnTo>
                  <a:lnTo>
                    <a:pt x="40" y="769"/>
                  </a:lnTo>
                  <a:lnTo>
                    <a:pt x="1" y="927"/>
                  </a:lnTo>
                  <a:lnTo>
                    <a:pt x="1" y="1104"/>
                  </a:lnTo>
                  <a:lnTo>
                    <a:pt x="1" y="1301"/>
                  </a:lnTo>
                  <a:lnTo>
                    <a:pt x="40" y="1498"/>
                  </a:lnTo>
                  <a:lnTo>
                    <a:pt x="60" y="1695"/>
                  </a:lnTo>
                  <a:lnTo>
                    <a:pt x="119" y="1872"/>
                  </a:lnTo>
                  <a:lnTo>
                    <a:pt x="178" y="2069"/>
                  </a:lnTo>
                  <a:lnTo>
                    <a:pt x="257" y="2266"/>
                  </a:lnTo>
                  <a:lnTo>
                    <a:pt x="454" y="2641"/>
                  </a:lnTo>
                  <a:lnTo>
                    <a:pt x="690" y="2995"/>
                  </a:lnTo>
                  <a:lnTo>
                    <a:pt x="808" y="3153"/>
                  </a:lnTo>
                  <a:lnTo>
                    <a:pt x="946" y="3310"/>
                  </a:lnTo>
                  <a:lnTo>
                    <a:pt x="1084" y="3448"/>
                  </a:lnTo>
                  <a:lnTo>
                    <a:pt x="1242" y="3586"/>
                  </a:lnTo>
                  <a:lnTo>
                    <a:pt x="1399" y="3704"/>
                  </a:lnTo>
                  <a:lnTo>
                    <a:pt x="1557" y="3803"/>
                  </a:lnTo>
                  <a:lnTo>
                    <a:pt x="1793" y="3921"/>
                  </a:lnTo>
                  <a:lnTo>
                    <a:pt x="2010" y="4000"/>
                  </a:lnTo>
                  <a:lnTo>
                    <a:pt x="2227" y="4019"/>
                  </a:lnTo>
                  <a:lnTo>
                    <a:pt x="2424" y="4000"/>
                  </a:lnTo>
                  <a:lnTo>
                    <a:pt x="2601" y="3941"/>
                  </a:lnTo>
                  <a:lnTo>
                    <a:pt x="2759" y="3862"/>
                  </a:lnTo>
                  <a:lnTo>
                    <a:pt x="2877" y="3724"/>
                  </a:lnTo>
                  <a:lnTo>
                    <a:pt x="2995" y="3566"/>
                  </a:lnTo>
                  <a:lnTo>
                    <a:pt x="2601" y="3330"/>
                  </a:lnTo>
                  <a:lnTo>
                    <a:pt x="2522" y="3428"/>
                  </a:lnTo>
                  <a:lnTo>
                    <a:pt x="2424" y="3507"/>
                  </a:lnTo>
                  <a:lnTo>
                    <a:pt x="2306" y="3566"/>
                  </a:lnTo>
                  <a:lnTo>
                    <a:pt x="2168" y="3586"/>
                  </a:lnTo>
                  <a:lnTo>
                    <a:pt x="2030" y="3586"/>
                  </a:lnTo>
                  <a:lnTo>
                    <a:pt x="1872" y="3566"/>
                  </a:lnTo>
                  <a:lnTo>
                    <a:pt x="1715" y="3507"/>
                  </a:lnTo>
                  <a:lnTo>
                    <a:pt x="1557" y="3428"/>
                  </a:lnTo>
                  <a:lnTo>
                    <a:pt x="1439" y="3350"/>
                  </a:lnTo>
                  <a:lnTo>
                    <a:pt x="1301" y="3251"/>
                  </a:lnTo>
                  <a:lnTo>
                    <a:pt x="1084" y="3035"/>
                  </a:lnTo>
                  <a:lnTo>
                    <a:pt x="868" y="2778"/>
                  </a:lnTo>
                  <a:lnTo>
                    <a:pt x="690" y="2503"/>
                  </a:lnTo>
                  <a:lnTo>
                    <a:pt x="552" y="2207"/>
                  </a:lnTo>
                  <a:lnTo>
                    <a:pt x="434" y="1912"/>
                  </a:lnTo>
                  <a:lnTo>
                    <a:pt x="355" y="1597"/>
                  </a:lnTo>
                  <a:lnTo>
                    <a:pt x="336" y="1459"/>
                  </a:lnTo>
                  <a:lnTo>
                    <a:pt x="336" y="1301"/>
                  </a:lnTo>
                  <a:lnTo>
                    <a:pt x="336" y="1163"/>
                  </a:lnTo>
                  <a:lnTo>
                    <a:pt x="355" y="1045"/>
                  </a:lnTo>
                  <a:lnTo>
                    <a:pt x="395" y="927"/>
                  </a:lnTo>
                  <a:lnTo>
                    <a:pt x="434" y="809"/>
                  </a:lnTo>
                  <a:lnTo>
                    <a:pt x="493" y="710"/>
                  </a:lnTo>
                  <a:lnTo>
                    <a:pt x="552" y="631"/>
                  </a:lnTo>
                  <a:lnTo>
                    <a:pt x="611" y="572"/>
                  </a:lnTo>
                  <a:lnTo>
                    <a:pt x="690" y="513"/>
                  </a:lnTo>
                  <a:lnTo>
                    <a:pt x="789" y="474"/>
                  </a:lnTo>
                  <a:lnTo>
                    <a:pt x="887" y="454"/>
                  </a:lnTo>
                  <a:lnTo>
                    <a:pt x="986" y="434"/>
                  </a:lnTo>
                  <a:lnTo>
                    <a:pt x="1084" y="434"/>
                  </a:lnTo>
                  <a:lnTo>
                    <a:pt x="1202" y="454"/>
                  </a:lnTo>
                  <a:lnTo>
                    <a:pt x="1321" y="493"/>
                  </a:lnTo>
                  <a:lnTo>
                    <a:pt x="1439" y="533"/>
                  </a:lnTo>
                  <a:lnTo>
                    <a:pt x="1557" y="612"/>
                  </a:lnTo>
                  <a:lnTo>
                    <a:pt x="1754" y="730"/>
                  </a:lnTo>
                  <a:lnTo>
                    <a:pt x="1931" y="887"/>
                  </a:lnTo>
                  <a:lnTo>
                    <a:pt x="2109" y="1065"/>
                  </a:lnTo>
                  <a:lnTo>
                    <a:pt x="2266" y="1262"/>
                  </a:lnTo>
                  <a:lnTo>
                    <a:pt x="2404" y="1478"/>
                  </a:lnTo>
                  <a:lnTo>
                    <a:pt x="2522" y="1695"/>
                  </a:lnTo>
                  <a:lnTo>
                    <a:pt x="2621" y="1931"/>
                  </a:lnTo>
                  <a:lnTo>
                    <a:pt x="2700" y="2168"/>
                  </a:lnTo>
                  <a:lnTo>
                    <a:pt x="3054" y="2365"/>
                  </a:lnTo>
                  <a:lnTo>
                    <a:pt x="2975" y="2050"/>
                  </a:lnTo>
                  <a:lnTo>
                    <a:pt x="2837" y="1734"/>
                  </a:lnTo>
                  <a:lnTo>
                    <a:pt x="2680" y="1419"/>
                  </a:lnTo>
                  <a:lnTo>
                    <a:pt x="2503" y="1124"/>
                  </a:lnTo>
                  <a:lnTo>
                    <a:pt x="2306" y="848"/>
                  </a:lnTo>
                  <a:lnTo>
                    <a:pt x="2069" y="612"/>
                  </a:lnTo>
                  <a:lnTo>
                    <a:pt x="1833" y="395"/>
                  </a:lnTo>
                  <a:lnTo>
                    <a:pt x="1557" y="218"/>
                  </a:lnTo>
                  <a:lnTo>
                    <a:pt x="1399" y="139"/>
                  </a:lnTo>
                  <a:lnTo>
                    <a:pt x="1262" y="80"/>
                  </a:lnTo>
                  <a:lnTo>
                    <a:pt x="1104" y="40"/>
                  </a:lnTo>
                  <a:lnTo>
                    <a:pt x="9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2"/>
            <p:cNvSpPr/>
            <p:nvPr/>
          </p:nvSpPr>
          <p:spPr>
            <a:xfrm>
              <a:off x="4904200" y="1437250"/>
              <a:ext cx="33525" cy="11350"/>
            </a:xfrm>
            <a:custGeom>
              <a:avLst/>
              <a:gdLst/>
              <a:ahLst/>
              <a:cxnLst/>
              <a:rect l="l" t="t" r="r" b="b"/>
              <a:pathLst>
                <a:path w="1341" h="454" extrusionOk="0">
                  <a:moveTo>
                    <a:pt x="1340" y="79"/>
                  </a:moveTo>
                  <a:lnTo>
                    <a:pt x="1238" y="139"/>
                  </a:lnTo>
                  <a:lnTo>
                    <a:pt x="1238" y="139"/>
                  </a:lnTo>
                  <a:lnTo>
                    <a:pt x="1242" y="138"/>
                  </a:lnTo>
                  <a:lnTo>
                    <a:pt x="1340" y="79"/>
                  </a:lnTo>
                  <a:close/>
                  <a:moveTo>
                    <a:pt x="474" y="0"/>
                  </a:moveTo>
                  <a:lnTo>
                    <a:pt x="1" y="276"/>
                  </a:lnTo>
                  <a:lnTo>
                    <a:pt x="119" y="355"/>
                  </a:lnTo>
                  <a:lnTo>
                    <a:pt x="237" y="394"/>
                  </a:lnTo>
                  <a:lnTo>
                    <a:pt x="355" y="434"/>
                  </a:lnTo>
                  <a:lnTo>
                    <a:pt x="474" y="434"/>
                  </a:lnTo>
                  <a:lnTo>
                    <a:pt x="572" y="453"/>
                  </a:lnTo>
                  <a:lnTo>
                    <a:pt x="671" y="434"/>
                  </a:lnTo>
                  <a:lnTo>
                    <a:pt x="769" y="414"/>
                  </a:lnTo>
                  <a:lnTo>
                    <a:pt x="868" y="355"/>
                  </a:lnTo>
                  <a:lnTo>
                    <a:pt x="1238" y="139"/>
                  </a:lnTo>
                  <a:lnTo>
                    <a:pt x="1238" y="139"/>
                  </a:lnTo>
                  <a:lnTo>
                    <a:pt x="1143" y="158"/>
                  </a:lnTo>
                  <a:lnTo>
                    <a:pt x="1045" y="178"/>
                  </a:lnTo>
                  <a:lnTo>
                    <a:pt x="946" y="178"/>
                  </a:lnTo>
                  <a:lnTo>
                    <a:pt x="828" y="158"/>
                  </a:lnTo>
                  <a:lnTo>
                    <a:pt x="710" y="118"/>
                  </a:lnTo>
                  <a:lnTo>
                    <a:pt x="592" y="79"/>
                  </a:lnTo>
                  <a:lnTo>
                    <a:pt x="474"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2"/>
            <p:cNvSpPr/>
            <p:nvPr/>
          </p:nvSpPr>
          <p:spPr>
            <a:xfrm>
              <a:off x="4865300" y="1358950"/>
              <a:ext cx="76350" cy="100475"/>
            </a:xfrm>
            <a:custGeom>
              <a:avLst/>
              <a:gdLst/>
              <a:ahLst/>
              <a:cxnLst/>
              <a:rect l="l" t="t" r="r" b="b"/>
              <a:pathLst>
                <a:path w="3054" h="4019" extrusionOk="0">
                  <a:moveTo>
                    <a:pt x="808" y="0"/>
                  </a:moveTo>
                  <a:lnTo>
                    <a:pt x="690" y="20"/>
                  </a:lnTo>
                  <a:lnTo>
                    <a:pt x="572" y="40"/>
                  </a:lnTo>
                  <a:lnTo>
                    <a:pt x="454" y="99"/>
                  </a:lnTo>
                  <a:lnTo>
                    <a:pt x="355" y="158"/>
                  </a:lnTo>
                  <a:lnTo>
                    <a:pt x="257" y="256"/>
                  </a:lnTo>
                  <a:lnTo>
                    <a:pt x="178" y="355"/>
                  </a:lnTo>
                  <a:lnTo>
                    <a:pt x="119" y="473"/>
                  </a:lnTo>
                  <a:lnTo>
                    <a:pt x="60" y="611"/>
                  </a:lnTo>
                  <a:lnTo>
                    <a:pt x="20" y="749"/>
                  </a:lnTo>
                  <a:lnTo>
                    <a:pt x="1" y="926"/>
                  </a:lnTo>
                  <a:lnTo>
                    <a:pt x="1" y="1103"/>
                  </a:lnTo>
                  <a:lnTo>
                    <a:pt x="1" y="1281"/>
                  </a:lnTo>
                  <a:lnTo>
                    <a:pt x="20" y="1478"/>
                  </a:lnTo>
                  <a:lnTo>
                    <a:pt x="60" y="1675"/>
                  </a:lnTo>
                  <a:lnTo>
                    <a:pt x="119" y="1872"/>
                  </a:lnTo>
                  <a:lnTo>
                    <a:pt x="178" y="2069"/>
                  </a:lnTo>
                  <a:lnTo>
                    <a:pt x="257" y="2266"/>
                  </a:lnTo>
                  <a:lnTo>
                    <a:pt x="454" y="2640"/>
                  </a:lnTo>
                  <a:lnTo>
                    <a:pt x="671" y="2994"/>
                  </a:lnTo>
                  <a:lnTo>
                    <a:pt x="808" y="3152"/>
                  </a:lnTo>
                  <a:lnTo>
                    <a:pt x="946" y="3310"/>
                  </a:lnTo>
                  <a:lnTo>
                    <a:pt x="1084" y="3447"/>
                  </a:lnTo>
                  <a:lnTo>
                    <a:pt x="1242" y="3585"/>
                  </a:lnTo>
                  <a:lnTo>
                    <a:pt x="1380" y="3703"/>
                  </a:lnTo>
                  <a:lnTo>
                    <a:pt x="1557" y="3802"/>
                  </a:lnTo>
                  <a:lnTo>
                    <a:pt x="1793" y="3920"/>
                  </a:lnTo>
                  <a:lnTo>
                    <a:pt x="2010" y="3979"/>
                  </a:lnTo>
                  <a:lnTo>
                    <a:pt x="2227" y="4019"/>
                  </a:lnTo>
                  <a:lnTo>
                    <a:pt x="2424" y="3999"/>
                  </a:lnTo>
                  <a:lnTo>
                    <a:pt x="2581" y="3940"/>
                  </a:lnTo>
                  <a:lnTo>
                    <a:pt x="2739" y="3841"/>
                  </a:lnTo>
                  <a:lnTo>
                    <a:pt x="2877" y="3723"/>
                  </a:lnTo>
                  <a:lnTo>
                    <a:pt x="2975" y="3546"/>
                  </a:lnTo>
                  <a:lnTo>
                    <a:pt x="2601" y="3329"/>
                  </a:lnTo>
                  <a:lnTo>
                    <a:pt x="2522" y="3428"/>
                  </a:lnTo>
                  <a:lnTo>
                    <a:pt x="2404" y="3507"/>
                  </a:lnTo>
                  <a:lnTo>
                    <a:pt x="2286" y="3546"/>
                  </a:lnTo>
                  <a:lnTo>
                    <a:pt x="2168" y="3566"/>
                  </a:lnTo>
                  <a:lnTo>
                    <a:pt x="2030" y="3566"/>
                  </a:lnTo>
                  <a:lnTo>
                    <a:pt x="1872" y="3546"/>
                  </a:lnTo>
                  <a:lnTo>
                    <a:pt x="1715" y="3487"/>
                  </a:lnTo>
                  <a:lnTo>
                    <a:pt x="1557" y="3408"/>
                  </a:lnTo>
                  <a:lnTo>
                    <a:pt x="1419" y="3329"/>
                  </a:lnTo>
                  <a:lnTo>
                    <a:pt x="1301" y="3250"/>
                  </a:lnTo>
                  <a:lnTo>
                    <a:pt x="1064" y="3034"/>
                  </a:lnTo>
                  <a:lnTo>
                    <a:pt x="867" y="2778"/>
                  </a:lnTo>
                  <a:lnTo>
                    <a:pt x="690" y="2502"/>
                  </a:lnTo>
                  <a:lnTo>
                    <a:pt x="533" y="2206"/>
                  </a:lnTo>
                  <a:lnTo>
                    <a:pt x="414" y="1891"/>
                  </a:lnTo>
                  <a:lnTo>
                    <a:pt x="355" y="1596"/>
                  </a:lnTo>
                  <a:lnTo>
                    <a:pt x="336" y="1438"/>
                  </a:lnTo>
                  <a:lnTo>
                    <a:pt x="336" y="1300"/>
                  </a:lnTo>
                  <a:lnTo>
                    <a:pt x="336" y="1162"/>
                  </a:lnTo>
                  <a:lnTo>
                    <a:pt x="355" y="1025"/>
                  </a:lnTo>
                  <a:lnTo>
                    <a:pt x="395" y="906"/>
                  </a:lnTo>
                  <a:lnTo>
                    <a:pt x="434" y="808"/>
                  </a:lnTo>
                  <a:lnTo>
                    <a:pt x="474" y="709"/>
                  </a:lnTo>
                  <a:lnTo>
                    <a:pt x="533" y="631"/>
                  </a:lnTo>
                  <a:lnTo>
                    <a:pt x="611" y="552"/>
                  </a:lnTo>
                  <a:lnTo>
                    <a:pt x="690" y="512"/>
                  </a:lnTo>
                  <a:lnTo>
                    <a:pt x="769" y="473"/>
                  </a:lnTo>
                  <a:lnTo>
                    <a:pt x="867" y="434"/>
                  </a:lnTo>
                  <a:lnTo>
                    <a:pt x="1084" y="434"/>
                  </a:lnTo>
                  <a:lnTo>
                    <a:pt x="1202" y="453"/>
                  </a:lnTo>
                  <a:lnTo>
                    <a:pt x="1301" y="473"/>
                  </a:lnTo>
                  <a:lnTo>
                    <a:pt x="1439" y="532"/>
                  </a:lnTo>
                  <a:lnTo>
                    <a:pt x="1557" y="591"/>
                  </a:lnTo>
                  <a:lnTo>
                    <a:pt x="1754" y="729"/>
                  </a:lnTo>
                  <a:lnTo>
                    <a:pt x="1931" y="867"/>
                  </a:lnTo>
                  <a:lnTo>
                    <a:pt x="2108" y="1044"/>
                  </a:lnTo>
                  <a:lnTo>
                    <a:pt x="2246" y="1241"/>
                  </a:lnTo>
                  <a:lnTo>
                    <a:pt x="2384" y="1458"/>
                  </a:lnTo>
                  <a:lnTo>
                    <a:pt x="2522" y="1675"/>
                  </a:lnTo>
                  <a:lnTo>
                    <a:pt x="2621" y="1911"/>
                  </a:lnTo>
                  <a:lnTo>
                    <a:pt x="2699" y="2147"/>
                  </a:lnTo>
                  <a:lnTo>
                    <a:pt x="3054" y="2364"/>
                  </a:lnTo>
                  <a:lnTo>
                    <a:pt x="2956" y="2029"/>
                  </a:lnTo>
                  <a:lnTo>
                    <a:pt x="2837" y="1714"/>
                  </a:lnTo>
                  <a:lnTo>
                    <a:pt x="2680" y="1418"/>
                  </a:lnTo>
                  <a:lnTo>
                    <a:pt x="2502" y="1123"/>
                  </a:lnTo>
                  <a:lnTo>
                    <a:pt x="2286" y="847"/>
                  </a:lnTo>
                  <a:lnTo>
                    <a:pt x="2069" y="591"/>
                  </a:lnTo>
                  <a:lnTo>
                    <a:pt x="1813" y="374"/>
                  </a:lnTo>
                  <a:lnTo>
                    <a:pt x="1557" y="217"/>
                  </a:lnTo>
                  <a:lnTo>
                    <a:pt x="1399" y="118"/>
                  </a:lnTo>
                  <a:lnTo>
                    <a:pt x="1242" y="59"/>
                  </a:lnTo>
                  <a:lnTo>
                    <a:pt x="1104"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2"/>
            <p:cNvSpPr/>
            <p:nvPr/>
          </p:nvSpPr>
          <p:spPr>
            <a:xfrm>
              <a:off x="4264025" y="1711050"/>
              <a:ext cx="1138075" cy="382175"/>
            </a:xfrm>
            <a:custGeom>
              <a:avLst/>
              <a:gdLst/>
              <a:ahLst/>
              <a:cxnLst/>
              <a:rect l="l" t="t" r="r" b="b"/>
              <a:pathLst>
                <a:path w="45523" h="15287" extrusionOk="0">
                  <a:moveTo>
                    <a:pt x="45464" y="0"/>
                  </a:moveTo>
                  <a:lnTo>
                    <a:pt x="45247" y="40"/>
                  </a:lnTo>
                  <a:lnTo>
                    <a:pt x="45089" y="79"/>
                  </a:lnTo>
                  <a:lnTo>
                    <a:pt x="44912" y="138"/>
                  </a:lnTo>
                  <a:lnTo>
                    <a:pt x="44676" y="257"/>
                  </a:lnTo>
                  <a:lnTo>
                    <a:pt x="44420" y="394"/>
                  </a:lnTo>
                  <a:lnTo>
                    <a:pt x="23264" y="12686"/>
                  </a:lnTo>
                  <a:lnTo>
                    <a:pt x="22968" y="12844"/>
                  </a:lnTo>
                  <a:lnTo>
                    <a:pt x="22673" y="12962"/>
                  </a:lnTo>
                  <a:lnTo>
                    <a:pt x="22338" y="13080"/>
                  </a:lnTo>
                  <a:lnTo>
                    <a:pt x="22003" y="13179"/>
                  </a:lnTo>
                  <a:lnTo>
                    <a:pt x="21649" y="13238"/>
                  </a:lnTo>
                  <a:lnTo>
                    <a:pt x="21294" y="13297"/>
                  </a:lnTo>
                  <a:lnTo>
                    <a:pt x="20939" y="13316"/>
                  </a:lnTo>
                  <a:lnTo>
                    <a:pt x="20565" y="13336"/>
                  </a:lnTo>
                  <a:lnTo>
                    <a:pt x="20211" y="13316"/>
                  </a:lnTo>
                  <a:lnTo>
                    <a:pt x="19836" y="13297"/>
                  </a:lnTo>
                  <a:lnTo>
                    <a:pt x="19482" y="13238"/>
                  </a:lnTo>
                  <a:lnTo>
                    <a:pt x="19127" y="13179"/>
                  </a:lnTo>
                  <a:lnTo>
                    <a:pt x="18792" y="13080"/>
                  </a:lnTo>
                  <a:lnTo>
                    <a:pt x="18477" y="12962"/>
                  </a:lnTo>
                  <a:lnTo>
                    <a:pt x="18162" y="12844"/>
                  </a:lnTo>
                  <a:lnTo>
                    <a:pt x="17867" y="12686"/>
                  </a:lnTo>
                  <a:lnTo>
                    <a:pt x="847" y="2975"/>
                  </a:lnTo>
                  <a:lnTo>
                    <a:pt x="0" y="3546"/>
                  </a:lnTo>
                  <a:lnTo>
                    <a:pt x="0" y="4314"/>
                  </a:lnTo>
                  <a:lnTo>
                    <a:pt x="17867" y="14636"/>
                  </a:lnTo>
                  <a:lnTo>
                    <a:pt x="18162" y="14794"/>
                  </a:lnTo>
                  <a:lnTo>
                    <a:pt x="18457" y="14912"/>
                  </a:lnTo>
                  <a:lnTo>
                    <a:pt x="18792" y="15030"/>
                  </a:lnTo>
                  <a:lnTo>
                    <a:pt x="19127" y="15129"/>
                  </a:lnTo>
                  <a:lnTo>
                    <a:pt x="19482" y="15188"/>
                  </a:lnTo>
                  <a:lnTo>
                    <a:pt x="19836" y="15247"/>
                  </a:lnTo>
                  <a:lnTo>
                    <a:pt x="20191" y="15267"/>
                  </a:lnTo>
                  <a:lnTo>
                    <a:pt x="20565" y="15286"/>
                  </a:lnTo>
                  <a:lnTo>
                    <a:pt x="20920" y="15267"/>
                  </a:lnTo>
                  <a:lnTo>
                    <a:pt x="21294" y="15247"/>
                  </a:lnTo>
                  <a:lnTo>
                    <a:pt x="21649" y="15188"/>
                  </a:lnTo>
                  <a:lnTo>
                    <a:pt x="22003" y="15129"/>
                  </a:lnTo>
                  <a:lnTo>
                    <a:pt x="22338" y="15030"/>
                  </a:lnTo>
                  <a:lnTo>
                    <a:pt x="22653" y="14912"/>
                  </a:lnTo>
                  <a:lnTo>
                    <a:pt x="22968" y="14794"/>
                  </a:lnTo>
                  <a:lnTo>
                    <a:pt x="23264" y="14636"/>
                  </a:lnTo>
                  <a:lnTo>
                    <a:pt x="44420" y="2345"/>
                  </a:lnTo>
                  <a:lnTo>
                    <a:pt x="44676" y="2167"/>
                  </a:lnTo>
                  <a:lnTo>
                    <a:pt x="44892" y="1990"/>
                  </a:lnTo>
                  <a:lnTo>
                    <a:pt x="45089" y="1813"/>
                  </a:lnTo>
                  <a:lnTo>
                    <a:pt x="45247" y="1616"/>
                  </a:lnTo>
                  <a:lnTo>
                    <a:pt x="45365" y="1419"/>
                  </a:lnTo>
                  <a:lnTo>
                    <a:pt x="45444" y="1202"/>
                  </a:lnTo>
                  <a:lnTo>
                    <a:pt x="45503" y="1005"/>
                  </a:lnTo>
                  <a:lnTo>
                    <a:pt x="45523" y="788"/>
                  </a:lnTo>
                  <a:lnTo>
                    <a:pt x="45523"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2"/>
            <p:cNvSpPr/>
            <p:nvPr/>
          </p:nvSpPr>
          <p:spPr>
            <a:xfrm>
              <a:off x="4264025" y="1414100"/>
              <a:ext cx="1138075" cy="659425"/>
            </a:xfrm>
            <a:custGeom>
              <a:avLst/>
              <a:gdLst/>
              <a:ahLst/>
              <a:cxnLst/>
              <a:rect l="l" t="t" r="r" b="b"/>
              <a:pathLst>
                <a:path w="45523" h="26377" extrusionOk="0">
                  <a:moveTo>
                    <a:pt x="26534" y="0"/>
                  </a:moveTo>
                  <a:lnTo>
                    <a:pt x="2206" y="13927"/>
                  </a:lnTo>
                  <a:lnTo>
                    <a:pt x="0" y="15424"/>
                  </a:lnTo>
                  <a:lnTo>
                    <a:pt x="17867" y="25726"/>
                  </a:lnTo>
                  <a:lnTo>
                    <a:pt x="18162" y="25884"/>
                  </a:lnTo>
                  <a:lnTo>
                    <a:pt x="18477" y="26022"/>
                  </a:lnTo>
                  <a:lnTo>
                    <a:pt x="18792" y="26120"/>
                  </a:lnTo>
                  <a:lnTo>
                    <a:pt x="19127" y="26219"/>
                  </a:lnTo>
                  <a:lnTo>
                    <a:pt x="19482" y="26278"/>
                  </a:lnTo>
                  <a:lnTo>
                    <a:pt x="19836" y="26337"/>
                  </a:lnTo>
                  <a:lnTo>
                    <a:pt x="20211" y="26376"/>
                  </a:lnTo>
                  <a:lnTo>
                    <a:pt x="20939" y="26376"/>
                  </a:lnTo>
                  <a:lnTo>
                    <a:pt x="21294" y="26337"/>
                  </a:lnTo>
                  <a:lnTo>
                    <a:pt x="21649" y="26278"/>
                  </a:lnTo>
                  <a:lnTo>
                    <a:pt x="22003" y="26219"/>
                  </a:lnTo>
                  <a:lnTo>
                    <a:pt x="22338" y="26120"/>
                  </a:lnTo>
                  <a:lnTo>
                    <a:pt x="22673" y="26022"/>
                  </a:lnTo>
                  <a:lnTo>
                    <a:pt x="22968" y="25884"/>
                  </a:lnTo>
                  <a:lnTo>
                    <a:pt x="23264" y="25726"/>
                  </a:lnTo>
                  <a:lnTo>
                    <a:pt x="44420" y="13435"/>
                  </a:lnTo>
                  <a:lnTo>
                    <a:pt x="44676" y="13257"/>
                  </a:lnTo>
                  <a:lnTo>
                    <a:pt x="44912" y="13080"/>
                  </a:lnTo>
                  <a:lnTo>
                    <a:pt x="45109" y="12903"/>
                  </a:lnTo>
                  <a:lnTo>
                    <a:pt x="45247" y="12706"/>
                  </a:lnTo>
                  <a:lnTo>
                    <a:pt x="45385" y="12509"/>
                  </a:lnTo>
                  <a:lnTo>
                    <a:pt x="45464" y="12292"/>
                  </a:lnTo>
                  <a:lnTo>
                    <a:pt x="45523" y="12075"/>
                  </a:lnTo>
                  <a:lnTo>
                    <a:pt x="45523" y="11878"/>
                  </a:lnTo>
                  <a:lnTo>
                    <a:pt x="45503" y="11662"/>
                  </a:lnTo>
                  <a:lnTo>
                    <a:pt x="45464" y="11445"/>
                  </a:lnTo>
                  <a:lnTo>
                    <a:pt x="45365" y="11248"/>
                  </a:lnTo>
                  <a:lnTo>
                    <a:pt x="45247" y="11051"/>
                  </a:lnTo>
                  <a:lnTo>
                    <a:pt x="45089" y="10854"/>
                  </a:lnTo>
                  <a:lnTo>
                    <a:pt x="44892" y="10657"/>
                  </a:lnTo>
                  <a:lnTo>
                    <a:pt x="44676" y="10480"/>
                  </a:lnTo>
                  <a:lnTo>
                    <a:pt x="44400" y="10303"/>
                  </a:lnTo>
                  <a:lnTo>
                    <a:pt x="26534" y="0"/>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2"/>
            <p:cNvSpPr/>
            <p:nvPr/>
          </p:nvSpPr>
          <p:spPr>
            <a:xfrm>
              <a:off x="4264025" y="1687400"/>
              <a:ext cx="1138075" cy="382175"/>
            </a:xfrm>
            <a:custGeom>
              <a:avLst/>
              <a:gdLst/>
              <a:ahLst/>
              <a:cxnLst/>
              <a:rect l="l" t="t" r="r" b="b"/>
              <a:pathLst>
                <a:path w="45523" h="15287" extrusionOk="0">
                  <a:moveTo>
                    <a:pt x="45464" y="1"/>
                  </a:moveTo>
                  <a:lnTo>
                    <a:pt x="45247" y="40"/>
                  </a:lnTo>
                  <a:lnTo>
                    <a:pt x="45089" y="80"/>
                  </a:lnTo>
                  <a:lnTo>
                    <a:pt x="44912" y="159"/>
                  </a:lnTo>
                  <a:lnTo>
                    <a:pt x="44676" y="257"/>
                  </a:lnTo>
                  <a:lnTo>
                    <a:pt x="44420" y="395"/>
                  </a:lnTo>
                  <a:lnTo>
                    <a:pt x="23264" y="12706"/>
                  </a:lnTo>
                  <a:lnTo>
                    <a:pt x="22968" y="12844"/>
                  </a:lnTo>
                  <a:lnTo>
                    <a:pt x="22673" y="12982"/>
                  </a:lnTo>
                  <a:lnTo>
                    <a:pt x="22338" y="13100"/>
                  </a:lnTo>
                  <a:lnTo>
                    <a:pt x="22003" y="13179"/>
                  </a:lnTo>
                  <a:lnTo>
                    <a:pt x="21649" y="13258"/>
                  </a:lnTo>
                  <a:lnTo>
                    <a:pt x="21294" y="13297"/>
                  </a:lnTo>
                  <a:lnTo>
                    <a:pt x="20939" y="13337"/>
                  </a:lnTo>
                  <a:lnTo>
                    <a:pt x="20211" y="13337"/>
                  </a:lnTo>
                  <a:lnTo>
                    <a:pt x="19836" y="13297"/>
                  </a:lnTo>
                  <a:lnTo>
                    <a:pt x="19482" y="13258"/>
                  </a:lnTo>
                  <a:lnTo>
                    <a:pt x="19127" y="13179"/>
                  </a:lnTo>
                  <a:lnTo>
                    <a:pt x="18792" y="13100"/>
                  </a:lnTo>
                  <a:lnTo>
                    <a:pt x="18477" y="12982"/>
                  </a:lnTo>
                  <a:lnTo>
                    <a:pt x="18162" y="12844"/>
                  </a:lnTo>
                  <a:lnTo>
                    <a:pt x="17867" y="12706"/>
                  </a:lnTo>
                  <a:lnTo>
                    <a:pt x="847" y="2995"/>
                  </a:lnTo>
                  <a:lnTo>
                    <a:pt x="0" y="3547"/>
                  </a:lnTo>
                  <a:lnTo>
                    <a:pt x="0" y="4335"/>
                  </a:lnTo>
                  <a:lnTo>
                    <a:pt x="17867" y="14656"/>
                  </a:lnTo>
                  <a:lnTo>
                    <a:pt x="18162" y="14794"/>
                  </a:lnTo>
                  <a:lnTo>
                    <a:pt x="18457" y="14932"/>
                  </a:lnTo>
                  <a:lnTo>
                    <a:pt x="18792" y="15050"/>
                  </a:lnTo>
                  <a:lnTo>
                    <a:pt x="19127" y="15129"/>
                  </a:lnTo>
                  <a:lnTo>
                    <a:pt x="19482" y="15208"/>
                  </a:lnTo>
                  <a:lnTo>
                    <a:pt x="19836" y="15247"/>
                  </a:lnTo>
                  <a:lnTo>
                    <a:pt x="20191" y="15287"/>
                  </a:lnTo>
                  <a:lnTo>
                    <a:pt x="20920" y="15287"/>
                  </a:lnTo>
                  <a:lnTo>
                    <a:pt x="21294" y="15247"/>
                  </a:lnTo>
                  <a:lnTo>
                    <a:pt x="21649" y="15208"/>
                  </a:lnTo>
                  <a:lnTo>
                    <a:pt x="22003" y="15129"/>
                  </a:lnTo>
                  <a:lnTo>
                    <a:pt x="22338" y="15050"/>
                  </a:lnTo>
                  <a:lnTo>
                    <a:pt x="22653" y="14932"/>
                  </a:lnTo>
                  <a:lnTo>
                    <a:pt x="22968" y="14794"/>
                  </a:lnTo>
                  <a:lnTo>
                    <a:pt x="23264" y="14656"/>
                  </a:lnTo>
                  <a:lnTo>
                    <a:pt x="44420" y="2345"/>
                  </a:lnTo>
                  <a:lnTo>
                    <a:pt x="44676" y="2187"/>
                  </a:lnTo>
                  <a:lnTo>
                    <a:pt x="44892" y="2010"/>
                  </a:lnTo>
                  <a:lnTo>
                    <a:pt x="45089" y="1813"/>
                  </a:lnTo>
                  <a:lnTo>
                    <a:pt x="45247" y="1616"/>
                  </a:lnTo>
                  <a:lnTo>
                    <a:pt x="45365" y="1419"/>
                  </a:lnTo>
                  <a:lnTo>
                    <a:pt x="45444" y="1222"/>
                  </a:lnTo>
                  <a:lnTo>
                    <a:pt x="45503" y="1006"/>
                  </a:lnTo>
                  <a:lnTo>
                    <a:pt x="45523" y="809"/>
                  </a:lnTo>
                  <a:lnTo>
                    <a:pt x="45523"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2"/>
            <p:cNvSpPr/>
            <p:nvPr/>
          </p:nvSpPr>
          <p:spPr>
            <a:xfrm>
              <a:off x="4264025" y="1390450"/>
              <a:ext cx="1138075" cy="659925"/>
            </a:xfrm>
            <a:custGeom>
              <a:avLst/>
              <a:gdLst/>
              <a:ahLst/>
              <a:cxnLst/>
              <a:rect l="l" t="t" r="r" b="b"/>
              <a:pathLst>
                <a:path w="45523" h="26397" extrusionOk="0">
                  <a:moveTo>
                    <a:pt x="26534" y="1"/>
                  </a:moveTo>
                  <a:lnTo>
                    <a:pt x="2206" y="13947"/>
                  </a:lnTo>
                  <a:lnTo>
                    <a:pt x="0" y="15425"/>
                  </a:lnTo>
                  <a:lnTo>
                    <a:pt x="17867" y="25747"/>
                  </a:lnTo>
                  <a:lnTo>
                    <a:pt x="18162" y="25904"/>
                  </a:lnTo>
                  <a:lnTo>
                    <a:pt x="18477" y="26022"/>
                  </a:lnTo>
                  <a:lnTo>
                    <a:pt x="18792" y="26140"/>
                  </a:lnTo>
                  <a:lnTo>
                    <a:pt x="19127" y="26219"/>
                  </a:lnTo>
                  <a:lnTo>
                    <a:pt x="19482" y="26298"/>
                  </a:lnTo>
                  <a:lnTo>
                    <a:pt x="19836" y="26357"/>
                  </a:lnTo>
                  <a:lnTo>
                    <a:pt x="20211" y="26377"/>
                  </a:lnTo>
                  <a:lnTo>
                    <a:pt x="20565" y="26397"/>
                  </a:lnTo>
                  <a:lnTo>
                    <a:pt x="20939" y="26377"/>
                  </a:lnTo>
                  <a:lnTo>
                    <a:pt x="21294" y="26357"/>
                  </a:lnTo>
                  <a:lnTo>
                    <a:pt x="21649" y="26298"/>
                  </a:lnTo>
                  <a:lnTo>
                    <a:pt x="22003" y="26219"/>
                  </a:lnTo>
                  <a:lnTo>
                    <a:pt x="22338" y="26140"/>
                  </a:lnTo>
                  <a:lnTo>
                    <a:pt x="22673" y="26022"/>
                  </a:lnTo>
                  <a:lnTo>
                    <a:pt x="22968" y="25904"/>
                  </a:lnTo>
                  <a:lnTo>
                    <a:pt x="23264" y="25747"/>
                  </a:lnTo>
                  <a:lnTo>
                    <a:pt x="44420" y="13455"/>
                  </a:lnTo>
                  <a:lnTo>
                    <a:pt x="44676" y="13278"/>
                  </a:lnTo>
                  <a:lnTo>
                    <a:pt x="44912" y="13100"/>
                  </a:lnTo>
                  <a:lnTo>
                    <a:pt x="45109" y="12903"/>
                  </a:lnTo>
                  <a:lnTo>
                    <a:pt x="45247" y="12706"/>
                  </a:lnTo>
                  <a:lnTo>
                    <a:pt x="45385" y="12509"/>
                  </a:lnTo>
                  <a:lnTo>
                    <a:pt x="45464" y="12312"/>
                  </a:lnTo>
                  <a:lnTo>
                    <a:pt x="45523" y="12096"/>
                  </a:lnTo>
                  <a:lnTo>
                    <a:pt x="45523" y="11879"/>
                  </a:lnTo>
                  <a:lnTo>
                    <a:pt x="45503" y="11682"/>
                  </a:lnTo>
                  <a:lnTo>
                    <a:pt x="45464" y="11465"/>
                  </a:lnTo>
                  <a:lnTo>
                    <a:pt x="45365" y="11249"/>
                  </a:lnTo>
                  <a:lnTo>
                    <a:pt x="45247" y="11052"/>
                  </a:lnTo>
                  <a:lnTo>
                    <a:pt x="45089" y="10855"/>
                  </a:lnTo>
                  <a:lnTo>
                    <a:pt x="44892" y="10677"/>
                  </a:lnTo>
                  <a:lnTo>
                    <a:pt x="44676" y="10500"/>
                  </a:lnTo>
                  <a:lnTo>
                    <a:pt x="44400" y="10323"/>
                  </a:lnTo>
                  <a:lnTo>
                    <a:pt x="2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2"/>
            <p:cNvSpPr/>
            <p:nvPr/>
          </p:nvSpPr>
          <p:spPr>
            <a:xfrm>
              <a:off x="4308350" y="1371750"/>
              <a:ext cx="1061250" cy="616075"/>
            </a:xfrm>
            <a:custGeom>
              <a:avLst/>
              <a:gdLst/>
              <a:ahLst/>
              <a:cxnLst/>
              <a:rect l="l" t="t" r="r" b="b"/>
              <a:pathLst>
                <a:path w="42450" h="24643" extrusionOk="0">
                  <a:moveTo>
                    <a:pt x="25411" y="0"/>
                  </a:moveTo>
                  <a:lnTo>
                    <a:pt x="0" y="14715"/>
                  </a:lnTo>
                  <a:lnTo>
                    <a:pt x="16094" y="24013"/>
                  </a:lnTo>
                  <a:lnTo>
                    <a:pt x="16369" y="24170"/>
                  </a:lnTo>
                  <a:lnTo>
                    <a:pt x="16665" y="24288"/>
                  </a:lnTo>
                  <a:lnTo>
                    <a:pt x="16980" y="24387"/>
                  </a:lnTo>
                  <a:lnTo>
                    <a:pt x="17295" y="24485"/>
                  </a:lnTo>
                  <a:lnTo>
                    <a:pt x="17630" y="24544"/>
                  </a:lnTo>
                  <a:lnTo>
                    <a:pt x="17965" y="24603"/>
                  </a:lnTo>
                  <a:lnTo>
                    <a:pt x="18319" y="24623"/>
                  </a:lnTo>
                  <a:lnTo>
                    <a:pt x="18674" y="24643"/>
                  </a:lnTo>
                  <a:lnTo>
                    <a:pt x="19009" y="24623"/>
                  </a:lnTo>
                  <a:lnTo>
                    <a:pt x="19363" y="24603"/>
                  </a:lnTo>
                  <a:lnTo>
                    <a:pt x="19698" y="24544"/>
                  </a:lnTo>
                  <a:lnTo>
                    <a:pt x="20033" y="24485"/>
                  </a:lnTo>
                  <a:lnTo>
                    <a:pt x="20348" y="24387"/>
                  </a:lnTo>
                  <a:lnTo>
                    <a:pt x="20664" y="24288"/>
                  </a:lnTo>
                  <a:lnTo>
                    <a:pt x="20959" y="24170"/>
                  </a:lnTo>
                  <a:lnTo>
                    <a:pt x="21235" y="24013"/>
                  </a:lnTo>
                  <a:lnTo>
                    <a:pt x="41406" y="12292"/>
                  </a:lnTo>
                  <a:lnTo>
                    <a:pt x="41642" y="12135"/>
                  </a:lnTo>
                  <a:lnTo>
                    <a:pt x="41859" y="11977"/>
                  </a:lnTo>
                  <a:lnTo>
                    <a:pt x="42036" y="11780"/>
                  </a:lnTo>
                  <a:lnTo>
                    <a:pt x="42194" y="11603"/>
                  </a:lnTo>
                  <a:lnTo>
                    <a:pt x="42312" y="11406"/>
                  </a:lnTo>
                  <a:lnTo>
                    <a:pt x="42391" y="11209"/>
                  </a:lnTo>
                  <a:lnTo>
                    <a:pt x="42430" y="11012"/>
                  </a:lnTo>
                  <a:lnTo>
                    <a:pt x="42450" y="10815"/>
                  </a:lnTo>
                  <a:lnTo>
                    <a:pt x="42430" y="10618"/>
                  </a:lnTo>
                  <a:lnTo>
                    <a:pt x="42391" y="10401"/>
                  </a:lnTo>
                  <a:lnTo>
                    <a:pt x="42312" y="10204"/>
                  </a:lnTo>
                  <a:lnTo>
                    <a:pt x="42194" y="10027"/>
                  </a:lnTo>
                  <a:lnTo>
                    <a:pt x="42036" y="9830"/>
                  </a:lnTo>
                  <a:lnTo>
                    <a:pt x="41859" y="9653"/>
                  </a:lnTo>
                  <a:lnTo>
                    <a:pt x="41642" y="9475"/>
                  </a:lnTo>
                  <a:lnTo>
                    <a:pt x="41386" y="9318"/>
                  </a:lnTo>
                  <a:lnTo>
                    <a:pt x="254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2"/>
            <p:cNvSpPr/>
            <p:nvPr/>
          </p:nvSpPr>
          <p:spPr>
            <a:xfrm>
              <a:off x="4308350" y="1642100"/>
              <a:ext cx="1061250" cy="392025"/>
            </a:xfrm>
            <a:custGeom>
              <a:avLst/>
              <a:gdLst/>
              <a:ahLst/>
              <a:cxnLst/>
              <a:rect l="l" t="t" r="r" b="b"/>
              <a:pathLst>
                <a:path w="42450" h="15681" extrusionOk="0">
                  <a:moveTo>
                    <a:pt x="42450" y="1"/>
                  </a:moveTo>
                  <a:lnTo>
                    <a:pt x="42430" y="198"/>
                  </a:lnTo>
                  <a:lnTo>
                    <a:pt x="42391" y="414"/>
                  </a:lnTo>
                  <a:lnTo>
                    <a:pt x="42312" y="592"/>
                  </a:lnTo>
                  <a:lnTo>
                    <a:pt x="42194" y="789"/>
                  </a:lnTo>
                  <a:lnTo>
                    <a:pt x="42036" y="986"/>
                  </a:lnTo>
                  <a:lnTo>
                    <a:pt x="41859" y="1163"/>
                  </a:lnTo>
                  <a:lnTo>
                    <a:pt x="41642" y="1321"/>
                  </a:lnTo>
                  <a:lnTo>
                    <a:pt x="41406" y="1478"/>
                  </a:lnTo>
                  <a:lnTo>
                    <a:pt x="21235" y="13199"/>
                  </a:lnTo>
                  <a:lnTo>
                    <a:pt x="20959" y="13356"/>
                  </a:lnTo>
                  <a:lnTo>
                    <a:pt x="20664" y="13474"/>
                  </a:lnTo>
                  <a:lnTo>
                    <a:pt x="20348" y="13573"/>
                  </a:lnTo>
                  <a:lnTo>
                    <a:pt x="20033" y="13671"/>
                  </a:lnTo>
                  <a:lnTo>
                    <a:pt x="19698" y="13730"/>
                  </a:lnTo>
                  <a:lnTo>
                    <a:pt x="19363" y="13789"/>
                  </a:lnTo>
                  <a:lnTo>
                    <a:pt x="19009" y="13809"/>
                  </a:lnTo>
                  <a:lnTo>
                    <a:pt x="18674" y="13829"/>
                  </a:lnTo>
                  <a:lnTo>
                    <a:pt x="18319" y="13809"/>
                  </a:lnTo>
                  <a:lnTo>
                    <a:pt x="17965" y="13789"/>
                  </a:lnTo>
                  <a:lnTo>
                    <a:pt x="17630" y="13730"/>
                  </a:lnTo>
                  <a:lnTo>
                    <a:pt x="17295" y="13671"/>
                  </a:lnTo>
                  <a:lnTo>
                    <a:pt x="16980" y="13573"/>
                  </a:lnTo>
                  <a:lnTo>
                    <a:pt x="16665" y="13474"/>
                  </a:lnTo>
                  <a:lnTo>
                    <a:pt x="16369" y="13356"/>
                  </a:lnTo>
                  <a:lnTo>
                    <a:pt x="16094" y="13199"/>
                  </a:lnTo>
                  <a:lnTo>
                    <a:pt x="0" y="3901"/>
                  </a:lnTo>
                  <a:lnTo>
                    <a:pt x="0" y="5753"/>
                  </a:lnTo>
                  <a:lnTo>
                    <a:pt x="16094" y="15070"/>
                  </a:lnTo>
                  <a:lnTo>
                    <a:pt x="16369" y="15208"/>
                  </a:lnTo>
                  <a:lnTo>
                    <a:pt x="16665" y="15326"/>
                  </a:lnTo>
                  <a:lnTo>
                    <a:pt x="16960" y="15444"/>
                  </a:lnTo>
                  <a:lnTo>
                    <a:pt x="17295" y="15523"/>
                  </a:lnTo>
                  <a:lnTo>
                    <a:pt x="17630" y="15582"/>
                  </a:lnTo>
                  <a:lnTo>
                    <a:pt x="17965" y="15641"/>
                  </a:lnTo>
                  <a:lnTo>
                    <a:pt x="18319" y="15661"/>
                  </a:lnTo>
                  <a:lnTo>
                    <a:pt x="18654" y="15681"/>
                  </a:lnTo>
                  <a:lnTo>
                    <a:pt x="19009" y="15661"/>
                  </a:lnTo>
                  <a:lnTo>
                    <a:pt x="19363" y="15641"/>
                  </a:lnTo>
                  <a:lnTo>
                    <a:pt x="19698" y="15582"/>
                  </a:lnTo>
                  <a:lnTo>
                    <a:pt x="20033" y="15523"/>
                  </a:lnTo>
                  <a:lnTo>
                    <a:pt x="20348" y="15444"/>
                  </a:lnTo>
                  <a:lnTo>
                    <a:pt x="20664" y="15326"/>
                  </a:lnTo>
                  <a:lnTo>
                    <a:pt x="20959" y="15208"/>
                  </a:lnTo>
                  <a:lnTo>
                    <a:pt x="21235" y="15070"/>
                  </a:lnTo>
                  <a:lnTo>
                    <a:pt x="41386" y="3349"/>
                  </a:lnTo>
                  <a:lnTo>
                    <a:pt x="41642" y="3172"/>
                  </a:lnTo>
                  <a:lnTo>
                    <a:pt x="41859" y="3015"/>
                  </a:lnTo>
                  <a:lnTo>
                    <a:pt x="42036" y="2837"/>
                  </a:lnTo>
                  <a:lnTo>
                    <a:pt x="42194" y="2640"/>
                  </a:lnTo>
                  <a:lnTo>
                    <a:pt x="42292" y="2463"/>
                  </a:lnTo>
                  <a:lnTo>
                    <a:pt x="42391" y="2266"/>
                  </a:lnTo>
                  <a:lnTo>
                    <a:pt x="42430" y="2069"/>
                  </a:lnTo>
                  <a:lnTo>
                    <a:pt x="42450" y="1872"/>
                  </a:lnTo>
                  <a:lnTo>
                    <a:pt x="42450" y="1"/>
                  </a:lnTo>
                  <a:close/>
                </a:path>
              </a:pathLst>
            </a:custGeom>
            <a:solidFill>
              <a:srgbClr val="D9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2"/>
            <p:cNvSpPr/>
            <p:nvPr/>
          </p:nvSpPr>
          <p:spPr>
            <a:xfrm>
              <a:off x="4837225" y="1975500"/>
              <a:ext cx="425525" cy="294500"/>
            </a:xfrm>
            <a:custGeom>
              <a:avLst/>
              <a:gdLst/>
              <a:ahLst/>
              <a:cxnLst/>
              <a:rect l="l" t="t" r="r" b="b"/>
              <a:pathLst>
                <a:path w="17021" h="11780" extrusionOk="0">
                  <a:moveTo>
                    <a:pt x="17020" y="0"/>
                  </a:moveTo>
                  <a:lnTo>
                    <a:pt x="16213" y="60"/>
                  </a:lnTo>
                  <a:lnTo>
                    <a:pt x="14696" y="138"/>
                  </a:lnTo>
                  <a:lnTo>
                    <a:pt x="730" y="9495"/>
                  </a:lnTo>
                  <a:lnTo>
                    <a:pt x="671" y="9456"/>
                  </a:lnTo>
                  <a:lnTo>
                    <a:pt x="592" y="9436"/>
                  </a:lnTo>
                  <a:lnTo>
                    <a:pt x="513" y="9475"/>
                  </a:lnTo>
                  <a:lnTo>
                    <a:pt x="434" y="9515"/>
                  </a:lnTo>
                  <a:lnTo>
                    <a:pt x="395" y="9574"/>
                  </a:lnTo>
                  <a:lnTo>
                    <a:pt x="375" y="9653"/>
                  </a:lnTo>
                  <a:lnTo>
                    <a:pt x="395" y="9712"/>
                  </a:lnTo>
                  <a:lnTo>
                    <a:pt x="415" y="9731"/>
                  </a:lnTo>
                  <a:lnTo>
                    <a:pt x="237" y="9909"/>
                  </a:lnTo>
                  <a:lnTo>
                    <a:pt x="119" y="10086"/>
                  </a:lnTo>
                  <a:lnTo>
                    <a:pt x="40" y="10283"/>
                  </a:lnTo>
                  <a:lnTo>
                    <a:pt x="1" y="10480"/>
                  </a:lnTo>
                  <a:lnTo>
                    <a:pt x="21" y="10697"/>
                  </a:lnTo>
                  <a:lnTo>
                    <a:pt x="40" y="10874"/>
                  </a:lnTo>
                  <a:lnTo>
                    <a:pt x="119" y="11071"/>
                  </a:lnTo>
                  <a:lnTo>
                    <a:pt x="218" y="11248"/>
                  </a:lnTo>
                  <a:lnTo>
                    <a:pt x="336" y="11406"/>
                  </a:lnTo>
                  <a:lnTo>
                    <a:pt x="493" y="11544"/>
                  </a:lnTo>
                  <a:lnTo>
                    <a:pt x="651" y="11642"/>
                  </a:lnTo>
                  <a:lnTo>
                    <a:pt x="828" y="11721"/>
                  </a:lnTo>
                  <a:lnTo>
                    <a:pt x="1025" y="11780"/>
                  </a:lnTo>
                  <a:lnTo>
                    <a:pt x="1242" y="11780"/>
                  </a:lnTo>
                  <a:lnTo>
                    <a:pt x="1459" y="11741"/>
                  </a:lnTo>
                  <a:lnTo>
                    <a:pt x="1675" y="11662"/>
                  </a:lnTo>
                  <a:lnTo>
                    <a:pt x="1675" y="11681"/>
                  </a:lnTo>
                  <a:lnTo>
                    <a:pt x="3921" y="10184"/>
                  </a:lnTo>
                  <a:lnTo>
                    <a:pt x="8826" y="6895"/>
                  </a:lnTo>
                  <a:lnTo>
                    <a:pt x="15976" y="2088"/>
                  </a:lnTo>
                  <a:lnTo>
                    <a:pt x="16666" y="749"/>
                  </a:lnTo>
                  <a:lnTo>
                    <a:pt x="17020"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2"/>
            <p:cNvSpPr/>
            <p:nvPr/>
          </p:nvSpPr>
          <p:spPr>
            <a:xfrm>
              <a:off x="5209525" y="1946450"/>
              <a:ext cx="58150" cy="51725"/>
            </a:xfrm>
            <a:custGeom>
              <a:avLst/>
              <a:gdLst/>
              <a:ahLst/>
              <a:cxnLst/>
              <a:rect l="l" t="t" r="r" b="b"/>
              <a:pathLst>
                <a:path w="2326" h="2069" extrusionOk="0">
                  <a:moveTo>
                    <a:pt x="2325" y="0"/>
                  </a:moveTo>
                  <a:lnTo>
                    <a:pt x="1" y="118"/>
                  </a:lnTo>
                  <a:lnTo>
                    <a:pt x="1281" y="2069"/>
                  </a:lnTo>
                  <a:lnTo>
                    <a:pt x="2325" y="0"/>
                  </a:lnTo>
                  <a:close/>
                </a:path>
              </a:pathLst>
            </a:custGeom>
            <a:solidFill>
              <a:srgbClr val="FEC7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2"/>
            <p:cNvSpPr/>
            <p:nvPr/>
          </p:nvSpPr>
          <p:spPr>
            <a:xfrm>
              <a:off x="5247450" y="1946450"/>
              <a:ext cx="20225" cy="18250"/>
            </a:xfrm>
            <a:custGeom>
              <a:avLst/>
              <a:gdLst/>
              <a:ahLst/>
              <a:cxnLst/>
              <a:rect l="l" t="t" r="r" b="b"/>
              <a:pathLst>
                <a:path w="809" h="730" extrusionOk="0">
                  <a:moveTo>
                    <a:pt x="808" y="0"/>
                  </a:moveTo>
                  <a:lnTo>
                    <a:pt x="1" y="40"/>
                  </a:lnTo>
                  <a:lnTo>
                    <a:pt x="138" y="197"/>
                  </a:lnTo>
                  <a:lnTo>
                    <a:pt x="257" y="355"/>
                  </a:lnTo>
                  <a:lnTo>
                    <a:pt x="355" y="532"/>
                  </a:lnTo>
                  <a:lnTo>
                    <a:pt x="454" y="729"/>
                  </a:lnTo>
                  <a:lnTo>
                    <a:pt x="808" y="0"/>
                  </a:lnTo>
                  <a:close/>
                </a:path>
              </a:pathLst>
            </a:custGeom>
            <a:solidFill>
              <a:srgbClr val="3B3B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2"/>
            <p:cNvSpPr/>
            <p:nvPr/>
          </p:nvSpPr>
          <p:spPr>
            <a:xfrm>
              <a:off x="5247450" y="1946450"/>
              <a:ext cx="20225" cy="1000"/>
            </a:xfrm>
            <a:custGeom>
              <a:avLst/>
              <a:gdLst/>
              <a:ahLst/>
              <a:cxnLst/>
              <a:rect l="l" t="t" r="r" b="b"/>
              <a:pathLst>
                <a:path w="809" h="40" extrusionOk="0">
                  <a:moveTo>
                    <a:pt x="808" y="0"/>
                  </a:moveTo>
                  <a:lnTo>
                    <a:pt x="1" y="40"/>
                  </a:lnTo>
                  <a:lnTo>
                    <a:pt x="808" y="0"/>
                  </a:lnTo>
                  <a:close/>
                </a:path>
              </a:pathLst>
            </a:custGeom>
            <a:solidFill>
              <a:srgbClr val="3C3B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2"/>
            <p:cNvSpPr/>
            <p:nvPr/>
          </p:nvSpPr>
          <p:spPr>
            <a:xfrm>
              <a:off x="5247450" y="1946450"/>
              <a:ext cx="20225" cy="18250"/>
            </a:xfrm>
            <a:custGeom>
              <a:avLst/>
              <a:gdLst/>
              <a:ahLst/>
              <a:cxnLst/>
              <a:rect l="l" t="t" r="r" b="b"/>
              <a:pathLst>
                <a:path w="809" h="730" extrusionOk="0">
                  <a:moveTo>
                    <a:pt x="808" y="0"/>
                  </a:moveTo>
                  <a:lnTo>
                    <a:pt x="1" y="40"/>
                  </a:lnTo>
                  <a:lnTo>
                    <a:pt x="158" y="237"/>
                  </a:lnTo>
                  <a:lnTo>
                    <a:pt x="296" y="434"/>
                  </a:lnTo>
                  <a:lnTo>
                    <a:pt x="454" y="729"/>
                  </a:lnTo>
                  <a:lnTo>
                    <a:pt x="808"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2"/>
            <p:cNvSpPr/>
            <p:nvPr/>
          </p:nvSpPr>
          <p:spPr>
            <a:xfrm>
              <a:off x="4854975" y="1949400"/>
              <a:ext cx="386600" cy="286625"/>
            </a:xfrm>
            <a:custGeom>
              <a:avLst/>
              <a:gdLst/>
              <a:ahLst/>
              <a:cxnLst/>
              <a:rect l="l" t="t" r="r" b="b"/>
              <a:pathLst>
                <a:path w="15464" h="11465" extrusionOk="0">
                  <a:moveTo>
                    <a:pt x="14183" y="0"/>
                  </a:moveTo>
                  <a:lnTo>
                    <a:pt x="0" y="9515"/>
                  </a:lnTo>
                  <a:lnTo>
                    <a:pt x="276" y="9672"/>
                  </a:lnTo>
                  <a:lnTo>
                    <a:pt x="512" y="9850"/>
                  </a:lnTo>
                  <a:lnTo>
                    <a:pt x="729" y="10066"/>
                  </a:lnTo>
                  <a:lnTo>
                    <a:pt x="906" y="10322"/>
                  </a:lnTo>
                  <a:lnTo>
                    <a:pt x="1064" y="10578"/>
                  </a:lnTo>
                  <a:lnTo>
                    <a:pt x="1162" y="10854"/>
                  </a:lnTo>
                  <a:lnTo>
                    <a:pt x="1241" y="11150"/>
                  </a:lnTo>
                  <a:lnTo>
                    <a:pt x="1280" y="11465"/>
                  </a:lnTo>
                  <a:lnTo>
                    <a:pt x="15463" y="1951"/>
                  </a:lnTo>
                  <a:lnTo>
                    <a:pt x="15424" y="1655"/>
                  </a:lnTo>
                  <a:lnTo>
                    <a:pt x="15345" y="1360"/>
                  </a:lnTo>
                  <a:lnTo>
                    <a:pt x="15227" y="1084"/>
                  </a:lnTo>
                  <a:lnTo>
                    <a:pt x="15089" y="808"/>
                  </a:lnTo>
                  <a:lnTo>
                    <a:pt x="14912" y="572"/>
                  </a:lnTo>
                  <a:lnTo>
                    <a:pt x="14695" y="355"/>
                  </a:lnTo>
                  <a:lnTo>
                    <a:pt x="14439" y="158"/>
                  </a:lnTo>
                  <a:lnTo>
                    <a:pt x="14183"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2"/>
            <p:cNvSpPr/>
            <p:nvPr/>
          </p:nvSpPr>
          <p:spPr>
            <a:xfrm>
              <a:off x="4842150" y="2187250"/>
              <a:ext cx="44850" cy="53225"/>
            </a:xfrm>
            <a:custGeom>
              <a:avLst/>
              <a:gdLst/>
              <a:ahLst/>
              <a:cxnLst/>
              <a:rect l="l" t="t" r="r" b="b"/>
              <a:pathLst>
                <a:path w="1794" h="2129" extrusionOk="0">
                  <a:moveTo>
                    <a:pt x="513" y="1"/>
                  </a:moveTo>
                  <a:lnTo>
                    <a:pt x="415" y="60"/>
                  </a:lnTo>
                  <a:lnTo>
                    <a:pt x="336" y="158"/>
                  </a:lnTo>
                  <a:lnTo>
                    <a:pt x="257" y="237"/>
                  </a:lnTo>
                  <a:lnTo>
                    <a:pt x="178" y="336"/>
                  </a:lnTo>
                  <a:lnTo>
                    <a:pt x="119" y="434"/>
                  </a:lnTo>
                  <a:lnTo>
                    <a:pt x="40" y="651"/>
                  </a:lnTo>
                  <a:lnTo>
                    <a:pt x="1" y="848"/>
                  </a:lnTo>
                  <a:lnTo>
                    <a:pt x="1" y="1045"/>
                  </a:lnTo>
                  <a:lnTo>
                    <a:pt x="60" y="1261"/>
                  </a:lnTo>
                  <a:lnTo>
                    <a:pt x="119" y="1439"/>
                  </a:lnTo>
                  <a:lnTo>
                    <a:pt x="237" y="1616"/>
                  </a:lnTo>
                  <a:lnTo>
                    <a:pt x="356" y="1774"/>
                  </a:lnTo>
                  <a:lnTo>
                    <a:pt x="513" y="1911"/>
                  </a:lnTo>
                  <a:lnTo>
                    <a:pt x="690" y="2030"/>
                  </a:lnTo>
                  <a:lnTo>
                    <a:pt x="887" y="2089"/>
                  </a:lnTo>
                  <a:lnTo>
                    <a:pt x="1084" y="2128"/>
                  </a:lnTo>
                  <a:lnTo>
                    <a:pt x="1301" y="2128"/>
                  </a:lnTo>
                  <a:lnTo>
                    <a:pt x="1419" y="2108"/>
                  </a:lnTo>
                  <a:lnTo>
                    <a:pt x="1537" y="2069"/>
                  </a:lnTo>
                  <a:lnTo>
                    <a:pt x="1656" y="2030"/>
                  </a:lnTo>
                  <a:lnTo>
                    <a:pt x="1754" y="1971"/>
                  </a:lnTo>
                  <a:lnTo>
                    <a:pt x="1793" y="1951"/>
                  </a:lnTo>
                  <a:lnTo>
                    <a:pt x="1754" y="1636"/>
                  </a:lnTo>
                  <a:lnTo>
                    <a:pt x="1675" y="1340"/>
                  </a:lnTo>
                  <a:lnTo>
                    <a:pt x="1577" y="1064"/>
                  </a:lnTo>
                  <a:lnTo>
                    <a:pt x="1419" y="808"/>
                  </a:lnTo>
                  <a:lnTo>
                    <a:pt x="1242" y="552"/>
                  </a:lnTo>
                  <a:lnTo>
                    <a:pt x="1025" y="336"/>
                  </a:lnTo>
                  <a:lnTo>
                    <a:pt x="789" y="158"/>
                  </a:lnTo>
                  <a:lnTo>
                    <a:pt x="513" y="1"/>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2"/>
            <p:cNvSpPr/>
            <p:nvPr/>
          </p:nvSpPr>
          <p:spPr>
            <a:xfrm>
              <a:off x="4851525" y="2182325"/>
              <a:ext cx="41375" cy="57150"/>
            </a:xfrm>
            <a:custGeom>
              <a:avLst/>
              <a:gdLst/>
              <a:ahLst/>
              <a:cxnLst/>
              <a:rect l="l" t="t" r="r" b="b"/>
              <a:pathLst>
                <a:path w="1655" h="2286" extrusionOk="0">
                  <a:moveTo>
                    <a:pt x="217" y="1"/>
                  </a:moveTo>
                  <a:lnTo>
                    <a:pt x="138" y="20"/>
                  </a:lnTo>
                  <a:lnTo>
                    <a:pt x="59" y="79"/>
                  </a:lnTo>
                  <a:lnTo>
                    <a:pt x="20" y="119"/>
                  </a:lnTo>
                  <a:lnTo>
                    <a:pt x="0" y="198"/>
                  </a:lnTo>
                  <a:lnTo>
                    <a:pt x="20" y="276"/>
                  </a:lnTo>
                  <a:lnTo>
                    <a:pt x="79" y="316"/>
                  </a:lnTo>
                  <a:lnTo>
                    <a:pt x="315" y="473"/>
                  </a:lnTo>
                  <a:lnTo>
                    <a:pt x="552" y="651"/>
                  </a:lnTo>
                  <a:lnTo>
                    <a:pt x="749" y="848"/>
                  </a:lnTo>
                  <a:lnTo>
                    <a:pt x="926" y="1084"/>
                  </a:lnTo>
                  <a:lnTo>
                    <a:pt x="1064" y="1320"/>
                  </a:lnTo>
                  <a:lnTo>
                    <a:pt x="1162" y="1596"/>
                  </a:lnTo>
                  <a:lnTo>
                    <a:pt x="1241" y="1872"/>
                  </a:lnTo>
                  <a:lnTo>
                    <a:pt x="1281" y="2148"/>
                  </a:lnTo>
                  <a:lnTo>
                    <a:pt x="1300" y="2227"/>
                  </a:lnTo>
                  <a:lnTo>
                    <a:pt x="1359" y="2266"/>
                  </a:lnTo>
                  <a:lnTo>
                    <a:pt x="1438" y="2286"/>
                  </a:lnTo>
                  <a:lnTo>
                    <a:pt x="1497" y="2266"/>
                  </a:lnTo>
                  <a:lnTo>
                    <a:pt x="1576" y="2207"/>
                  </a:lnTo>
                  <a:lnTo>
                    <a:pt x="1635" y="2148"/>
                  </a:lnTo>
                  <a:lnTo>
                    <a:pt x="1655" y="2089"/>
                  </a:lnTo>
                  <a:lnTo>
                    <a:pt x="1615" y="1754"/>
                  </a:lnTo>
                  <a:lnTo>
                    <a:pt x="1517" y="1439"/>
                  </a:lnTo>
                  <a:lnTo>
                    <a:pt x="1399" y="1143"/>
                  </a:lnTo>
                  <a:lnTo>
                    <a:pt x="1241" y="867"/>
                  </a:lnTo>
                  <a:lnTo>
                    <a:pt x="1044" y="611"/>
                  </a:lnTo>
                  <a:lnTo>
                    <a:pt x="828" y="375"/>
                  </a:lnTo>
                  <a:lnTo>
                    <a:pt x="571" y="178"/>
                  </a:lnTo>
                  <a:lnTo>
                    <a:pt x="2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2"/>
            <p:cNvSpPr/>
            <p:nvPr/>
          </p:nvSpPr>
          <p:spPr>
            <a:xfrm>
              <a:off x="5030275" y="1975000"/>
              <a:ext cx="375775" cy="357050"/>
            </a:xfrm>
            <a:custGeom>
              <a:avLst/>
              <a:gdLst/>
              <a:ahLst/>
              <a:cxnLst/>
              <a:rect l="l" t="t" r="r" b="b"/>
              <a:pathLst>
                <a:path w="15031" h="14282" extrusionOk="0">
                  <a:moveTo>
                    <a:pt x="15030" y="1"/>
                  </a:moveTo>
                  <a:lnTo>
                    <a:pt x="14223" y="178"/>
                  </a:lnTo>
                  <a:lnTo>
                    <a:pt x="12745" y="513"/>
                  </a:lnTo>
                  <a:lnTo>
                    <a:pt x="552" y="12095"/>
                  </a:lnTo>
                  <a:lnTo>
                    <a:pt x="473" y="12056"/>
                  </a:lnTo>
                  <a:lnTo>
                    <a:pt x="414" y="12056"/>
                  </a:lnTo>
                  <a:lnTo>
                    <a:pt x="336" y="12095"/>
                  </a:lnTo>
                  <a:lnTo>
                    <a:pt x="276" y="12155"/>
                  </a:lnTo>
                  <a:lnTo>
                    <a:pt x="237" y="12214"/>
                  </a:lnTo>
                  <a:lnTo>
                    <a:pt x="217" y="12292"/>
                  </a:lnTo>
                  <a:lnTo>
                    <a:pt x="257" y="12371"/>
                  </a:lnTo>
                  <a:lnTo>
                    <a:pt x="276" y="12371"/>
                  </a:lnTo>
                  <a:lnTo>
                    <a:pt x="139" y="12568"/>
                  </a:lnTo>
                  <a:lnTo>
                    <a:pt x="60" y="12785"/>
                  </a:lnTo>
                  <a:lnTo>
                    <a:pt x="20" y="12982"/>
                  </a:lnTo>
                  <a:lnTo>
                    <a:pt x="1" y="13179"/>
                  </a:lnTo>
                  <a:lnTo>
                    <a:pt x="40" y="13376"/>
                  </a:lnTo>
                  <a:lnTo>
                    <a:pt x="119" y="13573"/>
                  </a:lnTo>
                  <a:lnTo>
                    <a:pt x="217" y="13750"/>
                  </a:lnTo>
                  <a:lnTo>
                    <a:pt x="336" y="13888"/>
                  </a:lnTo>
                  <a:lnTo>
                    <a:pt x="493" y="14026"/>
                  </a:lnTo>
                  <a:lnTo>
                    <a:pt x="651" y="14144"/>
                  </a:lnTo>
                  <a:lnTo>
                    <a:pt x="828" y="14223"/>
                  </a:lnTo>
                  <a:lnTo>
                    <a:pt x="1025" y="14262"/>
                  </a:lnTo>
                  <a:lnTo>
                    <a:pt x="1222" y="14282"/>
                  </a:lnTo>
                  <a:lnTo>
                    <a:pt x="1439" y="14262"/>
                  </a:lnTo>
                  <a:lnTo>
                    <a:pt x="1636" y="14183"/>
                  </a:lnTo>
                  <a:lnTo>
                    <a:pt x="1852" y="14065"/>
                  </a:lnTo>
                  <a:lnTo>
                    <a:pt x="3802" y="12233"/>
                  </a:lnTo>
                  <a:lnTo>
                    <a:pt x="8097" y="8156"/>
                  </a:lnTo>
                  <a:lnTo>
                    <a:pt x="14341" y="2227"/>
                  </a:lnTo>
                  <a:lnTo>
                    <a:pt x="14794" y="789"/>
                  </a:lnTo>
                  <a:lnTo>
                    <a:pt x="15030" y="1"/>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2"/>
            <p:cNvSpPr/>
            <p:nvPr/>
          </p:nvSpPr>
          <p:spPr>
            <a:xfrm>
              <a:off x="5339050" y="1948900"/>
              <a:ext cx="56650" cy="55675"/>
            </a:xfrm>
            <a:custGeom>
              <a:avLst/>
              <a:gdLst/>
              <a:ahLst/>
              <a:cxnLst/>
              <a:rect l="l" t="t" r="r" b="b"/>
              <a:pathLst>
                <a:path w="2266" h="2227" extrusionOk="0">
                  <a:moveTo>
                    <a:pt x="2266" y="1"/>
                  </a:moveTo>
                  <a:lnTo>
                    <a:pt x="0" y="533"/>
                  </a:lnTo>
                  <a:lnTo>
                    <a:pt x="1596" y="2227"/>
                  </a:lnTo>
                  <a:lnTo>
                    <a:pt x="2266" y="1"/>
                  </a:lnTo>
                  <a:close/>
                </a:path>
              </a:pathLst>
            </a:custGeom>
            <a:solidFill>
              <a:srgbClr val="FEC7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2"/>
            <p:cNvSpPr/>
            <p:nvPr/>
          </p:nvSpPr>
          <p:spPr>
            <a:xfrm>
              <a:off x="5375975" y="1948900"/>
              <a:ext cx="19725" cy="19725"/>
            </a:xfrm>
            <a:custGeom>
              <a:avLst/>
              <a:gdLst/>
              <a:ahLst/>
              <a:cxnLst/>
              <a:rect l="l" t="t" r="r" b="b"/>
              <a:pathLst>
                <a:path w="789" h="789" extrusionOk="0">
                  <a:moveTo>
                    <a:pt x="789" y="1"/>
                  </a:moveTo>
                  <a:lnTo>
                    <a:pt x="1" y="178"/>
                  </a:lnTo>
                  <a:lnTo>
                    <a:pt x="158" y="316"/>
                  </a:lnTo>
                  <a:lnTo>
                    <a:pt x="296" y="454"/>
                  </a:lnTo>
                  <a:lnTo>
                    <a:pt x="434" y="611"/>
                  </a:lnTo>
                  <a:lnTo>
                    <a:pt x="552" y="789"/>
                  </a:lnTo>
                  <a:lnTo>
                    <a:pt x="789" y="1"/>
                  </a:lnTo>
                  <a:close/>
                </a:path>
              </a:pathLst>
            </a:custGeom>
            <a:solidFill>
              <a:srgbClr val="3B3B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2"/>
            <p:cNvSpPr/>
            <p:nvPr/>
          </p:nvSpPr>
          <p:spPr>
            <a:xfrm>
              <a:off x="5375975" y="1948900"/>
              <a:ext cx="19725" cy="4475"/>
            </a:xfrm>
            <a:custGeom>
              <a:avLst/>
              <a:gdLst/>
              <a:ahLst/>
              <a:cxnLst/>
              <a:rect l="l" t="t" r="r" b="b"/>
              <a:pathLst>
                <a:path w="789" h="179" extrusionOk="0">
                  <a:moveTo>
                    <a:pt x="789" y="1"/>
                  </a:moveTo>
                  <a:lnTo>
                    <a:pt x="1" y="178"/>
                  </a:lnTo>
                  <a:lnTo>
                    <a:pt x="789" y="1"/>
                  </a:lnTo>
                  <a:close/>
                </a:path>
              </a:pathLst>
            </a:custGeom>
            <a:solidFill>
              <a:srgbClr val="3C3B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2"/>
            <p:cNvSpPr/>
            <p:nvPr/>
          </p:nvSpPr>
          <p:spPr>
            <a:xfrm>
              <a:off x="5375975" y="1948900"/>
              <a:ext cx="19725" cy="19725"/>
            </a:xfrm>
            <a:custGeom>
              <a:avLst/>
              <a:gdLst/>
              <a:ahLst/>
              <a:cxnLst/>
              <a:rect l="l" t="t" r="r" b="b"/>
              <a:pathLst>
                <a:path w="789" h="789" extrusionOk="0">
                  <a:moveTo>
                    <a:pt x="789" y="1"/>
                  </a:moveTo>
                  <a:lnTo>
                    <a:pt x="1" y="178"/>
                  </a:lnTo>
                  <a:lnTo>
                    <a:pt x="198" y="355"/>
                  </a:lnTo>
                  <a:lnTo>
                    <a:pt x="375" y="533"/>
                  </a:lnTo>
                  <a:lnTo>
                    <a:pt x="552" y="789"/>
                  </a:lnTo>
                  <a:lnTo>
                    <a:pt x="789"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2"/>
            <p:cNvSpPr/>
            <p:nvPr/>
          </p:nvSpPr>
          <p:spPr>
            <a:xfrm>
              <a:off x="5030275" y="1962200"/>
              <a:ext cx="348675" cy="336875"/>
            </a:xfrm>
            <a:custGeom>
              <a:avLst/>
              <a:gdLst/>
              <a:ahLst/>
              <a:cxnLst/>
              <a:rect l="l" t="t" r="r" b="b"/>
              <a:pathLst>
                <a:path w="13947" h="13475" extrusionOk="0">
                  <a:moveTo>
                    <a:pt x="12351" y="1"/>
                  </a:moveTo>
                  <a:lnTo>
                    <a:pt x="1" y="11780"/>
                  </a:lnTo>
                  <a:lnTo>
                    <a:pt x="276" y="11879"/>
                  </a:lnTo>
                  <a:lnTo>
                    <a:pt x="552" y="12036"/>
                  </a:lnTo>
                  <a:lnTo>
                    <a:pt x="808" y="12213"/>
                  </a:lnTo>
                  <a:lnTo>
                    <a:pt x="1025" y="12410"/>
                  </a:lnTo>
                  <a:lnTo>
                    <a:pt x="1202" y="12647"/>
                  </a:lnTo>
                  <a:lnTo>
                    <a:pt x="1380" y="12903"/>
                  </a:lnTo>
                  <a:lnTo>
                    <a:pt x="1498" y="13179"/>
                  </a:lnTo>
                  <a:lnTo>
                    <a:pt x="1596" y="13474"/>
                  </a:lnTo>
                  <a:lnTo>
                    <a:pt x="13947" y="1695"/>
                  </a:lnTo>
                  <a:lnTo>
                    <a:pt x="13849" y="1399"/>
                  </a:lnTo>
                  <a:lnTo>
                    <a:pt x="13730" y="1123"/>
                  </a:lnTo>
                  <a:lnTo>
                    <a:pt x="13573" y="867"/>
                  </a:lnTo>
                  <a:lnTo>
                    <a:pt x="13376" y="631"/>
                  </a:lnTo>
                  <a:lnTo>
                    <a:pt x="13159" y="434"/>
                  </a:lnTo>
                  <a:lnTo>
                    <a:pt x="12903" y="257"/>
                  </a:lnTo>
                  <a:lnTo>
                    <a:pt x="12647" y="99"/>
                  </a:lnTo>
                  <a:lnTo>
                    <a:pt x="12351"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2"/>
            <p:cNvSpPr/>
            <p:nvPr/>
          </p:nvSpPr>
          <p:spPr>
            <a:xfrm>
              <a:off x="5021425" y="2256700"/>
              <a:ext cx="48775" cy="50250"/>
            </a:xfrm>
            <a:custGeom>
              <a:avLst/>
              <a:gdLst/>
              <a:ahLst/>
              <a:cxnLst/>
              <a:rect l="l" t="t" r="r" b="b"/>
              <a:pathLst>
                <a:path w="1951" h="2010" extrusionOk="0">
                  <a:moveTo>
                    <a:pt x="355" y="0"/>
                  </a:moveTo>
                  <a:lnTo>
                    <a:pt x="276" y="79"/>
                  </a:lnTo>
                  <a:lnTo>
                    <a:pt x="197" y="177"/>
                  </a:lnTo>
                  <a:lnTo>
                    <a:pt x="118" y="296"/>
                  </a:lnTo>
                  <a:lnTo>
                    <a:pt x="79" y="394"/>
                  </a:lnTo>
                  <a:lnTo>
                    <a:pt x="39" y="493"/>
                  </a:lnTo>
                  <a:lnTo>
                    <a:pt x="0" y="709"/>
                  </a:lnTo>
                  <a:lnTo>
                    <a:pt x="0" y="926"/>
                  </a:lnTo>
                  <a:lnTo>
                    <a:pt x="20" y="1123"/>
                  </a:lnTo>
                  <a:lnTo>
                    <a:pt x="99" y="1320"/>
                  </a:lnTo>
                  <a:lnTo>
                    <a:pt x="217" y="1497"/>
                  </a:lnTo>
                  <a:lnTo>
                    <a:pt x="335" y="1655"/>
                  </a:lnTo>
                  <a:lnTo>
                    <a:pt x="493" y="1773"/>
                  </a:lnTo>
                  <a:lnTo>
                    <a:pt x="670" y="1891"/>
                  </a:lnTo>
                  <a:lnTo>
                    <a:pt x="867" y="1970"/>
                  </a:lnTo>
                  <a:lnTo>
                    <a:pt x="1064" y="2009"/>
                  </a:lnTo>
                  <a:lnTo>
                    <a:pt x="1280" y="2009"/>
                  </a:lnTo>
                  <a:lnTo>
                    <a:pt x="1497" y="1950"/>
                  </a:lnTo>
                  <a:lnTo>
                    <a:pt x="1596" y="1911"/>
                  </a:lnTo>
                  <a:lnTo>
                    <a:pt x="1694" y="1871"/>
                  </a:lnTo>
                  <a:lnTo>
                    <a:pt x="1812" y="1812"/>
                  </a:lnTo>
                  <a:lnTo>
                    <a:pt x="1911" y="1734"/>
                  </a:lnTo>
                  <a:lnTo>
                    <a:pt x="1950" y="1694"/>
                  </a:lnTo>
                  <a:lnTo>
                    <a:pt x="1852" y="1399"/>
                  </a:lnTo>
                  <a:lnTo>
                    <a:pt x="1734" y="1123"/>
                  </a:lnTo>
                  <a:lnTo>
                    <a:pt x="1556" y="867"/>
                  </a:lnTo>
                  <a:lnTo>
                    <a:pt x="1379" y="630"/>
                  </a:lnTo>
                  <a:lnTo>
                    <a:pt x="1162" y="433"/>
                  </a:lnTo>
                  <a:lnTo>
                    <a:pt x="906" y="256"/>
                  </a:lnTo>
                  <a:lnTo>
                    <a:pt x="630" y="99"/>
                  </a:lnTo>
                  <a:lnTo>
                    <a:pt x="355" y="0"/>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2"/>
            <p:cNvSpPr/>
            <p:nvPr/>
          </p:nvSpPr>
          <p:spPr>
            <a:xfrm>
              <a:off x="5026350" y="2251275"/>
              <a:ext cx="48775" cy="51250"/>
            </a:xfrm>
            <a:custGeom>
              <a:avLst/>
              <a:gdLst/>
              <a:ahLst/>
              <a:cxnLst/>
              <a:rect l="l" t="t" r="r" b="b"/>
              <a:pathLst>
                <a:path w="1951" h="2050" extrusionOk="0">
                  <a:moveTo>
                    <a:pt x="197" y="0"/>
                  </a:moveTo>
                  <a:lnTo>
                    <a:pt x="118" y="40"/>
                  </a:lnTo>
                  <a:lnTo>
                    <a:pt x="59" y="99"/>
                  </a:lnTo>
                  <a:lnTo>
                    <a:pt x="20" y="158"/>
                  </a:lnTo>
                  <a:lnTo>
                    <a:pt x="0" y="237"/>
                  </a:lnTo>
                  <a:lnTo>
                    <a:pt x="39" y="316"/>
                  </a:lnTo>
                  <a:lnTo>
                    <a:pt x="99" y="355"/>
                  </a:lnTo>
                  <a:lnTo>
                    <a:pt x="374" y="454"/>
                  </a:lnTo>
                  <a:lnTo>
                    <a:pt x="630" y="591"/>
                  </a:lnTo>
                  <a:lnTo>
                    <a:pt x="867" y="749"/>
                  </a:lnTo>
                  <a:lnTo>
                    <a:pt x="1064" y="946"/>
                  </a:lnTo>
                  <a:lnTo>
                    <a:pt x="1261" y="1163"/>
                  </a:lnTo>
                  <a:lnTo>
                    <a:pt x="1399" y="1419"/>
                  </a:lnTo>
                  <a:lnTo>
                    <a:pt x="1517" y="1675"/>
                  </a:lnTo>
                  <a:lnTo>
                    <a:pt x="1596" y="1951"/>
                  </a:lnTo>
                  <a:lnTo>
                    <a:pt x="1635" y="2010"/>
                  </a:lnTo>
                  <a:lnTo>
                    <a:pt x="1694" y="2049"/>
                  </a:lnTo>
                  <a:lnTo>
                    <a:pt x="1773" y="2049"/>
                  </a:lnTo>
                  <a:lnTo>
                    <a:pt x="1852" y="2029"/>
                  </a:lnTo>
                  <a:lnTo>
                    <a:pt x="1911" y="1951"/>
                  </a:lnTo>
                  <a:lnTo>
                    <a:pt x="1950" y="1891"/>
                  </a:lnTo>
                  <a:lnTo>
                    <a:pt x="1950" y="1813"/>
                  </a:lnTo>
                  <a:lnTo>
                    <a:pt x="1871" y="1498"/>
                  </a:lnTo>
                  <a:lnTo>
                    <a:pt x="1734" y="1202"/>
                  </a:lnTo>
                  <a:lnTo>
                    <a:pt x="1556" y="926"/>
                  </a:lnTo>
                  <a:lnTo>
                    <a:pt x="1359" y="690"/>
                  </a:lnTo>
                  <a:lnTo>
                    <a:pt x="1123" y="454"/>
                  </a:lnTo>
                  <a:lnTo>
                    <a:pt x="847" y="276"/>
                  </a:lnTo>
                  <a:lnTo>
                    <a:pt x="571" y="119"/>
                  </a:lnTo>
                  <a:lnTo>
                    <a:pt x="2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4435;p73">
            <a:extLst>
              <a:ext uri="{FF2B5EF4-FFF2-40B4-BE49-F238E27FC236}">
                <a16:creationId xmlns:a16="http://schemas.microsoft.com/office/drawing/2014/main" id="{E8C308A0-8FB0-B540-A819-B961FF6410AA}"/>
              </a:ext>
            </a:extLst>
          </p:cNvPr>
          <p:cNvGrpSpPr/>
          <p:nvPr/>
        </p:nvGrpSpPr>
        <p:grpSpPr>
          <a:xfrm>
            <a:off x="441662" y="1010582"/>
            <a:ext cx="381516" cy="400803"/>
            <a:chOff x="2496250" y="1277450"/>
            <a:chExt cx="378300" cy="397425"/>
          </a:xfrm>
        </p:grpSpPr>
        <p:sp>
          <p:nvSpPr>
            <p:cNvPr id="57" name="Google Shape;4436;p73">
              <a:extLst>
                <a:ext uri="{FF2B5EF4-FFF2-40B4-BE49-F238E27FC236}">
                  <a16:creationId xmlns:a16="http://schemas.microsoft.com/office/drawing/2014/main" id="{1D4867B2-DE9E-564A-8015-BD9C9DBBB196}"/>
                </a:ext>
              </a:extLst>
            </p:cNvPr>
            <p:cNvSpPr/>
            <p:nvPr/>
          </p:nvSpPr>
          <p:spPr>
            <a:xfrm>
              <a:off x="2496875" y="1345050"/>
              <a:ext cx="136550" cy="119950"/>
            </a:xfrm>
            <a:custGeom>
              <a:avLst/>
              <a:gdLst/>
              <a:ahLst/>
              <a:cxnLst/>
              <a:rect l="l" t="t" r="r" b="b"/>
              <a:pathLst>
                <a:path w="5462" h="4798" extrusionOk="0">
                  <a:moveTo>
                    <a:pt x="1481" y="1"/>
                  </a:moveTo>
                  <a:lnTo>
                    <a:pt x="1430" y="26"/>
                  </a:lnTo>
                  <a:lnTo>
                    <a:pt x="1353" y="26"/>
                  </a:lnTo>
                  <a:lnTo>
                    <a:pt x="1302" y="77"/>
                  </a:lnTo>
                  <a:lnTo>
                    <a:pt x="1277" y="128"/>
                  </a:lnTo>
                  <a:lnTo>
                    <a:pt x="27" y="2272"/>
                  </a:lnTo>
                  <a:lnTo>
                    <a:pt x="1" y="2348"/>
                  </a:lnTo>
                  <a:lnTo>
                    <a:pt x="1" y="2399"/>
                  </a:lnTo>
                  <a:lnTo>
                    <a:pt x="1" y="2476"/>
                  </a:lnTo>
                  <a:lnTo>
                    <a:pt x="27" y="2527"/>
                  </a:lnTo>
                  <a:lnTo>
                    <a:pt x="1277" y="4670"/>
                  </a:lnTo>
                  <a:lnTo>
                    <a:pt x="1302" y="4721"/>
                  </a:lnTo>
                  <a:lnTo>
                    <a:pt x="1353" y="4772"/>
                  </a:lnTo>
                  <a:lnTo>
                    <a:pt x="1430" y="4798"/>
                  </a:lnTo>
                  <a:lnTo>
                    <a:pt x="4032" y="4798"/>
                  </a:lnTo>
                  <a:lnTo>
                    <a:pt x="4084" y="4772"/>
                  </a:lnTo>
                  <a:lnTo>
                    <a:pt x="4135" y="4721"/>
                  </a:lnTo>
                  <a:lnTo>
                    <a:pt x="4186" y="4670"/>
                  </a:lnTo>
                  <a:lnTo>
                    <a:pt x="5410" y="2527"/>
                  </a:lnTo>
                  <a:lnTo>
                    <a:pt x="5436" y="2476"/>
                  </a:lnTo>
                  <a:lnTo>
                    <a:pt x="5461" y="2399"/>
                  </a:lnTo>
                  <a:lnTo>
                    <a:pt x="5436" y="2348"/>
                  </a:lnTo>
                  <a:lnTo>
                    <a:pt x="5410" y="2272"/>
                  </a:lnTo>
                  <a:lnTo>
                    <a:pt x="4186" y="128"/>
                  </a:lnTo>
                  <a:lnTo>
                    <a:pt x="4135" y="77"/>
                  </a:lnTo>
                  <a:lnTo>
                    <a:pt x="4084" y="26"/>
                  </a:lnTo>
                  <a:lnTo>
                    <a:pt x="4032" y="26"/>
                  </a:lnTo>
                  <a:lnTo>
                    <a:pt x="3956" y="1"/>
                  </a:lnTo>
                  <a:close/>
                </a:path>
              </a:pathLst>
            </a:custGeom>
            <a:solidFill>
              <a:srgbClr val="00E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437;p73">
              <a:extLst>
                <a:ext uri="{FF2B5EF4-FFF2-40B4-BE49-F238E27FC236}">
                  <a16:creationId xmlns:a16="http://schemas.microsoft.com/office/drawing/2014/main" id="{EF75A965-EAB0-9642-BE4F-B85656980339}"/>
                </a:ext>
              </a:extLst>
            </p:cNvPr>
            <p:cNvSpPr/>
            <p:nvPr/>
          </p:nvSpPr>
          <p:spPr>
            <a:xfrm>
              <a:off x="2738650" y="1345050"/>
              <a:ext cx="135900" cy="119950"/>
            </a:xfrm>
            <a:custGeom>
              <a:avLst/>
              <a:gdLst/>
              <a:ahLst/>
              <a:cxnLst/>
              <a:rect l="l" t="t" r="r" b="b"/>
              <a:pathLst>
                <a:path w="5436" h="4798" extrusionOk="0">
                  <a:moveTo>
                    <a:pt x="1480" y="1"/>
                  </a:moveTo>
                  <a:lnTo>
                    <a:pt x="1404" y="26"/>
                  </a:lnTo>
                  <a:lnTo>
                    <a:pt x="1353" y="26"/>
                  </a:lnTo>
                  <a:lnTo>
                    <a:pt x="1302" y="77"/>
                  </a:lnTo>
                  <a:lnTo>
                    <a:pt x="1276" y="128"/>
                  </a:lnTo>
                  <a:lnTo>
                    <a:pt x="26" y="2272"/>
                  </a:lnTo>
                  <a:lnTo>
                    <a:pt x="0" y="2348"/>
                  </a:lnTo>
                  <a:lnTo>
                    <a:pt x="0" y="2399"/>
                  </a:lnTo>
                  <a:lnTo>
                    <a:pt x="0" y="2476"/>
                  </a:lnTo>
                  <a:lnTo>
                    <a:pt x="26" y="2527"/>
                  </a:lnTo>
                  <a:lnTo>
                    <a:pt x="1276" y="4670"/>
                  </a:lnTo>
                  <a:lnTo>
                    <a:pt x="1302" y="4721"/>
                  </a:lnTo>
                  <a:lnTo>
                    <a:pt x="1353" y="4772"/>
                  </a:lnTo>
                  <a:lnTo>
                    <a:pt x="1404" y="4798"/>
                  </a:lnTo>
                  <a:lnTo>
                    <a:pt x="4032" y="4798"/>
                  </a:lnTo>
                  <a:lnTo>
                    <a:pt x="4083" y="4772"/>
                  </a:lnTo>
                  <a:lnTo>
                    <a:pt x="4134" y="4721"/>
                  </a:lnTo>
                  <a:lnTo>
                    <a:pt x="4185" y="4670"/>
                  </a:lnTo>
                  <a:lnTo>
                    <a:pt x="5410" y="2527"/>
                  </a:lnTo>
                  <a:lnTo>
                    <a:pt x="5435" y="2476"/>
                  </a:lnTo>
                  <a:lnTo>
                    <a:pt x="5435" y="2399"/>
                  </a:lnTo>
                  <a:lnTo>
                    <a:pt x="5435" y="2348"/>
                  </a:lnTo>
                  <a:lnTo>
                    <a:pt x="5410" y="2272"/>
                  </a:lnTo>
                  <a:lnTo>
                    <a:pt x="4185" y="128"/>
                  </a:lnTo>
                  <a:lnTo>
                    <a:pt x="4134" y="77"/>
                  </a:lnTo>
                  <a:lnTo>
                    <a:pt x="4083" y="26"/>
                  </a:lnTo>
                  <a:lnTo>
                    <a:pt x="4032" y="26"/>
                  </a:lnTo>
                  <a:lnTo>
                    <a:pt x="3955" y="1"/>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438;p73">
              <a:extLst>
                <a:ext uri="{FF2B5EF4-FFF2-40B4-BE49-F238E27FC236}">
                  <a16:creationId xmlns:a16="http://schemas.microsoft.com/office/drawing/2014/main" id="{4123D4B4-11F8-0040-AF6B-0602EA8AC141}"/>
                </a:ext>
              </a:extLst>
            </p:cNvPr>
            <p:cNvSpPr/>
            <p:nvPr/>
          </p:nvSpPr>
          <p:spPr>
            <a:xfrm>
              <a:off x="2617450" y="1415225"/>
              <a:ext cx="136525" cy="119950"/>
            </a:xfrm>
            <a:custGeom>
              <a:avLst/>
              <a:gdLst/>
              <a:ahLst/>
              <a:cxnLst/>
              <a:rect l="l" t="t" r="r" b="b"/>
              <a:pathLst>
                <a:path w="5461" h="4798" extrusionOk="0">
                  <a:moveTo>
                    <a:pt x="1506" y="0"/>
                  </a:moveTo>
                  <a:lnTo>
                    <a:pt x="1429" y="26"/>
                  </a:lnTo>
                  <a:lnTo>
                    <a:pt x="1378" y="51"/>
                  </a:lnTo>
                  <a:lnTo>
                    <a:pt x="1327" y="77"/>
                  </a:lnTo>
                  <a:lnTo>
                    <a:pt x="1276" y="128"/>
                  </a:lnTo>
                  <a:lnTo>
                    <a:pt x="51" y="2271"/>
                  </a:lnTo>
                  <a:lnTo>
                    <a:pt x="26" y="2348"/>
                  </a:lnTo>
                  <a:lnTo>
                    <a:pt x="0" y="2399"/>
                  </a:lnTo>
                  <a:lnTo>
                    <a:pt x="26" y="2475"/>
                  </a:lnTo>
                  <a:lnTo>
                    <a:pt x="51" y="2526"/>
                  </a:lnTo>
                  <a:lnTo>
                    <a:pt x="1276" y="4670"/>
                  </a:lnTo>
                  <a:lnTo>
                    <a:pt x="1327" y="4721"/>
                  </a:lnTo>
                  <a:lnTo>
                    <a:pt x="1378" y="4772"/>
                  </a:lnTo>
                  <a:lnTo>
                    <a:pt x="1429" y="4797"/>
                  </a:lnTo>
                  <a:lnTo>
                    <a:pt x="4032" y="4797"/>
                  </a:lnTo>
                  <a:lnTo>
                    <a:pt x="4108" y="4772"/>
                  </a:lnTo>
                  <a:lnTo>
                    <a:pt x="4160" y="4721"/>
                  </a:lnTo>
                  <a:lnTo>
                    <a:pt x="4185" y="4670"/>
                  </a:lnTo>
                  <a:lnTo>
                    <a:pt x="5435" y="2526"/>
                  </a:lnTo>
                  <a:lnTo>
                    <a:pt x="5461" y="2475"/>
                  </a:lnTo>
                  <a:lnTo>
                    <a:pt x="5461" y="2399"/>
                  </a:lnTo>
                  <a:lnTo>
                    <a:pt x="5461" y="2348"/>
                  </a:lnTo>
                  <a:lnTo>
                    <a:pt x="5435" y="2271"/>
                  </a:lnTo>
                  <a:lnTo>
                    <a:pt x="4185" y="128"/>
                  </a:lnTo>
                  <a:lnTo>
                    <a:pt x="4160" y="77"/>
                  </a:lnTo>
                  <a:lnTo>
                    <a:pt x="4108" y="51"/>
                  </a:lnTo>
                  <a:lnTo>
                    <a:pt x="4032" y="26"/>
                  </a:lnTo>
                  <a:lnTo>
                    <a:pt x="3981"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439;p73">
              <a:extLst>
                <a:ext uri="{FF2B5EF4-FFF2-40B4-BE49-F238E27FC236}">
                  <a16:creationId xmlns:a16="http://schemas.microsoft.com/office/drawing/2014/main" id="{9B6E8F69-E45C-E74E-AD30-99DDAC9357E1}"/>
                </a:ext>
              </a:extLst>
            </p:cNvPr>
            <p:cNvSpPr/>
            <p:nvPr/>
          </p:nvSpPr>
          <p:spPr>
            <a:xfrm>
              <a:off x="2617450" y="1554925"/>
              <a:ext cx="136525" cy="119950"/>
            </a:xfrm>
            <a:custGeom>
              <a:avLst/>
              <a:gdLst/>
              <a:ahLst/>
              <a:cxnLst/>
              <a:rect l="l" t="t" r="r" b="b"/>
              <a:pathLst>
                <a:path w="5461" h="4798" extrusionOk="0">
                  <a:moveTo>
                    <a:pt x="1506" y="0"/>
                  </a:moveTo>
                  <a:lnTo>
                    <a:pt x="1429" y="26"/>
                  </a:lnTo>
                  <a:lnTo>
                    <a:pt x="1378" y="51"/>
                  </a:lnTo>
                  <a:lnTo>
                    <a:pt x="1327" y="77"/>
                  </a:lnTo>
                  <a:lnTo>
                    <a:pt x="1276" y="128"/>
                  </a:lnTo>
                  <a:lnTo>
                    <a:pt x="51" y="2297"/>
                  </a:lnTo>
                  <a:lnTo>
                    <a:pt x="26" y="2348"/>
                  </a:lnTo>
                  <a:lnTo>
                    <a:pt x="0" y="2399"/>
                  </a:lnTo>
                  <a:lnTo>
                    <a:pt x="26" y="2475"/>
                  </a:lnTo>
                  <a:lnTo>
                    <a:pt x="51" y="2526"/>
                  </a:lnTo>
                  <a:lnTo>
                    <a:pt x="1276" y="4695"/>
                  </a:lnTo>
                  <a:lnTo>
                    <a:pt x="1327" y="4721"/>
                  </a:lnTo>
                  <a:lnTo>
                    <a:pt x="1378" y="4772"/>
                  </a:lnTo>
                  <a:lnTo>
                    <a:pt x="1429" y="4797"/>
                  </a:lnTo>
                  <a:lnTo>
                    <a:pt x="4032" y="4797"/>
                  </a:lnTo>
                  <a:lnTo>
                    <a:pt x="4108" y="4772"/>
                  </a:lnTo>
                  <a:lnTo>
                    <a:pt x="4160" y="4721"/>
                  </a:lnTo>
                  <a:lnTo>
                    <a:pt x="4185" y="4695"/>
                  </a:lnTo>
                  <a:lnTo>
                    <a:pt x="5435" y="2526"/>
                  </a:lnTo>
                  <a:lnTo>
                    <a:pt x="5461" y="2475"/>
                  </a:lnTo>
                  <a:lnTo>
                    <a:pt x="5461" y="2399"/>
                  </a:lnTo>
                  <a:lnTo>
                    <a:pt x="5461" y="2348"/>
                  </a:lnTo>
                  <a:lnTo>
                    <a:pt x="5435" y="2297"/>
                  </a:lnTo>
                  <a:lnTo>
                    <a:pt x="4185" y="128"/>
                  </a:lnTo>
                  <a:lnTo>
                    <a:pt x="4160" y="77"/>
                  </a:lnTo>
                  <a:lnTo>
                    <a:pt x="4108" y="51"/>
                  </a:lnTo>
                  <a:lnTo>
                    <a:pt x="4032" y="26"/>
                  </a:lnTo>
                  <a:lnTo>
                    <a:pt x="3981" y="0"/>
                  </a:lnTo>
                  <a:close/>
                </a:path>
              </a:pathLst>
            </a:custGeom>
            <a:solidFill>
              <a:srgbClr val="8DA6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440;p73">
              <a:extLst>
                <a:ext uri="{FF2B5EF4-FFF2-40B4-BE49-F238E27FC236}">
                  <a16:creationId xmlns:a16="http://schemas.microsoft.com/office/drawing/2014/main" id="{7447258A-BA80-7741-9F9B-1735D7B360B5}"/>
                </a:ext>
              </a:extLst>
            </p:cNvPr>
            <p:cNvSpPr/>
            <p:nvPr/>
          </p:nvSpPr>
          <p:spPr>
            <a:xfrm>
              <a:off x="2617450" y="1277450"/>
              <a:ext cx="136525" cy="119925"/>
            </a:xfrm>
            <a:custGeom>
              <a:avLst/>
              <a:gdLst/>
              <a:ahLst/>
              <a:cxnLst/>
              <a:rect l="l" t="t" r="r" b="b"/>
              <a:pathLst>
                <a:path w="5461" h="4797" extrusionOk="0">
                  <a:moveTo>
                    <a:pt x="1506" y="0"/>
                  </a:moveTo>
                  <a:lnTo>
                    <a:pt x="1429" y="26"/>
                  </a:lnTo>
                  <a:lnTo>
                    <a:pt x="1378" y="51"/>
                  </a:lnTo>
                  <a:lnTo>
                    <a:pt x="1327" y="77"/>
                  </a:lnTo>
                  <a:lnTo>
                    <a:pt x="1276" y="128"/>
                  </a:lnTo>
                  <a:lnTo>
                    <a:pt x="51" y="2271"/>
                  </a:lnTo>
                  <a:lnTo>
                    <a:pt x="26" y="2347"/>
                  </a:lnTo>
                  <a:lnTo>
                    <a:pt x="0" y="2398"/>
                  </a:lnTo>
                  <a:lnTo>
                    <a:pt x="26" y="2475"/>
                  </a:lnTo>
                  <a:lnTo>
                    <a:pt x="51" y="2526"/>
                  </a:lnTo>
                  <a:lnTo>
                    <a:pt x="1276" y="4669"/>
                  </a:lnTo>
                  <a:lnTo>
                    <a:pt x="1327" y="4720"/>
                  </a:lnTo>
                  <a:lnTo>
                    <a:pt x="1378" y="4771"/>
                  </a:lnTo>
                  <a:lnTo>
                    <a:pt x="1429" y="4797"/>
                  </a:lnTo>
                  <a:lnTo>
                    <a:pt x="4032" y="4797"/>
                  </a:lnTo>
                  <a:lnTo>
                    <a:pt x="4108" y="4771"/>
                  </a:lnTo>
                  <a:lnTo>
                    <a:pt x="4160" y="4720"/>
                  </a:lnTo>
                  <a:lnTo>
                    <a:pt x="4185" y="4669"/>
                  </a:lnTo>
                  <a:lnTo>
                    <a:pt x="5435" y="2526"/>
                  </a:lnTo>
                  <a:lnTo>
                    <a:pt x="5461" y="2475"/>
                  </a:lnTo>
                  <a:lnTo>
                    <a:pt x="5461" y="2398"/>
                  </a:lnTo>
                  <a:lnTo>
                    <a:pt x="5461" y="2347"/>
                  </a:lnTo>
                  <a:lnTo>
                    <a:pt x="5435" y="2271"/>
                  </a:lnTo>
                  <a:lnTo>
                    <a:pt x="4185" y="128"/>
                  </a:lnTo>
                  <a:lnTo>
                    <a:pt x="4160" y="77"/>
                  </a:lnTo>
                  <a:lnTo>
                    <a:pt x="4108" y="51"/>
                  </a:lnTo>
                  <a:lnTo>
                    <a:pt x="4032" y="26"/>
                  </a:lnTo>
                  <a:lnTo>
                    <a:pt x="39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441;p73">
              <a:extLst>
                <a:ext uri="{FF2B5EF4-FFF2-40B4-BE49-F238E27FC236}">
                  <a16:creationId xmlns:a16="http://schemas.microsoft.com/office/drawing/2014/main" id="{A8AA2FF8-120C-3B49-BF93-6E7F42DCAC34}"/>
                </a:ext>
              </a:extLst>
            </p:cNvPr>
            <p:cNvSpPr/>
            <p:nvPr/>
          </p:nvSpPr>
          <p:spPr>
            <a:xfrm>
              <a:off x="2496250" y="1484125"/>
              <a:ext cx="136525" cy="119925"/>
            </a:xfrm>
            <a:custGeom>
              <a:avLst/>
              <a:gdLst/>
              <a:ahLst/>
              <a:cxnLst/>
              <a:rect l="l" t="t" r="r" b="b"/>
              <a:pathLst>
                <a:path w="5461" h="4797" extrusionOk="0">
                  <a:moveTo>
                    <a:pt x="1429" y="0"/>
                  </a:moveTo>
                  <a:lnTo>
                    <a:pt x="1353" y="26"/>
                  </a:lnTo>
                  <a:lnTo>
                    <a:pt x="1327" y="77"/>
                  </a:lnTo>
                  <a:lnTo>
                    <a:pt x="1276" y="128"/>
                  </a:lnTo>
                  <a:lnTo>
                    <a:pt x="26" y="2271"/>
                  </a:lnTo>
                  <a:lnTo>
                    <a:pt x="0" y="2322"/>
                  </a:lnTo>
                  <a:lnTo>
                    <a:pt x="0" y="2398"/>
                  </a:lnTo>
                  <a:lnTo>
                    <a:pt x="0" y="2450"/>
                  </a:lnTo>
                  <a:lnTo>
                    <a:pt x="26" y="2526"/>
                  </a:lnTo>
                  <a:lnTo>
                    <a:pt x="1276" y="4669"/>
                  </a:lnTo>
                  <a:lnTo>
                    <a:pt x="1327" y="4720"/>
                  </a:lnTo>
                  <a:lnTo>
                    <a:pt x="1353" y="4746"/>
                  </a:lnTo>
                  <a:lnTo>
                    <a:pt x="1429" y="4771"/>
                  </a:lnTo>
                  <a:lnTo>
                    <a:pt x="1480" y="4797"/>
                  </a:lnTo>
                  <a:lnTo>
                    <a:pt x="3981" y="4797"/>
                  </a:lnTo>
                  <a:lnTo>
                    <a:pt x="4032" y="4771"/>
                  </a:lnTo>
                  <a:lnTo>
                    <a:pt x="4083" y="4746"/>
                  </a:lnTo>
                  <a:lnTo>
                    <a:pt x="4134" y="4720"/>
                  </a:lnTo>
                  <a:lnTo>
                    <a:pt x="4185" y="4669"/>
                  </a:lnTo>
                  <a:lnTo>
                    <a:pt x="5435" y="2526"/>
                  </a:lnTo>
                  <a:lnTo>
                    <a:pt x="5461" y="2450"/>
                  </a:lnTo>
                  <a:lnTo>
                    <a:pt x="5461" y="2398"/>
                  </a:lnTo>
                  <a:lnTo>
                    <a:pt x="5461" y="2322"/>
                  </a:lnTo>
                  <a:lnTo>
                    <a:pt x="5435" y="2271"/>
                  </a:lnTo>
                  <a:lnTo>
                    <a:pt x="4185" y="128"/>
                  </a:lnTo>
                  <a:lnTo>
                    <a:pt x="4134" y="77"/>
                  </a:lnTo>
                  <a:lnTo>
                    <a:pt x="4083" y="26"/>
                  </a:lnTo>
                  <a:lnTo>
                    <a:pt x="4032" y="0"/>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442;p73">
              <a:extLst>
                <a:ext uri="{FF2B5EF4-FFF2-40B4-BE49-F238E27FC236}">
                  <a16:creationId xmlns:a16="http://schemas.microsoft.com/office/drawing/2014/main" id="{AC99FF5A-AC00-B741-9D1E-50B7A8E26767}"/>
                </a:ext>
              </a:extLst>
            </p:cNvPr>
            <p:cNvSpPr/>
            <p:nvPr/>
          </p:nvSpPr>
          <p:spPr>
            <a:xfrm>
              <a:off x="2576625" y="1345050"/>
              <a:ext cx="56800" cy="119950"/>
            </a:xfrm>
            <a:custGeom>
              <a:avLst/>
              <a:gdLst/>
              <a:ahLst/>
              <a:cxnLst/>
              <a:rect l="l" t="t" r="r" b="b"/>
              <a:pathLst>
                <a:path w="2272" h="4798" extrusionOk="0">
                  <a:moveTo>
                    <a:pt x="0" y="1"/>
                  </a:moveTo>
                  <a:lnTo>
                    <a:pt x="77" y="26"/>
                  </a:lnTo>
                  <a:lnTo>
                    <a:pt x="128" y="26"/>
                  </a:lnTo>
                  <a:lnTo>
                    <a:pt x="179" y="77"/>
                  </a:lnTo>
                  <a:lnTo>
                    <a:pt x="205" y="128"/>
                  </a:lnTo>
                  <a:lnTo>
                    <a:pt x="1455" y="2272"/>
                  </a:lnTo>
                  <a:lnTo>
                    <a:pt x="1480" y="2348"/>
                  </a:lnTo>
                  <a:lnTo>
                    <a:pt x="1480" y="2399"/>
                  </a:lnTo>
                  <a:lnTo>
                    <a:pt x="1480" y="2476"/>
                  </a:lnTo>
                  <a:lnTo>
                    <a:pt x="1455" y="2527"/>
                  </a:lnTo>
                  <a:lnTo>
                    <a:pt x="205" y="4670"/>
                  </a:lnTo>
                  <a:lnTo>
                    <a:pt x="179" y="4721"/>
                  </a:lnTo>
                  <a:lnTo>
                    <a:pt x="128" y="4772"/>
                  </a:lnTo>
                  <a:lnTo>
                    <a:pt x="77" y="4798"/>
                  </a:lnTo>
                  <a:lnTo>
                    <a:pt x="842" y="4798"/>
                  </a:lnTo>
                  <a:lnTo>
                    <a:pt x="894" y="4772"/>
                  </a:lnTo>
                  <a:lnTo>
                    <a:pt x="945" y="4721"/>
                  </a:lnTo>
                  <a:lnTo>
                    <a:pt x="996" y="4670"/>
                  </a:lnTo>
                  <a:lnTo>
                    <a:pt x="2220" y="2527"/>
                  </a:lnTo>
                  <a:lnTo>
                    <a:pt x="2246" y="2476"/>
                  </a:lnTo>
                  <a:lnTo>
                    <a:pt x="2271" y="2399"/>
                  </a:lnTo>
                  <a:lnTo>
                    <a:pt x="2246" y="2348"/>
                  </a:lnTo>
                  <a:lnTo>
                    <a:pt x="2220" y="2272"/>
                  </a:lnTo>
                  <a:lnTo>
                    <a:pt x="996" y="128"/>
                  </a:lnTo>
                  <a:lnTo>
                    <a:pt x="945" y="77"/>
                  </a:lnTo>
                  <a:lnTo>
                    <a:pt x="894" y="26"/>
                  </a:lnTo>
                  <a:lnTo>
                    <a:pt x="842" y="26"/>
                  </a:lnTo>
                  <a:lnTo>
                    <a:pt x="766" y="1"/>
                  </a:lnTo>
                  <a:close/>
                </a:path>
              </a:pathLst>
            </a:custGeom>
            <a:solidFill>
              <a:srgbClr val="00E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443;p73">
              <a:extLst>
                <a:ext uri="{FF2B5EF4-FFF2-40B4-BE49-F238E27FC236}">
                  <a16:creationId xmlns:a16="http://schemas.microsoft.com/office/drawing/2014/main" id="{A535BFCD-7499-2141-8BCD-D187B331C24C}"/>
                </a:ext>
              </a:extLst>
            </p:cNvPr>
            <p:cNvSpPr/>
            <p:nvPr/>
          </p:nvSpPr>
          <p:spPr>
            <a:xfrm>
              <a:off x="2818375" y="1345050"/>
              <a:ext cx="56175" cy="119950"/>
            </a:xfrm>
            <a:custGeom>
              <a:avLst/>
              <a:gdLst/>
              <a:ahLst/>
              <a:cxnLst/>
              <a:rect l="l" t="t" r="r" b="b"/>
              <a:pathLst>
                <a:path w="2247" h="4798" extrusionOk="0">
                  <a:moveTo>
                    <a:pt x="1" y="1"/>
                  </a:moveTo>
                  <a:lnTo>
                    <a:pt x="52" y="26"/>
                  </a:lnTo>
                  <a:lnTo>
                    <a:pt x="128" y="26"/>
                  </a:lnTo>
                  <a:lnTo>
                    <a:pt x="180" y="77"/>
                  </a:lnTo>
                  <a:lnTo>
                    <a:pt x="205" y="128"/>
                  </a:lnTo>
                  <a:lnTo>
                    <a:pt x="1455" y="2272"/>
                  </a:lnTo>
                  <a:lnTo>
                    <a:pt x="1481" y="2348"/>
                  </a:lnTo>
                  <a:lnTo>
                    <a:pt x="1481" y="2399"/>
                  </a:lnTo>
                  <a:lnTo>
                    <a:pt x="1481" y="2476"/>
                  </a:lnTo>
                  <a:lnTo>
                    <a:pt x="1455" y="2527"/>
                  </a:lnTo>
                  <a:lnTo>
                    <a:pt x="205" y="4670"/>
                  </a:lnTo>
                  <a:lnTo>
                    <a:pt x="180" y="4721"/>
                  </a:lnTo>
                  <a:lnTo>
                    <a:pt x="128" y="4772"/>
                  </a:lnTo>
                  <a:lnTo>
                    <a:pt x="52" y="4798"/>
                  </a:lnTo>
                  <a:lnTo>
                    <a:pt x="843" y="4798"/>
                  </a:lnTo>
                  <a:lnTo>
                    <a:pt x="894" y="4772"/>
                  </a:lnTo>
                  <a:lnTo>
                    <a:pt x="945" y="4721"/>
                  </a:lnTo>
                  <a:lnTo>
                    <a:pt x="996" y="4670"/>
                  </a:lnTo>
                  <a:lnTo>
                    <a:pt x="2221" y="2527"/>
                  </a:lnTo>
                  <a:lnTo>
                    <a:pt x="2246" y="2476"/>
                  </a:lnTo>
                  <a:lnTo>
                    <a:pt x="2246" y="2399"/>
                  </a:lnTo>
                  <a:lnTo>
                    <a:pt x="2246" y="2348"/>
                  </a:lnTo>
                  <a:lnTo>
                    <a:pt x="2221" y="2272"/>
                  </a:lnTo>
                  <a:lnTo>
                    <a:pt x="996" y="128"/>
                  </a:lnTo>
                  <a:lnTo>
                    <a:pt x="945" y="77"/>
                  </a:lnTo>
                  <a:lnTo>
                    <a:pt x="894" y="26"/>
                  </a:lnTo>
                  <a:lnTo>
                    <a:pt x="843" y="26"/>
                  </a:lnTo>
                  <a:lnTo>
                    <a:pt x="766" y="1"/>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444;p73">
              <a:extLst>
                <a:ext uri="{FF2B5EF4-FFF2-40B4-BE49-F238E27FC236}">
                  <a16:creationId xmlns:a16="http://schemas.microsoft.com/office/drawing/2014/main" id="{67C06B5B-8E0A-8F41-8DB4-E5A8FAF2DC52}"/>
                </a:ext>
              </a:extLst>
            </p:cNvPr>
            <p:cNvSpPr/>
            <p:nvPr/>
          </p:nvSpPr>
          <p:spPr>
            <a:xfrm>
              <a:off x="2697825" y="1415225"/>
              <a:ext cx="56150" cy="119950"/>
            </a:xfrm>
            <a:custGeom>
              <a:avLst/>
              <a:gdLst/>
              <a:ahLst/>
              <a:cxnLst/>
              <a:rect l="l" t="t" r="r" b="b"/>
              <a:pathLst>
                <a:path w="2246" h="4798" extrusionOk="0">
                  <a:moveTo>
                    <a:pt x="0" y="0"/>
                  </a:moveTo>
                  <a:lnTo>
                    <a:pt x="51" y="26"/>
                  </a:lnTo>
                  <a:lnTo>
                    <a:pt x="102" y="51"/>
                  </a:lnTo>
                  <a:lnTo>
                    <a:pt x="154" y="77"/>
                  </a:lnTo>
                  <a:lnTo>
                    <a:pt x="205" y="128"/>
                  </a:lnTo>
                  <a:lnTo>
                    <a:pt x="1455" y="2271"/>
                  </a:lnTo>
                  <a:lnTo>
                    <a:pt x="1480" y="2348"/>
                  </a:lnTo>
                  <a:lnTo>
                    <a:pt x="1480" y="2399"/>
                  </a:lnTo>
                  <a:lnTo>
                    <a:pt x="1480" y="2475"/>
                  </a:lnTo>
                  <a:lnTo>
                    <a:pt x="1455" y="2526"/>
                  </a:lnTo>
                  <a:lnTo>
                    <a:pt x="205" y="4670"/>
                  </a:lnTo>
                  <a:lnTo>
                    <a:pt x="154" y="4721"/>
                  </a:lnTo>
                  <a:lnTo>
                    <a:pt x="102" y="4772"/>
                  </a:lnTo>
                  <a:lnTo>
                    <a:pt x="51" y="4797"/>
                  </a:lnTo>
                  <a:lnTo>
                    <a:pt x="817" y="4797"/>
                  </a:lnTo>
                  <a:lnTo>
                    <a:pt x="893" y="4772"/>
                  </a:lnTo>
                  <a:lnTo>
                    <a:pt x="945" y="4721"/>
                  </a:lnTo>
                  <a:lnTo>
                    <a:pt x="970" y="4670"/>
                  </a:lnTo>
                  <a:lnTo>
                    <a:pt x="2220" y="2526"/>
                  </a:lnTo>
                  <a:lnTo>
                    <a:pt x="2246" y="2475"/>
                  </a:lnTo>
                  <a:lnTo>
                    <a:pt x="2246" y="2399"/>
                  </a:lnTo>
                  <a:lnTo>
                    <a:pt x="2246" y="2348"/>
                  </a:lnTo>
                  <a:lnTo>
                    <a:pt x="2220" y="2271"/>
                  </a:lnTo>
                  <a:lnTo>
                    <a:pt x="970" y="128"/>
                  </a:lnTo>
                  <a:lnTo>
                    <a:pt x="945" y="77"/>
                  </a:lnTo>
                  <a:lnTo>
                    <a:pt x="893" y="51"/>
                  </a:lnTo>
                  <a:lnTo>
                    <a:pt x="817" y="26"/>
                  </a:lnTo>
                  <a:lnTo>
                    <a:pt x="766"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445;p73">
              <a:extLst>
                <a:ext uri="{FF2B5EF4-FFF2-40B4-BE49-F238E27FC236}">
                  <a16:creationId xmlns:a16="http://schemas.microsoft.com/office/drawing/2014/main" id="{54043C5A-7ABF-384B-8B63-642E7BEC20CE}"/>
                </a:ext>
              </a:extLst>
            </p:cNvPr>
            <p:cNvSpPr/>
            <p:nvPr/>
          </p:nvSpPr>
          <p:spPr>
            <a:xfrm>
              <a:off x="2697825" y="1554925"/>
              <a:ext cx="56150" cy="119950"/>
            </a:xfrm>
            <a:custGeom>
              <a:avLst/>
              <a:gdLst/>
              <a:ahLst/>
              <a:cxnLst/>
              <a:rect l="l" t="t" r="r" b="b"/>
              <a:pathLst>
                <a:path w="2246" h="4798" extrusionOk="0">
                  <a:moveTo>
                    <a:pt x="0" y="0"/>
                  </a:moveTo>
                  <a:lnTo>
                    <a:pt x="51" y="26"/>
                  </a:lnTo>
                  <a:lnTo>
                    <a:pt x="102" y="51"/>
                  </a:lnTo>
                  <a:lnTo>
                    <a:pt x="154" y="77"/>
                  </a:lnTo>
                  <a:lnTo>
                    <a:pt x="205" y="128"/>
                  </a:lnTo>
                  <a:lnTo>
                    <a:pt x="1455" y="2297"/>
                  </a:lnTo>
                  <a:lnTo>
                    <a:pt x="1480" y="2348"/>
                  </a:lnTo>
                  <a:lnTo>
                    <a:pt x="1480" y="2399"/>
                  </a:lnTo>
                  <a:lnTo>
                    <a:pt x="1480" y="2475"/>
                  </a:lnTo>
                  <a:lnTo>
                    <a:pt x="1455" y="2526"/>
                  </a:lnTo>
                  <a:lnTo>
                    <a:pt x="205" y="4695"/>
                  </a:lnTo>
                  <a:lnTo>
                    <a:pt x="154" y="4721"/>
                  </a:lnTo>
                  <a:lnTo>
                    <a:pt x="102" y="4772"/>
                  </a:lnTo>
                  <a:lnTo>
                    <a:pt x="51" y="4797"/>
                  </a:lnTo>
                  <a:lnTo>
                    <a:pt x="817" y="4797"/>
                  </a:lnTo>
                  <a:lnTo>
                    <a:pt x="893" y="4772"/>
                  </a:lnTo>
                  <a:lnTo>
                    <a:pt x="945" y="4721"/>
                  </a:lnTo>
                  <a:lnTo>
                    <a:pt x="970" y="4695"/>
                  </a:lnTo>
                  <a:lnTo>
                    <a:pt x="2220" y="2526"/>
                  </a:lnTo>
                  <a:lnTo>
                    <a:pt x="2246" y="2475"/>
                  </a:lnTo>
                  <a:lnTo>
                    <a:pt x="2246" y="2399"/>
                  </a:lnTo>
                  <a:lnTo>
                    <a:pt x="2246" y="2348"/>
                  </a:lnTo>
                  <a:lnTo>
                    <a:pt x="2220" y="2297"/>
                  </a:lnTo>
                  <a:lnTo>
                    <a:pt x="970" y="128"/>
                  </a:lnTo>
                  <a:lnTo>
                    <a:pt x="945" y="77"/>
                  </a:lnTo>
                  <a:lnTo>
                    <a:pt x="893" y="51"/>
                  </a:lnTo>
                  <a:lnTo>
                    <a:pt x="817" y="26"/>
                  </a:lnTo>
                  <a:lnTo>
                    <a:pt x="766" y="0"/>
                  </a:lnTo>
                  <a:close/>
                </a:path>
              </a:pathLst>
            </a:custGeom>
            <a:solidFill>
              <a:srgbClr val="8DA6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446;p73">
              <a:extLst>
                <a:ext uri="{FF2B5EF4-FFF2-40B4-BE49-F238E27FC236}">
                  <a16:creationId xmlns:a16="http://schemas.microsoft.com/office/drawing/2014/main" id="{3E709876-0DCB-7844-9FF6-8306743E28FD}"/>
                </a:ext>
              </a:extLst>
            </p:cNvPr>
            <p:cNvSpPr/>
            <p:nvPr/>
          </p:nvSpPr>
          <p:spPr>
            <a:xfrm>
              <a:off x="2697825" y="1277450"/>
              <a:ext cx="56150" cy="119925"/>
            </a:xfrm>
            <a:custGeom>
              <a:avLst/>
              <a:gdLst/>
              <a:ahLst/>
              <a:cxnLst/>
              <a:rect l="l" t="t" r="r" b="b"/>
              <a:pathLst>
                <a:path w="2246" h="4797" extrusionOk="0">
                  <a:moveTo>
                    <a:pt x="0" y="0"/>
                  </a:moveTo>
                  <a:lnTo>
                    <a:pt x="51" y="26"/>
                  </a:lnTo>
                  <a:lnTo>
                    <a:pt x="102" y="51"/>
                  </a:lnTo>
                  <a:lnTo>
                    <a:pt x="154" y="77"/>
                  </a:lnTo>
                  <a:lnTo>
                    <a:pt x="205" y="128"/>
                  </a:lnTo>
                  <a:lnTo>
                    <a:pt x="1455" y="2271"/>
                  </a:lnTo>
                  <a:lnTo>
                    <a:pt x="1480" y="2347"/>
                  </a:lnTo>
                  <a:lnTo>
                    <a:pt x="1480" y="2398"/>
                  </a:lnTo>
                  <a:lnTo>
                    <a:pt x="1480" y="2475"/>
                  </a:lnTo>
                  <a:lnTo>
                    <a:pt x="1455" y="2526"/>
                  </a:lnTo>
                  <a:lnTo>
                    <a:pt x="205" y="4669"/>
                  </a:lnTo>
                  <a:lnTo>
                    <a:pt x="154" y="4720"/>
                  </a:lnTo>
                  <a:lnTo>
                    <a:pt x="102" y="4771"/>
                  </a:lnTo>
                  <a:lnTo>
                    <a:pt x="51" y="4797"/>
                  </a:lnTo>
                  <a:lnTo>
                    <a:pt x="817" y="4797"/>
                  </a:lnTo>
                  <a:lnTo>
                    <a:pt x="893" y="4771"/>
                  </a:lnTo>
                  <a:lnTo>
                    <a:pt x="945" y="4720"/>
                  </a:lnTo>
                  <a:lnTo>
                    <a:pt x="970" y="4669"/>
                  </a:lnTo>
                  <a:lnTo>
                    <a:pt x="2220" y="2526"/>
                  </a:lnTo>
                  <a:lnTo>
                    <a:pt x="2246" y="2475"/>
                  </a:lnTo>
                  <a:lnTo>
                    <a:pt x="2246" y="2398"/>
                  </a:lnTo>
                  <a:lnTo>
                    <a:pt x="2246" y="2347"/>
                  </a:lnTo>
                  <a:lnTo>
                    <a:pt x="2220" y="2271"/>
                  </a:lnTo>
                  <a:lnTo>
                    <a:pt x="970" y="128"/>
                  </a:lnTo>
                  <a:lnTo>
                    <a:pt x="945" y="77"/>
                  </a:lnTo>
                  <a:lnTo>
                    <a:pt x="893" y="51"/>
                  </a:lnTo>
                  <a:lnTo>
                    <a:pt x="817" y="26"/>
                  </a:lnTo>
                  <a:lnTo>
                    <a:pt x="7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447;p73">
              <a:extLst>
                <a:ext uri="{FF2B5EF4-FFF2-40B4-BE49-F238E27FC236}">
                  <a16:creationId xmlns:a16="http://schemas.microsoft.com/office/drawing/2014/main" id="{6CFC5490-2FE5-5D4E-994B-F4AAFAC13E64}"/>
                </a:ext>
              </a:extLst>
            </p:cNvPr>
            <p:cNvSpPr/>
            <p:nvPr/>
          </p:nvSpPr>
          <p:spPr>
            <a:xfrm>
              <a:off x="2575975" y="1484125"/>
              <a:ext cx="56800" cy="119925"/>
            </a:xfrm>
            <a:custGeom>
              <a:avLst/>
              <a:gdLst/>
              <a:ahLst/>
              <a:cxnLst/>
              <a:rect l="l" t="t" r="r" b="b"/>
              <a:pathLst>
                <a:path w="2272" h="4797" extrusionOk="0">
                  <a:moveTo>
                    <a:pt x="77" y="0"/>
                  </a:moveTo>
                  <a:lnTo>
                    <a:pt x="129" y="26"/>
                  </a:lnTo>
                  <a:lnTo>
                    <a:pt x="180" y="77"/>
                  </a:lnTo>
                  <a:lnTo>
                    <a:pt x="231" y="128"/>
                  </a:lnTo>
                  <a:lnTo>
                    <a:pt x="1455" y="2271"/>
                  </a:lnTo>
                  <a:lnTo>
                    <a:pt x="1481" y="2322"/>
                  </a:lnTo>
                  <a:lnTo>
                    <a:pt x="1506" y="2398"/>
                  </a:lnTo>
                  <a:lnTo>
                    <a:pt x="1481" y="2450"/>
                  </a:lnTo>
                  <a:lnTo>
                    <a:pt x="1455" y="2526"/>
                  </a:lnTo>
                  <a:lnTo>
                    <a:pt x="231" y="4669"/>
                  </a:lnTo>
                  <a:lnTo>
                    <a:pt x="180" y="4720"/>
                  </a:lnTo>
                  <a:lnTo>
                    <a:pt x="129" y="4746"/>
                  </a:lnTo>
                  <a:lnTo>
                    <a:pt x="77" y="4771"/>
                  </a:lnTo>
                  <a:lnTo>
                    <a:pt x="1" y="4797"/>
                  </a:lnTo>
                  <a:lnTo>
                    <a:pt x="792" y="4797"/>
                  </a:lnTo>
                  <a:lnTo>
                    <a:pt x="843" y="4771"/>
                  </a:lnTo>
                  <a:lnTo>
                    <a:pt x="894" y="4746"/>
                  </a:lnTo>
                  <a:lnTo>
                    <a:pt x="945" y="4720"/>
                  </a:lnTo>
                  <a:lnTo>
                    <a:pt x="996" y="4669"/>
                  </a:lnTo>
                  <a:lnTo>
                    <a:pt x="2246" y="2526"/>
                  </a:lnTo>
                  <a:lnTo>
                    <a:pt x="2272" y="2450"/>
                  </a:lnTo>
                  <a:lnTo>
                    <a:pt x="2272" y="2398"/>
                  </a:lnTo>
                  <a:lnTo>
                    <a:pt x="2272" y="2322"/>
                  </a:lnTo>
                  <a:lnTo>
                    <a:pt x="2246" y="2271"/>
                  </a:lnTo>
                  <a:lnTo>
                    <a:pt x="996" y="128"/>
                  </a:lnTo>
                  <a:lnTo>
                    <a:pt x="945" y="77"/>
                  </a:lnTo>
                  <a:lnTo>
                    <a:pt x="894" y="26"/>
                  </a:lnTo>
                  <a:lnTo>
                    <a:pt x="843" y="0"/>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448;p73">
              <a:extLst>
                <a:ext uri="{FF2B5EF4-FFF2-40B4-BE49-F238E27FC236}">
                  <a16:creationId xmlns:a16="http://schemas.microsoft.com/office/drawing/2014/main" id="{D352F830-53E2-AD45-B191-1ACE741408A6}"/>
                </a:ext>
              </a:extLst>
            </p:cNvPr>
            <p:cNvSpPr/>
            <p:nvPr/>
          </p:nvSpPr>
          <p:spPr>
            <a:xfrm>
              <a:off x="2528775" y="1531325"/>
              <a:ext cx="12800" cy="12775"/>
            </a:xfrm>
            <a:custGeom>
              <a:avLst/>
              <a:gdLst/>
              <a:ahLst/>
              <a:cxnLst/>
              <a:rect l="l" t="t" r="r" b="b"/>
              <a:pathLst>
                <a:path w="512" h="511" extrusionOk="0">
                  <a:moveTo>
                    <a:pt x="256" y="0"/>
                  </a:moveTo>
                  <a:lnTo>
                    <a:pt x="154" y="26"/>
                  </a:lnTo>
                  <a:lnTo>
                    <a:pt x="77" y="77"/>
                  </a:lnTo>
                  <a:lnTo>
                    <a:pt x="26" y="153"/>
                  </a:lnTo>
                  <a:lnTo>
                    <a:pt x="1" y="255"/>
                  </a:lnTo>
                  <a:lnTo>
                    <a:pt x="26" y="357"/>
                  </a:lnTo>
                  <a:lnTo>
                    <a:pt x="77" y="434"/>
                  </a:lnTo>
                  <a:lnTo>
                    <a:pt x="154" y="485"/>
                  </a:lnTo>
                  <a:lnTo>
                    <a:pt x="256" y="510"/>
                  </a:lnTo>
                  <a:lnTo>
                    <a:pt x="358" y="485"/>
                  </a:lnTo>
                  <a:lnTo>
                    <a:pt x="435" y="434"/>
                  </a:lnTo>
                  <a:lnTo>
                    <a:pt x="486" y="357"/>
                  </a:lnTo>
                  <a:lnTo>
                    <a:pt x="511" y="255"/>
                  </a:lnTo>
                  <a:lnTo>
                    <a:pt x="486" y="153"/>
                  </a:lnTo>
                  <a:lnTo>
                    <a:pt x="435" y="77"/>
                  </a:lnTo>
                  <a:lnTo>
                    <a:pt x="358" y="26"/>
                  </a:lnTo>
                  <a:lnTo>
                    <a:pt x="256" y="0"/>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449;p73">
              <a:extLst>
                <a:ext uri="{FF2B5EF4-FFF2-40B4-BE49-F238E27FC236}">
                  <a16:creationId xmlns:a16="http://schemas.microsoft.com/office/drawing/2014/main" id="{E9CB67A8-0F5D-8B4E-A6CA-0E0A2E857A1E}"/>
                </a:ext>
              </a:extLst>
            </p:cNvPr>
            <p:cNvSpPr/>
            <p:nvPr/>
          </p:nvSpPr>
          <p:spPr>
            <a:xfrm>
              <a:off x="2547275" y="1507725"/>
              <a:ext cx="12800" cy="13400"/>
            </a:xfrm>
            <a:custGeom>
              <a:avLst/>
              <a:gdLst/>
              <a:ahLst/>
              <a:cxnLst/>
              <a:rect l="l" t="t" r="r" b="b"/>
              <a:pathLst>
                <a:path w="512" h="536" extrusionOk="0">
                  <a:moveTo>
                    <a:pt x="256" y="0"/>
                  </a:moveTo>
                  <a:lnTo>
                    <a:pt x="154" y="26"/>
                  </a:lnTo>
                  <a:lnTo>
                    <a:pt x="77" y="77"/>
                  </a:lnTo>
                  <a:lnTo>
                    <a:pt x="26" y="179"/>
                  </a:lnTo>
                  <a:lnTo>
                    <a:pt x="1" y="281"/>
                  </a:lnTo>
                  <a:lnTo>
                    <a:pt x="26" y="357"/>
                  </a:lnTo>
                  <a:lnTo>
                    <a:pt x="77" y="459"/>
                  </a:lnTo>
                  <a:lnTo>
                    <a:pt x="154" y="510"/>
                  </a:lnTo>
                  <a:lnTo>
                    <a:pt x="256" y="536"/>
                  </a:lnTo>
                  <a:lnTo>
                    <a:pt x="358" y="510"/>
                  </a:lnTo>
                  <a:lnTo>
                    <a:pt x="434" y="459"/>
                  </a:lnTo>
                  <a:lnTo>
                    <a:pt x="511" y="357"/>
                  </a:lnTo>
                  <a:lnTo>
                    <a:pt x="511" y="281"/>
                  </a:lnTo>
                  <a:lnTo>
                    <a:pt x="511" y="179"/>
                  </a:lnTo>
                  <a:lnTo>
                    <a:pt x="434" y="77"/>
                  </a:lnTo>
                  <a:lnTo>
                    <a:pt x="358" y="26"/>
                  </a:lnTo>
                  <a:lnTo>
                    <a:pt x="256" y="0"/>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450;p73">
              <a:extLst>
                <a:ext uri="{FF2B5EF4-FFF2-40B4-BE49-F238E27FC236}">
                  <a16:creationId xmlns:a16="http://schemas.microsoft.com/office/drawing/2014/main" id="{8B35EC90-0E0E-2748-8FD8-CB599A60064B}"/>
                </a:ext>
              </a:extLst>
            </p:cNvPr>
            <p:cNvSpPr/>
            <p:nvPr/>
          </p:nvSpPr>
          <p:spPr>
            <a:xfrm>
              <a:off x="2817750" y="1369925"/>
              <a:ext cx="12775" cy="13425"/>
            </a:xfrm>
            <a:custGeom>
              <a:avLst/>
              <a:gdLst/>
              <a:ahLst/>
              <a:cxnLst/>
              <a:rect l="l" t="t" r="r" b="b"/>
              <a:pathLst>
                <a:path w="511" h="537" extrusionOk="0">
                  <a:moveTo>
                    <a:pt x="256" y="1"/>
                  </a:moveTo>
                  <a:lnTo>
                    <a:pt x="153" y="26"/>
                  </a:lnTo>
                  <a:lnTo>
                    <a:pt x="77" y="77"/>
                  </a:lnTo>
                  <a:lnTo>
                    <a:pt x="26" y="179"/>
                  </a:lnTo>
                  <a:lnTo>
                    <a:pt x="0" y="281"/>
                  </a:lnTo>
                  <a:lnTo>
                    <a:pt x="26" y="358"/>
                  </a:lnTo>
                  <a:lnTo>
                    <a:pt x="77" y="460"/>
                  </a:lnTo>
                  <a:lnTo>
                    <a:pt x="153" y="511"/>
                  </a:lnTo>
                  <a:lnTo>
                    <a:pt x="256" y="537"/>
                  </a:lnTo>
                  <a:lnTo>
                    <a:pt x="358" y="511"/>
                  </a:lnTo>
                  <a:lnTo>
                    <a:pt x="434" y="460"/>
                  </a:lnTo>
                  <a:lnTo>
                    <a:pt x="485" y="358"/>
                  </a:lnTo>
                  <a:lnTo>
                    <a:pt x="511" y="281"/>
                  </a:lnTo>
                  <a:lnTo>
                    <a:pt x="485" y="179"/>
                  </a:lnTo>
                  <a:lnTo>
                    <a:pt x="434" y="77"/>
                  </a:lnTo>
                  <a:lnTo>
                    <a:pt x="358" y="26"/>
                  </a:lnTo>
                  <a:lnTo>
                    <a:pt x="256" y="1"/>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451;p73">
              <a:extLst>
                <a:ext uri="{FF2B5EF4-FFF2-40B4-BE49-F238E27FC236}">
                  <a16:creationId xmlns:a16="http://schemas.microsoft.com/office/drawing/2014/main" id="{C9DEA999-C1EA-124C-B923-76CCB4CC7E68}"/>
                </a:ext>
              </a:extLst>
            </p:cNvPr>
            <p:cNvSpPr/>
            <p:nvPr/>
          </p:nvSpPr>
          <p:spPr>
            <a:xfrm>
              <a:off x="2706750" y="1477725"/>
              <a:ext cx="12775" cy="12800"/>
            </a:xfrm>
            <a:custGeom>
              <a:avLst/>
              <a:gdLst/>
              <a:ahLst/>
              <a:cxnLst/>
              <a:rect l="l" t="t" r="r" b="b"/>
              <a:pathLst>
                <a:path w="511" h="512" extrusionOk="0">
                  <a:moveTo>
                    <a:pt x="256" y="1"/>
                  </a:moveTo>
                  <a:lnTo>
                    <a:pt x="154" y="26"/>
                  </a:lnTo>
                  <a:lnTo>
                    <a:pt x="77" y="77"/>
                  </a:lnTo>
                  <a:lnTo>
                    <a:pt x="26" y="154"/>
                  </a:lnTo>
                  <a:lnTo>
                    <a:pt x="1" y="256"/>
                  </a:lnTo>
                  <a:lnTo>
                    <a:pt x="26" y="358"/>
                  </a:lnTo>
                  <a:lnTo>
                    <a:pt x="77" y="435"/>
                  </a:lnTo>
                  <a:lnTo>
                    <a:pt x="154" y="486"/>
                  </a:lnTo>
                  <a:lnTo>
                    <a:pt x="256" y="511"/>
                  </a:lnTo>
                  <a:lnTo>
                    <a:pt x="358" y="486"/>
                  </a:lnTo>
                  <a:lnTo>
                    <a:pt x="434" y="435"/>
                  </a:lnTo>
                  <a:lnTo>
                    <a:pt x="485" y="358"/>
                  </a:lnTo>
                  <a:lnTo>
                    <a:pt x="511" y="256"/>
                  </a:lnTo>
                  <a:lnTo>
                    <a:pt x="485" y="154"/>
                  </a:lnTo>
                  <a:lnTo>
                    <a:pt x="434" y="77"/>
                  </a:lnTo>
                  <a:lnTo>
                    <a:pt x="358" y="26"/>
                  </a:lnTo>
                  <a:lnTo>
                    <a:pt x="256"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452;p73">
              <a:extLst>
                <a:ext uri="{FF2B5EF4-FFF2-40B4-BE49-F238E27FC236}">
                  <a16:creationId xmlns:a16="http://schemas.microsoft.com/office/drawing/2014/main" id="{C1A0AD4A-D7A5-B64B-A7FE-D49C31C5569C}"/>
                </a:ext>
              </a:extLst>
            </p:cNvPr>
            <p:cNvSpPr/>
            <p:nvPr/>
          </p:nvSpPr>
          <p:spPr>
            <a:xfrm>
              <a:off x="2702300" y="1452225"/>
              <a:ext cx="12775" cy="12775"/>
            </a:xfrm>
            <a:custGeom>
              <a:avLst/>
              <a:gdLst/>
              <a:ahLst/>
              <a:cxnLst/>
              <a:rect l="l" t="t" r="r" b="b"/>
              <a:pathLst>
                <a:path w="511" h="511" extrusionOk="0">
                  <a:moveTo>
                    <a:pt x="255" y="0"/>
                  </a:moveTo>
                  <a:lnTo>
                    <a:pt x="153" y="26"/>
                  </a:lnTo>
                  <a:lnTo>
                    <a:pt x="77" y="77"/>
                  </a:lnTo>
                  <a:lnTo>
                    <a:pt x="26" y="153"/>
                  </a:lnTo>
                  <a:lnTo>
                    <a:pt x="0" y="255"/>
                  </a:lnTo>
                  <a:lnTo>
                    <a:pt x="26" y="357"/>
                  </a:lnTo>
                  <a:lnTo>
                    <a:pt x="77" y="434"/>
                  </a:lnTo>
                  <a:lnTo>
                    <a:pt x="153" y="485"/>
                  </a:lnTo>
                  <a:lnTo>
                    <a:pt x="255" y="511"/>
                  </a:lnTo>
                  <a:lnTo>
                    <a:pt x="357" y="485"/>
                  </a:lnTo>
                  <a:lnTo>
                    <a:pt x="434" y="434"/>
                  </a:lnTo>
                  <a:lnTo>
                    <a:pt x="485" y="357"/>
                  </a:lnTo>
                  <a:lnTo>
                    <a:pt x="510" y="255"/>
                  </a:lnTo>
                  <a:lnTo>
                    <a:pt x="485" y="153"/>
                  </a:lnTo>
                  <a:lnTo>
                    <a:pt x="434" y="77"/>
                  </a:lnTo>
                  <a:lnTo>
                    <a:pt x="357" y="26"/>
                  </a:lnTo>
                  <a:lnTo>
                    <a:pt x="255"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2536;p42">
            <a:extLst>
              <a:ext uri="{FF2B5EF4-FFF2-40B4-BE49-F238E27FC236}">
                <a16:creationId xmlns:a16="http://schemas.microsoft.com/office/drawing/2014/main" id="{A31E7818-3709-D64B-90BB-BCEF07FB13DA}"/>
              </a:ext>
            </a:extLst>
          </p:cNvPr>
          <p:cNvSpPr txBox="1">
            <a:spLocks/>
          </p:cNvSpPr>
          <p:nvPr/>
        </p:nvSpPr>
        <p:spPr>
          <a:xfrm>
            <a:off x="853783" y="958243"/>
            <a:ext cx="1423299"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Dosis"/>
              <a:buNone/>
              <a:defRPr sz="2800" b="1" i="0" u="none" strike="noStrike" cap="none">
                <a:solidFill>
                  <a:schemeClr val="accent1"/>
                </a:solidFill>
                <a:latin typeface="Dosis"/>
                <a:ea typeface="Dosis"/>
                <a:cs typeface="Dosis"/>
                <a:sym typeface="Dosis"/>
              </a:defRPr>
            </a:lvl1pPr>
            <a:lvl2pPr marR="0" lvl="1"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en-US" sz="2000" err="1">
                <a:solidFill>
                  <a:schemeClr val="bg2">
                    <a:lumMod val="25000"/>
                  </a:schemeClr>
                </a:solidFill>
                <a:latin typeface="Nunito"/>
              </a:rPr>
              <a:t>Cụ</a:t>
            </a:r>
            <a:r>
              <a:rPr lang="en-US" sz="2000">
                <a:solidFill>
                  <a:schemeClr val="bg2">
                    <a:lumMod val="25000"/>
                  </a:schemeClr>
                </a:solidFill>
                <a:latin typeface="Nunito"/>
              </a:rPr>
              <a:t> </a:t>
            </a:r>
            <a:r>
              <a:rPr lang="en-US" sz="2000" err="1">
                <a:solidFill>
                  <a:schemeClr val="bg2">
                    <a:lumMod val="25000"/>
                  </a:schemeClr>
                </a:solidFill>
                <a:latin typeface="Nunito"/>
              </a:rPr>
              <a:t>thể</a:t>
            </a:r>
            <a:r>
              <a:rPr lang="en-US" sz="2000">
                <a:solidFill>
                  <a:schemeClr val="bg2">
                    <a:lumMod val="25000"/>
                  </a:schemeClr>
                </a:solidFill>
                <a:latin typeface="Nunito"/>
              </a:rPr>
              <a:t>:</a:t>
            </a:r>
          </a:p>
        </p:txBody>
      </p:sp>
      <p:sp>
        <p:nvSpPr>
          <p:cNvPr id="75" name="Google Shape;2535;p42">
            <a:extLst>
              <a:ext uri="{FF2B5EF4-FFF2-40B4-BE49-F238E27FC236}">
                <a16:creationId xmlns:a16="http://schemas.microsoft.com/office/drawing/2014/main" id="{5DD8FC87-8154-004D-843B-07792A2CA224}"/>
              </a:ext>
            </a:extLst>
          </p:cNvPr>
          <p:cNvSpPr txBox="1">
            <a:spLocks/>
          </p:cNvSpPr>
          <p:nvPr/>
        </p:nvSpPr>
        <p:spPr>
          <a:xfrm>
            <a:off x="699855" y="1390039"/>
            <a:ext cx="7529745" cy="172354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600"/>
              <a:buFont typeface="Nunito Light"/>
              <a:buChar char="●"/>
              <a:defRPr sz="1600" b="0" i="0" u="none" strike="noStrike" cap="none">
                <a:solidFill>
                  <a:schemeClr val="lt2"/>
                </a:solidFill>
                <a:latin typeface="Assistant"/>
                <a:ea typeface="Assistant"/>
                <a:cs typeface="Assistant"/>
                <a:sym typeface="Assistant"/>
              </a:defRPr>
            </a:lvl1pPr>
            <a:lvl2pPr marL="914400" marR="0" lvl="1" indent="-330200" algn="l" rtl="0">
              <a:lnSpc>
                <a:spcPct val="100000"/>
              </a:lnSpc>
              <a:spcBef>
                <a:spcPts val="0"/>
              </a:spcBef>
              <a:spcAft>
                <a:spcPts val="0"/>
              </a:spcAft>
              <a:buClr>
                <a:schemeClr val="lt2"/>
              </a:buClr>
              <a:buSzPts val="1600"/>
              <a:buFont typeface="Nunito Light"/>
              <a:buChar char="○"/>
              <a:defRPr sz="1400" b="0" i="0" u="none" strike="noStrike" cap="none">
                <a:solidFill>
                  <a:schemeClr val="lt2"/>
                </a:solidFill>
                <a:latin typeface="Assistant"/>
                <a:ea typeface="Assistant"/>
                <a:cs typeface="Assistant"/>
                <a:sym typeface="Assistant"/>
              </a:defRPr>
            </a:lvl2pPr>
            <a:lvl3pPr marL="1371600" marR="0" lvl="2" indent="-323850" algn="l" rtl="0">
              <a:lnSpc>
                <a:spcPct val="100000"/>
              </a:lnSpc>
              <a:spcBef>
                <a:spcPts val="1600"/>
              </a:spcBef>
              <a:spcAft>
                <a:spcPts val="0"/>
              </a:spcAft>
              <a:buClr>
                <a:schemeClr val="lt2"/>
              </a:buClr>
              <a:buSzPts val="1500"/>
              <a:buFont typeface="Nunito Light"/>
              <a:buChar char="■"/>
              <a:defRPr sz="1400" b="0" i="0" u="none" strike="noStrike" cap="none">
                <a:solidFill>
                  <a:schemeClr val="lt2"/>
                </a:solidFill>
                <a:latin typeface="Assistant"/>
                <a:ea typeface="Assistant"/>
                <a:cs typeface="Assistant"/>
                <a:sym typeface="Assistant"/>
              </a:defRPr>
            </a:lvl3pPr>
            <a:lvl4pPr marL="1828800" marR="0" lvl="3" indent="-323850" algn="l" rtl="0">
              <a:lnSpc>
                <a:spcPct val="100000"/>
              </a:lnSpc>
              <a:spcBef>
                <a:spcPts val="1600"/>
              </a:spcBef>
              <a:spcAft>
                <a:spcPts val="0"/>
              </a:spcAft>
              <a:buClr>
                <a:schemeClr val="lt2"/>
              </a:buClr>
              <a:buSzPts val="1500"/>
              <a:buFont typeface="Nunito Light"/>
              <a:buChar char="●"/>
              <a:defRPr sz="1400" b="0" i="0" u="none" strike="noStrike" cap="none">
                <a:solidFill>
                  <a:schemeClr val="lt2"/>
                </a:solidFill>
                <a:latin typeface="Assistant"/>
                <a:ea typeface="Assistant"/>
                <a:cs typeface="Assistant"/>
                <a:sym typeface="Assistant"/>
              </a:defRPr>
            </a:lvl4pPr>
            <a:lvl5pPr marL="2286000" marR="0" lvl="4" indent="-317500" algn="l" rtl="0">
              <a:lnSpc>
                <a:spcPct val="100000"/>
              </a:lnSpc>
              <a:spcBef>
                <a:spcPts val="1600"/>
              </a:spcBef>
              <a:spcAft>
                <a:spcPts val="0"/>
              </a:spcAft>
              <a:buClr>
                <a:schemeClr val="lt2"/>
              </a:buClr>
              <a:buSzPts val="1400"/>
              <a:buFont typeface="Nunito Light"/>
              <a:buChar char="○"/>
              <a:defRPr sz="1400" b="0" i="0" u="none" strike="noStrike" cap="none">
                <a:solidFill>
                  <a:schemeClr val="lt2"/>
                </a:solidFill>
                <a:latin typeface="Assistant"/>
                <a:ea typeface="Assistant"/>
                <a:cs typeface="Assistant"/>
                <a:sym typeface="Assistant"/>
              </a:defRPr>
            </a:lvl5pPr>
            <a:lvl6pPr marL="2743200" marR="0" lvl="5" indent="-317500" algn="l" rtl="0">
              <a:lnSpc>
                <a:spcPct val="100000"/>
              </a:lnSpc>
              <a:spcBef>
                <a:spcPts val="1600"/>
              </a:spcBef>
              <a:spcAft>
                <a:spcPts val="0"/>
              </a:spcAft>
              <a:buClr>
                <a:schemeClr val="lt2"/>
              </a:buClr>
              <a:buSzPts val="1400"/>
              <a:buFont typeface="Nunito Light"/>
              <a:buChar char="■"/>
              <a:defRPr sz="1400" b="0" i="0" u="none" strike="noStrike" cap="none">
                <a:solidFill>
                  <a:schemeClr val="lt2"/>
                </a:solidFill>
                <a:latin typeface="Assistant"/>
                <a:ea typeface="Assistant"/>
                <a:cs typeface="Assistant"/>
                <a:sym typeface="Assistant"/>
              </a:defRPr>
            </a:lvl6pPr>
            <a:lvl7pPr marL="3200400" marR="0" lvl="6" indent="-311150" algn="l" rtl="0">
              <a:lnSpc>
                <a:spcPct val="100000"/>
              </a:lnSpc>
              <a:spcBef>
                <a:spcPts val="1600"/>
              </a:spcBef>
              <a:spcAft>
                <a:spcPts val="0"/>
              </a:spcAft>
              <a:buClr>
                <a:schemeClr val="lt2"/>
              </a:buClr>
              <a:buSzPts val="1300"/>
              <a:buFont typeface="Nunito Light"/>
              <a:buChar char="●"/>
              <a:defRPr sz="1400" b="0" i="0" u="none" strike="noStrike" cap="none">
                <a:solidFill>
                  <a:schemeClr val="lt2"/>
                </a:solidFill>
                <a:latin typeface="Assistant"/>
                <a:ea typeface="Assistant"/>
                <a:cs typeface="Assistant"/>
                <a:sym typeface="Assistant"/>
              </a:defRPr>
            </a:lvl7pPr>
            <a:lvl8pPr marL="3657600" marR="0" lvl="7" indent="-311150" algn="l" rtl="0">
              <a:lnSpc>
                <a:spcPct val="100000"/>
              </a:lnSpc>
              <a:spcBef>
                <a:spcPts val="1600"/>
              </a:spcBef>
              <a:spcAft>
                <a:spcPts val="0"/>
              </a:spcAft>
              <a:buClr>
                <a:schemeClr val="lt2"/>
              </a:buClr>
              <a:buSzPts val="1300"/>
              <a:buFont typeface="Nunito Light"/>
              <a:buChar char="○"/>
              <a:defRPr sz="1400" b="0" i="0" u="none" strike="noStrike" cap="none">
                <a:solidFill>
                  <a:schemeClr val="lt2"/>
                </a:solidFill>
                <a:latin typeface="Assistant"/>
                <a:ea typeface="Assistant"/>
                <a:cs typeface="Assistant"/>
                <a:sym typeface="Assistant"/>
              </a:defRPr>
            </a:lvl8pPr>
            <a:lvl9pPr marL="4114800" marR="0" lvl="8" indent="-317500" algn="l" rtl="0">
              <a:lnSpc>
                <a:spcPct val="100000"/>
              </a:lnSpc>
              <a:spcBef>
                <a:spcPts val="1600"/>
              </a:spcBef>
              <a:spcAft>
                <a:spcPts val="1600"/>
              </a:spcAft>
              <a:buClr>
                <a:schemeClr val="lt2"/>
              </a:buClr>
              <a:buSzPts val="1400"/>
              <a:buFont typeface="Nunito Light"/>
              <a:buChar char="■"/>
              <a:defRPr sz="1400" b="0" i="0" u="none" strike="noStrike" cap="none">
                <a:solidFill>
                  <a:schemeClr val="lt2"/>
                </a:solidFill>
                <a:latin typeface="Assistant"/>
                <a:ea typeface="Assistant"/>
                <a:cs typeface="Assistant"/>
                <a:sym typeface="Assistant"/>
              </a:defRPr>
            </a:lvl9pPr>
          </a:lstStyle>
          <a:p>
            <a:pPr marL="285750" indent="-285750">
              <a:lnSpc>
                <a:spcPct val="150000"/>
              </a:lnSpc>
              <a:buClr>
                <a:schemeClr val="dk1"/>
              </a:buClr>
              <a:buSzPct val="90000"/>
              <a:buFont typeface="Arial" panose="020B0604020202020204" pitchFamily="34" charset="0"/>
              <a:buChar char="•"/>
            </a:pPr>
            <a:r>
              <a:rPr lang="en-US" err="1">
                <a:latin typeface="Nunito"/>
              </a:rPr>
              <a:t>Đào</a:t>
            </a:r>
            <a:r>
              <a:rPr lang="en-US">
                <a:latin typeface="Nunito"/>
              </a:rPr>
              <a:t> </a:t>
            </a:r>
            <a:r>
              <a:rPr lang="en-US" err="1">
                <a:latin typeface="Nunito"/>
              </a:rPr>
              <a:t>tạo</a:t>
            </a:r>
            <a:r>
              <a:rPr lang="en-US">
                <a:latin typeface="Nunito"/>
              </a:rPr>
              <a:t> </a:t>
            </a:r>
            <a:r>
              <a:rPr lang="en-US" err="1">
                <a:latin typeface="Nunito"/>
              </a:rPr>
              <a:t>các</a:t>
            </a:r>
            <a:r>
              <a:rPr lang="en-US">
                <a:latin typeface="Nunito"/>
              </a:rPr>
              <a:t> </a:t>
            </a:r>
            <a:r>
              <a:rPr lang="en-US" err="1">
                <a:latin typeface="Nunito"/>
              </a:rPr>
              <a:t>mô</a:t>
            </a:r>
            <a:r>
              <a:rPr lang="en-US">
                <a:latin typeface="Nunito"/>
              </a:rPr>
              <a:t> </a:t>
            </a:r>
            <a:r>
              <a:rPr lang="en-US" err="1">
                <a:latin typeface="Nunito"/>
              </a:rPr>
              <a:t>hình</a:t>
            </a:r>
            <a:r>
              <a:rPr lang="en-US">
                <a:latin typeface="Nunito"/>
              </a:rPr>
              <a:t> </a:t>
            </a:r>
            <a:r>
              <a:rPr lang="en-US" err="1">
                <a:latin typeface="Nunito"/>
              </a:rPr>
              <a:t>phân</a:t>
            </a:r>
            <a:r>
              <a:rPr lang="en-US">
                <a:latin typeface="Nunito"/>
              </a:rPr>
              <a:t> </a:t>
            </a:r>
            <a:r>
              <a:rPr lang="en-US" err="1">
                <a:latin typeface="Nunito"/>
              </a:rPr>
              <a:t>loại</a:t>
            </a:r>
            <a:r>
              <a:rPr lang="en-US">
                <a:latin typeface="Nunito"/>
              </a:rPr>
              <a:t>: KNN, SVM, RF, CNN, </a:t>
            </a:r>
            <a:r>
              <a:rPr lang="en-US" err="1">
                <a:latin typeface="Nunito"/>
              </a:rPr>
              <a:t>XGBoot</a:t>
            </a:r>
            <a:endParaRPr lang="en-US">
              <a:latin typeface="Nunito"/>
            </a:endParaRPr>
          </a:p>
          <a:p>
            <a:pPr marL="285750" indent="-285750">
              <a:lnSpc>
                <a:spcPct val="150000"/>
              </a:lnSpc>
              <a:buClr>
                <a:schemeClr val="dk1"/>
              </a:buClr>
              <a:buSzPct val="90000"/>
              <a:buFont typeface="Arial" panose="020B0604020202020204" pitchFamily="34" charset="0"/>
              <a:buChar char="•"/>
            </a:pPr>
            <a:r>
              <a:rPr lang="en-US" err="1">
                <a:latin typeface="Nunito"/>
              </a:rPr>
              <a:t>Tăng</a:t>
            </a:r>
            <a:r>
              <a:rPr lang="en-US">
                <a:latin typeface="Nunito"/>
              </a:rPr>
              <a:t> </a:t>
            </a:r>
            <a:r>
              <a:rPr lang="en-US" err="1">
                <a:latin typeface="Nunito"/>
              </a:rPr>
              <a:t>độ</a:t>
            </a:r>
            <a:r>
              <a:rPr lang="en-US">
                <a:latin typeface="Nunito"/>
              </a:rPr>
              <a:t> </a:t>
            </a:r>
            <a:r>
              <a:rPr lang="en-US" err="1">
                <a:latin typeface="Nunito"/>
              </a:rPr>
              <a:t>chính</a:t>
            </a:r>
            <a:r>
              <a:rPr lang="en-US">
                <a:latin typeface="Nunito"/>
              </a:rPr>
              <a:t> </a:t>
            </a:r>
            <a:r>
              <a:rPr lang="en-US" err="1">
                <a:latin typeface="Nunito"/>
              </a:rPr>
              <a:t>xác</a:t>
            </a:r>
            <a:r>
              <a:rPr lang="en-US">
                <a:latin typeface="Nunito"/>
              </a:rPr>
              <a:t> </a:t>
            </a:r>
            <a:r>
              <a:rPr lang="en-US" err="1">
                <a:latin typeface="Nunito"/>
              </a:rPr>
              <a:t>của</a:t>
            </a:r>
            <a:r>
              <a:rPr lang="en-US">
                <a:latin typeface="Nunito"/>
              </a:rPr>
              <a:t> </a:t>
            </a:r>
            <a:r>
              <a:rPr lang="en-US" err="1">
                <a:latin typeface="Nunito"/>
              </a:rPr>
              <a:t>các</a:t>
            </a:r>
            <a:r>
              <a:rPr lang="en-US">
                <a:latin typeface="Nunito"/>
              </a:rPr>
              <a:t> </a:t>
            </a:r>
            <a:r>
              <a:rPr lang="en-US" err="1">
                <a:latin typeface="Nunito"/>
              </a:rPr>
              <a:t>mô</a:t>
            </a:r>
            <a:r>
              <a:rPr lang="en-US">
                <a:latin typeface="Nunito"/>
              </a:rPr>
              <a:t> </a:t>
            </a:r>
            <a:r>
              <a:rPr lang="en-US" err="1">
                <a:latin typeface="Nunito"/>
              </a:rPr>
              <a:t>hình</a:t>
            </a:r>
            <a:endParaRPr lang="en-US">
              <a:latin typeface="Nunito"/>
            </a:endParaRPr>
          </a:p>
          <a:p>
            <a:pPr marL="285750" indent="-285750">
              <a:lnSpc>
                <a:spcPct val="150000"/>
              </a:lnSpc>
              <a:buClr>
                <a:schemeClr val="dk1"/>
              </a:buClr>
              <a:buSzPct val="90000"/>
              <a:buFont typeface="Arial" panose="020B0604020202020204" pitchFamily="34" charset="0"/>
              <a:buChar char="•"/>
            </a:pPr>
            <a:r>
              <a:rPr lang="en-US" err="1">
                <a:latin typeface="Nunito"/>
              </a:rPr>
              <a:t>Phân</a:t>
            </a:r>
            <a:r>
              <a:rPr lang="en-US">
                <a:latin typeface="Nunito"/>
              </a:rPr>
              <a:t> </a:t>
            </a:r>
            <a:r>
              <a:rPr lang="en-US" err="1">
                <a:latin typeface="Nunito"/>
              </a:rPr>
              <a:t>loại</a:t>
            </a:r>
            <a:r>
              <a:rPr lang="en-US">
                <a:latin typeface="Nunito"/>
              </a:rPr>
              <a:t> </a:t>
            </a:r>
            <a:r>
              <a:rPr lang="en-US" err="1">
                <a:latin typeface="Nunito"/>
              </a:rPr>
              <a:t>biển</a:t>
            </a:r>
            <a:r>
              <a:rPr lang="en-US">
                <a:latin typeface="Nunito"/>
              </a:rPr>
              <a:t> </a:t>
            </a:r>
            <a:r>
              <a:rPr lang="en-US" err="1">
                <a:latin typeface="Nunito"/>
              </a:rPr>
              <a:t>báo</a:t>
            </a:r>
            <a:r>
              <a:rPr lang="en-US">
                <a:latin typeface="Nunito"/>
              </a:rPr>
              <a:t> (</a:t>
            </a:r>
            <a:r>
              <a:rPr lang="en-US" err="1">
                <a:latin typeface="Nunito"/>
              </a:rPr>
              <a:t>biển</a:t>
            </a:r>
            <a:r>
              <a:rPr lang="en-US">
                <a:latin typeface="Nunito"/>
              </a:rPr>
              <a:t> </a:t>
            </a:r>
            <a:r>
              <a:rPr lang="en-US" err="1">
                <a:latin typeface="Nunito"/>
              </a:rPr>
              <a:t>báo</a:t>
            </a:r>
            <a:r>
              <a:rPr lang="en-US">
                <a:latin typeface="Nunito"/>
              </a:rPr>
              <a:t> </a:t>
            </a:r>
            <a:r>
              <a:rPr lang="en-US" err="1">
                <a:latin typeface="Nunito"/>
              </a:rPr>
              <a:t>cấm</a:t>
            </a:r>
            <a:r>
              <a:rPr lang="en-US">
                <a:latin typeface="Nunito"/>
              </a:rPr>
              <a:t>, </a:t>
            </a:r>
            <a:r>
              <a:rPr lang="en-US" err="1">
                <a:latin typeface="Nunito"/>
              </a:rPr>
              <a:t>nguy</a:t>
            </a:r>
            <a:r>
              <a:rPr lang="en-US">
                <a:latin typeface="Nunito"/>
              </a:rPr>
              <a:t> </a:t>
            </a:r>
            <a:r>
              <a:rPr lang="en-US" err="1">
                <a:latin typeface="Nunito"/>
              </a:rPr>
              <a:t>hiểm</a:t>
            </a:r>
            <a:r>
              <a:rPr lang="en-US">
                <a:latin typeface="Nunito"/>
              </a:rPr>
              <a:t>, </a:t>
            </a:r>
            <a:r>
              <a:rPr lang="en-US" err="1">
                <a:latin typeface="Nunito"/>
              </a:rPr>
              <a:t>bắt</a:t>
            </a:r>
            <a:r>
              <a:rPr lang="en-US">
                <a:latin typeface="Nunito"/>
              </a:rPr>
              <a:t> </a:t>
            </a:r>
            <a:r>
              <a:rPr lang="en-US" err="1">
                <a:latin typeface="Nunito"/>
              </a:rPr>
              <a:t>buộc</a:t>
            </a:r>
            <a:r>
              <a:rPr lang="en-US">
                <a:latin typeface="Nunito"/>
              </a:rPr>
              <a:t>, </a:t>
            </a:r>
            <a:r>
              <a:rPr lang="en-US" err="1">
                <a:latin typeface="Nunito"/>
              </a:rPr>
              <a:t>khác</a:t>
            </a:r>
            <a:r>
              <a:rPr lang="en-US">
                <a:latin typeface="Nunito"/>
              </a:rPr>
              <a:t>)</a:t>
            </a:r>
          </a:p>
          <a:p>
            <a:pPr marL="285750" indent="-285750">
              <a:lnSpc>
                <a:spcPct val="150000"/>
              </a:lnSpc>
              <a:buClr>
                <a:schemeClr val="dk1"/>
              </a:buClr>
              <a:buSzPct val="90000"/>
              <a:buFont typeface="Arial" panose="020B0604020202020204" pitchFamily="34" charset="0"/>
              <a:buChar char="•"/>
            </a:pPr>
            <a:r>
              <a:rPr lang="en-US" err="1">
                <a:latin typeface="Nunito"/>
              </a:rPr>
              <a:t>Nhận</a:t>
            </a:r>
            <a:r>
              <a:rPr lang="en-US">
                <a:latin typeface="Nunito"/>
              </a:rPr>
              <a:t> </a:t>
            </a:r>
            <a:r>
              <a:rPr lang="en-US" err="1">
                <a:latin typeface="Nunito"/>
              </a:rPr>
              <a:t>dạng</a:t>
            </a:r>
            <a:r>
              <a:rPr lang="en-US">
                <a:latin typeface="Nunito"/>
              </a:rPr>
              <a:t> </a:t>
            </a:r>
            <a:r>
              <a:rPr lang="en-US" err="1">
                <a:latin typeface="Nunito"/>
              </a:rPr>
              <a:t>loại</a:t>
            </a:r>
            <a:r>
              <a:rPr lang="en-US">
                <a:latin typeface="Nunito"/>
              </a:rPr>
              <a:t> </a:t>
            </a:r>
            <a:r>
              <a:rPr lang="en-US" err="1">
                <a:latin typeface="Nunito"/>
              </a:rPr>
              <a:t>biển</a:t>
            </a:r>
            <a:r>
              <a:rPr lang="en-US">
                <a:latin typeface="Nunito"/>
              </a:rPr>
              <a:t> </a:t>
            </a:r>
            <a:r>
              <a:rPr lang="en-US" err="1">
                <a:latin typeface="Nunito"/>
              </a:rPr>
              <a:t>báo</a:t>
            </a:r>
            <a:r>
              <a:rPr lang="en-US">
                <a:latin typeface="Nunito"/>
              </a:rPr>
              <a:t> </a:t>
            </a:r>
            <a:r>
              <a:rPr lang="en-US" err="1">
                <a:latin typeface="Nunito"/>
              </a:rPr>
              <a:t>với</a:t>
            </a:r>
            <a:r>
              <a:rPr lang="en-US">
                <a:latin typeface="Nunito"/>
              </a:rPr>
              <a:t> </a:t>
            </a:r>
            <a:r>
              <a:rPr lang="en-US" err="1">
                <a:latin typeface="Nunito"/>
              </a:rPr>
              <a:t>đầu</a:t>
            </a:r>
            <a:r>
              <a:rPr lang="en-US">
                <a:latin typeface="Nunito"/>
              </a:rPr>
              <a:t> </a:t>
            </a:r>
            <a:r>
              <a:rPr lang="en-US" err="1">
                <a:latin typeface="Nunito"/>
              </a:rPr>
              <a:t>vào</a:t>
            </a:r>
            <a:r>
              <a:rPr lang="en-US">
                <a:latin typeface="Nunito"/>
              </a:rPr>
              <a:t> </a:t>
            </a:r>
            <a:r>
              <a:rPr lang="en-US" err="1">
                <a:latin typeface="Nunito"/>
              </a:rPr>
              <a:t>là</a:t>
            </a:r>
            <a:r>
              <a:rPr lang="en-US">
                <a:latin typeface="Nunito"/>
              </a:rPr>
              <a:t> </a:t>
            </a:r>
            <a:r>
              <a:rPr lang="en-US" err="1">
                <a:latin typeface="Nunito"/>
              </a:rPr>
              <a:t>ảnh</a:t>
            </a:r>
            <a:r>
              <a:rPr lang="en-US">
                <a:latin typeface="Nunito"/>
              </a:rPr>
              <a:t> </a:t>
            </a:r>
            <a:r>
              <a:rPr lang="en-US" err="1">
                <a:latin typeface="Nunito"/>
              </a:rPr>
              <a:t>hoặc</a:t>
            </a:r>
            <a:r>
              <a:rPr lang="en-US">
                <a:latin typeface="Nunito"/>
              </a:rPr>
              <a:t> steam video (</a:t>
            </a:r>
            <a:r>
              <a:rPr lang="en-US" err="1">
                <a:latin typeface="Nunito"/>
              </a:rPr>
              <a:t>tốc</a:t>
            </a:r>
            <a:r>
              <a:rPr lang="en-US">
                <a:latin typeface="Nunito"/>
              </a:rPr>
              <a:t> </a:t>
            </a:r>
            <a:r>
              <a:rPr lang="en-US" err="1">
                <a:latin typeface="Nunito"/>
              </a:rPr>
              <a:t>độ</a:t>
            </a:r>
            <a:r>
              <a:rPr lang="en-US">
                <a:latin typeface="Nunito"/>
              </a:rPr>
              <a:t> </a:t>
            </a:r>
            <a:r>
              <a:rPr lang="en-US" err="1">
                <a:latin typeface="Nunito"/>
              </a:rPr>
              <a:t>tối</a:t>
            </a:r>
            <a:r>
              <a:rPr lang="en-US">
                <a:latin typeface="Nunito"/>
              </a:rPr>
              <a:t> </a:t>
            </a:r>
            <a:r>
              <a:rPr lang="en-US" err="1">
                <a:latin typeface="Nunito"/>
              </a:rPr>
              <a:t>đa</a:t>
            </a:r>
            <a:r>
              <a:rPr lang="en-US">
                <a:latin typeface="Nunito"/>
              </a:rPr>
              <a:t> 20km/h, stop, </a:t>
            </a:r>
            <a:r>
              <a:rPr lang="en-US" err="1">
                <a:latin typeface="Nunito"/>
              </a:rPr>
              <a:t>cấm</a:t>
            </a:r>
            <a:r>
              <a:rPr lang="en-US">
                <a:latin typeface="Nunito"/>
              </a:rPr>
              <a:t> </a:t>
            </a:r>
            <a:r>
              <a:rPr lang="en-US" err="1">
                <a:latin typeface="Nunito"/>
              </a:rPr>
              <a:t>đi</a:t>
            </a:r>
            <a:r>
              <a:rPr lang="en-US">
                <a:latin typeface="Nunito"/>
              </a:rPr>
              <a:t> </a:t>
            </a:r>
            <a:r>
              <a:rPr lang="en-US" err="1">
                <a:latin typeface="Nunito"/>
              </a:rPr>
              <a:t>ngược</a:t>
            </a:r>
            <a:r>
              <a:rPr lang="en-US">
                <a:latin typeface="Nunito"/>
              </a:rPr>
              <a:t> </a:t>
            </a:r>
            <a:r>
              <a:rPr lang="en-US" err="1">
                <a:latin typeface="Nunito"/>
              </a:rPr>
              <a:t>chiều</a:t>
            </a:r>
            <a:r>
              <a:rPr lang="en-US">
                <a:latin typeface="Nunito"/>
              </a:rPr>
              <a:t>, …)</a:t>
            </a:r>
          </a:p>
        </p:txBody>
      </p:sp>
      <p:sp>
        <p:nvSpPr>
          <p:cNvPr id="101" name="Google Shape;2536;p42">
            <a:extLst>
              <a:ext uri="{FF2B5EF4-FFF2-40B4-BE49-F238E27FC236}">
                <a16:creationId xmlns:a16="http://schemas.microsoft.com/office/drawing/2014/main" id="{ED9BECFE-27A8-4A82-8BD9-7415C70431B2}"/>
              </a:ext>
            </a:extLst>
          </p:cNvPr>
          <p:cNvSpPr txBox="1">
            <a:spLocks/>
          </p:cNvSpPr>
          <p:nvPr/>
        </p:nvSpPr>
        <p:spPr>
          <a:xfrm>
            <a:off x="858070" y="505163"/>
            <a:ext cx="1521502"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Dosis"/>
              <a:buNone/>
              <a:defRPr sz="2800" b="1" i="0" u="none" strike="noStrike" cap="none">
                <a:solidFill>
                  <a:schemeClr val="accent1"/>
                </a:solidFill>
                <a:latin typeface="Dosis"/>
                <a:ea typeface="Dosis"/>
                <a:cs typeface="Dosis"/>
                <a:sym typeface="Dosis"/>
              </a:defRPr>
            </a:lvl1pPr>
            <a:lvl2pPr marR="0" lvl="1"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en-US" sz="2000" err="1">
                <a:solidFill>
                  <a:schemeClr val="bg2">
                    <a:lumMod val="25000"/>
                  </a:schemeClr>
                </a:solidFill>
                <a:latin typeface="Nunito" pitchFamily="2" charset="77"/>
              </a:rPr>
              <a:t>Tổng</a:t>
            </a:r>
            <a:r>
              <a:rPr lang="en-US" sz="2000">
                <a:solidFill>
                  <a:schemeClr val="bg2">
                    <a:lumMod val="25000"/>
                  </a:schemeClr>
                </a:solidFill>
                <a:latin typeface="Nunito" pitchFamily="2" charset="77"/>
              </a:rPr>
              <a:t> </a:t>
            </a:r>
            <a:r>
              <a:rPr lang="en-US" sz="2000" err="1">
                <a:solidFill>
                  <a:schemeClr val="bg2">
                    <a:lumMod val="25000"/>
                  </a:schemeClr>
                </a:solidFill>
                <a:latin typeface="Nunito" pitchFamily="2" charset="77"/>
              </a:rPr>
              <a:t>quát</a:t>
            </a:r>
            <a:r>
              <a:rPr lang="en-US" sz="2000">
                <a:solidFill>
                  <a:schemeClr val="bg2">
                    <a:lumMod val="25000"/>
                  </a:schemeClr>
                </a:solidFill>
                <a:latin typeface="Nunito" pitchFamily="2" charset="77"/>
              </a:rPr>
              <a:t>:</a:t>
            </a:r>
          </a:p>
        </p:txBody>
      </p:sp>
      <p:sp>
        <p:nvSpPr>
          <p:cNvPr id="102" name="Google Shape;2535;p42">
            <a:extLst>
              <a:ext uri="{FF2B5EF4-FFF2-40B4-BE49-F238E27FC236}">
                <a16:creationId xmlns:a16="http://schemas.microsoft.com/office/drawing/2014/main" id="{D4327C85-BB6E-4AD1-9332-E127314596A6}"/>
              </a:ext>
            </a:extLst>
          </p:cNvPr>
          <p:cNvSpPr txBox="1">
            <a:spLocks/>
          </p:cNvSpPr>
          <p:nvPr/>
        </p:nvSpPr>
        <p:spPr>
          <a:xfrm>
            <a:off x="2257972" y="623707"/>
            <a:ext cx="6027958" cy="4676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600"/>
              <a:buFont typeface="Nunito Light"/>
              <a:buChar char="●"/>
              <a:defRPr sz="1600" b="0" i="0" u="none" strike="noStrike" cap="none">
                <a:solidFill>
                  <a:schemeClr val="lt2"/>
                </a:solidFill>
                <a:latin typeface="Assistant"/>
                <a:ea typeface="Assistant"/>
                <a:cs typeface="Assistant"/>
                <a:sym typeface="Assistant"/>
              </a:defRPr>
            </a:lvl1pPr>
            <a:lvl2pPr marL="914400" marR="0" lvl="1" indent="-330200" algn="l" rtl="0">
              <a:lnSpc>
                <a:spcPct val="100000"/>
              </a:lnSpc>
              <a:spcBef>
                <a:spcPts val="0"/>
              </a:spcBef>
              <a:spcAft>
                <a:spcPts val="0"/>
              </a:spcAft>
              <a:buClr>
                <a:schemeClr val="lt2"/>
              </a:buClr>
              <a:buSzPts val="1600"/>
              <a:buFont typeface="Nunito Light"/>
              <a:buChar char="○"/>
              <a:defRPr sz="1400" b="0" i="0" u="none" strike="noStrike" cap="none">
                <a:solidFill>
                  <a:schemeClr val="lt2"/>
                </a:solidFill>
                <a:latin typeface="Assistant"/>
                <a:ea typeface="Assistant"/>
                <a:cs typeface="Assistant"/>
                <a:sym typeface="Assistant"/>
              </a:defRPr>
            </a:lvl2pPr>
            <a:lvl3pPr marL="1371600" marR="0" lvl="2" indent="-323850" algn="l" rtl="0">
              <a:lnSpc>
                <a:spcPct val="100000"/>
              </a:lnSpc>
              <a:spcBef>
                <a:spcPts val="1600"/>
              </a:spcBef>
              <a:spcAft>
                <a:spcPts val="0"/>
              </a:spcAft>
              <a:buClr>
                <a:schemeClr val="lt2"/>
              </a:buClr>
              <a:buSzPts val="1500"/>
              <a:buFont typeface="Nunito Light"/>
              <a:buChar char="■"/>
              <a:defRPr sz="1400" b="0" i="0" u="none" strike="noStrike" cap="none">
                <a:solidFill>
                  <a:schemeClr val="lt2"/>
                </a:solidFill>
                <a:latin typeface="Assistant"/>
                <a:ea typeface="Assistant"/>
                <a:cs typeface="Assistant"/>
                <a:sym typeface="Assistant"/>
              </a:defRPr>
            </a:lvl3pPr>
            <a:lvl4pPr marL="1828800" marR="0" lvl="3" indent="-323850" algn="l" rtl="0">
              <a:lnSpc>
                <a:spcPct val="100000"/>
              </a:lnSpc>
              <a:spcBef>
                <a:spcPts val="1600"/>
              </a:spcBef>
              <a:spcAft>
                <a:spcPts val="0"/>
              </a:spcAft>
              <a:buClr>
                <a:schemeClr val="lt2"/>
              </a:buClr>
              <a:buSzPts val="1500"/>
              <a:buFont typeface="Nunito Light"/>
              <a:buChar char="●"/>
              <a:defRPr sz="1400" b="0" i="0" u="none" strike="noStrike" cap="none">
                <a:solidFill>
                  <a:schemeClr val="lt2"/>
                </a:solidFill>
                <a:latin typeface="Assistant"/>
                <a:ea typeface="Assistant"/>
                <a:cs typeface="Assistant"/>
                <a:sym typeface="Assistant"/>
              </a:defRPr>
            </a:lvl4pPr>
            <a:lvl5pPr marL="2286000" marR="0" lvl="4" indent="-317500" algn="l" rtl="0">
              <a:lnSpc>
                <a:spcPct val="100000"/>
              </a:lnSpc>
              <a:spcBef>
                <a:spcPts val="1600"/>
              </a:spcBef>
              <a:spcAft>
                <a:spcPts val="0"/>
              </a:spcAft>
              <a:buClr>
                <a:schemeClr val="lt2"/>
              </a:buClr>
              <a:buSzPts val="1400"/>
              <a:buFont typeface="Nunito Light"/>
              <a:buChar char="○"/>
              <a:defRPr sz="1400" b="0" i="0" u="none" strike="noStrike" cap="none">
                <a:solidFill>
                  <a:schemeClr val="lt2"/>
                </a:solidFill>
                <a:latin typeface="Assistant"/>
                <a:ea typeface="Assistant"/>
                <a:cs typeface="Assistant"/>
                <a:sym typeface="Assistant"/>
              </a:defRPr>
            </a:lvl5pPr>
            <a:lvl6pPr marL="2743200" marR="0" lvl="5" indent="-317500" algn="l" rtl="0">
              <a:lnSpc>
                <a:spcPct val="100000"/>
              </a:lnSpc>
              <a:spcBef>
                <a:spcPts val="1600"/>
              </a:spcBef>
              <a:spcAft>
                <a:spcPts val="0"/>
              </a:spcAft>
              <a:buClr>
                <a:schemeClr val="lt2"/>
              </a:buClr>
              <a:buSzPts val="1400"/>
              <a:buFont typeface="Nunito Light"/>
              <a:buChar char="■"/>
              <a:defRPr sz="1400" b="0" i="0" u="none" strike="noStrike" cap="none">
                <a:solidFill>
                  <a:schemeClr val="lt2"/>
                </a:solidFill>
                <a:latin typeface="Assistant"/>
                <a:ea typeface="Assistant"/>
                <a:cs typeface="Assistant"/>
                <a:sym typeface="Assistant"/>
              </a:defRPr>
            </a:lvl6pPr>
            <a:lvl7pPr marL="3200400" marR="0" lvl="6" indent="-311150" algn="l" rtl="0">
              <a:lnSpc>
                <a:spcPct val="100000"/>
              </a:lnSpc>
              <a:spcBef>
                <a:spcPts val="1600"/>
              </a:spcBef>
              <a:spcAft>
                <a:spcPts val="0"/>
              </a:spcAft>
              <a:buClr>
                <a:schemeClr val="lt2"/>
              </a:buClr>
              <a:buSzPts val="1300"/>
              <a:buFont typeface="Nunito Light"/>
              <a:buChar char="●"/>
              <a:defRPr sz="1400" b="0" i="0" u="none" strike="noStrike" cap="none">
                <a:solidFill>
                  <a:schemeClr val="lt2"/>
                </a:solidFill>
                <a:latin typeface="Assistant"/>
                <a:ea typeface="Assistant"/>
                <a:cs typeface="Assistant"/>
                <a:sym typeface="Assistant"/>
              </a:defRPr>
            </a:lvl7pPr>
            <a:lvl8pPr marL="3657600" marR="0" lvl="7" indent="-311150" algn="l" rtl="0">
              <a:lnSpc>
                <a:spcPct val="100000"/>
              </a:lnSpc>
              <a:spcBef>
                <a:spcPts val="1600"/>
              </a:spcBef>
              <a:spcAft>
                <a:spcPts val="0"/>
              </a:spcAft>
              <a:buClr>
                <a:schemeClr val="lt2"/>
              </a:buClr>
              <a:buSzPts val="1300"/>
              <a:buFont typeface="Nunito Light"/>
              <a:buChar char="○"/>
              <a:defRPr sz="1400" b="0" i="0" u="none" strike="noStrike" cap="none">
                <a:solidFill>
                  <a:schemeClr val="lt2"/>
                </a:solidFill>
                <a:latin typeface="Assistant"/>
                <a:ea typeface="Assistant"/>
                <a:cs typeface="Assistant"/>
                <a:sym typeface="Assistant"/>
              </a:defRPr>
            </a:lvl8pPr>
            <a:lvl9pPr marL="4114800" marR="0" lvl="8" indent="-317500" algn="l" rtl="0">
              <a:lnSpc>
                <a:spcPct val="100000"/>
              </a:lnSpc>
              <a:spcBef>
                <a:spcPts val="1600"/>
              </a:spcBef>
              <a:spcAft>
                <a:spcPts val="1600"/>
              </a:spcAft>
              <a:buClr>
                <a:schemeClr val="lt2"/>
              </a:buClr>
              <a:buSzPts val="1400"/>
              <a:buFont typeface="Nunito Light"/>
              <a:buChar char="■"/>
              <a:defRPr sz="1400" b="0" i="0" u="none" strike="noStrike" cap="none">
                <a:solidFill>
                  <a:schemeClr val="lt2"/>
                </a:solidFill>
                <a:latin typeface="Assistant"/>
                <a:ea typeface="Assistant"/>
                <a:cs typeface="Assistant"/>
                <a:sym typeface="Assistant"/>
              </a:defRPr>
            </a:lvl9pPr>
          </a:lstStyle>
          <a:p>
            <a:pPr marL="0" indent="0">
              <a:buClr>
                <a:schemeClr val="dk1"/>
              </a:buClr>
              <a:buSzPts val="1100"/>
              <a:buFont typeface="Arial"/>
              <a:buNone/>
            </a:pPr>
            <a:r>
              <a:rPr lang="en-US" err="1">
                <a:latin typeface="Nunito" pitchFamily="2" charset="77"/>
              </a:rPr>
              <a:t>Xây</a:t>
            </a:r>
            <a:r>
              <a:rPr lang="en-US">
                <a:latin typeface="Nunito" pitchFamily="2" charset="77"/>
              </a:rPr>
              <a:t> </a:t>
            </a:r>
            <a:r>
              <a:rPr lang="en-US" err="1">
                <a:latin typeface="Nunito" pitchFamily="2" charset="77"/>
              </a:rPr>
              <a:t>dựng</a:t>
            </a:r>
            <a:r>
              <a:rPr lang="en-US">
                <a:latin typeface="Nunito" pitchFamily="2" charset="77"/>
              </a:rPr>
              <a:t> </a:t>
            </a:r>
            <a:r>
              <a:rPr lang="en-US" err="1">
                <a:latin typeface="Nunito" pitchFamily="2" charset="77"/>
              </a:rPr>
              <a:t>mô</a:t>
            </a:r>
            <a:r>
              <a:rPr lang="en-US">
                <a:latin typeface="Nunito" pitchFamily="2" charset="77"/>
              </a:rPr>
              <a:t> </a:t>
            </a:r>
            <a:r>
              <a:rPr lang="en-US" err="1">
                <a:latin typeface="Nunito" pitchFamily="2" charset="77"/>
              </a:rPr>
              <a:t>hình</a:t>
            </a:r>
            <a:r>
              <a:rPr lang="en-US">
                <a:latin typeface="Nunito" pitchFamily="2" charset="77"/>
              </a:rPr>
              <a:t> </a:t>
            </a:r>
            <a:r>
              <a:rPr lang="en-US" err="1">
                <a:latin typeface="Nunito" pitchFamily="2" charset="77"/>
              </a:rPr>
              <a:t>nhận</a:t>
            </a:r>
            <a:r>
              <a:rPr lang="en-US">
                <a:latin typeface="Nunito" pitchFamily="2" charset="77"/>
              </a:rPr>
              <a:t> </a:t>
            </a:r>
            <a:r>
              <a:rPr lang="en-US" err="1">
                <a:latin typeface="Nunito" pitchFamily="2" charset="77"/>
              </a:rPr>
              <a:t>dạng</a:t>
            </a:r>
            <a:r>
              <a:rPr lang="en-US">
                <a:latin typeface="Nunito" pitchFamily="2" charset="77"/>
              </a:rPr>
              <a:t> </a:t>
            </a:r>
            <a:r>
              <a:rPr lang="en-US" err="1">
                <a:latin typeface="Nunito" pitchFamily="2" charset="77"/>
              </a:rPr>
              <a:t>và</a:t>
            </a:r>
            <a:r>
              <a:rPr lang="en-US">
                <a:latin typeface="Nunito" pitchFamily="2" charset="77"/>
              </a:rPr>
              <a:t> </a:t>
            </a:r>
            <a:r>
              <a:rPr lang="en-US" err="1">
                <a:latin typeface="Nunito" pitchFamily="2" charset="77"/>
              </a:rPr>
              <a:t>phân</a:t>
            </a:r>
            <a:r>
              <a:rPr lang="en-US">
                <a:latin typeface="Nunito" pitchFamily="2" charset="77"/>
              </a:rPr>
              <a:t> </a:t>
            </a:r>
            <a:r>
              <a:rPr lang="en-US" err="1">
                <a:latin typeface="Nunito" pitchFamily="2" charset="77"/>
              </a:rPr>
              <a:t>loại</a:t>
            </a:r>
            <a:r>
              <a:rPr lang="en-US">
                <a:latin typeface="Nunito" pitchFamily="2" charset="77"/>
              </a:rPr>
              <a:t> </a:t>
            </a:r>
            <a:r>
              <a:rPr lang="en-US" err="1">
                <a:latin typeface="Nunito" pitchFamily="2" charset="77"/>
              </a:rPr>
              <a:t>biển</a:t>
            </a:r>
            <a:r>
              <a:rPr lang="en-US">
                <a:latin typeface="Nunito" pitchFamily="2" charset="77"/>
              </a:rPr>
              <a:t> </a:t>
            </a:r>
            <a:r>
              <a:rPr lang="en-US" err="1">
                <a:latin typeface="Nunito" pitchFamily="2" charset="77"/>
              </a:rPr>
              <a:t>báo</a:t>
            </a:r>
            <a:r>
              <a:rPr lang="en-US">
                <a:latin typeface="Nunito" pitchFamily="2" charset="77"/>
              </a:rPr>
              <a:t> </a:t>
            </a:r>
            <a:r>
              <a:rPr lang="en-US" err="1">
                <a:latin typeface="Nunito" pitchFamily="2" charset="77"/>
              </a:rPr>
              <a:t>giao</a:t>
            </a:r>
            <a:r>
              <a:rPr lang="en-US">
                <a:latin typeface="Nunito" pitchFamily="2" charset="77"/>
              </a:rPr>
              <a:t> </a:t>
            </a:r>
            <a:r>
              <a:rPr lang="en-US" err="1">
                <a:latin typeface="Nunito" pitchFamily="2" charset="77"/>
              </a:rPr>
              <a:t>thông</a:t>
            </a:r>
            <a:r>
              <a:rPr lang="en-US">
                <a:latin typeface="Nunito" pitchFamily="2" charset="77"/>
              </a:rPr>
              <a:t> </a:t>
            </a:r>
            <a:r>
              <a:rPr lang="en-US" err="1">
                <a:latin typeface="Nunito" pitchFamily="2" charset="77"/>
              </a:rPr>
              <a:t>của</a:t>
            </a:r>
            <a:r>
              <a:rPr lang="en-US">
                <a:latin typeface="Nunito" pitchFamily="2" charset="77"/>
              </a:rPr>
              <a:t> </a:t>
            </a:r>
            <a:r>
              <a:rPr lang="en-US" err="1">
                <a:latin typeface="Nunito" pitchFamily="2" charset="77"/>
              </a:rPr>
              <a:t>Đức</a:t>
            </a:r>
            <a:r>
              <a:rPr lang="en-US">
                <a:latin typeface="Nunito" pitchFamily="2" charset="77"/>
              </a:rPr>
              <a:t> </a:t>
            </a:r>
          </a:p>
        </p:txBody>
      </p:sp>
      <p:grpSp>
        <p:nvGrpSpPr>
          <p:cNvPr id="103" name="Google Shape;4435;p73">
            <a:extLst>
              <a:ext uri="{FF2B5EF4-FFF2-40B4-BE49-F238E27FC236}">
                <a16:creationId xmlns:a16="http://schemas.microsoft.com/office/drawing/2014/main" id="{DFD6E2B5-1D84-41E1-A0E0-FB08DF3A9DA6}"/>
              </a:ext>
            </a:extLst>
          </p:cNvPr>
          <p:cNvGrpSpPr/>
          <p:nvPr/>
        </p:nvGrpSpPr>
        <p:grpSpPr>
          <a:xfrm>
            <a:off x="439939" y="500742"/>
            <a:ext cx="381516" cy="400803"/>
            <a:chOff x="2496250" y="1277450"/>
            <a:chExt cx="378300" cy="397425"/>
          </a:xfrm>
        </p:grpSpPr>
        <p:sp>
          <p:nvSpPr>
            <p:cNvPr id="104" name="Google Shape;4436;p73">
              <a:extLst>
                <a:ext uri="{FF2B5EF4-FFF2-40B4-BE49-F238E27FC236}">
                  <a16:creationId xmlns:a16="http://schemas.microsoft.com/office/drawing/2014/main" id="{5454820E-041F-4200-BEB1-7EF38828981A}"/>
                </a:ext>
              </a:extLst>
            </p:cNvPr>
            <p:cNvSpPr/>
            <p:nvPr/>
          </p:nvSpPr>
          <p:spPr>
            <a:xfrm>
              <a:off x="2496875" y="1345050"/>
              <a:ext cx="136550" cy="119950"/>
            </a:xfrm>
            <a:custGeom>
              <a:avLst/>
              <a:gdLst/>
              <a:ahLst/>
              <a:cxnLst/>
              <a:rect l="l" t="t" r="r" b="b"/>
              <a:pathLst>
                <a:path w="5462" h="4798" extrusionOk="0">
                  <a:moveTo>
                    <a:pt x="1481" y="1"/>
                  </a:moveTo>
                  <a:lnTo>
                    <a:pt x="1430" y="26"/>
                  </a:lnTo>
                  <a:lnTo>
                    <a:pt x="1353" y="26"/>
                  </a:lnTo>
                  <a:lnTo>
                    <a:pt x="1302" y="77"/>
                  </a:lnTo>
                  <a:lnTo>
                    <a:pt x="1277" y="128"/>
                  </a:lnTo>
                  <a:lnTo>
                    <a:pt x="27" y="2272"/>
                  </a:lnTo>
                  <a:lnTo>
                    <a:pt x="1" y="2348"/>
                  </a:lnTo>
                  <a:lnTo>
                    <a:pt x="1" y="2399"/>
                  </a:lnTo>
                  <a:lnTo>
                    <a:pt x="1" y="2476"/>
                  </a:lnTo>
                  <a:lnTo>
                    <a:pt x="27" y="2527"/>
                  </a:lnTo>
                  <a:lnTo>
                    <a:pt x="1277" y="4670"/>
                  </a:lnTo>
                  <a:lnTo>
                    <a:pt x="1302" y="4721"/>
                  </a:lnTo>
                  <a:lnTo>
                    <a:pt x="1353" y="4772"/>
                  </a:lnTo>
                  <a:lnTo>
                    <a:pt x="1430" y="4798"/>
                  </a:lnTo>
                  <a:lnTo>
                    <a:pt x="4032" y="4798"/>
                  </a:lnTo>
                  <a:lnTo>
                    <a:pt x="4084" y="4772"/>
                  </a:lnTo>
                  <a:lnTo>
                    <a:pt x="4135" y="4721"/>
                  </a:lnTo>
                  <a:lnTo>
                    <a:pt x="4186" y="4670"/>
                  </a:lnTo>
                  <a:lnTo>
                    <a:pt x="5410" y="2527"/>
                  </a:lnTo>
                  <a:lnTo>
                    <a:pt x="5436" y="2476"/>
                  </a:lnTo>
                  <a:lnTo>
                    <a:pt x="5461" y="2399"/>
                  </a:lnTo>
                  <a:lnTo>
                    <a:pt x="5436" y="2348"/>
                  </a:lnTo>
                  <a:lnTo>
                    <a:pt x="5410" y="2272"/>
                  </a:lnTo>
                  <a:lnTo>
                    <a:pt x="4186" y="128"/>
                  </a:lnTo>
                  <a:lnTo>
                    <a:pt x="4135" y="77"/>
                  </a:lnTo>
                  <a:lnTo>
                    <a:pt x="4084" y="26"/>
                  </a:lnTo>
                  <a:lnTo>
                    <a:pt x="4032" y="26"/>
                  </a:lnTo>
                  <a:lnTo>
                    <a:pt x="3956" y="1"/>
                  </a:lnTo>
                  <a:close/>
                </a:path>
              </a:pathLst>
            </a:custGeom>
            <a:solidFill>
              <a:srgbClr val="00E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437;p73">
              <a:extLst>
                <a:ext uri="{FF2B5EF4-FFF2-40B4-BE49-F238E27FC236}">
                  <a16:creationId xmlns:a16="http://schemas.microsoft.com/office/drawing/2014/main" id="{EB04D5C1-A402-442F-847A-7FE7B2F1B5DD}"/>
                </a:ext>
              </a:extLst>
            </p:cNvPr>
            <p:cNvSpPr/>
            <p:nvPr/>
          </p:nvSpPr>
          <p:spPr>
            <a:xfrm>
              <a:off x="2738650" y="1345050"/>
              <a:ext cx="135900" cy="119950"/>
            </a:xfrm>
            <a:custGeom>
              <a:avLst/>
              <a:gdLst/>
              <a:ahLst/>
              <a:cxnLst/>
              <a:rect l="l" t="t" r="r" b="b"/>
              <a:pathLst>
                <a:path w="5436" h="4798" extrusionOk="0">
                  <a:moveTo>
                    <a:pt x="1480" y="1"/>
                  </a:moveTo>
                  <a:lnTo>
                    <a:pt x="1404" y="26"/>
                  </a:lnTo>
                  <a:lnTo>
                    <a:pt x="1353" y="26"/>
                  </a:lnTo>
                  <a:lnTo>
                    <a:pt x="1302" y="77"/>
                  </a:lnTo>
                  <a:lnTo>
                    <a:pt x="1276" y="128"/>
                  </a:lnTo>
                  <a:lnTo>
                    <a:pt x="26" y="2272"/>
                  </a:lnTo>
                  <a:lnTo>
                    <a:pt x="0" y="2348"/>
                  </a:lnTo>
                  <a:lnTo>
                    <a:pt x="0" y="2399"/>
                  </a:lnTo>
                  <a:lnTo>
                    <a:pt x="0" y="2476"/>
                  </a:lnTo>
                  <a:lnTo>
                    <a:pt x="26" y="2527"/>
                  </a:lnTo>
                  <a:lnTo>
                    <a:pt x="1276" y="4670"/>
                  </a:lnTo>
                  <a:lnTo>
                    <a:pt x="1302" y="4721"/>
                  </a:lnTo>
                  <a:lnTo>
                    <a:pt x="1353" y="4772"/>
                  </a:lnTo>
                  <a:lnTo>
                    <a:pt x="1404" y="4798"/>
                  </a:lnTo>
                  <a:lnTo>
                    <a:pt x="4032" y="4798"/>
                  </a:lnTo>
                  <a:lnTo>
                    <a:pt x="4083" y="4772"/>
                  </a:lnTo>
                  <a:lnTo>
                    <a:pt x="4134" y="4721"/>
                  </a:lnTo>
                  <a:lnTo>
                    <a:pt x="4185" y="4670"/>
                  </a:lnTo>
                  <a:lnTo>
                    <a:pt x="5410" y="2527"/>
                  </a:lnTo>
                  <a:lnTo>
                    <a:pt x="5435" y="2476"/>
                  </a:lnTo>
                  <a:lnTo>
                    <a:pt x="5435" y="2399"/>
                  </a:lnTo>
                  <a:lnTo>
                    <a:pt x="5435" y="2348"/>
                  </a:lnTo>
                  <a:lnTo>
                    <a:pt x="5410" y="2272"/>
                  </a:lnTo>
                  <a:lnTo>
                    <a:pt x="4185" y="128"/>
                  </a:lnTo>
                  <a:lnTo>
                    <a:pt x="4134" y="77"/>
                  </a:lnTo>
                  <a:lnTo>
                    <a:pt x="4083" y="26"/>
                  </a:lnTo>
                  <a:lnTo>
                    <a:pt x="4032" y="26"/>
                  </a:lnTo>
                  <a:lnTo>
                    <a:pt x="3955" y="1"/>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438;p73">
              <a:extLst>
                <a:ext uri="{FF2B5EF4-FFF2-40B4-BE49-F238E27FC236}">
                  <a16:creationId xmlns:a16="http://schemas.microsoft.com/office/drawing/2014/main" id="{1F71AA68-A1DE-4964-AA4A-93101F6F9B14}"/>
                </a:ext>
              </a:extLst>
            </p:cNvPr>
            <p:cNvSpPr/>
            <p:nvPr/>
          </p:nvSpPr>
          <p:spPr>
            <a:xfrm>
              <a:off x="2617450" y="1415225"/>
              <a:ext cx="136525" cy="119950"/>
            </a:xfrm>
            <a:custGeom>
              <a:avLst/>
              <a:gdLst/>
              <a:ahLst/>
              <a:cxnLst/>
              <a:rect l="l" t="t" r="r" b="b"/>
              <a:pathLst>
                <a:path w="5461" h="4798" extrusionOk="0">
                  <a:moveTo>
                    <a:pt x="1506" y="0"/>
                  </a:moveTo>
                  <a:lnTo>
                    <a:pt x="1429" y="26"/>
                  </a:lnTo>
                  <a:lnTo>
                    <a:pt x="1378" y="51"/>
                  </a:lnTo>
                  <a:lnTo>
                    <a:pt x="1327" y="77"/>
                  </a:lnTo>
                  <a:lnTo>
                    <a:pt x="1276" y="128"/>
                  </a:lnTo>
                  <a:lnTo>
                    <a:pt x="51" y="2271"/>
                  </a:lnTo>
                  <a:lnTo>
                    <a:pt x="26" y="2348"/>
                  </a:lnTo>
                  <a:lnTo>
                    <a:pt x="0" y="2399"/>
                  </a:lnTo>
                  <a:lnTo>
                    <a:pt x="26" y="2475"/>
                  </a:lnTo>
                  <a:lnTo>
                    <a:pt x="51" y="2526"/>
                  </a:lnTo>
                  <a:lnTo>
                    <a:pt x="1276" y="4670"/>
                  </a:lnTo>
                  <a:lnTo>
                    <a:pt x="1327" y="4721"/>
                  </a:lnTo>
                  <a:lnTo>
                    <a:pt x="1378" y="4772"/>
                  </a:lnTo>
                  <a:lnTo>
                    <a:pt x="1429" y="4797"/>
                  </a:lnTo>
                  <a:lnTo>
                    <a:pt x="4032" y="4797"/>
                  </a:lnTo>
                  <a:lnTo>
                    <a:pt x="4108" y="4772"/>
                  </a:lnTo>
                  <a:lnTo>
                    <a:pt x="4160" y="4721"/>
                  </a:lnTo>
                  <a:lnTo>
                    <a:pt x="4185" y="4670"/>
                  </a:lnTo>
                  <a:lnTo>
                    <a:pt x="5435" y="2526"/>
                  </a:lnTo>
                  <a:lnTo>
                    <a:pt x="5461" y="2475"/>
                  </a:lnTo>
                  <a:lnTo>
                    <a:pt x="5461" y="2399"/>
                  </a:lnTo>
                  <a:lnTo>
                    <a:pt x="5461" y="2348"/>
                  </a:lnTo>
                  <a:lnTo>
                    <a:pt x="5435" y="2271"/>
                  </a:lnTo>
                  <a:lnTo>
                    <a:pt x="4185" y="128"/>
                  </a:lnTo>
                  <a:lnTo>
                    <a:pt x="4160" y="77"/>
                  </a:lnTo>
                  <a:lnTo>
                    <a:pt x="4108" y="51"/>
                  </a:lnTo>
                  <a:lnTo>
                    <a:pt x="4032" y="26"/>
                  </a:lnTo>
                  <a:lnTo>
                    <a:pt x="3981"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439;p73">
              <a:extLst>
                <a:ext uri="{FF2B5EF4-FFF2-40B4-BE49-F238E27FC236}">
                  <a16:creationId xmlns:a16="http://schemas.microsoft.com/office/drawing/2014/main" id="{350B1E57-A021-488E-A4ED-6F386027DD57}"/>
                </a:ext>
              </a:extLst>
            </p:cNvPr>
            <p:cNvSpPr/>
            <p:nvPr/>
          </p:nvSpPr>
          <p:spPr>
            <a:xfrm>
              <a:off x="2617450" y="1554925"/>
              <a:ext cx="136525" cy="119950"/>
            </a:xfrm>
            <a:custGeom>
              <a:avLst/>
              <a:gdLst/>
              <a:ahLst/>
              <a:cxnLst/>
              <a:rect l="l" t="t" r="r" b="b"/>
              <a:pathLst>
                <a:path w="5461" h="4798" extrusionOk="0">
                  <a:moveTo>
                    <a:pt x="1506" y="0"/>
                  </a:moveTo>
                  <a:lnTo>
                    <a:pt x="1429" y="26"/>
                  </a:lnTo>
                  <a:lnTo>
                    <a:pt x="1378" y="51"/>
                  </a:lnTo>
                  <a:lnTo>
                    <a:pt x="1327" y="77"/>
                  </a:lnTo>
                  <a:lnTo>
                    <a:pt x="1276" y="128"/>
                  </a:lnTo>
                  <a:lnTo>
                    <a:pt x="51" y="2297"/>
                  </a:lnTo>
                  <a:lnTo>
                    <a:pt x="26" y="2348"/>
                  </a:lnTo>
                  <a:lnTo>
                    <a:pt x="0" y="2399"/>
                  </a:lnTo>
                  <a:lnTo>
                    <a:pt x="26" y="2475"/>
                  </a:lnTo>
                  <a:lnTo>
                    <a:pt x="51" y="2526"/>
                  </a:lnTo>
                  <a:lnTo>
                    <a:pt x="1276" y="4695"/>
                  </a:lnTo>
                  <a:lnTo>
                    <a:pt x="1327" y="4721"/>
                  </a:lnTo>
                  <a:lnTo>
                    <a:pt x="1378" y="4772"/>
                  </a:lnTo>
                  <a:lnTo>
                    <a:pt x="1429" y="4797"/>
                  </a:lnTo>
                  <a:lnTo>
                    <a:pt x="4032" y="4797"/>
                  </a:lnTo>
                  <a:lnTo>
                    <a:pt x="4108" y="4772"/>
                  </a:lnTo>
                  <a:lnTo>
                    <a:pt x="4160" y="4721"/>
                  </a:lnTo>
                  <a:lnTo>
                    <a:pt x="4185" y="4695"/>
                  </a:lnTo>
                  <a:lnTo>
                    <a:pt x="5435" y="2526"/>
                  </a:lnTo>
                  <a:lnTo>
                    <a:pt x="5461" y="2475"/>
                  </a:lnTo>
                  <a:lnTo>
                    <a:pt x="5461" y="2399"/>
                  </a:lnTo>
                  <a:lnTo>
                    <a:pt x="5461" y="2348"/>
                  </a:lnTo>
                  <a:lnTo>
                    <a:pt x="5435" y="2297"/>
                  </a:lnTo>
                  <a:lnTo>
                    <a:pt x="4185" y="128"/>
                  </a:lnTo>
                  <a:lnTo>
                    <a:pt x="4160" y="77"/>
                  </a:lnTo>
                  <a:lnTo>
                    <a:pt x="4108" y="51"/>
                  </a:lnTo>
                  <a:lnTo>
                    <a:pt x="4032" y="26"/>
                  </a:lnTo>
                  <a:lnTo>
                    <a:pt x="3981" y="0"/>
                  </a:lnTo>
                  <a:close/>
                </a:path>
              </a:pathLst>
            </a:custGeom>
            <a:solidFill>
              <a:srgbClr val="8DA6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440;p73">
              <a:extLst>
                <a:ext uri="{FF2B5EF4-FFF2-40B4-BE49-F238E27FC236}">
                  <a16:creationId xmlns:a16="http://schemas.microsoft.com/office/drawing/2014/main" id="{073B2A37-3D72-488A-BB2B-6059C9074BEB}"/>
                </a:ext>
              </a:extLst>
            </p:cNvPr>
            <p:cNvSpPr/>
            <p:nvPr/>
          </p:nvSpPr>
          <p:spPr>
            <a:xfrm>
              <a:off x="2617450" y="1277450"/>
              <a:ext cx="136525" cy="119925"/>
            </a:xfrm>
            <a:custGeom>
              <a:avLst/>
              <a:gdLst/>
              <a:ahLst/>
              <a:cxnLst/>
              <a:rect l="l" t="t" r="r" b="b"/>
              <a:pathLst>
                <a:path w="5461" h="4797" extrusionOk="0">
                  <a:moveTo>
                    <a:pt x="1506" y="0"/>
                  </a:moveTo>
                  <a:lnTo>
                    <a:pt x="1429" y="26"/>
                  </a:lnTo>
                  <a:lnTo>
                    <a:pt x="1378" y="51"/>
                  </a:lnTo>
                  <a:lnTo>
                    <a:pt x="1327" y="77"/>
                  </a:lnTo>
                  <a:lnTo>
                    <a:pt x="1276" y="128"/>
                  </a:lnTo>
                  <a:lnTo>
                    <a:pt x="51" y="2271"/>
                  </a:lnTo>
                  <a:lnTo>
                    <a:pt x="26" y="2347"/>
                  </a:lnTo>
                  <a:lnTo>
                    <a:pt x="0" y="2398"/>
                  </a:lnTo>
                  <a:lnTo>
                    <a:pt x="26" y="2475"/>
                  </a:lnTo>
                  <a:lnTo>
                    <a:pt x="51" y="2526"/>
                  </a:lnTo>
                  <a:lnTo>
                    <a:pt x="1276" y="4669"/>
                  </a:lnTo>
                  <a:lnTo>
                    <a:pt x="1327" y="4720"/>
                  </a:lnTo>
                  <a:lnTo>
                    <a:pt x="1378" y="4771"/>
                  </a:lnTo>
                  <a:lnTo>
                    <a:pt x="1429" y="4797"/>
                  </a:lnTo>
                  <a:lnTo>
                    <a:pt x="4032" y="4797"/>
                  </a:lnTo>
                  <a:lnTo>
                    <a:pt x="4108" y="4771"/>
                  </a:lnTo>
                  <a:lnTo>
                    <a:pt x="4160" y="4720"/>
                  </a:lnTo>
                  <a:lnTo>
                    <a:pt x="4185" y="4669"/>
                  </a:lnTo>
                  <a:lnTo>
                    <a:pt x="5435" y="2526"/>
                  </a:lnTo>
                  <a:lnTo>
                    <a:pt x="5461" y="2475"/>
                  </a:lnTo>
                  <a:lnTo>
                    <a:pt x="5461" y="2398"/>
                  </a:lnTo>
                  <a:lnTo>
                    <a:pt x="5461" y="2347"/>
                  </a:lnTo>
                  <a:lnTo>
                    <a:pt x="5435" y="2271"/>
                  </a:lnTo>
                  <a:lnTo>
                    <a:pt x="4185" y="128"/>
                  </a:lnTo>
                  <a:lnTo>
                    <a:pt x="4160" y="77"/>
                  </a:lnTo>
                  <a:lnTo>
                    <a:pt x="4108" y="51"/>
                  </a:lnTo>
                  <a:lnTo>
                    <a:pt x="4032" y="26"/>
                  </a:lnTo>
                  <a:lnTo>
                    <a:pt x="39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441;p73">
              <a:extLst>
                <a:ext uri="{FF2B5EF4-FFF2-40B4-BE49-F238E27FC236}">
                  <a16:creationId xmlns:a16="http://schemas.microsoft.com/office/drawing/2014/main" id="{0A262B83-082F-46A6-A03B-05BB9817FD68}"/>
                </a:ext>
              </a:extLst>
            </p:cNvPr>
            <p:cNvSpPr/>
            <p:nvPr/>
          </p:nvSpPr>
          <p:spPr>
            <a:xfrm>
              <a:off x="2496250" y="1484125"/>
              <a:ext cx="136525" cy="119925"/>
            </a:xfrm>
            <a:custGeom>
              <a:avLst/>
              <a:gdLst/>
              <a:ahLst/>
              <a:cxnLst/>
              <a:rect l="l" t="t" r="r" b="b"/>
              <a:pathLst>
                <a:path w="5461" h="4797" extrusionOk="0">
                  <a:moveTo>
                    <a:pt x="1429" y="0"/>
                  </a:moveTo>
                  <a:lnTo>
                    <a:pt x="1353" y="26"/>
                  </a:lnTo>
                  <a:lnTo>
                    <a:pt x="1327" y="77"/>
                  </a:lnTo>
                  <a:lnTo>
                    <a:pt x="1276" y="128"/>
                  </a:lnTo>
                  <a:lnTo>
                    <a:pt x="26" y="2271"/>
                  </a:lnTo>
                  <a:lnTo>
                    <a:pt x="0" y="2322"/>
                  </a:lnTo>
                  <a:lnTo>
                    <a:pt x="0" y="2398"/>
                  </a:lnTo>
                  <a:lnTo>
                    <a:pt x="0" y="2450"/>
                  </a:lnTo>
                  <a:lnTo>
                    <a:pt x="26" y="2526"/>
                  </a:lnTo>
                  <a:lnTo>
                    <a:pt x="1276" y="4669"/>
                  </a:lnTo>
                  <a:lnTo>
                    <a:pt x="1327" y="4720"/>
                  </a:lnTo>
                  <a:lnTo>
                    <a:pt x="1353" y="4746"/>
                  </a:lnTo>
                  <a:lnTo>
                    <a:pt x="1429" y="4771"/>
                  </a:lnTo>
                  <a:lnTo>
                    <a:pt x="1480" y="4797"/>
                  </a:lnTo>
                  <a:lnTo>
                    <a:pt x="3981" y="4797"/>
                  </a:lnTo>
                  <a:lnTo>
                    <a:pt x="4032" y="4771"/>
                  </a:lnTo>
                  <a:lnTo>
                    <a:pt x="4083" y="4746"/>
                  </a:lnTo>
                  <a:lnTo>
                    <a:pt x="4134" y="4720"/>
                  </a:lnTo>
                  <a:lnTo>
                    <a:pt x="4185" y="4669"/>
                  </a:lnTo>
                  <a:lnTo>
                    <a:pt x="5435" y="2526"/>
                  </a:lnTo>
                  <a:lnTo>
                    <a:pt x="5461" y="2450"/>
                  </a:lnTo>
                  <a:lnTo>
                    <a:pt x="5461" y="2398"/>
                  </a:lnTo>
                  <a:lnTo>
                    <a:pt x="5461" y="2322"/>
                  </a:lnTo>
                  <a:lnTo>
                    <a:pt x="5435" y="2271"/>
                  </a:lnTo>
                  <a:lnTo>
                    <a:pt x="4185" y="128"/>
                  </a:lnTo>
                  <a:lnTo>
                    <a:pt x="4134" y="77"/>
                  </a:lnTo>
                  <a:lnTo>
                    <a:pt x="4083" y="26"/>
                  </a:lnTo>
                  <a:lnTo>
                    <a:pt x="4032" y="0"/>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442;p73">
              <a:extLst>
                <a:ext uri="{FF2B5EF4-FFF2-40B4-BE49-F238E27FC236}">
                  <a16:creationId xmlns:a16="http://schemas.microsoft.com/office/drawing/2014/main" id="{106868A5-999D-46E2-B4DD-0C8552F77A3E}"/>
                </a:ext>
              </a:extLst>
            </p:cNvPr>
            <p:cNvSpPr/>
            <p:nvPr/>
          </p:nvSpPr>
          <p:spPr>
            <a:xfrm>
              <a:off x="2576625" y="1345050"/>
              <a:ext cx="56800" cy="119950"/>
            </a:xfrm>
            <a:custGeom>
              <a:avLst/>
              <a:gdLst/>
              <a:ahLst/>
              <a:cxnLst/>
              <a:rect l="l" t="t" r="r" b="b"/>
              <a:pathLst>
                <a:path w="2272" h="4798" extrusionOk="0">
                  <a:moveTo>
                    <a:pt x="0" y="1"/>
                  </a:moveTo>
                  <a:lnTo>
                    <a:pt x="77" y="26"/>
                  </a:lnTo>
                  <a:lnTo>
                    <a:pt x="128" y="26"/>
                  </a:lnTo>
                  <a:lnTo>
                    <a:pt x="179" y="77"/>
                  </a:lnTo>
                  <a:lnTo>
                    <a:pt x="205" y="128"/>
                  </a:lnTo>
                  <a:lnTo>
                    <a:pt x="1455" y="2272"/>
                  </a:lnTo>
                  <a:lnTo>
                    <a:pt x="1480" y="2348"/>
                  </a:lnTo>
                  <a:lnTo>
                    <a:pt x="1480" y="2399"/>
                  </a:lnTo>
                  <a:lnTo>
                    <a:pt x="1480" y="2476"/>
                  </a:lnTo>
                  <a:lnTo>
                    <a:pt x="1455" y="2527"/>
                  </a:lnTo>
                  <a:lnTo>
                    <a:pt x="205" y="4670"/>
                  </a:lnTo>
                  <a:lnTo>
                    <a:pt x="179" y="4721"/>
                  </a:lnTo>
                  <a:lnTo>
                    <a:pt x="128" y="4772"/>
                  </a:lnTo>
                  <a:lnTo>
                    <a:pt x="77" y="4798"/>
                  </a:lnTo>
                  <a:lnTo>
                    <a:pt x="842" y="4798"/>
                  </a:lnTo>
                  <a:lnTo>
                    <a:pt x="894" y="4772"/>
                  </a:lnTo>
                  <a:lnTo>
                    <a:pt x="945" y="4721"/>
                  </a:lnTo>
                  <a:lnTo>
                    <a:pt x="996" y="4670"/>
                  </a:lnTo>
                  <a:lnTo>
                    <a:pt x="2220" y="2527"/>
                  </a:lnTo>
                  <a:lnTo>
                    <a:pt x="2246" y="2476"/>
                  </a:lnTo>
                  <a:lnTo>
                    <a:pt x="2271" y="2399"/>
                  </a:lnTo>
                  <a:lnTo>
                    <a:pt x="2246" y="2348"/>
                  </a:lnTo>
                  <a:lnTo>
                    <a:pt x="2220" y="2272"/>
                  </a:lnTo>
                  <a:lnTo>
                    <a:pt x="996" y="128"/>
                  </a:lnTo>
                  <a:lnTo>
                    <a:pt x="945" y="77"/>
                  </a:lnTo>
                  <a:lnTo>
                    <a:pt x="894" y="26"/>
                  </a:lnTo>
                  <a:lnTo>
                    <a:pt x="842" y="26"/>
                  </a:lnTo>
                  <a:lnTo>
                    <a:pt x="766" y="1"/>
                  </a:lnTo>
                  <a:close/>
                </a:path>
              </a:pathLst>
            </a:custGeom>
            <a:solidFill>
              <a:srgbClr val="00E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443;p73">
              <a:extLst>
                <a:ext uri="{FF2B5EF4-FFF2-40B4-BE49-F238E27FC236}">
                  <a16:creationId xmlns:a16="http://schemas.microsoft.com/office/drawing/2014/main" id="{4AE19D39-2D5C-4363-8237-35753D134AC1}"/>
                </a:ext>
              </a:extLst>
            </p:cNvPr>
            <p:cNvSpPr/>
            <p:nvPr/>
          </p:nvSpPr>
          <p:spPr>
            <a:xfrm>
              <a:off x="2818375" y="1345050"/>
              <a:ext cx="56175" cy="119950"/>
            </a:xfrm>
            <a:custGeom>
              <a:avLst/>
              <a:gdLst/>
              <a:ahLst/>
              <a:cxnLst/>
              <a:rect l="l" t="t" r="r" b="b"/>
              <a:pathLst>
                <a:path w="2247" h="4798" extrusionOk="0">
                  <a:moveTo>
                    <a:pt x="1" y="1"/>
                  </a:moveTo>
                  <a:lnTo>
                    <a:pt x="52" y="26"/>
                  </a:lnTo>
                  <a:lnTo>
                    <a:pt x="128" y="26"/>
                  </a:lnTo>
                  <a:lnTo>
                    <a:pt x="180" y="77"/>
                  </a:lnTo>
                  <a:lnTo>
                    <a:pt x="205" y="128"/>
                  </a:lnTo>
                  <a:lnTo>
                    <a:pt x="1455" y="2272"/>
                  </a:lnTo>
                  <a:lnTo>
                    <a:pt x="1481" y="2348"/>
                  </a:lnTo>
                  <a:lnTo>
                    <a:pt x="1481" y="2399"/>
                  </a:lnTo>
                  <a:lnTo>
                    <a:pt x="1481" y="2476"/>
                  </a:lnTo>
                  <a:lnTo>
                    <a:pt x="1455" y="2527"/>
                  </a:lnTo>
                  <a:lnTo>
                    <a:pt x="205" y="4670"/>
                  </a:lnTo>
                  <a:lnTo>
                    <a:pt x="180" y="4721"/>
                  </a:lnTo>
                  <a:lnTo>
                    <a:pt x="128" y="4772"/>
                  </a:lnTo>
                  <a:lnTo>
                    <a:pt x="52" y="4798"/>
                  </a:lnTo>
                  <a:lnTo>
                    <a:pt x="843" y="4798"/>
                  </a:lnTo>
                  <a:lnTo>
                    <a:pt x="894" y="4772"/>
                  </a:lnTo>
                  <a:lnTo>
                    <a:pt x="945" y="4721"/>
                  </a:lnTo>
                  <a:lnTo>
                    <a:pt x="996" y="4670"/>
                  </a:lnTo>
                  <a:lnTo>
                    <a:pt x="2221" y="2527"/>
                  </a:lnTo>
                  <a:lnTo>
                    <a:pt x="2246" y="2476"/>
                  </a:lnTo>
                  <a:lnTo>
                    <a:pt x="2246" y="2399"/>
                  </a:lnTo>
                  <a:lnTo>
                    <a:pt x="2246" y="2348"/>
                  </a:lnTo>
                  <a:lnTo>
                    <a:pt x="2221" y="2272"/>
                  </a:lnTo>
                  <a:lnTo>
                    <a:pt x="996" y="128"/>
                  </a:lnTo>
                  <a:lnTo>
                    <a:pt x="945" y="77"/>
                  </a:lnTo>
                  <a:lnTo>
                    <a:pt x="894" y="26"/>
                  </a:lnTo>
                  <a:lnTo>
                    <a:pt x="843" y="26"/>
                  </a:lnTo>
                  <a:lnTo>
                    <a:pt x="766" y="1"/>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4444;p73">
              <a:extLst>
                <a:ext uri="{FF2B5EF4-FFF2-40B4-BE49-F238E27FC236}">
                  <a16:creationId xmlns:a16="http://schemas.microsoft.com/office/drawing/2014/main" id="{7055F239-DC53-4A18-95CF-09D7C11D5AF3}"/>
                </a:ext>
              </a:extLst>
            </p:cNvPr>
            <p:cNvSpPr/>
            <p:nvPr/>
          </p:nvSpPr>
          <p:spPr>
            <a:xfrm>
              <a:off x="2697825" y="1415225"/>
              <a:ext cx="56150" cy="119950"/>
            </a:xfrm>
            <a:custGeom>
              <a:avLst/>
              <a:gdLst/>
              <a:ahLst/>
              <a:cxnLst/>
              <a:rect l="l" t="t" r="r" b="b"/>
              <a:pathLst>
                <a:path w="2246" h="4798" extrusionOk="0">
                  <a:moveTo>
                    <a:pt x="0" y="0"/>
                  </a:moveTo>
                  <a:lnTo>
                    <a:pt x="51" y="26"/>
                  </a:lnTo>
                  <a:lnTo>
                    <a:pt x="102" y="51"/>
                  </a:lnTo>
                  <a:lnTo>
                    <a:pt x="154" y="77"/>
                  </a:lnTo>
                  <a:lnTo>
                    <a:pt x="205" y="128"/>
                  </a:lnTo>
                  <a:lnTo>
                    <a:pt x="1455" y="2271"/>
                  </a:lnTo>
                  <a:lnTo>
                    <a:pt x="1480" y="2348"/>
                  </a:lnTo>
                  <a:lnTo>
                    <a:pt x="1480" y="2399"/>
                  </a:lnTo>
                  <a:lnTo>
                    <a:pt x="1480" y="2475"/>
                  </a:lnTo>
                  <a:lnTo>
                    <a:pt x="1455" y="2526"/>
                  </a:lnTo>
                  <a:lnTo>
                    <a:pt x="205" y="4670"/>
                  </a:lnTo>
                  <a:lnTo>
                    <a:pt x="154" y="4721"/>
                  </a:lnTo>
                  <a:lnTo>
                    <a:pt x="102" y="4772"/>
                  </a:lnTo>
                  <a:lnTo>
                    <a:pt x="51" y="4797"/>
                  </a:lnTo>
                  <a:lnTo>
                    <a:pt x="817" y="4797"/>
                  </a:lnTo>
                  <a:lnTo>
                    <a:pt x="893" y="4772"/>
                  </a:lnTo>
                  <a:lnTo>
                    <a:pt x="945" y="4721"/>
                  </a:lnTo>
                  <a:lnTo>
                    <a:pt x="970" y="4670"/>
                  </a:lnTo>
                  <a:lnTo>
                    <a:pt x="2220" y="2526"/>
                  </a:lnTo>
                  <a:lnTo>
                    <a:pt x="2246" y="2475"/>
                  </a:lnTo>
                  <a:lnTo>
                    <a:pt x="2246" y="2399"/>
                  </a:lnTo>
                  <a:lnTo>
                    <a:pt x="2246" y="2348"/>
                  </a:lnTo>
                  <a:lnTo>
                    <a:pt x="2220" y="2271"/>
                  </a:lnTo>
                  <a:lnTo>
                    <a:pt x="970" y="128"/>
                  </a:lnTo>
                  <a:lnTo>
                    <a:pt x="945" y="77"/>
                  </a:lnTo>
                  <a:lnTo>
                    <a:pt x="893" y="51"/>
                  </a:lnTo>
                  <a:lnTo>
                    <a:pt x="817" y="26"/>
                  </a:lnTo>
                  <a:lnTo>
                    <a:pt x="766"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445;p73">
              <a:extLst>
                <a:ext uri="{FF2B5EF4-FFF2-40B4-BE49-F238E27FC236}">
                  <a16:creationId xmlns:a16="http://schemas.microsoft.com/office/drawing/2014/main" id="{D27E45BD-C5AB-4D86-9DEF-2171785A2B87}"/>
                </a:ext>
              </a:extLst>
            </p:cNvPr>
            <p:cNvSpPr/>
            <p:nvPr/>
          </p:nvSpPr>
          <p:spPr>
            <a:xfrm>
              <a:off x="2697825" y="1554925"/>
              <a:ext cx="56150" cy="119950"/>
            </a:xfrm>
            <a:custGeom>
              <a:avLst/>
              <a:gdLst/>
              <a:ahLst/>
              <a:cxnLst/>
              <a:rect l="l" t="t" r="r" b="b"/>
              <a:pathLst>
                <a:path w="2246" h="4798" extrusionOk="0">
                  <a:moveTo>
                    <a:pt x="0" y="0"/>
                  </a:moveTo>
                  <a:lnTo>
                    <a:pt x="51" y="26"/>
                  </a:lnTo>
                  <a:lnTo>
                    <a:pt x="102" y="51"/>
                  </a:lnTo>
                  <a:lnTo>
                    <a:pt x="154" y="77"/>
                  </a:lnTo>
                  <a:lnTo>
                    <a:pt x="205" y="128"/>
                  </a:lnTo>
                  <a:lnTo>
                    <a:pt x="1455" y="2297"/>
                  </a:lnTo>
                  <a:lnTo>
                    <a:pt x="1480" y="2348"/>
                  </a:lnTo>
                  <a:lnTo>
                    <a:pt x="1480" y="2399"/>
                  </a:lnTo>
                  <a:lnTo>
                    <a:pt x="1480" y="2475"/>
                  </a:lnTo>
                  <a:lnTo>
                    <a:pt x="1455" y="2526"/>
                  </a:lnTo>
                  <a:lnTo>
                    <a:pt x="205" y="4695"/>
                  </a:lnTo>
                  <a:lnTo>
                    <a:pt x="154" y="4721"/>
                  </a:lnTo>
                  <a:lnTo>
                    <a:pt x="102" y="4772"/>
                  </a:lnTo>
                  <a:lnTo>
                    <a:pt x="51" y="4797"/>
                  </a:lnTo>
                  <a:lnTo>
                    <a:pt x="817" y="4797"/>
                  </a:lnTo>
                  <a:lnTo>
                    <a:pt x="893" y="4772"/>
                  </a:lnTo>
                  <a:lnTo>
                    <a:pt x="945" y="4721"/>
                  </a:lnTo>
                  <a:lnTo>
                    <a:pt x="970" y="4695"/>
                  </a:lnTo>
                  <a:lnTo>
                    <a:pt x="2220" y="2526"/>
                  </a:lnTo>
                  <a:lnTo>
                    <a:pt x="2246" y="2475"/>
                  </a:lnTo>
                  <a:lnTo>
                    <a:pt x="2246" y="2399"/>
                  </a:lnTo>
                  <a:lnTo>
                    <a:pt x="2246" y="2348"/>
                  </a:lnTo>
                  <a:lnTo>
                    <a:pt x="2220" y="2297"/>
                  </a:lnTo>
                  <a:lnTo>
                    <a:pt x="970" y="128"/>
                  </a:lnTo>
                  <a:lnTo>
                    <a:pt x="945" y="77"/>
                  </a:lnTo>
                  <a:lnTo>
                    <a:pt x="893" y="51"/>
                  </a:lnTo>
                  <a:lnTo>
                    <a:pt x="817" y="26"/>
                  </a:lnTo>
                  <a:lnTo>
                    <a:pt x="766" y="0"/>
                  </a:lnTo>
                  <a:close/>
                </a:path>
              </a:pathLst>
            </a:custGeom>
            <a:solidFill>
              <a:srgbClr val="8DA6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446;p73">
              <a:extLst>
                <a:ext uri="{FF2B5EF4-FFF2-40B4-BE49-F238E27FC236}">
                  <a16:creationId xmlns:a16="http://schemas.microsoft.com/office/drawing/2014/main" id="{D326ED3E-FA36-4DA0-80B9-D857ECD16C34}"/>
                </a:ext>
              </a:extLst>
            </p:cNvPr>
            <p:cNvSpPr/>
            <p:nvPr/>
          </p:nvSpPr>
          <p:spPr>
            <a:xfrm>
              <a:off x="2697825" y="1277450"/>
              <a:ext cx="56150" cy="119925"/>
            </a:xfrm>
            <a:custGeom>
              <a:avLst/>
              <a:gdLst/>
              <a:ahLst/>
              <a:cxnLst/>
              <a:rect l="l" t="t" r="r" b="b"/>
              <a:pathLst>
                <a:path w="2246" h="4797" extrusionOk="0">
                  <a:moveTo>
                    <a:pt x="0" y="0"/>
                  </a:moveTo>
                  <a:lnTo>
                    <a:pt x="51" y="26"/>
                  </a:lnTo>
                  <a:lnTo>
                    <a:pt x="102" y="51"/>
                  </a:lnTo>
                  <a:lnTo>
                    <a:pt x="154" y="77"/>
                  </a:lnTo>
                  <a:lnTo>
                    <a:pt x="205" y="128"/>
                  </a:lnTo>
                  <a:lnTo>
                    <a:pt x="1455" y="2271"/>
                  </a:lnTo>
                  <a:lnTo>
                    <a:pt x="1480" y="2347"/>
                  </a:lnTo>
                  <a:lnTo>
                    <a:pt x="1480" y="2398"/>
                  </a:lnTo>
                  <a:lnTo>
                    <a:pt x="1480" y="2475"/>
                  </a:lnTo>
                  <a:lnTo>
                    <a:pt x="1455" y="2526"/>
                  </a:lnTo>
                  <a:lnTo>
                    <a:pt x="205" y="4669"/>
                  </a:lnTo>
                  <a:lnTo>
                    <a:pt x="154" y="4720"/>
                  </a:lnTo>
                  <a:lnTo>
                    <a:pt x="102" y="4771"/>
                  </a:lnTo>
                  <a:lnTo>
                    <a:pt x="51" y="4797"/>
                  </a:lnTo>
                  <a:lnTo>
                    <a:pt x="817" y="4797"/>
                  </a:lnTo>
                  <a:lnTo>
                    <a:pt x="893" y="4771"/>
                  </a:lnTo>
                  <a:lnTo>
                    <a:pt x="945" y="4720"/>
                  </a:lnTo>
                  <a:lnTo>
                    <a:pt x="970" y="4669"/>
                  </a:lnTo>
                  <a:lnTo>
                    <a:pt x="2220" y="2526"/>
                  </a:lnTo>
                  <a:lnTo>
                    <a:pt x="2246" y="2475"/>
                  </a:lnTo>
                  <a:lnTo>
                    <a:pt x="2246" y="2398"/>
                  </a:lnTo>
                  <a:lnTo>
                    <a:pt x="2246" y="2347"/>
                  </a:lnTo>
                  <a:lnTo>
                    <a:pt x="2220" y="2271"/>
                  </a:lnTo>
                  <a:lnTo>
                    <a:pt x="970" y="128"/>
                  </a:lnTo>
                  <a:lnTo>
                    <a:pt x="945" y="77"/>
                  </a:lnTo>
                  <a:lnTo>
                    <a:pt x="893" y="51"/>
                  </a:lnTo>
                  <a:lnTo>
                    <a:pt x="817" y="26"/>
                  </a:lnTo>
                  <a:lnTo>
                    <a:pt x="7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4447;p73">
              <a:extLst>
                <a:ext uri="{FF2B5EF4-FFF2-40B4-BE49-F238E27FC236}">
                  <a16:creationId xmlns:a16="http://schemas.microsoft.com/office/drawing/2014/main" id="{944E295E-24D2-431E-8205-3DC5A7874DE8}"/>
                </a:ext>
              </a:extLst>
            </p:cNvPr>
            <p:cNvSpPr/>
            <p:nvPr/>
          </p:nvSpPr>
          <p:spPr>
            <a:xfrm>
              <a:off x="2575975" y="1484125"/>
              <a:ext cx="56800" cy="119925"/>
            </a:xfrm>
            <a:custGeom>
              <a:avLst/>
              <a:gdLst/>
              <a:ahLst/>
              <a:cxnLst/>
              <a:rect l="l" t="t" r="r" b="b"/>
              <a:pathLst>
                <a:path w="2272" h="4797" extrusionOk="0">
                  <a:moveTo>
                    <a:pt x="77" y="0"/>
                  </a:moveTo>
                  <a:lnTo>
                    <a:pt x="129" y="26"/>
                  </a:lnTo>
                  <a:lnTo>
                    <a:pt x="180" y="77"/>
                  </a:lnTo>
                  <a:lnTo>
                    <a:pt x="231" y="128"/>
                  </a:lnTo>
                  <a:lnTo>
                    <a:pt x="1455" y="2271"/>
                  </a:lnTo>
                  <a:lnTo>
                    <a:pt x="1481" y="2322"/>
                  </a:lnTo>
                  <a:lnTo>
                    <a:pt x="1506" y="2398"/>
                  </a:lnTo>
                  <a:lnTo>
                    <a:pt x="1481" y="2450"/>
                  </a:lnTo>
                  <a:lnTo>
                    <a:pt x="1455" y="2526"/>
                  </a:lnTo>
                  <a:lnTo>
                    <a:pt x="231" y="4669"/>
                  </a:lnTo>
                  <a:lnTo>
                    <a:pt x="180" y="4720"/>
                  </a:lnTo>
                  <a:lnTo>
                    <a:pt x="129" y="4746"/>
                  </a:lnTo>
                  <a:lnTo>
                    <a:pt x="77" y="4771"/>
                  </a:lnTo>
                  <a:lnTo>
                    <a:pt x="1" y="4797"/>
                  </a:lnTo>
                  <a:lnTo>
                    <a:pt x="792" y="4797"/>
                  </a:lnTo>
                  <a:lnTo>
                    <a:pt x="843" y="4771"/>
                  </a:lnTo>
                  <a:lnTo>
                    <a:pt x="894" y="4746"/>
                  </a:lnTo>
                  <a:lnTo>
                    <a:pt x="945" y="4720"/>
                  </a:lnTo>
                  <a:lnTo>
                    <a:pt x="996" y="4669"/>
                  </a:lnTo>
                  <a:lnTo>
                    <a:pt x="2246" y="2526"/>
                  </a:lnTo>
                  <a:lnTo>
                    <a:pt x="2272" y="2450"/>
                  </a:lnTo>
                  <a:lnTo>
                    <a:pt x="2272" y="2398"/>
                  </a:lnTo>
                  <a:lnTo>
                    <a:pt x="2272" y="2322"/>
                  </a:lnTo>
                  <a:lnTo>
                    <a:pt x="2246" y="2271"/>
                  </a:lnTo>
                  <a:lnTo>
                    <a:pt x="996" y="128"/>
                  </a:lnTo>
                  <a:lnTo>
                    <a:pt x="945" y="77"/>
                  </a:lnTo>
                  <a:lnTo>
                    <a:pt x="894" y="26"/>
                  </a:lnTo>
                  <a:lnTo>
                    <a:pt x="843" y="0"/>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448;p73">
              <a:extLst>
                <a:ext uri="{FF2B5EF4-FFF2-40B4-BE49-F238E27FC236}">
                  <a16:creationId xmlns:a16="http://schemas.microsoft.com/office/drawing/2014/main" id="{6D73BF1E-8BCB-4939-AE73-0D489CE4B93B}"/>
                </a:ext>
              </a:extLst>
            </p:cNvPr>
            <p:cNvSpPr/>
            <p:nvPr/>
          </p:nvSpPr>
          <p:spPr>
            <a:xfrm>
              <a:off x="2528775" y="1531325"/>
              <a:ext cx="12800" cy="12775"/>
            </a:xfrm>
            <a:custGeom>
              <a:avLst/>
              <a:gdLst/>
              <a:ahLst/>
              <a:cxnLst/>
              <a:rect l="l" t="t" r="r" b="b"/>
              <a:pathLst>
                <a:path w="512" h="511" extrusionOk="0">
                  <a:moveTo>
                    <a:pt x="256" y="0"/>
                  </a:moveTo>
                  <a:lnTo>
                    <a:pt x="154" y="26"/>
                  </a:lnTo>
                  <a:lnTo>
                    <a:pt x="77" y="77"/>
                  </a:lnTo>
                  <a:lnTo>
                    <a:pt x="26" y="153"/>
                  </a:lnTo>
                  <a:lnTo>
                    <a:pt x="1" y="255"/>
                  </a:lnTo>
                  <a:lnTo>
                    <a:pt x="26" y="357"/>
                  </a:lnTo>
                  <a:lnTo>
                    <a:pt x="77" y="434"/>
                  </a:lnTo>
                  <a:lnTo>
                    <a:pt x="154" y="485"/>
                  </a:lnTo>
                  <a:lnTo>
                    <a:pt x="256" y="510"/>
                  </a:lnTo>
                  <a:lnTo>
                    <a:pt x="358" y="485"/>
                  </a:lnTo>
                  <a:lnTo>
                    <a:pt x="435" y="434"/>
                  </a:lnTo>
                  <a:lnTo>
                    <a:pt x="486" y="357"/>
                  </a:lnTo>
                  <a:lnTo>
                    <a:pt x="511" y="255"/>
                  </a:lnTo>
                  <a:lnTo>
                    <a:pt x="486" y="153"/>
                  </a:lnTo>
                  <a:lnTo>
                    <a:pt x="435" y="77"/>
                  </a:lnTo>
                  <a:lnTo>
                    <a:pt x="358" y="26"/>
                  </a:lnTo>
                  <a:lnTo>
                    <a:pt x="256" y="0"/>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4449;p73">
              <a:extLst>
                <a:ext uri="{FF2B5EF4-FFF2-40B4-BE49-F238E27FC236}">
                  <a16:creationId xmlns:a16="http://schemas.microsoft.com/office/drawing/2014/main" id="{0C97128F-06D7-4021-BBA3-FF23060BD913}"/>
                </a:ext>
              </a:extLst>
            </p:cNvPr>
            <p:cNvSpPr/>
            <p:nvPr/>
          </p:nvSpPr>
          <p:spPr>
            <a:xfrm>
              <a:off x="2547275" y="1507725"/>
              <a:ext cx="12800" cy="13400"/>
            </a:xfrm>
            <a:custGeom>
              <a:avLst/>
              <a:gdLst/>
              <a:ahLst/>
              <a:cxnLst/>
              <a:rect l="l" t="t" r="r" b="b"/>
              <a:pathLst>
                <a:path w="512" h="536" extrusionOk="0">
                  <a:moveTo>
                    <a:pt x="256" y="0"/>
                  </a:moveTo>
                  <a:lnTo>
                    <a:pt x="154" y="26"/>
                  </a:lnTo>
                  <a:lnTo>
                    <a:pt x="77" y="77"/>
                  </a:lnTo>
                  <a:lnTo>
                    <a:pt x="26" y="179"/>
                  </a:lnTo>
                  <a:lnTo>
                    <a:pt x="1" y="281"/>
                  </a:lnTo>
                  <a:lnTo>
                    <a:pt x="26" y="357"/>
                  </a:lnTo>
                  <a:lnTo>
                    <a:pt x="77" y="459"/>
                  </a:lnTo>
                  <a:lnTo>
                    <a:pt x="154" y="510"/>
                  </a:lnTo>
                  <a:lnTo>
                    <a:pt x="256" y="536"/>
                  </a:lnTo>
                  <a:lnTo>
                    <a:pt x="358" y="510"/>
                  </a:lnTo>
                  <a:lnTo>
                    <a:pt x="434" y="459"/>
                  </a:lnTo>
                  <a:lnTo>
                    <a:pt x="511" y="357"/>
                  </a:lnTo>
                  <a:lnTo>
                    <a:pt x="511" y="281"/>
                  </a:lnTo>
                  <a:lnTo>
                    <a:pt x="511" y="179"/>
                  </a:lnTo>
                  <a:lnTo>
                    <a:pt x="434" y="77"/>
                  </a:lnTo>
                  <a:lnTo>
                    <a:pt x="358" y="26"/>
                  </a:lnTo>
                  <a:lnTo>
                    <a:pt x="256" y="0"/>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4450;p73">
              <a:extLst>
                <a:ext uri="{FF2B5EF4-FFF2-40B4-BE49-F238E27FC236}">
                  <a16:creationId xmlns:a16="http://schemas.microsoft.com/office/drawing/2014/main" id="{176DDD85-2FDD-4D8B-AB48-424A01BE28A6}"/>
                </a:ext>
              </a:extLst>
            </p:cNvPr>
            <p:cNvSpPr/>
            <p:nvPr/>
          </p:nvSpPr>
          <p:spPr>
            <a:xfrm>
              <a:off x="2817750" y="1369925"/>
              <a:ext cx="12775" cy="13425"/>
            </a:xfrm>
            <a:custGeom>
              <a:avLst/>
              <a:gdLst/>
              <a:ahLst/>
              <a:cxnLst/>
              <a:rect l="l" t="t" r="r" b="b"/>
              <a:pathLst>
                <a:path w="511" h="537" extrusionOk="0">
                  <a:moveTo>
                    <a:pt x="256" y="1"/>
                  </a:moveTo>
                  <a:lnTo>
                    <a:pt x="153" y="26"/>
                  </a:lnTo>
                  <a:lnTo>
                    <a:pt x="77" y="77"/>
                  </a:lnTo>
                  <a:lnTo>
                    <a:pt x="26" y="179"/>
                  </a:lnTo>
                  <a:lnTo>
                    <a:pt x="0" y="281"/>
                  </a:lnTo>
                  <a:lnTo>
                    <a:pt x="26" y="358"/>
                  </a:lnTo>
                  <a:lnTo>
                    <a:pt x="77" y="460"/>
                  </a:lnTo>
                  <a:lnTo>
                    <a:pt x="153" y="511"/>
                  </a:lnTo>
                  <a:lnTo>
                    <a:pt x="256" y="537"/>
                  </a:lnTo>
                  <a:lnTo>
                    <a:pt x="358" y="511"/>
                  </a:lnTo>
                  <a:lnTo>
                    <a:pt x="434" y="460"/>
                  </a:lnTo>
                  <a:lnTo>
                    <a:pt x="485" y="358"/>
                  </a:lnTo>
                  <a:lnTo>
                    <a:pt x="511" y="281"/>
                  </a:lnTo>
                  <a:lnTo>
                    <a:pt x="485" y="179"/>
                  </a:lnTo>
                  <a:lnTo>
                    <a:pt x="434" y="77"/>
                  </a:lnTo>
                  <a:lnTo>
                    <a:pt x="358" y="26"/>
                  </a:lnTo>
                  <a:lnTo>
                    <a:pt x="256" y="1"/>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451;p73">
              <a:extLst>
                <a:ext uri="{FF2B5EF4-FFF2-40B4-BE49-F238E27FC236}">
                  <a16:creationId xmlns:a16="http://schemas.microsoft.com/office/drawing/2014/main" id="{8FE8DA46-45A2-4BE6-ADD7-7C4E788E4B8F}"/>
                </a:ext>
              </a:extLst>
            </p:cNvPr>
            <p:cNvSpPr/>
            <p:nvPr/>
          </p:nvSpPr>
          <p:spPr>
            <a:xfrm>
              <a:off x="2706750" y="1477725"/>
              <a:ext cx="12775" cy="12800"/>
            </a:xfrm>
            <a:custGeom>
              <a:avLst/>
              <a:gdLst/>
              <a:ahLst/>
              <a:cxnLst/>
              <a:rect l="l" t="t" r="r" b="b"/>
              <a:pathLst>
                <a:path w="511" h="512" extrusionOk="0">
                  <a:moveTo>
                    <a:pt x="256" y="1"/>
                  </a:moveTo>
                  <a:lnTo>
                    <a:pt x="154" y="26"/>
                  </a:lnTo>
                  <a:lnTo>
                    <a:pt x="77" y="77"/>
                  </a:lnTo>
                  <a:lnTo>
                    <a:pt x="26" y="154"/>
                  </a:lnTo>
                  <a:lnTo>
                    <a:pt x="1" y="256"/>
                  </a:lnTo>
                  <a:lnTo>
                    <a:pt x="26" y="358"/>
                  </a:lnTo>
                  <a:lnTo>
                    <a:pt x="77" y="435"/>
                  </a:lnTo>
                  <a:lnTo>
                    <a:pt x="154" y="486"/>
                  </a:lnTo>
                  <a:lnTo>
                    <a:pt x="256" y="511"/>
                  </a:lnTo>
                  <a:lnTo>
                    <a:pt x="358" y="486"/>
                  </a:lnTo>
                  <a:lnTo>
                    <a:pt x="434" y="435"/>
                  </a:lnTo>
                  <a:lnTo>
                    <a:pt x="485" y="358"/>
                  </a:lnTo>
                  <a:lnTo>
                    <a:pt x="511" y="256"/>
                  </a:lnTo>
                  <a:lnTo>
                    <a:pt x="485" y="154"/>
                  </a:lnTo>
                  <a:lnTo>
                    <a:pt x="434" y="77"/>
                  </a:lnTo>
                  <a:lnTo>
                    <a:pt x="358" y="26"/>
                  </a:lnTo>
                  <a:lnTo>
                    <a:pt x="256"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4452;p73">
              <a:extLst>
                <a:ext uri="{FF2B5EF4-FFF2-40B4-BE49-F238E27FC236}">
                  <a16:creationId xmlns:a16="http://schemas.microsoft.com/office/drawing/2014/main" id="{99E6920A-11DD-40FE-BD98-E2476853FD93}"/>
                </a:ext>
              </a:extLst>
            </p:cNvPr>
            <p:cNvSpPr/>
            <p:nvPr/>
          </p:nvSpPr>
          <p:spPr>
            <a:xfrm>
              <a:off x="2702300" y="1452225"/>
              <a:ext cx="12775" cy="12775"/>
            </a:xfrm>
            <a:custGeom>
              <a:avLst/>
              <a:gdLst/>
              <a:ahLst/>
              <a:cxnLst/>
              <a:rect l="l" t="t" r="r" b="b"/>
              <a:pathLst>
                <a:path w="511" h="511" extrusionOk="0">
                  <a:moveTo>
                    <a:pt x="255" y="0"/>
                  </a:moveTo>
                  <a:lnTo>
                    <a:pt x="153" y="26"/>
                  </a:lnTo>
                  <a:lnTo>
                    <a:pt x="77" y="77"/>
                  </a:lnTo>
                  <a:lnTo>
                    <a:pt x="26" y="153"/>
                  </a:lnTo>
                  <a:lnTo>
                    <a:pt x="0" y="255"/>
                  </a:lnTo>
                  <a:lnTo>
                    <a:pt x="26" y="357"/>
                  </a:lnTo>
                  <a:lnTo>
                    <a:pt x="77" y="434"/>
                  </a:lnTo>
                  <a:lnTo>
                    <a:pt x="153" y="485"/>
                  </a:lnTo>
                  <a:lnTo>
                    <a:pt x="255" y="511"/>
                  </a:lnTo>
                  <a:lnTo>
                    <a:pt x="357" y="485"/>
                  </a:lnTo>
                  <a:lnTo>
                    <a:pt x="434" y="434"/>
                  </a:lnTo>
                  <a:lnTo>
                    <a:pt x="485" y="357"/>
                  </a:lnTo>
                  <a:lnTo>
                    <a:pt x="510" y="255"/>
                  </a:lnTo>
                  <a:lnTo>
                    <a:pt x="485" y="153"/>
                  </a:lnTo>
                  <a:lnTo>
                    <a:pt x="434" y="77"/>
                  </a:lnTo>
                  <a:lnTo>
                    <a:pt x="357" y="26"/>
                  </a:lnTo>
                  <a:lnTo>
                    <a:pt x="255"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A picture containing background pattern&#10;&#10;Description automatically generated">
            <a:extLst>
              <a:ext uri="{FF2B5EF4-FFF2-40B4-BE49-F238E27FC236}">
                <a16:creationId xmlns:a16="http://schemas.microsoft.com/office/drawing/2014/main" id="{5CE8DDDB-0E07-2123-B1F1-59F56F7C19C2}"/>
              </a:ext>
            </a:extLst>
          </p:cNvPr>
          <p:cNvPicPr>
            <a:picLocks noChangeAspect="1"/>
          </p:cNvPicPr>
          <p:nvPr/>
        </p:nvPicPr>
        <p:blipFill rotWithShape="1">
          <a:blip r:embed="rId3"/>
          <a:srcRect t="1" b="71036"/>
          <a:stretch/>
        </p:blipFill>
        <p:spPr>
          <a:xfrm>
            <a:off x="476186" y="3327321"/>
            <a:ext cx="4229140" cy="992939"/>
          </a:xfrm>
          <a:prstGeom prst="rect">
            <a:avLst/>
          </a:prstGeom>
        </p:spPr>
      </p:pic>
      <p:pic>
        <p:nvPicPr>
          <p:cNvPr id="131" name="Picture 130" descr="A picture containing background pattern&#10;&#10;Description automatically generated">
            <a:extLst>
              <a:ext uri="{FF2B5EF4-FFF2-40B4-BE49-F238E27FC236}">
                <a16:creationId xmlns:a16="http://schemas.microsoft.com/office/drawing/2014/main" id="{F1445DDF-5665-C2A5-0D52-210588406AB4}"/>
              </a:ext>
            </a:extLst>
          </p:cNvPr>
          <p:cNvPicPr>
            <a:picLocks noChangeAspect="1"/>
          </p:cNvPicPr>
          <p:nvPr/>
        </p:nvPicPr>
        <p:blipFill rotWithShape="1">
          <a:blip r:embed="rId3"/>
          <a:srcRect t="33118" b="37919"/>
          <a:stretch/>
        </p:blipFill>
        <p:spPr>
          <a:xfrm>
            <a:off x="4676439" y="3319971"/>
            <a:ext cx="4229140" cy="992939"/>
          </a:xfrm>
          <a:prstGeom prst="rect">
            <a:avLst/>
          </a:prstGeom>
        </p:spPr>
      </p:pic>
      <p:pic>
        <p:nvPicPr>
          <p:cNvPr id="132" name="Picture 131" descr="A picture containing background pattern&#10;&#10;Description automatically generated">
            <a:extLst>
              <a:ext uri="{FF2B5EF4-FFF2-40B4-BE49-F238E27FC236}">
                <a16:creationId xmlns:a16="http://schemas.microsoft.com/office/drawing/2014/main" id="{71C6520D-F4D0-E1B6-5373-BD4EFB08A230}"/>
              </a:ext>
            </a:extLst>
          </p:cNvPr>
          <p:cNvPicPr>
            <a:picLocks noChangeAspect="1"/>
          </p:cNvPicPr>
          <p:nvPr/>
        </p:nvPicPr>
        <p:blipFill rotWithShape="1">
          <a:blip r:embed="rId3"/>
          <a:srcRect t="63386" b="17843"/>
          <a:stretch/>
        </p:blipFill>
        <p:spPr>
          <a:xfrm>
            <a:off x="505312" y="4236905"/>
            <a:ext cx="4229140" cy="643519"/>
          </a:xfrm>
          <a:prstGeom prst="rect">
            <a:avLst/>
          </a:prstGeom>
        </p:spPr>
      </p:pic>
      <p:pic>
        <p:nvPicPr>
          <p:cNvPr id="133" name="Picture 132" descr="A picture containing background pattern&#10;&#10;Description automatically generated">
            <a:extLst>
              <a:ext uri="{FF2B5EF4-FFF2-40B4-BE49-F238E27FC236}">
                <a16:creationId xmlns:a16="http://schemas.microsoft.com/office/drawing/2014/main" id="{BAF46742-C43E-88FD-1B36-5483E755E192}"/>
              </a:ext>
            </a:extLst>
          </p:cNvPr>
          <p:cNvPicPr>
            <a:picLocks noChangeAspect="1"/>
          </p:cNvPicPr>
          <p:nvPr/>
        </p:nvPicPr>
        <p:blipFill rotWithShape="1">
          <a:blip r:embed="rId3"/>
          <a:srcRect t="83027"/>
          <a:stretch/>
        </p:blipFill>
        <p:spPr>
          <a:xfrm>
            <a:off x="4657801" y="4302443"/>
            <a:ext cx="4229140" cy="581872"/>
          </a:xfrm>
          <a:prstGeom prst="rect">
            <a:avLst/>
          </a:prstGeom>
        </p:spPr>
      </p:pic>
    </p:spTree>
    <p:extLst>
      <p:ext uri="{BB962C8B-B14F-4D97-AF65-F5344CB8AC3E}">
        <p14:creationId xmlns:p14="http://schemas.microsoft.com/office/powerpoint/2010/main" val="613308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5" grpId="0"/>
      <p:bldP spid="10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34"/>
        <p:cNvGrpSpPr/>
        <p:nvPr/>
      </p:nvGrpSpPr>
      <p:grpSpPr>
        <a:xfrm>
          <a:off x="0" y="0"/>
          <a:ext cx="0" cy="0"/>
          <a:chOff x="0" y="0"/>
          <a:chExt cx="0" cy="0"/>
        </a:xfrm>
      </p:grpSpPr>
      <p:sp>
        <p:nvSpPr>
          <p:cNvPr id="84" name="Google Shape;2535;p42">
            <a:extLst>
              <a:ext uri="{FF2B5EF4-FFF2-40B4-BE49-F238E27FC236}">
                <a16:creationId xmlns:a16="http://schemas.microsoft.com/office/drawing/2014/main" id="{84DA00B9-E360-084F-914A-0110D4DBB2AD}"/>
              </a:ext>
            </a:extLst>
          </p:cNvPr>
          <p:cNvSpPr txBox="1">
            <a:spLocks/>
          </p:cNvSpPr>
          <p:nvPr/>
        </p:nvSpPr>
        <p:spPr>
          <a:xfrm>
            <a:off x="5405955" y="4434485"/>
            <a:ext cx="2272659" cy="4676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600"/>
              <a:buFont typeface="Nunito Light"/>
              <a:buChar char="●"/>
              <a:defRPr sz="1600" b="0" i="0" u="none" strike="noStrike" cap="none">
                <a:solidFill>
                  <a:schemeClr val="lt2"/>
                </a:solidFill>
                <a:latin typeface="Assistant"/>
                <a:ea typeface="Assistant"/>
                <a:cs typeface="Assistant"/>
                <a:sym typeface="Assistant"/>
              </a:defRPr>
            </a:lvl1pPr>
            <a:lvl2pPr marL="914400" marR="0" lvl="1" indent="-330200" algn="l" rtl="0">
              <a:lnSpc>
                <a:spcPct val="100000"/>
              </a:lnSpc>
              <a:spcBef>
                <a:spcPts val="0"/>
              </a:spcBef>
              <a:spcAft>
                <a:spcPts val="0"/>
              </a:spcAft>
              <a:buClr>
                <a:schemeClr val="lt2"/>
              </a:buClr>
              <a:buSzPts val="1600"/>
              <a:buFont typeface="Nunito Light"/>
              <a:buChar char="○"/>
              <a:defRPr sz="1400" b="0" i="0" u="none" strike="noStrike" cap="none">
                <a:solidFill>
                  <a:schemeClr val="lt2"/>
                </a:solidFill>
                <a:latin typeface="Assistant"/>
                <a:ea typeface="Assistant"/>
                <a:cs typeface="Assistant"/>
                <a:sym typeface="Assistant"/>
              </a:defRPr>
            </a:lvl2pPr>
            <a:lvl3pPr marL="1371600" marR="0" lvl="2" indent="-323850" algn="l" rtl="0">
              <a:lnSpc>
                <a:spcPct val="100000"/>
              </a:lnSpc>
              <a:spcBef>
                <a:spcPts val="1600"/>
              </a:spcBef>
              <a:spcAft>
                <a:spcPts val="0"/>
              </a:spcAft>
              <a:buClr>
                <a:schemeClr val="lt2"/>
              </a:buClr>
              <a:buSzPts val="1500"/>
              <a:buFont typeface="Nunito Light"/>
              <a:buChar char="■"/>
              <a:defRPr sz="1400" b="0" i="0" u="none" strike="noStrike" cap="none">
                <a:solidFill>
                  <a:schemeClr val="lt2"/>
                </a:solidFill>
                <a:latin typeface="Assistant"/>
                <a:ea typeface="Assistant"/>
                <a:cs typeface="Assistant"/>
                <a:sym typeface="Assistant"/>
              </a:defRPr>
            </a:lvl3pPr>
            <a:lvl4pPr marL="1828800" marR="0" lvl="3" indent="-323850" algn="l" rtl="0">
              <a:lnSpc>
                <a:spcPct val="100000"/>
              </a:lnSpc>
              <a:spcBef>
                <a:spcPts val="1600"/>
              </a:spcBef>
              <a:spcAft>
                <a:spcPts val="0"/>
              </a:spcAft>
              <a:buClr>
                <a:schemeClr val="lt2"/>
              </a:buClr>
              <a:buSzPts val="1500"/>
              <a:buFont typeface="Nunito Light"/>
              <a:buChar char="●"/>
              <a:defRPr sz="1400" b="0" i="0" u="none" strike="noStrike" cap="none">
                <a:solidFill>
                  <a:schemeClr val="lt2"/>
                </a:solidFill>
                <a:latin typeface="Assistant"/>
                <a:ea typeface="Assistant"/>
                <a:cs typeface="Assistant"/>
                <a:sym typeface="Assistant"/>
              </a:defRPr>
            </a:lvl4pPr>
            <a:lvl5pPr marL="2286000" marR="0" lvl="4" indent="-317500" algn="l" rtl="0">
              <a:lnSpc>
                <a:spcPct val="100000"/>
              </a:lnSpc>
              <a:spcBef>
                <a:spcPts val="1600"/>
              </a:spcBef>
              <a:spcAft>
                <a:spcPts val="0"/>
              </a:spcAft>
              <a:buClr>
                <a:schemeClr val="lt2"/>
              </a:buClr>
              <a:buSzPts val="1400"/>
              <a:buFont typeface="Nunito Light"/>
              <a:buChar char="○"/>
              <a:defRPr sz="1400" b="0" i="0" u="none" strike="noStrike" cap="none">
                <a:solidFill>
                  <a:schemeClr val="lt2"/>
                </a:solidFill>
                <a:latin typeface="Assistant"/>
                <a:ea typeface="Assistant"/>
                <a:cs typeface="Assistant"/>
                <a:sym typeface="Assistant"/>
              </a:defRPr>
            </a:lvl5pPr>
            <a:lvl6pPr marL="2743200" marR="0" lvl="5" indent="-317500" algn="l" rtl="0">
              <a:lnSpc>
                <a:spcPct val="100000"/>
              </a:lnSpc>
              <a:spcBef>
                <a:spcPts val="1600"/>
              </a:spcBef>
              <a:spcAft>
                <a:spcPts val="0"/>
              </a:spcAft>
              <a:buClr>
                <a:schemeClr val="lt2"/>
              </a:buClr>
              <a:buSzPts val="1400"/>
              <a:buFont typeface="Nunito Light"/>
              <a:buChar char="■"/>
              <a:defRPr sz="1400" b="0" i="0" u="none" strike="noStrike" cap="none">
                <a:solidFill>
                  <a:schemeClr val="lt2"/>
                </a:solidFill>
                <a:latin typeface="Assistant"/>
                <a:ea typeface="Assistant"/>
                <a:cs typeface="Assistant"/>
                <a:sym typeface="Assistant"/>
              </a:defRPr>
            </a:lvl6pPr>
            <a:lvl7pPr marL="3200400" marR="0" lvl="6" indent="-311150" algn="l" rtl="0">
              <a:lnSpc>
                <a:spcPct val="100000"/>
              </a:lnSpc>
              <a:spcBef>
                <a:spcPts val="1600"/>
              </a:spcBef>
              <a:spcAft>
                <a:spcPts val="0"/>
              </a:spcAft>
              <a:buClr>
                <a:schemeClr val="lt2"/>
              </a:buClr>
              <a:buSzPts val="1300"/>
              <a:buFont typeface="Nunito Light"/>
              <a:buChar char="●"/>
              <a:defRPr sz="1400" b="0" i="0" u="none" strike="noStrike" cap="none">
                <a:solidFill>
                  <a:schemeClr val="lt2"/>
                </a:solidFill>
                <a:latin typeface="Assistant"/>
                <a:ea typeface="Assistant"/>
                <a:cs typeface="Assistant"/>
                <a:sym typeface="Assistant"/>
              </a:defRPr>
            </a:lvl7pPr>
            <a:lvl8pPr marL="3657600" marR="0" lvl="7" indent="-311150" algn="l" rtl="0">
              <a:lnSpc>
                <a:spcPct val="100000"/>
              </a:lnSpc>
              <a:spcBef>
                <a:spcPts val="1600"/>
              </a:spcBef>
              <a:spcAft>
                <a:spcPts val="0"/>
              </a:spcAft>
              <a:buClr>
                <a:schemeClr val="lt2"/>
              </a:buClr>
              <a:buSzPts val="1300"/>
              <a:buFont typeface="Nunito Light"/>
              <a:buChar char="○"/>
              <a:defRPr sz="1400" b="0" i="0" u="none" strike="noStrike" cap="none">
                <a:solidFill>
                  <a:schemeClr val="lt2"/>
                </a:solidFill>
                <a:latin typeface="Assistant"/>
                <a:ea typeface="Assistant"/>
                <a:cs typeface="Assistant"/>
                <a:sym typeface="Assistant"/>
              </a:defRPr>
            </a:lvl8pPr>
            <a:lvl9pPr marL="4114800" marR="0" lvl="8" indent="-317500" algn="l" rtl="0">
              <a:lnSpc>
                <a:spcPct val="100000"/>
              </a:lnSpc>
              <a:spcBef>
                <a:spcPts val="1600"/>
              </a:spcBef>
              <a:spcAft>
                <a:spcPts val="1600"/>
              </a:spcAft>
              <a:buClr>
                <a:schemeClr val="lt2"/>
              </a:buClr>
              <a:buSzPts val="1400"/>
              <a:buFont typeface="Nunito Light"/>
              <a:buChar char="■"/>
              <a:defRPr sz="1400" b="0" i="0" u="none" strike="noStrike" cap="none">
                <a:solidFill>
                  <a:schemeClr val="lt2"/>
                </a:solidFill>
                <a:latin typeface="Assistant"/>
                <a:ea typeface="Assistant"/>
                <a:cs typeface="Assistant"/>
                <a:sym typeface="Assistant"/>
              </a:defRPr>
            </a:lvl9pPr>
          </a:lstStyle>
          <a:p>
            <a:pPr marL="0" indent="0">
              <a:buClr>
                <a:schemeClr val="dk1"/>
              </a:buClr>
              <a:buSzPts val="1100"/>
              <a:buNone/>
            </a:pPr>
            <a:r>
              <a:rPr lang="vi-VN" b="1">
                <a:latin typeface="Nunito" pitchFamily="2" charset="0"/>
              </a:rPr>
              <a:t>Tên </a:t>
            </a:r>
            <a:r>
              <a:rPr lang="vi-VN" b="1" err="1">
                <a:latin typeface="Nunito" pitchFamily="2" charset="0"/>
              </a:rPr>
              <a:t>và</a:t>
            </a:r>
            <a:r>
              <a:rPr lang="vi-VN" b="1">
                <a:latin typeface="Nunito" pitchFamily="2" charset="0"/>
              </a:rPr>
              <a:t> </a:t>
            </a:r>
            <a:r>
              <a:rPr lang="vi-VN" b="1" err="1">
                <a:latin typeface="Nunito" pitchFamily="2" charset="0"/>
              </a:rPr>
              <a:t>nhãn</a:t>
            </a:r>
            <a:r>
              <a:rPr lang="vi-VN" b="1">
                <a:latin typeface="Nunito" pitchFamily="2" charset="0"/>
              </a:rPr>
              <a:t> </a:t>
            </a:r>
            <a:r>
              <a:rPr lang="vi-VN" b="1" err="1">
                <a:latin typeface="Nunito" pitchFamily="2" charset="0"/>
              </a:rPr>
              <a:t>biển</a:t>
            </a:r>
            <a:r>
              <a:rPr lang="vi-VN" b="1">
                <a:latin typeface="Nunito" pitchFamily="2" charset="0"/>
              </a:rPr>
              <a:t> </a:t>
            </a:r>
            <a:r>
              <a:rPr lang="vi-VN" b="1" err="1">
                <a:latin typeface="Nunito" pitchFamily="2" charset="0"/>
              </a:rPr>
              <a:t>báo</a:t>
            </a:r>
            <a:r>
              <a:rPr lang="vi-VN" b="1">
                <a:latin typeface="Nunito" pitchFamily="2" charset="0"/>
              </a:rPr>
              <a:t> </a:t>
            </a:r>
            <a:endParaRPr lang="en-US" b="1">
              <a:latin typeface="Nunito" pitchFamily="2" charset="0"/>
            </a:endParaRPr>
          </a:p>
        </p:txBody>
      </p:sp>
      <p:sp>
        <p:nvSpPr>
          <p:cNvPr id="92" name="Google Shape;2535;p42">
            <a:extLst>
              <a:ext uri="{FF2B5EF4-FFF2-40B4-BE49-F238E27FC236}">
                <a16:creationId xmlns:a16="http://schemas.microsoft.com/office/drawing/2014/main" id="{22EC31A0-A002-40B6-826B-5B7574B96581}"/>
              </a:ext>
            </a:extLst>
          </p:cNvPr>
          <p:cNvSpPr txBox="1">
            <a:spLocks/>
          </p:cNvSpPr>
          <p:nvPr/>
        </p:nvSpPr>
        <p:spPr>
          <a:xfrm>
            <a:off x="5405955" y="4439031"/>
            <a:ext cx="2272659" cy="4676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600"/>
              <a:buFont typeface="Nunito Light"/>
              <a:buChar char="●"/>
              <a:defRPr sz="1600" b="0" i="0" u="none" strike="noStrike" cap="none">
                <a:solidFill>
                  <a:schemeClr val="lt2"/>
                </a:solidFill>
                <a:latin typeface="Assistant"/>
                <a:ea typeface="Assistant"/>
                <a:cs typeface="Assistant"/>
                <a:sym typeface="Assistant"/>
              </a:defRPr>
            </a:lvl1pPr>
            <a:lvl2pPr marL="914400" marR="0" lvl="1" indent="-330200" algn="l" rtl="0">
              <a:lnSpc>
                <a:spcPct val="100000"/>
              </a:lnSpc>
              <a:spcBef>
                <a:spcPts val="0"/>
              </a:spcBef>
              <a:spcAft>
                <a:spcPts val="0"/>
              </a:spcAft>
              <a:buClr>
                <a:schemeClr val="lt2"/>
              </a:buClr>
              <a:buSzPts val="1600"/>
              <a:buFont typeface="Nunito Light"/>
              <a:buChar char="○"/>
              <a:defRPr sz="1400" b="0" i="0" u="none" strike="noStrike" cap="none">
                <a:solidFill>
                  <a:schemeClr val="lt2"/>
                </a:solidFill>
                <a:latin typeface="Assistant"/>
                <a:ea typeface="Assistant"/>
                <a:cs typeface="Assistant"/>
                <a:sym typeface="Assistant"/>
              </a:defRPr>
            </a:lvl2pPr>
            <a:lvl3pPr marL="1371600" marR="0" lvl="2" indent="-323850" algn="l" rtl="0">
              <a:lnSpc>
                <a:spcPct val="100000"/>
              </a:lnSpc>
              <a:spcBef>
                <a:spcPts val="1600"/>
              </a:spcBef>
              <a:spcAft>
                <a:spcPts val="0"/>
              </a:spcAft>
              <a:buClr>
                <a:schemeClr val="lt2"/>
              </a:buClr>
              <a:buSzPts val="1500"/>
              <a:buFont typeface="Nunito Light"/>
              <a:buChar char="■"/>
              <a:defRPr sz="1400" b="0" i="0" u="none" strike="noStrike" cap="none">
                <a:solidFill>
                  <a:schemeClr val="lt2"/>
                </a:solidFill>
                <a:latin typeface="Assistant"/>
                <a:ea typeface="Assistant"/>
                <a:cs typeface="Assistant"/>
                <a:sym typeface="Assistant"/>
              </a:defRPr>
            </a:lvl3pPr>
            <a:lvl4pPr marL="1828800" marR="0" lvl="3" indent="-323850" algn="l" rtl="0">
              <a:lnSpc>
                <a:spcPct val="100000"/>
              </a:lnSpc>
              <a:spcBef>
                <a:spcPts val="1600"/>
              </a:spcBef>
              <a:spcAft>
                <a:spcPts val="0"/>
              </a:spcAft>
              <a:buClr>
                <a:schemeClr val="lt2"/>
              </a:buClr>
              <a:buSzPts val="1500"/>
              <a:buFont typeface="Nunito Light"/>
              <a:buChar char="●"/>
              <a:defRPr sz="1400" b="0" i="0" u="none" strike="noStrike" cap="none">
                <a:solidFill>
                  <a:schemeClr val="lt2"/>
                </a:solidFill>
                <a:latin typeface="Assistant"/>
                <a:ea typeface="Assistant"/>
                <a:cs typeface="Assistant"/>
                <a:sym typeface="Assistant"/>
              </a:defRPr>
            </a:lvl4pPr>
            <a:lvl5pPr marL="2286000" marR="0" lvl="4" indent="-317500" algn="l" rtl="0">
              <a:lnSpc>
                <a:spcPct val="100000"/>
              </a:lnSpc>
              <a:spcBef>
                <a:spcPts val="1600"/>
              </a:spcBef>
              <a:spcAft>
                <a:spcPts val="0"/>
              </a:spcAft>
              <a:buClr>
                <a:schemeClr val="lt2"/>
              </a:buClr>
              <a:buSzPts val="1400"/>
              <a:buFont typeface="Nunito Light"/>
              <a:buChar char="○"/>
              <a:defRPr sz="1400" b="0" i="0" u="none" strike="noStrike" cap="none">
                <a:solidFill>
                  <a:schemeClr val="lt2"/>
                </a:solidFill>
                <a:latin typeface="Assistant"/>
                <a:ea typeface="Assistant"/>
                <a:cs typeface="Assistant"/>
                <a:sym typeface="Assistant"/>
              </a:defRPr>
            </a:lvl5pPr>
            <a:lvl6pPr marL="2743200" marR="0" lvl="5" indent="-317500" algn="l" rtl="0">
              <a:lnSpc>
                <a:spcPct val="100000"/>
              </a:lnSpc>
              <a:spcBef>
                <a:spcPts val="1600"/>
              </a:spcBef>
              <a:spcAft>
                <a:spcPts val="0"/>
              </a:spcAft>
              <a:buClr>
                <a:schemeClr val="lt2"/>
              </a:buClr>
              <a:buSzPts val="1400"/>
              <a:buFont typeface="Nunito Light"/>
              <a:buChar char="■"/>
              <a:defRPr sz="1400" b="0" i="0" u="none" strike="noStrike" cap="none">
                <a:solidFill>
                  <a:schemeClr val="lt2"/>
                </a:solidFill>
                <a:latin typeface="Assistant"/>
                <a:ea typeface="Assistant"/>
                <a:cs typeface="Assistant"/>
                <a:sym typeface="Assistant"/>
              </a:defRPr>
            </a:lvl6pPr>
            <a:lvl7pPr marL="3200400" marR="0" lvl="6" indent="-311150" algn="l" rtl="0">
              <a:lnSpc>
                <a:spcPct val="100000"/>
              </a:lnSpc>
              <a:spcBef>
                <a:spcPts val="1600"/>
              </a:spcBef>
              <a:spcAft>
                <a:spcPts val="0"/>
              </a:spcAft>
              <a:buClr>
                <a:schemeClr val="lt2"/>
              </a:buClr>
              <a:buSzPts val="1300"/>
              <a:buFont typeface="Nunito Light"/>
              <a:buChar char="●"/>
              <a:defRPr sz="1400" b="0" i="0" u="none" strike="noStrike" cap="none">
                <a:solidFill>
                  <a:schemeClr val="lt2"/>
                </a:solidFill>
                <a:latin typeface="Assistant"/>
                <a:ea typeface="Assistant"/>
                <a:cs typeface="Assistant"/>
                <a:sym typeface="Assistant"/>
              </a:defRPr>
            </a:lvl7pPr>
            <a:lvl8pPr marL="3657600" marR="0" lvl="7" indent="-311150" algn="l" rtl="0">
              <a:lnSpc>
                <a:spcPct val="100000"/>
              </a:lnSpc>
              <a:spcBef>
                <a:spcPts val="1600"/>
              </a:spcBef>
              <a:spcAft>
                <a:spcPts val="0"/>
              </a:spcAft>
              <a:buClr>
                <a:schemeClr val="lt2"/>
              </a:buClr>
              <a:buSzPts val="1300"/>
              <a:buFont typeface="Nunito Light"/>
              <a:buChar char="○"/>
              <a:defRPr sz="1400" b="0" i="0" u="none" strike="noStrike" cap="none">
                <a:solidFill>
                  <a:schemeClr val="lt2"/>
                </a:solidFill>
                <a:latin typeface="Assistant"/>
                <a:ea typeface="Assistant"/>
                <a:cs typeface="Assistant"/>
                <a:sym typeface="Assistant"/>
              </a:defRPr>
            </a:lvl8pPr>
            <a:lvl9pPr marL="4114800" marR="0" lvl="8" indent="-317500" algn="l" rtl="0">
              <a:lnSpc>
                <a:spcPct val="100000"/>
              </a:lnSpc>
              <a:spcBef>
                <a:spcPts val="1600"/>
              </a:spcBef>
              <a:spcAft>
                <a:spcPts val="1600"/>
              </a:spcAft>
              <a:buClr>
                <a:schemeClr val="lt2"/>
              </a:buClr>
              <a:buSzPts val="1400"/>
              <a:buFont typeface="Nunito Light"/>
              <a:buChar char="■"/>
              <a:defRPr sz="1400" b="0" i="0" u="none" strike="noStrike" cap="none">
                <a:solidFill>
                  <a:schemeClr val="lt2"/>
                </a:solidFill>
                <a:latin typeface="Assistant"/>
                <a:ea typeface="Assistant"/>
                <a:cs typeface="Assistant"/>
                <a:sym typeface="Assistant"/>
              </a:defRPr>
            </a:lvl9pPr>
          </a:lstStyle>
          <a:p>
            <a:pPr marL="0" indent="0">
              <a:buClr>
                <a:schemeClr val="dk1"/>
              </a:buClr>
              <a:buSzPts val="1100"/>
              <a:buNone/>
            </a:pPr>
            <a:r>
              <a:rPr lang="vi-VN" b="1" err="1">
                <a:latin typeface="Nunito" pitchFamily="2" charset="0"/>
              </a:rPr>
              <a:t>Loại</a:t>
            </a:r>
            <a:r>
              <a:rPr lang="vi-VN" b="1">
                <a:latin typeface="Nunito" pitchFamily="2" charset="0"/>
              </a:rPr>
              <a:t>  </a:t>
            </a:r>
            <a:r>
              <a:rPr lang="vi-VN" b="1" err="1">
                <a:latin typeface="Nunito" pitchFamily="2" charset="0"/>
              </a:rPr>
              <a:t>và</a:t>
            </a:r>
            <a:r>
              <a:rPr lang="vi-VN" b="1">
                <a:latin typeface="Nunito" pitchFamily="2" charset="0"/>
              </a:rPr>
              <a:t> tên </a:t>
            </a:r>
            <a:r>
              <a:rPr lang="vi-VN" b="1" err="1">
                <a:latin typeface="Nunito" pitchFamily="2" charset="0"/>
              </a:rPr>
              <a:t>biển</a:t>
            </a:r>
            <a:r>
              <a:rPr lang="vi-VN" b="1">
                <a:latin typeface="Nunito" pitchFamily="2" charset="0"/>
              </a:rPr>
              <a:t> </a:t>
            </a:r>
            <a:r>
              <a:rPr lang="vi-VN" b="1" err="1">
                <a:latin typeface="Nunito" pitchFamily="2" charset="0"/>
              </a:rPr>
              <a:t>báo</a:t>
            </a:r>
            <a:r>
              <a:rPr lang="vi-VN" b="1">
                <a:latin typeface="Nunito" pitchFamily="2" charset="0"/>
              </a:rPr>
              <a:t> </a:t>
            </a:r>
            <a:endParaRPr lang="en-US" b="1">
              <a:latin typeface="Nunito" pitchFamily="2" charset="0"/>
            </a:endParaRPr>
          </a:p>
        </p:txBody>
      </p:sp>
      <p:sp>
        <p:nvSpPr>
          <p:cNvPr id="2536" name="Google Shape;2536;p42"/>
          <p:cNvSpPr txBox="1">
            <a:spLocks noGrp="1"/>
          </p:cNvSpPr>
          <p:nvPr>
            <p:ph type="title"/>
          </p:nvPr>
        </p:nvSpPr>
        <p:spPr>
          <a:xfrm>
            <a:off x="139097" y="115502"/>
            <a:ext cx="8590208" cy="457200"/>
          </a:xfrm>
          <a:prstGeom prst="rect">
            <a:avLst/>
          </a:prstGeom>
        </p:spPr>
        <p:txBody>
          <a:bodyPr spcFirstLastPara="1" wrap="square" lIns="91425" tIns="91425" rIns="91425" bIns="91425" anchor="ctr" anchorCtr="0">
            <a:noAutofit/>
          </a:bodyPr>
          <a:lstStyle/>
          <a:p>
            <a:pPr lvl="0"/>
            <a:r>
              <a:rPr lang="en-US">
                <a:latin typeface="Nunito Black" pitchFamily="2" charset="-93"/>
              </a:rPr>
              <a:t>2. </a:t>
            </a:r>
            <a:r>
              <a:rPr lang="en-US" err="1">
                <a:latin typeface="Nunito Black" pitchFamily="2" charset="-93"/>
              </a:rPr>
              <a:t>Mục</a:t>
            </a:r>
            <a:r>
              <a:rPr lang="en-US">
                <a:latin typeface="Nunito Black" pitchFamily="2" charset="-93"/>
              </a:rPr>
              <a:t> </a:t>
            </a:r>
            <a:r>
              <a:rPr lang="en-US" err="1">
                <a:latin typeface="Nunito Black" pitchFamily="2" charset="-93"/>
              </a:rPr>
              <a:t>tiêu</a:t>
            </a:r>
            <a:endParaRPr lang="en-US">
              <a:latin typeface="Nunito Black" pitchFamily="2" charset="-93"/>
            </a:endParaRPr>
          </a:p>
        </p:txBody>
      </p:sp>
      <p:grpSp>
        <p:nvGrpSpPr>
          <p:cNvPr id="2537" name="Google Shape;2537;p42"/>
          <p:cNvGrpSpPr/>
          <p:nvPr/>
        </p:nvGrpSpPr>
        <p:grpSpPr>
          <a:xfrm>
            <a:off x="-1174066" y="3843892"/>
            <a:ext cx="1825029" cy="1452352"/>
            <a:chOff x="4189650" y="1358950"/>
            <a:chExt cx="1222800" cy="973100"/>
          </a:xfrm>
        </p:grpSpPr>
        <p:sp>
          <p:nvSpPr>
            <p:cNvPr id="2538" name="Google Shape;2538;p42"/>
            <p:cNvSpPr/>
            <p:nvPr/>
          </p:nvSpPr>
          <p:spPr>
            <a:xfrm>
              <a:off x="4189650" y="1455475"/>
              <a:ext cx="1222800" cy="723925"/>
            </a:xfrm>
            <a:custGeom>
              <a:avLst/>
              <a:gdLst/>
              <a:ahLst/>
              <a:cxnLst/>
              <a:rect l="l" t="t" r="r" b="b"/>
              <a:pathLst>
                <a:path w="48912" h="28957" extrusionOk="0">
                  <a:moveTo>
                    <a:pt x="28169" y="0"/>
                  </a:moveTo>
                  <a:lnTo>
                    <a:pt x="3822" y="13946"/>
                  </a:lnTo>
                  <a:lnTo>
                    <a:pt x="296" y="16034"/>
                  </a:lnTo>
                  <a:lnTo>
                    <a:pt x="158" y="16133"/>
                  </a:lnTo>
                  <a:lnTo>
                    <a:pt x="80" y="16271"/>
                  </a:lnTo>
                  <a:lnTo>
                    <a:pt x="21" y="16409"/>
                  </a:lnTo>
                  <a:lnTo>
                    <a:pt x="1" y="16566"/>
                  </a:lnTo>
                  <a:lnTo>
                    <a:pt x="21" y="16704"/>
                  </a:lnTo>
                  <a:lnTo>
                    <a:pt x="80" y="16842"/>
                  </a:lnTo>
                  <a:lnTo>
                    <a:pt x="158" y="16980"/>
                  </a:lnTo>
                  <a:lnTo>
                    <a:pt x="296" y="17078"/>
                  </a:lnTo>
                  <a:lnTo>
                    <a:pt x="20566" y="28858"/>
                  </a:lnTo>
                  <a:lnTo>
                    <a:pt x="20704" y="28917"/>
                  </a:lnTo>
                  <a:lnTo>
                    <a:pt x="20861" y="28957"/>
                  </a:lnTo>
                  <a:lnTo>
                    <a:pt x="21019" y="28917"/>
                  </a:lnTo>
                  <a:lnTo>
                    <a:pt x="21176" y="28858"/>
                  </a:lnTo>
                  <a:lnTo>
                    <a:pt x="48616" y="12765"/>
                  </a:lnTo>
                  <a:lnTo>
                    <a:pt x="48754" y="12666"/>
                  </a:lnTo>
                  <a:lnTo>
                    <a:pt x="48833" y="12548"/>
                  </a:lnTo>
                  <a:lnTo>
                    <a:pt x="48892" y="12390"/>
                  </a:lnTo>
                  <a:lnTo>
                    <a:pt x="48911" y="12252"/>
                  </a:lnTo>
                  <a:lnTo>
                    <a:pt x="48892" y="12095"/>
                  </a:lnTo>
                  <a:lnTo>
                    <a:pt x="48833" y="11957"/>
                  </a:lnTo>
                  <a:lnTo>
                    <a:pt x="48734" y="11819"/>
                  </a:lnTo>
                  <a:lnTo>
                    <a:pt x="48616" y="11721"/>
                  </a:lnTo>
                  <a:lnTo>
                    <a:pt x="28169"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2"/>
            <p:cNvSpPr/>
            <p:nvPr/>
          </p:nvSpPr>
          <p:spPr>
            <a:xfrm>
              <a:off x="4285200" y="1804625"/>
              <a:ext cx="33500" cy="11350"/>
            </a:xfrm>
            <a:custGeom>
              <a:avLst/>
              <a:gdLst/>
              <a:ahLst/>
              <a:cxnLst/>
              <a:rect l="l" t="t" r="r" b="b"/>
              <a:pathLst>
                <a:path w="1340" h="454" extrusionOk="0">
                  <a:moveTo>
                    <a:pt x="473" y="0"/>
                  </a:moveTo>
                  <a:lnTo>
                    <a:pt x="0" y="276"/>
                  </a:lnTo>
                  <a:lnTo>
                    <a:pt x="138" y="355"/>
                  </a:lnTo>
                  <a:lnTo>
                    <a:pt x="256" y="394"/>
                  </a:lnTo>
                  <a:lnTo>
                    <a:pt x="375" y="434"/>
                  </a:lnTo>
                  <a:lnTo>
                    <a:pt x="493" y="453"/>
                  </a:lnTo>
                  <a:lnTo>
                    <a:pt x="591" y="453"/>
                  </a:lnTo>
                  <a:lnTo>
                    <a:pt x="690" y="434"/>
                  </a:lnTo>
                  <a:lnTo>
                    <a:pt x="788" y="414"/>
                  </a:lnTo>
                  <a:lnTo>
                    <a:pt x="867" y="374"/>
                  </a:lnTo>
                  <a:lnTo>
                    <a:pt x="1340" y="99"/>
                  </a:lnTo>
                  <a:lnTo>
                    <a:pt x="1340" y="99"/>
                  </a:lnTo>
                  <a:lnTo>
                    <a:pt x="1261" y="138"/>
                  </a:lnTo>
                  <a:lnTo>
                    <a:pt x="1162" y="158"/>
                  </a:lnTo>
                  <a:lnTo>
                    <a:pt x="1064" y="177"/>
                  </a:lnTo>
                  <a:lnTo>
                    <a:pt x="946" y="177"/>
                  </a:lnTo>
                  <a:lnTo>
                    <a:pt x="847" y="158"/>
                  </a:lnTo>
                  <a:lnTo>
                    <a:pt x="729" y="118"/>
                  </a:lnTo>
                  <a:lnTo>
                    <a:pt x="611" y="7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2"/>
            <p:cNvSpPr/>
            <p:nvPr/>
          </p:nvSpPr>
          <p:spPr>
            <a:xfrm>
              <a:off x="4254650" y="1732225"/>
              <a:ext cx="42400" cy="79300"/>
            </a:xfrm>
            <a:custGeom>
              <a:avLst/>
              <a:gdLst/>
              <a:ahLst/>
              <a:cxnLst/>
              <a:rect l="l" t="t" r="r" b="b"/>
              <a:pathLst>
                <a:path w="1696" h="3172" extrusionOk="0">
                  <a:moveTo>
                    <a:pt x="828" y="0"/>
                  </a:moveTo>
                  <a:lnTo>
                    <a:pt x="356" y="276"/>
                  </a:lnTo>
                  <a:lnTo>
                    <a:pt x="277" y="335"/>
                  </a:lnTo>
                  <a:lnTo>
                    <a:pt x="218" y="394"/>
                  </a:lnTo>
                  <a:lnTo>
                    <a:pt x="159" y="473"/>
                  </a:lnTo>
                  <a:lnTo>
                    <a:pt x="99" y="572"/>
                  </a:lnTo>
                  <a:lnTo>
                    <a:pt x="60" y="670"/>
                  </a:lnTo>
                  <a:lnTo>
                    <a:pt x="40" y="788"/>
                  </a:lnTo>
                  <a:lnTo>
                    <a:pt x="21" y="926"/>
                  </a:lnTo>
                  <a:lnTo>
                    <a:pt x="1" y="1064"/>
                  </a:lnTo>
                  <a:lnTo>
                    <a:pt x="21" y="1202"/>
                  </a:lnTo>
                  <a:lnTo>
                    <a:pt x="40" y="1360"/>
                  </a:lnTo>
                  <a:lnTo>
                    <a:pt x="99" y="1675"/>
                  </a:lnTo>
                  <a:lnTo>
                    <a:pt x="218" y="1970"/>
                  </a:lnTo>
                  <a:lnTo>
                    <a:pt x="356" y="2266"/>
                  </a:lnTo>
                  <a:lnTo>
                    <a:pt x="553" y="2542"/>
                  </a:lnTo>
                  <a:lnTo>
                    <a:pt x="750" y="2798"/>
                  </a:lnTo>
                  <a:lnTo>
                    <a:pt x="986" y="3014"/>
                  </a:lnTo>
                  <a:lnTo>
                    <a:pt x="1104" y="3093"/>
                  </a:lnTo>
                  <a:lnTo>
                    <a:pt x="1222" y="3172"/>
                  </a:lnTo>
                  <a:lnTo>
                    <a:pt x="1695" y="2896"/>
                  </a:lnTo>
                  <a:lnTo>
                    <a:pt x="1577" y="2817"/>
                  </a:lnTo>
                  <a:lnTo>
                    <a:pt x="1459" y="2739"/>
                  </a:lnTo>
                  <a:lnTo>
                    <a:pt x="1222" y="2522"/>
                  </a:lnTo>
                  <a:lnTo>
                    <a:pt x="1025" y="2266"/>
                  </a:lnTo>
                  <a:lnTo>
                    <a:pt x="828" y="1990"/>
                  </a:lnTo>
                  <a:lnTo>
                    <a:pt x="690" y="1695"/>
                  </a:lnTo>
                  <a:lnTo>
                    <a:pt x="572" y="1399"/>
                  </a:lnTo>
                  <a:lnTo>
                    <a:pt x="513" y="1084"/>
                  </a:lnTo>
                  <a:lnTo>
                    <a:pt x="493" y="946"/>
                  </a:lnTo>
                  <a:lnTo>
                    <a:pt x="474" y="788"/>
                  </a:lnTo>
                  <a:lnTo>
                    <a:pt x="493" y="651"/>
                  </a:lnTo>
                  <a:lnTo>
                    <a:pt x="513" y="513"/>
                  </a:lnTo>
                  <a:lnTo>
                    <a:pt x="533" y="394"/>
                  </a:lnTo>
                  <a:lnTo>
                    <a:pt x="572" y="296"/>
                  </a:lnTo>
                  <a:lnTo>
                    <a:pt x="631" y="197"/>
                  </a:lnTo>
                  <a:lnTo>
                    <a:pt x="690" y="119"/>
                  </a:lnTo>
                  <a:lnTo>
                    <a:pt x="750" y="60"/>
                  </a:lnTo>
                  <a:lnTo>
                    <a:pt x="828" y="0"/>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2"/>
            <p:cNvSpPr/>
            <p:nvPr/>
          </p:nvSpPr>
          <p:spPr>
            <a:xfrm>
              <a:off x="4257625" y="1719425"/>
              <a:ext cx="76850" cy="66000"/>
            </a:xfrm>
            <a:custGeom>
              <a:avLst/>
              <a:gdLst/>
              <a:ahLst/>
              <a:cxnLst/>
              <a:rect l="l" t="t" r="r" b="b"/>
              <a:pathLst>
                <a:path w="3074" h="2640" extrusionOk="0">
                  <a:moveTo>
                    <a:pt x="847" y="0"/>
                  </a:moveTo>
                  <a:lnTo>
                    <a:pt x="709" y="20"/>
                  </a:lnTo>
                  <a:lnTo>
                    <a:pt x="591" y="59"/>
                  </a:lnTo>
                  <a:lnTo>
                    <a:pt x="473" y="99"/>
                  </a:lnTo>
                  <a:lnTo>
                    <a:pt x="0" y="375"/>
                  </a:lnTo>
                  <a:lnTo>
                    <a:pt x="118" y="335"/>
                  </a:lnTo>
                  <a:lnTo>
                    <a:pt x="237" y="296"/>
                  </a:lnTo>
                  <a:lnTo>
                    <a:pt x="374" y="276"/>
                  </a:lnTo>
                  <a:lnTo>
                    <a:pt x="512" y="276"/>
                  </a:lnTo>
                  <a:lnTo>
                    <a:pt x="650" y="296"/>
                  </a:lnTo>
                  <a:lnTo>
                    <a:pt x="808" y="335"/>
                  </a:lnTo>
                  <a:lnTo>
                    <a:pt x="965" y="414"/>
                  </a:lnTo>
                  <a:lnTo>
                    <a:pt x="1123" y="493"/>
                  </a:lnTo>
                  <a:lnTo>
                    <a:pt x="1379" y="670"/>
                  </a:lnTo>
                  <a:lnTo>
                    <a:pt x="1615" y="887"/>
                  </a:lnTo>
                  <a:lnTo>
                    <a:pt x="1852" y="1123"/>
                  </a:lnTo>
                  <a:lnTo>
                    <a:pt x="2049" y="1399"/>
                  </a:lnTo>
                  <a:lnTo>
                    <a:pt x="2246" y="1694"/>
                  </a:lnTo>
                  <a:lnTo>
                    <a:pt x="2403" y="1990"/>
                  </a:lnTo>
                  <a:lnTo>
                    <a:pt x="2522" y="2305"/>
                  </a:lnTo>
                  <a:lnTo>
                    <a:pt x="2600" y="2640"/>
                  </a:lnTo>
                  <a:lnTo>
                    <a:pt x="3073" y="2364"/>
                  </a:lnTo>
                  <a:lnTo>
                    <a:pt x="2994" y="2049"/>
                  </a:lnTo>
                  <a:lnTo>
                    <a:pt x="2876" y="1714"/>
                  </a:lnTo>
                  <a:lnTo>
                    <a:pt x="2719" y="1419"/>
                  </a:lnTo>
                  <a:lnTo>
                    <a:pt x="2522" y="1123"/>
                  </a:lnTo>
                  <a:lnTo>
                    <a:pt x="2325" y="847"/>
                  </a:lnTo>
                  <a:lnTo>
                    <a:pt x="2088" y="611"/>
                  </a:lnTo>
                  <a:lnTo>
                    <a:pt x="1852" y="394"/>
                  </a:lnTo>
                  <a:lnTo>
                    <a:pt x="1596" y="217"/>
                  </a:lnTo>
                  <a:lnTo>
                    <a:pt x="1438" y="138"/>
                  </a:lnTo>
                  <a:lnTo>
                    <a:pt x="1281" y="79"/>
                  </a:lnTo>
                  <a:lnTo>
                    <a:pt x="1123" y="20"/>
                  </a:lnTo>
                  <a:lnTo>
                    <a:pt x="985"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2"/>
            <p:cNvSpPr/>
            <p:nvPr/>
          </p:nvSpPr>
          <p:spPr>
            <a:xfrm>
              <a:off x="4246300" y="1726325"/>
              <a:ext cx="76350" cy="100475"/>
            </a:xfrm>
            <a:custGeom>
              <a:avLst/>
              <a:gdLst/>
              <a:ahLst/>
              <a:cxnLst/>
              <a:rect l="l" t="t" r="r" b="b"/>
              <a:pathLst>
                <a:path w="3054" h="4019" extrusionOk="0">
                  <a:moveTo>
                    <a:pt x="827" y="0"/>
                  </a:moveTo>
                  <a:lnTo>
                    <a:pt x="690" y="20"/>
                  </a:lnTo>
                  <a:lnTo>
                    <a:pt x="571" y="59"/>
                  </a:lnTo>
                  <a:lnTo>
                    <a:pt x="473" y="99"/>
                  </a:lnTo>
                  <a:lnTo>
                    <a:pt x="374" y="177"/>
                  </a:lnTo>
                  <a:lnTo>
                    <a:pt x="276" y="256"/>
                  </a:lnTo>
                  <a:lnTo>
                    <a:pt x="197" y="355"/>
                  </a:lnTo>
                  <a:lnTo>
                    <a:pt x="138" y="473"/>
                  </a:lnTo>
                  <a:lnTo>
                    <a:pt x="79" y="611"/>
                  </a:lnTo>
                  <a:lnTo>
                    <a:pt x="40" y="768"/>
                  </a:lnTo>
                  <a:lnTo>
                    <a:pt x="20" y="926"/>
                  </a:lnTo>
                  <a:lnTo>
                    <a:pt x="0" y="1103"/>
                  </a:lnTo>
                  <a:lnTo>
                    <a:pt x="20" y="1300"/>
                  </a:lnTo>
                  <a:lnTo>
                    <a:pt x="40" y="1477"/>
                  </a:lnTo>
                  <a:lnTo>
                    <a:pt x="79" y="1674"/>
                  </a:lnTo>
                  <a:lnTo>
                    <a:pt x="118" y="1871"/>
                  </a:lnTo>
                  <a:lnTo>
                    <a:pt x="197" y="2068"/>
                  </a:lnTo>
                  <a:lnTo>
                    <a:pt x="276" y="2265"/>
                  </a:lnTo>
                  <a:lnTo>
                    <a:pt x="453" y="2640"/>
                  </a:lnTo>
                  <a:lnTo>
                    <a:pt x="690" y="2994"/>
                  </a:lnTo>
                  <a:lnTo>
                    <a:pt x="808" y="3152"/>
                  </a:lnTo>
                  <a:lnTo>
                    <a:pt x="946" y="3309"/>
                  </a:lnTo>
                  <a:lnTo>
                    <a:pt x="1103" y="3447"/>
                  </a:lnTo>
                  <a:lnTo>
                    <a:pt x="1241" y="3585"/>
                  </a:lnTo>
                  <a:lnTo>
                    <a:pt x="1399" y="3703"/>
                  </a:lnTo>
                  <a:lnTo>
                    <a:pt x="1556" y="3802"/>
                  </a:lnTo>
                  <a:lnTo>
                    <a:pt x="1793" y="3920"/>
                  </a:lnTo>
                  <a:lnTo>
                    <a:pt x="2029" y="3979"/>
                  </a:lnTo>
                  <a:lnTo>
                    <a:pt x="2226" y="4019"/>
                  </a:lnTo>
                  <a:lnTo>
                    <a:pt x="2423" y="3999"/>
                  </a:lnTo>
                  <a:lnTo>
                    <a:pt x="2600" y="3940"/>
                  </a:lnTo>
                  <a:lnTo>
                    <a:pt x="2758" y="3841"/>
                  </a:lnTo>
                  <a:lnTo>
                    <a:pt x="2896" y="3723"/>
                  </a:lnTo>
                  <a:lnTo>
                    <a:pt x="2994" y="3546"/>
                  </a:lnTo>
                  <a:lnTo>
                    <a:pt x="2620" y="3329"/>
                  </a:lnTo>
                  <a:lnTo>
                    <a:pt x="2521" y="3428"/>
                  </a:lnTo>
                  <a:lnTo>
                    <a:pt x="2423" y="3506"/>
                  </a:lnTo>
                  <a:lnTo>
                    <a:pt x="2305" y="3546"/>
                  </a:lnTo>
                  <a:lnTo>
                    <a:pt x="2167" y="3585"/>
                  </a:lnTo>
                  <a:lnTo>
                    <a:pt x="2029" y="3585"/>
                  </a:lnTo>
                  <a:lnTo>
                    <a:pt x="1891" y="3546"/>
                  </a:lnTo>
                  <a:lnTo>
                    <a:pt x="1734" y="3506"/>
                  </a:lnTo>
                  <a:lnTo>
                    <a:pt x="1556" y="3408"/>
                  </a:lnTo>
                  <a:lnTo>
                    <a:pt x="1438" y="3329"/>
                  </a:lnTo>
                  <a:lnTo>
                    <a:pt x="1320" y="3250"/>
                  </a:lnTo>
                  <a:lnTo>
                    <a:pt x="1084" y="3034"/>
                  </a:lnTo>
                  <a:lnTo>
                    <a:pt x="887" y="2778"/>
                  </a:lnTo>
                  <a:lnTo>
                    <a:pt x="690" y="2502"/>
                  </a:lnTo>
                  <a:lnTo>
                    <a:pt x="552" y="2206"/>
                  </a:lnTo>
                  <a:lnTo>
                    <a:pt x="433" y="1911"/>
                  </a:lnTo>
                  <a:lnTo>
                    <a:pt x="374" y="1596"/>
                  </a:lnTo>
                  <a:lnTo>
                    <a:pt x="355" y="1438"/>
                  </a:lnTo>
                  <a:lnTo>
                    <a:pt x="335" y="1300"/>
                  </a:lnTo>
                  <a:lnTo>
                    <a:pt x="355" y="1162"/>
                  </a:lnTo>
                  <a:lnTo>
                    <a:pt x="374" y="1024"/>
                  </a:lnTo>
                  <a:lnTo>
                    <a:pt x="394" y="906"/>
                  </a:lnTo>
                  <a:lnTo>
                    <a:pt x="433" y="808"/>
                  </a:lnTo>
                  <a:lnTo>
                    <a:pt x="493" y="709"/>
                  </a:lnTo>
                  <a:lnTo>
                    <a:pt x="552" y="630"/>
                  </a:lnTo>
                  <a:lnTo>
                    <a:pt x="630" y="571"/>
                  </a:lnTo>
                  <a:lnTo>
                    <a:pt x="709" y="512"/>
                  </a:lnTo>
                  <a:lnTo>
                    <a:pt x="788" y="473"/>
                  </a:lnTo>
                  <a:lnTo>
                    <a:pt x="887" y="433"/>
                  </a:lnTo>
                  <a:lnTo>
                    <a:pt x="1084" y="433"/>
                  </a:lnTo>
                  <a:lnTo>
                    <a:pt x="1202" y="453"/>
                  </a:lnTo>
                  <a:lnTo>
                    <a:pt x="1320" y="493"/>
                  </a:lnTo>
                  <a:lnTo>
                    <a:pt x="1438" y="532"/>
                  </a:lnTo>
                  <a:lnTo>
                    <a:pt x="1576" y="591"/>
                  </a:lnTo>
                  <a:lnTo>
                    <a:pt x="1753" y="729"/>
                  </a:lnTo>
                  <a:lnTo>
                    <a:pt x="1950" y="887"/>
                  </a:lnTo>
                  <a:lnTo>
                    <a:pt x="2108" y="1064"/>
                  </a:lnTo>
                  <a:lnTo>
                    <a:pt x="2265" y="1261"/>
                  </a:lnTo>
                  <a:lnTo>
                    <a:pt x="2403" y="1458"/>
                  </a:lnTo>
                  <a:lnTo>
                    <a:pt x="2521" y="1694"/>
                  </a:lnTo>
                  <a:lnTo>
                    <a:pt x="2620" y="1911"/>
                  </a:lnTo>
                  <a:lnTo>
                    <a:pt x="2699" y="2147"/>
                  </a:lnTo>
                  <a:lnTo>
                    <a:pt x="3053" y="2364"/>
                  </a:lnTo>
                  <a:lnTo>
                    <a:pt x="2975" y="2029"/>
                  </a:lnTo>
                  <a:lnTo>
                    <a:pt x="2856" y="1714"/>
                  </a:lnTo>
                  <a:lnTo>
                    <a:pt x="2699" y="1418"/>
                  </a:lnTo>
                  <a:lnTo>
                    <a:pt x="2502" y="1123"/>
                  </a:lnTo>
                  <a:lnTo>
                    <a:pt x="2305" y="847"/>
                  </a:lnTo>
                  <a:lnTo>
                    <a:pt x="2068" y="611"/>
                  </a:lnTo>
                  <a:lnTo>
                    <a:pt x="1832" y="394"/>
                  </a:lnTo>
                  <a:lnTo>
                    <a:pt x="1576" y="217"/>
                  </a:lnTo>
                  <a:lnTo>
                    <a:pt x="1418" y="138"/>
                  </a:lnTo>
                  <a:lnTo>
                    <a:pt x="1261" y="59"/>
                  </a:lnTo>
                  <a:lnTo>
                    <a:pt x="1103" y="20"/>
                  </a:lnTo>
                  <a:lnTo>
                    <a:pt x="9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2"/>
            <p:cNvSpPr/>
            <p:nvPr/>
          </p:nvSpPr>
          <p:spPr>
            <a:xfrm>
              <a:off x="4362025" y="1757350"/>
              <a:ext cx="33500" cy="10850"/>
            </a:xfrm>
            <a:custGeom>
              <a:avLst/>
              <a:gdLst/>
              <a:ahLst/>
              <a:cxnLst/>
              <a:rect l="l" t="t" r="r" b="b"/>
              <a:pathLst>
                <a:path w="1340" h="434" extrusionOk="0">
                  <a:moveTo>
                    <a:pt x="473" y="0"/>
                  </a:moveTo>
                  <a:lnTo>
                    <a:pt x="0" y="276"/>
                  </a:lnTo>
                  <a:lnTo>
                    <a:pt x="118" y="335"/>
                  </a:lnTo>
                  <a:lnTo>
                    <a:pt x="237" y="394"/>
                  </a:lnTo>
                  <a:lnTo>
                    <a:pt x="355" y="414"/>
                  </a:lnTo>
                  <a:lnTo>
                    <a:pt x="473" y="433"/>
                  </a:lnTo>
                  <a:lnTo>
                    <a:pt x="690" y="433"/>
                  </a:lnTo>
                  <a:lnTo>
                    <a:pt x="768" y="394"/>
                  </a:lnTo>
                  <a:lnTo>
                    <a:pt x="867" y="355"/>
                  </a:lnTo>
                  <a:lnTo>
                    <a:pt x="1340" y="79"/>
                  </a:lnTo>
                  <a:lnTo>
                    <a:pt x="1241" y="118"/>
                  </a:lnTo>
                  <a:lnTo>
                    <a:pt x="1162" y="158"/>
                  </a:lnTo>
                  <a:lnTo>
                    <a:pt x="828" y="158"/>
                  </a:lnTo>
                  <a:lnTo>
                    <a:pt x="709" y="118"/>
                  </a:lnTo>
                  <a:lnTo>
                    <a:pt x="591" y="5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2"/>
            <p:cNvSpPr/>
            <p:nvPr/>
          </p:nvSpPr>
          <p:spPr>
            <a:xfrm>
              <a:off x="4331475" y="1684950"/>
              <a:ext cx="42375" cy="79300"/>
            </a:xfrm>
            <a:custGeom>
              <a:avLst/>
              <a:gdLst/>
              <a:ahLst/>
              <a:cxnLst/>
              <a:rect l="l" t="t" r="r" b="b"/>
              <a:pathLst>
                <a:path w="1695" h="3172" extrusionOk="0">
                  <a:moveTo>
                    <a:pt x="828" y="0"/>
                  </a:moveTo>
                  <a:lnTo>
                    <a:pt x="749" y="40"/>
                  </a:lnTo>
                  <a:lnTo>
                    <a:pt x="741" y="52"/>
                  </a:lnTo>
                  <a:lnTo>
                    <a:pt x="828" y="0"/>
                  </a:lnTo>
                  <a:close/>
                  <a:moveTo>
                    <a:pt x="741" y="52"/>
                  </a:moveTo>
                  <a:lnTo>
                    <a:pt x="355" y="276"/>
                  </a:lnTo>
                  <a:lnTo>
                    <a:pt x="277" y="316"/>
                  </a:lnTo>
                  <a:lnTo>
                    <a:pt x="218" y="394"/>
                  </a:lnTo>
                  <a:lnTo>
                    <a:pt x="139" y="473"/>
                  </a:lnTo>
                  <a:lnTo>
                    <a:pt x="99" y="572"/>
                  </a:lnTo>
                  <a:lnTo>
                    <a:pt x="60" y="670"/>
                  </a:lnTo>
                  <a:lnTo>
                    <a:pt x="21" y="788"/>
                  </a:lnTo>
                  <a:lnTo>
                    <a:pt x="1" y="926"/>
                  </a:lnTo>
                  <a:lnTo>
                    <a:pt x="1" y="1064"/>
                  </a:lnTo>
                  <a:lnTo>
                    <a:pt x="1" y="1202"/>
                  </a:lnTo>
                  <a:lnTo>
                    <a:pt x="21" y="1360"/>
                  </a:lnTo>
                  <a:lnTo>
                    <a:pt x="99" y="1655"/>
                  </a:lnTo>
                  <a:lnTo>
                    <a:pt x="198" y="1970"/>
                  </a:lnTo>
                  <a:lnTo>
                    <a:pt x="355" y="2266"/>
                  </a:lnTo>
                  <a:lnTo>
                    <a:pt x="533" y="2542"/>
                  </a:lnTo>
                  <a:lnTo>
                    <a:pt x="749" y="2778"/>
                  </a:lnTo>
                  <a:lnTo>
                    <a:pt x="966" y="2995"/>
                  </a:lnTo>
                  <a:lnTo>
                    <a:pt x="1084" y="3093"/>
                  </a:lnTo>
                  <a:lnTo>
                    <a:pt x="1222" y="3172"/>
                  </a:lnTo>
                  <a:lnTo>
                    <a:pt x="1695" y="2896"/>
                  </a:lnTo>
                  <a:lnTo>
                    <a:pt x="1557" y="2817"/>
                  </a:lnTo>
                  <a:lnTo>
                    <a:pt x="1439" y="2719"/>
                  </a:lnTo>
                  <a:lnTo>
                    <a:pt x="1222" y="2502"/>
                  </a:lnTo>
                  <a:lnTo>
                    <a:pt x="1006" y="2266"/>
                  </a:lnTo>
                  <a:lnTo>
                    <a:pt x="828" y="1990"/>
                  </a:lnTo>
                  <a:lnTo>
                    <a:pt x="671" y="1695"/>
                  </a:lnTo>
                  <a:lnTo>
                    <a:pt x="572" y="1379"/>
                  </a:lnTo>
                  <a:lnTo>
                    <a:pt x="493" y="1084"/>
                  </a:lnTo>
                  <a:lnTo>
                    <a:pt x="474" y="926"/>
                  </a:lnTo>
                  <a:lnTo>
                    <a:pt x="474" y="788"/>
                  </a:lnTo>
                  <a:lnTo>
                    <a:pt x="474" y="651"/>
                  </a:lnTo>
                  <a:lnTo>
                    <a:pt x="493" y="513"/>
                  </a:lnTo>
                  <a:lnTo>
                    <a:pt x="533" y="394"/>
                  </a:lnTo>
                  <a:lnTo>
                    <a:pt x="572" y="296"/>
                  </a:lnTo>
                  <a:lnTo>
                    <a:pt x="612" y="197"/>
                  </a:lnTo>
                  <a:lnTo>
                    <a:pt x="690" y="119"/>
                  </a:lnTo>
                  <a:lnTo>
                    <a:pt x="741" y="52"/>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2"/>
            <p:cNvSpPr/>
            <p:nvPr/>
          </p:nvSpPr>
          <p:spPr>
            <a:xfrm>
              <a:off x="4334450" y="1672150"/>
              <a:ext cx="76850" cy="65525"/>
            </a:xfrm>
            <a:custGeom>
              <a:avLst/>
              <a:gdLst/>
              <a:ahLst/>
              <a:cxnLst/>
              <a:rect l="l" t="t" r="r" b="b"/>
              <a:pathLst>
                <a:path w="3074" h="2621" extrusionOk="0">
                  <a:moveTo>
                    <a:pt x="827" y="0"/>
                  </a:moveTo>
                  <a:lnTo>
                    <a:pt x="709" y="20"/>
                  </a:lnTo>
                  <a:lnTo>
                    <a:pt x="591" y="40"/>
                  </a:lnTo>
                  <a:lnTo>
                    <a:pt x="473" y="99"/>
                  </a:lnTo>
                  <a:lnTo>
                    <a:pt x="0" y="375"/>
                  </a:lnTo>
                  <a:lnTo>
                    <a:pt x="0" y="375"/>
                  </a:lnTo>
                  <a:lnTo>
                    <a:pt x="118" y="315"/>
                  </a:lnTo>
                  <a:lnTo>
                    <a:pt x="236" y="296"/>
                  </a:lnTo>
                  <a:lnTo>
                    <a:pt x="355" y="276"/>
                  </a:lnTo>
                  <a:lnTo>
                    <a:pt x="493" y="276"/>
                  </a:lnTo>
                  <a:lnTo>
                    <a:pt x="650" y="296"/>
                  </a:lnTo>
                  <a:lnTo>
                    <a:pt x="788" y="335"/>
                  </a:lnTo>
                  <a:lnTo>
                    <a:pt x="946" y="394"/>
                  </a:lnTo>
                  <a:lnTo>
                    <a:pt x="1103" y="473"/>
                  </a:lnTo>
                  <a:lnTo>
                    <a:pt x="1359" y="650"/>
                  </a:lnTo>
                  <a:lnTo>
                    <a:pt x="1615" y="867"/>
                  </a:lnTo>
                  <a:lnTo>
                    <a:pt x="1852" y="1123"/>
                  </a:lnTo>
                  <a:lnTo>
                    <a:pt x="2049" y="1379"/>
                  </a:lnTo>
                  <a:lnTo>
                    <a:pt x="2226" y="1675"/>
                  </a:lnTo>
                  <a:lnTo>
                    <a:pt x="2384" y="1990"/>
                  </a:lnTo>
                  <a:lnTo>
                    <a:pt x="2521" y="2305"/>
                  </a:lnTo>
                  <a:lnTo>
                    <a:pt x="2600" y="2620"/>
                  </a:lnTo>
                  <a:lnTo>
                    <a:pt x="3073" y="2344"/>
                  </a:lnTo>
                  <a:lnTo>
                    <a:pt x="2994" y="2029"/>
                  </a:lnTo>
                  <a:lnTo>
                    <a:pt x="2856" y="1714"/>
                  </a:lnTo>
                  <a:lnTo>
                    <a:pt x="2699" y="1399"/>
                  </a:lnTo>
                  <a:lnTo>
                    <a:pt x="2521" y="1123"/>
                  </a:lnTo>
                  <a:lnTo>
                    <a:pt x="2324" y="847"/>
                  </a:lnTo>
                  <a:lnTo>
                    <a:pt x="2088" y="591"/>
                  </a:lnTo>
                  <a:lnTo>
                    <a:pt x="1832" y="375"/>
                  </a:lnTo>
                  <a:lnTo>
                    <a:pt x="1576" y="217"/>
                  </a:lnTo>
                  <a:lnTo>
                    <a:pt x="1418" y="119"/>
                  </a:lnTo>
                  <a:lnTo>
                    <a:pt x="1261" y="59"/>
                  </a:lnTo>
                  <a:lnTo>
                    <a:pt x="1123" y="20"/>
                  </a:lnTo>
                  <a:lnTo>
                    <a:pt x="965"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2"/>
            <p:cNvSpPr/>
            <p:nvPr/>
          </p:nvSpPr>
          <p:spPr>
            <a:xfrm>
              <a:off x="4323125" y="1679050"/>
              <a:ext cx="76350" cy="99975"/>
            </a:xfrm>
            <a:custGeom>
              <a:avLst/>
              <a:gdLst/>
              <a:ahLst/>
              <a:cxnLst/>
              <a:rect l="l" t="t" r="r" b="b"/>
              <a:pathLst>
                <a:path w="3054" h="3999" extrusionOk="0">
                  <a:moveTo>
                    <a:pt x="689" y="0"/>
                  </a:moveTo>
                  <a:lnTo>
                    <a:pt x="571" y="39"/>
                  </a:lnTo>
                  <a:lnTo>
                    <a:pt x="453" y="99"/>
                  </a:lnTo>
                  <a:lnTo>
                    <a:pt x="355" y="158"/>
                  </a:lnTo>
                  <a:lnTo>
                    <a:pt x="276" y="256"/>
                  </a:lnTo>
                  <a:lnTo>
                    <a:pt x="197" y="355"/>
                  </a:lnTo>
                  <a:lnTo>
                    <a:pt x="118" y="473"/>
                  </a:lnTo>
                  <a:lnTo>
                    <a:pt x="59" y="611"/>
                  </a:lnTo>
                  <a:lnTo>
                    <a:pt x="20" y="749"/>
                  </a:lnTo>
                  <a:lnTo>
                    <a:pt x="0" y="926"/>
                  </a:lnTo>
                  <a:lnTo>
                    <a:pt x="0" y="1103"/>
                  </a:lnTo>
                  <a:lnTo>
                    <a:pt x="0" y="1280"/>
                  </a:lnTo>
                  <a:lnTo>
                    <a:pt x="20" y="1477"/>
                  </a:lnTo>
                  <a:lnTo>
                    <a:pt x="59" y="1674"/>
                  </a:lnTo>
                  <a:lnTo>
                    <a:pt x="118" y="1871"/>
                  </a:lnTo>
                  <a:lnTo>
                    <a:pt x="177" y="2068"/>
                  </a:lnTo>
                  <a:lnTo>
                    <a:pt x="256" y="2246"/>
                  </a:lnTo>
                  <a:lnTo>
                    <a:pt x="453" y="2640"/>
                  </a:lnTo>
                  <a:lnTo>
                    <a:pt x="689" y="2975"/>
                  </a:lnTo>
                  <a:lnTo>
                    <a:pt x="808" y="3152"/>
                  </a:lnTo>
                  <a:lnTo>
                    <a:pt x="946" y="3309"/>
                  </a:lnTo>
                  <a:lnTo>
                    <a:pt x="1083" y="3447"/>
                  </a:lnTo>
                  <a:lnTo>
                    <a:pt x="1241" y="3565"/>
                  </a:lnTo>
                  <a:lnTo>
                    <a:pt x="1399" y="3684"/>
                  </a:lnTo>
                  <a:lnTo>
                    <a:pt x="1556" y="3802"/>
                  </a:lnTo>
                  <a:lnTo>
                    <a:pt x="1793" y="3900"/>
                  </a:lnTo>
                  <a:lnTo>
                    <a:pt x="2009" y="3979"/>
                  </a:lnTo>
                  <a:lnTo>
                    <a:pt x="2226" y="3999"/>
                  </a:lnTo>
                  <a:lnTo>
                    <a:pt x="2423" y="3999"/>
                  </a:lnTo>
                  <a:lnTo>
                    <a:pt x="2600" y="3940"/>
                  </a:lnTo>
                  <a:lnTo>
                    <a:pt x="2758" y="3841"/>
                  </a:lnTo>
                  <a:lnTo>
                    <a:pt x="2876" y="3703"/>
                  </a:lnTo>
                  <a:lnTo>
                    <a:pt x="2994" y="3546"/>
                  </a:lnTo>
                  <a:lnTo>
                    <a:pt x="2600" y="3329"/>
                  </a:lnTo>
                  <a:lnTo>
                    <a:pt x="2521" y="3428"/>
                  </a:lnTo>
                  <a:lnTo>
                    <a:pt x="2423" y="3487"/>
                  </a:lnTo>
                  <a:lnTo>
                    <a:pt x="2305" y="3546"/>
                  </a:lnTo>
                  <a:lnTo>
                    <a:pt x="2167" y="3565"/>
                  </a:lnTo>
                  <a:lnTo>
                    <a:pt x="2029" y="3565"/>
                  </a:lnTo>
                  <a:lnTo>
                    <a:pt x="1871" y="3546"/>
                  </a:lnTo>
                  <a:lnTo>
                    <a:pt x="1714" y="3487"/>
                  </a:lnTo>
                  <a:lnTo>
                    <a:pt x="1556" y="3408"/>
                  </a:lnTo>
                  <a:lnTo>
                    <a:pt x="1418" y="3329"/>
                  </a:lnTo>
                  <a:lnTo>
                    <a:pt x="1300" y="3231"/>
                  </a:lnTo>
                  <a:lnTo>
                    <a:pt x="1083" y="3014"/>
                  </a:lnTo>
                  <a:lnTo>
                    <a:pt x="867" y="2778"/>
                  </a:lnTo>
                  <a:lnTo>
                    <a:pt x="689" y="2502"/>
                  </a:lnTo>
                  <a:lnTo>
                    <a:pt x="532" y="2206"/>
                  </a:lnTo>
                  <a:lnTo>
                    <a:pt x="433" y="1891"/>
                  </a:lnTo>
                  <a:lnTo>
                    <a:pt x="355" y="1596"/>
                  </a:lnTo>
                  <a:lnTo>
                    <a:pt x="335" y="1438"/>
                  </a:lnTo>
                  <a:lnTo>
                    <a:pt x="335" y="1300"/>
                  </a:lnTo>
                  <a:lnTo>
                    <a:pt x="335" y="1143"/>
                  </a:lnTo>
                  <a:lnTo>
                    <a:pt x="355" y="1024"/>
                  </a:lnTo>
                  <a:lnTo>
                    <a:pt x="394" y="906"/>
                  </a:lnTo>
                  <a:lnTo>
                    <a:pt x="433" y="808"/>
                  </a:lnTo>
                  <a:lnTo>
                    <a:pt x="473" y="709"/>
                  </a:lnTo>
                  <a:lnTo>
                    <a:pt x="552" y="630"/>
                  </a:lnTo>
                  <a:lnTo>
                    <a:pt x="611" y="552"/>
                  </a:lnTo>
                  <a:lnTo>
                    <a:pt x="689" y="512"/>
                  </a:lnTo>
                  <a:lnTo>
                    <a:pt x="788" y="453"/>
                  </a:lnTo>
                  <a:lnTo>
                    <a:pt x="867" y="433"/>
                  </a:lnTo>
                  <a:lnTo>
                    <a:pt x="985" y="414"/>
                  </a:lnTo>
                  <a:lnTo>
                    <a:pt x="1083" y="433"/>
                  </a:lnTo>
                  <a:lnTo>
                    <a:pt x="1202" y="433"/>
                  </a:lnTo>
                  <a:lnTo>
                    <a:pt x="1320" y="473"/>
                  </a:lnTo>
                  <a:lnTo>
                    <a:pt x="1438" y="532"/>
                  </a:lnTo>
                  <a:lnTo>
                    <a:pt x="1556" y="591"/>
                  </a:lnTo>
                  <a:lnTo>
                    <a:pt x="1753" y="709"/>
                  </a:lnTo>
                  <a:lnTo>
                    <a:pt x="1930" y="867"/>
                  </a:lnTo>
                  <a:lnTo>
                    <a:pt x="2108" y="1044"/>
                  </a:lnTo>
                  <a:lnTo>
                    <a:pt x="2265" y="1241"/>
                  </a:lnTo>
                  <a:lnTo>
                    <a:pt x="2403" y="1458"/>
                  </a:lnTo>
                  <a:lnTo>
                    <a:pt x="2521" y="1674"/>
                  </a:lnTo>
                  <a:lnTo>
                    <a:pt x="2620" y="1911"/>
                  </a:lnTo>
                  <a:lnTo>
                    <a:pt x="2699" y="2147"/>
                  </a:lnTo>
                  <a:lnTo>
                    <a:pt x="3053" y="2344"/>
                  </a:lnTo>
                  <a:lnTo>
                    <a:pt x="2974" y="2029"/>
                  </a:lnTo>
                  <a:lnTo>
                    <a:pt x="2837" y="1714"/>
                  </a:lnTo>
                  <a:lnTo>
                    <a:pt x="2679" y="1399"/>
                  </a:lnTo>
                  <a:lnTo>
                    <a:pt x="2502" y="1103"/>
                  </a:lnTo>
                  <a:lnTo>
                    <a:pt x="2305" y="847"/>
                  </a:lnTo>
                  <a:lnTo>
                    <a:pt x="2068" y="591"/>
                  </a:lnTo>
                  <a:lnTo>
                    <a:pt x="1812" y="374"/>
                  </a:lnTo>
                  <a:lnTo>
                    <a:pt x="1556" y="197"/>
                  </a:lnTo>
                  <a:lnTo>
                    <a:pt x="1399" y="118"/>
                  </a:lnTo>
                  <a:lnTo>
                    <a:pt x="1241" y="59"/>
                  </a:lnTo>
                  <a:lnTo>
                    <a:pt x="1103"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2"/>
            <p:cNvSpPr/>
            <p:nvPr/>
          </p:nvSpPr>
          <p:spPr>
            <a:xfrm>
              <a:off x="4438350" y="1710075"/>
              <a:ext cx="33500" cy="10850"/>
            </a:xfrm>
            <a:custGeom>
              <a:avLst/>
              <a:gdLst/>
              <a:ahLst/>
              <a:cxnLst/>
              <a:rect l="l" t="t" r="r" b="b"/>
              <a:pathLst>
                <a:path w="1340" h="434" extrusionOk="0">
                  <a:moveTo>
                    <a:pt x="473" y="0"/>
                  </a:moveTo>
                  <a:lnTo>
                    <a:pt x="0" y="276"/>
                  </a:lnTo>
                  <a:lnTo>
                    <a:pt x="138" y="335"/>
                  </a:lnTo>
                  <a:lnTo>
                    <a:pt x="256" y="374"/>
                  </a:lnTo>
                  <a:lnTo>
                    <a:pt x="375" y="414"/>
                  </a:lnTo>
                  <a:lnTo>
                    <a:pt x="493" y="433"/>
                  </a:lnTo>
                  <a:lnTo>
                    <a:pt x="591" y="433"/>
                  </a:lnTo>
                  <a:lnTo>
                    <a:pt x="690" y="414"/>
                  </a:lnTo>
                  <a:lnTo>
                    <a:pt x="788" y="394"/>
                  </a:lnTo>
                  <a:lnTo>
                    <a:pt x="867" y="355"/>
                  </a:lnTo>
                  <a:lnTo>
                    <a:pt x="1340" y="79"/>
                  </a:lnTo>
                  <a:lnTo>
                    <a:pt x="1340" y="79"/>
                  </a:lnTo>
                  <a:lnTo>
                    <a:pt x="1261" y="118"/>
                  </a:lnTo>
                  <a:lnTo>
                    <a:pt x="1163" y="138"/>
                  </a:lnTo>
                  <a:lnTo>
                    <a:pt x="1064" y="158"/>
                  </a:lnTo>
                  <a:lnTo>
                    <a:pt x="966" y="158"/>
                  </a:lnTo>
                  <a:lnTo>
                    <a:pt x="847" y="138"/>
                  </a:lnTo>
                  <a:lnTo>
                    <a:pt x="729" y="99"/>
                  </a:lnTo>
                  <a:lnTo>
                    <a:pt x="611" y="5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2"/>
            <p:cNvSpPr/>
            <p:nvPr/>
          </p:nvSpPr>
          <p:spPr>
            <a:xfrm>
              <a:off x="4407825" y="1637175"/>
              <a:ext cx="42375" cy="79800"/>
            </a:xfrm>
            <a:custGeom>
              <a:avLst/>
              <a:gdLst/>
              <a:ahLst/>
              <a:cxnLst/>
              <a:rect l="l" t="t" r="r" b="b"/>
              <a:pathLst>
                <a:path w="1695" h="3192" extrusionOk="0">
                  <a:moveTo>
                    <a:pt x="847" y="1"/>
                  </a:moveTo>
                  <a:lnTo>
                    <a:pt x="374" y="277"/>
                  </a:lnTo>
                  <a:lnTo>
                    <a:pt x="296" y="336"/>
                  </a:lnTo>
                  <a:lnTo>
                    <a:pt x="217" y="395"/>
                  </a:lnTo>
                  <a:lnTo>
                    <a:pt x="158" y="493"/>
                  </a:lnTo>
                  <a:lnTo>
                    <a:pt x="99" y="572"/>
                  </a:lnTo>
                  <a:lnTo>
                    <a:pt x="59" y="690"/>
                  </a:lnTo>
                  <a:lnTo>
                    <a:pt x="40" y="808"/>
                  </a:lnTo>
                  <a:lnTo>
                    <a:pt x="20" y="927"/>
                  </a:lnTo>
                  <a:lnTo>
                    <a:pt x="0" y="1064"/>
                  </a:lnTo>
                  <a:lnTo>
                    <a:pt x="20" y="1222"/>
                  </a:lnTo>
                  <a:lnTo>
                    <a:pt x="40" y="1360"/>
                  </a:lnTo>
                  <a:lnTo>
                    <a:pt x="99" y="1675"/>
                  </a:lnTo>
                  <a:lnTo>
                    <a:pt x="217" y="1971"/>
                  </a:lnTo>
                  <a:lnTo>
                    <a:pt x="374" y="2266"/>
                  </a:lnTo>
                  <a:lnTo>
                    <a:pt x="552" y="2542"/>
                  </a:lnTo>
                  <a:lnTo>
                    <a:pt x="749" y="2798"/>
                  </a:lnTo>
                  <a:lnTo>
                    <a:pt x="985" y="3015"/>
                  </a:lnTo>
                  <a:lnTo>
                    <a:pt x="1103" y="3113"/>
                  </a:lnTo>
                  <a:lnTo>
                    <a:pt x="1221" y="3192"/>
                  </a:lnTo>
                  <a:lnTo>
                    <a:pt x="1694" y="2916"/>
                  </a:lnTo>
                  <a:lnTo>
                    <a:pt x="1576" y="2837"/>
                  </a:lnTo>
                  <a:lnTo>
                    <a:pt x="1458" y="2739"/>
                  </a:lnTo>
                  <a:lnTo>
                    <a:pt x="1221" y="2522"/>
                  </a:lnTo>
                  <a:lnTo>
                    <a:pt x="1024" y="2266"/>
                  </a:lnTo>
                  <a:lnTo>
                    <a:pt x="847" y="1990"/>
                  </a:lnTo>
                  <a:lnTo>
                    <a:pt x="690" y="1695"/>
                  </a:lnTo>
                  <a:lnTo>
                    <a:pt x="571" y="1399"/>
                  </a:lnTo>
                  <a:lnTo>
                    <a:pt x="512" y="1084"/>
                  </a:lnTo>
                  <a:lnTo>
                    <a:pt x="493" y="946"/>
                  </a:lnTo>
                  <a:lnTo>
                    <a:pt x="473" y="789"/>
                  </a:lnTo>
                  <a:lnTo>
                    <a:pt x="493" y="651"/>
                  </a:lnTo>
                  <a:lnTo>
                    <a:pt x="512" y="533"/>
                  </a:lnTo>
                  <a:lnTo>
                    <a:pt x="532" y="414"/>
                  </a:lnTo>
                  <a:lnTo>
                    <a:pt x="571" y="296"/>
                  </a:lnTo>
                  <a:lnTo>
                    <a:pt x="630" y="217"/>
                  </a:lnTo>
                  <a:lnTo>
                    <a:pt x="690" y="139"/>
                  </a:lnTo>
                  <a:lnTo>
                    <a:pt x="768" y="60"/>
                  </a:lnTo>
                  <a:lnTo>
                    <a:pt x="847" y="1"/>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2"/>
            <p:cNvSpPr/>
            <p:nvPr/>
          </p:nvSpPr>
          <p:spPr>
            <a:xfrm>
              <a:off x="4411275" y="1624375"/>
              <a:ext cx="76825" cy="66025"/>
            </a:xfrm>
            <a:custGeom>
              <a:avLst/>
              <a:gdLst/>
              <a:ahLst/>
              <a:cxnLst/>
              <a:rect l="l" t="t" r="r" b="b"/>
              <a:pathLst>
                <a:path w="3073" h="2641" extrusionOk="0">
                  <a:moveTo>
                    <a:pt x="105" y="333"/>
                  </a:moveTo>
                  <a:lnTo>
                    <a:pt x="99" y="335"/>
                  </a:lnTo>
                  <a:lnTo>
                    <a:pt x="0" y="395"/>
                  </a:lnTo>
                  <a:lnTo>
                    <a:pt x="105" y="333"/>
                  </a:lnTo>
                  <a:close/>
                  <a:moveTo>
                    <a:pt x="827" y="1"/>
                  </a:moveTo>
                  <a:lnTo>
                    <a:pt x="689" y="20"/>
                  </a:lnTo>
                  <a:lnTo>
                    <a:pt x="571" y="60"/>
                  </a:lnTo>
                  <a:lnTo>
                    <a:pt x="473" y="119"/>
                  </a:lnTo>
                  <a:lnTo>
                    <a:pt x="105" y="333"/>
                  </a:lnTo>
                  <a:lnTo>
                    <a:pt x="217" y="296"/>
                  </a:lnTo>
                  <a:lnTo>
                    <a:pt x="355" y="276"/>
                  </a:lnTo>
                  <a:lnTo>
                    <a:pt x="492" y="276"/>
                  </a:lnTo>
                  <a:lnTo>
                    <a:pt x="630" y="316"/>
                  </a:lnTo>
                  <a:lnTo>
                    <a:pt x="788" y="355"/>
                  </a:lnTo>
                  <a:lnTo>
                    <a:pt x="946" y="414"/>
                  </a:lnTo>
                  <a:lnTo>
                    <a:pt x="1103" y="493"/>
                  </a:lnTo>
                  <a:lnTo>
                    <a:pt x="1359" y="670"/>
                  </a:lnTo>
                  <a:lnTo>
                    <a:pt x="1615" y="887"/>
                  </a:lnTo>
                  <a:lnTo>
                    <a:pt x="1832" y="1123"/>
                  </a:lnTo>
                  <a:lnTo>
                    <a:pt x="2049" y="1399"/>
                  </a:lnTo>
                  <a:lnTo>
                    <a:pt x="2226" y="1695"/>
                  </a:lnTo>
                  <a:lnTo>
                    <a:pt x="2384" y="2010"/>
                  </a:lnTo>
                  <a:lnTo>
                    <a:pt x="2502" y="2325"/>
                  </a:lnTo>
                  <a:lnTo>
                    <a:pt x="2600" y="2640"/>
                  </a:lnTo>
                  <a:lnTo>
                    <a:pt x="3073" y="2364"/>
                  </a:lnTo>
                  <a:lnTo>
                    <a:pt x="2974" y="2049"/>
                  </a:lnTo>
                  <a:lnTo>
                    <a:pt x="2856" y="1734"/>
                  </a:lnTo>
                  <a:lnTo>
                    <a:pt x="2699" y="1419"/>
                  </a:lnTo>
                  <a:lnTo>
                    <a:pt x="2521" y="1123"/>
                  </a:lnTo>
                  <a:lnTo>
                    <a:pt x="2305" y="848"/>
                  </a:lnTo>
                  <a:lnTo>
                    <a:pt x="2088" y="611"/>
                  </a:lnTo>
                  <a:lnTo>
                    <a:pt x="1832" y="395"/>
                  </a:lnTo>
                  <a:lnTo>
                    <a:pt x="1576" y="217"/>
                  </a:lnTo>
                  <a:lnTo>
                    <a:pt x="1418" y="138"/>
                  </a:lnTo>
                  <a:lnTo>
                    <a:pt x="1261" y="79"/>
                  </a:lnTo>
                  <a:lnTo>
                    <a:pt x="1103" y="40"/>
                  </a:lnTo>
                  <a:lnTo>
                    <a:pt x="965"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2"/>
            <p:cNvSpPr/>
            <p:nvPr/>
          </p:nvSpPr>
          <p:spPr>
            <a:xfrm>
              <a:off x="4399450" y="1631275"/>
              <a:ext cx="76850" cy="100475"/>
            </a:xfrm>
            <a:custGeom>
              <a:avLst/>
              <a:gdLst/>
              <a:ahLst/>
              <a:cxnLst/>
              <a:rect l="l" t="t" r="r" b="b"/>
              <a:pathLst>
                <a:path w="3074" h="4019" extrusionOk="0">
                  <a:moveTo>
                    <a:pt x="828" y="0"/>
                  </a:moveTo>
                  <a:lnTo>
                    <a:pt x="709" y="20"/>
                  </a:lnTo>
                  <a:lnTo>
                    <a:pt x="572" y="59"/>
                  </a:lnTo>
                  <a:lnTo>
                    <a:pt x="473" y="99"/>
                  </a:lnTo>
                  <a:lnTo>
                    <a:pt x="375" y="178"/>
                  </a:lnTo>
                  <a:lnTo>
                    <a:pt x="276" y="256"/>
                  </a:lnTo>
                  <a:lnTo>
                    <a:pt x="197" y="355"/>
                  </a:lnTo>
                  <a:lnTo>
                    <a:pt x="138" y="493"/>
                  </a:lnTo>
                  <a:lnTo>
                    <a:pt x="79" y="611"/>
                  </a:lnTo>
                  <a:lnTo>
                    <a:pt x="40" y="769"/>
                  </a:lnTo>
                  <a:lnTo>
                    <a:pt x="20" y="926"/>
                  </a:lnTo>
                  <a:lnTo>
                    <a:pt x="0" y="1103"/>
                  </a:lnTo>
                  <a:lnTo>
                    <a:pt x="20" y="1300"/>
                  </a:lnTo>
                  <a:lnTo>
                    <a:pt x="40" y="1497"/>
                  </a:lnTo>
                  <a:lnTo>
                    <a:pt x="79" y="1694"/>
                  </a:lnTo>
                  <a:lnTo>
                    <a:pt x="138" y="1872"/>
                  </a:lnTo>
                  <a:lnTo>
                    <a:pt x="197" y="2069"/>
                  </a:lnTo>
                  <a:lnTo>
                    <a:pt x="276" y="2266"/>
                  </a:lnTo>
                  <a:lnTo>
                    <a:pt x="453" y="2640"/>
                  </a:lnTo>
                  <a:lnTo>
                    <a:pt x="690" y="2994"/>
                  </a:lnTo>
                  <a:lnTo>
                    <a:pt x="828" y="3152"/>
                  </a:lnTo>
                  <a:lnTo>
                    <a:pt x="965" y="3310"/>
                  </a:lnTo>
                  <a:lnTo>
                    <a:pt x="1103" y="3448"/>
                  </a:lnTo>
                  <a:lnTo>
                    <a:pt x="1241" y="3585"/>
                  </a:lnTo>
                  <a:lnTo>
                    <a:pt x="1399" y="3704"/>
                  </a:lnTo>
                  <a:lnTo>
                    <a:pt x="1556" y="3802"/>
                  </a:lnTo>
                  <a:lnTo>
                    <a:pt x="1793" y="3920"/>
                  </a:lnTo>
                  <a:lnTo>
                    <a:pt x="2029" y="3999"/>
                  </a:lnTo>
                  <a:lnTo>
                    <a:pt x="2226" y="4019"/>
                  </a:lnTo>
                  <a:lnTo>
                    <a:pt x="2423" y="3999"/>
                  </a:lnTo>
                  <a:lnTo>
                    <a:pt x="2600" y="3940"/>
                  </a:lnTo>
                  <a:lnTo>
                    <a:pt x="2758" y="3861"/>
                  </a:lnTo>
                  <a:lnTo>
                    <a:pt x="2896" y="3723"/>
                  </a:lnTo>
                  <a:lnTo>
                    <a:pt x="2994" y="3566"/>
                  </a:lnTo>
                  <a:lnTo>
                    <a:pt x="2620" y="3329"/>
                  </a:lnTo>
                  <a:lnTo>
                    <a:pt x="2522" y="3428"/>
                  </a:lnTo>
                  <a:lnTo>
                    <a:pt x="2423" y="3507"/>
                  </a:lnTo>
                  <a:lnTo>
                    <a:pt x="2305" y="3566"/>
                  </a:lnTo>
                  <a:lnTo>
                    <a:pt x="2187" y="3585"/>
                  </a:lnTo>
                  <a:lnTo>
                    <a:pt x="2049" y="3585"/>
                  </a:lnTo>
                  <a:lnTo>
                    <a:pt x="1891" y="3566"/>
                  </a:lnTo>
                  <a:lnTo>
                    <a:pt x="1734" y="3507"/>
                  </a:lnTo>
                  <a:lnTo>
                    <a:pt x="1556" y="3428"/>
                  </a:lnTo>
                  <a:lnTo>
                    <a:pt x="1438" y="3349"/>
                  </a:lnTo>
                  <a:lnTo>
                    <a:pt x="1320" y="3251"/>
                  </a:lnTo>
                  <a:lnTo>
                    <a:pt x="1084" y="3034"/>
                  </a:lnTo>
                  <a:lnTo>
                    <a:pt x="887" y="2778"/>
                  </a:lnTo>
                  <a:lnTo>
                    <a:pt x="709" y="2502"/>
                  </a:lnTo>
                  <a:lnTo>
                    <a:pt x="552" y="2207"/>
                  </a:lnTo>
                  <a:lnTo>
                    <a:pt x="434" y="1911"/>
                  </a:lnTo>
                  <a:lnTo>
                    <a:pt x="375" y="1596"/>
                  </a:lnTo>
                  <a:lnTo>
                    <a:pt x="355" y="1458"/>
                  </a:lnTo>
                  <a:lnTo>
                    <a:pt x="335" y="1300"/>
                  </a:lnTo>
                  <a:lnTo>
                    <a:pt x="355" y="1163"/>
                  </a:lnTo>
                  <a:lnTo>
                    <a:pt x="375" y="1044"/>
                  </a:lnTo>
                  <a:lnTo>
                    <a:pt x="394" y="926"/>
                  </a:lnTo>
                  <a:lnTo>
                    <a:pt x="434" y="808"/>
                  </a:lnTo>
                  <a:lnTo>
                    <a:pt x="493" y="709"/>
                  </a:lnTo>
                  <a:lnTo>
                    <a:pt x="552" y="631"/>
                  </a:lnTo>
                  <a:lnTo>
                    <a:pt x="631" y="572"/>
                  </a:lnTo>
                  <a:lnTo>
                    <a:pt x="709" y="513"/>
                  </a:lnTo>
                  <a:lnTo>
                    <a:pt x="788" y="473"/>
                  </a:lnTo>
                  <a:lnTo>
                    <a:pt x="887" y="453"/>
                  </a:lnTo>
                  <a:lnTo>
                    <a:pt x="985" y="434"/>
                  </a:lnTo>
                  <a:lnTo>
                    <a:pt x="1103" y="434"/>
                  </a:lnTo>
                  <a:lnTo>
                    <a:pt x="1202" y="453"/>
                  </a:lnTo>
                  <a:lnTo>
                    <a:pt x="1320" y="493"/>
                  </a:lnTo>
                  <a:lnTo>
                    <a:pt x="1438" y="532"/>
                  </a:lnTo>
                  <a:lnTo>
                    <a:pt x="1576" y="611"/>
                  </a:lnTo>
                  <a:lnTo>
                    <a:pt x="1773" y="729"/>
                  </a:lnTo>
                  <a:lnTo>
                    <a:pt x="1950" y="887"/>
                  </a:lnTo>
                  <a:lnTo>
                    <a:pt x="2108" y="1064"/>
                  </a:lnTo>
                  <a:lnTo>
                    <a:pt x="2266" y="1261"/>
                  </a:lnTo>
                  <a:lnTo>
                    <a:pt x="2403" y="1478"/>
                  </a:lnTo>
                  <a:lnTo>
                    <a:pt x="2541" y="1694"/>
                  </a:lnTo>
                  <a:lnTo>
                    <a:pt x="2640" y="1931"/>
                  </a:lnTo>
                  <a:lnTo>
                    <a:pt x="2719" y="2167"/>
                  </a:lnTo>
                  <a:lnTo>
                    <a:pt x="3073" y="2364"/>
                  </a:lnTo>
                  <a:lnTo>
                    <a:pt x="2975" y="2049"/>
                  </a:lnTo>
                  <a:lnTo>
                    <a:pt x="2857" y="1734"/>
                  </a:lnTo>
                  <a:lnTo>
                    <a:pt x="2699" y="1419"/>
                  </a:lnTo>
                  <a:lnTo>
                    <a:pt x="2522" y="1123"/>
                  </a:lnTo>
                  <a:lnTo>
                    <a:pt x="2305" y="847"/>
                  </a:lnTo>
                  <a:lnTo>
                    <a:pt x="2088" y="611"/>
                  </a:lnTo>
                  <a:lnTo>
                    <a:pt x="1832" y="394"/>
                  </a:lnTo>
                  <a:lnTo>
                    <a:pt x="1576" y="217"/>
                  </a:lnTo>
                  <a:lnTo>
                    <a:pt x="1419" y="138"/>
                  </a:lnTo>
                  <a:lnTo>
                    <a:pt x="1261" y="79"/>
                  </a:lnTo>
                  <a:lnTo>
                    <a:pt x="1103" y="40"/>
                  </a:lnTo>
                  <a:lnTo>
                    <a:pt x="9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2"/>
            <p:cNvSpPr/>
            <p:nvPr/>
          </p:nvSpPr>
          <p:spPr>
            <a:xfrm>
              <a:off x="4515175" y="1662300"/>
              <a:ext cx="33500" cy="11350"/>
            </a:xfrm>
            <a:custGeom>
              <a:avLst/>
              <a:gdLst/>
              <a:ahLst/>
              <a:cxnLst/>
              <a:rect l="l" t="t" r="r" b="b"/>
              <a:pathLst>
                <a:path w="1340" h="454" extrusionOk="0">
                  <a:moveTo>
                    <a:pt x="473" y="0"/>
                  </a:moveTo>
                  <a:lnTo>
                    <a:pt x="0" y="276"/>
                  </a:lnTo>
                  <a:lnTo>
                    <a:pt x="119" y="355"/>
                  </a:lnTo>
                  <a:lnTo>
                    <a:pt x="256" y="394"/>
                  </a:lnTo>
                  <a:lnTo>
                    <a:pt x="375" y="434"/>
                  </a:lnTo>
                  <a:lnTo>
                    <a:pt x="473" y="453"/>
                  </a:lnTo>
                  <a:lnTo>
                    <a:pt x="591" y="453"/>
                  </a:lnTo>
                  <a:lnTo>
                    <a:pt x="690" y="434"/>
                  </a:lnTo>
                  <a:lnTo>
                    <a:pt x="788" y="414"/>
                  </a:lnTo>
                  <a:lnTo>
                    <a:pt x="867" y="355"/>
                  </a:lnTo>
                  <a:lnTo>
                    <a:pt x="1340" y="99"/>
                  </a:lnTo>
                  <a:lnTo>
                    <a:pt x="1340" y="99"/>
                  </a:lnTo>
                  <a:lnTo>
                    <a:pt x="1261" y="138"/>
                  </a:lnTo>
                  <a:lnTo>
                    <a:pt x="1163" y="158"/>
                  </a:lnTo>
                  <a:lnTo>
                    <a:pt x="1064" y="178"/>
                  </a:lnTo>
                  <a:lnTo>
                    <a:pt x="946" y="178"/>
                  </a:lnTo>
                  <a:lnTo>
                    <a:pt x="847" y="158"/>
                  </a:lnTo>
                  <a:lnTo>
                    <a:pt x="729" y="119"/>
                  </a:lnTo>
                  <a:lnTo>
                    <a:pt x="591" y="7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2"/>
            <p:cNvSpPr/>
            <p:nvPr/>
          </p:nvSpPr>
          <p:spPr>
            <a:xfrm>
              <a:off x="4484650" y="1589900"/>
              <a:ext cx="42375" cy="79325"/>
            </a:xfrm>
            <a:custGeom>
              <a:avLst/>
              <a:gdLst/>
              <a:ahLst/>
              <a:cxnLst/>
              <a:rect l="l" t="t" r="r" b="b"/>
              <a:pathLst>
                <a:path w="1695" h="3173" extrusionOk="0">
                  <a:moveTo>
                    <a:pt x="827" y="1"/>
                  </a:moveTo>
                  <a:lnTo>
                    <a:pt x="355" y="276"/>
                  </a:lnTo>
                  <a:lnTo>
                    <a:pt x="276" y="336"/>
                  </a:lnTo>
                  <a:lnTo>
                    <a:pt x="217" y="395"/>
                  </a:lnTo>
                  <a:lnTo>
                    <a:pt x="158" y="473"/>
                  </a:lnTo>
                  <a:lnTo>
                    <a:pt x="99" y="572"/>
                  </a:lnTo>
                  <a:lnTo>
                    <a:pt x="59" y="670"/>
                  </a:lnTo>
                  <a:lnTo>
                    <a:pt x="20" y="789"/>
                  </a:lnTo>
                  <a:lnTo>
                    <a:pt x="0" y="927"/>
                  </a:lnTo>
                  <a:lnTo>
                    <a:pt x="0" y="1064"/>
                  </a:lnTo>
                  <a:lnTo>
                    <a:pt x="0" y="1202"/>
                  </a:lnTo>
                  <a:lnTo>
                    <a:pt x="20" y="1360"/>
                  </a:lnTo>
                  <a:lnTo>
                    <a:pt x="99" y="1655"/>
                  </a:lnTo>
                  <a:lnTo>
                    <a:pt x="217" y="1971"/>
                  </a:lnTo>
                  <a:lnTo>
                    <a:pt x="355" y="2266"/>
                  </a:lnTo>
                  <a:lnTo>
                    <a:pt x="532" y="2542"/>
                  </a:lnTo>
                  <a:lnTo>
                    <a:pt x="749" y="2798"/>
                  </a:lnTo>
                  <a:lnTo>
                    <a:pt x="985" y="3015"/>
                  </a:lnTo>
                  <a:lnTo>
                    <a:pt x="1103" y="3093"/>
                  </a:lnTo>
                  <a:lnTo>
                    <a:pt x="1221" y="3172"/>
                  </a:lnTo>
                  <a:lnTo>
                    <a:pt x="1694" y="2896"/>
                  </a:lnTo>
                  <a:lnTo>
                    <a:pt x="1576" y="2818"/>
                  </a:lnTo>
                  <a:lnTo>
                    <a:pt x="1458" y="2739"/>
                  </a:lnTo>
                  <a:lnTo>
                    <a:pt x="1221" y="2522"/>
                  </a:lnTo>
                  <a:lnTo>
                    <a:pt x="1005" y="2266"/>
                  </a:lnTo>
                  <a:lnTo>
                    <a:pt x="827" y="1990"/>
                  </a:lnTo>
                  <a:lnTo>
                    <a:pt x="689" y="1695"/>
                  </a:lnTo>
                  <a:lnTo>
                    <a:pt x="571" y="1399"/>
                  </a:lnTo>
                  <a:lnTo>
                    <a:pt x="493" y="1084"/>
                  </a:lnTo>
                  <a:lnTo>
                    <a:pt x="473" y="927"/>
                  </a:lnTo>
                  <a:lnTo>
                    <a:pt x="473" y="789"/>
                  </a:lnTo>
                  <a:lnTo>
                    <a:pt x="473" y="651"/>
                  </a:lnTo>
                  <a:lnTo>
                    <a:pt x="493" y="513"/>
                  </a:lnTo>
                  <a:lnTo>
                    <a:pt x="532" y="395"/>
                  </a:lnTo>
                  <a:lnTo>
                    <a:pt x="571" y="296"/>
                  </a:lnTo>
                  <a:lnTo>
                    <a:pt x="630" y="198"/>
                  </a:lnTo>
                  <a:lnTo>
                    <a:pt x="689" y="119"/>
                  </a:lnTo>
                  <a:lnTo>
                    <a:pt x="749" y="60"/>
                  </a:lnTo>
                  <a:lnTo>
                    <a:pt x="827" y="1"/>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2"/>
            <p:cNvSpPr/>
            <p:nvPr/>
          </p:nvSpPr>
          <p:spPr>
            <a:xfrm>
              <a:off x="4487600" y="1577100"/>
              <a:ext cx="76850" cy="66025"/>
            </a:xfrm>
            <a:custGeom>
              <a:avLst/>
              <a:gdLst/>
              <a:ahLst/>
              <a:cxnLst/>
              <a:rect l="l" t="t" r="r" b="b"/>
              <a:pathLst>
                <a:path w="3074" h="2641" extrusionOk="0">
                  <a:moveTo>
                    <a:pt x="847" y="1"/>
                  </a:moveTo>
                  <a:lnTo>
                    <a:pt x="709" y="20"/>
                  </a:lnTo>
                  <a:lnTo>
                    <a:pt x="591" y="60"/>
                  </a:lnTo>
                  <a:lnTo>
                    <a:pt x="473" y="99"/>
                  </a:lnTo>
                  <a:lnTo>
                    <a:pt x="0" y="375"/>
                  </a:lnTo>
                  <a:lnTo>
                    <a:pt x="118" y="335"/>
                  </a:lnTo>
                  <a:lnTo>
                    <a:pt x="237" y="296"/>
                  </a:lnTo>
                  <a:lnTo>
                    <a:pt x="375" y="276"/>
                  </a:lnTo>
                  <a:lnTo>
                    <a:pt x="493" y="276"/>
                  </a:lnTo>
                  <a:lnTo>
                    <a:pt x="650" y="296"/>
                  </a:lnTo>
                  <a:lnTo>
                    <a:pt x="788" y="335"/>
                  </a:lnTo>
                  <a:lnTo>
                    <a:pt x="946" y="395"/>
                  </a:lnTo>
                  <a:lnTo>
                    <a:pt x="1123" y="493"/>
                  </a:lnTo>
                  <a:lnTo>
                    <a:pt x="1379" y="670"/>
                  </a:lnTo>
                  <a:lnTo>
                    <a:pt x="1615" y="867"/>
                  </a:lnTo>
                  <a:lnTo>
                    <a:pt x="1852" y="1123"/>
                  </a:lnTo>
                  <a:lnTo>
                    <a:pt x="2049" y="1399"/>
                  </a:lnTo>
                  <a:lnTo>
                    <a:pt x="2246" y="1695"/>
                  </a:lnTo>
                  <a:lnTo>
                    <a:pt x="2384" y="1990"/>
                  </a:lnTo>
                  <a:lnTo>
                    <a:pt x="2522" y="2305"/>
                  </a:lnTo>
                  <a:lnTo>
                    <a:pt x="2600" y="2640"/>
                  </a:lnTo>
                  <a:lnTo>
                    <a:pt x="3073" y="2364"/>
                  </a:lnTo>
                  <a:lnTo>
                    <a:pt x="2994" y="2029"/>
                  </a:lnTo>
                  <a:lnTo>
                    <a:pt x="2856" y="1714"/>
                  </a:lnTo>
                  <a:lnTo>
                    <a:pt x="2719" y="1419"/>
                  </a:lnTo>
                  <a:lnTo>
                    <a:pt x="2522" y="1123"/>
                  </a:lnTo>
                  <a:lnTo>
                    <a:pt x="2325" y="848"/>
                  </a:lnTo>
                  <a:lnTo>
                    <a:pt x="2088" y="591"/>
                  </a:lnTo>
                  <a:lnTo>
                    <a:pt x="1852" y="395"/>
                  </a:lnTo>
                  <a:lnTo>
                    <a:pt x="1576" y="217"/>
                  </a:lnTo>
                  <a:lnTo>
                    <a:pt x="1419" y="138"/>
                  </a:lnTo>
                  <a:lnTo>
                    <a:pt x="1261" y="60"/>
                  </a:lnTo>
                  <a:lnTo>
                    <a:pt x="1123" y="20"/>
                  </a:lnTo>
                  <a:lnTo>
                    <a:pt x="965"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2"/>
            <p:cNvSpPr/>
            <p:nvPr/>
          </p:nvSpPr>
          <p:spPr>
            <a:xfrm>
              <a:off x="4476275" y="1584000"/>
              <a:ext cx="76350" cy="100475"/>
            </a:xfrm>
            <a:custGeom>
              <a:avLst/>
              <a:gdLst/>
              <a:ahLst/>
              <a:cxnLst/>
              <a:rect l="l" t="t" r="r" b="b"/>
              <a:pathLst>
                <a:path w="3054" h="4019" extrusionOk="0">
                  <a:moveTo>
                    <a:pt x="828" y="0"/>
                  </a:moveTo>
                  <a:lnTo>
                    <a:pt x="690" y="20"/>
                  </a:lnTo>
                  <a:lnTo>
                    <a:pt x="571" y="40"/>
                  </a:lnTo>
                  <a:lnTo>
                    <a:pt x="453" y="99"/>
                  </a:lnTo>
                  <a:lnTo>
                    <a:pt x="355" y="178"/>
                  </a:lnTo>
                  <a:lnTo>
                    <a:pt x="276" y="256"/>
                  </a:lnTo>
                  <a:lnTo>
                    <a:pt x="197" y="355"/>
                  </a:lnTo>
                  <a:lnTo>
                    <a:pt x="118" y="473"/>
                  </a:lnTo>
                  <a:lnTo>
                    <a:pt x="79" y="611"/>
                  </a:lnTo>
                  <a:lnTo>
                    <a:pt x="40" y="769"/>
                  </a:lnTo>
                  <a:lnTo>
                    <a:pt x="0" y="926"/>
                  </a:lnTo>
                  <a:lnTo>
                    <a:pt x="0" y="1103"/>
                  </a:lnTo>
                  <a:lnTo>
                    <a:pt x="0" y="1300"/>
                  </a:lnTo>
                  <a:lnTo>
                    <a:pt x="40" y="1478"/>
                  </a:lnTo>
                  <a:lnTo>
                    <a:pt x="79" y="1675"/>
                  </a:lnTo>
                  <a:lnTo>
                    <a:pt x="118" y="1872"/>
                  </a:lnTo>
                  <a:lnTo>
                    <a:pt x="177" y="2069"/>
                  </a:lnTo>
                  <a:lnTo>
                    <a:pt x="256" y="2266"/>
                  </a:lnTo>
                  <a:lnTo>
                    <a:pt x="453" y="2640"/>
                  </a:lnTo>
                  <a:lnTo>
                    <a:pt x="690" y="2994"/>
                  </a:lnTo>
                  <a:lnTo>
                    <a:pt x="808" y="3152"/>
                  </a:lnTo>
                  <a:lnTo>
                    <a:pt x="946" y="3310"/>
                  </a:lnTo>
                  <a:lnTo>
                    <a:pt x="1084" y="3448"/>
                  </a:lnTo>
                  <a:lnTo>
                    <a:pt x="1241" y="3585"/>
                  </a:lnTo>
                  <a:lnTo>
                    <a:pt x="1399" y="3704"/>
                  </a:lnTo>
                  <a:lnTo>
                    <a:pt x="1556" y="3802"/>
                  </a:lnTo>
                  <a:lnTo>
                    <a:pt x="1793" y="3920"/>
                  </a:lnTo>
                  <a:lnTo>
                    <a:pt x="2009" y="3979"/>
                  </a:lnTo>
                  <a:lnTo>
                    <a:pt x="2226" y="4019"/>
                  </a:lnTo>
                  <a:lnTo>
                    <a:pt x="2423" y="3999"/>
                  </a:lnTo>
                  <a:lnTo>
                    <a:pt x="2600" y="3940"/>
                  </a:lnTo>
                  <a:lnTo>
                    <a:pt x="2758" y="3841"/>
                  </a:lnTo>
                  <a:lnTo>
                    <a:pt x="2876" y="3723"/>
                  </a:lnTo>
                  <a:lnTo>
                    <a:pt x="2994" y="3546"/>
                  </a:lnTo>
                  <a:lnTo>
                    <a:pt x="2600" y="3329"/>
                  </a:lnTo>
                  <a:lnTo>
                    <a:pt x="2522" y="3428"/>
                  </a:lnTo>
                  <a:lnTo>
                    <a:pt x="2423" y="3507"/>
                  </a:lnTo>
                  <a:lnTo>
                    <a:pt x="2305" y="3546"/>
                  </a:lnTo>
                  <a:lnTo>
                    <a:pt x="2167" y="3585"/>
                  </a:lnTo>
                  <a:lnTo>
                    <a:pt x="2029" y="3585"/>
                  </a:lnTo>
                  <a:lnTo>
                    <a:pt x="1872" y="3546"/>
                  </a:lnTo>
                  <a:lnTo>
                    <a:pt x="1714" y="3487"/>
                  </a:lnTo>
                  <a:lnTo>
                    <a:pt x="1556" y="3408"/>
                  </a:lnTo>
                  <a:lnTo>
                    <a:pt x="1438" y="3329"/>
                  </a:lnTo>
                  <a:lnTo>
                    <a:pt x="1320" y="3251"/>
                  </a:lnTo>
                  <a:lnTo>
                    <a:pt x="1084" y="3034"/>
                  </a:lnTo>
                  <a:lnTo>
                    <a:pt x="867" y="2778"/>
                  </a:lnTo>
                  <a:lnTo>
                    <a:pt x="690" y="2502"/>
                  </a:lnTo>
                  <a:lnTo>
                    <a:pt x="552" y="2207"/>
                  </a:lnTo>
                  <a:lnTo>
                    <a:pt x="434" y="1891"/>
                  </a:lnTo>
                  <a:lnTo>
                    <a:pt x="355" y="1596"/>
                  </a:lnTo>
                  <a:lnTo>
                    <a:pt x="335" y="1438"/>
                  </a:lnTo>
                  <a:lnTo>
                    <a:pt x="335" y="1300"/>
                  </a:lnTo>
                  <a:lnTo>
                    <a:pt x="335" y="1163"/>
                  </a:lnTo>
                  <a:lnTo>
                    <a:pt x="355" y="1025"/>
                  </a:lnTo>
                  <a:lnTo>
                    <a:pt x="394" y="906"/>
                  </a:lnTo>
                  <a:lnTo>
                    <a:pt x="434" y="808"/>
                  </a:lnTo>
                  <a:lnTo>
                    <a:pt x="493" y="709"/>
                  </a:lnTo>
                  <a:lnTo>
                    <a:pt x="552" y="631"/>
                  </a:lnTo>
                  <a:lnTo>
                    <a:pt x="611" y="572"/>
                  </a:lnTo>
                  <a:lnTo>
                    <a:pt x="690" y="512"/>
                  </a:lnTo>
                  <a:lnTo>
                    <a:pt x="788" y="473"/>
                  </a:lnTo>
                  <a:lnTo>
                    <a:pt x="887" y="434"/>
                  </a:lnTo>
                  <a:lnTo>
                    <a:pt x="1084" y="434"/>
                  </a:lnTo>
                  <a:lnTo>
                    <a:pt x="1202" y="453"/>
                  </a:lnTo>
                  <a:lnTo>
                    <a:pt x="1320" y="473"/>
                  </a:lnTo>
                  <a:lnTo>
                    <a:pt x="1438" y="532"/>
                  </a:lnTo>
                  <a:lnTo>
                    <a:pt x="1556" y="591"/>
                  </a:lnTo>
                  <a:lnTo>
                    <a:pt x="1753" y="729"/>
                  </a:lnTo>
                  <a:lnTo>
                    <a:pt x="1931" y="867"/>
                  </a:lnTo>
                  <a:lnTo>
                    <a:pt x="2108" y="1044"/>
                  </a:lnTo>
                  <a:lnTo>
                    <a:pt x="2265" y="1241"/>
                  </a:lnTo>
                  <a:lnTo>
                    <a:pt x="2403" y="1458"/>
                  </a:lnTo>
                  <a:lnTo>
                    <a:pt x="2522" y="1694"/>
                  </a:lnTo>
                  <a:lnTo>
                    <a:pt x="2620" y="1911"/>
                  </a:lnTo>
                  <a:lnTo>
                    <a:pt x="2699" y="2147"/>
                  </a:lnTo>
                  <a:lnTo>
                    <a:pt x="3053" y="2364"/>
                  </a:lnTo>
                  <a:lnTo>
                    <a:pt x="2975" y="2029"/>
                  </a:lnTo>
                  <a:lnTo>
                    <a:pt x="2837" y="1714"/>
                  </a:lnTo>
                  <a:lnTo>
                    <a:pt x="2699" y="1419"/>
                  </a:lnTo>
                  <a:lnTo>
                    <a:pt x="2502" y="1123"/>
                  </a:lnTo>
                  <a:lnTo>
                    <a:pt x="2305" y="847"/>
                  </a:lnTo>
                  <a:lnTo>
                    <a:pt x="2068" y="591"/>
                  </a:lnTo>
                  <a:lnTo>
                    <a:pt x="1832" y="394"/>
                  </a:lnTo>
                  <a:lnTo>
                    <a:pt x="1576" y="217"/>
                  </a:lnTo>
                  <a:lnTo>
                    <a:pt x="1399" y="138"/>
                  </a:lnTo>
                  <a:lnTo>
                    <a:pt x="1261" y="59"/>
                  </a:lnTo>
                  <a:lnTo>
                    <a:pt x="1103" y="20"/>
                  </a:lnTo>
                  <a:lnTo>
                    <a:pt x="9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2"/>
            <p:cNvSpPr/>
            <p:nvPr/>
          </p:nvSpPr>
          <p:spPr>
            <a:xfrm>
              <a:off x="4592000" y="1615025"/>
              <a:ext cx="33500" cy="10850"/>
            </a:xfrm>
            <a:custGeom>
              <a:avLst/>
              <a:gdLst/>
              <a:ahLst/>
              <a:cxnLst/>
              <a:rect l="l" t="t" r="r" b="b"/>
              <a:pathLst>
                <a:path w="1340" h="434" extrusionOk="0">
                  <a:moveTo>
                    <a:pt x="473" y="0"/>
                  </a:moveTo>
                  <a:lnTo>
                    <a:pt x="0" y="276"/>
                  </a:lnTo>
                  <a:lnTo>
                    <a:pt x="118" y="335"/>
                  </a:lnTo>
                  <a:lnTo>
                    <a:pt x="237" y="394"/>
                  </a:lnTo>
                  <a:lnTo>
                    <a:pt x="355" y="414"/>
                  </a:lnTo>
                  <a:lnTo>
                    <a:pt x="473" y="434"/>
                  </a:lnTo>
                  <a:lnTo>
                    <a:pt x="670" y="434"/>
                  </a:lnTo>
                  <a:lnTo>
                    <a:pt x="768" y="394"/>
                  </a:lnTo>
                  <a:lnTo>
                    <a:pt x="867" y="355"/>
                  </a:lnTo>
                  <a:lnTo>
                    <a:pt x="1340" y="79"/>
                  </a:lnTo>
                  <a:lnTo>
                    <a:pt x="1241" y="119"/>
                  </a:lnTo>
                  <a:lnTo>
                    <a:pt x="1143" y="158"/>
                  </a:lnTo>
                  <a:lnTo>
                    <a:pt x="946" y="158"/>
                  </a:lnTo>
                  <a:lnTo>
                    <a:pt x="828" y="138"/>
                  </a:lnTo>
                  <a:lnTo>
                    <a:pt x="709" y="119"/>
                  </a:lnTo>
                  <a:lnTo>
                    <a:pt x="591" y="5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2"/>
            <p:cNvSpPr/>
            <p:nvPr/>
          </p:nvSpPr>
          <p:spPr>
            <a:xfrm>
              <a:off x="4561450" y="1542625"/>
              <a:ext cx="42400" cy="79325"/>
            </a:xfrm>
            <a:custGeom>
              <a:avLst/>
              <a:gdLst/>
              <a:ahLst/>
              <a:cxnLst/>
              <a:rect l="l" t="t" r="r" b="b"/>
              <a:pathLst>
                <a:path w="1696" h="3173" extrusionOk="0">
                  <a:moveTo>
                    <a:pt x="828" y="1"/>
                  </a:moveTo>
                  <a:lnTo>
                    <a:pt x="750" y="40"/>
                  </a:lnTo>
                  <a:lnTo>
                    <a:pt x="742" y="47"/>
                  </a:lnTo>
                  <a:lnTo>
                    <a:pt x="828" y="1"/>
                  </a:lnTo>
                  <a:close/>
                  <a:moveTo>
                    <a:pt x="742" y="47"/>
                  </a:moveTo>
                  <a:lnTo>
                    <a:pt x="356" y="257"/>
                  </a:lnTo>
                  <a:lnTo>
                    <a:pt x="277" y="316"/>
                  </a:lnTo>
                  <a:lnTo>
                    <a:pt x="198" y="395"/>
                  </a:lnTo>
                  <a:lnTo>
                    <a:pt x="139" y="473"/>
                  </a:lnTo>
                  <a:lnTo>
                    <a:pt x="99" y="572"/>
                  </a:lnTo>
                  <a:lnTo>
                    <a:pt x="60" y="670"/>
                  </a:lnTo>
                  <a:lnTo>
                    <a:pt x="21" y="789"/>
                  </a:lnTo>
                  <a:lnTo>
                    <a:pt x="1" y="907"/>
                  </a:lnTo>
                  <a:lnTo>
                    <a:pt x="1" y="1045"/>
                  </a:lnTo>
                  <a:lnTo>
                    <a:pt x="1" y="1202"/>
                  </a:lnTo>
                  <a:lnTo>
                    <a:pt x="21" y="1360"/>
                  </a:lnTo>
                  <a:lnTo>
                    <a:pt x="99" y="1655"/>
                  </a:lnTo>
                  <a:lnTo>
                    <a:pt x="198" y="1970"/>
                  </a:lnTo>
                  <a:lnTo>
                    <a:pt x="356" y="2266"/>
                  </a:lnTo>
                  <a:lnTo>
                    <a:pt x="533" y="2542"/>
                  </a:lnTo>
                  <a:lnTo>
                    <a:pt x="730" y="2778"/>
                  </a:lnTo>
                  <a:lnTo>
                    <a:pt x="966" y="2995"/>
                  </a:lnTo>
                  <a:lnTo>
                    <a:pt x="1084" y="3093"/>
                  </a:lnTo>
                  <a:lnTo>
                    <a:pt x="1222" y="3172"/>
                  </a:lnTo>
                  <a:lnTo>
                    <a:pt x="1695" y="2896"/>
                  </a:lnTo>
                  <a:lnTo>
                    <a:pt x="1557" y="2818"/>
                  </a:lnTo>
                  <a:lnTo>
                    <a:pt x="1439" y="2719"/>
                  </a:lnTo>
                  <a:lnTo>
                    <a:pt x="1203" y="2502"/>
                  </a:lnTo>
                  <a:lnTo>
                    <a:pt x="1006" y="2266"/>
                  </a:lnTo>
                  <a:lnTo>
                    <a:pt x="828" y="1990"/>
                  </a:lnTo>
                  <a:lnTo>
                    <a:pt x="671" y="1695"/>
                  </a:lnTo>
                  <a:lnTo>
                    <a:pt x="553" y="1380"/>
                  </a:lnTo>
                  <a:lnTo>
                    <a:pt x="493" y="1084"/>
                  </a:lnTo>
                  <a:lnTo>
                    <a:pt x="474" y="926"/>
                  </a:lnTo>
                  <a:lnTo>
                    <a:pt x="474" y="789"/>
                  </a:lnTo>
                  <a:lnTo>
                    <a:pt x="474" y="631"/>
                  </a:lnTo>
                  <a:lnTo>
                    <a:pt x="493" y="513"/>
                  </a:lnTo>
                  <a:lnTo>
                    <a:pt x="533" y="395"/>
                  </a:lnTo>
                  <a:lnTo>
                    <a:pt x="572" y="296"/>
                  </a:lnTo>
                  <a:lnTo>
                    <a:pt x="612" y="198"/>
                  </a:lnTo>
                  <a:lnTo>
                    <a:pt x="671" y="119"/>
                  </a:lnTo>
                  <a:lnTo>
                    <a:pt x="742" y="47"/>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2"/>
            <p:cNvSpPr/>
            <p:nvPr/>
          </p:nvSpPr>
          <p:spPr>
            <a:xfrm>
              <a:off x="4564425" y="1529825"/>
              <a:ext cx="76850" cy="65525"/>
            </a:xfrm>
            <a:custGeom>
              <a:avLst/>
              <a:gdLst/>
              <a:ahLst/>
              <a:cxnLst/>
              <a:rect l="l" t="t" r="r" b="b"/>
              <a:pathLst>
                <a:path w="3074" h="2621" extrusionOk="0">
                  <a:moveTo>
                    <a:pt x="104" y="314"/>
                  </a:moveTo>
                  <a:lnTo>
                    <a:pt x="99" y="316"/>
                  </a:lnTo>
                  <a:lnTo>
                    <a:pt x="0" y="375"/>
                  </a:lnTo>
                  <a:lnTo>
                    <a:pt x="104" y="314"/>
                  </a:lnTo>
                  <a:close/>
                  <a:moveTo>
                    <a:pt x="709" y="1"/>
                  </a:moveTo>
                  <a:lnTo>
                    <a:pt x="571" y="40"/>
                  </a:lnTo>
                  <a:lnTo>
                    <a:pt x="473" y="99"/>
                  </a:lnTo>
                  <a:lnTo>
                    <a:pt x="104" y="314"/>
                  </a:lnTo>
                  <a:lnTo>
                    <a:pt x="104" y="314"/>
                  </a:lnTo>
                  <a:lnTo>
                    <a:pt x="237" y="276"/>
                  </a:lnTo>
                  <a:lnTo>
                    <a:pt x="493" y="276"/>
                  </a:lnTo>
                  <a:lnTo>
                    <a:pt x="631" y="296"/>
                  </a:lnTo>
                  <a:lnTo>
                    <a:pt x="788" y="335"/>
                  </a:lnTo>
                  <a:lnTo>
                    <a:pt x="946" y="394"/>
                  </a:lnTo>
                  <a:lnTo>
                    <a:pt x="1103" y="473"/>
                  </a:lnTo>
                  <a:lnTo>
                    <a:pt x="1359" y="651"/>
                  </a:lnTo>
                  <a:lnTo>
                    <a:pt x="1615" y="867"/>
                  </a:lnTo>
                  <a:lnTo>
                    <a:pt x="1832" y="1104"/>
                  </a:lnTo>
                  <a:lnTo>
                    <a:pt x="2049" y="1379"/>
                  </a:lnTo>
                  <a:lnTo>
                    <a:pt x="2226" y="1675"/>
                  </a:lnTo>
                  <a:lnTo>
                    <a:pt x="2384" y="1990"/>
                  </a:lnTo>
                  <a:lnTo>
                    <a:pt x="2502" y="2305"/>
                  </a:lnTo>
                  <a:lnTo>
                    <a:pt x="2600" y="2620"/>
                  </a:lnTo>
                  <a:lnTo>
                    <a:pt x="3073" y="2345"/>
                  </a:lnTo>
                  <a:lnTo>
                    <a:pt x="2975" y="2029"/>
                  </a:lnTo>
                  <a:lnTo>
                    <a:pt x="2856" y="1714"/>
                  </a:lnTo>
                  <a:lnTo>
                    <a:pt x="2699" y="1399"/>
                  </a:lnTo>
                  <a:lnTo>
                    <a:pt x="2522" y="1104"/>
                  </a:lnTo>
                  <a:lnTo>
                    <a:pt x="2305" y="848"/>
                  </a:lnTo>
                  <a:lnTo>
                    <a:pt x="2088" y="591"/>
                  </a:lnTo>
                  <a:lnTo>
                    <a:pt x="1832" y="375"/>
                  </a:lnTo>
                  <a:lnTo>
                    <a:pt x="1576" y="197"/>
                  </a:lnTo>
                  <a:lnTo>
                    <a:pt x="1418" y="119"/>
                  </a:lnTo>
                  <a:lnTo>
                    <a:pt x="1261" y="60"/>
                  </a:lnTo>
                  <a:lnTo>
                    <a:pt x="1103" y="20"/>
                  </a:lnTo>
                  <a:lnTo>
                    <a:pt x="965"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2"/>
            <p:cNvSpPr/>
            <p:nvPr/>
          </p:nvSpPr>
          <p:spPr>
            <a:xfrm>
              <a:off x="4553100" y="1536725"/>
              <a:ext cx="76350" cy="100000"/>
            </a:xfrm>
            <a:custGeom>
              <a:avLst/>
              <a:gdLst/>
              <a:ahLst/>
              <a:cxnLst/>
              <a:rect l="l" t="t" r="r" b="b"/>
              <a:pathLst>
                <a:path w="3054" h="4000" extrusionOk="0">
                  <a:moveTo>
                    <a:pt x="690" y="0"/>
                  </a:moveTo>
                  <a:lnTo>
                    <a:pt x="571" y="40"/>
                  </a:lnTo>
                  <a:lnTo>
                    <a:pt x="453" y="99"/>
                  </a:lnTo>
                  <a:lnTo>
                    <a:pt x="355" y="158"/>
                  </a:lnTo>
                  <a:lnTo>
                    <a:pt x="256" y="256"/>
                  </a:lnTo>
                  <a:lnTo>
                    <a:pt x="177" y="355"/>
                  </a:lnTo>
                  <a:lnTo>
                    <a:pt x="118" y="473"/>
                  </a:lnTo>
                  <a:lnTo>
                    <a:pt x="59" y="611"/>
                  </a:lnTo>
                  <a:lnTo>
                    <a:pt x="20" y="749"/>
                  </a:lnTo>
                  <a:lnTo>
                    <a:pt x="0" y="926"/>
                  </a:lnTo>
                  <a:lnTo>
                    <a:pt x="0" y="1103"/>
                  </a:lnTo>
                  <a:lnTo>
                    <a:pt x="0" y="1281"/>
                  </a:lnTo>
                  <a:lnTo>
                    <a:pt x="20" y="1478"/>
                  </a:lnTo>
                  <a:lnTo>
                    <a:pt x="59" y="1675"/>
                  </a:lnTo>
                  <a:lnTo>
                    <a:pt x="118" y="1872"/>
                  </a:lnTo>
                  <a:lnTo>
                    <a:pt x="177" y="2069"/>
                  </a:lnTo>
                  <a:lnTo>
                    <a:pt x="256" y="2246"/>
                  </a:lnTo>
                  <a:lnTo>
                    <a:pt x="453" y="2620"/>
                  </a:lnTo>
                  <a:lnTo>
                    <a:pt x="670" y="2975"/>
                  </a:lnTo>
                  <a:lnTo>
                    <a:pt x="808" y="3152"/>
                  </a:lnTo>
                  <a:lnTo>
                    <a:pt x="946" y="3290"/>
                  </a:lnTo>
                  <a:lnTo>
                    <a:pt x="1084" y="3447"/>
                  </a:lnTo>
                  <a:lnTo>
                    <a:pt x="1241" y="3566"/>
                  </a:lnTo>
                  <a:lnTo>
                    <a:pt x="1399" y="3684"/>
                  </a:lnTo>
                  <a:lnTo>
                    <a:pt x="1556" y="3782"/>
                  </a:lnTo>
                  <a:lnTo>
                    <a:pt x="1793" y="3901"/>
                  </a:lnTo>
                  <a:lnTo>
                    <a:pt x="2009" y="3979"/>
                  </a:lnTo>
                  <a:lnTo>
                    <a:pt x="2226" y="3999"/>
                  </a:lnTo>
                  <a:lnTo>
                    <a:pt x="2423" y="3979"/>
                  </a:lnTo>
                  <a:lnTo>
                    <a:pt x="2600" y="3940"/>
                  </a:lnTo>
                  <a:lnTo>
                    <a:pt x="2738" y="3841"/>
                  </a:lnTo>
                  <a:lnTo>
                    <a:pt x="2876" y="3704"/>
                  </a:lnTo>
                  <a:lnTo>
                    <a:pt x="2975" y="3546"/>
                  </a:lnTo>
                  <a:lnTo>
                    <a:pt x="2600" y="3329"/>
                  </a:lnTo>
                  <a:lnTo>
                    <a:pt x="2521" y="3428"/>
                  </a:lnTo>
                  <a:lnTo>
                    <a:pt x="2403" y="3487"/>
                  </a:lnTo>
                  <a:lnTo>
                    <a:pt x="2285" y="3546"/>
                  </a:lnTo>
                  <a:lnTo>
                    <a:pt x="2167" y="3566"/>
                  </a:lnTo>
                  <a:lnTo>
                    <a:pt x="2029" y="3566"/>
                  </a:lnTo>
                  <a:lnTo>
                    <a:pt x="1871" y="3546"/>
                  </a:lnTo>
                  <a:lnTo>
                    <a:pt x="1714" y="3487"/>
                  </a:lnTo>
                  <a:lnTo>
                    <a:pt x="1556" y="3408"/>
                  </a:lnTo>
                  <a:lnTo>
                    <a:pt x="1418" y="3329"/>
                  </a:lnTo>
                  <a:lnTo>
                    <a:pt x="1300" y="3231"/>
                  </a:lnTo>
                  <a:lnTo>
                    <a:pt x="1064" y="3014"/>
                  </a:lnTo>
                  <a:lnTo>
                    <a:pt x="867" y="2778"/>
                  </a:lnTo>
                  <a:lnTo>
                    <a:pt x="690" y="2502"/>
                  </a:lnTo>
                  <a:lnTo>
                    <a:pt x="532" y="2206"/>
                  </a:lnTo>
                  <a:lnTo>
                    <a:pt x="433" y="1891"/>
                  </a:lnTo>
                  <a:lnTo>
                    <a:pt x="355" y="1596"/>
                  </a:lnTo>
                  <a:lnTo>
                    <a:pt x="335" y="1438"/>
                  </a:lnTo>
                  <a:lnTo>
                    <a:pt x="335" y="1281"/>
                  </a:lnTo>
                  <a:lnTo>
                    <a:pt x="335" y="1143"/>
                  </a:lnTo>
                  <a:lnTo>
                    <a:pt x="355" y="1025"/>
                  </a:lnTo>
                  <a:lnTo>
                    <a:pt x="394" y="906"/>
                  </a:lnTo>
                  <a:lnTo>
                    <a:pt x="433" y="788"/>
                  </a:lnTo>
                  <a:lnTo>
                    <a:pt x="473" y="709"/>
                  </a:lnTo>
                  <a:lnTo>
                    <a:pt x="532" y="631"/>
                  </a:lnTo>
                  <a:lnTo>
                    <a:pt x="611" y="552"/>
                  </a:lnTo>
                  <a:lnTo>
                    <a:pt x="690" y="493"/>
                  </a:lnTo>
                  <a:lnTo>
                    <a:pt x="768" y="453"/>
                  </a:lnTo>
                  <a:lnTo>
                    <a:pt x="867" y="434"/>
                  </a:lnTo>
                  <a:lnTo>
                    <a:pt x="965" y="414"/>
                  </a:lnTo>
                  <a:lnTo>
                    <a:pt x="1084" y="414"/>
                  </a:lnTo>
                  <a:lnTo>
                    <a:pt x="1202" y="434"/>
                  </a:lnTo>
                  <a:lnTo>
                    <a:pt x="1320" y="473"/>
                  </a:lnTo>
                  <a:lnTo>
                    <a:pt x="1438" y="532"/>
                  </a:lnTo>
                  <a:lnTo>
                    <a:pt x="1556" y="591"/>
                  </a:lnTo>
                  <a:lnTo>
                    <a:pt x="1753" y="709"/>
                  </a:lnTo>
                  <a:lnTo>
                    <a:pt x="1931" y="867"/>
                  </a:lnTo>
                  <a:lnTo>
                    <a:pt x="2108" y="1044"/>
                  </a:lnTo>
                  <a:lnTo>
                    <a:pt x="2246" y="1241"/>
                  </a:lnTo>
                  <a:lnTo>
                    <a:pt x="2403" y="1458"/>
                  </a:lnTo>
                  <a:lnTo>
                    <a:pt x="2521" y="1675"/>
                  </a:lnTo>
                  <a:lnTo>
                    <a:pt x="2620" y="1911"/>
                  </a:lnTo>
                  <a:lnTo>
                    <a:pt x="2699" y="2147"/>
                  </a:lnTo>
                  <a:lnTo>
                    <a:pt x="3053" y="2344"/>
                  </a:lnTo>
                  <a:lnTo>
                    <a:pt x="2955" y="2029"/>
                  </a:lnTo>
                  <a:lnTo>
                    <a:pt x="2837" y="1714"/>
                  </a:lnTo>
                  <a:lnTo>
                    <a:pt x="2679" y="1399"/>
                  </a:lnTo>
                  <a:lnTo>
                    <a:pt x="2502" y="1103"/>
                  </a:lnTo>
                  <a:lnTo>
                    <a:pt x="2285" y="828"/>
                  </a:lnTo>
                  <a:lnTo>
                    <a:pt x="2068" y="591"/>
                  </a:lnTo>
                  <a:lnTo>
                    <a:pt x="1812" y="375"/>
                  </a:lnTo>
                  <a:lnTo>
                    <a:pt x="1556" y="197"/>
                  </a:lnTo>
                  <a:lnTo>
                    <a:pt x="1399" y="118"/>
                  </a:lnTo>
                  <a:lnTo>
                    <a:pt x="1241" y="59"/>
                  </a:lnTo>
                  <a:lnTo>
                    <a:pt x="1103"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2"/>
            <p:cNvSpPr/>
            <p:nvPr/>
          </p:nvSpPr>
          <p:spPr>
            <a:xfrm>
              <a:off x="4674225" y="1571200"/>
              <a:ext cx="33525" cy="10850"/>
            </a:xfrm>
            <a:custGeom>
              <a:avLst/>
              <a:gdLst/>
              <a:ahLst/>
              <a:cxnLst/>
              <a:rect l="l" t="t" r="r" b="b"/>
              <a:pathLst>
                <a:path w="1341" h="434" extrusionOk="0">
                  <a:moveTo>
                    <a:pt x="474" y="0"/>
                  </a:moveTo>
                  <a:lnTo>
                    <a:pt x="1" y="256"/>
                  </a:lnTo>
                  <a:lnTo>
                    <a:pt x="119" y="335"/>
                  </a:lnTo>
                  <a:lnTo>
                    <a:pt x="237" y="374"/>
                  </a:lnTo>
                  <a:lnTo>
                    <a:pt x="355" y="414"/>
                  </a:lnTo>
                  <a:lnTo>
                    <a:pt x="474" y="434"/>
                  </a:lnTo>
                  <a:lnTo>
                    <a:pt x="572" y="434"/>
                  </a:lnTo>
                  <a:lnTo>
                    <a:pt x="690" y="414"/>
                  </a:lnTo>
                  <a:lnTo>
                    <a:pt x="769" y="394"/>
                  </a:lnTo>
                  <a:lnTo>
                    <a:pt x="868" y="355"/>
                  </a:lnTo>
                  <a:lnTo>
                    <a:pt x="1340" y="79"/>
                  </a:lnTo>
                  <a:lnTo>
                    <a:pt x="1340" y="79"/>
                  </a:lnTo>
                  <a:lnTo>
                    <a:pt x="1242" y="118"/>
                  </a:lnTo>
                  <a:lnTo>
                    <a:pt x="1163" y="138"/>
                  </a:lnTo>
                  <a:lnTo>
                    <a:pt x="1045" y="158"/>
                  </a:lnTo>
                  <a:lnTo>
                    <a:pt x="946" y="158"/>
                  </a:lnTo>
                  <a:lnTo>
                    <a:pt x="828" y="138"/>
                  </a:lnTo>
                  <a:lnTo>
                    <a:pt x="710" y="99"/>
                  </a:lnTo>
                  <a:lnTo>
                    <a:pt x="592" y="59"/>
                  </a:lnTo>
                  <a:lnTo>
                    <a:pt x="474"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2"/>
            <p:cNvSpPr/>
            <p:nvPr/>
          </p:nvSpPr>
          <p:spPr>
            <a:xfrm>
              <a:off x="4635325" y="1492400"/>
              <a:ext cx="76350" cy="100475"/>
            </a:xfrm>
            <a:custGeom>
              <a:avLst/>
              <a:gdLst/>
              <a:ahLst/>
              <a:cxnLst/>
              <a:rect l="l" t="t" r="r" b="b"/>
              <a:pathLst>
                <a:path w="3054" h="4019" extrusionOk="0">
                  <a:moveTo>
                    <a:pt x="828" y="0"/>
                  </a:moveTo>
                  <a:lnTo>
                    <a:pt x="690" y="20"/>
                  </a:lnTo>
                  <a:lnTo>
                    <a:pt x="572" y="60"/>
                  </a:lnTo>
                  <a:lnTo>
                    <a:pt x="454" y="99"/>
                  </a:lnTo>
                  <a:lnTo>
                    <a:pt x="355" y="178"/>
                  </a:lnTo>
                  <a:lnTo>
                    <a:pt x="257" y="257"/>
                  </a:lnTo>
                  <a:lnTo>
                    <a:pt x="178" y="355"/>
                  </a:lnTo>
                  <a:lnTo>
                    <a:pt x="119" y="473"/>
                  </a:lnTo>
                  <a:lnTo>
                    <a:pt x="60" y="611"/>
                  </a:lnTo>
                  <a:lnTo>
                    <a:pt x="20" y="769"/>
                  </a:lnTo>
                  <a:lnTo>
                    <a:pt x="1" y="926"/>
                  </a:lnTo>
                  <a:lnTo>
                    <a:pt x="1" y="1104"/>
                  </a:lnTo>
                  <a:lnTo>
                    <a:pt x="1" y="1301"/>
                  </a:lnTo>
                  <a:lnTo>
                    <a:pt x="20" y="1478"/>
                  </a:lnTo>
                  <a:lnTo>
                    <a:pt x="60" y="1675"/>
                  </a:lnTo>
                  <a:lnTo>
                    <a:pt x="119" y="1872"/>
                  </a:lnTo>
                  <a:lnTo>
                    <a:pt x="178" y="2069"/>
                  </a:lnTo>
                  <a:lnTo>
                    <a:pt x="257" y="2266"/>
                  </a:lnTo>
                  <a:lnTo>
                    <a:pt x="454" y="2640"/>
                  </a:lnTo>
                  <a:lnTo>
                    <a:pt x="690" y="2995"/>
                  </a:lnTo>
                  <a:lnTo>
                    <a:pt x="808" y="3152"/>
                  </a:lnTo>
                  <a:lnTo>
                    <a:pt x="946" y="3310"/>
                  </a:lnTo>
                  <a:lnTo>
                    <a:pt x="1084" y="3448"/>
                  </a:lnTo>
                  <a:lnTo>
                    <a:pt x="1242" y="3586"/>
                  </a:lnTo>
                  <a:lnTo>
                    <a:pt x="1399" y="3704"/>
                  </a:lnTo>
                  <a:lnTo>
                    <a:pt x="1557" y="3802"/>
                  </a:lnTo>
                  <a:lnTo>
                    <a:pt x="1793" y="3920"/>
                  </a:lnTo>
                  <a:lnTo>
                    <a:pt x="2010" y="3979"/>
                  </a:lnTo>
                  <a:lnTo>
                    <a:pt x="2227" y="4019"/>
                  </a:lnTo>
                  <a:lnTo>
                    <a:pt x="2424" y="3999"/>
                  </a:lnTo>
                  <a:lnTo>
                    <a:pt x="2601" y="3940"/>
                  </a:lnTo>
                  <a:lnTo>
                    <a:pt x="2758" y="3861"/>
                  </a:lnTo>
                  <a:lnTo>
                    <a:pt x="2877" y="3723"/>
                  </a:lnTo>
                  <a:lnTo>
                    <a:pt x="2995" y="3546"/>
                  </a:lnTo>
                  <a:lnTo>
                    <a:pt x="2601" y="3329"/>
                  </a:lnTo>
                  <a:lnTo>
                    <a:pt x="2522" y="3428"/>
                  </a:lnTo>
                  <a:lnTo>
                    <a:pt x="2424" y="3507"/>
                  </a:lnTo>
                  <a:lnTo>
                    <a:pt x="2305" y="3546"/>
                  </a:lnTo>
                  <a:lnTo>
                    <a:pt x="2168" y="3586"/>
                  </a:lnTo>
                  <a:lnTo>
                    <a:pt x="2030" y="3586"/>
                  </a:lnTo>
                  <a:lnTo>
                    <a:pt x="1872" y="3546"/>
                  </a:lnTo>
                  <a:lnTo>
                    <a:pt x="1714" y="3507"/>
                  </a:lnTo>
                  <a:lnTo>
                    <a:pt x="1557" y="3408"/>
                  </a:lnTo>
                  <a:lnTo>
                    <a:pt x="1419" y="3329"/>
                  </a:lnTo>
                  <a:lnTo>
                    <a:pt x="1301" y="3251"/>
                  </a:lnTo>
                  <a:lnTo>
                    <a:pt x="1084" y="3034"/>
                  </a:lnTo>
                  <a:lnTo>
                    <a:pt x="867" y="2778"/>
                  </a:lnTo>
                  <a:lnTo>
                    <a:pt x="690" y="2502"/>
                  </a:lnTo>
                  <a:lnTo>
                    <a:pt x="533" y="2207"/>
                  </a:lnTo>
                  <a:lnTo>
                    <a:pt x="434" y="1911"/>
                  </a:lnTo>
                  <a:lnTo>
                    <a:pt x="355" y="1596"/>
                  </a:lnTo>
                  <a:lnTo>
                    <a:pt x="336" y="1458"/>
                  </a:lnTo>
                  <a:lnTo>
                    <a:pt x="336" y="1301"/>
                  </a:lnTo>
                  <a:lnTo>
                    <a:pt x="336" y="1163"/>
                  </a:lnTo>
                  <a:lnTo>
                    <a:pt x="355" y="1025"/>
                  </a:lnTo>
                  <a:lnTo>
                    <a:pt x="395" y="907"/>
                  </a:lnTo>
                  <a:lnTo>
                    <a:pt x="434" y="808"/>
                  </a:lnTo>
                  <a:lnTo>
                    <a:pt x="473" y="710"/>
                  </a:lnTo>
                  <a:lnTo>
                    <a:pt x="552" y="631"/>
                  </a:lnTo>
                  <a:lnTo>
                    <a:pt x="611" y="572"/>
                  </a:lnTo>
                  <a:lnTo>
                    <a:pt x="690" y="513"/>
                  </a:lnTo>
                  <a:lnTo>
                    <a:pt x="789" y="473"/>
                  </a:lnTo>
                  <a:lnTo>
                    <a:pt x="867" y="454"/>
                  </a:lnTo>
                  <a:lnTo>
                    <a:pt x="986" y="434"/>
                  </a:lnTo>
                  <a:lnTo>
                    <a:pt x="1084" y="434"/>
                  </a:lnTo>
                  <a:lnTo>
                    <a:pt x="1202" y="454"/>
                  </a:lnTo>
                  <a:lnTo>
                    <a:pt x="1320" y="493"/>
                  </a:lnTo>
                  <a:lnTo>
                    <a:pt x="1439" y="532"/>
                  </a:lnTo>
                  <a:lnTo>
                    <a:pt x="1557" y="591"/>
                  </a:lnTo>
                  <a:lnTo>
                    <a:pt x="1754" y="729"/>
                  </a:lnTo>
                  <a:lnTo>
                    <a:pt x="1931" y="887"/>
                  </a:lnTo>
                  <a:lnTo>
                    <a:pt x="2108" y="1064"/>
                  </a:lnTo>
                  <a:lnTo>
                    <a:pt x="2266" y="1261"/>
                  </a:lnTo>
                  <a:lnTo>
                    <a:pt x="2404" y="1458"/>
                  </a:lnTo>
                  <a:lnTo>
                    <a:pt x="2522" y="1694"/>
                  </a:lnTo>
                  <a:lnTo>
                    <a:pt x="2621" y="1911"/>
                  </a:lnTo>
                  <a:lnTo>
                    <a:pt x="2699" y="2148"/>
                  </a:lnTo>
                  <a:lnTo>
                    <a:pt x="3054" y="2364"/>
                  </a:lnTo>
                  <a:lnTo>
                    <a:pt x="2955" y="2049"/>
                  </a:lnTo>
                  <a:lnTo>
                    <a:pt x="2837" y="1714"/>
                  </a:lnTo>
                  <a:lnTo>
                    <a:pt x="2680" y="1419"/>
                  </a:lnTo>
                  <a:lnTo>
                    <a:pt x="2502" y="1123"/>
                  </a:lnTo>
                  <a:lnTo>
                    <a:pt x="2286" y="847"/>
                  </a:lnTo>
                  <a:lnTo>
                    <a:pt x="2069" y="611"/>
                  </a:lnTo>
                  <a:lnTo>
                    <a:pt x="1813" y="394"/>
                  </a:lnTo>
                  <a:lnTo>
                    <a:pt x="1557" y="217"/>
                  </a:lnTo>
                  <a:lnTo>
                    <a:pt x="1399" y="138"/>
                  </a:lnTo>
                  <a:lnTo>
                    <a:pt x="1242" y="79"/>
                  </a:lnTo>
                  <a:lnTo>
                    <a:pt x="1104"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2"/>
            <p:cNvSpPr/>
            <p:nvPr/>
          </p:nvSpPr>
          <p:spPr>
            <a:xfrm>
              <a:off x="4748100" y="1523425"/>
              <a:ext cx="33525" cy="11350"/>
            </a:xfrm>
            <a:custGeom>
              <a:avLst/>
              <a:gdLst/>
              <a:ahLst/>
              <a:cxnLst/>
              <a:rect l="l" t="t" r="r" b="b"/>
              <a:pathLst>
                <a:path w="1341" h="454" extrusionOk="0">
                  <a:moveTo>
                    <a:pt x="1340" y="79"/>
                  </a:moveTo>
                  <a:lnTo>
                    <a:pt x="1237" y="139"/>
                  </a:lnTo>
                  <a:lnTo>
                    <a:pt x="1237" y="139"/>
                  </a:lnTo>
                  <a:lnTo>
                    <a:pt x="1242" y="138"/>
                  </a:lnTo>
                  <a:lnTo>
                    <a:pt x="1340" y="79"/>
                  </a:lnTo>
                  <a:close/>
                  <a:moveTo>
                    <a:pt x="473" y="0"/>
                  </a:moveTo>
                  <a:lnTo>
                    <a:pt x="1" y="276"/>
                  </a:lnTo>
                  <a:lnTo>
                    <a:pt x="119" y="335"/>
                  </a:lnTo>
                  <a:lnTo>
                    <a:pt x="237" y="394"/>
                  </a:lnTo>
                  <a:lnTo>
                    <a:pt x="355" y="434"/>
                  </a:lnTo>
                  <a:lnTo>
                    <a:pt x="473" y="434"/>
                  </a:lnTo>
                  <a:lnTo>
                    <a:pt x="572" y="453"/>
                  </a:lnTo>
                  <a:lnTo>
                    <a:pt x="670" y="434"/>
                  </a:lnTo>
                  <a:lnTo>
                    <a:pt x="769" y="394"/>
                  </a:lnTo>
                  <a:lnTo>
                    <a:pt x="867" y="355"/>
                  </a:lnTo>
                  <a:lnTo>
                    <a:pt x="1237" y="139"/>
                  </a:lnTo>
                  <a:lnTo>
                    <a:pt x="1237" y="139"/>
                  </a:lnTo>
                  <a:lnTo>
                    <a:pt x="1143" y="158"/>
                  </a:lnTo>
                  <a:lnTo>
                    <a:pt x="1045" y="178"/>
                  </a:lnTo>
                  <a:lnTo>
                    <a:pt x="946" y="158"/>
                  </a:lnTo>
                  <a:lnTo>
                    <a:pt x="828" y="158"/>
                  </a:lnTo>
                  <a:lnTo>
                    <a:pt x="710" y="119"/>
                  </a:lnTo>
                  <a:lnTo>
                    <a:pt x="592" y="7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2"/>
            <p:cNvSpPr/>
            <p:nvPr/>
          </p:nvSpPr>
          <p:spPr>
            <a:xfrm>
              <a:off x="4709200" y="1445125"/>
              <a:ext cx="76350" cy="100000"/>
            </a:xfrm>
            <a:custGeom>
              <a:avLst/>
              <a:gdLst/>
              <a:ahLst/>
              <a:cxnLst/>
              <a:rect l="l" t="t" r="r" b="b"/>
              <a:pathLst>
                <a:path w="3054" h="4000" extrusionOk="0">
                  <a:moveTo>
                    <a:pt x="808" y="0"/>
                  </a:moveTo>
                  <a:lnTo>
                    <a:pt x="690" y="20"/>
                  </a:lnTo>
                  <a:lnTo>
                    <a:pt x="572" y="40"/>
                  </a:lnTo>
                  <a:lnTo>
                    <a:pt x="453" y="99"/>
                  </a:lnTo>
                  <a:lnTo>
                    <a:pt x="355" y="158"/>
                  </a:lnTo>
                  <a:lnTo>
                    <a:pt x="257" y="256"/>
                  </a:lnTo>
                  <a:lnTo>
                    <a:pt x="178" y="355"/>
                  </a:lnTo>
                  <a:lnTo>
                    <a:pt x="119" y="473"/>
                  </a:lnTo>
                  <a:lnTo>
                    <a:pt x="60" y="611"/>
                  </a:lnTo>
                  <a:lnTo>
                    <a:pt x="20" y="749"/>
                  </a:lnTo>
                  <a:lnTo>
                    <a:pt x="0" y="926"/>
                  </a:lnTo>
                  <a:lnTo>
                    <a:pt x="0" y="1104"/>
                  </a:lnTo>
                  <a:lnTo>
                    <a:pt x="0" y="1281"/>
                  </a:lnTo>
                  <a:lnTo>
                    <a:pt x="20" y="1478"/>
                  </a:lnTo>
                  <a:lnTo>
                    <a:pt x="60" y="1675"/>
                  </a:lnTo>
                  <a:lnTo>
                    <a:pt x="119" y="1872"/>
                  </a:lnTo>
                  <a:lnTo>
                    <a:pt x="178" y="2069"/>
                  </a:lnTo>
                  <a:lnTo>
                    <a:pt x="257" y="2266"/>
                  </a:lnTo>
                  <a:lnTo>
                    <a:pt x="453" y="2640"/>
                  </a:lnTo>
                  <a:lnTo>
                    <a:pt x="670" y="2995"/>
                  </a:lnTo>
                  <a:lnTo>
                    <a:pt x="808" y="3152"/>
                  </a:lnTo>
                  <a:lnTo>
                    <a:pt x="946" y="3310"/>
                  </a:lnTo>
                  <a:lnTo>
                    <a:pt x="1084" y="3448"/>
                  </a:lnTo>
                  <a:lnTo>
                    <a:pt x="1241" y="3585"/>
                  </a:lnTo>
                  <a:lnTo>
                    <a:pt x="1379" y="3684"/>
                  </a:lnTo>
                  <a:lnTo>
                    <a:pt x="1557" y="3802"/>
                  </a:lnTo>
                  <a:lnTo>
                    <a:pt x="1793" y="3901"/>
                  </a:lnTo>
                  <a:lnTo>
                    <a:pt x="2010" y="3979"/>
                  </a:lnTo>
                  <a:lnTo>
                    <a:pt x="2226" y="3999"/>
                  </a:lnTo>
                  <a:lnTo>
                    <a:pt x="2423" y="3999"/>
                  </a:lnTo>
                  <a:lnTo>
                    <a:pt x="2601" y="3940"/>
                  </a:lnTo>
                  <a:lnTo>
                    <a:pt x="2738" y="3842"/>
                  </a:lnTo>
                  <a:lnTo>
                    <a:pt x="2876" y="3723"/>
                  </a:lnTo>
                  <a:lnTo>
                    <a:pt x="2975" y="3546"/>
                  </a:lnTo>
                  <a:lnTo>
                    <a:pt x="2601" y="3329"/>
                  </a:lnTo>
                  <a:lnTo>
                    <a:pt x="2522" y="3428"/>
                  </a:lnTo>
                  <a:lnTo>
                    <a:pt x="2404" y="3507"/>
                  </a:lnTo>
                  <a:lnTo>
                    <a:pt x="2285" y="3546"/>
                  </a:lnTo>
                  <a:lnTo>
                    <a:pt x="2167" y="3566"/>
                  </a:lnTo>
                  <a:lnTo>
                    <a:pt x="2029" y="3566"/>
                  </a:lnTo>
                  <a:lnTo>
                    <a:pt x="1872" y="3546"/>
                  </a:lnTo>
                  <a:lnTo>
                    <a:pt x="1714" y="3487"/>
                  </a:lnTo>
                  <a:lnTo>
                    <a:pt x="1557" y="3408"/>
                  </a:lnTo>
                  <a:lnTo>
                    <a:pt x="1419" y="3329"/>
                  </a:lnTo>
                  <a:lnTo>
                    <a:pt x="1301" y="3231"/>
                  </a:lnTo>
                  <a:lnTo>
                    <a:pt x="1064" y="3034"/>
                  </a:lnTo>
                  <a:lnTo>
                    <a:pt x="867" y="2778"/>
                  </a:lnTo>
                  <a:lnTo>
                    <a:pt x="690" y="2502"/>
                  </a:lnTo>
                  <a:lnTo>
                    <a:pt x="532" y="2207"/>
                  </a:lnTo>
                  <a:lnTo>
                    <a:pt x="414" y="1891"/>
                  </a:lnTo>
                  <a:lnTo>
                    <a:pt x="355" y="1596"/>
                  </a:lnTo>
                  <a:lnTo>
                    <a:pt x="335" y="1438"/>
                  </a:lnTo>
                  <a:lnTo>
                    <a:pt x="335" y="1301"/>
                  </a:lnTo>
                  <a:lnTo>
                    <a:pt x="335" y="1163"/>
                  </a:lnTo>
                  <a:lnTo>
                    <a:pt x="355" y="1025"/>
                  </a:lnTo>
                  <a:lnTo>
                    <a:pt x="394" y="907"/>
                  </a:lnTo>
                  <a:lnTo>
                    <a:pt x="434" y="808"/>
                  </a:lnTo>
                  <a:lnTo>
                    <a:pt x="473" y="710"/>
                  </a:lnTo>
                  <a:lnTo>
                    <a:pt x="532" y="631"/>
                  </a:lnTo>
                  <a:lnTo>
                    <a:pt x="611" y="552"/>
                  </a:lnTo>
                  <a:lnTo>
                    <a:pt x="690" y="513"/>
                  </a:lnTo>
                  <a:lnTo>
                    <a:pt x="769" y="473"/>
                  </a:lnTo>
                  <a:lnTo>
                    <a:pt x="867" y="434"/>
                  </a:lnTo>
                  <a:lnTo>
                    <a:pt x="1084" y="434"/>
                  </a:lnTo>
                  <a:lnTo>
                    <a:pt x="1202" y="453"/>
                  </a:lnTo>
                  <a:lnTo>
                    <a:pt x="1320" y="473"/>
                  </a:lnTo>
                  <a:lnTo>
                    <a:pt x="1438" y="532"/>
                  </a:lnTo>
                  <a:lnTo>
                    <a:pt x="1557" y="591"/>
                  </a:lnTo>
                  <a:lnTo>
                    <a:pt x="1754" y="729"/>
                  </a:lnTo>
                  <a:lnTo>
                    <a:pt x="1931" y="867"/>
                  </a:lnTo>
                  <a:lnTo>
                    <a:pt x="2108" y="1044"/>
                  </a:lnTo>
                  <a:lnTo>
                    <a:pt x="2246" y="1241"/>
                  </a:lnTo>
                  <a:lnTo>
                    <a:pt x="2404" y="1458"/>
                  </a:lnTo>
                  <a:lnTo>
                    <a:pt x="2522" y="1675"/>
                  </a:lnTo>
                  <a:lnTo>
                    <a:pt x="2620" y="1911"/>
                  </a:lnTo>
                  <a:lnTo>
                    <a:pt x="2699" y="2148"/>
                  </a:lnTo>
                  <a:lnTo>
                    <a:pt x="3054" y="2345"/>
                  </a:lnTo>
                  <a:lnTo>
                    <a:pt x="3054" y="2345"/>
                  </a:lnTo>
                  <a:lnTo>
                    <a:pt x="2955" y="2029"/>
                  </a:lnTo>
                  <a:lnTo>
                    <a:pt x="2837" y="1714"/>
                  </a:lnTo>
                  <a:lnTo>
                    <a:pt x="2679" y="1399"/>
                  </a:lnTo>
                  <a:lnTo>
                    <a:pt x="2502" y="1123"/>
                  </a:lnTo>
                  <a:lnTo>
                    <a:pt x="2285" y="847"/>
                  </a:lnTo>
                  <a:lnTo>
                    <a:pt x="2069" y="591"/>
                  </a:lnTo>
                  <a:lnTo>
                    <a:pt x="1813" y="375"/>
                  </a:lnTo>
                  <a:lnTo>
                    <a:pt x="1557" y="217"/>
                  </a:lnTo>
                  <a:lnTo>
                    <a:pt x="1399" y="119"/>
                  </a:lnTo>
                  <a:lnTo>
                    <a:pt x="1241" y="60"/>
                  </a:lnTo>
                  <a:lnTo>
                    <a:pt x="1104"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2"/>
            <p:cNvSpPr/>
            <p:nvPr/>
          </p:nvSpPr>
          <p:spPr>
            <a:xfrm>
              <a:off x="4827400" y="1480575"/>
              <a:ext cx="33500" cy="10875"/>
            </a:xfrm>
            <a:custGeom>
              <a:avLst/>
              <a:gdLst/>
              <a:ahLst/>
              <a:cxnLst/>
              <a:rect l="l" t="t" r="r" b="b"/>
              <a:pathLst>
                <a:path w="1340" h="435" extrusionOk="0">
                  <a:moveTo>
                    <a:pt x="473" y="1"/>
                  </a:moveTo>
                  <a:lnTo>
                    <a:pt x="0" y="276"/>
                  </a:lnTo>
                  <a:lnTo>
                    <a:pt x="118" y="336"/>
                  </a:lnTo>
                  <a:lnTo>
                    <a:pt x="256" y="375"/>
                  </a:lnTo>
                  <a:lnTo>
                    <a:pt x="374" y="414"/>
                  </a:lnTo>
                  <a:lnTo>
                    <a:pt x="473" y="434"/>
                  </a:lnTo>
                  <a:lnTo>
                    <a:pt x="591" y="434"/>
                  </a:lnTo>
                  <a:lnTo>
                    <a:pt x="689" y="414"/>
                  </a:lnTo>
                  <a:lnTo>
                    <a:pt x="788" y="395"/>
                  </a:lnTo>
                  <a:lnTo>
                    <a:pt x="867" y="355"/>
                  </a:lnTo>
                  <a:lnTo>
                    <a:pt x="1339" y="79"/>
                  </a:lnTo>
                  <a:lnTo>
                    <a:pt x="1339" y="79"/>
                  </a:lnTo>
                  <a:lnTo>
                    <a:pt x="1261" y="119"/>
                  </a:lnTo>
                  <a:lnTo>
                    <a:pt x="1162" y="139"/>
                  </a:lnTo>
                  <a:lnTo>
                    <a:pt x="1064" y="158"/>
                  </a:lnTo>
                  <a:lnTo>
                    <a:pt x="946" y="158"/>
                  </a:lnTo>
                  <a:lnTo>
                    <a:pt x="847" y="139"/>
                  </a:lnTo>
                  <a:lnTo>
                    <a:pt x="729" y="119"/>
                  </a:lnTo>
                  <a:lnTo>
                    <a:pt x="591" y="60"/>
                  </a:lnTo>
                  <a:lnTo>
                    <a:pt x="473" y="1"/>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2"/>
            <p:cNvSpPr/>
            <p:nvPr/>
          </p:nvSpPr>
          <p:spPr>
            <a:xfrm>
              <a:off x="4788475" y="1401775"/>
              <a:ext cx="76375" cy="100500"/>
            </a:xfrm>
            <a:custGeom>
              <a:avLst/>
              <a:gdLst/>
              <a:ahLst/>
              <a:cxnLst/>
              <a:rect l="l" t="t" r="r" b="b"/>
              <a:pathLst>
                <a:path w="3055" h="4020" extrusionOk="0">
                  <a:moveTo>
                    <a:pt x="828" y="1"/>
                  </a:moveTo>
                  <a:lnTo>
                    <a:pt x="690" y="21"/>
                  </a:lnTo>
                  <a:lnTo>
                    <a:pt x="572" y="60"/>
                  </a:lnTo>
                  <a:lnTo>
                    <a:pt x="454" y="99"/>
                  </a:lnTo>
                  <a:lnTo>
                    <a:pt x="355" y="178"/>
                  </a:lnTo>
                  <a:lnTo>
                    <a:pt x="277" y="257"/>
                  </a:lnTo>
                  <a:lnTo>
                    <a:pt x="198" y="375"/>
                  </a:lnTo>
                  <a:lnTo>
                    <a:pt x="119" y="493"/>
                  </a:lnTo>
                  <a:lnTo>
                    <a:pt x="80" y="612"/>
                  </a:lnTo>
                  <a:lnTo>
                    <a:pt x="40" y="769"/>
                  </a:lnTo>
                  <a:lnTo>
                    <a:pt x="1" y="927"/>
                  </a:lnTo>
                  <a:lnTo>
                    <a:pt x="1" y="1104"/>
                  </a:lnTo>
                  <a:lnTo>
                    <a:pt x="1" y="1301"/>
                  </a:lnTo>
                  <a:lnTo>
                    <a:pt x="40" y="1498"/>
                  </a:lnTo>
                  <a:lnTo>
                    <a:pt x="60" y="1695"/>
                  </a:lnTo>
                  <a:lnTo>
                    <a:pt x="119" y="1872"/>
                  </a:lnTo>
                  <a:lnTo>
                    <a:pt x="178" y="2069"/>
                  </a:lnTo>
                  <a:lnTo>
                    <a:pt x="257" y="2266"/>
                  </a:lnTo>
                  <a:lnTo>
                    <a:pt x="454" y="2641"/>
                  </a:lnTo>
                  <a:lnTo>
                    <a:pt x="690" y="2995"/>
                  </a:lnTo>
                  <a:lnTo>
                    <a:pt x="808" y="3153"/>
                  </a:lnTo>
                  <a:lnTo>
                    <a:pt x="946" y="3310"/>
                  </a:lnTo>
                  <a:lnTo>
                    <a:pt x="1084" y="3448"/>
                  </a:lnTo>
                  <a:lnTo>
                    <a:pt x="1242" y="3586"/>
                  </a:lnTo>
                  <a:lnTo>
                    <a:pt x="1399" y="3704"/>
                  </a:lnTo>
                  <a:lnTo>
                    <a:pt x="1557" y="3803"/>
                  </a:lnTo>
                  <a:lnTo>
                    <a:pt x="1793" y="3921"/>
                  </a:lnTo>
                  <a:lnTo>
                    <a:pt x="2010" y="4000"/>
                  </a:lnTo>
                  <a:lnTo>
                    <a:pt x="2227" y="4019"/>
                  </a:lnTo>
                  <a:lnTo>
                    <a:pt x="2424" y="4000"/>
                  </a:lnTo>
                  <a:lnTo>
                    <a:pt x="2601" y="3941"/>
                  </a:lnTo>
                  <a:lnTo>
                    <a:pt x="2759" y="3862"/>
                  </a:lnTo>
                  <a:lnTo>
                    <a:pt x="2877" y="3724"/>
                  </a:lnTo>
                  <a:lnTo>
                    <a:pt x="2995" y="3566"/>
                  </a:lnTo>
                  <a:lnTo>
                    <a:pt x="2601" y="3330"/>
                  </a:lnTo>
                  <a:lnTo>
                    <a:pt x="2522" y="3428"/>
                  </a:lnTo>
                  <a:lnTo>
                    <a:pt x="2424" y="3507"/>
                  </a:lnTo>
                  <a:lnTo>
                    <a:pt x="2306" y="3566"/>
                  </a:lnTo>
                  <a:lnTo>
                    <a:pt x="2168" y="3586"/>
                  </a:lnTo>
                  <a:lnTo>
                    <a:pt x="2030" y="3586"/>
                  </a:lnTo>
                  <a:lnTo>
                    <a:pt x="1872" y="3566"/>
                  </a:lnTo>
                  <a:lnTo>
                    <a:pt x="1715" y="3507"/>
                  </a:lnTo>
                  <a:lnTo>
                    <a:pt x="1557" y="3428"/>
                  </a:lnTo>
                  <a:lnTo>
                    <a:pt x="1439" y="3350"/>
                  </a:lnTo>
                  <a:lnTo>
                    <a:pt x="1301" y="3251"/>
                  </a:lnTo>
                  <a:lnTo>
                    <a:pt x="1084" y="3035"/>
                  </a:lnTo>
                  <a:lnTo>
                    <a:pt x="868" y="2778"/>
                  </a:lnTo>
                  <a:lnTo>
                    <a:pt x="690" y="2503"/>
                  </a:lnTo>
                  <a:lnTo>
                    <a:pt x="552" y="2207"/>
                  </a:lnTo>
                  <a:lnTo>
                    <a:pt x="434" y="1912"/>
                  </a:lnTo>
                  <a:lnTo>
                    <a:pt x="355" y="1597"/>
                  </a:lnTo>
                  <a:lnTo>
                    <a:pt x="336" y="1459"/>
                  </a:lnTo>
                  <a:lnTo>
                    <a:pt x="336" y="1301"/>
                  </a:lnTo>
                  <a:lnTo>
                    <a:pt x="336" y="1163"/>
                  </a:lnTo>
                  <a:lnTo>
                    <a:pt x="355" y="1045"/>
                  </a:lnTo>
                  <a:lnTo>
                    <a:pt x="395" y="927"/>
                  </a:lnTo>
                  <a:lnTo>
                    <a:pt x="434" y="809"/>
                  </a:lnTo>
                  <a:lnTo>
                    <a:pt x="493" y="710"/>
                  </a:lnTo>
                  <a:lnTo>
                    <a:pt x="552" y="631"/>
                  </a:lnTo>
                  <a:lnTo>
                    <a:pt x="611" y="572"/>
                  </a:lnTo>
                  <a:lnTo>
                    <a:pt x="690" y="513"/>
                  </a:lnTo>
                  <a:lnTo>
                    <a:pt x="789" y="474"/>
                  </a:lnTo>
                  <a:lnTo>
                    <a:pt x="887" y="454"/>
                  </a:lnTo>
                  <a:lnTo>
                    <a:pt x="986" y="434"/>
                  </a:lnTo>
                  <a:lnTo>
                    <a:pt x="1084" y="434"/>
                  </a:lnTo>
                  <a:lnTo>
                    <a:pt x="1202" y="454"/>
                  </a:lnTo>
                  <a:lnTo>
                    <a:pt x="1321" y="493"/>
                  </a:lnTo>
                  <a:lnTo>
                    <a:pt x="1439" y="533"/>
                  </a:lnTo>
                  <a:lnTo>
                    <a:pt x="1557" y="612"/>
                  </a:lnTo>
                  <a:lnTo>
                    <a:pt x="1754" y="730"/>
                  </a:lnTo>
                  <a:lnTo>
                    <a:pt x="1931" y="887"/>
                  </a:lnTo>
                  <a:lnTo>
                    <a:pt x="2109" y="1065"/>
                  </a:lnTo>
                  <a:lnTo>
                    <a:pt x="2266" y="1262"/>
                  </a:lnTo>
                  <a:lnTo>
                    <a:pt x="2404" y="1478"/>
                  </a:lnTo>
                  <a:lnTo>
                    <a:pt x="2522" y="1695"/>
                  </a:lnTo>
                  <a:lnTo>
                    <a:pt x="2621" y="1931"/>
                  </a:lnTo>
                  <a:lnTo>
                    <a:pt x="2700" y="2168"/>
                  </a:lnTo>
                  <a:lnTo>
                    <a:pt x="3054" y="2365"/>
                  </a:lnTo>
                  <a:lnTo>
                    <a:pt x="2975" y="2050"/>
                  </a:lnTo>
                  <a:lnTo>
                    <a:pt x="2837" y="1734"/>
                  </a:lnTo>
                  <a:lnTo>
                    <a:pt x="2680" y="1419"/>
                  </a:lnTo>
                  <a:lnTo>
                    <a:pt x="2503" y="1124"/>
                  </a:lnTo>
                  <a:lnTo>
                    <a:pt x="2306" y="848"/>
                  </a:lnTo>
                  <a:lnTo>
                    <a:pt x="2069" y="612"/>
                  </a:lnTo>
                  <a:lnTo>
                    <a:pt x="1833" y="395"/>
                  </a:lnTo>
                  <a:lnTo>
                    <a:pt x="1557" y="218"/>
                  </a:lnTo>
                  <a:lnTo>
                    <a:pt x="1399" y="139"/>
                  </a:lnTo>
                  <a:lnTo>
                    <a:pt x="1262" y="80"/>
                  </a:lnTo>
                  <a:lnTo>
                    <a:pt x="1104" y="40"/>
                  </a:lnTo>
                  <a:lnTo>
                    <a:pt x="9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2"/>
            <p:cNvSpPr/>
            <p:nvPr/>
          </p:nvSpPr>
          <p:spPr>
            <a:xfrm>
              <a:off x="4904200" y="1437250"/>
              <a:ext cx="33525" cy="11350"/>
            </a:xfrm>
            <a:custGeom>
              <a:avLst/>
              <a:gdLst/>
              <a:ahLst/>
              <a:cxnLst/>
              <a:rect l="l" t="t" r="r" b="b"/>
              <a:pathLst>
                <a:path w="1341" h="454" extrusionOk="0">
                  <a:moveTo>
                    <a:pt x="1340" y="79"/>
                  </a:moveTo>
                  <a:lnTo>
                    <a:pt x="1238" y="139"/>
                  </a:lnTo>
                  <a:lnTo>
                    <a:pt x="1238" y="139"/>
                  </a:lnTo>
                  <a:lnTo>
                    <a:pt x="1242" y="138"/>
                  </a:lnTo>
                  <a:lnTo>
                    <a:pt x="1340" y="79"/>
                  </a:lnTo>
                  <a:close/>
                  <a:moveTo>
                    <a:pt x="474" y="0"/>
                  </a:moveTo>
                  <a:lnTo>
                    <a:pt x="1" y="276"/>
                  </a:lnTo>
                  <a:lnTo>
                    <a:pt x="119" y="355"/>
                  </a:lnTo>
                  <a:lnTo>
                    <a:pt x="237" y="394"/>
                  </a:lnTo>
                  <a:lnTo>
                    <a:pt x="355" y="434"/>
                  </a:lnTo>
                  <a:lnTo>
                    <a:pt x="474" y="434"/>
                  </a:lnTo>
                  <a:lnTo>
                    <a:pt x="572" y="453"/>
                  </a:lnTo>
                  <a:lnTo>
                    <a:pt x="671" y="434"/>
                  </a:lnTo>
                  <a:lnTo>
                    <a:pt x="769" y="414"/>
                  </a:lnTo>
                  <a:lnTo>
                    <a:pt x="868" y="355"/>
                  </a:lnTo>
                  <a:lnTo>
                    <a:pt x="1238" y="139"/>
                  </a:lnTo>
                  <a:lnTo>
                    <a:pt x="1238" y="139"/>
                  </a:lnTo>
                  <a:lnTo>
                    <a:pt x="1143" y="158"/>
                  </a:lnTo>
                  <a:lnTo>
                    <a:pt x="1045" y="178"/>
                  </a:lnTo>
                  <a:lnTo>
                    <a:pt x="946" y="178"/>
                  </a:lnTo>
                  <a:lnTo>
                    <a:pt x="828" y="158"/>
                  </a:lnTo>
                  <a:lnTo>
                    <a:pt x="710" y="118"/>
                  </a:lnTo>
                  <a:lnTo>
                    <a:pt x="592" y="79"/>
                  </a:lnTo>
                  <a:lnTo>
                    <a:pt x="474"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2"/>
            <p:cNvSpPr/>
            <p:nvPr/>
          </p:nvSpPr>
          <p:spPr>
            <a:xfrm>
              <a:off x="4865300" y="1358950"/>
              <a:ext cx="76350" cy="100475"/>
            </a:xfrm>
            <a:custGeom>
              <a:avLst/>
              <a:gdLst/>
              <a:ahLst/>
              <a:cxnLst/>
              <a:rect l="l" t="t" r="r" b="b"/>
              <a:pathLst>
                <a:path w="3054" h="4019" extrusionOk="0">
                  <a:moveTo>
                    <a:pt x="808" y="0"/>
                  </a:moveTo>
                  <a:lnTo>
                    <a:pt x="690" y="20"/>
                  </a:lnTo>
                  <a:lnTo>
                    <a:pt x="572" y="40"/>
                  </a:lnTo>
                  <a:lnTo>
                    <a:pt x="454" y="99"/>
                  </a:lnTo>
                  <a:lnTo>
                    <a:pt x="355" y="158"/>
                  </a:lnTo>
                  <a:lnTo>
                    <a:pt x="257" y="256"/>
                  </a:lnTo>
                  <a:lnTo>
                    <a:pt x="178" y="355"/>
                  </a:lnTo>
                  <a:lnTo>
                    <a:pt x="119" y="473"/>
                  </a:lnTo>
                  <a:lnTo>
                    <a:pt x="60" y="611"/>
                  </a:lnTo>
                  <a:lnTo>
                    <a:pt x="20" y="749"/>
                  </a:lnTo>
                  <a:lnTo>
                    <a:pt x="1" y="926"/>
                  </a:lnTo>
                  <a:lnTo>
                    <a:pt x="1" y="1103"/>
                  </a:lnTo>
                  <a:lnTo>
                    <a:pt x="1" y="1281"/>
                  </a:lnTo>
                  <a:lnTo>
                    <a:pt x="20" y="1478"/>
                  </a:lnTo>
                  <a:lnTo>
                    <a:pt x="60" y="1675"/>
                  </a:lnTo>
                  <a:lnTo>
                    <a:pt x="119" y="1872"/>
                  </a:lnTo>
                  <a:lnTo>
                    <a:pt x="178" y="2069"/>
                  </a:lnTo>
                  <a:lnTo>
                    <a:pt x="257" y="2266"/>
                  </a:lnTo>
                  <a:lnTo>
                    <a:pt x="454" y="2640"/>
                  </a:lnTo>
                  <a:lnTo>
                    <a:pt x="671" y="2994"/>
                  </a:lnTo>
                  <a:lnTo>
                    <a:pt x="808" y="3152"/>
                  </a:lnTo>
                  <a:lnTo>
                    <a:pt x="946" y="3310"/>
                  </a:lnTo>
                  <a:lnTo>
                    <a:pt x="1084" y="3447"/>
                  </a:lnTo>
                  <a:lnTo>
                    <a:pt x="1242" y="3585"/>
                  </a:lnTo>
                  <a:lnTo>
                    <a:pt x="1380" y="3703"/>
                  </a:lnTo>
                  <a:lnTo>
                    <a:pt x="1557" y="3802"/>
                  </a:lnTo>
                  <a:lnTo>
                    <a:pt x="1793" y="3920"/>
                  </a:lnTo>
                  <a:lnTo>
                    <a:pt x="2010" y="3979"/>
                  </a:lnTo>
                  <a:lnTo>
                    <a:pt x="2227" y="4019"/>
                  </a:lnTo>
                  <a:lnTo>
                    <a:pt x="2424" y="3999"/>
                  </a:lnTo>
                  <a:lnTo>
                    <a:pt x="2581" y="3940"/>
                  </a:lnTo>
                  <a:lnTo>
                    <a:pt x="2739" y="3841"/>
                  </a:lnTo>
                  <a:lnTo>
                    <a:pt x="2877" y="3723"/>
                  </a:lnTo>
                  <a:lnTo>
                    <a:pt x="2975" y="3546"/>
                  </a:lnTo>
                  <a:lnTo>
                    <a:pt x="2601" y="3329"/>
                  </a:lnTo>
                  <a:lnTo>
                    <a:pt x="2522" y="3428"/>
                  </a:lnTo>
                  <a:lnTo>
                    <a:pt x="2404" y="3507"/>
                  </a:lnTo>
                  <a:lnTo>
                    <a:pt x="2286" y="3546"/>
                  </a:lnTo>
                  <a:lnTo>
                    <a:pt x="2168" y="3566"/>
                  </a:lnTo>
                  <a:lnTo>
                    <a:pt x="2030" y="3566"/>
                  </a:lnTo>
                  <a:lnTo>
                    <a:pt x="1872" y="3546"/>
                  </a:lnTo>
                  <a:lnTo>
                    <a:pt x="1715" y="3487"/>
                  </a:lnTo>
                  <a:lnTo>
                    <a:pt x="1557" y="3408"/>
                  </a:lnTo>
                  <a:lnTo>
                    <a:pt x="1419" y="3329"/>
                  </a:lnTo>
                  <a:lnTo>
                    <a:pt x="1301" y="3250"/>
                  </a:lnTo>
                  <a:lnTo>
                    <a:pt x="1064" y="3034"/>
                  </a:lnTo>
                  <a:lnTo>
                    <a:pt x="867" y="2778"/>
                  </a:lnTo>
                  <a:lnTo>
                    <a:pt x="690" y="2502"/>
                  </a:lnTo>
                  <a:lnTo>
                    <a:pt x="533" y="2206"/>
                  </a:lnTo>
                  <a:lnTo>
                    <a:pt x="414" y="1891"/>
                  </a:lnTo>
                  <a:lnTo>
                    <a:pt x="355" y="1596"/>
                  </a:lnTo>
                  <a:lnTo>
                    <a:pt x="336" y="1438"/>
                  </a:lnTo>
                  <a:lnTo>
                    <a:pt x="336" y="1300"/>
                  </a:lnTo>
                  <a:lnTo>
                    <a:pt x="336" y="1162"/>
                  </a:lnTo>
                  <a:lnTo>
                    <a:pt x="355" y="1025"/>
                  </a:lnTo>
                  <a:lnTo>
                    <a:pt x="395" y="906"/>
                  </a:lnTo>
                  <a:lnTo>
                    <a:pt x="434" y="808"/>
                  </a:lnTo>
                  <a:lnTo>
                    <a:pt x="474" y="709"/>
                  </a:lnTo>
                  <a:lnTo>
                    <a:pt x="533" y="631"/>
                  </a:lnTo>
                  <a:lnTo>
                    <a:pt x="611" y="552"/>
                  </a:lnTo>
                  <a:lnTo>
                    <a:pt x="690" y="512"/>
                  </a:lnTo>
                  <a:lnTo>
                    <a:pt x="769" y="473"/>
                  </a:lnTo>
                  <a:lnTo>
                    <a:pt x="867" y="434"/>
                  </a:lnTo>
                  <a:lnTo>
                    <a:pt x="1084" y="434"/>
                  </a:lnTo>
                  <a:lnTo>
                    <a:pt x="1202" y="453"/>
                  </a:lnTo>
                  <a:lnTo>
                    <a:pt x="1301" y="473"/>
                  </a:lnTo>
                  <a:lnTo>
                    <a:pt x="1439" y="532"/>
                  </a:lnTo>
                  <a:lnTo>
                    <a:pt x="1557" y="591"/>
                  </a:lnTo>
                  <a:lnTo>
                    <a:pt x="1754" y="729"/>
                  </a:lnTo>
                  <a:lnTo>
                    <a:pt x="1931" y="867"/>
                  </a:lnTo>
                  <a:lnTo>
                    <a:pt x="2108" y="1044"/>
                  </a:lnTo>
                  <a:lnTo>
                    <a:pt x="2246" y="1241"/>
                  </a:lnTo>
                  <a:lnTo>
                    <a:pt x="2384" y="1458"/>
                  </a:lnTo>
                  <a:lnTo>
                    <a:pt x="2522" y="1675"/>
                  </a:lnTo>
                  <a:lnTo>
                    <a:pt x="2621" y="1911"/>
                  </a:lnTo>
                  <a:lnTo>
                    <a:pt x="2699" y="2147"/>
                  </a:lnTo>
                  <a:lnTo>
                    <a:pt x="3054" y="2364"/>
                  </a:lnTo>
                  <a:lnTo>
                    <a:pt x="2956" y="2029"/>
                  </a:lnTo>
                  <a:lnTo>
                    <a:pt x="2837" y="1714"/>
                  </a:lnTo>
                  <a:lnTo>
                    <a:pt x="2680" y="1418"/>
                  </a:lnTo>
                  <a:lnTo>
                    <a:pt x="2502" y="1123"/>
                  </a:lnTo>
                  <a:lnTo>
                    <a:pt x="2286" y="847"/>
                  </a:lnTo>
                  <a:lnTo>
                    <a:pt x="2069" y="591"/>
                  </a:lnTo>
                  <a:lnTo>
                    <a:pt x="1813" y="374"/>
                  </a:lnTo>
                  <a:lnTo>
                    <a:pt x="1557" y="217"/>
                  </a:lnTo>
                  <a:lnTo>
                    <a:pt x="1399" y="118"/>
                  </a:lnTo>
                  <a:lnTo>
                    <a:pt x="1242" y="59"/>
                  </a:lnTo>
                  <a:lnTo>
                    <a:pt x="1104"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2"/>
            <p:cNvSpPr/>
            <p:nvPr/>
          </p:nvSpPr>
          <p:spPr>
            <a:xfrm>
              <a:off x="4264025" y="1711050"/>
              <a:ext cx="1138075" cy="382175"/>
            </a:xfrm>
            <a:custGeom>
              <a:avLst/>
              <a:gdLst/>
              <a:ahLst/>
              <a:cxnLst/>
              <a:rect l="l" t="t" r="r" b="b"/>
              <a:pathLst>
                <a:path w="45523" h="15287" extrusionOk="0">
                  <a:moveTo>
                    <a:pt x="45464" y="0"/>
                  </a:moveTo>
                  <a:lnTo>
                    <a:pt x="45247" y="40"/>
                  </a:lnTo>
                  <a:lnTo>
                    <a:pt x="45089" y="79"/>
                  </a:lnTo>
                  <a:lnTo>
                    <a:pt x="44912" y="138"/>
                  </a:lnTo>
                  <a:lnTo>
                    <a:pt x="44676" y="257"/>
                  </a:lnTo>
                  <a:lnTo>
                    <a:pt x="44420" y="394"/>
                  </a:lnTo>
                  <a:lnTo>
                    <a:pt x="23264" y="12686"/>
                  </a:lnTo>
                  <a:lnTo>
                    <a:pt x="22968" y="12844"/>
                  </a:lnTo>
                  <a:lnTo>
                    <a:pt x="22673" y="12962"/>
                  </a:lnTo>
                  <a:lnTo>
                    <a:pt x="22338" y="13080"/>
                  </a:lnTo>
                  <a:lnTo>
                    <a:pt x="22003" y="13179"/>
                  </a:lnTo>
                  <a:lnTo>
                    <a:pt x="21649" y="13238"/>
                  </a:lnTo>
                  <a:lnTo>
                    <a:pt x="21294" y="13297"/>
                  </a:lnTo>
                  <a:lnTo>
                    <a:pt x="20939" y="13316"/>
                  </a:lnTo>
                  <a:lnTo>
                    <a:pt x="20565" y="13336"/>
                  </a:lnTo>
                  <a:lnTo>
                    <a:pt x="20211" y="13316"/>
                  </a:lnTo>
                  <a:lnTo>
                    <a:pt x="19836" y="13297"/>
                  </a:lnTo>
                  <a:lnTo>
                    <a:pt x="19482" y="13238"/>
                  </a:lnTo>
                  <a:lnTo>
                    <a:pt x="19127" y="13179"/>
                  </a:lnTo>
                  <a:lnTo>
                    <a:pt x="18792" y="13080"/>
                  </a:lnTo>
                  <a:lnTo>
                    <a:pt x="18477" y="12962"/>
                  </a:lnTo>
                  <a:lnTo>
                    <a:pt x="18162" y="12844"/>
                  </a:lnTo>
                  <a:lnTo>
                    <a:pt x="17867" y="12686"/>
                  </a:lnTo>
                  <a:lnTo>
                    <a:pt x="847" y="2975"/>
                  </a:lnTo>
                  <a:lnTo>
                    <a:pt x="0" y="3546"/>
                  </a:lnTo>
                  <a:lnTo>
                    <a:pt x="0" y="4314"/>
                  </a:lnTo>
                  <a:lnTo>
                    <a:pt x="17867" y="14636"/>
                  </a:lnTo>
                  <a:lnTo>
                    <a:pt x="18162" y="14794"/>
                  </a:lnTo>
                  <a:lnTo>
                    <a:pt x="18457" y="14912"/>
                  </a:lnTo>
                  <a:lnTo>
                    <a:pt x="18792" y="15030"/>
                  </a:lnTo>
                  <a:lnTo>
                    <a:pt x="19127" y="15129"/>
                  </a:lnTo>
                  <a:lnTo>
                    <a:pt x="19482" y="15188"/>
                  </a:lnTo>
                  <a:lnTo>
                    <a:pt x="19836" y="15247"/>
                  </a:lnTo>
                  <a:lnTo>
                    <a:pt x="20191" y="15267"/>
                  </a:lnTo>
                  <a:lnTo>
                    <a:pt x="20565" y="15286"/>
                  </a:lnTo>
                  <a:lnTo>
                    <a:pt x="20920" y="15267"/>
                  </a:lnTo>
                  <a:lnTo>
                    <a:pt x="21294" y="15247"/>
                  </a:lnTo>
                  <a:lnTo>
                    <a:pt x="21649" y="15188"/>
                  </a:lnTo>
                  <a:lnTo>
                    <a:pt x="22003" y="15129"/>
                  </a:lnTo>
                  <a:lnTo>
                    <a:pt x="22338" y="15030"/>
                  </a:lnTo>
                  <a:lnTo>
                    <a:pt x="22653" y="14912"/>
                  </a:lnTo>
                  <a:lnTo>
                    <a:pt x="22968" y="14794"/>
                  </a:lnTo>
                  <a:lnTo>
                    <a:pt x="23264" y="14636"/>
                  </a:lnTo>
                  <a:lnTo>
                    <a:pt x="44420" y="2345"/>
                  </a:lnTo>
                  <a:lnTo>
                    <a:pt x="44676" y="2167"/>
                  </a:lnTo>
                  <a:lnTo>
                    <a:pt x="44892" y="1990"/>
                  </a:lnTo>
                  <a:lnTo>
                    <a:pt x="45089" y="1813"/>
                  </a:lnTo>
                  <a:lnTo>
                    <a:pt x="45247" y="1616"/>
                  </a:lnTo>
                  <a:lnTo>
                    <a:pt x="45365" y="1419"/>
                  </a:lnTo>
                  <a:lnTo>
                    <a:pt x="45444" y="1202"/>
                  </a:lnTo>
                  <a:lnTo>
                    <a:pt x="45503" y="1005"/>
                  </a:lnTo>
                  <a:lnTo>
                    <a:pt x="45523" y="788"/>
                  </a:lnTo>
                  <a:lnTo>
                    <a:pt x="45523"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2"/>
            <p:cNvSpPr/>
            <p:nvPr/>
          </p:nvSpPr>
          <p:spPr>
            <a:xfrm>
              <a:off x="4264025" y="1414100"/>
              <a:ext cx="1138075" cy="659425"/>
            </a:xfrm>
            <a:custGeom>
              <a:avLst/>
              <a:gdLst/>
              <a:ahLst/>
              <a:cxnLst/>
              <a:rect l="l" t="t" r="r" b="b"/>
              <a:pathLst>
                <a:path w="45523" h="26377" extrusionOk="0">
                  <a:moveTo>
                    <a:pt x="26534" y="0"/>
                  </a:moveTo>
                  <a:lnTo>
                    <a:pt x="2206" y="13927"/>
                  </a:lnTo>
                  <a:lnTo>
                    <a:pt x="0" y="15424"/>
                  </a:lnTo>
                  <a:lnTo>
                    <a:pt x="17867" y="25726"/>
                  </a:lnTo>
                  <a:lnTo>
                    <a:pt x="18162" y="25884"/>
                  </a:lnTo>
                  <a:lnTo>
                    <a:pt x="18477" y="26022"/>
                  </a:lnTo>
                  <a:lnTo>
                    <a:pt x="18792" y="26120"/>
                  </a:lnTo>
                  <a:lnTo>
                    <a:pt x="19127" y="26219"/>
                  </a:lnTo>
                  <a:lnTo>
                    <a:pt x="19482" y="26278"/>
                  </a:lnTo>
                  <a:lnTo>
                    <a:pt x="19836" y="26337"/>
                  </a:lnTo>
                  <a:lnTo>
                    <a:pt x="20211" y="26376"/>
                  </a:lnTo>
                  <a:lnTo>
                    <a:pt x="20939" y="26376"/>
                  </a:lnTo>
                  <a:lnTo>
                    <a:pt x="21294" y="26337"/>
                  </a:lnTo>
                  <a:lnTo>
                    <a:pt x="21649" y="26278"/>
                  </a:lnTo>
                  <a:lnTo>
                    <a:pt x="22003" y="26219"/>
                  </a:lnTo>
                  <a:lnTo>
                    <a:pt x="22338" y="26120"/>
                  </a:lnTo>
                  <a:lnTo>
                    <a:pt x="22673" y="26022"/>
                  </a:lnTo>
                  <a:lnTo>
                    <a:pt x="22968" y="25884"/>
                  </a:lnTo>
                  <a:lnTo>
                    <a:pt x="23264" y="25726"/>
                  </a:lnTo>
                  <a:lnTo>
                    <a:pt x="44420" y="13435"/>
                  </a:lnTo>
                  <a:lnTo>
                    <a:pt x="44676" y="13257"/>
                  </a:lnTo>
                  <a:lnTo>
                    <a:pt x="44912" y="13080"/>
                  </a:lnTo>
                  <a:lnTo>
                    <a:pt x="45109" y="12903"/>
                  </a:lnTo>
                  <a:lnTo>
                    <a:pt x="45247" y="12706"/>
                  </a:lnTo>
                  <a:lnTo>
                    <a:pt x="45385" y="12509"/>
                  </a:lnTo>
                  <a:lnTo>
                    <a:pt x="45464" y="12292"/>
                  </a:lnTo>
                  <a:lnTo>
                    <a:pt x="45523" y="12075"/>
                  </a:lnTo>
                  <a:lnTo>
                    <a:pt x="45523" y="11878"/>
                  </a:lnTo>
                  <a:lnTo>
                    <a:pt x="45503" y="11662"/>
                  </a:lnTo>
                  <a:lnTo>
                    <a:pt x="45464" y="11445"/>
                  </a:lnTo>
                  <a:lnTo>
                    <a:pt x="45365" y="11248"/>
                  </a:lnTo>
                  <a:lnTo>
                    <a:pt x="45247" y="11051"/>
                  </a:lnTo>
                  <a:lnTo>
                    <a:pt x="45089" y="10854"/>
                  </a:lnTo>
                  <a:lnTo>
                    <a:pt x="44892" y="10657"/>
                  </a:lnTo>
                  <a:lnTo>
                    <a:pt x="44676" y="10480"/>
                  </a:lnTo>
                  <a:lnTo>
                    <a:pt x="44400" y="10303"/>
                  </a:lnTo>
                  <a:lnTo>
                    <a:pt x="26534" y="0"/>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2"/>
            <p:cNvSpPr/>
            <p:nvPr/>
          </p:nvSpPr>
          <p:spPr>
            <a:xfrm>
              <a:off x="4264025" y="1687400"/>
              <a:ext cx="1138075" cy="382175"/>
            </a:xfrm>
            <a:custGeom>
              <a:avLst/>
              <a:gdLst/>
              <a:ahLst/>
              <a:cxnLst/>
              <a:rect l="l" t="t" r="r" b="b"/>
              <a:pathLst>
                <a:path w="45523" h="15287" extrusionOk="0">
                  <a:moveTo>
                    <a:pt x="45464" y="1"/>
                  </a:moveTo>
                  <a:lnTo>
                    <a:pt x="45247" y="40"/>
                  </a:lnTo>
                  <a:lnTo>
                    <a:pt x="45089" y="80"/>
                  </a:lnTo>
                  <a:lnTo>
                    <a:pt x="44912" y="159"/>
                  </a:lnTo>
                  <a:lnTo>
                    <a:pt x="44676" y="257"/>
                  </a:lnTo>
                  <a:lnTo>
                    <a:pt x="44420" y="395"/>
                  </a:lnTo>
                  <a:lnTo>
                    <a:pt x="23264" y="12706"/>
                  </a:lnTo>
                  <a:lnTo>
                    <a:pt x="22968" y="12844"/>
                  </a:lnTo>
                  <a:lnTo>
                    <a:pt x="22673" y="12982"/>
                  </a:lnTo>
                  <a:lnTo>
                    <a:pt x="22338" y="13100"/>
                  </a:lnTo>
                  <a:lnTo>
                    <a:pt x="22003" y="13179"/>
                  </a:lnTo>
                  <a:lnTo>
                    <a:pt x="21649" y="13258"/>
                  </a:lnTo>
                  <a:lnTo>
                    <a:pt x="21294" y="13297"/>
                  </a:lnTo>
                  <a:lnTo>
                    <a:pt x="20939" y="13337"/>
                  </a:lnTo>
                  <a:lnTo>
                    <a:pt x="20211" y="13337"/>
                  </a:lnTo>
                  <a:lnTo>
                    <a:pt x="19836" y="13297"/>
                  </a:lnTo>
                  <a:lnTo>
                    <a:pt x="19482" y="13258"/>
                  </a:lnTo>
                  <a:lnTo>
                    <a:pt x="19127" y="13179"/>
                  </a:lnTo>
                  <a:lnTo>
                    <a:pt x="18792" y="13100"/>
                  </a:lnTo>
                  <a:lnTo>
                    <a:pt x="18477" y="12982"/>
                  </a:lnTo>
                  <a:lnTo>
                    <a:pt x="18162" y="12844"/>
                  </a:lnTo>
                  <a:lnTo>
                    <a:pt x="17867" y="12706"/>
                  </a:lnTo>
                  <a:lnTo>
                    <a:pt x="847" y="2995"/>
                  </a:lnTo>
                  <a:lnTo>
                    <a:pt x="0" y="3547"/>
                  </a:lnTo>
                  <a:lnTo>
                    <a:pt x="0" y="4335"/>
                  </a:lnTo>
                  <a:lnTo>
                    <a:pt x="17867" y="14656"/>
                  </a:lnTo>
                  <a:lnTo>
                    <a:pt x="18162" y="14794"/>
                  </a:lnTo>
                  <a:lnTo>
                    <a:pt x="18457" y="14932"/>
                  </a:lnTo>
                  <a:lnTo>
                    <a:pt x="18792" y="15050"/>
                  </a:lnTo>
                  <a:lnTo>
                    <a:pt x="19127" y="15129"/>
                  </a:lnTo>
                  <a:lnTo>
                    <a:pt x="19482" y="15208"/>
                  </a:lnTo>
                  <a:lnTo>
                    <a:pt x="19836" y="15247"/>
                  </a:lnTo>
                  <a:lnTo>
                    <a:pt x="20191" y="15287"/>
                  </a:lnTo>
                  <a:lnTo>
                    <a:pt x="20920" y="15287"/>
                  </a:lnTo>
                  <a:lnTo>
                    <a:pt x="21294" y="15247"/>
                  </a:lnTo>
                  <a:lnTo>
                    <a:pt x="21649" y="15208"/>
                  </a:lnTo>
                  <a:lnTo>
                    <a:pt x="22003" y="15129"/>
                  </a:lnTo>
                  <a:lnTo>
                    <a:pt x="22338" y="15050"/>
                  </a:lnTo>
                  <a:lnTo>
                    <a:pt x="22653" y="14932"/>
                  </a:lnTo>
                  <a:lnTo>
                    <a:pt x="22968" y="14794"/>
                  </a:lnTo>
                  <a:lnTo>
                    <a:pt x="23264" y="14656"/>
                  </a:lnTo>
                  <a:lnTo>
                    <a:pt x="44420" y="2345"/>
                  </a:lnTo>
                  <a:lnTo>
                    <a:pt x="44676" y="2187"/>
                  </a:lnTo>
                  <a:lnTo>
                    <a:pt x="44892" y="2010"/>
                  </a:lnTo>
                  <a:lnTo>
                    <a:pt x="45089" y="1813"/>
                  </a:lnTo>
                  <a:lnTo>
                    <a:pt x="45247" y="1616"/>
                  </a:lnTo>
                  <a:lnTo>
                    <a:pt x="45365" y="1419"/>
                  </a:lnTo>
                  <a:lnTo>
                    <a:pt x="45444" y="1222"/>
                  </a:lnTo>
                  <a:lnTo>
                    <a:pt x="45503" y="1006"/>
                  </a:lnTo>
                  <a:lnTo>
                    <a:pt x="45523" y="809"/>
                  </a:lnTo>
                  <a:lnTo>
                    <a:pt x="45523"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2"/>
            <p:cNvSpPr/>
            <p:nvPr/>
          </p:nvSpPr>
          <p:spPr>
            <a:xfrm>
              <a:off x="4264025" y="1390450"/>
              <a:ext cx="1138075" cy="659925"/>
            </a:xfrm>
            <a:custGeom>
              <a:avLst/>
              <a:gdLst/>
              <a:ahLst/>
              <a:cxnLst/>
              <a:rect l="l" t="t" r="r" b="b"/>
              <a:pathLst>
                <a:path w="45523" h="26397" extrusionOk="0">
                  <a:moveTo>
                    <a:pt x="26534" y="1"/>
                  </a:moveTo>
                  <a:lnTo>
                    <a:pt x="2206" y="13947"/>
                  </a:lnTo>
                  <a:lnTo>
                    <a:pt x="0" y="15425"/>
                  </a:lnTo>
                  <a:lnTo>
                    <a:pt x="17867" y="25747"/>
                  </a:lnTo>
                  <a:lnTo>
                    <a:pt x="18162" y="25904"/>
                  </a:lnTo>
                  <a:lnTo>
                    <a:pt x="18477" y="26022"/>
                  </a:lnTo>
                  <a:lnTo>
                    <a:pt x="18792" y="26140"/>
                  </a:lnTo>
                  <a:lnTo>
                    <a:pt x="19127" y="26219"/>
                  </a:lnTo>
                  <a:lnTo>
                    <a:pt x="19482" y="26298"/>
                  </a:lnTo>
                  <a:lnTo>
                    <a:pt x="19836" y="26357"/>
                  </a:lnTo>
                  <a:lnTo>
                    <a:pt x="20211" y="26377"/>
                  </a:lnTo>
                  <a:lnTo>
                    <a:pt x="20565" y="26397"/>
                  </a:lnTo>
                  <a:lnTo>
                    <a:pt x="20939" y="26377"/>
                  </a:lnTo>
                  <a:lnTo>
                    <a:pt x="21294" y="26357"/>
                  </a:lnTo>
                  <a:lnTo>
                    <a:pt x="21649" y="26298"/>
                  </a:lnTo>
                  <a:lnTo>
                    <a:pt x="22003" y="26219"/>
                  </a:lnTo>
                  <a:lnTo>
                    <a:pt x="22338" y="26140"/>
                  </a:lnTo>
                  <a:lnTo>
                    <a:pt x="22673" y="26022"/>
                  </a:lnTo>
                  <a:lnTo>
                    <a:pt x="22968" y="25904"/>
                  </a:lnTo>
                  <a:lnTo>
                    <a:pt x="23264" y="25747"/>
                  </a:lnTo>
                  <a:lnTo>
                    <a:pt x="44420" y="13455"/>
                  </a:lnTo>
                  <a:lnTo>
                    <a:pt x="44676" y="13278"/>
                  </a:lnTo>
                  <a:lnTo>
                    <a:pt x="44912" y="13100"/>
                  </a:lnTo>
                  <a:lnTo>
                    <a:pt x="45109" y="12903"/>
                  </a:lnTo>
                  <a:lnTo>
                    <a:pt x="45247" y="12706"/>
                  </a:lnTo>
                  <a:lnTo>
                    <a:pt x="45385" y="12509"/>
                  </a:lnTo>
                  <a:lnTo>
                    <a:pt x="45464" y="12312"/>
                  </a:lnTo>
                  <a:lnTo>
                    <a:pt x="45523" y="12096"/>
                  </a:lnTo>
                  <a:lnTo>
                    <a:pt x="45523" y="11879"/>
                  </a:lnTo>
                  <a:lnTo>
                    <a:pt x="45503" y="11682"/>
                  </a:lnTo>
                  <a:lnTo>
                    <a:pt x="45464" y="11465"/>
                  </a:lnTo>
                  <a:lnTo>
                    <a:pt x="45365" y="11249"/>
                  </a:lnTo>
                  <a:lnTo>
                    <a:pt x="45247" y="11052"/>
                  </a:lnTo>
                  <a:lnTo>
                    <a:pt x="45089" y="10855"/>
                  </a:lnTo>
                  <a:lnTo>
                    <a:pt x="44892" y="10677"/>
                  </a:lnTo>
                  <a:lnTo>
                    <a:pt x="44676" y="10500"/>
                  </a:lnTo>
                  <a:lnTo>
                    <a:pt x="44400" y="10323"/>
                  </a:lnTo>
                  <a:lnTo>
                    <a:pt x="2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2"/>
            <p:cNvSpPr/>
            <p:nvPr/>
          </p:nvSpPr>
          <p:spPr>
            <a:xfrm>
              <a:off x="4308350" y="1371750"/>
              <a:ext cx="1061250" cy="616075"/>
            </a:xfrm>
            <a:custGeom>
              <a:avLst/>
              <a:gdLst/>
              <a:ahLst/>
              <a:cxnLst/>
              <a:rect l="l" t="t" r="r" b="b"/>
              <a:pathLst>
                <a:path w="42450" h="24643" extrusionOk="0">
                  <a:moveTo>
                    <a:pt x="25411" y="0"/>
                  </a:moveTo>
                  <a:lnTo>
                    <a:pt x="0" y="14715"/>
                  </a:lnTo>
                  <a:lnTo>
                    <a:pt x="16094" y="24013"/>
                  </a:lnTo>
                  <a:lnTo>
                    <a:pt x="16369" y="24170"/>
                  </a:lnTo>
                  <a:lnTo>
                    <a:pt x="16665" y="24288"/>
                  </a:lnTo>
                  <a:lnTo>
                    <a:pt x="16980" y="24387"/>
                  </a:lnTo>
                  <a:lnTo>
                    <a:pt x="17295" y="24485"/>
                  </a:lnTo>
                  <a:lnTo>
                    <a:pt x="17630" y="24544"/>
                  </a:lnTo>
                  <a:lnTo>
                    <a:pt x="17965" y="24603"/>
                  </a:lnTo>
                  <a:lnTo>
                    <a:pt x="18319" y="24623"/>
                  </a:lnTo>
                  <a:lnTo>
                    <a:pt x="18674" y="24643"/>
                  </a:lnTo>
                  <a:lnTo>
                    <a:pt x="19009" y="24623"/>
                  </a:lnTo>
                  <a:lnTo>
                    <a:pt x="19363" y="24603"/>
                  </a:lnTo>
                  <a:lnTo>
                    <a:pt x="19698" y="24544"/>
                  </a:lnTo>
                  <a:lnTo>
                    <a:pt x="20033" y="24485"/>
                  </a:lnTo>
                  <a:lnTo>
                    <a:pt x="20348" y="24387"/>
                  </a:lnTo>
                  <a:lnTo>
                    <a:pt x="20664" y="24288"/>
                  </a:lnTo>
                  <a:lnTo>
                    <a:pt x="20959" y="24170"/>
                  </a:lnTo>
                  <a:lnTo>
                    <a:pt x="21235" y="24013"/>
                  </a:lnTo>
                  <a:lnTo>
                    <a:pt x="41406" y="12292"/>
                  </a:lnTo>
                  <a:lnTo>
                    <a:pt x="41642" y="12135"/>
                  </a:lnTo>
                  <a:lnTo>
                    <a:pt x="41859" y="11977"/>
                  </a:lnTo>
                  <a:lnTo>
                    <a:pt x="42036" y="11780"/>
                  </a:lnTo>
                  <a:lnTo>
                    <a:pt x="42194" y="11603"/>
                  </a:lnTo>
                  <a:lnTo>
                    <a:pt x="42312" y="11406"/>
                  </a:lnTo>
                  <a:lnTo>
                    <a:pt x="42391" y="11209"/>
                  </a:lnTo>
                  <a:lnTo>
                    <a:pt x="42430" y="11012"/>
                  </a:lnTo>
                  <a:lnTo>
                    <a:pt x="42450" y="10815"/>
                  </a:lnTo>
                  <a:lnTo>
                    <a:pt x="42430" y="10618"/>
                  </a:lnTo>
                  <a:lnTo>
                    <a:pt x="42391" y="10401"/>
                  </a:lnTo>
                  <a:lnTo>
                    <a:pt x="42312" y="10204"/>
                  </a:lnTo>
                  <a:lnTo>
                    <a:pt x="42194" y="10027"/>
                  </a:lnTo>
                  <a:lnTo>
                    <a:pt x="42036" y="9830"/>
                  </a:lnTo>
                  <a:lnTo>
                    <a:pt x="41859" y="9653"/>
                  </a:lnTo>
                  <a:lnTo>
                    <a:pt x="41642" y="9475"/>
                  </a:lnTo>
                  <a:lnTo>
                    <a:pt x="41386" y="9318"/>
                  </a:lnTo>
                  <a:lnTo>
                    <a:pt x="254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2"/>
            <p:cNvSpPr/>
            <p:nvPr/>
          </p:nvSpPr>
          <p:spPr>
            <a:xfrm>
              <a:off x="4308350" y="1642100"/>
              <a:ext cx="1061250" cy="392025"/>
            </a:xfrm>
            <a:custGeom>
              <a:avLst/>
              <a:gdLst/>
              <a:ahLst/>
              <a:cxnLst/>
              <a:rect l="l" t="t" r="r" b="b"/>
              <a:pathLst>
                <a:path w="42450" h="15681" extrusionOk="0">
                  <a:moveTo>
                    <a:pt x="42450" y="1"/>
                  </a:moveTo>
                  <a:lnTo>
                    <a:pt x="42430" y="198"/>
                  </a:lnTo>
                  <a:lnTo>
                    <a:pt x="42391" y="414"/>
                  </a:lnTo>
                  <a:lnTo>
                    <a:pt x="42312" y="592"/>
                  </a:lnTo>
                  <a:lnTo>
                    <a:pt x="42194" y="789"/>
                  </a:lnTo>
                  <a:lnTo>
                    <a:pt x="42036" y="986"/>
                  </a:lnTo>
                  <a:lnTo>
                    <a:pt x="41859" y="1163"/>
                  </a:lnTo>
                  <a:lnTo>
                    <a:pt x="41642" y="1321"/>
                  </a:lnTo>
                  <a:lnTo>
                    <a:pt x="41406" y="1478"/>
                  </a:lnTo>
                  <a:lnTo>
                    <a:pt x="21235" y="13199"/>
                  </a:lnTo>
                  <a:lnTo>
                    <a:pt x="20959" y="13356"/>
                  </a:lnTo>
                  <a:lnTo>
                    <a:pt x="20664" y="13474"/>
                  </a:lnTo>
                  <a:lnTo>
                    <a:pt x="20348" y="13573"/>
                  </a:lnTo>
                  <a:lnTo>
                    <a:pt x="20033" y="13671"/>
                  </a:lnTo>
                  <a:lnTo>
                    <a:pt x="19698" y="13730"/>
                  </a:lnTo>
                  <a:lnTo>
                    <a:pt x="19363" y="13789"/>
                  </a:lnTo>
                  <a:lnTo>
                    <a:pt x="19009" y="13809"/>
                  </a:lnTo>
                  <a:lnTo>
                    <a:pt x="18674" y="13829"/>
                  </a:lnTo>
                  <a:lnTo>
                    <a:pt x="18319" y="13809"/>
                  </a:lnTo>
                  <a:lnTo>
                    <a:pt x="17965" y="13789"/>
                  </a:lnTo>
                  <a:lnTo>
                    <a:pt x="17630" y="13730"/>
                  </a:lnTo>
                  <a:lnTo>
                    <a:pt x="17295" y="13671"/>
                  </a:lnTo>
                  <a:lnTo>
                    <a:pt x="16980" y="13573"/>
                  </a:lnTo>
                  <a:lnTo>
                    <a:pt x="16665" y="13474"/>
                  </a:lnTo>
                  <a:lnTo>
                    <a:pt x="16369" y="13356"/>
                  </a:lnTo>
                  <a:lnTo>
                    <a:pt x="16094" y="13199"/>
                  </a:lnTo>
                  <a:lnTo>
                    <a:pt x="0" y="3901"/>
                  </a:lnTo>
                  <a:lnTo>
                    <a:pt x="0" y="5753"/>
                  </a:lnTo>
                  <a:lnTo>
                    <a:pt x="16094" y="15070"/>
                  </a:lnTo>
                  <a:lnTo>
                    <a:pt x="16369" y="15208"/>
                  </a:lnTo>
                  <a:lnTo>
                    <a:pt x="16665" y="15326"/>
                  </a:lnTo>
                  <a:lnTo>
                    <a:pt x="16960" y="15444"/>
                  </a:lnTo>
                  <a:lnTo>
                    <a:pt x="17295" y="15523"/>
                  </a:lnTo>
                  <a:lnTo>
                    <a:pt x="17630" y="15582"/>
                  </a:lnTo>
                  <a:lnTo>
                    <a:pt x="17965" y="15641"/>
                  </a:lnTo>
                  <a:lnTo>
                    <a:pt x="18319" y="15661"/>
                  </a:lnTo>
                  <a:lnTo>
                    <a:pt x="18654" y="15681"/>
                  </a:lnTo>
                  <a:lnTo>
                    <a:pt x="19009" y="15661"/>
                  </a:lnTo>
                  <a:lnTo>
                    <a:pt x="19363" y="15641"/>
                  </a:lnTo>
                  <a:lnTo>
                    <a:pt x="19698" y="15582"/>
                  </a:lnTo>
                  <a:lnTo>
                    <a:pt x="20033" y="15523"/>
                  </a:lnTo>
                  <a:lnTo>
                    <a:pt x="20348" y="15444"/>
                  </a:lnTo>
                  <a:lnTo>
                    <a:pt x="20664" y="15326"/>
                  </a:lnTo>
                  <a:lnTo>
                    <a:pt x="20959" y="15208"/>
                  </a:lnTo>
                  <a:lnTo>
                    <a:pt x="21235" y="15070"/>
                  </a:lnTo>
                  <a:lnTo>
                    <a:pt x="41386" y="3349"/>
                  </a:lnTo>
                  <a:lnTo>
                    <a:pt x="41642" y="3172"/>
                  </a:lnTo>
                  <a:lnTo>
                    <a:pt x="41859" y="3015"/>
                  </a:lnTo>
                  <a:lnTo>
                    <a:pt x="42036" y="2837"/>
                  </a:lnTo>
                  <a:lnTo>
                    <a:pt x="42194" y="2640"/>
                  </a:lnTo>
                  <a:lnTo>
                    <a:pt x="42292" y="2463"/>
                  </a:lnTo>
                  <a:lnTo>
                    <a:pt x="42391" y="2266"/>
                  </a:lnTo>
                  <a:lnTo>
                    <a:pt x="42430" y="2069"/>
                  </a:lnTo>
                  <a:lnTo>
                    <a:pt x="42450" y="1872"/>
                  </a:lnTo>
                  <a:lnTo>
                    <a:pt x="42450" y="1"/>
                  </a:lnTo>
                  <a:close/>
                </a:path>
              </a:pathLst>
            </a:custGeom>
            <a:solidFill>
              <a:srgbClr val="D9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2"/>
            <p:cNvSpPr/>
            <p:nvPr/>
          </p:nvSpPr>
          <p:spPr>
            <a:xfrm>
              <a:off x="4837225" y="1975500"/>
              <a:ext cx="425525" cy="294500"/>
            </a:xfrm>
            <a:custGeom>
              <a:avLst/>
              <a:gdLst/>
              <a:ahLst/>
              <a:cxnLst/>
              <a:rect l="l" t="t" r="r" b="b"/>
              <a:pathLst>
                <a:path w="17021" h="11780" extrusionOk="0">
                  <a:moveTo>
                    <a:pt x="17020" y="0"/>
                  </a:moveTo>
                  <a:lnTo>
                    <a:pt x="16213" y="60"/>
                  </a:lnTo>
                  <a:lnTo>
                    <a:pt x="14696" y="138"/>
                  </a:lnTo>
                  <a:lnTo>
                    <a:pt x="730" y="9495"/>
                  </a:lnTo>
                  <a:lnTo>
                    <a:pt x="671" y="9456"/>
                  </a:lnTo>
                  <a:lnTo>
                    <a:pt x="592" y="9436"/>
                  </a:lnTo>
                  <a:lnTo>
                    <a:pt x="513" y="9475"/>
                  </a:lnTo>
                  <a:lnTo>
                    <a:pt x="434" y="9515"/>
                  </a:lnTo>
                  <a:lnTo>
                    <a:pt x="395" y="9574"/>
                  </a:lnTo>
                  <a:lnTo>
                    <a:pt x="375" y="9653"/>
                  </a:lnTo>
                  <a:lnTo>
                    <a:pt x="395" y="9712"/>
                  </a:lnTo>
                  <a:lnTo>
                    <a:pt x="415" y="9731"/>
                  </a:lnTo>
                  <a:lnTo>
                    <a:pt x="237" y="9909"/>
                  </a:lnTo>
                  <a:lnTo>
                    <a:pt x="119" y="10086"/>
                  </a:lnTo>
                  <a:lnTo>
                    <a:pt x="40" y="10283"/>
                  </a:lnTo>
                  <a:lnTo>
                    <a:pt x="1" y="10480"/>
                  </a:lnTo>
                  <a:lnTo>
                    <a:pt x="21" y="10697"/>
                  </a:lnTo>
                  <a:lnTo>
                    <a:pt x="40" y="10874"/>
                  </a:lnTo>
                  <a:lnTo>
                    <a:pt x="119" y="11071"/>
                  </a:lnTo>
                  <a:lnTo>
                    <a:pt x="218" y="11248"/>
                  </a:lnTo>
                  <a:lnTo>
                    <a:pt x="336" y="11406"/>
                  </a:lnTo>
                  <a:lnTo>
                    <a:pt x="493" y="11544"/>
                  </a:lnTo>
                  <a:lnTo>
                    <a:pt x="651" y="11642"/>
                  </a:lnTo>
                  <a:lnTo>
                    <a:pt x="828" y="11721"/>
                  </a:lnTo>
                  <a:lnTo>
                    <a:pt x="1025" y="11780"/>
                  </a:lnTo>
                  <a:lnTo>
                    <a:pt x="1242" y="11780"/>
                  </a:lnTo>
                  <a:lnTo>
                    <a:pt x="1459" y="11741"/>
                  </a:lnTo>
                  <a:lnTo>
                    <a:pt x="1675" y="11662"/>
                  </a:lnTo>
                  <a:lnTo>
                    <a:pt x="1675" y="11681"/>
                  </a:lnTo>
                  <a:lnTo>
                    <a:pt x="3921" y="10184"/>
                  </a:lnTo>
                  <a:lnTo>
                    <a:pt x="8826" y="6895"/>
                  </a:lnTo>
                  <a:lnTo>
                    <a:pt x="15976" y="2088"/>
                  </a:lnTo>
                  <a:lnTo>
                    <a:pt x="16666" y="749"/>
                  </a:lnTo>
                  <a:lnTo>
                    <a:pt x="17020"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2"/>
            <p:cNvSpPr/>
            <p:nvPr/>
          </p:nvSpPr>
          <p:spPr>
            <a:xfrm>
              <a:off x="5209525" y="1946450"/>
              <a:ext cx="58150" cy="51725"/>
            </a:xfrm>
            <a:custGeom>
              <a:avLst/>
              <a:gdLst/>
              <a:ahLst/>
              <a:cxnLst/>
              <a:rect l="l" t="t" r="r" b="b"/>
              <a:pathLst>
                <a:path w="2326" h="2069" extrusionOk="0">
                  <a:moveTo>
                    <a:pt x="2325" y="0"/>
                  </a:moveTo>
                  <a:lnTo>
                    <a:pt x="1" y="118"/>
                  </a:lnTo>
                  <a:lnTo>
                    <a:pt x="1281" y="2069"/>
                  </a:lnTo>
                  <a:lnTo>
                    <a:pt x="2325" y="0"/>
                  </a:lnTo>
                  <a:close/>
                </a:path>
              </a:pathLst>
            </a:custGeom>
            <a:solidFill>
              <a:srgbClr val="FEC7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2"/>
            <p:cNvSpPr/>
            <p:nvPr/>
          </p:nvSpPr>
          <p:spPr>
            <a:xfrm>
              <a:off x="5247450" y="1946450"/>
              <a:ext cx="20225" cy="18250"/>
            </a:xfrm>
            <a:custGeom>
              <a:avLst/>
              <a:gdLst/>
              <a:ahLst/>
              <a:cxnLst/>
              <a:rect l="l" t="t" r="r" b="b"/>
              <a:pathLst>
                <a:path w="809" h="730" extrusionOk="0">
                  <a:moveTo>
                    <a:pt x="808" y="0"/>
                  </a:moveTo>
                  <a:lnTo>
                    <a:pt x="1" y="40"/>
                  </a:lnTo>
                  <a:lnTo>
                    <a:pt x="138" y="197"/>
                  </a:lnTo>
                  <a:lnTo>
                    <a:pt x="257" y="355"/>
                  </a:lnTo>
                  <a:lnTo>
                    <a:pt x="355" y="532"/>
                  </a:lnTo>
                  <a:lnTo>
                    <a:pt x="454" y="729"/>
                  </a:lnTo>
                  <a:lnTo>
                    <a:pt x="808" y="0"/>
                  </a:lnTo>
                  <a:close/>
                </a:path>
              </a:pathLst>
            </a:custGeom>
            <a:solidFill>
              <a:srgbClr val="3B3B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2"/>
            <p:cNvSpPr/>
            <p:nvPr/>
          </p:nvSpPr>
          <p:spPr>
            <a:xfrm>
              <a:off x="5247450" y="1946450"/>
              <a:ext cx="20225" cy="1000"/>
            </a:xfrm>
            <a:custGeom>
              <a:avLst/>
              <a:gdLst/>
              <a:ahLst/>
              <a:cxnLst/>
              <a:rect l="l" t="t" r="r" b="b"/>
              <a:pathLst>
                <a:path w="809" h="40" extrusionOk="0">
                  <a:moveTo>
                    <a:pt x="808" y="0"/>
                  </a:moveTo>
                  <a:lnTo>
                    <a:pt x="1" y="40"/>
                  </a:lnTo>
                  <a:lnTo>
                    <a:pt x="808" y="0"/>
                  </a:lnTo>
                  <a:close/>
                </a:path>
              </a:pathLst>
            </a:custGeom>
            <a:solidFill>
              <a:srgbClr val="3C3B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2"/>
            <p:cNvSpPr/>
            <p:nvPr/>
          </p:nvSpPr>
          <p:spPr>
            <a:xfrm>
              <a:off x="5247450" y="1946450"/>
              <a:ext cx="20225" cy="18250"/>
            </a:xfrm>
            <a:custGeom>
              <a:avLst/>
              <a:gdLst/>
              <a:ahLst/>
              <a:cxnLst/>
              <a:rect l="l" t="t" r="r" b="b"/>
              <a:pathLst>
                <a:path w="809" h="730" extrusionOk="0">
                  <a:moveTo>
                    <a:pt x="808" y="0"/>
                  </a:moveTo>
                  <a:lnTo>
                    <a:pt x="1" y="40"/>
                  </a:lnTo>
                  <a:lnTo>
                    <a:pt x="158" y="237"/>
                  </a:lnTo>
                  <a:lnTo>
                    <a:pt x="296" y="434"/>
                  </a:lnTo>
                  <a:lnTo>
                    <a:pt x="454" y="729"/>
                  </a:lnTo>
                  <a:lnTo>
                    <a:pt x="808"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2"/>
            <p:cNvSpPr/>
            <p:nvPr/>
          </p:nvSpPr>
          <p:spPr>
            <a:xfrm>
              <a:off x="4854975" y="1949400"/>
              <a:ext cx="386600" cy="286625"/>
            </a:xfrm>
            <a:custGeom>
              <a:avLst/>
              <a:gdLst/>
              <a:ahLst/>
              <a:cxnLst/>
              <a:rect l="l" t="t" r="r" b="b"/>
              <a:pathLst>
                <a:path w="15464" h="11465" extrusionOk="0">
                  <a:moveTo>
                    <a:pt x="14183" y="0"/>
                  </a:moveTo>
                  <a:lnTo>
                    <a:pt x="0" y="9515"/>
                  </a:lnTo>
                  <a:lnTo>
                    <a:pt x="276" y="9672"/>
                  </a:lnTo>
                  <a:lnTo>
                    <a:pt x="512" y="9850"/>
                  </a:lnTo>
                  <a:lnTo>
                    <a:pt x="729" y="10066"/>
                  </a:lnTo>
                  <a:lnTo>
                    <a:pt x="906" y="10322"/>
                  </a:lnTo>
                  <a:lnTo>
                    <a:pt x="1064" y="10578"/>
                  </a:lnTo>
                  <a:lnTo>
                    <a:pt x="1162" y="10854"/>
                  </a:lnTo>
                  <a:lnTo>
                    <a:pt x="1241" y="11150"/>
                  </a:lnTo>
                  <a:lnTo>
                    <a:pt x="1280" y="11465"/>
                  </a:lnTo>
                  <a:lnTo>
                    <a:pt x="15463" y="1951"/>
                  </a:lnTo>
                  <a:lnTo>
                    <a:pt x="15424" y="1655"/>
                  </a:lnTo>
                  <a:lnTo>
                    <a:pt x="15345" y="1360"/>
                  </a:lnTo>
                  <a:lnTo>
                    <a:pt x="15227" y="1084"/>
                  </a:lnTo>
                  <a:lnTo>
                    <a:pt x="15089" y="808"/>
                  </a:lnTo>
                  <a:lnTo>
                    <a:pt x="14912" y="572"/>
                  </a:lnTo>
                  <a:lnTo>
                    <a:pt x="14695" y="355"/>
                  </a:lnTo>
                  <a:lnTo>
                    <a:pt x="14439" y="158"/>
                  </a:lnTo>
                  <a:lnTo>
                    <a:pt x="14183"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2"/>
            <p:cNvSpPr/>
            <p:nvPr/>
          </p:nvSpPr>
          <p:spPr>
            <a:xfrm>
              <a:off x="4842150" y="2187250"/>
              <a:ext cx="44850" cy="53225"/>
            </a:xfrm>
            <a:custGeom>
              <a:avLst/>
              <a:gdLst/>
              <a:ahLst/>
              <a:cxnLst/>
              <a:rect l="l" t="t" r="r" b="b"/>
              <a:pathLst>
                <a:path w="1794" h="2129" extrusionOk="0">
                  <a:moveTo>
                    <a:pt x="513" y="1"/>
                  </a:moveTo>
                  <a:lnTo>
                    <a:pt x="415" y="60"/>
                  </a:lnTo>
                  <a:lnTo>
                    <a:pt x="336" y="158"/>
                  </a:lnTo>
                  <a:lnTo>
                    <a:pt x="257" y="237"/>
                  </a:lnTo>
                  <a:lnTo>
                    <a:pt x="178" y="336"/>
                  </a:lnTo>
                  <a:lnTo>
                    <a:pt x="119" y="434"/>
                  </a:lnTo>
                  <a:lnTo>
                    <a:pt x="40" y="651"/>
                  </a:lnTo>
                  <a:lnTo>
                    <a:pt x="1" y="848"/>
                  </a:lnTo>
                  <a:lnTo>
                    <a:pt x="1" y="1045"/>
                  </a:lnTo>
                  <a:lnTo>
                    <a:pt x="60" y="1261"/>
                  </a:lnTo>
                  <a:lnTo>
                    <a:pt x="119" y="1439"/>
                  </a:lnTo>
                  <a:lnTo>
                    <a:pt x="237" y="1616"/>
                  </a:lnTo>
                  <a:lnTo>
                    <a:pt x="356" y="1774"/>
                  </a:lnTo>
                  <a:lnTo>
                    <a:pt x="513" y="1911"/>
                  </a:lnTo>
                  <a:lnTo>
                    <a:pt x="690" y="2030"/>
                  </a:lnTo>
                  <a:lnTo>
                    <a:pt x="887" y="2089"/>
                  </a:lnTo>
                  <a:lnTo>
                    <a:pt x="1084" y="2128"/>
                  </a:lnTo>
                  <a:lnTo>
                    <a:pt x="1301" y="2128"/>
                  </a:lnTo>
                  <a:lnTo>
                    <a:pt x="1419" y="2108"/>
                  </a:lnTo>
                  <a:lnTo>
                    <a:pt x="1537" y="2069"/>
                  </a:lnTo>
                  <a:lnTo>
                    <a:pt x="1656" y="2030"/>
                  </a:lnTo>
                  <a:lnTo>
                    <a:pt x="1754" y="1971"/>
                  </a:lnTo>
                  <a:lnTo>
                    <a:pt x="1793" y="1951"/>
                  </a:lnTo>
                  <a:lnTo>
                    <a:pt x="1754" y="1636"/>
                  </a:lnTo>
                  <a:lnTo>
                    <a:pt x="1675" y="1340"/>
                  </a:lnTo>
                  <a:lnTo>
                    <a:pt x="1577" y="1064"/>
                  </a:lnTo>
                  <a:lnTo>
                    <a:pt x="1419" y="808"/>
                  </a:lnTo>
                  <a:lnTo>
                    <a:pt x="1242" y="552"/>
                  </a:lnTo>
                  <a:lnTo>
                    <a:pt x="1025" y="336"/>
                  </a:lnTo>
                  <a:lnTo>
                    <a:pt x="789" y="158"/>
                  </a:lnTo>
                  <a:lnTo>
                    <a:pt x="513" y="1"/>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2"/>
            <p:cNvSpPr/>
            <p:nvPr/>
          </p:nvSpPr>
          <p:spPr>
            <a:xfrm>
              <a:off x="4851525" y="2182325"/>
              <a:ext cx="41375" cy="57150"/>
            </a:xfrm>
            <a:custGeom>
              <a:avLst/>
              <a:gdLst/>
              <a:ahLst/>
              <a:cxnLst/>
              <a:rect l="l" t="t" r="r" b="b"/>
              <a:pathLst>
                <a:path w="1655" h="2286" extrusionOk="0">
                  <a:moveTo>
                    <a:pt x="217" y="1"/>
                  </a:moveTo>
                  <a:lnTo>
                    <a:pt x="138" y="20"/>
                  </a:lnTo>
                  <a:lnTo>
                    <a:pt x="59" y="79"/>
                  </a:lnTo>
                  <a:lnTo>
                    <a:pt x="20" y="119"/>
                  </a:lnTo>
                  <a:lnTo>
                    <a:pt x="0" y="198"/>
                  </a:lnTo>
                  <a:lnTo>
                    <a:pt x="20" y="276"/>
                  </a:lnTo>
                  <a:lnTo>
                    <a:pt x="79" y="316"/>
                  </a:lnTo>
                  <a:lnTo>
                    <a:pt x="315" y="473"/>
                  </a:lnTo>
                  <a:lnTo>
                    <a:pt x="552" y="651"/>
                  </a:lnTo>
                  <a:lnTo>
                    <a:pt x="749" y="848"/>
                  </a:lnTo>
                  <a:lnTo>
                    <a:pt x="926" y="1084"/>
                  </a:lnTo>
                  <a:lnTo>
                    <a:pt x="1064" y="1320"/>
                  </a:lnTo>
                  <a:lnTo>
                    <a:pt x="1162" y="1596"/>
                  </a:lnTo>
                  <a:lnTo>
                    <a:pt x="1241" y="1872"/>
                  </a:lnTo>
                  <a:lnTo>
                    <a:pt x="1281" y="2148"/>
                  </a:lnTo>
                  <a:lnTo>
                    <a:pt x="1300" y="2227"/>
                  </a:lnTo>
                  <a:lnTo>
                    <a:pt x="1359" y="2266"/>
                  </a:lnTo>
                  <a:lnTo>
                    <a:pt x="1438" y="2286"/>
                  </a:lnTo>
                  <a:lnTo>
                    <a:pt x="1497" y="2266"/>
                  </a:lnTo>
                  <a:lnTo>
                    <a:pt x="1576" y="2207"/>
                  </a:lnTo>
                  <a:lnTo>
                    <a:pt x="1635" y="2148"/>
                  </a:lnTo>
                  <a:lnTo>
                    <a:pt x="1655" y="2089"/>
                  </a:lnTo>
                  <a:lnTo>
                    <a:pt x="1615" y="1754"/>
                  </a:lnTo>
                  <a:lnTo>
                    <a:pt x="1517" y="1439"/>
                  </a:lnTo>
                  <a:lnTo>
                    <a:pt x="1399" y="1143"/>
                  </a:lnTo>
                  <a:lnTo>
                    <a:pt x="1241" y="867"/>
                  </a:lnTo>
                  <a:lnTo>
                    <a:pt x="1044" y="611"/>
                  </a:lnTo>
                  <a:lnTo>
                    <a:pt x="828" y="375"/>
                  </a:lnTo>
                  <a:lnTo>
                    <a:pt x="571" y="178"/>
                  </a:lnTo>
                  <a:lnTo>
                    <a:pt x="2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2"/>
            <p:cNvSpPr/>
            <p:nvPr/>
          </p:nvSpPr>
          <p:spPr>
            <a:xfrm>
              <a:off x="5030275" y="1975000"/>
              <a:ext cx="375775" cy="357050"/>
            </a:xfrm>
            <a:custGeom>
              <a:avLst/>
              <a:gdLst/>
              <a:ahLst/>
              <a:cxnLst/>
              <a:rect l="l" t="t" r="r" b="b"/>
              <a:pathLst>
                <a:path w="15031" h="14282" extrusionOk="0">
                  <a:moveTo>
                    <a:pt x="15030" y="1"/>
                  </a:moveTo>
                  <a:lnTo>
                    <a:pt x="14223" y="178"/>
                  </a:lnTo>
                  <a:lnTo>
                    <a:pt x="12745" y="513"/>
                  </a:lnTo>
                  <a:lnTo>
                    <a:pt x="552" y="12095"/>
                  </a:lnTo>
                  <a:lnTo>
                    <a:pt x="473" y="12056"/>
                  </a:lnTo>
                  <a:lnTo>
                    <a:pt x="414" y="12056"/>
                  </a:lnTo>
                  <a:lnTo>
                    <a:pt x="336" y="12095"/>
                  </a:lnTo>
                  <a:lnTo>
                    <a:pt x="276" y="12155"/>
                  </a:lnTo>
                  <a:lnTo>
                    <a:pt x="237" y="12214"/>
                  </a:lnTo>
                  <a:lnTo>
                    <a:pt x="217" y="12292"/>
                  </a:lnTo>
                  <a:lnTo>
                    <a:pt x="257" y="12371"/>
                  </a:lnTo>
                  <a:lnTo>
                    <a:pt x="276" y="12371"/>
                  </a:lnTo>
                  <a:lnTo>
                    <a:pt x="139" y="12568"/>
                  </a:lnTo>
                  <a:lnTo>
                    <a:pt x="60" y="12785"/>
                  </a:lnTo>
                  <a:lnTo>
                    <a:pt x="20" y="12982"/>
                  </a:lnTo>
                  <a:lnTo>
                    <a:pt x="1" y="13179"/>
                  </a:lnTo>
                  <a:lnTo>
                    <a:pt x="40" y="13376"/>
                  </a:lnTo>
                  <a:lnTo>
                    <a:pt x="119" y="13573"/>
                  </a:lnTo>
                  <a:lnTo>
                    <a:pt x="217" y="13750"/>
                  </a:lnTo>
                  <a:lnTo>
                    <a:pt x="336" y="13888"/>
                  </a:lnTo>
                  <a:lnTo>
                    <a:pt x="493" y="14026"/>
                  </a:lnTo>
                  <a:lnTo>
                    <a:pt x="651" y="14144"/>
                  </a:lnTo>
                  <a:lnTo>
                    <a:pt x="828" y="14223"/>
                  </a:lnTo>
                  <a:lnTo>
                    <a:pt x="1025" y="14262"/>
                  </a:lnTo>
                  <a:lnTo>
                    <a:pt x="1222" y="14282"/>
                  </a:lnTo>
                  <a:lnTo>
                    <a:pt x="1439" y="14262"/>
                  </a:lnTo>
                  <a:lnTo>
                    <a:pt x="1636" y="14183"/>
                  </a:lnTo>
                  <a:lnTo>
                    <a:pt x="1852" y="14065"/>
                  </a:lnTo>
                  <a:lnTo>
                    <a:pt x="3802" y="12233"/>
                  </a:lnTo>
                  <a:lnTo>
                    <a:pt x="8097" y="8156"/>
                  </a:lnTo>
                  <a:lnTo>
                    <a:pt x="14341" y="2227"/>
                  </a:lnTo>
                  <a:lnTo>
                    <a:pt x="14794" y="789"/>
                  </a:lnTo>
                  <a:lnTo>
                    <a:pt x="15030" y="1"/>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2"/>
            <p:cNvSpPr/>
            <p:nvPr/>
          </p:nvSpPr>
          <p:spPr>
            <a:xfrm>
              <a:off x="5339050" y="1948900"/>
              <a:ext cx="56650" cy="55675"/>
            </a:xfrm>
            <a:custGeom>
              <a:avLst/>
              <a:gdLst/>
              <a:ahLst/>
              <a:cxnLst/>
              <a:rect l="l" t="t" r="r" b="b"/>
              <a:pathLst>
                <a:path w="2266" h="2227" extrusionOk="0">
                  <a:moveTo>
                    <a:pt x="2266" y="1"/>
                  </a:moveTo>
                  <a:lnTo>
                    <a:pt x="0" y="533"/>
                  </a:lnTo>
                  <a:lnTo>
                    <a:pt x="1596" y="2227"/>
                  </a:lnTo>
                  <a:lnTo>
                    <a:pt x="2266" y="1"/>
                  </a:lnTo>
                  <a:close/>
                </a:path>
              </a:pathLst>
            </a:custGeom>
            <a:solidFill>
              <a:srgbClr val="FEC7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2"/>
            <p:cNvSpPr/>
            <p:nvPr/>
          </p:nvSpPr>
          <p:spPr>
            <a:xfrm>
              <a:off x="5375975" y="1948900"/>
              <a:ext cx="19725" cy="19725"/>
            </a:xfrm>
            <a:custGeom>
              <a:avLst/>
              <a:gdLst/>
              <a:ahLst/>
              <a:cxnLst/>
              <a:rect l="l" t="t" r="r" b="b"/>
              <a:pathLst>
                <a:path w="789" h="789" extrusionOk="0">
                  <a:moveTo>
                    <a:pt x="789" y="1"/>
                  </a:moveTo>
                  <a:lnTo>
                    <a:pt x="1" y="178"/>
                  </a:lnTo>
                  <a:lnTo>
                    <a:pt x="158" y="316"/>
                  </a:lnTo>
                  <a:lnTo>
                    <a:pt x="296" y="454"/>
                  </a:lnTo>
                  <a:lnTo>
                    <a:pt x="434" y="611"/>
                  </a:lnTo>
                  <a:lnTo>
                    <a:pt x="552" y="789"/>
                  </a:lnTo>
                  <a:lnTo>
                    <a:pt x="789" y="1"/>
                  </a:lnTo>
                  <a:close/>
                </a:path>
              </a:pathLst>
            </a:custGeom>
            <a:solidFill>
              <a:srgbClr val="3B3B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2"/>
            <p:cNvSpPr/>
            <p:nvPr/>
          </p:nvSpPr>
          <p:spPr>
            <a:xfrm>
              <a:off x="5375975" y="1948900"/>
              <a:ext cx="19725" cy="4475"/>
            </a:xfrm>
            <a:custGeom>
              <a:avLst/>
              <a:gdLst/>
              <a:ahLst/>
              <a:cxnLst/>
              <a:rect l="l" t="t" r="r" b="b"/>
              <a:pathLst>
                <a:path w="789" h="179" extrusionOk="0">
                  <a:moveTo>
                    <a:pt x="789" y="1"/>
                  </a:moveTo>
                  <a:lnTo>
                    <a:pt x="1" y="178"/>
                  </a:lnTo>
                  <a:lnTo>
                    <a:pt x="789" y="1"/>
                  </a:lnTo>
                  <a:close/>
                </a:path>
              </a:pathLst>
            </a:custGeom>
            <a:solidFill>
              <a:srgbClr val="3C3B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2"/>
            <p:cNvSpPr/>
            <p:nvPr/>
          </p:nvSpPr>
          <p:spPr>
            <a:xfrm>
              <a:off x="5375975" y="1948900"/>
              <a:ext cx="19725" cy="19725"/>
            </a:xfrm>
            <a:custGeom>
              <a:avLst/>
              <a:gdLst/>
              <a:ahLst/>
              <a:cxnLst/>
              <a:rect l="l" t="t" r="r" b="b"/>
              <a:pathLst>
                <a:path w="789" h="789" extrusionOk="0">
                  <a:moveTo>
                    <a:pt x="789" y="1"/>
                  </a:moveTo>
                  <a:lnTo>
                    <a:pt x="1" y="178"/>
                  </a:lnTo>
                  <a:lnTo>
                    <a:pt x="198" y="355"/>
                  </a:lnTo>
                  <a:lnTo>
                    <a:pt x="375" y="533"/>
                  </a:lnTo>
                  <a:lnTo>
                    <a:pt x="552" y="789"/>
                  </a:lnTo>
                  <a:lnTo>
                    <a:pt x="789"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2"/>
            <p:cNvSpPr/>
            <p:nvPr/>
          </p:nvSpPr>
          <p:spPr>
            <a:xfrm>
              <a:off x="5030275" y="1962200"/>
              <a:ext cx="348675" cy="336875"/>
            </a:xfrm>
            <a:custGeom>
              <a:avLst/>
              <a:gdLst/>
              <a:ahLst/>
              <a:cxnLst/>
              <a:rect l="l" t="t" r="r" b="b"/>
              <a:pathLst>
                <a:path w="13947" h="13475" extrusionOk="0">
                  <a:moveTo>
                    <a:pt x="12351" y="1"/>
                  </a:moveTo>
                  <a:lnTo>
                    <a:pt x="1" y="11780"/>
                  </a:lnTo>
                  <a:lnTo>
                    <a:pt x="276" y="11879"/>
                  </a:lnTo>
                  <a:lnTo>
                    <a:pt x="552" y="12036"/>
                  </a:lnTo>
                  <a:lnTo>
                    <a:pt x="808" y="12213"/>
                  </a:lnTo>
                  <a:lnTo>
                    <a:pt x="1025" y="12410"/>
                  </a:lnTo>
                  <a:lnTo>
                    <a:pt x="1202" y="12647"/>
                  </a:lnTo>
                  <a:lnTo>
                    <a:pt x="1380" y="12903"/>
                  </a:lnTo>
                  <a:lnTo>
                    <a:pt x="1498" y="13179"/>
                  </a:lnTo>
                  <a:lnTo>
                    <a:pt x="1596" y="13474"/>
                  </a:lnTo>
                  <a:lnTo>
                    <a:pt x="13947" y="1695"/>
                  </a:lnTo>
                  <a:lnTo>
                    <a:pt x="13849" y="1399"/>
                  </a:lnTo>
                  <a:lnTo>
                    <a:pt x="13730" y="1123"/>
                  </a:lnTo>
                  <a:lnTo>
                    <a:pt x="13573" y="867"/>
                  </a:lnTo>
                  <a:lnTo>
                    <a:pt x="13376" y="631"/>
                  </a:lnTo>
                  <a:lnTo>
                    <a:pt x="13159" y="434"/>
                  </a:lnTo>
                  <a:lnTo>
                    <a:pt x="12903" y="257"/>
                  </a:lnTo>
                  <a:lnTo>
                    <a:pt x="12647" y="99"/>
                  </a:lnTo>
                  <a:lnTo>
                    <a:pt x="12351"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2"/>
            <p:cNvSpPr/>
            <p:nvPr/>
          </p:nvSpPr>
          <p:spPr>
            <a:xfrm>
              <a:off x="5021425" y="2256700"/>
              <a:ext cx="48775" cy="50250"/>
            </a:xfrm>
            <a:custGeom>
              <a:avLst/>
              <a:gdLst/>
              <a:ahLst/>
              <a:cxnLst/>
              <a:rect l="l" t="t" r="r" b="b"/>
              <a:pathLst>
                <a:path w="1951" h="2010" extrusionOk="0">
                  <a:moveTo>
                    <a:pt x="355" y="0"/>
                  </a:moveTo>
                  <a:lnTo>
                    <a:pt x="276" y="79"/>
                  </a:lnTo>
                  <a:lnTo>
                    <a:pt x="197" y="177"/>
                  </a:lnTo>
                  <a:lnTo>
                    <a:pt x="118" y="296"/>
                  </a:lnTo>
                  <a:lnTo>
                    <a:pt x="79" y="394"/>
                  </a:lnTo>
                  <a:lnTo>
                    <a:pt x="39" y="493"/>
                  </a:lnTo>
                  <a:lnTo>
                    <a:pt x="0" y="709"/>
                  </a:lnTo>
                  <a:lnTo>
                    <a:pt x="0" y="926"/>
                  </a:lnTo>
                  <a:lnTo>
                    <a:pt x="20" y="1123"/>
                  </a:lnTo>
                  <a:lnTo>
                    <a:pt x="99" y="1320"/>
                  </a:lnTo>
                  <a:lnTo>
                    <a:pt x="217" y="1497"/>
                  </a:lnTo>
                  <a:lnTo>
                    <a:pt x="335" y="1655"/>
                  </a:lnTo>
                  <a:lnTo>
                    <a:pt x="493" y="1773"/>
                  </a:lnTo>
                  <a:lnTo>
                    <a:pt x="670" y="1891"/>
                  </a:lnTo>
                  <a:lnTo>
                    <a:pt x="867" y="1970"/>
                  </a:lnTo>
                  <a:lnTo>
                    <a:pt x="1064" y="2009"/>
                  </a:lnTo>
                  <a:lnTo>
                    <a:pt x="1280" y="2009"/>
                  </a:lnTo>
                  <a:lnTo>
                    <a:pt x="1497" y="1950"/>
                  </a:lnTo>
                  <a:lnTo>
                    <a:pt x="1596" y="1911"/>
                  </a:lnTo>
                  <a:lnTo>
                    <a:pt x="1694" y="1871"/>
                  </a:lnTo>
                  <a:lnTo>
                    <a:pt x="1812" y="1812"/>
                  </a:lnTo>
                  <a:lnTo>
                    <a:pt x="1911" y="1734"/>
                  </a:lnTo>
                  <a:lnTo>
                    <a:pt x="1950" y="1694"/>
                  </a:lnTo>
                  <a:lnTo>
                    <a:pt x="1852" y="1399"/>
                  </a:lnTo>
                  <a:lnTo>
                    <a:pt x="1734" y="1123"/>
                  </a:lnTo>
                  <a:lnTo>
                    <a:pt x="1556" y="867"/>
                  </a:lnTo>
                  <a:lnTo>
                    <a:pt x="1379" y="630"/>
                  </a:lnTo>
                  <a:lnTo>
                    <a:pt x="1162" y="433"/>
                  </a:lnTo>
                  <a:lnTo>
                    <a:pt x="906" y="256"/>
                  </a:lnTo>
                  <a:lnTo>
                    <a:pt x="630" y="99"/>
                  </a:lnTo>
                  <a:lnTo>
                    <a:pt x="355" y="0"/>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2"/>
            <p:cNvSpPr/>
            <p:nvPr/>
          </p:nvSpPr>
          <p:spPr>
            <a:xfrm>
              <a:off x="5026350" y="2251275"/>
              <a:ext cx="48775" cy="51250"/>
            </a:xfrm>
            <a:custGeom>
              <a:avLst/>
              <a:gdLst/>
              <a:ahLst/>
              <a:cxnLst/>
              <a:rect l="l" t="t" r="r" b="b"/>
              <a:pathLst>
                <a:path w="1951" h="2050" extrusionOk="0">
                  <a:moveTo>
                    <a:pt x="197" y="0"/>
                  </a:moveTo>
                  <a:lnTo>
                    <a:pt x="118" y="40"/>
                  </a:lnTo>
                  <a:lnTo>
                    <a:pt x="59" y="99"/>
                  </a:lnTo>
                  <a:lnTo>
                    <a:pt x="20" y="158"/>
                  </a:lnTo>
                  <a:lnTo>
                    <a:pt x="0" y="237"/>
                  </a:lnTo>
                  <a:lnTo>
                    <a:pt x="39" y="316"/>
                  </a:lnTo>
                  <a:lnTo>
                    <a:pt x="99" y="355"/>
                  </a:lnTo>
                  <a:lnTo>
                    <a:pt x="374" y="454"/>
                  </a:lnTo>
                  <a:lnTo>
                    <a:pt x="630" y="591"/>
                  </a:lnTo>
                  <a:lnTo>
                    <a:pt x="867" y="749"/>
                  </a:lnTo>
                  <a:lnTo>
                    <a:pt x="1064" y="946"/>
                  </a:lnTo>
                  <a:lnTo>
                    <a:pt x="1261" y="1163"/>
                  </a:lnTo>
                  <a:lnTo>
                    <a:pt x="1399" y="1419"/>
                  </a:lnTo>
                  <a:lnTo>
                    <a:pt x="1517" y="1675"/>
                  </a:lnTo>
                  <a:lnTo>
                    <a:pt x="1596" y="1951"/>
                  </a:lnTo>
                  <a:lnTo>
                    <a:pt x="1635" y="2010"/>
                  </a:lnTo>
                  <a:lnTo>
                    <a:pt x="1694" y="2049"/>
                  </a:lnTo>
                  <a:lnTo>
                    <a:pt x="1773" y="2049"/>
                  </a:lnTo>
                  <a:lnTo>
                    <a:pt x="1852" y="2029"/>
                  </a:lnTo>
                  <a:lnTo>
                    <a:pt x="1911" y="1951"/>
                  </a:lnTo>
                  <a:lnTo>
                    <a:pt x="1950" y="1891"/>
                  </a:lnTo>
                  <a:lnTo>
                    <a:pt x="1950" y="1813"/>
                  </a:lnTo>
                  <a:lnTo>
                    <a:pt x="1871" y="1498"/>
                  </a:lnTo>
                  <a:lnTo>
                    <a:pt x="1734" y="1202"/>
                  </a:lnTo>
                  <a:lnTo>
                    <a:pt x="1556" y="926"/>
                  </a:lnTo>
                  <a:lnTo>
                    <a:pt x="1359" y="690"/>
                  </a:lnTo>
                  <a:lnTo>
                    <a:pt x="1123" y="454"/>
                  </a:lnTo>
                  <a:lnTo>
                    <a:pt x="847" y="276"/>
                  </a:lnTo>
                  <a:lnTo>
                    <a:pt x="571" y="119"/>
                  </a:lnTo>
                  <a:lnTo>
                    <a:pt x="2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4435;p73">
            <a:extLst>
              <a:ext uri="{FF2B5EF4-FFF2-40B4-BE49-F238E27FC236}">
                <a16:creationId xmlns:a16="http://schemas.microsoft.com/office/drawing/2014/main" id="{E8C308A0-8FB0-B540-A819-B961FF6410AA}"/>
              </a:ext>
            </a:extLst>
          </p:cNvPr>
          <p:cNvGrpSpPr/>
          <p:nvPr/>
        </p:nvGrpSpPr>
        <p:grpSpPr>
          <a:xfrm>
            <a:off x="368702" y="576343"/>
            <a:ext cx="381516" cy="400803"/>
            <a:chOff x="2496250" y="1277450"/>
            <a:chExt cx="378300" cy="397425"/>
          </a:xfrm>
        </p:grpSpPr>
        <p:sp>
          <p:nvSpPr>
            <p:cNvPr id="57" name="Google Shape;4436;p73">
              <a:extLst>
                <a:ext uri="{FF2B5EF4-FFF2-40B4-BE49-F238E27FC236}">
                  <a16:creationId xmlns:a16="http://schemas.microsoft.com/office/drawing/2014/main" id="{1D4867B2-DE9E-564A-8015-BD9C9DBBB196}"/>
                </a:ext>
              </a:extLst>
            </p:cNvPr>
            <p:cNvSpPr/>
            <p:nvPr/>
          </p:nvSpPr>
          <p:spPr>
            <a:xfrm>
              <a:off x="2496875" y="1345050"/>
              <a:ext cx="136550" cy="119950"/>
            </a:xfrm>
            <a:custGeom>
              <a:avLst/>
              <a:gdLst/>
              <a:ahLst/>
              <a:cxnLst/>
              <a:rect l="l" t="t" r="r" b="b"/>
              <a:pathLst>
                <a:path w="5462" h="4798" extrusionOk="0">
                  <a:moveTo>
                    <a:pt x="1481" y="1"/>
                  </a:moveTo>
                  <a:lnTo>
                    <a:pt x="1430" y="26"/>
                  </a:lnTo>
                  <a:lnTo>
                    <a:pt x="1353" y="26"/>
                  </a:lnTo>
                  <a:lnTo>
                    <a:pt x="1302" y="77"/>
                  </a:lnTo>
                  <a:lnTo>
                    <a:pt x="1277" y="128"/>
                  </a:lnTo>
                  <a:lnTo>
                    <a:pt x="27" y="2272"/>
                  </a:lnTo>
                  <a:lnTo>
                    <a:pt x="1" y="2348"/>
                  </a:lnTo>
                  <a:lnTo>
                    <a:pt x="1" y="2399"/>
                  </a:lnTo>
                  <a:lnTo>
                    <a:pt x="1" y="2476"/>
                  </a:lnTo>
                  <a:lnTo>
                    <a:pt x="27" y="2527"/>
                  </a:lnTo>
                  <a:lnTo>
                    <a:pt x="1277" y="4670"/>
                  </a:lnTo>
                  <a:lnTo>
                    <a:pt x="1302" y="4721"/>
                  </a:lnTo>
                  <a:lnTo>
                    <a:pt x="1353" y="4772"/>
                  </a:lnTo>
                  <a:lnTo>
                    <a:pt x="1430" y="4798"/>
                  </a:lnTo>
                  <a:lnTo>
                    <a:pt x="4032" y="4798"/>
                  </a:lnTo>
                  <a:lnTo>
                    <a:pt x="4084" y="4772"/>
                  </a:lnTo>
                  <a:lnTo>
                    <a:pt x="4135" y="4721"/>
                  </a:lnTo>
                  <a:lnTo>
                    <a:pt x="4186" y="4670"/>
                  </a:lnTo>
                  <a:lnTo>
                    <a:pt x="5410" y="2527"/>
                  </a:lnTo>
                  <a:lnTo>
                    <a:pt x="5436" y="2476"/>
                  </a:lnTo>
                  <a:lnTo>
                    <a:pt x="5461" y="2399"/>
                  </a:lnTo>
                  <a:lnTo>
                    <a:pt x="5436" y="2348"/>
                  </a:lnTo>
                  <a:lnTo>
                    <a:pt x="5410" y="2272"/>
                  </a:lnTo>
                  <a:lnTo>
                    <a:pt x="4186" y="128"/>
                  </a:lnTo>
                  <a:lnTo>
                    <a:pt x="4135" y="77"/>
                  </a:lnTo>
                  <a:lnTo>
                    <a:pt x="4084" y="26"/>
                  </a:lnTo>
                  <a:lnTo>
                    <a:pt x="4032" y="26"/>
                  </a:lnTo>
                  <a:lnTo>
                    <a:pt x="3956" y="1"/>
                  </a:lnTo>
                  <a:close/>
                </a:path>
              </a:pathLst>
            </a:custGeom>
            <a:solidFill>
              <a:srgbClr val="00E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437;p73">
              <a:extLst>
                <a:ext uri="{FF2B5EF4-FFF2-40B4-BE49-F238E27FC236}">
                  <a16:creationId xmlns:a16="http://schemas.microsoft.com/office/drawing/2014/main" id="{EF75A965-EAB0-9642-BE4F-B85656980339}"/>
                </a:ext>
              </a:extLst>
            </p:cNvPr>
            <p:cNvSpPr/>
            <p:nvPr/>
          </p:nvSpPr>
          <p:spPr>
            <a:xfrm>
              <a:off x="2738650" y="1345050"/>
              <a:ext cx="135900" cy="119950"/>
            </a:xfrm>
            <a:custGeom>
              <a:avLst/>
              <a:gdLst/>
              <a:ahLst/>
              <a:cxnLst/>
              <a:rect l="l" t="t" r="r" b="b"/>
              <a:pathLst>
                <a:path w="5436" h="4798" extrusionOk="0">
                  <a:moveTo>
                    <a:pt x="1480" y="1"/>
                  </a:moveTo>
                  <a:lnTo>
                    <a:pt x="1404" y="26"/>
                  </a:lnTo>
                  <a:lnTo>
                    <a:pt x="1353" y="26"/>
                  </a:lnTo>
                  <a:lnTo>
                    <a:pt x="1302" y="77"/>
                  </a:lnTo>
                  <a:lnTo>
                    <a:pt x="1276" y="128"/>
                  </a:lnTo>
                  <a:lnTo>
                    <a:pt x="26" y="2272"/>
                  </a:lnTo>
                  <a:lnTo>
                    <a:pt x="0" y="2348"/>
                  </a:lnTo>
                  <a:lnTo>
                    <a:pt x="0" y="2399"/>
                  </a:lnTo>
                  <a:lnTo>
                    <a:pt x="0" y="2476"/>
                  </a:lnTo>
                  <a:lnTo>
                    <a:pt x="26" y="2527"/>
                  </a:lnTo>
                  <a:lnTo>
                    <a:pt x="1276" y="4670"/>
                  </a:lnTo>
                  <a:lnTo>
                    <a:pt x="1302" y="4721"/>
                  </a:lnTo>
                  <a:lnTo>
                    <a:pt x="1353" y="4772"/>
                  </a:lnTo>
                  <a:lnTo>
                    <a:pt x="1404" y="4798"/>
                  </a:lnTo>
                  <a:lnTo>
                    <a:pt x="4032" y="4798"/>
                  </a:lnTo>
                  <a:lnTo>
                    <a:pt x="4083" y="4772"/>
                  </a:lnTo>
                  <a:lnTo>
                    <a:pt x="4134" y="4721"/>
                  </a:lnTo>
                  <a:lnTo>
                    <a:pt x="4185" y="4670"/>
                  </a:lnTo>
                  <a:lnTo>
                    <a:pt x="5410" y="2527"/>
                  </a:lnTo>
                  <a:lnTo>
                    <a:pt x="5435" y="2476"/>
                  </a:lnTo>
                  <a:lnTo>
                    <a:pt x="5435" y="2399"/>
                  </a:lnTo>
                  <a:lnTo>
                    <a:pt x="5435" y="2348"/>
                  </a:lnTo>
                  <a:lnTo>
                    <a:pt x="5410" y="2272"/>
                  </a:lnTo>
                  <a:lnTo>
                    <a:pt x="4185" y="128"/>
                  </a:lnTo>
                  <a:lnTo>
                    <a:pt x="4134" y="77"/>
                  </a:lnTo>
                  <a:lnTo>
                    <a:pt x="4083" y="26"/>
                  </a:lnTo>
                  <a:lnTo>
                    <a:pt x="4032" y="26"/>
                  </a:lnTo>
                  <a:lnTo>
                    <a:pt x="3955" y="1"/>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438;p73">
              <a:extLst>
                <a:ext uri="{FF2B5EF4-FFF2-40B4-BE49-F238E27FC236}">
                  <a16:creationId xmlns:a16="http://schemas.microsoft.com/office/drawing/2014/main" id="{4123D4B4-11F8-0040-AF6B-0602EA8AC141}"/>
                </a:ext>
              </a:extLst>
            </p:cNvPr>
            <p:cNvSpPr/>
            <p:nvPr/>
          </p:nvSpPr>
          <p:spPr>
            <a:xfrm>
              <a:off x="2617450" y="1415225"/>
              <a:ext cx="136525" cy="119950"/>
            </a:xfrm>
            <a:custGeom>
              <a:avLst/>
              <a:gdLst/>
              <a:ahLst/>
              <a:cxnLst/>
              <a:rect l="l" t="t" r="r" b="b"/>
              <a:pathLst>
                <a:path w="5461" h="4798" extrusionOk="0">
                  <a:moveTo>
                    <a:pt x="1506" y="0"/>
                  </a:moveTo>
                  <a:lnTo>
                    <a:pt x="1429" y="26"/>
                  </a:lnTo>
                  <a:lnTo>
                    <a:pt x="1378" y="51"/>
                  </a:lnTo>
                  <a:lnTo>
                    <a:pt x="1327" y="77"/>
                  </a:lnTo>
                  <a:lnTo>
                    <a:pt x="1276" y="128"/>
                  </a:lnTo>
                  <a:lnTo>
                    <a:pt x="51" y="2271"/>
                  </a:lnTo>
                  <a:lnTo>
                    <a:pt x="26" y="2348"/>
                  </a:lnTo>
                  <a:lnTo>
                    <a:pt x="0" y="2399"/>
                  </a:lnTo>
                  <a:lnTo>
                    <a:pt x="26" y="2475"/>
                  </a:lnTo>
                  <a:lnTo>
                    <a:pt x="51" y="2526"/>
                  </a:lnTo>
                  <a:lnTo>
                    <a:pt x="1276" y="4670"/>
                  </a:lnTo>
                  <a:lnTo>
                    <a:pt x="1327" y="4721"/>
                  </a:lnTo>
                  <a:lnTo>
                    <a:pt x="1378" y="4772"/>
                  </a:lnTo>
                  <a:lnTo>
                    <a:pt x="1429" y="4797"/>
                  </a:lnTo>
                  <a:lnTo>
                    <a:pt x="4032" y="4797"/>
                  </a:lnTo>
                  <a:lnTo>
                    <a:pt x="4108" y="4772"/>
                  </a:lnTo>
                  <a:lnTo>
                    <a:pt x="4160" y="4721"/>
                  </a:lnTo>
                  <a:lnTo>
                    <a:pt x="4185" y="4670"/>
                  </a:lnTo>
                  <a:lnTo>
                    <a:pt x="5435" y="2526"/>
                  </a:lnTo>
                  <a:lnTo>
                    <a:pt x="5461" y="2475"/>
                  </a:lnTo>
                  <a:lnTo>
                    <a:pt x="5461" y="2399"/>
                  </a:lnTo>
                  <a:lnTo>
                    <a:pt x="5461" y="2348"/>
                  </a:lnTo>
                  <a:lnTo>
                    <a:pt x="5435" y="2271"/>
                  </a:lnTo>
                  <a:lnTo>
                    <a:pt x="4185" y="128"/>
                  </a:lnTo>
                  <a:lnTo>
                    <a:pt x="4160" y="77"/>
                  </a:lnTo>
                  <a:lnTo>
                    <a:pt x="4108" y="51"/>
                  </a:lnTo>
                  <a:lnTo>
                    <a:pt x="4032" y="26"/>
                  </a:lnTo>
                  <a:lnTo>
                    <a:pt x="3981"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439;p73">
              <a:extLst>
                <a:ext uri="{FF2B5EF4-FFF2-40B4-BE49-F238E27FC236}">
                  <a16:creationId xmlns:a16="http://schemas.microsoft.com/office/drawing/2014/main" id="{9B6E8F69-E45C-E74E-AD30-99DDAC9357E1}"/>
                </a:ext>
              </a:extLst>
            </p:cNvPr>
            <p:cNvSpPr/>
            <p:nvPr/>
          </p:nvSpPr>
          <p:spPr>
            <a:xfrm>
              <a:off x="2617450" y="1554925"/>
              <a:ext cx="136525" cy="119950"/>
            </a:xfrm>
            <a:custGeom>
              <a:avLst/>
              <a:gdLst/>
              <a:ahLst/>
              <a:cxnLst/>
              <a:rect l="l" t="t" r="r" b="b"/>
              <a:pathLst>
                <a:path w="5461" h="4798" extrusionOk="0">
                  <a:moveTo>
                    <a:pt x="1506" y="0"/>
                  </a:moveTo>
                  <a:lnTo>
                    <a:pt x="1429" y="26"/>
                  </a:lnTo>
                  <a:lnTo>
                    <a:pt x="1378" y="51"/>
                  </a:lnTo>
                  <a:lnTo>
                    <a:pt x="1327" y="77"/>
                  </a:lnTo>
                  <a:lnTo>
                    <a:pt x="1276" y="128"/>
                  </a:lnTo>
                  <a:lnTo>
                    <a:pt x="51" y="2297"/>
                  </a:lnTo>
                  <a:lnTo>
                    <a:pt x="26" y="2348"/>
                  </a:lnTo>
                  <a:lnTo>
                    <a:pt x="0" y="2399"/>
                  </a:lnTo>
                  <a:lnTo>
                    <a:pt x="26" y="2475"/>
                  </a:lnTo>
                  <a:lnTo>
                    <a:pt x="51" y="2526"/>
                  </a:lnTo>
                  <a:lnTo>
                    <a:pt x="1276" y="4695"/>
                  </a:lnTo>
                  <a:lnTo>
                    <a:pt x="1327" y="4721"/>
                  </a:lnTo>
                  <a:lnTo>
                    <a:pt x="1378" y="4772"/>
                  </a:lnTo>
                  <a:lnTo>
                    <a:pt x="1429" y="4797"/>
                  </a:lnTo>
                  <a:lnTo>
                    <a:pt x="4032" y="4797"/>
                  </a:lnTo>
                  <a:lnTo>
                    <a:pt x="4108" y="4772"/>
                  </a:lnTo>
                  <a:lnTo>
                    <a:pt x="4160" y="4721"/>
                  </a:lnTo>
                  <a:lnTo>
                    <a:pt x="4185" y="4695"/>
                  </a:lnTo>
                  <a:lnTo>
                    <a:pt x="5435" y="2526"/>
                  </a:lnTo>
                  <a:lnTo>
                    <a:pt x="5461" y="2475"/>
                  </a:lnTo>
                  <a:lnTo>
                    <a:pt x="5461" y="2399"/>
                  </a:lnTo>
                  <a:lnTo>
                    <a:pt x="5461" y="2348"/>
                  </a:lnTo>
                  <a:lnTo>
                    <a:pt x="5435" y="2297"/>
                  </a:lnTo>
                  <a:lnTo>
                    <a:pt x="4185" y="128"/>
                  </a:lnTo>
                  <a:lnTo>
                    <a:pt x="4160" y="77"/>
                  </a:lnTo>
                  <a:lnTo>
                    <a:pt x="4108" y="51"/>
                  </a:lnTo>
                  <a:lnTo>
                    <a:pt x="4032" y="26"/>
                  </a:lnTo>
                  <a:lnTo>
                    <a:pt x="3981" y="0"/>
                  </a:lnTo>
                  <a:close/>
                </a:path>
              </a:pathLst>
            </a:custGeom>
            <a:solidFill>
              <a:srgbClr val="8DA6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440;p73">
              <a:extLst>
                <a:ext uri="{FF2B5EF4-FFF2-40B4-BE49-F238E27FC236}">
                  <a16:creationId xmlns:a16="http://schemas.microsoft.com/office/drawing/2014/main" id="{7447258A-BA80-7741-9F9B-1735D7B360B5}"/>
                </a:ext>
              </a:extLst>
            </p:cNvPr>
            <p:cNvSpPr/>
            <p:nvPr/>
          </p:nvSpPr>
          <p:spPr>
            <a:xfrm>
              <a:off x="2617450" y="1277450"/>
              <a:ext cx="136525" cy="119925"/>
            </a:xfrm>
            <a:custGeom>
              <a:avLst/>
              <a:gdLst/>
              <a:ahLst/>
              <a:cxnLst/>
              <a:rect l="l" t="t" r="r" b="b"/>
              <a:pathLst>
                <a:path w="5461" h="4797" extrusionOk="0">
                  <a:moveTo>
                    <a:pt x="1506" y="0"/>
                  </a:moveTo>
                  <a:lnTo>
                    <a:pt x="1429" y="26"/>
                  </a:lnTo>
                  <a:lnTo>
                    <a:pt x="1378" y="51"/>
                  </a:lnTo>
                  <a:lnTo>
                    <a:pt x="1327" y="77"/>
                  </a:lnTo>
                  <a:lnTo>
                    <a:pt x="1276" y="128"/>
                  </a:lnTo>
                  <a:lnTo>
                    <a:pt x="51" y="2271"/>
                  </a:lnTo>
                  <a:lnTo>
                    <a:pt x="26" y="2347"/>
                  </a:lnTo>
                  <a:lnTo>
                    <a:pt x="0" y="2398"/>
                  </a:lnTo>
                  <a:lnTo>
                    <a:pt x="26" y="2475"/>
                  </a:lnTo>
                  <a:lnTo>
                    <a:pt x="51" y="2526"/>
                  </a:lnTo>
                  <a:lnTo>
                    <a:pt x="1276" y="4669"/>
                  </a:lnTo>
                  <a:lnTo>
                    <a:pt x="1327" y="4720"/>
                  </a:lnTo>
                  <a:lnTo>
                    <a:pt x="1378" y="4771"/>
                  </a:lnTo>
                  <a:lnTo>
                    <a:pt x="1429" y="4797"/>
                  </a:lnTo>
                  <a:lnTo>
                    <a:pt x="4032" y="4797"/>
                  </a:lnTo>
                  <a:lnTo>
                    <a:pt x="4108" y="4771"/>
                  </a:lnTo>
                  <a:lnTo>
                    <a:pt x="4160" y="4720"/>
                  </a:lnTo>
                  <a:lnTo>
                    <a:pt x="4185" y="4669"/>
                  </a:lnTo>
                  <a:lnTo>
                    <a:pt x="5435" y="2526"/>
                  </a:lnTo>
                  <a:lnTo>
                    <a:pt x="5461" y="2475"/>
                  </a:lnTo>
                  <a:lnTo>
                    <a:pt x="5461" y="2398"/>
                  </a:lnTo>
                  <a:lnTo>
                    <a:pt x="5461" y="2347"/>
                  </a:lnTo>
                  <a:lnTo>
                    <a:pt x="5435" y="2271"/>
                  </a:lnTo>
                  <a:lnTo>
                    <a:pt x="4185" y="128"/>
                  </a:lnTo>
                  <a:lnTo>
                    <a:pt x="4160" y="77"/>
                  </a:lnTo>
                  <a:lnTo>
                    <a:pt x="4108" y="51"/>
                  </a:lnTo>
                  <a:lnTo>
                    <a:pt x="4032" y="26"/>
                  </a:lnTo>
                  <a:lnTo>
                    <a:pt x="39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441;p73">
              <a:extLst>
                <a:ext uri="{FF2B5EF4-FFF2-40B4-BE49-F238E27FC236}">
                  <a16:creationId xmlns:a16="http://schemas.microsoft.com/office/drawing/2014/main" id="{A8AA2FF8-120C-3B49-BF93-6E7F42DCAC34}"/>
                </a:ext>
              </a:extLst>
            </p:cNvPr>
            <p:cNvSpPr/>
            <p:nvPr/>
          </p:nvSpPr>
          <p:spPr>
            <a:xfrm>
              <a:off x="2496250" y="1484125"/>
              <a:ext cx="136525" cy="119925"/>
            </a:xfrm>
            <a:custGeom>
              <a:avLst/>
              <a:gdLst/>
              <a:ahLst/>
              <a:cxnLst/>
              <a:rect l="l" t="t" r="r" b="b"/>
              <a:pathLst>
                <a:path w="5461" h="4797" extrusionOk="0">
                  <a:moveTo>
                    <a:pt x="1429" y="0"/>
                  </a:moveTo>
                  <a:lnTo>
                    <a:pt x="1353" y="26"/>
                  </a:lnTo>
                  <a:lnTo>
                    <a:pt x="1327" y="77"/>
                  </a:lnTo>
                  <a:lnTo>
                    <a:pt x="1276" y="128"/>
                  </a:lnTo>
                  <a:lnTo>
                    <a:pt x="26" y="2271"/>
                  </a:lnTo>
                  <a:lnTo>
                    <a:pt x="0" y="2322"/>
                  </a:lnTo>
                  <a:lnTo>
                    <a:pt x="0" y="2398"/>
                  </a:lnTo>
                  <a:lnTo>
                    <a:pt x="0" y="2450"/>
                  </a:lnTo>
                  <a:lnTo>
                    <a:pt x="26" y="2526"/>
                  </a:lnTo>
                  <a:lnTo>
                    <a:pt x="1276" y="4669"/>
                  </a:lnTo>
                  <a:lnTo>
                    <a:pt x="1327" y="4720"/>
                  </a:lnTo>
                  <a:lnTo>
                    <a:pt x="1353" y="4746"/>
                  </a:lnTo>
                  <a:lnTo>
                    <a:pt x="1429" y="4771"/>
                  </a:lnTo>
                  <a:lnTo>
                    <a:pt x="1480" y="4797"/>
                  </a:lnTo>
                  <a:lnTo>
                    <a:pt x="3981" y="4797"/>
                  </a:lnTo>
                  <a:lnTo>
                    <a:pt x="4032" y="4771"/>
                  </a:lnTo>
                  <a:lnTo>
                    <a:pt x="4083" y="4746"/>
                  </a:lnTo>
                  <a:lnTo>
                    <a:pt x="4134" y="4720"/>
                  </a:lnTo>
                  <a:lnTo>
                    <a:pt x="4185" y="4669"/>
                  </a:lnTo>
                  <a:lnTo>
                    <a:pt x="5435" y="2526"/>
                  </a:lnTo>
                  <a:lnTo>
                    <a:pt x="5461" y="2450"/>
                  </a:lnTo>
                  <a:lnTo>
                    <a:pt x="5461" y="2398"/>
                  </a:lnTo>
                  <a:lnTo>
                    <a:pt x="5461" y="2322"/>
                  </a:lnTo>
                  <a:lnTo>
                    <a:pt x="5435" y="2271"/>
                  </a:lnTo>
                  <a:lnTo>
                    <a:pt x="4185" y="128"/>
                  </a:lnTo>
                  <a:lnTo>
                    <a:pt x="4134" y="77"/>
                  </a:lnTo>
                  <a:lnTo>
                    <a:pt x="4083" y="26"/>
                  </a:lnTo>
                  <a:lnTo>
                    <a:pt x="4032" y="0"/>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442;p73">
              <a:extLst>
                <a:ext uri="{FF2B5EF4-FFF2-40B4-BE49-F238E27FC236}">
                  <a16:creationId xmlns:a16="http://schemas.microsoft.com/office/drawing/2014/main" id="{AC99FF5A-AC00-B741-9D1E-50B7A8E26767}"/>
                </a:ext>
              </a:extLst>
            </p:cNvPr>
            <p:cNvSpPr/>
            <p:nvPr/>
          </p:nvSpPr>
          <p:spPr>
            <a:xfrm>
              <a:off x="2576625" y="1345050"/>
              <a:ext cx="56800" cy="119950"/>
            </a:xfrm>
            <a:custGeom>
              <a:avLst/>
              <a:gdLst/>
              <a:ahLst/>
              <a:cxnLst/>
              <a:rect l="l" t="t" r="r" b="b"/>
              <a:pathLst>
                <a:path w="2272" h="4798" extrusionOk="0">
                  <a:moveTo>
                    <a:pt x="0" y="1"/>
                  </a:moveTo>
                  <a:lnTo>
                    <a:pt x="77" y="26"/>
                  </a:lnTo>
                  <a:lnTo>
                    <a:pt x="128" y="26"/>
                  </a:lnTo>
                  <a:lnTo>
                    <a:pt x="179" y="77"/>
                  </a:lnTo>
                  <a:lnTo>
                    <a:pt x="205" y="128"/>
                  </a:lnTo>
                  <a:lnTo>
                    <a:pt x="1455" y="2272"/>
                  </a:lnTo>
                  <a:lnTo>
                    <a:pt x="1480" y="2348"/>
                  </a:lnTo>
                  <a:lnTo>
                    <a:pt x="1480" y="2399"/>
                  </a:lnTo>
                  <a:lnTo>
                    <a:pt x="1480" y="2476"/>
                  </a:lnTo>
                  <a:lnTo>
                    <a:pt x="1455" y="2527"/>
                  </a:lnTo>
                  <a:lnTo>
                    <a:pt x="205" y="4670"/>
                  </a:lnTo>
                  <a:lnTo>
                    <a:pt x="179" y="4721"/>
                  </a:lnTo>
                  <a:lnTo>
                    <a:pt x="128" y="4772"/>
                  </a:lnTo>
                  <a:lnTo>
                    <a:pt x="77" y="4798"/>
                  </a:lnTo>
                  <a:lnTo>
                    <a:pt x="842" y="4798"/>
                  </a:lnTo>
                  <a:lnTo>
                    <a:pt x="894" y="4772"/>
                  </a:lnTo>
                  <a:lnTo>
                    <a:pt x="945" y="4721"/>
                  </a:lnTo>
                  <a:lnTo>
                    <a:pt x="996" y="4670"/>
                  </a:lnTo>
                  <a:lnTo>
                    <a:pt x="2220" y="2527"/>
                  </a:lnTo>
                  <a:lnTo>
                    <a:pt x="2246" y="2476"/>
                  </a:lnTo>
                  <a:lnTo>
                    <a:pt x="2271" y="2399"/>
                  </a:lnTo>
                  <a:lnTo>
                    <a:pt x="2246" y="2348"/>
                  </a:lnTo>
                  <a:lnTo>
                    <a:pt x="2220" y="2272"/>
                  </a:lnTo>
                  <a:lnTo>
                    <a:pt x="996" y="128"/>
                  </a:lnTo>
                  <a:lnTo>
                    <a:pt x="945" y="77"/>
                  </a:lnTo>
                  <a:lnTo>
                    <a:pt x="894" y="26"/>
                  </a:lnTo>
                  <a:lnTo>
                    <a:pt x="842" y="26"/>
                  </a:lnTo>
                  <a:lnTo>
                    <a:pt x="766" y="1"/>
                  </a:lnTo>
                  <a:close/>
                </a:path>
              </a:pathLst>
            </a:custGeom>
            <a:solidFill>
              <a:srgbClr val="00E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443;p73">
              <a:extLst>
                <a:ext uri="{FF2B5EF4-FFF2-40B4-BE49-F238E27FC236}">
                  <a16:creationId xmlns:a16="http://schemas.microsoft.com/office/drawing/2014/main" id="{A535BFCD-7499-2141-8BCD-D187B331C24C}"/>
                </a:ext>
              </a:extLst>
            </p:cNvPr>
            <p:cNvSpPr/>
            <p:nvPr/>
          </p:nvSpPr>
          <p:spPr>
            <a:xfrm>
              <a:off x="2818375" y="1345050"/>
              <a:ext cx="56175" cy="119950"/>
            </a:xfrm>
            <a:custGeom>
              <a:avLst/>
              <a:gdLst/>
              <a:ahLst/>
              <a:cxnLst/>
              <a:rect l="l" t="t" r="r" b="b"/>
              <a:pathLst>
                <a:path w="2247" h="4798" extrusionOk="0">
                  <a:moveTo>
                    <a:pt x="1" y="1"/>
                  </a:moveTo>
                  <a:lnTo>
                    <a:pt x="52" y="26"/>
                  </a:lnTo>
                  <a:lnTo>
                    <a:pt x="128" y="26"/>
                  </a:lnTo>
                  <a:lnTo>
                    <a:pt x="180" y="77"/>
                  </a:lnTo>
                  <a:lnTo>
                    <a:pt x="205" y="128"/>
                  </a:lnTo>
                  <a:lnTo>
                    <a:pt x="1455" y="2272"/>
                  </a:lnTo>
                  <a:lnTo>
                    <a:pt x="1481" y="2348"/>
                  </a:lnTo>
                  <a:lnTo>
                    <a:pt x="1481" y="2399"/>
                  </a:lnTo>
                  <a:lnTo>
                    <a:pt x="1481" y="2476"/>
                  </a:lnTo>
                  <a:lnTo>
                    <a:pt x="1455" y="2527"/>
                  </a:lnTo>
                  <a:lnTo>
                    <a:pt x="205" y="4670"/>
                  </a:lnTo>
                  <a:lnTo>
                    <a:pt x="180" y="4721"/>
                  </a:lnTo>
                  <a:lnTo>
                    <a:pt x="128" y="4772"/>
                  </a:lnTo>
                  <a:lnTo>
                    <a:pt x="52" y="4798"/>
                  </a:lnTo>
                  <a:lnTo>
                    <a:pt x="843" y="4798"/>
                  </a:lnTo>
                  <a:lnTo>
                    <a:pt x="894" y="4772"/>
                  </a:lnTo>
                  <a:lnTo>
                    <a:pt x="945" y="4721"/>
                  </a:lnTo>
                  <a:lnTo>
                    <a:pt x="996" y="4670"/>
                  </a:lnTo>
                  <a:lnTo>
                    <a:pt x="2221" y="2527"/>
                  </a:lnTo>
                  <a:lnTo>
                    <a:pt x="2246" y="2476"/>
                  </a:lnTo>
                  <a:lnTo>
                    <a:pt x="2246" y="2399"/>
                  </a:lnTo>
                  <a:lnTo>
                    <a:pt x="2246" y="2348"/>
                  </a:lnTo>
                  <a:lnTo>
                    <a:pt x="2221" y="2272"/>
                  </a:lnTo>
                  <a:lnTo>
                    <a:pt x="996" y="128"/>
                  </a:lnTo>
                  <a:lnTo>
                    <a:pt x="945" y="77"/>
                  </a:lnTo>
                  <a:lnTo>
                    <a:pt x="894" y="26"/>
                  </a:lnTo>
                  <a:lnTo>
                    <a:pt x="843" y="26"/>
                  </a:lnTo>
                  <a:lnTo>
                    <a:pt x="766" y="1"/>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444;p73">
              <a:extLst>
                <a:ext uri="{FF2B5EF4-FFF2-40B4-BE49-F238E27FC236}">
                  <a16:creationId xmlns:a16="http://schemas.microsoft.com/office/drawing/2014/main" id="{67C06B5B-8E0A-8F41-8DB4-E5A8FAF2DC52}"/>
                </a:ext>
              </a:extLst>
            </p:cNvPr>
            <p:cNvSpPr/>
            <p:nvPr/>
          </p:nvSpPr>
          <p:spPr>
            <a:xfrm>
              <a:off x="2697825" y="1415225"/>
              <a:ext cx="56150" cy="119950"/>
            </a:xfrm>
            <a:custGeom>
              <a:avLst/>
              <a:gdLst/>
              <a:ahLst/>
              <a:cxnLst/>
              <a:rect l="l" t="t" r="r" b="b"/>
              <a:pathLst>
                <a:path w="2246" h="4798" extrusionOk="0">
                  <a:moveTo>
                    <a:pt x="0" y="0"/>
                  </a:moveTo>
                  <a:lnTo>
                    <a:pt x="51" y="26"/>
                  </a:lnTo>
                  <a:lnTo>
                    <a:pt x="102" y="51"/>
                  </a:lnTo>
                  <a:lnTo>
                    <a:pt x="154" y="77"/>
                  </a:lnTo>
                  <a:lnTo>
                    <a:pt x="205" y="128"/>
                  </a:lnTo>
                  <a:lnTo>
                    <a:pt x="1455" y="2271"/>
                  </a:lnTo>
                  <a:lnTo>
                    <a:pt x="1480" y="2348"/>
                  </a:lnTo>
                  <a:lnTo>
                    <a:pt x="1480" y="2399"/>
                  </a:lnTo>
                  <a:lnTo>
                    <a:pt x="1480" y="2475"/>
                  </a:lnTo>
                  <a:lnTo>
                    <a:pt x="1455" y="2526"/>
                  </a:lnTo>
                  <a:lnTo>
                    <a:pt x="205" y="4670"/>
                  </a:lnTo>
                  <a:lnTo>
                    <a:pt x="154" y="4721"/>
                  </a:lnTo>
                  <a:lnTo>
                    <a:pt x="102" y="4772"/>
                  </a:lnTo>
                  <a:lnTo>
                    <a:pt x="51" y="4797"/>
                  </a:lnTo>
                  <a:lnTo>
                    <a:pt x="817" y="4797"/>
                  </a:lnTo>
                  <a:lnTo>
                    <a:pt x="893" y="4772"/>
                  </a:lnTo>
                  <a:lnTo>
                    <a:pt x="945" y="4721"/>
                  </a:lnTo>
                  <a:lnTo>
                    <a:pt x="970" y="4670"/>
                  </a:lnTo>
                  <a:lnTo>
                    <a:pt x="2220" y="2526"/>
                  </a:lnTo>
                  <a:lnTo>
                    <a:pt x="2246" y="2475"/>
                  </a:lnTo>
                  <a:lnTo>
                    <a:pt x="2246" y="2399"/>
                  </a:lnTo>
                  <a:lnTo>
                    <a:pt x="2246" y="2348"/>
                  </a:lnTo>
                  <a:lnTo>
                    <a:pt x="2220" y="2271"/>
                  </a:lnTo>
                  <a:lnTo>
                    <a:pt x="970" y="128"/>
                  </a:lnTo>
                  <a:lnTo>
                    <a:pt x="945" y="77"/>
                  </a:lnTo>
                  <a:lnTo>
                    <a:pt x="893" y="51"/>
                  </a:lnTo>
                  <a:lnTo>
                    <a:pt x="817" y="26"/>
                  </a:lnTo>
                  <a:lnTo>
                    <a:pt x="766"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445;p73">
              <a:extLst>
                <a:ext uri="{FF2B5EF4-FFF2-40B4-BE49-F238E27FC236}">
                  <a16:creationId xmlns:a16="http://schemas.microsoft.com/office/drawing/2014/main" id="{54043C5A-7ABF-384B-8B63-642E7BEC20CE}"/>
                </a:ext>
              </a:extLst>
            </p:cNvPr>
            <p:cNvSpPr/>
            <p:nvPr/>
          </p:nvSpPr>
          <p:spPr>
            <a:xfrm>
              <a:off x="2697825" y="1554925"/>
              <a:ext cx="56150" cy="119950"/>
            </a:xfrm>
            <a:custGeom>
              <a:avLst/>
              <a:gdLst/>
              <a:ahLst/>
              <a:cxnLst/>
              <a:rect l="l" t="t" r="r" b="b"/>
              <a:pathLst>
                <a:path w="2246" h="4798" extrusionOk="0">
                  <a:moveTo>
                    <a:pt x="0" y="0"/>
                  </a:moveTo>
                  <a:lnTo>
                    <a:pt x="51" y="26"/>
                  </a:lnTo>
                  <a:lnTo>
                    <a:pt x="102" y="51"/>
                  </a:lnTo>
                  <a:lnTo>
                    <a:pt x="154" y="77"/>
                  </a:lnTo>
                  <a:lnTo>
                    <a:pt x="205" y="128"/>
                  </a:lnTo>
                  <a:lnTo>
                    <a:pt x="1455" y="2297"/>
                  </a:lnTo>
                  <a:lnTo>
                    <a:pt x="1480" y="2348"/>
                  </a:lnTo>
                  <a:lnTo>
                    <a:pt x="1480" y="2399"/>
                  </a:lnTo>
                  <a:lnTo>
                    <a:pt x="1480" y="2475"/>
                  </a:lnTo>
                  <a:lnTo>
                    <a:pt x="1455" y="2526"/>
                  </a:lnTo>
                  <a:lnTo>
                    <a:pt x="205" y="4695"/>
                  </a:lnTo>
                  <a:lnTo>
                    <a:pt x="154" y="4721"/>
                  </a:lnTo>
                  <a:lnTo>
                    <a:pt x="102" y="4772"/>
                  </a:lnTo>
                  <a:lnTo>
                    <a:pt x="51" y="4797"/>
                  </a:lnTo>
                  <a:lnTo>
                    <a:pt x="817" y="4797"/>
                  </a:lnTo>
                  <a:lnTo>
                    <a:pt x="893" y="4772"/>
                  </a:lnTo>
                  <a:lnTo>
                    <a:pt x="945" y="4721"/>
                  </a:lnTo>
                  <a:lnTo>
                    <a:pt x="970" y="4695"/>
                  </a:lnTo>
                  <a:lnTo>
                    <a:pt x="2220" y="2526"/>
                  </a:lnTo>
                  <a:lnTo>
                    <a:pt x="2246" y="2475"/>
                  </a:lnTo>
                  <a:lnTo>
                    <a:pt x="2246" y="2399"/>
                  </a:lnTo>
                  <a:lnTo>
                    <a:pt x="2246" y="2348"/>
                  </a:lnTo>
                  <a:lnTo>
                    <a:pt x="2220" y="2297"/>
                  </a:lnTo>
                  <a:lnTo>
                    <a:pt x="970" y="128"/>
                  </a:lnTo>
                  <a:lnTo>
                    <a:pt x="945" y="77"/>
                  </a:lnTo>
                  <a:lnTo>
                    <a:pt x="893" y="51"/>
                  </a:lnTo>
                  <a:lnTo>
                    <a:pt x="817" y="26"/>
                  </a:lnTo>
                  <a:lnTo>
                    <a:pt x="766" y="0"/>
                  </a:lnTo>
                  <a:close/>
                </a:path>
              </a:pathLst>
            </a:custGeom>
            <a:solidFill>
              <a:srgbClr val="8DA6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446;p73">
              <a:extLst>
                <a:ext uri="{FF2B5EF4-FFF2-40B4-BE49-F238E27FC236}">
                  <a16:creationId xmlns:a16="http://schemas.microsoft.com/office/drawing/2014/main" id="{3E709876-0DCB-7844-9FF6-8306743E28FD}"/>
                </a:ext>
              </a:extLst>
            </p:cNvPr>
            <p:cNvSpPr/>
            <p:nvPr/>
          </p:nvSpPr>
          <p:spPr>
            <a:xfrm>
              <a:off x="2697825" y="1277450"/>
              <a:ext cx="56150" cy="119925"/>
            </a:xfrm>
            <a:custGeom>
              <a:avLst/>
              <a:gdLst/>
              <a:ahLst/>
              <a:cxnLst/>
              <a:rect l="l" t="t" r="r" b="b"/>
              <a:pathLst>
                <a:path w="2246" h="4797" extrusionOk="0">
                  <a:moveTo>
                    <a:pt x="0" y="0"/>
                  </a:moveTo>
                  <a:lnTo>
                    <a:pt x="51" y="26"/>
                  </a:lnTo>
                  <a:lnTo>
                    <a:pt x="102" y="51"/>
                  </a:lnTo>
                  <a:lnTo>
                    <a:pt x="154" y="77"/>
                  </a:lnTo>
                  <a:lnTo>
                    <a:pt x="205" y="128"/>
                  </a:lnTo>
                  <a:lnTo>
                    <a:pt x="1455" y="2271"/>
                  </a:lnTo>
                  <a:lnTo>
                    <a:pt x="1480" y="2347"/>
                  </a:lnTo>
                  <a:lnTo>
                    <a:pt x="1480" y="2398"/>
                  </a:lnTo>
                  <a:lnTo>
                    <a:pt x="1480" y="2475"/>
                  </a:lnTo>
                  <a:lnTo>
                    <a:pt x="1455" y="2526"/>
                  </a:lnTo>
                  <a:lnTo>
                    <a:pt x="205" y="4669"/>
                  </a:lnTo>
                  <a:lnTo>
                    <a:pt x="154" y="4720"/>
                  </a:lnTo>
                  <a:lnTo>
                    <a:pt x="102" y="4771"/>
                  </a:lnTo>
                  <a:lnTo>
                    <a:pt x="51" y="4797"/>
                  </a:lnTo>
                  <a:lnTo>
                    <a:pt x="817" y="4797"/>
                  </a:lnTo>
                  <a:lnTo>
                    <a:pt x="893" y="4771"/>
                  </a:lnTo>
                  <a:lnTo>
                    <a:pt x="945" y="4720"/>
                  </a:lnTo>
                  <a:lnTo>
                    <a:pt x="970" y="4669"/>
                  </a:lnTo>
                  <a:lnTo>
                    <a:pt x="2220" y="2526"/>
                  </a:lnTo>
                  <a:lnTo>
                    <a:pt x="2246" y="2475"/>
                  </a:lnTo>
                  <a:lnTo>
                    <a:pt x="2246" y="2398"/>
                  </a:lnTo>
                  <a:lnTo>
                    <a:pt x="2246" y="2347"/>
                  </a:lnTo>
                  <a:lnTo>
                    <a:pt x="2220" y="2271"/>
                  </a:lnTo>
                  <a:lnTo>
                    <a:pt x="970" y="128"/>
                  </a:lnTo>
                  <a:lnTo>
                    <a:pt x="945" y="77"/>
                  </a:lnTo>
                  <a:lnTo>
                    <a:pt x="893" y="51"/>
                  </a:lnTo>
                  <a:lnTo>
                    <a:pt x="817" y="26"/>
                  </a:lnTo>
                  <a:lnTo>
                    <a:pt x="7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447;p73">
              <a:extLst>
                <a:ext uri="{FF2B5EF4-FFF2-40B4-BE49-F238E27FC236}">
                  <a16:creationId xmlns:a16="http://schemas.microsoft.com/office/drawing/2014/main" id="{6CFC5490-2FE5-5D4E-994B-F4AAFAC13E64}"/>
                </a:ext>
              </a:extLst>
            </p:cNvPr>
            <p:cNvSpPr/>
            <p:nvPr/>
          </p:nvSpPr>
          <p:spPr>
            <a:xfrm>
              <a:off x="2575975" y="1484125"/>
              <a:ext cx="56800" cy="119925"/>
            </a:xfrm>
            <a:custGeom>
              <a:avLst/>
              <a:gdLst/>
              <a:ahLst/>
              <a:cxnLst/>
              <a:rect l="l" t="t" r="r" b="b"/>
              <a:pathLst>
                <a:path w="2272" h="4797" extrusionOk="0">
                  <a:moveTo>
                    <a:pt x="77" y="0"/>
                  </a:moveTo>
                  <a:lnTo>
                    <a:pt x="129" y="26"/>
                  </a:lnTo>
                  <a:lnTo>
                    <a:pt x="180" y="77"/>
                  </a:lnTo>
                  <a:lnTo>
                    <a:pt x="231" y="128"/>
                  </a:lnTo>
                  <a:lnTo>
                    <a:pt x="1455" y="2271"/>
                  </a:lnTo>
                  <a:lnTo>
                    <a:pt x="1481" y="2322"/>
                  </a:lnTo>
                  <a:lnTo>
                    <a:pt x="1506" y="2398"/>
                  </a:lnTo>
                  <a:lnTo>
                    <a:pt x="1481" y="2450"/>
                  </a:lnTo>
                  <a:lnTo>
                    <a:pt x="1455" y="2526"/>
                  </a:lnTo>
                  <a:lnTo>
                    <a:pt x="231" y="4669"/>
                  </a:lnTo>
                  <a:lnTo>
                    <a:pt x="180" y="4720"/>
                  </a:lnTo>
                  <a:lnTo>
                    <a:pt x="129" y="4746"/>
                  </a:lnTo>
                  <a:lnTo>
                    <a:pt x="77" y="4771"/>
                  </a:lnTo>
                  <a:lnTo>
                    <a:pt x="1" y="4797"/>
                  </a:lnTo>
                  <a:lnTo>
                    <a:pt x="792" y="4797"/>
                  </a:lnTo>
                  <a:lnTo>
                    <a:pt x="843" y="4771"/>
                  </a:lnTo>
                  <a:lnTo>
                    <a:pt x="894" y="4746"/>
                  </a:lnTo>
                  <a:lnTo>
                    <a:pt x="945" y="4720"/>
                  </a:lnTo>
                  <a:lnTo>
                    <a:pt x="996" y="4669"/>
                  </a:lnTo>
                  <a:lnTo>
                    <a:pt x="2246" y="2526"/>
                  </a:lnTo>
                  <a:lnTo>
                    <a:pt x="2272" y="2450"/>
                  </a:lnTo>
                  <a:lnTo>
                    <a:pt x="2272" y="2398"/>
                  </a:lnTo>
                  <a:lnTo>
                    <a:pt x="2272" y="2322"/>
                  </a:lnTo>
                  <a:lnTo>
                    <a:pt x="2246" y="2271"/>
                  </a:lnTo>
                  <a:lnTo>
                    <a:pt x="996" y="128"/>
                  </a:lnTo>
                  <a:lnTo>
                    <a:pt x="945" y="77"/>
                  </a:lnTo>
                  <a:lnTo>
                    <a:pt x="894" y="26"/>
                  </a:lnTo>
                  <a:lnTo>
                    <a:pt x="843" y="0"/>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448;p73">
              <a:extLst>
                <a:ext uri="{FF2B5EF4-FFF2-40B4-BE49-F238E27FC236}">
                  <a16:creationId xmlns:a16="http://schemas.microsoft.com/office/drawing/2014/main" id="{D352F830-53E2-AD45-B191-1ACE741408A6}"/>
                </a:ext>
              </a:extLst>
            </p:cNvPr>
            <p:cNvSpPr/>
            <p:nvPr/>
          </p:nvSpPr>
          <p:spPr>
            <a:xfrm>
              <a:off x="2528775" y="1531325"/>
              <a:ext cx="12800" cy="12775"/>
            </a:xfrm>
            <a:custGeom>
              <a:avLst/>
              <a:gdLst/>
              <a:ahLst/>
              <a:cxnLst/>
              <a:rect l="l" t="t" r="r" b="b"/>
              <a:pathLst>
                <a:path w="512" h="511" extrusionOk="0">
                  <a:moveTo>
                    <a:pt x="256" y="0"/>
                  </a:moveTo>
                  <a:lnTo>
                    <a:pt x="154" y="26"/>
                  </a:lnTo>
                  <a:lnTo>
                    <a:pt x="77" y="77"/>
                  </a:lnTo>
                  <a:lnTo>
                    <a:pt x="26" y="153"/>
                  </a:lnTo>
                  <a:lnTo>
                    <a:pt x="1" y="255"/>
                  </a:lnTo>
                  <a:lnTo>
                    <a:pt x="26" y="357"/>
                  </a:lnTo>
                  <a:lnTo>
                    <a:pt x="77" y="434"/>
                  </a:lnTo>
                  <a:lnTo>
                    <a:pt x="154" y="485"/>
                  </a:lnTo>
                  <a:lnTo>
                    <a:pt x="256" y="510"/>
                  </a:lnTo>
                  <a:lnTo>
                    <a:pt x="358" y="485"/>
                  </a:lnTo>
                  <a:lnTo>
                    <a:pt x="435" y="434"/>
                  </a:lnTo>
                  <a:lnTo>
                    <a:pt x="486" y="357"/>
                  </a:lnTo>
                  <a:lnTo>
                    <a:pt x="511" y="255"/>
                  </a:lnTo>
                  <a:lnTo>
                    <a:pt x="486" y="153"/>
                  </a:lnTo>
                  <a:lnTo>
                    <a:pt x="435" y="77"/>
                  </a:lnTo>
                  <a:lnTo>
                    <a:pt x="358" y="26"/>
                  </a:lnTo>
                  <a:lnTo>
                    <a:pt x="256" y="0"/>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449;p73">
              <a:extLst>
                <a:ext uri="{FF2B5EF4-FFF2-40B4-BE49-F238E27FC236}">
                  <a16:creationId xmlns:a16="http://schemas.microsoft.com/office/drawing/2014/main" id="{E9CB67A8-0F5D-8B4E-A6CA-0E0A2E857A1E}"/>
                </a:ext>
              </a:extLst>
            </p:cNvPr>
            <p:cNvSpPr/>
            <p:nvPr/>
          </p:nvSpPr>
          <p:spPr>
            <a:xfrm>
              <a:off x="2547275" y="1507725"/>
              <a:ext cx="12800" cy="13400"/>
            </a:xfrm>
            <a:custGeom>
              <a:avLst/>
              <a:gdLst/>
              <a:ahLst/>
              <a:cxnLst/>
              <a:rect l="l" t="t" r="r" b="b"/>
              <a:pathLst>
                <a:path w="512" h="536" extrusionOk="0">
                  <a:moveTo>
                    <a:pt x="256" y="0"/>
                  </a:moveTo>
                  <a:lnTo>
                    <a:pt x="154" y="26"/>
                  </a:lnTo>
                  <a:lnTo>
                    <a:pt x="77" y="77"/>
                  </a:lnTo>
                  <a:lnTo>
                    <a:pt x="26" y="179"/>
                  </a:lnTo>
                  <a:lnTo>
                    <a:pt x="1" y="281"/>
                  </a:lnTo>
                  <a:lnTo>
                    <a:pt x="26" y="357"/>
                  </a:lnTo>
                  <a:lnTo>
                    <a:pt x="77" y="459"/>
                  </a:lnTo>
                  <a:lnTo>
                    <a:pt x="154" y="510"/>
                  </a:lnTo>
                  <a:lnTo>
                    <a:pt x="256" y="536"/>
                  </a:lnTo>
                  <a:lnTo>
                    <a:pt x="358" y="510"/>
                  </a:lnTo>
                  <a:lnTo>
                    <a:pt x="434" y="459"/>
                  </a:lnTo>
                  <a:lnTo>
                    <a:pt x="511" y="357"/>
                  </a:lnTo>
                  <a:lnTo>
                    <a:pt x="511" y="281"/>
                  </a:lnTo>
                  <a:lnTo>
                    <a:pt x="511" y="179"/>
                  </a:lnTo>
                  <a:lnTo>
                    <a:pt x="434" y="77"/>
                  </a:lnTo>
                  <a:lnTo>
                    <a:pt x="358" y="26"/>
                  </a:lnTo>
                  <a:lnTo>
                    <a:pt x="256" y="0"/>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450;p73">
              <a:extLst>
                <a:ext uri="{FF2B5EF4-FFF2-40B4-BE49-F238E27FC236}">
                  <a16:creationId xmlns:a16="http://schemas.microsoft.com/office/drawing/2014/main" id="{8B35EC90-0E0E-2748-8FD8-CB599A60064B}"/>
                </a:ext>
              </a:extLst>
            </p:cNvPr>
            <p:cNvSpPr/>
            <p:nvPr/>
          </p:nvSpPr>
          <p:spPr>
            <a:xfrm>
              <a:off x="2817750" y="1369925"/>
              <a:ext cx="12775" cy="13425"/>
            </a:xfrm>
            <a:custGeom>
              <a:avLst/>
              <a:gdLst/>
              <a:ahLst/>
              <a:cxnLst/>
              <a:rect l="l" t="t" r="r" b="b"/>
              <a:pathLst>
                <a:path w="511" h="537" extrusionOk="0">
                  <a:moveTo>
                    <a:pt x="256" y="1"/>
                  </a:moveTo>
                  <a:lnTo>
                    <a:pt x="153" y="26"/>
                  </a:lnTo>
                  <a:lnTo>
                    <a:pt x="77" y="77"/>
                  </a:lnTo>
                  <a:lnTo>
                    <a:pt x="26" y="179"/>
                  </a:lnTo>
                  <a:lnTo>
                    <a:pt x="0" y="281"/>
                  </a:lnTo>
                  <a:lnTo>
                    <a:pt x="26" y="358"/>
                  </a:lnTo>
                  <a:lnTo>
                    <a:pt x="77" y="460"/>
                  </a:lnTo>
                  <a:lnTo>
                    <a:pt x="153" y="511"/>
                  </a:lnTo>
                  <a:lnTo>
                    <a:pt x="256" y="537"/>
                  </a:lnTo>
                  <a:lnTo>
                    <a:pt x="358" y="511"/>
                  </a:lnTo>
                  <a:lnTo>
                    <a:pt x="434" y="460"/>
                  </a:lnTo>
                  <a:lnTo>
                    <a:pt x="485" y="358"/>
                  </a:lnTo>
                  <a:lnTo>
                    <a:pt x="511" y="281"/>
                  </a:lnTo>
                  <a:lnTo>
                    <a:pt x="485" y="179"/>
                  </a:lnTo>
                  <a:lnTo>
                    <a:pt x="434" y="77"/>
                  </a:lnTo>
                  <a:lnTo>
                    <a:pt x="358" y="26"/>
                  </a:lnTo>
                  <a:lnTo>
                    <a:pt x="256" y="1"/>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451;p73">
              <a:extLst>
                <a:ext uri="{FF2B5EF4-FFF2-40B4-BE49-F238E27FC236}">
                  <a16:creationId xmlns:a16="http://schemas.microsoft.com/office/drawing/2014/main" id="{C9DEA999-C1EA-124C-B923-76CCB4CC7E68}"/>
                </a:ext>
              </a:extLst>
            </p:cNvPr>
            <p:cNvSpPr/>
            <p:nvPr/>
          </p:nvSpPr>
          <p:spPr>
            <a:xfrm>
              <a:off x="2706750" y="1477725"/>
              <a:ext cx="12775" cy="12800"/>
            </a:xfrm>
            <a:custGeom>
              <a:avLst/>
              <a:gdLst/>
              <a:ahLst/>
              <a:cxnLst/>
              <a:rect l="l" t="t" r="r" b="b"/>
              <a:pathLst>
                <a:path w="511" h="512" extrusionOk="0">
                  <a:moveTo>
                    <a:pt x="256" y="1"/>
                  </a:moveTo>
                  <a:lnTo>
                    <a:pt x="154" y="26"/>
                  </a:lnTo>
                  <a:lnTo>
                    <a:pt x="77" y="77"/>
                  </a:lnTo>
                  <a:lnTo>
                    <a:pt x="26" y="154"/>
                  </a:lnTo>
                  <a:lnTo>
                    <a:pt x="1" y="256"/>
                  </a:lnTo>
                  <a:lnTo>
                    <a:pt x="26" y="358"/>
                  </a:lnTo>
                  <a:lnTo>
                    <a:pt x="77" y="435"/>
                  </a:lnTo>
                  <a:lnTo>
                    <a:pt x="154" y="486"/>
                  </a:lnTo>
                  <a:lnTo>
                    <a:pt x="256" y="511"/>
                  </a:lnTo>
                  <a:lnTo>
                    <a:pt x="358" y="486"/>
                  </a:lnTo>
                  <a:lnTo>
                    <a:pt x="434" y="435"/>
                  </a:lnTo>
                  <a:lnTo>
                    <a:pt x="485" y="358"/>
                  </a:lnTo>
                  <a:lnTo>
                    <a:pt x="511" y="256"/>
                  </a:lnTo>
                  <a:lnTo>
                    <a:pt x="485" y="154"/>
                  </a:lnTo>
                  <a:lnTo>
                    <a:pt x="434" y="77"/>
                  </a:lnTo>
                  <a:lnTo>
                    <a:pt x="358" y="26"/>
                  </a:lnTo>
                  <a:lnTo>
                    <a:pt x="256"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452;p73">
              <a:extLst>
                <a:ext uri="{FF2B5EF4-FFF2-40B4-BE49-F238E27FC236}">
                  <a16:creationId xmlns:a16="http://schemas.microsoft.com/office/drawing/2014/main" id="{C1A0AD4A-D7A5-B64B-A7FE-D49C31C5569C}"/>
                </a:ext>
              </a:extLst>
            </p:cNvPr>
            <p:cNvSpPr/>
            <p:nvPr/>
          </p:nvSpPr>
          <p:spPr>
            <a:xfrm>
              <a:off x="2702300" y="1452225"/>
              <a:ext cx="12775" cy="12775"/>
            </a:xfrm>
            <a:custGeom>
              <a:avLst/>
              <a:gdLst/>
              <a:ahLst/>
              <a:cxnLst/>
              <a:rect l="l" t="t" r="r" b="b"/>
              <a:pathLst>
                <a:path w="511" h="511" extrusionOk="0">
                  <a:moveTo>
                    <a:pt x="255" y="0"/>
                  </a:moveTo>
                  <a:lnTo>
                    <a:pt x="153" y="26"/>
                  </a:lnTo>
                  <a:lnTo>
                    <a:pt x="77" y="77"/>
                  </a:lnTo>
                  <a:lnTo>
                    <a:pt x="26" y="153"/>
                  </a:lnTo>
                  <a:lnTo>
                    <a:pt x="0" y="255"/>
                  </a:lnTo>
                  <a:lnTo>
                    <a:pt x="26" y="357"/>
                  </a:lnTo>
                  <a:lnTo>
                    <a:pt x="77" y="434"/>
                  </a:lnTo>
                  <a:lnTo>
                    <a:pt x="153" y="485"/>
                  </a:lnTo>
                  <a:lnTo>
                    <a:pt x="255" y="511"/>
                  </a:lnTo>
                  <a:lnTo>
                    <a:pt x="357" y="485"/>
                  </a:lnTo>
                  <a:lnTo>
                    <a:pt x="434" y="434"/>
                  </a:lnTo>
                  <a:lnTo>
                    <a:pt x="485" y="357"/>
                  </a:lnTo>
                  <a:lnTo>
                    <a:pt x="510" y="255"/>
                  </a:lnTo>
                  <a:lnTo>
                    <a:pt x="485" y="153"/>
                  </a:lnTo>
                  <a:lnTo>
                    <a:pt x="434" y="77"/>
                  </a:lnTo>
                  <a:lnTo>
                    <a:pt x="357" y="26"/>
                  </a:lnTo>
                  <a:lnTo>
                    <a:pt x="255"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2536;p42">
            <a:extLst>
              <a:ext uri="{FF2B5EF4-FFF2-40B4-BE49-F238E27FC236}">
                <a16:creationId xmlns:a16="http://schemas.microsoft.com/office/drawing/2014/main" id="{A31E7818-3709-D64B-90BB-BCEF07FB13DA}"/>
              </a:ext>
            </a:extLst>
          </p:cNvPr>
          <p:cNvSpPr txBox="1">
            <a:spLocks/>
          </p:cNvSpPr>
          <p:nvPr/>
        </p:nvSpPr>
        <p:spPr>
          <a:xfrm>
            <a:off x="712753" y="497820"/>
            <a:ext cx="1423299"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Dosis"/>
              <a:buNone/>
              <a:defRPr sz="2800" b="1" i="0" u="none" strike="noStrike" cap="none">
                <a:solidFill>
                  <a:schemeClr val="accent1"/>
                </a:solidFill>
                <a:latin typeface="Dosis"/>
                <a:ea typeface="Dosis"/>
                <a:cs typeface="Dosis"/>
                <a:sym typeface="Dosis"/>
              </a:defRPr>
            </a:lvl1pPr>
            <a:lvl2pPr marR="0" lvl="1"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en-US" sz="2000" err="1">
                <a:solidFill>
                  <a:schemeClr val="bg2">
                    <a:lumMod val="25000"/>
                  </a:schemeClr>
                </a:solidFill>
                <a:latin typeface="Nunito"/>
              </a:rPr>
              <a:t>Bài</a:t>
            </a:r>
            <a:r>
              <a:rPr lang="en-US" sz="2000">
                <a:solidFill>
                  <a:schemeClr val="bg2">
                    <a:lumMod val="25000"/>
                  </a:schemeClr>
                </a:solidFill>
                <a:latin typeface="Nunito"/>
              </a:rPr>
              <a:t> </a:t>
            </a:r>
            <a:r>
              <a:rPr lang="en-US" sz="2000" err="1">
                <a:solidFill>
                  <a:schemeClr val="bg2">
                    <a:lumMod val="25000"/>
                  </a:schemeClr>
                </a:solidFill>
                <a:latin typeface="Nunito"/>
              </a:rPr>
              <a:t>toán</a:t>
            </a:r>
            <a:r>
              <a:rPr lang="en-US" sz="2000">
                <a:solidFill>
                  <a:schemeClr val="bg2">
                    <a:lumMod val="25000"/>
                  </a:schemeClr>
                </a:solidFill>
                <a:latin typeface="Nunito"/>
              </a:rPr>
              <a:t>:</a:t>
            </a:r>
          </a:p>
        </p:txBody>
      </p:sp>
      <p:sp>
        <p:nvSpPr>
          <p:cNvPr id="75" name="Google Shape;2535;p42">
            <a:extLst>
              <a:ext uri="{FF2B5EF4-FFF2-40B4-BE49-F238E27FC236}">
                <a16:creationId xmlns:a16="http://schemas.microsoft.com/office/drawing/2014/main" id="{5DD8FC87-8154-004D-843B-07792A2CA224}"/>
              </a:ext>
            </a:extLst>
          </p:cNvPr>
          <p:cNvSpPr txBox="1">
            <a:spLocks/>
          </p:cNvSpPr>
          <p:nvPr/>
        </p:nvSpPr>
        <p:spPr>
          <a:xfrm>
            <a:off x="423236" y="1038130"/>
            <a:ext cx="3852601" cy="659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600"/>
              <a:buFont typeface="Nunito Light"/>
              <a:buChar char="●"/>
              <a:defRPr sz="1600" b="0" i="0" u="none" strike="noStrike" cap="none">
                <a:solidFill>
                  <a:schemeClr val="lt2"/>
                </a:solidFill>
                <a:latin typeface="Assistant"/>
                <a:ea typeface="Assistant"/>
                <a:cs typeface="Assistant"/>
                <a:sym typeface="Assistant"/>
              </a:defRPr>
            </a:lvl1pPr>
            <a:lvl2pPr marL="914400" marR="0" lvl="1" indent="-330200" algn="l" rtl="0">
              <a:lnSpc>
                <a:spcPct val="100000"/>
              </a:lnSpc>
              <a:spcBef>
                <a:spcPts val="0"/>
              </a:spcBef>
              <a:spcAft>
                <a:spcPts val="0"/>
              </a:spcAft>
              <a:buClr>
                <a:schemeClr val="lt2"/>
              </a:buClr>
              <a:buSzPts val="1600"/>
              <a:buFont typeface="Nunito Light"/>
              <a:buChar char="○"/>
              <a:defRPr sz="1400" b="0" i="0" u="none" strike="noStrike" cap="none">
                <a:solidFill>
                  <a:schemeClr val="lt2"/>
                </a:solidFill>
                <a:latin typeface="Assistant"/>
                <a:ea typeface="Assistant"/>
                <a:cs typeface="Assistant"/>
                <a:sym typeface="Assistant"/>
              </a:defRPr>
            </a:lvl2pPr>
            <a:lvl3pPr marL="1371600" marR="0" lvl="2" indent="-323850" algn="l" rtl="0">
              <a:lnSpc>
                <a:spcPct val="100000"/>
              </a:lnSpc>
              <a:spcBef>
                <a:spcPts val="1600"/>
              </a:spcBef>
              <a:spcAft>
                <a:spcPts val="0"/>
              </a:spcAft>
              <a:buClr>
                <a:schemeClr val="lt2"/>
              </a:buClr>
              <a:buSzPts val="1500"/>
              <a:buFont typeface="Nunito Light"/>
              <a:buChar char="■"/>
              <a:defRPr sz="1400" b="0" i="0" u="none" strike="noStrike" cap="none">
                <a:solidFill>
                  <a:schemeClr val="lt2"/>
                </a:solidFill>
                <a:latin typeface="Assistant"/>
                <a:ea typeface="Assistant"/>
                <a:cs typeface="Assistant"/>
                <a:sym typeface="Assistant"/>
              </a:defRPr>
            </a:lvl3pPr>
            <a:lvl4pPr marL="1828800" marR="0" lvl="3" indent="-323850" algn="l" rtl="0">
              <a:lnSpc>
                <a:spcPct val="100000"/>
              </a:lnSpc>
              <a:spcBef>
                <a:spcPts val="1600"/>
              </a:spcBef>
              <a:spcAft>
                <a:spcPts val="0"/>
              </a:spcAft>
              <a:buClr>
                <a:schemeClr val="lt2"/>
              </a:buClr>
              <a:buSzPts val="1500"/>
              <a:buFont typeface="Nunito Light"/>
              <a:buChar char="●"/>
              <a:defRPr sz="1400" b="0" i="0" u="none" strike="noStrike" cap="none">
                <a:solidFill>
                  <a:schemeClr val="lt2"/>
                </a:solidFill>
                <a:latin typeface="Assistant"/>
                <a:ea typeface="Assistant"/>
                <a:cs typeface="Assistant"/>
                <a:sym typeface="Assistant"/>
              </a:defRPr>
            </a:lvl4pPr>
            <a:lvl5pPr marL="2286000" marR="0" lvl="4" indent="-317500" algn="l" rtl="0">
              <a:lnSpc>
                <a:spcPct val="100000"/>
              </a:lnSpc>
              <a:spcBef>
                <a:spcPts val="1600"/>
              </a:spcBef>
              <a:spcAft>
                <a:spcPts val="0"/>
              </a:spcAft>
              <a:buClr>
                <a:schemeClr val="lt2"/>
              </a:buClr>
              <a:buSzPts val="1400"/>
              <a:buFont typeface="Nunito Light"/>
              <a:buChar char="○"/>
              <a:defRPr sz="1400" b="0" i="0" u="none" strike="noStrike" cap="none">
                <a:solidFill>
                  <a:schemeClr val="lt2"/>
                </a:solidFill>
                <a:latin typeface="Assistant"/>
                <a:ea typeface="Assistant"/>
                <a:cs typeface="Assistant"/>
                <a:sym typeface="Assistant"/>
              </a:defRPr>
            </a:lvl5pPr>
            <a:lvl6pPr marL="2743200" marR="0" lvl="5" indent="-317500" algn="l" rtl="0">
              <a:lnSpc>
                <a:spcPct val="100000"/>
              </a:lnSpc>
              <a:spcBef>
                <a:spcPts val="1600"/>
              </a:spcBef>
              <a:spcAft>
                <a:spcPts val="0"/>
              </a:spcAft>
              <a:buClr>
                <a:schemeClr val="lt2"/>
              </a:buClr>
              <a:buSzPts val="1400"/>
              <a:buFont typeface="Nunito Light"/>
              <a:buChar char="■"/>
              <a:defRPr sz="1400" b="0" i="0" u="none" strike="noStrike" cap="none">
                <a:solidFill>
                  <a:schemeClr val="lt2"/>
                </a:solidFill>
                <a:latin typeface="Assistant"/>
                <a:ea typeface="Assistant"/>
                <a:cs typeface="Assistant"/>
                <a:sym typeface="Assistant"/>
              </a:defRPr>
            </a:lvl6pPr>
            <a:lvl7pPr marL="3200400" marR="0" lvl="6" indent="-311150" algn="l" rtl="0">
              <a:lnSpc>
                <a:spcPct val="100000"/>
              </a:lnSpc>
              <a:spcBef>
                <a:spcPts val="1600"/>
              </a:spcBef>
              <a:spcAft>
                <a:spcPts val="0"/>
              </a:spcAft>
              <a:buClr>
                <a:schemeClr val="lt2"/>
              </a:buClr>
              <a:buSzPts val="1300"/>
              <a:buFont typeface="Nunito Light"/>
              <a:buChar char="●"/>
              <a:defRPr sz="1400" b="0" i="0" u="none" strike="noStrike" cap="none">
                <a:solidFill>
                  <a:schemeClr val="lt2"/>
                </a:solidFill>
                <a:latin typeface="Assistant"/>
                <a:ea typeface="Assistant"/>
                <a:cs typeface="Assistant"/>
                <a:sym typeface="Assistant"/>
              </a:defRPr>
            </a:lvl7pPr>
            <a:lvl8pPr marL="3657600" marR="0" lvl="7" indent="-311150" algn="l" rtl="0">
              <a:lnSpc>
                <a:spcPct val="100000"/>
              </a:lnSpc>
              <a:spcBef>
                <a:spcPts val="1600"/>
              </a:spcBef>
              <a:spcAft>
                <a:spcPts val="0"/>
              </a:spcAft>
              <a:buClr>
                <a:schemeClr val="lt2"/>
              </a:buClr>
              <a:buSzPts val="1300"/>
              <a:buFont typeface="Nunito Light"/>
              <a:buChar char="○"/>
              <a:defRPr sz="1400" b="0" i="0" u="none" strike="noStrike" cap="none">
                <a:solidFill>
                  <a:schemeClr val="lt2"/>
                </a:solidFill>
                <a:latin typeface="Assistant"/>
                <a:ea typeface="Assistant"/>
                <a:cs typeface="Assistant"/>
                <a:sym typeface="Assistant"/>
              </a:defRPr>
            </a:lvl8pPr>
            <a:lvl9pPr marL="4114800" marR="0" lvl="8" indent="-317500" algn="l" rtl="0">
              <a:lnSpc>
                <a:spcPct val="100000"/>
              </a:lnSpc>
              <a:spcBef>
                <a:spcPts val="1600"/>
              </a:spcBef>
              <a:spcAft>
                <a:spcPts val="1600"/>
              </a:spcAft>
              <a:buClr>
                <a:schemeClr val="lt2"/>
              </a:buClr>
              <a:buSzPts val="1400"/>
              <a:buFont typeface="Nunito Light"/>
              <a:buChar char="■"/>
              <a:defRPr sz="1400" b="0" i="0" u="none" strike="noStrike" cap="none">
                <a:solidFill>
                  <a:schemeClr val="lt2"/>
                </a:solidFill>
                <a:latin typeface="Assistant"/>
                <a:ea typeface="Assistant"/>
                <a:cs typeface="Assistant"/>
                <a:sym typeface="Assistant"/>
              </a:defRPr>
            </a:lvl9pPr>
          </a:lstStyle>
          <a:p>
            <a:pPr marL="0" indent="0">
              <a:buClr>
                <a:schemeClr val="dk1"/>
              </a:buClr>
              <a:buSzPts val="1100"/>
              <a:buNone/>
            </a:pPr>
            <a:r>
              <a:rPr lang="en-US">
                <a:latin typeface="Nunito"/>
              </a:rPr>
              <a:t>Input : </a:t>
            </a:r>
            <a:endParaRPr lang="vi-VN">
              <a:latin typeface="Nunito"/>
            </a:endParaRPr>
          </a:p>
          <a:p>
            <a:pPr marL="285750" indent="-285750">
              <a:buClr>
                <a:schemeClr val="dk1"/>
              </a:buClr>
              <a:buSzPts val="1100"/>
              <a:buFont typeface="Arial" panose="020B0604020202020204" pitchFamily="34" charset="0"/>
              <a:buChar char="•"/>
            </a:pPr>
            <a:r>
              <a:rPr lang="en-US" err="1">
                <a:latin typeface="Nunito"/>
              </a:rPr>
              <a:t>một</a:t>
            </a:r>
            <a:r>
              <a:rPr lang="en-US">
                <a:latin typeface="Nunito"/>
              </a:rPr>
              <a:t> </a:t>
            </a:r>
            <a:r>
              <a:rPr lang="en-US" err="1">
                <a:latin typeface="Nunito"/>
              </a:rPr>
              <a:t>ảnh</a:t>
            </a:r>
            <a:r>
              <a:rPr lang="en-US">
                <a:latin typeface="Nunito"/>
              </a:rPr>
              <a:t> </a:t>
            </a:r>
            <a:r>
              <a:rPr lang="en-US" err="1">
                <a:latin typeface="Nunito"/>
              </a:rPr>
              <a:t>biển</a:t>
            </a:r>
            <a:r>
              <a:rPr lang="en-US">
                <a:latin typeface="Nunito"/>
              </a:rPr>
              <a:t> </a:t>
            </a:r>
            <a:r>
              <a:rPr lang="en-US" err="1">
                <a:latin typeface="Nunito"/>
              </a:rPr>
              <a:t>báo</a:t>
            </a:r>
            <a:r>
              <a:rPr lang="en-US">
                <a:latin typeface="Nunito"/>
              </a:rPr>
              <a:t> </a:t>
            </a:r>
            <a:r>
              <a:rPr lang="en-US" err="1">
                <a:latin typeface="Nunito"/>
              </a:rPr>
              <a:t>giao</a:t>
            </a:r>
            <a:r>
              <a:rPr lang="en-US">
                <a:latin typeface="Nunito"/>
              </a:rPr>
              <a:t> </a:t>
            </a:r>
            <a:r>
              <a:rPr lang="en-US" err="1">
                <a:latin typeface="Nunito"/>
              </a:rPr>
              <a:t>thông</a:t>
            </a:r>
            <a:endParaRPr lang="vi-VN">
              <a:latin typeface="Nunito"/>
            </a:endParaRPr>
          </a:p>
          <a:p>
            <a:pPr marL="285750" indent="-285750">
              <a:buClr>
                <a:schemeClr val="dk1"/>
              </a:buClr>
              <a:buSzPts val="1100"/>
              <a:buFont typeface="Arial" panose="020B0604020202020204" pitchFamily="34" charset="0"/>
              <a:buChar char="•"/>
            </a:pPr>
            <a:r>
              <a:rPr lang="vi-VN" err="1">
                <a:latin typeface="Nunito"/>
              </a:rPr>
              <a:t>Streamvideo</a:t>
            </a:r>
            <a:r>
              <a:rPr lang="en-US">
                <a:latin typeface="Nunito"/>
              </a:rPr>
              <a:t> </a:t>
            </a:r>
          </a:p>
        </p:txBody>
      </p:sp>
      <p:sp>
        <p:nvSpPr>
          <p:cNvPr id="81" name="Google Shape;2535;p42">
            <a:extLst>
              <a:ext uri="{FF2B5EF4-FFF2-40B4-BE49-F238E27FC236}">
                <a16:creationId xmlns:a16="http://schemas.microsoft.com/office/drawing/2014/main" id="{9EDDECB4-EDF7-6846-BB88-29EDFA55EF01}"/>
              </a:ext>
            </a:extLst>
          </p:cNvPr>
          <p:cNvSpPr txBox="1">
            <a:spLocks/>
          </p:cNvSpPr>
          <p:nvPr/>
        </p:nvSpPr>
        <p:spPr>
          <a:xfrm>
            <a:off x="3738166" y="728747"/>
            <a:ext cx="5087815" cy="83053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600"/>
              <a:buFont typeface="Nunito Light"/>
              <a:buChar char="●"/>
              <a:defRPr sz="1600" b="0" i="0" u="none" strike="noStrike" cap="none">
                <a:solidFill>
                  <a:schemeClr val="lt2"/>
                </a:solidFill>
                <a:latin typeface="Assistant"/>
                <a:ea typeface="Assistant"/>
                <a:cs typeface="Assistant"/>
                <a:sym typeface="Assistant"/>
              </a:defRPr>
            </a:lvl1pPr>
            <a:lvl2pPr marL="914400" marR="0" lvl="1" indent="-330200" algn="l" rtl="0">
              <a:lnSpc>
                <a:spcPct val="100000"/>
              </a:lnSpc>
              <a:spcBef>
                <a:spcPts val="0"/>
              </a:spcBef>
              <a:spcAft>
                <a:spcPts val="0"/>
              </a:spcAft>
              <a:buClr>
                <a:schemeClr val="lt2"/>
              </a:buClr>
              <a:buSzPts val="1600"/>
              <a:buFont typeface="Nunito Light"/>
              <a:buChar char="○"/>
              <a:defRPr sz="1400" b="0" i="0" u="none" strike="noStrike" cap="none">
                <a:solidFill>
                  <a:schemeClr val="lt2"/>
                </a:solidFill>
                <a:latin typeface="Assistant"/>
                <a:ea typeface="Assistant"/>
                <a:cs typeface="Assistant"/>
                <a:sym typeface="Assistant"/>
              </a:defRPr>
            </a:lvl2pPr>
            <a:lvl3pPr marL="1371600" marR="0" lvl="2" indent="-323850" algn="l" rtl="0">
              <a:lnSpc>
                <a:spcPct val="100000"/>
              </a:lnSpc>
              <a:spcBef>
                <a:spcPts val="1600"/>
              </a:spcBef>
              <a:spcAft>
                <a:spcPts val="0"/>
              </a:spcAft>
              <a:buClr>
                <a:schemeClr val="lt2"/>
              </a:buClr>
              <a:buSzPts val="1500"/>
              <a:buFont typeface="Nunito Light"/>
              <a:buChar char="■"/>
              <a:defRPr sz="1400" b="0" i="0" u="none" strike="noStrike" cap="none">
                <a:solidFill>
                  <a:schemeClr val="lt2"/>
                </a:solidFill>
                <a:latin typeface="Assistant"/>
                <a:ea typeface="Assistant"/>
                <a:cs typeface="Assistant"/>
                <a:sym typeface="Assistant"/>
              </a:defRPr>
            </a:lvl3pPr>
            <a:lvl4pPr marL="1828800" marR="0" lvl="3" indent="-323850" algn="l" rtl="0">
              <a:lnSpc>
                <a:spcPct val="100000"/>
              </a:lnSpc>
              <a:spcBef>
                <a:spcPts val="1600"/>
              </a:spcBef>
              <a:spcAft>
                <a:spcPts val="0"/>
              </a:spcAft>
              <a:buClr>
                <a:schemeClr val="lt2"/>
              </a:buClr>
              <a:buSzPts val="1500"/>
              <a:buFont typeface="Nunito Light"/>
              <a:buChar char="●"/>
              <a:defRPr sz="1400" b="0" i="0" u="none" strike="noStrike" cap="none">
                <a:solidFill>
                  <a:schemeClr val="lt2"/>
                </a:solidFill>
                <a:latin typeface="Assistant"/>
                <a:ea typeface="Assistant"/>
                <a:cs typeface="Assistant"/>
                <a:sym typeface="Assistant"/>
              </a:defRPr>
            </a:lvl4pPr>
            <a:lvl5pPr marL="2286000" marR="0" lvl="4" indent="-317500" algn="l" rtl="0">
              <a:lnSpc>
                <a:spcPct val="100000"/>
              </a:lnSpc>
              <a:spcBef>
                <a:spcPts val="1600"/>
              </a:spcBef>
              <a:spcAft>
                <a:spcPts val="0"/>
              </a:spcAft>
              <a:buClr>
                <a:schemeClr val="lt2"/>
              </a:buClr>
              <a:buSzPts val="1400"/>
              <a:buFont typeface="Nunito Light"/>
              <a:buChar char="○"/>
              <a:defRPr sz="1400" b="0" i="0" u="none" strike="noStrike" cap="none">
                <a:solidFill>
                  <a:schemeClr val="lt2"/>
                </a:solidFill>
                <a:latin typeface="Assistant"/>
                <a:ea typeface="Assistant"/>
                <a:cs typeface="Assistant"/>
                <a:sym typeface="Assistant"/>
              </a:defRPr>
            </a:lvl5pPr>
            <a:lvl6pPr marL="2743200" marR="0" lvl="5" indent="-317500" algn="l" rtl="0">
              <a:lnSpc>
                <a:spcPct val="100000"/>
              </a:lnSpc>
              <a:spcBef>
                <a:spcPts val="1600"/>
              </a:spcBef>
              <a:spcAft>
                <a:spcPts val="0"/>
              </a:spcAft>
              <a:buClr>
                <a:schemeClr val="lt2"/>
              </a:buClr>
              <a:buSzPts val="1400"/>
              <a:buFont typeface="Nunito Light"/>
              <a:buChar char="■"/>
              <a:defRPr sz="1400" b="0" i="0" u="none" strike="noStrike" cap="none">
                <a:solidFill>
                  <a:schemeClr val="lt2"/>
                </a:solidFill>
                <a:latin typeface="Assistant"/>
                <a:ea typeface="Assistant"/>
                <a:cs typeface="Assistant"/>
                <a:sym typeface="Assistant"/>
              </a:defRPr>
            </a:lvl6pPr>
            <a:lvl7pPr marL="3200400" marR="0" lvl="6" indent="-311150" algn="l" rtl="0">
              <a:lnSpc>
                <a:spcPct val="100000"/>
              </a:lnSpc>
              <a:spcBef>
                <a:spcPts val="1600"/>
              </a:spcBef>
              <a:spcAft>
                <a:spcPts val="0"/>
              </a:spcAft>
              <a:buClr>
                <a:schemeClr val="lt2"/>
              </a:buClr>
              <a:buSzPts val="1300"/>
              <a:buFont typeface="Nunito Light"/>
              <a:buChar char="●"/>
              <a:defRPr sz="1400" b="0" i="0" u="none" strike="noStrike" cap="none">
                <a:solidFill>
                  <a:schemeClr val="lt2"/>
                </a:solidFill>
                <a:latin typeface="Assistant"/>
                <a:ea typeface="Assistant"/>
                <a:cs typeface="Assistant"/>
                <a:sym typeface="Assistant"/>
              </a:defRPr>
            </a:lvl7pPr>
            <a:lvl8pPr marL="3657600" marR="0" lvl="7" indent="-311150" algn="l" rtl="0">
              <a:lnSpc>
                <a:spcPct val="100000"/>
              </a:lnSpc>
              <a:spcBef>
                <a:spcPts val="1600"/>
              </a:spcBef>
              <a:spcAft>
                <a:spcPts val="0"/>
              </a:spcAft>
              <a:buClr>
                <a:schemeClr val="lt2"/>
              </a:buClr>
              <a:buSzPts val="1300"/>
              <a:buFont typeface="Nunito Light"/>
              <a:buChar char="○"/>
              <a:defRPr sz="1400" b="0" i="0" u="none" strike="noStrike" cap="none">
                <a:solidFill>
                  <a:schemeClr val="lt2"/>
                </a:solidFill>
                <a:latin typeface="Assistant"/>
                <a:ea typeface="Assistant"/>
                <a:cs typeface="Assistant"/>
                <a:sym typeface="Assistant"/>
              </a:defRPr>
            </a:lvl8pPr>
            <a:lvl9pPr marL="4114800" marR="0" lvl="8" indent="-317500" algn="l" rtl="0">
              <a:lnSpc>
                <a:spcPct val="100000"/>
              </a:lnSpc>
              <a:spcBef>
                <a:spcPts val="1600"/>
              </a:spcBef>
              <a:spcAft>
                <a:spcPts val="1600"/>
              </a:spcAft>
              <a:buClr>
                <a:schemeClr val="lt2"/>
              </a:buClr>
              <a:buSzPts val="1400"/>
              <a:buFont typeface="Nunito Light"/>
              <a:buChar char="■"/>
              <a:defRPr sz="1400" b="0" i="0" u="none" strike="noStrike" cap="none">
                <a:solidFill>
                  <a:schemeClr val="lt2"/>
                </a:solidFill>
                <a:latin typeface="Assistant"/>
                <a:ea typeface="Assistant"/>
                <a:cs typeface="Assistant"/>
                <a:sym typeface="Assistant"/>
              </a:defRPr>
            </a:lvl9pPr>
          </a:lstStyle>
          <a:p>
            <a:pPr marL="0" indent="0">
              <a:buClr>
                <a:schemeClr val="dk1"/>
              </a:buClr>
              <a:buSzPts val="1100"/>
              <a:buNone/>
            </a:pPr>
            <a:r>
              <a:rPr lang="en-US">
                <a:latin typeface="Nunito"/>
              </a:rPr>
              <a:t>Output : </a:t>
            </a:r>
            <a:endParaRPr lang="vi-VN">
              <a:latin typeface="Nunito"/>
            </a:endParaRPr>
          </a:p>
          <a:p>
            <a:pPr marL="285750" indent="-285750">
              <a:buClr>
                <a:schemeClr val="dk1"/>
              </a:buClr>
              <a:buSzPts val="1100"/>
              <a:buFont typeface="Arial" panose="020B0604020202020204" pitchFamily="34" charset="0"/>
              <a:buChar char="•"/>
            </a:pPr>
            <a:r>
              <a:rPr lang="vi-VN" err="1">
                <a:latin typeface="Nunito"/>
              </a:rPr>
              <a:t>Loại</a:t>
            </a:r>
            <a:r>
              <a:rPr lang="vi-VN">
                <a:latin typeface="Nunito"/>
              </a:rPr>
              <a:t> </a:t>
            </a:r>
            <a:r>
              <a:rPr lang="vi-VN" err="1">
                <a:latin typeface="Nunito"/>
              </a:rPr>
              <a:t>biển</a:t>
            </a:r>
            <a:r>
              <a:rPr lang="vi-VN">
                <a:latin typeface="Nunito"/>
              </a:rPr>
              <a:t> </a:t>
            </a:r>
            <a:r>
              <a:rPr lang="vi-VN" err="1">
                <a:latin typeface="Nunito"/>
              </a:rPr>
              <a:t>báo</a:t>
            </a:r>
            <a:r>
              <a:rPr lang="vi-VN">
                <a:latin typeface="Nunito"/>
              </a:rPr>
              <a:t> </a:t>
            </a:r>
            <a:r>
              <a:rPr lang="vi-VN" err="1">
                <a:latin typeface="Nunito"/>
              </a:rPr>
              <a:t>và</a:t>
            </a:r>
            <a:r>
              <a:rPr lang="vi-VN">
                <a:latin typeface="Nunito"/>
              </a:rPr>
              <a:t> tên </a:t>
            </a:r>
            <a:r>
              <a:rPr lang="vi-VN" err="1">
                <a:latin typeface="Nunito"/>
              </a:rPr>
              <a:t>biển</a:t>
            </a:r>
            <a:r>
              <a:rPr lang="vi-VN">
                <a:latin typeface="Nunito"/>
              </a:rPr>
              <a:t> </a:t>
            </a:r>
            <a:r>
              <a:rPr lang="vi-VN" err="1">
                <a:latin typeface="Nunito"/>
              </a:rPr>
              <a:t>báo</a:t>
            </a:r>
            <a:endParaRPr lang="vi-VN">
              <a:latin typeface="Nunito"/>
            </a:endParaRPr>
          </a:p>
          <a:p>
            <a:pPr marL="285750" indent="-285750">
              <a:buClr>
                <a:schemeClr val="dk1"/>
              </a:buClr>
              <a:buSzPts val="1100"/>
              <a:buFont typeface="Arial" panose="020B0604020202020204" pitchFamily="34" charset="0"/>
              <a:buChar char="•"/>
            </a:pPr>
            <a:r>
              <a:rPr lang="vi-VN" err="1">
                <a:latin typeface="Nunito"/>
              </a:rPr>
              <a:t>Nhãn</a:t>
            </a:r>
            <a:r>
              <a:rPr lang="vi-VN">
                <a:latin typeface="Nunito"/>
              </a:rPr>
              <a:t> </a:t>
            </a:r>
            <a:r>
              <a:rPr lang="vi-VN" err="1">
                <a:latin typeface="Nunito"/>
              </a:rPr>
              <a:t>và</a:t>
            </a:r>
            <a:r>
              <a:rPr lang="vi-VN">
                <a:latin typeface="Nunito"/>
              </a:rPr>
              <a:t> tên </a:t>
            </a:r>
            <a:r>
              <a:rPr lang="vi-VN" err="1">
                <a:latin typeface="Nunito"/>
              </a:rPr>
              <a:t>biển</a:t>
            </a:r>
            <a:r>
              <a:rPr lang="vi-VN">
                <a:latin typeface="Nunito"/>
              </a:rPr>
              <a:t> </a:t>
            </a:r>
            <a:r>
              <a:rPr lang="vi-VN" err="1">
                <a:latin typeface="Nunito"/>
              </a:rPr>
              <a:t>báo</a:t>
            </a:r>
            <a:endParaRPr lang="en-US">
              <a:latin typeface="Nunito"/>
            </a:endParaRPr>
          </a:p>
        </p:txBody>
      </p:sp>
      <p:sp>
        <p:nvSpPr>
          <p:cNvPr id="82" name="Google Shape;2535;p42">
            <a:extLst>
              <a:ext uri="{FF2B5EF4-FFF2-40B4-BE49-F238E27FC236}">
                <a16:creationId xmlns:a16="http://schemas.microsoft.com/office/drawing/2014/main" id="{5FC03182-0041-CD4E-BDCE-44BEA5D6CFFE}"/>
              </a:ext>
            </a:extLst>
          </p:cNvPr>
          <p:cNvSpPr txBox="1">
            <a:spLocks/>
          </p:cNvSpPr>
          <p:nvPr/>
        </p:nvSpPr>
        <p:spPr>
          <a:xfrm>
            <a:off x="670981" y="4313582"/>
            <a:ext cx="3017249" cy="4676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600"/>
              <a:buFont typeface="Nunito Light"/>
              <a:buChar char="●"/>
              <a:defRPr sz="1600" b="0" i="0" u="none" strike="noStrike" cap="none">
                <a:solidFill>
                  <a:schemeClr val="lt2"/>
                </a:solidFill>
                <a:latin typeface="Assistant"/>
                <a:ea typeface="Assistant"/>
                <a:cs typeface="Assistant"/>
                <a:sym typeface="Assistant"/>
              </a:defRPr>
            </a:lvl1pPr>
            <a:lvl2pPr marL="914400" marR="0" lvl="1" indent="-330200" algn="l" rtl="0">
              <a:lnSpc>
                <a:spcPct val="100000"/>
              </a:lnSpc>
              <a:spcBef>
                <a:spcPts val="0"/>
              </a:spcBef>
              <a:spcAft>
                <a:spcPts val="0"/>
              </a:spcAft>
              <a:buClr>
                <a:schemeClr val="lt2"/>
              </a:buClr>
              <a:buSzPts val="1600"/>
              <a:buFont typeface="Nunito Light"/>
              <a:buChar char="○"/>
              <a:defRPr sz="1400" b="0" i="0" u="none" strike="noStrike" cap="none">
                <a:solidFill>
                  <a:schemeClr val="lt2"/>
                </a:solidFill>
                <a:latin typeface="Assistant"/>
                <a:ea typeface="Assistant"/>
                <a:cs typeface="Assistant"/>
                <a:sym typeface="Assistant"/>
              </a:defRPr>
            </a:lvl2pPr>
            <a:lvl3pPr marL="1371600" marR="0" lvl="2" indent="-323850" algn="l" rtl="0">
              <a:lnSpc>
                <a:spcPct val="100000"/>
              </a:lnSpc>
              <a:spcBef>
                <a:spcPts val="1600"/>
              </a:spcBef>
              <a:spcAft>
                <a:spcPts val="0"/>
              </a:spcAft>
              <a:buClr>
                <a:schemeClr val="lt2"/>
              </a:buClr>
              <a:buSzPts val="1500"/>
              <a:buFont typeface="Nunito Light"/>
              <a:buChar char="■"/>
              <a:defRPr sz="1400" b="0" i="0" u="none" strike="noStrike" cap="none">
                <a:solidFill>
                  <a:schemeClr val="lt2"/>
                </a:solidFill>
                <a:latin typeface="Assistant"/>
                <a:ea typeface="Assistant"/>
                <a:cs typeface="Assistant"/>
                <a:sym typeface="Assistant"/>
              </a:defRPr>
            </a:lvl3pPr>
            <a:lvl4pPr marL="1828800" marR="0" lvl="3" indent="-323850" algn="l" rtl="0">
              <a:lnSpc>
                <a:spcPct val="100000"/>
              </a:lnSpc>
              <a:spcBef>
                <a:spcPts val="1600"/>
              </a:spcBef>
              <a:spcAft>
                <a:spcPts val="0"/>
              </a:spcAft>
              <a:buClr>
                <a:schemeClr val="lt2"/>
              </a:buClr>
              <a:buSzPts val="1500"/>
              <a:buFont typeface="Nunito Light"/>
              <a:buChar char="●"/>
              <a:defRPr sz="1400" b="0" i="0" u="none" strike="noStrike" cap="none">
                <a:solidFill>
                  <a:schemeClr val="lt2"/>
                </a:solidFill>
                <a:latin typeface="Assistant"/>
                <a:ea typeface="Assistant"/>
                <a:cs typeface="Assistant"/>
                <a:sym typeface="Assistant"/>
              </a:defRPr>
            </a:lvl4pPr>
            <a:lvl5pPr marL="2286000" marR="0" lvl="4" indent="-317500" algn="l" rtl="0">
              <a:lnSpc>
                <a:spcPct val="100000"/>
              </a:lnSpc>
              <a:spcBef>
                <a:spcPts val="1600"/>
              </a:spcBef>
              <a:spcAft>
                <a:spcPts val="0"/>
              </a:spcAft>
              <a:buClr>
                <a:schemeClr val="lt2"/>
              </a:buClr>
              <a:buSzPts val="1400"/>
              <a:buFont typeface="Nunito Light"/>
              <a:buChar char="○"/>
              <a:defRPr sz="1400" b="0" i="0" u="none" strike="noStrike" cap="none">
                <a:solidFill>
                  <a:schemeClr val="lt2"/>
                </a:solidFill>
                <a:latin typeface="Assistant"/>
                <a:ea typeface="Assistant"/>
                <a:cs typeface="Assistant"/>
                <a:sym typeface="Assistant"/>
              </a:defRPr>
            </a:lvl5pPr>
            <a:lvl6pPr marL="2743200" marR="0" lvl="5" indent="-317500" algn="l" rtl="0">
              <a:lnSpc>
                <a:spcPct val="100000"/>
              </a:lnSpc>
              <a:spcBef>
                <a:spcPts val="1600"/>
              </a:spcBef>
              <a:spcAft>
                <a:spcPts val="0"/>
              </a:spcAft>
              <a:buClr>
                <a:schemeClr val="lt2"/>
              </a:buClr>
              <a:buSzPts val="1400"/>
              <a:buFont typeface="Nunito Light"/>
              <a:buChar char="■"/>
              <a:defRPr sz="1400" b="0" i="0" u="none" strike="noStrike" cap="none">
                <a:solidFill>
                  <a:schemeClr val="lt2"/>
                </a:solidFill>
                <a:latin typeface="Assistant"/>
                <a:ea typeface="Assistant"/>
                <a:cs typeface="Assistant"/>
                <a:sym typeface="Assistant"/>
              </a:defRPr>
            </a:lvl6pPr>
            <a:lvl7pPr marL="3200400" marR="0" lvl="6" indent="-311150" algn="l" rtl="0">
              <a:lnSpc>
                <a:spcPct val="100000"/>
              </a:lnSpc>
              <a:spcBef>
                <a:spcPts val="1600"/>
              </a:spcBef>
              <a:spcAft>
                <a:spcPts val="0"/>
              </a:spcAft>
              <a:buClr>
                <a:schemeClr val="lt2"/>
              </a:buClr>
              <a:buSzPts val="1300"/>
              <a:buFont typeface="Nunito Light"/>
              <a:buChar char="●"/>
              <a:defRPr sz="1400" b="0" i="0" u="none" strike="noStrike" cap="none">
                <a:solidFill>
                  <a:schemeClr val="lt2"/>
                </a:solidFill>
                <a:latin typeface="Assistant"/>
                <a:ea typeface="Assistant"/>
                <a:cs typeface="Assistant"/>
                <a:sym typeface="Assistant"/>
              </a:defRPr>
            </a:lvl7pPr>
            <a:lvl8pPr marL="3657600" marR="0" lvl="7" indent="-311150" algn="l" rtl="0">
              <a:lnSpc>
                <a:spcPct val="100000"/>
              </a:lnSpc>
              <a:spcBef>
                <a:spcPts val="1600"/>
              </a:spcBef>
              <a:spcAft>
                <a:spcPts val="0"/>
              </a:spcAft>
              <a:buClr>
                <a:schemeClr val="lt2"/>
              </a:buClr>
              <a:buSzPts val="1300"/>
              <a:buFont typeface="Nunito Light"/>
              <a:buChar char="○"/>
              <a:defRPr sz="1400" b="0" i="0" u="none" strike="noStrike" cap="none">
                <a:solidFill>
                  <a:schemeClr val="lt2"/>
                </a:solidFill>
                <a:latin typeface="Assistant"/>
                <a:ea typeface="Assistant"/>
                <a:cs typeface="Assistant"/>
                <a:sym typeface="Assistant"/>
              </a:defRPr>
            </a:lvl8pPr>
            <a:lvl9pPr marL="4114800" marR="0" lvl="8" indent="-317500" algn="l" rtl="0">
              <a:lnSpc>
                <a:spcPct val="100000"/>
              </a:lnSpc>
              <a:spcBef>
                <a:spcPts val="1600"/>
              </a:spcBef>
              <a:spcAft>
                <a:spcPts val="1600"/>
              </a:spcAft>
              <a:buClr>
                <a:schemeClr val="lt2"/>
              </a:buClr>
              <a:buSzPts val="1400"/>
              <a:buFont typeface="Nunito Light"/>
              <a:buChar char="■"/>
              <a:defRPr sz="1400" b="0" i="0" u="none" strike="noStrike" cap="none">
                <a:solidFill>
                  <a:schemeClr val="lt2"/>
                </a:solidFill>
                <a:latin typeface="Assistant"/>
                <a:ea typeface="Assistant"/>
                <a:cs typeface="Assistant"/>
                <a:sym typeface="Assistant"/>
              </a:defRPr>
            </a:lvl9pPr>
          </a:lstStyle>
          <a:p>
            <a:pPr marL="0" indent="0" algn="ctr">
              <a:buClr>
                <a:schemeClr val="dk1"/>
              </a:buClr>
              <a:buSzPts val="1100"/>
              <a:buNone/>
            </a:pPr>
            <a:r>
              <a:rPr lang="en-US" b="1" err="1">
                <a:latin typeface="Nunito"/>
              </a:rPr>
              <a:t>Hình</a:t>
            </a:r>
            <a:r>
              <a:rPr lang="en-US" b="1">
                <a:latin typeface="Nunito"/>
              </a:rPr>
              <a:t> </a:t>
            </a:r>
            <a:r>
              <a:rPr lang="en-US" b="1" err="1">
                <a:latin typeface="Nunito"/>
              </a:rPr>
              <a:t>ảnh</a:t>
            </a:r>
            <a:r>
              <a:rPr lang="en-US" b="1">
                <a:latin typeface="Nunito"/>
              </a:rPr>
              <a:t> </a:t>
            </a:r>
            <a:r>
              <a:rPr lang="en-US" b="1" err="1">
                <a:latin typeface="Nunito"/>
              </a:rPr>
              <a:t>minh</a:t>
            </a:r>
            <a:r>
              <a:rPr lang="en-US" b="1">
                <a:latin typeface="Nunito"/>
              </a:rPr>
              <a:t> </a:t>
            </a:r>
            <a:r>
              <a:rPr lang="en-US" b="1" err="1">
                <a:latin typeface="Nunito"/>
              </a:rPr>
              <a:t>hoa</a:t>
            </a:r>
            <a:r>
              <a:rPr lang="en-US" b="1">
                <a:latin typeface="Nunito"/>
              </a:rPr>
              <a:t> </a:t>
            </a:r>
            <a:r>
              <a:rPr lang="en-US" b="1" err="1">
                <a:latin typeface="Nunito"/>
              </a:rPr>
              <a:t>một</a:t>
            </a:r>
            <a:r>
              <a:rPr lang="en-US" b="1">
                <a:latin typeface="Nunito"/>
              </a:rPr>
              <a:t> </a:t>
            </a:r>
            <a:r>
              <a:rPr lang="en-US" b="1" err="1">
                <a:latin typeface="Nunito"/>
              </a:rPr>
              <a:t>biển</a:t>
            </a:r>
            <a:r>
              <a:rPr lang="en-US" b="1">
                <a:latin typeface="Nunito"/>
              </a:rPr>
              <a:t> </a:t>
            </a:r>
            <a:r>
              <a:rPr lang="en-US" b="1" err="1">
                <a:latin typeface="Nunito"/>
              </a:rPr>
              <a:t>báo</a:t>
            </a:r>
            <a:r>
              <a:rPr lang="en-US" b="1">
                <a:latin typeface="Nunito"/>
              </a:rPr>
              <a:t> </a:t>
            </a:r>
            <a:r>
              <a:rPr lang="en-US" b="1" err="1">
                <a:latin typeface="Nunito"/>
              </a:rPr>
              <a:t>giao</a:t>
            </a:r>
            <a:r>
              <a:rPr lang="en-US" b="1">
                <a:latin typeface="Nunito"/>
              </a:rPr>
              <a:t> </a:t>
            </a:r>
            <a:r>
              <a:rPr lang="en-US" b="1" err="1">
                <a:latin typeface="Nunito"/>
              </a:rPr>
              <a:t>thông</a:t>
            </a:r>
            <a:endParaRPr lang="en-US" b="1">
              <a:latin typeface="Nunito"/>
            </a:endParaRPr>
          </a:p>
        </p:txBody>
      </p:sp>
      <p:pic>
        <p:nvPicPr>
          <p:cNvPr id="1026" name="Picture 2" descr="Ôtô tự phanh khi gặp biển hạn chế tốc độ - VnExpress">
            <a:extLst>
              <a:ext uri="{FF2B5EF4-FFF2-40B4-BE49-F238E27FC236}">
                <a16:creationId xmlns:a16="http://schemas.microsoft.com/office/drawing/2014/main" id="{19A304E0-A32A-D46B-A1A8-0FE0D9ECAD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909"/>
          <a:stretch/>
        </p:blipFill>
        <p:spPr bwMode="auto">
          <a:xfrm>
            <a:off x="761221" y="1879707"/>
            <a:ext cx="2300078" cy="214571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cture containing text&#10;&#10;Description automatically generated">
            <a:extLst>
              <a:ext uri="{FF2B5EF4-FFF2-40B4-BE49-F238E27FC236}">
                <a16:creationId xmlns:a16="http://schemas.microsoft.com/office/drawing/2014/main" id="{0B2D0CD1-90B7-5A56-D3E6-C156C3995528}"/>
              </a:ext>
            </a:extLst>
          </p:cNvPr>
          <p:cNvPicPr>
            <a:picLocks noChangeAspect="1"/>
          </p:cNvPicPr>
          <p:nvPr/>
        </p:nvPicPr>
        <p:blipFill rotWithShape="1">
          <a:blip r:embed="rId4"/>
          <a:srcRect t="41482"/>
          <a:stretch/>
        </p:blipFill>
        <p:spPr>
          <a:xfrm>
            <a:off x="4223394" y="2035685"/>
            <a:ext cx="4117357" cy="2384008"/>
          </a:xfrm>
          <a:prstGeom prst="rect">
            <a:avLst/>
          </a:prstGeom>
        </p:spPr>
      </p:pic>
      <p:pic>
        <p:nvPicPr>
          <p:cNvPr id="9" name="Picture 8">
            <a:extLst>
              <a:ext uri="{FF2B5EF4-FFF2-40B4-BE49-F238E27FC236}">
                <a16:creationId xmlns:a16="http://schemas.microsoft.com/office/drawing/2014/main" id="{B1BA687B-D506-C0C9-D168-0A8C5333D3D7}"/>
              </a:ext>
            </a:extLst>
          </p:cNvPr>
          <p:cNvPicPr>
            <a:picLocks noChangeAspect="1"/>
          </p:cNvPicPr>
          <p:nvPr/>
        </p:nvPicPr>
        <p:blipFill>
          <a:blip r:embed="rId5"/>
          <a:stretch>
            <a:fillRect/>
          </a:stretch>
        </p:blipFill>
        <p:spPr>
          <a:xfrm>
            <a:off x="4638360" y="1585227"/>
            <a:ext cx="3662170" cy="2895179"/>
          </a:xfrm>
          <a:prstGeom prst="rect">
            <a:avLst/>
          </a:prstGeom>
        </p:spPr>
      </p:pic>
    </p:spTree>
    <p:extLst>
      <p:ext uri="{BB962C8B-B14F-4D97-AF65-F5344CB8AC3E}">
        <p14:creationId xmlns:p14="http://schemas.microsoft.com/office/powerpoint/2010/main" val="318523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2"/>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82"/>
                                        </p:tgtEl>
                                        <p:attrNameLst>
                                          <p:attrName>style.visibility</p:attrName>
                                        </p:attrNameLst>
                                      </p:cBhvr>
                                      <p:to>
                                        <p:strVal val="hidden"/>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8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300"/>
                                  </p:stCondLst>
                                  <p:childTnLst>
                                    <p:set>
                                      <p:cBhvr>
                                        <p:cTn id="24" dur="1" fill="hold">
                                          <p:stCondLst>
                                            <p:cond delay="0"/>
                                          </p:stCondLst>
                                        </p:cTn>
                                        <p:tgtEl>
                                          <p:spTgt spid="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92"/>
                                        </p:tgtEl>
                                      </p:cBhvr>
                                    </p:animEffect>
                                    <p:set>
                                      <p:cBhvr>
                                        <p:cTn id="32" dur="1" fill="hold">
                                          <p:stCondLst>
                                            <p:cond delay="499"/>
                                          </p:stCondLst>
                                        </p:cTn>
                                        <p:tgtEl>
                                          <p:spTgt spid="92"/>
                                        </p:tgtEl>
                                        <p:attrNameLst>
                                          <p:attrName>style.visibility</p:attrName>
                                        </p:attrNameLst>
                                      </p:cBhvr>
                                      <p:to>
                                        <p:strVal val="hidden"/>
                                      </p:to>
                                    </p:se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84"/>
                                        </p:tgtEl>
                                        <p:attrNameLst>
                                          <p:attrName>style.visibility</p:attrName>
                                        </p:attrNameLst>
                                      </p:cBhvr>
                                      <p:to>
                                        <p:strVal val="visible"/>
                                      </p:to>
                                    </p:set>
                                    <p:animEffect transition="in" filter="fade">
                                      <p:cBhvr>
                                        <p:cTn id="40"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92" grpId="0"/>
      <p:bldP spid="92" grpId="1"/>
      <p:bldP spid="74" grpId="0"/>
      <p:bldP spid="75" grpId="0"/>
      <p:bldP spid="81" grpId="0"/>
      <p:bldP spid="82" grpId="0"/>
      <p:bldP spid="8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04"/>
        <p:cNvGrpSpPr/>
        <p:nvPr/>
      </p:nvGrpSpPr>
      <p:grpSpPr>
        <a:xfrm>
          <a:off x="0" y="0"/>
          <a:ext cx="0" cy="0"/>
          <a:chOff x="0" y="0"/>
          <a:chExt cx="0" cy="0"/>
        </a:xfrm>
      </p:grpSpPr>
      <p:sp>
        <p:nvSpPr>
          <p:cNvPr id="2505" name="Google Shape;2505;p41"/>
          <p:cNvSpPr txBox="1">
            <a:spLocks noGrp="1"/>
          </p:cNvSpPr>
          <p:nvPr>
            <p:ph type="title"/>
          </p:nvPr>
        </p:nvSpPr>
        <p:spPr>
          <a:xfrm>
            <a:off x="3108148" y="1907478"/>
            <a:ext cx="5736913"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Nunito Black" pitchFamily="2" charset="-93"/>
              </a:rPr>
              <a:t>Dataset</a:t>
            </a:r>
          </a:p>
        </p:txBody>
      </p:sp>
      <p:sp>
        <p:nvSpPr>
          <p:cNvPr id="2507" name="Google Shape;2507;p41"/>
          <p:cNvSpPr/>
          <p:nvPr/>
        </p:nvSpPr>
        <p:spPr>
          <a:xfrm>
            <a:off x="1869751" y="2066860"/>
            <a:ext cx="1009800" cy="10098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1"/>
          <p:cNvSpPr txBox="1">
            <a:spLocks noGrp="1"/>
          </p:cNvSpPr>
          <p:nvPr>
            <p:ph type="title" idx="2"/>
          </p:nvPr>
        </p:nvSpPr>
        <p:spPr>
          <a:xfrm>
            <a:off x="1871696" y="2068809"/>
            <a:ext cx="1005900" cy="100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grpSp>
        <p:nvGrpSpPr>
          <p:cNvPr id="2509" name="Google Shape;2509;p41"/>
          <p:cNvGrpSpPr/>
          <p:nvPr/>
        </p:nvGrpSpPr>
        <p:grpSpPr>
          <a:xfrm>
            <a:off x="1391453" y="2749279"/>
            <a:ext cx="749848" cy="1182972"/>
            <a:chOff x="1527950" y="2052325"/>
            <a:chExt cx="440750" cy="695375"/>
          </a:xfrm>
        </p:grpSpPr>
        <p:sp>
          <p:nvSpPr>
            <p:cNvPr id="2510" name="Google Shape;2510;p41"/>
            <p:cNvSpPr/>
            <p:nvPr/>
          </p:nvSpPr>
          <p:spPr>
            <a:xfrm>
              <a:off x="1542225" y="2609300"/>
              <a:ext cx="411700" cy="138400"/>
            </a:xfrm>
            <a:custGeom>
              <a:avLst/>
              <a:gdLst/>
              <a:ahLst/>
              <a:cxnLst/>
              <a:rect l="l" t="t" r="r" b="b"/>
              <a:pathLst>
                <a:path w="16468" h="5536" extrusionOk="0">
                  <a:moveTo>
                    <a:pt x="7407" y="0"/>
                  </a:moveTo>
                  <a:lnTo>
                    <a:pt x="6579" y="39"/>
                  </a:lnTo>
                  <a:lnTo>
                    <a:pt x="5792" y="118"/>
                  </a:lnTo>
                  <a:lnTo>
                    <a:pt x="5043" y="217"/>
                  </a:lnTo>
                  <a:lnTo>
                    <a:pt x="4314" y="315"/>
                  </a:lnTo>
                  <a:lnTo>
                    <a:pt x="3644" y="473"/>
                  </a:lnTo>
                  <a:lnTo>
                    <a:pt x="2994" y="630"/>
                  </a:lnTo>
                  <a:lnTo>
                    <a:pt x="2423" y="808"/>
                  </a:lnTo>
                  <a:lnTo>
                    <a:pt x="1891" y="1005"/>
                  </a:lnTo>
                  <a:lnTo>
                    <a:pt x="1419" y="1221"/>
                  </a:lnTo>
                  <a:lnTo>
                    <a:pt x="1005" y="1438"/>
                  </a:lnTo>
                  <a:lnTo>
                    <a:pt x="828" y="1556"/>
                  </a:lnTo>
                  <a:lnTo>
                    <a:pt x="650" y="1674"/>
                  </a:lnTo>
                  <a:lnTo>
                    <a:pt x="512" y="1812"/>
                  </a:lnTo>
                  <a:lnTo>
                    <a:pt x="375" y="1931"/>
                  </a:lnTo>
                  <a:lnTo>
                    <a:pt x="276" y="2068"/>
                  </a:lnTo>
                  <a:lnTo>
                    <a:pt x="178" y="2206"/>
                  </a:lnTo>
                  <a:lnTo>
                    <a:pt x="99" y="2344"/>
                  </a:lnTo>
                  <a:lnTo>
                    <a:pt x="59" y="2482"/>
                  </a:lnTo>
                  <a:lnTo>
                    <a:pt x="20" y="2620"/>
                  </a:lnTo>
                  <a:lnTo>
                    <a:pt x="0" y="2758"/>
                  </a:lnTo>
                  <a:lnTo>
                    <a:pt x="20" y="2896"/>
                  </a:lnTo>
                  <a:lnTo>
                    <a:pt x="59" y="3053"/>
                  </a:lnTo>
                  <a:lnTo>
                    <a:pt x="99" y="3191"/>
                  </a:lnTo>
                  <a:lnTo>
                    <a:pt x="178" y="3329"/>
                  </a:lnTo>
                  <a:lnTo>
                    <a:pt x="276" y="3447"/>
                  </a:lnTo>
                  <a:lnTo>
                    <a:pt x="375" y="3585"/>
                  </a:lnTo>
                  <a:lnTo>
                    <a:pt x="512" y="3723"/>
                  </a:lnTo>
                  <a:lnTo>
                    <a:pt x="650" y="3841"/>
                  </a:lnTo>
                  <a:lnTo>
                    <a:pt x="828" y="3959"/>
                  </a:lnTo>
                  <a:lnTo>
                    <a:pt x="1005" y="4078"/>
                  </a:lnTo>
                  <a:lnTo>
                    <a:pt x="1419" y="4314"/>
                  </a:lnTo>
                  <a:lnTo>
                    <a:pt x="1891" y="4531"/>
                  </a:lnTo>
                  <a:lnTo>
                    <a:pt x="2423" y="4728"/>
                  </a:lnTo>
                  <a:lnTo>
                    <a:pt x="2994" y="4905"/>
                  </a:lnTo>
                  <a:lnTo>
                    <a:pt x="3644" y="5063"/>
                  </a:lnTo>
                  <a:lnTo>
                    <a:pt x="4314" y="5200"/>
                  </a:lnTo>
                  <a:lnTo>
                    <a:pt x="5043" y="5319"/>
                  </a:lnTo>
                  <a:lnTo>
                    <a:pt x="5792" y="5417"/>
                  </a:lnTo>
                  <a:lnTo>
                    <a:pt x="6579" y="5476"/>
                  </a:lnTo>
                  <a:lnTo>
                    <a:pt x="7407" y="5516"/>
                  </a:lnTo>
                  <a:lnTo>
                    <a:pt x="8234" y="5535"/>
                  </a:lnTo>
                  <a:lnTo>
                    <a:pt x="9081" y="5516"/>
                  </a:lnTo>
                  <a:lnTo>
                    <a:pt x="9908" y="5476"/>
                  </a:lnTo>
                  <a:lnTo>
                    <a:pt x="10696" y="5417"/>
                  </a:lnTo>
                  <a:lnTo>
                    <a:pt x="11445" y="5319"/>
                  </a:lnTo>
                  <a:lnTo>
                    <a:pt x="12174" y="5200"/>
                  </a:lnTo>
                  <a:lnTo>
                    <a:pt x="12843" y="5063"/>
                  </a:lnTo>
                  <a:lnTo>
                    <a:pt x="13474" y="4905"/>
                  </a:lnTo>
                  <a:lnTo>
                    <a:pt x="14065" y="4728"/>
                  </a:lnTo>
                  <a:lnTo>
                    <a:pt x="14597" y="4531"/>
                  </a:lnTo>
                  <a:lnTo>
                    <a:pt x="15069" y="4314"/>
                  </a:lnTo>
                  <a:lnTo>
                    <a:pt x="15483" y="4078"/>
                  </a:lnTo>
                  <a:lnTo>
                    <a:pt x="15660" y="3959"/>
                  </a:lnTo>
                  <a:lnTo>
                    <a:pt x="15818" y="3841"/>
                  </a:lnTo>
                  <a:lnTo>
                    <a:pt x="15975" y="3723"/>
                  </a:lnTo>
                  <a:lnTo>
                    <a:pt x="16094" y="3585"/>
                  </a:lnTo>
                  <a:lnTo>
                    <a:pt x="16212" y="3447"/>
                  </a:lnTo>
                  <a:lnTo>
                    <a:pt x="16310" y="3329"/>
                  </a:lnTo>
                  <a:lnTo>
                    <a:pt x="16369" y="3191"/>
                  </a:lnTo>
                  <a:lnTo>
                    <a:pt x="16429" y="3053"/>
                  </a:lnTo>
                  <a:lnTo>
                    <a:pt x="16468" y="2896"/>
                  </a:lnTo>
                  <a:lnTo>
                    <a:pt x="16468" y="2758"/>
                  </a:lnTo>
                  <a:lnTo>
                    <a:pt x="16468" y="2620"/>
                  </a:lnTo>
                  <a:lnTo>
                    <a:pt x="16429" y="2482"/>
                  </a:lnTo>
                  <a:lnTo>
                    <a:pt x="16369" y="2344"/>
                  </a:lnTo>
                  <a:lnTo>
                    <a:pt x="16310" y="2206"/>
                  </a:lnTo>
                  <a:lnTo>
                    <a:pt x="16212" y="2068"/>
                  </a:lnTo>
                  <a:lnTo>
                    <a:pt x="16094" y="1931"/>
                  </a:lnTo>
                  <a:lnTo>
                    <a:pt x="15975" y="1812"/>
                  </a:lnTo>
                  <a:lnTo>
                    <a:pt x="15818" y="1674"/>
                  </a:lnTo>
                  <a:lnTo>
                    <a:pt x="15660" y="1556"/>
                  </a:lnTo>
                  <a:lnTo>
                    <a:pt x="15483" y="1438"/>
                  </a:lnTo>
                  <a:lnTo>
                    <a:pt x="15069" y="1221"/>
                  </a:lnTo>
                  <a:lnTo>
                    <a:pt x="14597" y="1005"/>
                  </a:lnTo>
                  <a:lnTo>
                    <a:pt x="14065" y="808"/>
                  </a:lnTo>
                  <a:lnTo>
                    <a:pt x="13474" y="630"/>
                  </a:lnTo>
                  <a:lnTo>
                    <a:pt x="12843" y="473"/>
                  </a:lnTo>
                  <a:lnTo>
                    <a:pt x="12174" y="315"/>
                  </a:lnTo>
                  <a:lnTo>
                    <a:pt x="11445" y="217"/>
                  </a:lnTo>
                  <a:lnTo>
                    <a:pt x="10696" y="118"/>
                  </a:lnTo>
                  <a:lnTo>
                    <a:pt x="9908" y="39"/>
                  </a:lnTo>
                  <a:lnTo>
                    <a:pt x="9081"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1"/>
            <p:cNvSpPr/>
            <p:nvPr/>
          </p:nvSpPr>
          <p:spPr>
            <a:xfrm>
              <a:off x="1660400" y="2478300"/>
              <a:ext cx="72425" cy="72400"/>
            </a:xfrm>
            <a:custGeom>
              <a:avLst/>
              <a:gdLst/>
              <a:ahLst/>
              <a:cxnLst/>
              <a:rect l="l" t="t" r="r" b="b"/>
              <a:pathLst>
                <a:path w="2897" h="2896" extrusionOk="0">
                  <a:moveTo>
                    <a:pt x="1025" y="0"/>
                  </a:moveTo>
                  <a:lnTo>
                    <a:pt x="946" y="20"/>
                  </a:lnTo>
                  <a:lnTo>
                    <a:pt x="868" y="59"/>
                  </a:lnTo>
                  <a:lnTo>
                    <a:pt x="730" y="138"/>
                  </a:lnTo>
                  <a:lnTo>
                    <a:pt x="454" y="355"/>
                  </a:lnTo>
                  <a:lnTo>
                    <a:pt x="316" y="493"/>
                  </a:lnTo>
                  <a:lnTo>
                    <a:pt x="198" y="650"/>
                  </a:lnTo>
                  <a:lnTo>
                    <a:pt x="119" y="808"/>
                  </a:lnTo>
                  <a:lnTo>
                    <a:pt x="80" y="966"/>
                  </a:lnTo>
                  <a:lnTo>
                    <a:pt x="40" y="1103"/>
                  </a:lnTo>
                  <a:lnTo>
                    <a:pt x="21" y="1222"/>
                  </a:lnTo>
                  <a:lnTo>
                    <a:pt x="1" y="1340"/>
                  </a:lnTo>
                  <a:lnTo>
                    <a:pt x="80" y="1734"/>
                  </a:lnTo>
                  <a:lnTo>
                    <a:pt x="139" y="1931"/>
                  </a:lnTo>
                  <a:lnTo>
                    <a:pt x="218" y="2108"/>
                  </a:lnTo>
                  <a:lnTo>
                    <a:pt x="355" y="2266"/>
                  </a:lnTo>
                  <a:lnTo>
                    <a:pt x="513" y="2423"/>
                  </a:lnTo>
                  <a:lnTo>
                    <a:pt x="671" y="2581"/>
                  </a:lnTo>
                  <a:lnTo>
                    <a:pt x="848" y="2719"/>
                  </a:lnTo>
                  <a:lnTo>
                    <a:pt x="946" y="2758"/>
                  </a:lnTo>
                  <a:lnTo>
                    <a:pt x="1084" y="2817"/>
                  </a:lnTo>
                  <a:lnTo>
                    <a:pt x="1399" y="2857"/>
                  </a:lnTo>
                  <a:lnTo>
                    <a:pt x="1655" y="2876"/>
                  </a:lnTo>
                  <a:lnTo>
                    <a:pt x="1774" y="2896"/>
                  </a:lnTo>
                  <a:lnTo>
                    <a:pt x="1912" y="2857"/>
                  </a:lnTo>
                  <a:lnTo>
                    <a:pt x="2089" y="2798"/>
                  </a:lnTo>
                  <a:lnTo>
                    <a:pt x="2384" y="2620"/>
                  </a:lnTo>
                  <a:lnTo>
                    <a:pt x="2443" y="2581"/>
                  </a:lnTo>
                  <a:lnTo>
                    <a:pt x="2522" y="2502"/>
                  </a:lnTo>
                  <a:lnTo>
                    <a:pt x="2621" y="2344"/>
                  </a:lnTo>
                  <a:lnTo>
                    <a:pt x="2798" y="1950"/>
                  </a:lnTo>
                  <a:lnTo>
                    <a:pt x="2857" y="1753"/>
                  </a:lnTo>
                  <a:lnTo>
                    <a:pt x="2896" y="1557"/>
                  </a:lnTo>
                  <a:lnTo>
                    <a:pt x="2877" y="1360"/>
                  </a:lnTo>
                  <a:lnTo>
                    <a:pt x="2837" y="1143"/>
                  </a:lnTo>
                  <a:lnTo>
                    <a:pt x="2778" y="946"/>
                  </a:lnTo>
                  <a:lnTo>
                    <a:pt x="2680" y="788"/>
                  </a:lnTo>
                  <a:lnTo>
                    <a:pt x="2542" y="591"/>
                  </a:lnTo>
                  <a:lnTo>
                    <a:pt x="2365" y="394"/>
                  </a:lnTo>
                  <a:lnTo>
                    <a:pt x="2168" y="237"/>
                  </a:lnTo>
                  <a:lnTo>
                    <a:pt x="1971" y="99"/>
                  </a:lnTo>
                  <a:lnTo>
                    <a:pt x="1912" y="79"/>
                  </a:lnTo>
                  <a:lnTo>
                    <a:pt x="1774" y="59"/>
                  </a:lnTo>
                  <a:lnTo>
                    <a:pt x="1458" y="40"/>
                  </a:lnTo>
                  <a:lnTo>
                    <a:pt x="1025" y="0"/>
                  </a:lnTo>
                  <a:close/>
                </a:path>
              </a:pathLst>
            </a:custGeom>
            <a:solidFill>
              <a:srgbClr val="A3C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1"/>
            <p:cNvSpPr/>
            <p:nvPr/>
          </p:nvSpPr>
          <p:spPr>
            <a:xfrm>
              <a:off x="1660400" y="2478300"/>
              <a:ext cx="72425" cy="72400"/>
            </a:xfrm>
            <a:custGeom>
              <a:avLst/>
              <a:gdLst/>
              <a:ahLst/>
              <a:cxnLst/>
              <a:rect l="l" t="t" r="r" b="b"/>
              <a:pathLst>
                <a:path w="2897" h="2896" fill="none" extrusionOk="0">
                  <a:moveTo>
                    <a:pt x="848" y="2719"/>
                  </a:moveTo>
                  <a:lnTo>
                    <a:pt x="848" y="2719"/>
                  </a:lnTo>
                  <a:lnTo>
                    <a:pt x="946" y="2758"/>
                  </a:lnTo>
                  <a:lnTo>
                    <a:pt x="1084" y="2817"/>
                  </a:lnTo>
                  <a:lnTo>
                    <a:pt x="1399" y="2857"/>
                  </a:lnTo>
                  <a:lnTo>
                    <a:pt x="1655" y="2876"/>
                  </a:lnTo>
                  <a:lnTo>
                    <a:pt x="1774" y="2896"/>
                  </a:lnTo>
                  <a:lnTo>
                    <a:pt x="1774" y="2896"/>
                  </a:lnTo>
                  <a:lnTo>
                    <a:pt x="1912" y="2857"/>
                  </a:lnTo>
                  <a:lnTo>
                    <a:pt x="2089" y="2798"/>
                  </a:lnTo>
                  <a:lnTo>
                    <a:pt x="2384" y="2620"/>
                  </a:lnTo>
                  <a:lnTo>
                    <a:pt x="2384" y="2620"/>
                  </a:lnTo>
                  <a:lnTo>
                    <a:pt x="2443" y="2581"/>
                  </a:lnTo>
                  <a:lnTo>
                    <a:pt x="2522" y="2502"/>
                  </a:lnTo>
                  <a:lnTo>
                    <a:pt x="2621" y="2344"/>
                  </a:lnTo>
                  <a:lnTo>
                    <a:pt x="2621" y="2344"/>
                  </a:lnTo>
                  <a:lnTo>
                    <a:pt x="2798" y="1950"/>
                  </a:lnTo>
                  <a:lnTo>
                    <a:pt x="2857" y="1753"/>
                  </a:lnTo>
                  <a:lnTo>
                    <a:pt x="2896" y="1557"/>
                  </a:lnTo>
                  <a:lnTo>
                    <a:pt x="2896" y="1557"/>
                  </a:lnTo>
                  <a:lnTo>
                    <a:pt x="2877" y="1360"/>
                  </a:lnTo>
                  <a:lnTo>
                    <a:pt x="2837" y="1143"/>
                  </a:lnTo>
                  <a:lnTo>
                    <a:pt x="2778" y="946"/>
                  </a:lnTo>
                  <a:lnTo>
                    <a:pt x="2680" y="788"/>
                  </a:lnTo>
                  <a:lnTo>
                    <a:pt x="2680" y="788"/>
                  </a:lnTo>
                  <a:lnTo>
                    <a:pt x="2542" y="591"/>
                  </a:lnTo>
                  <a:lnTo>
                    <a:pt x="2365" y="394"/>
                  </a:lnTo>
                  <a:lnTo>
                    <a:pt x="2168" y="237"/>
                  </a:lnTo>
                  <a:lnTo>
                    <a:pt x="1971" y="99"/>
                  </a:lnTo>
                  <a:lnTo>
                    <a:pt x="1971" y="99"/>
                  </a:lnTo>
                  <a:lnTo>
                    <a:pt x="1912" y="79"/>
                  </a:lnTo>
                  <a:lnTo>
                    <a:pt x="1774" y="59"/>
                  </a:lnTo>
                  <a:lnTo>
                    <a:pt x="1458" y="40"/>
                  </a:lnTo>
                  <a:lnTo>
                    <a:pt x="1025" y="0"/>
                  </a:lnTo>
                  <a:lnTo>
                    <a:pt x="1025" y="0"/>
                  </a:lnTo>
                  <a:lnTo>
                    <a:pt x="946" y="20"/>
                  </a:lnTo>
                  <a:lnTo>
                    <a:pt x="868" y="59"/>
                  </a:lnTo>
                  <a:lnTo>
                    <a:pt x="730" y="138"/>
                  </a:lnTo>
                  <a:lnTo>
                    <a:pt x="454" y="355"/>
                  </a:lnTo>
                  <a:lnTo>
                    <a:pt x="454" y="355"/>
                  </a:lnTo>
                  <a:lnTo>
                    <a:pt x="316" y="493"/>
                  </a:lnTo>
                  <a:lnTo>
                    <a:pt x="198" y="650"/>
                  </a:lnTo>
                  <a:lnTo>
                    <a:pt x="119" y="808"/>
                  </a:lnTo>
                  <a:lnTo>
                    <a:pt x="80" y="966"/>
                  </a:lnTo>
                  <a:lnTo>
                    <a:pt x="40" y="1103"/>
                  </a:lnTo>
                  <a:lnTo>
                    <a:pt x="21" y="1222"/>
                  </a:lnTo>
                  <a:lnTo>
                    <a:pt x="1" y="1340"/>
                  </a:lnTo>
                  <a:lnTo>
                    <a:pt x="1" y="1340"/>
                  </a:lnTo>
                  <a:lnTo>
                    <a:pt x="80" y="1734"/>
                  </a:lnTo>
                  <a:lnTo>
                    <a:pt x="139" y="1931"/>
                  </a:lnTo>
                  <a:lnTo>
                    <a:pt x="218" y="2108"/>
                  </a:lnTo>
                  <a:lnTo>
                    <a:pt x="218" y="2108"/>
                  </a:lnTo>
                  <a:lnTo>
                    <a:pt x="355" y="2266"/>
                  </a:lnTo>
                  <a:lnTo>
                    <a:pt x="513" y="2423"/>
                  </a:lnTo>
                  <a:lnTo>
                    <a:pt x="671" y="2581"/>
                  </a:lnTo>
                  <a:lnTo>
                    <a:pt x="848" y="27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1"/>
            <p:cNvSpPr/>
            <p:nvPr/>
          </p:nvSpPr>
          <p:spPr>
            <a:xfrm>
              <a:off x="1527950" y="2249800"/>
              <a:ext cx="440750" cy="440775"/>
            </a:xfrm>
            <a:custGeom>
              <a:avLst/>
              <a:gdLst/>
              <a:ahLst/>
              <a:cxnLst/>
              <a:rect l="l" t="t" r="r" b="b"/>
              <a:pathLst>
                <a:path w="17630" h="17631" extrusionOk="0">
                  <a:moveTo>
                    <a:pt x="92" y="10053"/>
                  </a:moveTo>
                  <a:lnTo>
                    <a:pt x="98" y="10125"/>
                  </a:lnTo>
                  <a:lnTo>
                    <a:pt x="98" y="10106"/>
                  </a:lnTo>
                  <a:lnTo>
                    <a:pt x="92" y="10053"/>
                  </a:lnTo>
                  <a:close/>
                  <a:moveTo>
                    <a:pt x="1536" y="13809"/>
                  </a:moveTo>
                  <a:lnTo>
                    <a:pt x="1674" y="14006"/>
                  </a:lnTo>
                  <a:lnTo>
                    <a:pt x="1623" y="13915"/>
                  </a:lnTo>
                  <a:lnTo>
                    <a:pt x="1623" y="13915"/>
                  </a:lnTo>
                  <a:lnTo>
                    <a:pt x="1536" y="13809"/>
                  </a:lnTo>
                  <a:close/>
                  <a:moveTo>
                    <a:pt x="1674" y="14006"/>
                  </a:moveTo>
                  <a:lnTo>
                    <a:pt x="1891" y="14282"/>
                  </a:lnTo>
                  <a:lnTo>
                    <a:pt x="1891" y="14282"/>
                  </a:lnTo>
                  <a:lnTo>
                    <a:pt x="1832" y="14203"/>
                  </a:lnTo>
                  <a:lnTo>
                    <a:pt x="1812" y="14163"/>
                  </a:lnTo>
                  <a:lnTo>
                    <a:pt x="1773" y="14124"/>
                  </a:lnTo>
                  <a:lnTo>
                    <a:pt x="1674" y="14006"/>
                  </a:lnTo>
                  <a:close/>
                  <a:moveTo>
                    <a:pt x="8510" y="0"/>
                  </a:moveTo>
                  <a:lnTo>
                    <a:pt x="8116" y="20"/>
                  </a:lnTo>
                  <a:lnTo>
                    <a:pt x="8096" y="20"/>
                  </a:lnTo>
                  <a:lnTo>
                    <a:pt x="7741" y="59"/>
                  </a:lnTo>
                  <a:lnTo>
                    <a:pt x="7288" y="138"/>
                  </a:lnTo>
                  <a:lnTo>
                    <a:pt x="7210" y="138"/>
                  </a:lnTo>
                  <a:lnTo>
                    <a:pt x="7150" y="158"/>
                  </a:lnTo>
                  <a:lnTo>
                    <a:pt x="7013" y="178"/>
                  </a:lnTo>
                  <a:lnTo>
                    <a:pt x="7013" y="197"/>
                  </a:lnTo>
                  <a:lnTo>
                    <a:pt x="6776" y="237"/>
                  </a:lnTo>
                  <a:lnTo>
                    <a:pt x="6737" y="256"/>
                  </a:lnTo>
                  <a:lnTo>
                    <a:pt x="6579" y="296"/>
                  </a:lnTo>
                  <a:lnTo>
                    <a:pt x="6441" y="316"/>
                  </a:lnTo>
                  <a:lnTo>
                    <a:pt x="6402" y="335"/>
                  </a:lnTo>
                  <a:lnTo>
                    <a:pt x="6363" y="355"/>
                  </a:lnTo>
                  <a:lnTo>
                    <a:pt x="6106" y="434"/>
                  </a:lnTo>
                  <a:lnTo>
                    <a:pt x="6087" y="434"/>
                  </a:lnTo>
                  <a:lnTo>
                    <a:pt x="6047" y="453"/>
                  </a:lnTo>
                  <a:lnTo>
                    <a:pt x="6028" y="453"/>
                  </a:lnTo>
                  <a:lnTo>
                    <a:pt x="5890" y="493"/>
                  </a:lnTo>
                  <a:lnTo>
                    <a:pt x="5870" y="513"/>
                  </a:lnTo>
                  <a:lnTo>
                    <a:pt x="5594" y="611"/>
                  </a:lnTo>
                  <a:lnTo>
                    <a:pt x="5378" y="709"/>
                  </a:lnTo>
                  <a:lnTo>
                    <a:pt x="5240" y="769"/>
                  </a:lnTo>
                  <a:lnTo>
                    <a:pt x="5043" y="847"/>
                  </a:lnTo>
                  <a:lnTo>
                    <a:pt x="4885" y="926"/>
                  </a:lnTo>
                  <a:lnTo>
                    <a:pt x="4747" y="1005"/>
                  </a:lnTo>
                  <a:lnTo>
                    <a:pt x="4491" y="1123"/>
                  </a:lnTo>
                  <a:lnTo>
                    <a:pt x="4452" y="1163"/>
                  </a:lnTo>
                  <a:lnTo>
                    <a:pt x="4393" y="1182"/>
                  </a:lnTo>
                  <a:lnTo>
                    <a:pt x="4334" y="1222"/>
                  </a:lnTo>
                  <a:lnTo>
                    <a:pt x="4294" y="1241"/>
                  </a:lnTo>
                  <a:lnTo>
                    <a:pt x="3979" y="1458"/>
                  </a:lnTo>
                  <a:lnTo>
                    <a:pt x="3920" y="1497"/>
                  </a:lnTo>
                  <a:lnTo>
                    <a:pt x="3762" y="1596"/>
                  </a:lnTo>
                  <a:lnTo>
                    <a:pt x="3743" y="1596"/>
                  </a:lnTo>
                  <a:lnTo>
                    <a:pt x="3329" y="1911"/>
                  </a:lnTo>
                  <a:lnTo>
                    <a:pt x="2994" y="2187"/>
                  </a:lnTo>
                  <a:lnTo>
                    <a:pt x="2856" y="2325"/>
                  </a:lnTo>
                  <a:lnTo>
                    <a:pt x="2797" y="2364"/>
                  </a:lnTo>
                  <a:lnTo>
                    <a:pt x="2738" y="2423"/>
                  </a:lnTo>
                  <a:lnTo>
                    <a:pt x="2561" y="2601"/>
                  </a:lnTo>
                  <a:lnTo>
                    <a:pt x="2423" y="2738"/>
                  </a:lnTo>
                  <a:lnTo>
                    <a:pt x="2423" y="2758"/>
                  </a:lnTo>
                  <a:lnTo>
                    <a:pt x="2305" y="2857"/>
                  </a:lnTo>
                  <a:lnTo>
                    <a:pt x="2305" y="2876"/>
                  </a:lnTo>
                  <a:lnTo>
                    <a:pt x="2285" y="2896"/>
                  </a:lnTo>
                  <a:lnTo>
                    <a:pt x="1950" y="3270"/>
                  </a:lnTo>
                  <a:lnTo>
                    <a:pt x="1930" y="3310"/>
                  </a:lnTo>
                  <a:lnTo>
                    <a:pt x="1871" y="3369"/>
                  </a:lnTo>
                  <a:lnTo>
                    <a:pt x="1852" y="3388"/>
                  </a:lnTo>
                  <a:lnTo>
                    <a:pt x="1812" y="3448"/>
                  </a:lnTo>
                  <a:lnTo>
                    <a:pt x="1694" y="3625"/>
                  </a:lnTo>
                  <a:lnTo>
                    <a:pt x="1635" y="3684"/>
                  </a:lnTo>
                  <a:lnTo>
                    <a:pt x="1477" y="3901"/>
                  </a:lnTo>
                  <a:lnTo>
                    <a:pt x="1477" y="3920"/>
                  </a:lnTo>
                  <a:lnTo>
                    <a:pt x="1477" y="3940"/>
                  </a:lnTo>
                  <a:lnTo>
                    <a:pt x="1458" y="3940"/>
                  </a:lnTo>
                  <a:lnTo>
                    <a:pt x="1339" y="4137"/>
                  </a:lnTo>
                  <a:lnTo>
                    <a:pt x="1123" y="4511"/>
                  </a:lnTo>
                  <a:lnTo>
                    <a:pt x="1103" y="4531"/>
                  </a:lnTo>
                  <a:lnTo>
                    <a:pt x="1083" y="4570"/>
                  </a:lnTo>
                  <a:lnTo>
                    <a:pt x="906" y="4905"/>
                  </a:lnTo>
                  <a:lnTo>
                    <a:pt x="709" y="5319"/>
                  </a:lnTo>
                  <a:lnTo>
                    <a:pt x="532" y="5772"/>
                  </a:lnTo>
                  <a:lnTo>
                    <a:pt x="374" y="6245"/>
                  </a:lnTo>
                  <a:lnTo>
                    <a:pt x="236" y="6757"/>
                  </a:lnTo>
                  <a:lnTo>
                    <a:pt x="276" y="6619"/>
                  </a:lnTo>
                  <a:lnTo>
                    <a:pt x="276" y="6619"/>
                  </a:lnTo>
                  <a:lnTo>
                    <a:pt x="197" y="6934"/>
                  </a:lnTo>
                  <a:lnTo>
                    <a:pt x="197" y="6954"/>
                  </a:lnTo>
                  <a:lnTo>
                    <a:pt x="177" y="7052"/>
                  </a:lnTo>
                  <a:lnTo>
                    <a:pt x="138" y="7210"/>
                  </a:lnTo>
                  <a:lnTo>
                    <a:pt x="98" y="7486"/>
                  </a:lnTo>
                  <a:lnTo>
                    <a:pt x="138" y="7269"/>
                  </a:lnTo>
                  <a:lnTo>
                    <a:pt x="98" y="7505"/>
                  </a:lnTo>
                  <a:lnTo>
                    <a:pt x="79" y="7564"/>
                  </a:lnTo>
                  <a:lnTo>
                    <a:pt x="39" y="7919"/>
                  </a:lnTo>
                  <a:lnTo>
                    <a:pt x="20" y="8215"/>
                  </a:lnTo>
                  <a:lnTo>
                    <a:pt x="20" y="8274"/>
                  </a:lnTo>
                  <a:lnTo>
                    <a:pt x="0" y="8510"/>
                  </a:lnTo>
                  <a:lnTo>
                    <a:pt x="0" y="8628"/>
                  </a:lnTo>
                  <a:lnTo>
                    <a:pt x="0" y="8707"/>
                  </a:lnTo>
                  <a:lnTo>
                    <a:pt x="0" y="8786"/>
                  </a:lnTo>
                  <a:lnTo>
                    <a:pt x="0" y="8943"/>
                  </a:lnTo>
                  <a:lnTo>
                    <a:pt x="0" y="9042"/>
                  </a:lnTo>
                  <a:lnTo>
                    <a:pt x="0" y="9101"/>
                  </a:lnTo>
                  <a:lnTo>
                    <a:pt x="6" y="9137"/>
                  </a:lnTo>
                  <a:lnTo>
                    <a:pt x="6" y="9137"/>
                  </a:lnTo>
                  <a:lnTo>
                    <a:pt x="39" y="9554"/>
                  </a:lnTo>
                  <a:lnTo>
                    <a:pt x="20" y="9377"/>
                  </a:lnTo>
                  <a:lnTo>
                    <a:pt x="39" y="9593"/>
                  </a:lnTo>
                  <a:lnTo>
                    <a:pt x="39" y="9613"/>
                  </a:lnTo>
                  <a:lnTo>
                    <a:pt x="39" y="9633"/>
                  </a:lnTo>
                  <a:lnTo>
                    <a:pt x="39" y="9712"/>
                  </a:lnTo>
                  <a:lnTo>
                    <a:pt x="59" y="9790"/>
                  </a:lnTo>
                  <a:lnTo>
                    <a:pt x="92" y="10053"/>
                  </a:lnTo>
                  <a:lnTo>
                    <a:pt x="92" y="10053"/>
                  </a:lnTo>
                  <a:lnTo>
                    <a:pt x="79" y="9909"/>
                  </a:lnTo>
                  <a:lnTo>
                    <a:pt x="138" y="10362"/>
                  </a:lnTo>
                  <a:lnTo>
                    <a:pt x="138" y="10322"/>
                  </a:lnTo>
                  <a:lnTo>
                    <a:pt x="158" y="10440"/>
                  </a:lnTo>
                  <a:lnTo>
                    <a:pt x="158" y="10480"/>
                  </a:lnTo>
                  <a:lnTo>
                    <a:pt x="276" y="10992"/>
                  </a:lnTo>
                  <a:lnTo>
                    <a:pt x="414" y="11484"/>
                  </a:lnTo>
                  <a:lnTo>
                    <a:pt x="611" y="12075"/>
                  </a:lnTo>
                  <a:lnTo>
                    <a:pt x="630" y="12095"/>
                  </a:lnTo>
                  <a:lnTo>
                    <a:pt x="630" y="12115"/>
                  </a:lnTo>
                  <a:lnTo>
                    <a:pt x="650" y="12174"/>
                  </a:lnTo>
                  <a:lnTo>
                    <a:pt x="886" y="12647"/>
                  </a:lnTo>
                  <a:lnTo>
                    <a:pt x="1103" y="13100"/>
                  </a:lnTo>
                  <a:lnTo>
                    <a:pt x="1123" y="13119"/>
                  </a:lnTo>
                  <a:lnTo>
                    <a:pt x="1182" y="13238"/>
                  </a:lnTo>
                  <a:lnTo>
                    <a:pt x="1221" y="13277"/>
                  </a:lnTo>
                  <a:lnTo>
                    <a:pt x="1261" y="13375"/>
                  </a:lnTo>
                  <a:lnTo>
                    <a:pt x="1300" y="13435"/>
                  </a:lnTo>
                  <a:lnTo>
                    <a:pt x="1300" y="13435"/>
                  </a:lnTo>
                  <a:lnTo>
                    <a:pt x="1241" y="13316"/>
                  </a:lnTo>
                  <a:lnTo>
                    <a:pt x="1241" y="13316"/>
                  </a:lnTo>
                  <a:lnTo>
                    <a:pt x="1438" y="13651"/>
                  </a:lnTo>
                  <a:lnTo>
                    <a:pt x="1458" y="13691"/>
                  </a:lnTo>
                  <a:lnTo>
                    <a:pt x="1596" y="13868"/>
                  </a:lnTo>
                  <a:lnTo>
                    <a:pt x="1623" y="13915"/>
                  </a:lnTo>
                  <a:lnTo>
                    <a:pt x="1623" y="13915"/>
                  </a:lnTo>
                  <a:lnTo>
                    <a:pt x="1871" y="14222"/>
                  </a:lnTo>
                  <a:lnTo>
                    <a:pt x="2187" y="14636"/>
                  </a:lnTo>
                  <a:lnTo>
                    <a:pt x="2226" y="14676"/>
                  </a:lnTo>
                  <a:lnTo>
                    <a:pt x="2600" y="15070"/>
                  </a:lnTo>
                  <a:lnTo>
                    <a:pt x="2620" y="15089"/>
                  </a:lnTo>
                  <a:lnTo>
                    <a:pt x="2640" y="15109"/>
                  </a:lnTo>
                  <a:lnTo>
                    <a:pt x="2679" y="15148"/>
                  </a:lnTo>
                  <a:lnTo>
                    <a:pt x="2856" y="15306"/>
                  </a:lnTo>
                  <a:lnTo>
                    <a:pt x="2777" y="15247"/>
                  </a:lnTo>
                  <a:lnTo>
                    <a:pt x="2777" y="15247"/>
                  </a:lnTo>
                  <a:lnTo>
                    <a:pt x="2837" y="15306"/>
                  </a:lnTo>
                  <a:lnTo>
                    <a:pt x="2876" y="15345"/>
                  </a:lnTo>
                  <a:lnTo>
                    <a:pt x="2974" y="15424"/>
                  </a:lnTo>
                  <a:lnTo>
                    <a:pt x="2994" y="15444"/>
                  </a:lnTo>
                  <a:lnTo>
                    <a:pt x="3034" y="15483"/>
                  </a:lnTo>
                  <a:lnTo>
                    <a:pt x="3073" y="15523"/>
                  </a:lnTo>
                  <a:lnTo>
                    <a:pt x="3171" y="15582"/>
                  </a:lnTo>
                  <a:lnTo>
                    <a:pt x="3231" y="15641"/>
                  </a:lnTo>
                  <a:lnTo>
                    <a:pt x="3782" y="16054"/>
                  </a:lnTo>
                  <a:lnTo>
                    <a:pt x="3821" y="16094"/>
                  </a:lnTo>
                  <a:lnTo>
                    <a:pt x="4294" y="16389"/>
                  </a:lnTo>
                  <a:lnTo>
                    <a:pt x="4865" y="16704"/>
                  </a:lnTo>
                  <a:lnTo>
                    <a:pt x="5338" y="16921"/>
                  </a:lnTo>
                  <a:lnTo>
                    <a:pt x="5772" y="17079"/>
                  </a:lnTo>
                  <a:lnTo>
                    <a:pt x="5693" y="17059"/>
                  </a:lnTo>
                  <a:lnTo>
                    <a:pt x="5772" y="17098"/>
                  </a:lnTo>
                  <a:lnTo>
                    <a:pt x="5791" y="17098"/>
                  </a:lnTo>
                  <a:lnTo>
                    <a:pt x="5831" y="17118"/>
                  </a:lnTo>
                  <a:lnTo>
                    <a:pt x="5850" y="17118"/>
                  </a:lnTo>
                  <a:lnTo>
                    <a:pt x="6264" y="17256"/>
                  </a:lnTo>
                  <a:lnTo>
                    <a:pt x="6717" y="17374"/>
                  </a:lnTo>
                  <a:lnTo>
                    <a:pt x="7111" y="17473"/>
                  </a:lnTo>
                  <a:lnTo>
                    <a:pt x="7190" y="17492"/>
                  </a:lnTo>
                  <a:lnTo>
                    <a:pt x="7446" y="17532"/>
                  </a:lnTo>
                  <a:lnTo>
                    <a:pt x="7525" y="17532"/>
                  </a:lnTo>
                  <a:lnTo>
                    <a:pt x="7584" y="17552"/>
                  </a:lnTo>
                  <a:lnTo>
                    <a:pt x="7938" y="17591"/>
                  </a:lnTo>
                  <a:lnTo>
                    <a:pt x="8391" y="17630"/>
                  </a:lnTo>
                  <a:lnTo>
                    <a:pt x="9199" y="17630"/>
                  </a:lnTo>
                  <a:lnTo>
                    <a:pt x="9278" y="17611"/>
                  </a:lnTo>
                  <a:lnTo>
                    <a:pt x="9514" y="17611"/>
                  </a:lnTo>
                  <a:lnTo>
                    <a:pt x="9711" y="17591"/>
                  </a:lnTo>
                  <a:lnTo>
                    <a:pt x="9908" y="17571"/>
                  </a:lnTo>
                  <a:lnTo>
                    <a:pt x="9987" y="17552"/>
                  </a:lnTo>
                  <a:lnTo>
                    <a:pt x="10125" y="17532"/>
                  </a:lnTo>
                  <a:lnTo>
                    <a:pt x="10243" y="17512"/>
                  </a:lnTo>
                  <a:lnTo>
                    <a:pt x="10282" y="17512"/>
                  </a:lnTo>
                  <a:lnTo>
                    <a:pt x="10342" y="17492"/>
                  </a:lnTo>
                  <a:lnTo>
                    <a:pt x="10479" y="17473"/>
                  </a:lnTo>
                  <a:lnTo>
                    <a:pt x="10736" y="17414"/>
                  </a:lnTo>
                  <a:lnTo>
                    <a:pt x="10755" y="17414"/>
                  </a:lnTo>
                  <a:lnTo>
                    <a:pt x="11031" y="17355"/>
                  </a:lnTo>
                  <a:lnTo>
                    <a:pt x="11346" y="17256"/>
                  </a:lnTo>
                  <a:lnTo>
                    <a:pt x="11701" y="17158"/>
                  </a:lnTo>
                  <a:lnTo>
                    <a:pt x="12095" y="17000"/>
                  </a:lnTo>
                  <a:lnTo>
                    <a:pt x="12173" y="16961"/>
                  </a:lnTo>
                  <a:lnTo>
                    <a:pt x="12508" y="16823"/>
                  </a:lnTo>
                  <a:lnTo>
                    <a:pt x="12607" y="16764"/>
                  </a:lnTo>
                  <a:lnTo>
                    <a:pt x="12705" y="16724"/>
                  </a:lnTo>
                  <a:lnTo>
                    <a:pt x="13119" y="16507"/>
                  </a:lnTo>
                  <a:lnTo>
                    <a:pt x="13493" y="16271"/>
                  </a:lnTo>
                  <a:lnTo>
                    <a:pt x="13671" y="16173"/>
                  </a:lnTo>
                  <a:lnTo>
                    <a:pt x="13769" y="16094"/>
                  </a:lnTo>
                  <a:lnTo>
                    <a:pt x="13848" y="16054"/>
                  </a:lnTo>
                  <a:lnTo>
                    <a:pt x="13966" y="15956"/>
                  </a:lnTo>
                  <a:lnTo>
                    <a:pt x="14242" y="15759"/>
                  </a:lnTo>
                  <a:lnTo>
                    <a:pt x="14262" y="15739"/>
                  </a:lnTo>
                  <a:lnTo>
                    <a:pt x="14439" y="15601"/>
                  </a:lnTo>
                  <a:lnTo>
                    <a:pt x="14695" y="15385"/>
                  </a:lnTo>
                  <a:lnTo>
                    <a:pt x="14813" y="15267"/>
                  </a:lnTo>
                  <a:lnTo>
                    <a:pt x="14852" y="15227"/>
                  </a:lnTo>
                  <a:lnTo>
                    <a:pt x="15049" y="15050"/>
                  </a:lnTo>
                  <a:lnTo>
                    <a:pt x="15246" y="14833"/>
                  </a:lnTo>
                  <a:lnTo>
                    <a:pt x="15306" y="14774"/>
                  </a:lnTo>
                  <a:lnTo>
                    <a:pt x="15542" y="14498"/>
                  </a:lnTo>
                  <a:lnTo>
                    <a:pt x="15798" y="14203"/>
                  </a:lnTo>
                  <a:lnTo>
                    <a:pt x="15857" y="14124"/>
                  </a:lnTo>
                  <a:lnTo>
                    <a:pt x="16192" y="13651"/>
                  </a:lnTo>
                  <a:lnTo>
                    <a:pt x="16448" y="13218"/>
                  </a:lnTo>
                  <a:lnTo>
                    <a:pt x="16468" y="13198"/>
                  </a:lnTo>
                  <a:lnTo>
                    <a:pt x="16527" y="13100"/>
                  </a:lnTo>
                  <a:lnTo>
                    <a:pt x="16684" y="12785"/>
                  </a:lnTo>
                  <a:lnTo>
                    <a:pt x="16704" y="12745"/>
                  </a:lnTo>
                  <a:lnTo>
                    <a:pt x="16743" y="12686"/>
                  </a:lnTo>
                  <a:lnTo>
                    <a:pt x="16803" y="12528"/>
                  </a:lnTo>
                  <a:lnTo>
                    <a:pt x="17019" y="12036"/>
                  </a:lnTo>
                  <a:lnTo>
                    <a:pt x="17059" y="11957"/>
                  </a:lnTo>
                  <a:lnTo>
                    <a:pt x="17059" y="11918"/>
                  </a:lnTo>
                  <a:lnTo>
                    <a:pt x="17078" y="11898"/>
                  </a:lnTo>
                  <a:lnTo>
                    <a:pt x="17177" y="11603"/>
                  </a:lnTo>
                  <a:lnTo>
                    <a:pt x="17275" y="11287"/>
                  </a:lnTo>
                  <a:lnTo>
                    <a:pt x="17394" y="10795"/>
                  </a:lnTo>
                  <a:lnTo>
                    <a:pt x="17413" y="10736"/>
                  </a:lnTo>
                  <a:lnTo>
                    <a:pt x="17433" y="10637"/>
                  </a:lnTo>
                  <a:lnTo>
                    <a:pt x="17433" y="10618"/>
                  </a:lnTo>
                  <a:lnTo>
                    <a:pt x="17512" y="10263"/>
                  </a:lnTo>
                  <a:lnTo>
                    <a:pt x="17551" y="9909"/>
                  </a:lnTo>
                  <a:lnTo>
                    <a:pt x="17591" y="9574"/>
                  </a:lnTo>
                  <a:lnTo>
                    <a:pt x="17630" y="8963"/>
                  </a:lnTo>
                  <a:lnTo>
                    <a:pt x="17630" y="8845"/>
                  </a:lnTo>
                  <a:lnTo>
                    <a:pt x="17591" y="8096"/>
                  </a:lnTo>
                  <a:lnTo>
                    <a:pt x="17531" y="7584"/>
                  </a:lnTo>
                  <a:lnTo>
                    <a:pt x="17551" y="7584"/>
                  </a:lnTo>
                  <a:lnTo>
                    <a:pt x="17531" y="7545"/>
                  </a:lnTo>
                  <a:lnTo>
                    <a:pt x="17531" y="7505"/>
                  </a:lnTo>
                  <a:lnTo>
                    <a:pt x="17413" y="6836"/>
                  </a:lnTo>
                  <a:lnTo>
                    <a:pt x="17354" y="6678"/>
                  </a:lnTo>
                  <a:lnTo>
                    <a:pt x="17315" y="6520"/>
                  </a:lnTo>
                  <a:lnTo>
                    <a:pt x="17275" y="6343"/>
                  </a:lnTo>
                  <a:lnTo>
                    <a:pt x="17256" y="6245"/>
                  </a:lnTo>
                  <a:lnTo>
                    <a:pt x="17216" y="6127"/>
                  </a:lnTo>
                  <a:lnTo>
                    <a:pt x="17039" y="5654"/>
                  </a:lnTo>
                  <a:lnTo>
                    <a:pt x="17039" y="5614"/>
                  </a:lnTo>
                  <a:lnTo>
                    <a:pt x="17000" y="5555"/>
                  </a:lnTo>
                  <a:lnTo>
                    <a:pt x="16842" y="5181"/>
                  </a:lnTo>
                  <a:lnTo>
                    <a:pt x="16842" y="5201"/>
                  </a:lnTo>
                  <a:lnTo>
                    <a:pt x="16822" y="5142"/>
                  </a:lnTo>
                  <a:lnTo>
                    <a:pt x="16822" y="5122"/>
                  </a:lnTo>
                  <a:lnTo>
                    <a:pt x="16783" y="5063"/>
                  </a:lnTo>
                  <a:lnTo>
                    <a:pt x="16783" y="5043"/>
                  </a:lnTo>
                  <a:lnTo>
                    <a:pt x="16665" y="4807"/>
                  </a:lnTo>
                  <a:lnTo>
                    <a:pt x="16665" y="4826"/>
                  </a:lnTo>
                  <a:lnTo>
                    <a:pt x="16566" y="4610"/>
                  </a:lnTo>
                  <a:lnTo>
                    <a:pt x="16507" y="4511"/>
                  </a:lnTo>
                  <a:lnTo>
                    <a:pt x="16369" y="4255"/>
                  </a:lnTo>
                  <a:lnTo>
                    <a:pt x="16330" y="4216"/>
                  </a:lnTo>
                  <a:lnTo>
                    <a:pt x="16251" y="4078"/>
                  </a:lnTo>
                  <a:lnTo>
                    <a:pt x="16231" y="4058"/>
                  </a:lnTo>
                  <a:lnTo>
                    <a:pt x="16212" y="4039"/>
                  </a:lnTo>
                  <a:lnTo>
                    <a:pt x="16172" y="3960"/>
                  </a:lnTo>
                  <a:lnTo>
                    <a:pt x="16153" y="3920"/>
                  </a:lnTo>
                  <a:lnTo>
                    <a:pt x="15896" y="3566"/>
                  </a:lnTo>
                  <a:lnTo>
                    <a:pt x="15857" y="3526"/>
                  </a:lnTo>
                  <a:lnTo>
                    <a:pt x="15778" y="3408"/>
                  </a:lnTo>
                  <a:lnTo>
                    <a:pt x="15719" y="3349"/>
                  </a:lnTo>
                  <a:lnTo>
                    <a:pt x="15699" y="3290"/>
                  </a:lnTo>
                  <a:lnTo>
                    <a:pt x="15522" y="3093"/>
                  </a:lnTo>
                  <a:lnTo>
                    <a:pt x="15384" y="2935"/>
                  </a:lnTo>
                  <a:lnTo>
                    <a:pt x="15345" y="2896"/>
                  </a:lnTo>
                  <a:lnTo>
                    <a:pt x="14990" y="2522"/>
                  </a:lnTo>
                  <a:lnTo>
                    <a:pt x="14852" y="2404"/>
                  </a:lnTo>
                  <a:lnTo>
                    <a:pt x="14734" y="2285"/>
                  </a:lnTo>
                  <a:lnTo>
                    <a:pt x="14478" y="2069"/>
                  </a:lnTo>
                  <a:lnTo>
                    <a:pt x="14458" y="2049"/>
                  </a:lnTo>
                  <a:lnTo>
                    <a:pt x="14321" y="1931"/>
                  </a:lnTo>
                  <a:lnTo>
                    <a:pt x="14281" y="1911"/>
                  </a:lnTo>
                  <a:lnTo>
                    <a:pt x="13966" y="1655"/>
                  </a:lnTo>
                  <a:lnTo>
                    <a:pt x="13848" y="1576"/>
                  </a:lnTo>
                  <a:lnTo>
                    <a:pt x="13828" y="1576"/>
                  </a:lnTo>
                  <a:lnTo>
                    <a:pt x="13808" y="1557"/>
                  </a:lnTo>
                  <a:lnTo>
                    <a:pt x="13710" y="1478"/>
                  </a:lnTo>
                  <a:lnTo>
                    <a:pt x="13690" y="1478"/>
                  </a:lnTo>
                  <a:lnTo>
                    <a:pt x="13671" y="1458"/>
                  </a:lnTo>
                  <a:lnTo>
                    <a:pt x="13454" y="1320"/>
                  </a:lnTo>
                  <a:lnTo>
                    <a:pt x="13434" y="1320"/>
                  </a:lnTo>
                  <a:lnTo>
                    <a:pt x="13414" y="1300"/>
                  </a:lnTo>
                  <a:lnTo>
                    <a:pt x="13395" y="1281"/>
                  </a:lnTo>
                  <a:lnTo>
                    <a:pt x="13316" y="1241"/>
                  </a:lnTo>
                  <a:lnTo>
                    <a:pt x="13277" y="1202"/>
                  </a:lnTo>
                  <a:lnTo>
                    <a:pt x="13237" y="1202"/>
                  </a:lnTo>
                  <a:lnTo>
                    <a:pt x="13218" y="1182"/>
                  </a:lnTo>
                  <a:lnTo>
                    <a:pt x="13080" y="1103"/>
                  </a:lnTo>
                  <a:lnTo>
                    <a:pt x="13099" y="1123"/>
                  </a:lnTo>
                  <a:lnTo>
                    <a:pt x="12902" y="1005"/>
                  </a:lnTo>
                  <a:lnTo>
                    <a:pt x="12843" y="985"/>
                  </a:lnTo>
                  <a:lnTo>
                    <a:pt x="12764" y="946"/>
                  </a:lnTo>
                  <a:lnTo>
                    <a:pt x="12508" y="808"/>
                  </a:lnTo>
                  <a:lnTo>
                    <a:pt x="12489" y="808"/>
                  </a:lnTo>
                  <a:lnTo>
                    <a:pt x="12430" y="788"/>
                  </a:lnTo>
                  <a:lnTo>
                    <a:pt x="12410" y="769"/>
                  </a:lnTo>
                  <a:lnTo>
                    <a:pt x="12390" y="769"/>
                  </a:lnTo>
                  <a:lnTo>
                    <a:pt x="12292" y="709"/>
                  </a:lnTo>
                  <a:lnTo>
                    <a:pt x="12233" y="690"/>
                  </a:lnTo>
                  <a:lnTo>
                    <a:pt x="12193" y="670"/>
                  </a:lnTo>
                  <a:lnTo>
                    <a:pt x="11898" y="552"/>
                  </a:lnTo>
                  <a:lnTo>
                    <a:pt x="11799" y="532"/>
                  </a:lnTo>
                  <a:lnTo>
                    <a:pt x="11760" y="513"/>
                  </a:lnTo>
                  <a:lnTo>
                    <a:pt x="11740" y="493"/>
                  </a:lnTo>
                  <a:lnTo>
                    <a:pt x="11661" y="473"/>
                  </a:lnTo>
                  <a:lnTo>
                    <a:pt x="11622" y="453"/>
                  </a:lnTo>
                  <a:lnTo>
                    <a:pt x="11602" y="453"/>
                  </a:lnTo>
                  <a:lnTo>
                    <a:pt x="11149" y="316"/>
                  </a:lnTo>
                  <a:lnTo>
                    <a:pt x="11090" y="296"/>
                  </a:lnTo>
                  <a:lnTo>
                    <a:pt x="10972" y="276"/>
                  </a:lnTo>
                  <a:lnTo>
                    <a:pt x="10578" y="178"/>
                  </a:lnTo>
                  <a:lnTo>
                    <a:pt x="10519" y="158"/>
                  </a:lnTo>
                  <a:lnTo>
                    <a:pt x="10440" y="158"/>
                  </a:lnTo>
                  <a:lnTo>
                    <a:pt x="10420" y="138"/>
                  </a:lnTo>
                  <a:lnTo>
                    <a:pt x="10302" y="119"/>
                  </a:lnTo>
                  <a:lnTo>
                    <a:pt x="10263" y="119"/>
                  </a:lnTo>
                  <a:lnTo>
                    <a:pt x="10105" y="99"/>
                  </a:lnTo>
                  <a:lnTo>
                    <a:pt x="9928" y="79"/>
                  </a:lnTo>
                  <a:lnTo>
                    <a:pt x="9711" y="40"/>
                  </a:lnTo>
                  <a:lnTo>
                    <a:pt x="9692" y="40"/>
                  </a:lnTo>
                  <a:lnTo>
                    <a:pt x="9337" y="20"/>
                  </a:lnTo>
                  <a:lnTo>
                    <a:pt x="9278" y="20"/>
                  </a:lnTo>
                  <a:lnTo>
                    <a:pt x="8904" y="0"/>
                  </a:lnTo>
                  <a:close/>
                </a:path>
              </a:pathLst>
            </a:custGeom>
            <a:solidFill>
              <a:srgbClr val="D9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1"/>
            <p:cNvSpPr/>
            <p:nvPr/>
          </p:nvSpPr>
          <p:spPr>
            <a:xfrm>
              <a:off x="1527950" y="2249800"/>
              <a:ext cx="440750" cy="440775"/>
            </a:xfrm>
            <a:custGeom>
              <a:avLst/>
              <a:gdLst/>
              <a:ahLst/>
              <a:cxnLst/>
              <a:rect l="l" t="t" r="r" b="b"/>
              <a:pathLst>
                <a:path w="17630" h="17631" fill="none" extrusionOk="0">
                  <a:moveTo>
                    <a:pt x="17591" y="8096"/>
                  </a:moveTo>
                  <a:lnTo>
                    <a:pt x="17531" y="7584"/>
                  </a:lnTo>
                  <a:lnTo>
                    <a:pt x="17551" y="7584"/>
                  </a:lnTo>
                  <a:lnTo>
                    <a:pt x="17551" y="7584"/>
                  </a:lnTo>
                  <a:lnTo>
                    <a:pt x="17531" y="7545"/>
                  </a:lnTo>
                  <a:lnTo>
                    <a:pt x="17531" y="7545"/>
                  </a:lnTo>
                  <a:lnTo>
                    <a:pt x="17531" y="7545"/>
                  </a:lnTo>
                  <a:lnTo>
                    <a:pt x="17531" y="7545"/>
                  </a:lnTo>
                  <a:lnTo>
                    <a:pt x="17531" y="7505"/>
                  </a:lnTo>
                  <a:lnTo>
                    <a:pt x="17531" y="7505"/>
                  </a:lnTo>
                  <a:lnTo>
                    <a:pt x="17413" y="6836"/>
                  </a:lnTo>
                  <a:lnTo>
                    <a:pt x="17413" y="6836"/>
                  </a:lnTo>
                  <a:lnTo>
                    <a:pt x="17354" y="6678"/>
                  </a:lnTo>
                  <a:lnTo>
                    <a:pt x="17354" y="6678"/>
                  </a:lnTo>
                  <a:lnTo>
                    <a:pt x="17315" y="6520"/>
                  </a:lnTo>
                  <a:lnTo>
                    <a:pt x="17315" y="6520"/>
                  </a:lnTo>
                  <a:lnTo>
                    <a:pt x="17275" y="6343"/>
                  </a:lnTo>
                  <a:lnTo>
                    <a:pt x="17275" y="6343"/>
                  </a:lnTo>
                  <a:lnTo>
                    <a:pt x="17256" y="6245"/>
                  </a:lnTo>
                  <a:lnTo>
                    <a:pt x="17256" y="6245"/>
                  </a:lnTo>
                  <a:lnTo>
                    <a:pt x="17216" y="6127"/>
                  </a:lnTo>
                  <a:lnTo>
                    <a:pt x="17216" y="6127"/>
                  </a:lnTo>
                  <a:lnTo>
                    <a:pt x="17216" y="6127"/>
                  </a:lnTo>
                  <a:lnTo>
                    <a:pt x="17216" y="6127"/>
                  </a:lnTo>
                  <a:lnTo>
                    <a:pt x="17039" y="5654"/>
                  </a:lnTo>
                  <a:lnTo>
                    <a:pt x="17039" y="5654"/>
                  </a:lnTo>
                  <a:lnTo>
                    <a:pt x="17039" y="5614"/>
                  </a:lnTo>
                  <a:lnTo>
                    <a:pt x="17039" y="5614"/>
                  </a:lnTo>
                  <a:lnTo>
                    <a:pt x="17000" y="5555"/>
                  </a:lnTo>
                  <a:lnTo>
                    <a:pt x="17000" y="5555"/>
                  </a:lnTo>
                  <a:lnTo>
                    <a:pt x="16842" y="5181"/>
                  </a:lnTo>
                  <a:lnTo>
                    <a:pt x="16842" y="5201"/>
                  </a:lnTo>
                  <a:lnTo>
                    <a:pt x="16842" y="5201"/>
                  </a:lnTo>
                  <a:lnTo>
                    <a:pt x="16822" y="5142"/>
                  </a:lnTo>
                  <a:lnTo>
                    <a:pt x="16822" y="5122"/>
                  </a:lnTo>
                  <a:lnTo>
                    <a:pt x="16822" y="5122"/>
                  </a:lnTo>
                  <a:lnTo>
                    <a:pt x="16783" y="5063"/>
                  </a:lnTo>
                  <a:lnTo>
                    <a:pt x="16783" y="5063"/>
                  </a:lnTo>
                  <a:lnTo>
                    <a:pt x="16783" y="5043"/>
                  </a:lnTo>
                  <a:lnTo>
                    <a:pt x="16783" y="5023"/>
                  </a:lnTo>
                  <a:lnTo>
                    <a:pt x="16783" y="5023"/>
                  </a:lnTo>
                  <a:lnTo>
                    <a:pt x="16783" y="5043"/>
                  </a:lnTo>
                  <a:lnTo>
                    <a:pt x="16783" y="5043"/>
                  </a:lnTo>
                  <a:lnTo>
                    <a:pt x="16665" y="4807"/>
                  </a:lnTo>
                  <a:lnTo>
                    <a:pt x="16665" y="4826"/>
                  </a:lnTo>
                  <a:lnTo>
                    <a:pt x="16566" y="4610"/>
                  </a:lnTo>
                  <a:lnTo>
                    <a:pt x="16566" y="4610"/>
                  </a:lnTo>
                  <a:lnTo>
                    <a:pt x="16507" y="4511"/>
                  </a:lnTo>
                  <a:lnTo>
                    <a:pt x="16507" y="4511"/>
                  </a:lnTo>
                  <a:lnTo>
                    <a:pt x="16507" y="4511"/>
                  </a:lnTo>
                  <a:lnTo>
                    <a:pt x="16369" y="4255"/>
                  </a:lnTo>
                  <a:lnTo>
                    <a:pt x="16330" y="4216"/>
                  </a:lnTo>
                  <a:lnTo>
                    <a:pt x="16330" y="4216"/>
                  </a:lnTo>
                  <a:lnTo>
                    <a:pt x="16251" y="4078"/>
                  </a:lnTo>
                  <a:lnTo>
                    <a:pt x="16251" y="4078"/>
                  </a:lnTo>
                  <a:lnTo>
                    <a:pt x="16231" y="4058"/>
                  </a:lnTo>
                  <a:lnTo>
                    <a:pt x="16212" y="4039"/>
                  </a:lnTo>
                  <a:lnTo>
                    <a:pt x="16212" y="4039"/>
                  </a:lnTo>
                  <a:lnTo>
                    <a:pt x="16172" y="3960"/>
                  </a:lnTo>
                  <a:lnTo>
                    <a:pt x="16172" y="3960"/>
                  </a:lnTo>
                  <a:lnTo>
                    <a:pt x="16153" y="3920"/>
                  </a:lnTo>
                  <a:lnTo>
                    <a:pt x="15896" y="3566"/>
                  </a:lnTo>
                  <a:lnTo>
                    <a:pt x="15896" y="3566"/>
                  </a:lnTo>
                  <a:lnTo>
                    <a:pt x="15857" y="3526"/>
                  </a:lnTo>
                  <a:lnTo>
                    <a:pt x="15857" y="3526"/>
                  </a:lnTo>
                  <a:lnTo>
                    <a:pt x="15778" y="3408"/>
                  </a:lnTo>
                  <a:lnTo>
                    <a:pt x="15778" y="3408"/>
                  </a:lnTo>
                  <a:lnTo>
                    <a:pt x="15719" y="3349"/>
                  </a:lnTo>
                  <a:lnTo>
                    <a:pt x="15719" y="3349"/>
                  </a:lnTo>
                  <a:lnTo>
                    <a:pt x="15699" y="3290"/>
                  </a:lnTo>
                  <a:lnTo>
                    <a:pt x="15522" y="3093"/>
                  </a:lnTo>
                  <a:lnTo>
                    <a:pt x="15522" y="3093"/>
                  </a:lnTo>
                  <a:lnTo>
                    <a:pt x="15384" y="2935"/>
                  </a:lnTo>
                  <a:lnTo>
                    <a:pt x="15384" y="2935"/>
                  </a:lnTo>
                  <a:lnTo>
                    <a:pt x="15345" y="2896"/>
                  </a:lnTo>
                  <a:lnTo>
                    <a:pt x="14990" y="2522"/>
                  </a:lnTo>
                  <a:lnTo>
                    <a:pt x="14990" y="2522"/>
                  </a:lnTo>
                  <a:lnTo>
                    <a:pt x="14852" y="2404"/>
                  </a:lnTo>
                  <a:lnTo>
                    <a:pt x="14852" y="2404"/>
                  </a:lnTo>
                  <a:lnTo>
                    <a:pt x="14734" y="2285"/>
                  </a:lnTo>
                  <a:lnTo>
                    <a:pt x="14478" y="2069"/>
                  </a:lnTo>
                  <a:lnTo>
                    <a:pt x="14478" y="2069"/>
                  </a:lnTo>
                  <a:lnTo>
                    <a:pt x="14458" y="2049"/>
                  </a:lnTo>
                  <a:lnTo>
                    <a:pt x="14321" y="1931"/>
                  </a:lnTo>
                  <a:lnTo>
                    <a:pt x="14321" y="1931"/>
                  </a:lnTo>
                  <a:lnTo>
                    <a:pt x="14281" y="1911"/>
                  </a:lnTo>
                  <a:lnTo>
                    <a:pt x="14281" y="1911"/>
                  </a:lnTo>
                  <a:lnTo>
                    <a:pt x="13966" y="1655"/>
                  </a:lnTo>
                  <a:lnTo>
                    <a:pt x="13966" y="1655"/>
                  </a:lnTo>
                  <a:lnTo>
                    <a:pt x="13848" y="1576"/>
                  </a:lnTo>
                  <a:lnTo>
                    <a:pt x="13828" y="1576"/>
                  </a:lnTo>
                  <a:lnTo>
                    <a:pt x="13828" y="1576"/>
                  </a:lnTo>
                  <a:lnTo>
                    <a:pt x="13808" y="1557"/>
                  </a:lnTo>
                  <a:lnTo>
                    <a:pt x="13808" y="1557"/>
                  </a:lnTo>
                  <a:lnTo>
                    <a:pt x="13710" y="1478"/>
                  </a:lnTo>
                  <a:lnTo>
                    <a:pt x="13690" y="1478"/>
                  </a:lnTo>
                  <a:lnTo>
                    <a:pt x="13671" y="1458"/>
                  </a:lnTo>
                  <a:lnTo>
                    <a:pt x="13454" y="1320"/>
                  </a:lnTo>
                  <a:lnTo>
                    <a:pt x="13434" y="1320"/>
                  </a:lnTo>
                  <a:lnTo>
                    <a:pt x="13434" y="1320"/>
                  </a:lnTo>
                  <a:lnTo>
                    <a:pt x="13414" y="1300"/>
                  </a:lnTo>
                  <a:lnTo>
                    <a:pt x="13414" y="1300"/>
                  </a:lnTo>
                  <a:lnTo>
                    <a:pt x="13395" y="1281"/>
                  </a:lnTo>
                  <a:lnTo>
                    <a:pt x="13395" y="1281"/>
                  </a:lnTo>
                  <a:lnTo>
                    <a:pt x="13316" y="1241"/>
                  </a:lnTo>
                  <a:lnTo>
                    <a:pt x="13316" y="1241"/>
                  </a:lnTo>
                  <a:lnTo>
                    <a:pt x="13277" y="1202"/>
                  </a:lnTo>
                  <a:lnTo>
                    <a:pt x="13277" y="1202"/>
                  </a:lnTo>
                  <a:lnTo>
                    <a:pt x="13237" y="1202"/>
                  </a:lnTo>
                  <a:lnTo>
                    <a:pt x="13237" y="1202"/>
                  </a:lnTo>
                  <a:lnTo>
                    <a:pt x="13218" y="1182"/>
                  </a:lnTo>
                  <a:lnTo>
                    <a:pt x="13218" y="1182"/>
                  </a:lnTo>
                  <a:lnTo>
                    <a:pt x="13218" y="1182"/>
                  </a:lnTo>
                  <a:lnTo>
                    <a:pt x="13080" y="1103"/>
                  </a:lnTo>
                  <a:lnTo>
                    <a:pt x="13099" y="1123"/>
                  </a:lnTo>
                  <a:lnTo>
                    <a:pt x="12902" y="1005"/>
                  </a:lnTo>
                  <a:lnTo>
                    <a:pt x="12902" y="1005"/>
                  </a:lnTo>
                  <a:lnTo>
                    <a:pt x="12843" y="985"/>
                  </a:lnTo>
                  <a:lnTo>
                    <a:pt x="12843" y="985"/>
                  </a:lnTo>
                  <a:lnTo>
                    <a:pt x="12764" y="946"/>
                  </a:lnTo>
                  <a:lnTo>
                    <a:pt x="12764" y="946"/>
                  </a:lnTo>
                  <a:lnTo>
                    <a:pt x="12508" y="808"/>
                  </a:lnTo>
                  <a:lnTo>
                    <a:pt x="12489" y="808"/>
                  </a:lnTo>
                  <a:lnTo>
                    <a:pt x="12430" y="788"/>
                  </a:lnTo>
                  <a:lnTo>
                    <a:pt x="12410" y="769"/>
                  </a:lnTo>
                  <a:lnTo>
                    <a:pt x="12390" y="769"/>
                  </a:lnTo>
                  <a:lnTo>
                    <a:pt x="12390" y="769"/>
                  </a:lnTo>
                  <a:lnTo>
                    <a:pt x="12292" y="709"/>
                  </a:lnTo>
                  <a:lnTo>
                    <a:pt x="12233" y="690"/>
                  </a:lnTo>
                  <a:lnTo>
                    <a:pt x="12233" y="690"/>
                  </a:lnTo>
                  <a:lnTo>
                    <a:pt x="12193" y="670"/>
                  </a:lnTo>
                  <a:lnTo>
                    <a:pt x="11898" y="552"/>
                  </a:lnTo>
                  <a:lnTo>
                    <a:pt x="11898" y="552"/>
                  </a:lnTo>
                  <a:lnTo>
                    <a:pt x="11799" y="532"/>
                  </a:lnTo>
                  <a:lnTo>
                    <a:pt x="11799" y="532"/>
                  </a:lnTo>
                  <a:lnTo>
                    <a:pt x="11760" y="513"/>
                  </a:lnTo>
                  <a:lnTo>
                    <a:pt x="11740" y="493"/>
                  </a:lnTo>
                  <a:lnTo>
                    <a:pt x="11661" y="473"/>
                  </a:lnTo>
                  <a:lnTo>
                    <a:pt x="11661" y="473"/>
                  </a:lnTo>
                  <a:lnTo>
                    <a:pt x="11661" y="473"/>
                  </a:lnTo>
                  <a:lnTo>
                    <a:pt x="11622" y="453"/>
                  </a:lnTo>
                  <a:lnTo>
                    <a:pt x="11602" y="453"/>
                  </a:lnTo>
                  <a:lnTo>
                    <a:pt x="11602" y="453"/>
                  </a:lnTo>
                  <a:lnTo>
                    <a:pt x="11149" y="316"/>
                  </a:lnTo>
                  <a:lnTo>
                    <a:pt x="11149" y="316"/>
                  </a:lnTo>
                  <a:lnTo>
                    <a:pt x="11090" y="296"/>
                  </a:lnTo>
                  <a:lnTo>
                    <a:pt x="11090" y="296"/>
                  </a:lnTo>
                  <a:lnTo>
                    <a:pt x="10972" y="276"/>
                  </a:lnTo>
                  <a:lnTo>
                    <a:pt x="10972" y="276"/>
                  </a:lnTo>
                  <a:lnTo>
                    <a:pt x="10972" y="276"/>
                  </a:lnTo>
                  <a:lnTo>
                    <a:pt x="10578" y="178"/>
                  </a:lnTo>
                  <a:lnTo>
                    <a:pt x="10578" y="178"/>
                  </a:lnTo>
                  <a:lnTo>
                    <a:pt x="10519" y="158"/>
                  </a:lnTo>
                  <a:lnTo>
                    <a:pt x="10519" y="158"/>
                  </a:lnTo>
                  <a:lnTo>
                    <a:pt x="10440" y="158"/>
                  </a:lnTo>
                  <a:lnTo>
                    <a:pt x="10420" y="138"/>
                  </a:lnTo>
                  <a:lnTo>
                    <a:pt x="10420" y="138"/>
                  </a:lnTo>
                  <a:lnTo>
                    <a:pt x="10302" y="119"/>
                  </a:lnTo>
                  <a:lnTo>
                    <a:pt x="10302" y="119"/>
                  </a:lnTo>
                  <a:lnTo>
                    <a:pt x="10263" y="119"/>
                  </a:lnTo>
                  <a:lnTo>
                    <a:pt x="10105" y="99"/>
                  </a:lnTo>
                  <a:lnTo>
                    <a:pt x="10105" y="99"/>
                  </a:lnTo>
                  <a:lnTo>
                    <a:pt x="9928" y="79"/>
                  </a:lnTo>
                  <a:lnTo>
                    <a:pt x="9928" y="79"/>
                  </a:lnTo>
                  <a:lnTo>
                    <a:pt x="9711" y="40"/>
                  </a:lnTo>
                  <a:lnTo>
                    <a:pt x="9692" y="40"/>
                  </a:lnTo>
                  <a:lnTo>
                    <a:pt x="9692" y="40"/>
                  </a:lnTo>
                  <a:lnTo>
                    <a:pt x="9692" y="40"/>
                  </a:lnTo>
                  <a:lnTo>
                    <a:pt x="9337" y="20"/>
                  </a:lnTo>
                  <a:lnTo>
                    <a:pt x="9337" y="20"/>
                  </a:lnTo>
                  <a:lnTo>
                    <a:pt x="9278" y="20"/>
                  </a:lnTo>
                  <a:lnTo>
                    <a:pt x="9278" y="20"/>
                  </a:lnTo>
                  <a:lnTo>
                    <a:pt x="8904" y="0"/>
                  </a:lnTo>
                  <a:lnTo>
                    <a:pt x="8746" y="0"/>
                  </a:lnTo>
                  <a:lnTo>
                    <a:pt x="8746" y="0"/>
                  </a:lnTo>
                  <a:lnTo>
                    <a:pt x="8726" y="0"/>
                  </a:lnTo>
                  <a:lnTo>
                    <a:pt x="8726" y="0"/>
                  </a:lnTo>
                  <a:lnTo>
                    <a:pt x="8667" y="0"/>
                  </a:lnTo>
                  <a:lnTo>
                    <a:pt x="8667" y="0"/>
                  </a:lnTo>
                  <a:lnTo>
                    <a:pt x="8667" y="0"/>
                  </a:lnTo>
                  <a:lnTo>
                    <a:pt x="8549" y="0"/>
                  </a:lnTo>
                  <a:lnTo>
                    <a:pt x="8549" y="0"/>
                  </a:lnTo>
                  <a:lnTo>
                    <a:pt x="8510" y="0"/>
                  </a:lnTo>
                  <a:lnTo>
                    <a:pt x="8510" y="0"/>
                  </a:lnTo>
                  <a:lnTo>
                    <a:pt x="8116" y="20"/>
                  </a:lnTo>
                  <a:lnTo>
                    <a:pt x="8116" y="20"/>
                  </a:lnTo>
                  <a:lnTo>
                    <a:pt x="8116" y="20"/>
                  </a:lnTo>
                  <a:lnTo>
                    <a:pt x="8116" y="20"/>
                  </a:lnTo>
                  <a:lnTo>
                    <a:pt x="8096" y="20"/>
                  </a:lnTo>
                  <a:lnTo>
                    <a:pt x="8096" y="20"/>
                  </a:lnTo>
                  <a:lnTo>
                    <a:pt x="8096" y="20"/>
                  </a:lnTo>
                  <a:lnTo>
                    <a:pt x="7741" y="59"/>
                  </a:lnTo>
                  <a:lnTo>
                    <a:pt x="7288" y="138"/>
                  </a:lnTo>
                  <a:lnTo>
                    <a:pt x="7288" y="138"/>
                  </a:lnTo>
                  <a:lnTo>
                    <a:pt x="7210" y="138"/>
                  </a:lnTo>
                  <a:lnTo>
                    <a:pt x="7210" y="138"/>
                  </a:lnTo>
                  <a:lnTo>
                    <a:pt x="7150" y="158"/>
                  </a:lnTo>
                  <a:lnTo>
                    <a:pt x="7013" y="178"/>
                  </a:lnTo>
                  <a:lnTo>
                    <a:pt x="7013" y="197"/>
                  </a:lnTo>
                  <a:lnTo>
                    <a:pt x="7013" y="197"/>
                  </a:lnTo>
                  <a:lnTo>
                    <a:pt x="6776" y="237"/>
                  </a:lnTo>
                  <a:lnTo>
                    <a:pt x="6776" y="237"/>
                  </a:lnTo>
                  <a:lnTo>
                    <a:pt x="6737" y="256"/>
                  </a:lnTo>
                  <a:lnTo>
                    <a:pt x="6737" y="256"/>
                  </a:lnTo>
                  <a:lnTo>
                    <a:pt x="6579" y="296"/>
                  </a:lnTo>
                  <a:lnTo>
                    <a:pt x="6579" y="296"/>
                  </a:lnTo>
                  <a:lnTo>
                    <a:pt x="6441" y="316"/>
                  </a:lnTo>
                  <a:lnTo>
                    <a:pt x="6402" y="335"/>
                  </a:lnTo>
                  <a:lnTo>
                    <a:pt x="6402" y="335"/>
                  </a:lnTo>
                  <a:lnTo>
                    <a:pt x="6363" y="355"/>
                  </a:lnTo>
                  <a:lnTo>
                    <a:pt x="6363" y="355"/>
                  </a:lnTo>
                  <a:lnTo>
                    <a:pt x="6106" y="434"/>
                  </a:lnTo>
                  <a:lnTo>
                    <a:pt x="6087" y="434"/>
                  </a:lnTo>
                  <a:lnTo>
                    <a:pt x="6047" y="453"/>
                  </a:lnTo>
                  <a:lnTo>
                    <a:pt x="6028" y="453"/>
                  </a:lnTo>
                  <a:lnTo>
                    <a:pt x="6028" y="453"/>
                  </a:lnTo>
                  <a:lnTo>
                    <a:pt x="5890" y="493"/>
                  </a:lnTo>
                  <a:lnTo>
                    <a:pt x="5870" y="513"/>
                  </a:lnTo>
                  <a:lnTo>
                    <a:pt x="5870" y="513"/>
                  </a:lnTo>
                  <a:lnTo>
                    <a:pt x="5594" y="611"/>
                  </a:lnTo>
                  <a:lnTo>
                    <a:pt x="5594" y="611"/>
                  </a:lnTo>
                  <a:lnTo>
                    <a:pt x="5378" y="709"/>
                  </a:lnTo>
                  <a:lnTo>
                    <a:pt x="5378" y="709"/>
                  </a:lnTo>
                  <a:lnTo>
                    <a:pt x="5240" y="769"/>
                  </a:lnTo>
                  <a:lnTo>
                    <a:pt x="5240" y="769"/>
                  </a:lnTo>
                  <a:lnTo>
                    <a:pt x="5043" y="847"/>
                  </a:lnTo>
                  <a:lnTo>
                    <a:pt x="5043" y="847"/>
                  </a:lnTo>
                  <a:lnTo>
                    <a:pt x="4885" y="926"/>
                  </a:lnTo>
                  <a:lnTo>
                    <a:pt x="4885" y="926"/>
                  </a:lnTo>
                  <a:lnTo>
                    <a:pt x="4747" y="1005"/>
                  </a:lnTo>
                  <a:lnTo>
                    <a:pt x="4491" y="1123"/>
                  </a:lnTo>
                  <a:lnTo>
                    <a:pt x="4491" y="1123"/>
                  </a:lnTo>
                  <a:lnTo>
                    <a:pt x="4491" y="1123"/>
                  </a:lnTo>
                  <a:lnTo>
                    <a:pt x="4452" y="1163"/>
                  </a:lnTo>
                  <a:lnTo>
                    <a:pt x="4452" y="1163"/>
                  </a:lnTo>
                  <a:lnTo>
                    <a:pt x="4393" y="1182"/>
                  </a:lnTo>
                  <a:lnTo>
                    <a:pt x="4393" y="1182"/>
                  </a:lnTo>
                  <a:lnTo>
                    <a:pt x="4334" y="1222"/>
                  </a:lnTo>
                  <a:lnTo>
                    <a:pt x="4294" y="1241"/>
                  </a:lnTo>
                  <a:lnTo>
                    <a:pt x="4294" y="1241"/>
                  </a:lnTo>
                  <a:lnTo>
                    <a:pt x="3979" y="1458"/>
                  </a:lnTo>
                  <a:lnTo>
                    <a:pt x="3979" y="1458"/>
                  </a:lnTo>
                  <a:lnTo>
                    <a:pt x="3920" y="1497"/>
                  </a:lnTo>
                  <a:lnTo>
                    <a:pt x="3920" y="1497"/>
                  </a:lnTo>
                  <a:lnTo>
                    <a:pt x="3762" y="1596"/>
                  </a:lnTo>
                  <a:lnTo>
                    <a:pt x="3743" y="1596"/>
                  </a:lnTo>
                  <a:lnTo>
                    <a:pt x="3329" y="1911"/>
                  </a:lnTo>
                  <a:lnTo>
                    <a:pt x="2994" y="2187"/>
                  </a:lnTo>
                  <a:lnTo>
                    <a:pt x="2994" y="2187"/>
                  </a:lnTo>
                  <a:lnTo>
                    <a:pt x="2856" y="2325"/>
                  </a:lnTo>
                  <a:lnTo>
                    <a:pt x="2856" y="2325"/>
                  </a:lnTo>
                  <a:lnTo>
                    <a:pt x="2797" y="2364"/>
                  </a:lnTo>
                  <a:lnTo>
                    <a:pt x="2797" y="2364"/>
                  </a:lnTo>
                  <a:lnTo>
                    <a:pt x="2738" y="2423"/>
                  </a:lnTo>
                  <a:lnTo>
                    <a:pt x="2738" y="2423"/>
                  </a:lnTo>
                  <a:lnTo>
                    <a:pt x="2561" y="2601"/>
                  </a:lnTo>
                  <a:lnTo>
                    <a:pt x="2561" y="2601"/>
                  </a:lnTo>
                  <a:lnTo>
                    <a:pt x="2423" y="2738"/>
                  </a:lnTo>
                  <a:lnTo>
                    <a:pt x="2423" y="2758"/>
                  </a:lnTo>
                  <a:lnTo>
                    <a:pt x="2305" y="2857"/>
                  </a:lnTo>
                  <a:lnTo>
                    <a:pt x="2305" y="2876"/>
                  </a:lnTo>
                  <a:lnTo>
                    <a:pt x="2305" y="2876"/>
                  </a:lnTo>
                  <a:lnTo>
                    <a:pt x="2285" y="2896"/>
                  </a:lnTo>
                  <a:lnTo>
                    <a:pt x="1950" y="3270"/>
                  </a:lnTo>
                  <a:lnTo>
                    <a:pt x="1950" y="3270"/>
                  </a:lnTo>
                  <a:lnTo>
                    <a:pt x="1930" y="3310"/>
                  </a:lnTo>
                  <a:lnTo>
                    <a:pt x="1930" y="3310"/>
                  </a:lnTo>
                  <a:lnTo>
                    <a:pt x="1871" y="3369"/>
                  </a:lnTo>
                  <a:lnTo>
                    <a:pt x="1852" y="3388"/>
                  </a:lnTo>
                  <a:lnTo>
                    <a:pt x="1852" y="3388"/>
                  </a:lnTo>
                  <a:lnTo>
                    <a:pt x="1812" y="3448"/>
                  </a:lnTo>
                  <a:lnTo>
                    <a:pt x="1812" y="3448"/>
                  </a:lnTo>
                  <a:lnTo>
                    <a:pt x="1694" y="3625"/>
                  </a:lnTo>
                  <a:lnTo>
                    <a:pt x="1694" y="3625"/>
                  </a:lnTo>
                  <a:lnTo>
                    <a:pt x="1635" y="3684"/>
                  </a:lnTo>
                  <a:lnTo>
                    <a:pt x="1635" y="3684"/>
                  </a:lnTo>
                  <a:lnTo>
                    <a:pt x="1477" y="3901"/>
                  </a:lnTo>
                  <a:lnTo>
                    <a:pt x="1477" y="3920"/>
                  </a:lnTo>
                  <a:lnTo>
                    <a:pt x="1477" y="3920"/>
                  </a:lnTo>
                  <a:lnTo>
                    <a:pt x="1477" y="3940"/>
                  </a:lnTo>
                  <a:lnTo>
                    <a:pt x="1458" y="3940"/>
                  </a:lnTo>
                  <a:lnTo>
                    <a:pt x="1458" y="3940"/>
                  </a:lnTo>
                  <a:lnTo>
                    <a:pt x="1339" y="4137"/>
                  </a:lnTo>
                  <a:lnTo>
                    <a:pt x="1123" y="4511"/>
                  </a:lnTo>
                  <a:lnTo>
                    <a:pt x="1103" y="4531"/>
                  </a:lnTo>
                  <a:lnTo>
                    <a:pt x="1103" y="4531"/>
                  </a:lnTo>
                  <a:lnTo>
                    <a:pt x="1083" y="4570"/>
                  </a:lnTo>
                  <a:lnTo>
                    <a:pt x="1083" y="4570"/>
                  </a:lnTo>
                  <a:lnTo>
                    <a:pt x="906" y="4905"/>
                  </a:lnTo>
                  <a:lnTo>
                    <a:pt x="709" y="5319"/>
                  </a:lnTo>
                  <a:lnTo>
                    <a:pt x="532" y="5772"/>
                  </a:lnTo>
                  <a:lnTo>
                    <a:pt x="374" y="6245"/>
                  </a:lnTo>
                  <a:lnTo>
                    <a:pt x="374" y="6245"/>
                  </a:lnTo>
                  <a:lnTo>
                    <a:pt x="236" y="6757"/>
                  </a:lnTo>
                  <a:lnTo>
                    <a:pt x="236" y="6757"/>
                  </a:lnTo>
                  <a:lnTo>
                    <a:pt x="276" y="6619"/>
                  </a:lnTo>
                  <a:lnTo>
                    <a:pt x="276" y="6619"/>
                  </a:lnTo>
                  <a:lnTo>
                    <a:pt x="197" y="6934"/>
                  </a:lnTo>
                  <a:lnTo>
                    <a:pt x="197" y="6934"/>
                  </a:lnTo>
                  <a:lnTo>
                    <a:pt x="197" y="6954"/>
                  </a:lnTo>
                  <a:lnTo>
                    <a:pt x="197" y="6954"/>
                  </a:lnTo>
                  <a:lnTo>
                    <a:pt x="177" y="7052"/>
                  </a:lnTo>
                  <a:lnTo>
                    <a:pt x="177" y="7052"/>
                  </a:lnTo>
                  <a:lnTo>
                    <a:pt x="138" y="7210"/>
                  </a:lnTo>
                  <a:lnTo>
                    <a:pt x="138" y="7210"/>
                  </a:lnTo>
                  <a:lnTo>
                    <a:pt x="98" y="7486"/>
                  </a:lnTo>
                  <a:lnTo>
                    <a:pt x="98" y="7486"/>
                  </a:lnTo>
                  <a:lnTo>
                    <a:pt x="138" y="7269"/>
                  </a:lnTo>
                  <a:lnTo>
                    <a:pt x="98" y="7505"/>
                  </a:lnTo>
                  <a:lnTo>
                    <a:pt x="98" y="7505"/>
                  </a:lnTo>
                  <a:lnTo>
                    <a:pt x="79" y="7564"/>
                  </a:lnTo>
                  <a:lnTo>
                    <a:pt x="79" y="7564"/>
                  </a:lnTo>
                  <a:lnTo>
                    <a:pt x="79" y="7545"/>
                  </a:lnTo>
                  <a:lnTo>
                    <a:pt x="79" y="7564"/>
                  </a:lnTo>
                  <a:lnTo>
                    <a:pt x="79" y="7564"/>
                  </a:lnTo>
                  <a:lnTo>
                    <a:pt x="39" y="7919"/>
                  </a:lnTo>
                  <a:lnTo>
                    <a:pt x="39" y="7919"/>
                  </a:lnTo>
                  <a:lnTo>
                    <a:pt x="20" y="8096"/>
                  </a:lnTo>
                  <a:lnTo>
                    <a:pt x="20" y="8096"/>
                  </a:lnTo>
                  <a:lnTo>
                    <a:pt x="39" y="7919"/>
                  </a:lnTo>
                  <a:lnTo>
                    <a:pt x="39" y="7919"/>
                  </a:lnTo>
                  <a:lnTo>
                    <a:pt x="20" y="8215"/>
                  </a:lnTo>
                  <a:lnTo>
                    <a:pt x="20" y="8215"/>
                  </a:lnTo>
                  <a:lnTo>
                    <a:pt x="20" y="8274"/>
                  </a:lnTo>
                  <a:lnTo>
                    <a:pt x="20" y="8274"/>
                  </a:lnTo>
                  <a:lnTo>
                    <a:pt x="0" y="8510"/>
                  </a:lnTo>
                  <a:lnTo>
                    <a:pt x="0" y="8510"/>
                  </a:lnTo>
                  <a:lnTo>
                    <a:pt x="0" y="8628"/>
                  </a:lnTo>
                  <a:lnTo>
                    <a:pt x="0" y="8628"/>
                  </a:lnTo>
                  <a:lnTo>
                    <a:pt x="0" y="8707"/>
                  </a:lnTo>
                  <a:lnTo>
                    <a:pt x="0" y="8707"/>
                  </a:lnTo>
                  <a:lnTo>
                    <a:pt x="0" y="8786"/>
                  </a:lnTo>
                  <a:lnTo>
                    <a:pt x="0" y="8786"/>
                  </a:lnTo>
                  <a:lnTo>
                    <a:pt x="0" y="8943"/>
                  </a:lnTo>
                  <a:lnTo>
                    <a:pt x="0" y="8943"/>
                  </a:lnTo>
                  <a:lnTo>
                    <a:pt x="0" y="9042"/>
                  </a:lnTo>
                  <a:lnTo>
                    <a:pt x="0" y="9042"/>
                  </a:lnTo>
                  <a:lnTo>
                    <a:pt x="0" y="9101"/>
                  </a:lnTo>
                  <a:lnTo>
                    <a:pt x="0" y="9101"/>
                  </a:lnTo>
                  <a:lnTo>
                    <a:pt x="20" y="9219"/>
                  </a:lnTo>
                  <a:lnTo>
                    <a:pt x="20" y="9219"/>
                  </a:lnTo>
                  <a:lnTo>
                    <a:pt x="0" y="9062"/>
                  </a:lnTo>
                  <a:lnTo>
                    <a:pt x="0" y="9062"/>
                  </a:lnTo>
                  <a:lnTo>
                    <a:pt x="39" y="9554"/>
                  </a:lnTo>
                  <a:lnTo>
                    <a:pt x="39" y="9554"/>
                  </a:lnTo>
                  <a:lnTo>
                    <a:pt x="20" y="9377"/>
                  </a:lnTo>
                  <a:lnTo>
                    <a:pt x="20" y="9377"/>
                  </a:lnTo>
                  <a:lnTo>
                    <a:pt x="39" y="9593"/>
                  </a:lnTo>
                  <a:lnTo>
                    <a:pt x="39" y="9613"/>
                  </a:lnTo>
                  <a:lnTo>
                    <a:pt x="39" y="9613"/>
                  </a:lnTo>
                  <a:lnTo>
                    <a:pt x="39" y="9633"/>
                  </a:lnTo>
                  <a:lnTo>
                    <a:pt x="39" y="9633"/>
                  </a:lnTo>
                  <a:lnTo>
                    <a:pt x="39" y="9712"/>
                  </a:lnTo>
                  <a:lnTo>
                    <a:pt x="39" y="9712"/>
                  </a:lnTo>
                  <a:lnTo>
                    <a:pt x="59" y="9790"/>
                  </a:lnTo>
                  <a:lnTo>
                    <a:pt x="59" y="9790"/>
                  </a:lnTo>
                  <a:lnTo>
                    <a:pt x="98" y="10106"/>
                  </a:lnTo>
                  <a:lnTo>
                    <a:pt x="98" y="10106"/>
                  </a:lnTo>
                  <a:lnTo>
                    <a:pt x="98" y="10125"/>
                  </a:lnTo>
                  <a:lnTo>
                    <a:pt x="98" y="10125"/>
                  </a:lnTo>
                  <a:lnTo>
                    <a:pt x="79" y="9909"/>
                  </a:lnTo>
                  <a:lnTo>
                    <a:pt x="138" y="10362"/>
                  </a:lnTo>
                  <a:lnTo>
                    <a:pt x="138" y="10362"/>
                  </a:lnTo>
                  <a:lnTo>
                    <a:pt x="138" y="10322"/>
                  </a:lnTo>
                  <a:lnTo>
                    <a:pt x="138" y="10322"/>
                  </a:lnTo>
                  <a:lnTo>
                    <a:pt x="158" y="10440"/>
                  </a:lnTo>
                  <a:lnTo>
                    <a:pt x="158" y="10440"/>
                  </a:lnTo>
                  <a:lnTo>
                    <a:pt x="158" y="10480"/>
                  </a:lnTo>
                  <a:lnTo>
                    <a:pt x="158" y="10480"/>
                  </a:lnTo>
                  <a:lnTo>
                    <a:pt x="158" y="10480"/>
                  </a:lnTo>
                  <a:lnTo>
                    <a:pt x="276" y="10992"/>
                  </a:lnTo>
                  <a:lnTo>
                    <a:pt x="414" y="11484"/>
                  </a:lnTo>
                  <a:lnTo>
                    <a:pt x="611" y="12075"/>
                  </a:lnTo>
                  <a:lnTo>
                    <a:pt x="611" y="12075"/>
                  </a:lnTo>
                  <a:lnTo>
                    <a:pt x="630" y="12095"/>
                  </a:lnTo>
                  <a:lnTo>
                    <a:pt x="630" y="12095"/>
                  </a:lnTo>
                  <a:lnTo>
                    <a:pt x="630" y="12115"/>
                  </a:lnTo>
                  <a:lnTo>
                    <a:pt x="630" y="12115"/>
                  </a:lnTo>
                  <a:lnTo>
                    <a:pt x="650" y="12174"/>
                  </a:lnTo>
                  <a:lnTo>
                    <a:pt x="650" y="12174"/>
                  </a:lnTo>
                  <a:lnTo>
                    <a:pt x="886" y="12647"/>
                  </a:lnTo>
                  <a:lnTo>
                    <a:pt x="1103" y="13100"/>
                  </a:lnTo>
                  <a:lnTo>
                    <a:pt x="1123" y="13119"/>
                  </a:lnTo>
                  <a:lnTo>
                    <a:pt x="1123" y="13119"/>
                  </a:lnTo>
                  <a:lnTo>
                    <a:pt x="1182" y="13238"/>
                  </a:lnTo>
                  <a:lnTo>
                    <a:pt x="1182" y="13238"/>
                  </a:lnTo>
                  <a:lnTo>
                    <a:pt x="1221" y="13277"/>
                  </a:lnTo>
                  <a:lnTo>
                    <a:pt x="1221" y="13277"/>
                  </a:lnTo>
                  <a:lnTo>
                    <a:pt x="1261" y="13375"/>
                  </a:lnTo>
                  <a:lnTo>
                    <a:pt x="1261" y="13375"/>
                  </a:lnTo>
                  <a:lnTo>
                    <a:pt x="1300" y="13435"/>
                  </a:lnTo>
                  <a:lnTo>
                    <a:pt x="1300" y="13435"/>
                  </a:lnTo>
                  <a:lnTo>
                    <a:pt x="1241" y="13316"/>
                  </a:lnTo>
                  <a:lnTo>
                    <a:pt x="1438" y="13651"/>
                  </a:lnTo>
                  <a:lnTo>
                    <a:pt x="1458" y="13691"/>
                  </a:lnTo>
                  <a:lnTo>
                    <a:pt x="1596" y="13868"/>
                  </a:lnTo>
                  <a:lnTo>
                    <a:pt x="1596" y="13868"/>
                  </a:lnTo>
                  <a:lnTo>
                    <a:pt x="1674" y="14006"/>
                  </a:lnTo>
                  <a:lnTo>
                    <a:pt x="1674" y="14006"/>
                  </a:lnTo>
                  <a:lnTo>
                    <a:pt x="1773" y="14124"/>
                  </a:lnTo>
                  <a:lnTo>
                    <a:pt x="1773" y="14124"/>
                  </a:lnTo>
                  <a:lnTo>
                    <a:pt x="1812" y="14163"/>
                  </a:lnTo>
                  <a:lnTo>
                    <a:pt x="1832" y="14203"/>
                  </a:lnTo>
                  <a:lnTo>
                    <a:pt x="1832" y="14203"/>
                  </a:lnTo>
                  <a:lnTo>
                    <a:pt x="1891" y="14282"/>
                  </a:lnTo>
                  <a:lnTo>
                    <a:pt x="1891" y="14282"/>
                  </a:lnTo>
                  <a:lnTo>
                    <a:pt x="1674" y="14006"/>
                  </a:lnTo>
                  <a:lnTo>
                    <a:pt x="1674" y="14006"/>
                  </a:lnTo>
                  <a:lnTo>
                    <a:pt x="1536" y="13809"/>
                  </a:lnTo>
                  <a:lnTo>
                    <a:pt x="1536" y="13809"/>
                  </a:lnTo>
                  <a:lnTo>
                    <a:pt x="1871" y="14222"/>
                  </a:lnTo>
                  <a:lnTo>
                    <a:pt x="2187" y="14636"/>
                  </a:lnTo>
                  <a:lnTo>
                    <a:pt x="2187" y="14636"/>
                  </a:lnTo>
                  <a:lnTo>
                    <a:pt x="2226" y="14676"/>
                  </a:lnTo>
                  <a:lnTo>
                    <a:pt x="2600" y="15070"/>
                  </a:lnTo>
                  <a:lnTo>
                    <a:pt x="2620" y="15089"/>
                  </a:lnTo>
                  <a:lnTo>
                    <a:pt x="2620" y="15089"/>
                  </a:lnTo>
                  <a:lnTo>
                    <a:pt x="2640" y="15109"/>
                  </a:lnTo>
                  <a:lnTo>
                    <a:pt x="2679" y="15148"/>
                  </a:lnTo>
                  <a:lnTo>
                    <a:pt x="2679" y="15148"/>
                  </a:lnTo>
                  <a:lnTo>
                    <a:pt x="2679" y="15148"/>
                  </a:lnTo>
                  <a:lnTo>
                    <a:pt x="2856" y="15306"/>
                  </a:lnTo>
                  <a:lnTo>
                    <a:pt x="2856" y="15306"/>
                  </a:lnTo>
                  <a:lnTo>
                    <a:pt x="2777" y="15247"/>
                  </a:lnTo>
                  <a:lnTo>
                    <a:pt x="2777" y="15247"/>
                  </a:lnTo>
                  <a:lnTo>
                    <a:pt x="2837" y="15306"/>
                  </a:lnTo>
                  <a:lnTo>
                    <a:pt x="2837" y="15306"/>
                  </a:lnTo>
                  <a:lnTo>
                    <a:pt x="2876" y="15345"/>
                  </a:lnTo>
                  <a:lnTo>
                    <a:pt x="2876" y="15345"/>
                  </a:lnTo>
                  <a:lnTo>
                    <a:pt x="2974" y="15424"/>
                  </a:lnTo>
                  <a:lnTo>
                    <a:pt x="2994" y="15444"/>
                  </a:lnTo>
                  <a:lnTo>
                    <a:pt x="2994" y="15444"/>
                  </a:lnTo>
                  <a:lnTo>
                    <a:pt x="3034" y="15483"/>
                  </a:lnTo>
                  <a:lnTo>
                    <a:pt x="3034" y="15483"/>
                  </a:lnTo>
                  <a:lnTo>
                    <a:pt x="3073" y="15523"/>
                  </a:lnTo>
                  <a:lnTo>
                    <a:pt x="3073" y="15523"/>
                  </a:lnTo>
                  <a:lnTo>
                    <a:pt x="3171" y="15582"/>
                  </a:lnTo>
                  <a:lnTo>
                    <a:pt x="3171" y="15582"/>
                  </a:lnTo>
                  <a:lnTo>
                    <a:pt x="3231" y="15641"/>
                  </a:lnTo>
                  <a:lnTo>
                    <a:pt x="3231" y="15641"/>
                  </a:lnTo>
                  <a:lnTo>
                    <a:pt x="3782" y="16054"/>
                  </a:lnTo>
                  <a:lnTo>
                    <a:pt x="3782" y="16054"/>
                  </a:lnTo>
                  <a:lnTo>
                    <a:pt x="3821" y="16094"/>
                  </a:lnTo>
                  <a:lnTo>
                    <a:pt x="4294" y="16389"/>
                  </a:lnTo>
                  <a:lnTo>
                    <a:pt x="4294" y="16389"/>
                  </a:lnTo>
                  <a:lnTo>
                    <a:pt x="4865" y="16704"/>
                  </a:lnTo>
                  <a:lnTo>
                    <a:pt x="5338" y="16921"/>
                  </a:lnTo>
                  <a:lnTo>
                    <a:pt x="5338" y="16921"/>
                  </a:lnTo>
                  <a:lnTo>
                    <a:pt x="5772" y="17079"/>
                  </a:lnTo>
                  <a:lnTo>
                    <a:pt x="5772" y="17079"/>
                  </a:lnTo>
                  <a:lnTo>
                    <a:pt x="5693" y="17059"/>
                  </a:lnTo>
                  <a:lnTo>
                    <a:pt x="5772" y="17098"/>
                  </a:lnTo>
                  <a:lnTo>
                    <a:pt x="5772" y="17098"/>
                  </a:lnTo>
                  <a:lnTo>
                    <a:pt x="5791" y="17098"/>
                  </a:lnTo>
                  <a:lnTo>
                    <a:pt x="5791" y="17098"/>
                  </a:lnTo>
                  <a:lnTo>
                    <a:pt x="5831" y="17118"/>
                  </a:lnTo>
                  <a:lnTo>
                    <a:pt x="5831" y="17118"/>
                  </a:lnTo>
                  <a:lnTo>
                    <a:pt x="5850" y="17118"/>
                  </a:lnTo>
                  <a:lnTo>
                    <a:pt x="6264" y="17256"/>
                  </a:lnTo>
                  <a:lnTo>
                    <a:pt x="6264" y="17256"/>
                  </a:lnTo>
                  <a:lnTo>
                    <a:pt x="6717" y="17374"/>
                  </a:lnTo>
                  <a:lnTo>
                    <a:pt x="7111" y="17473"/>
                  </a:lnTo>
                  <a:lnTo>
                    <a:pt x="7111" y="17473"/>
                  </a:lnTo>
                  <a:lnTo>
                    <a:pt x="7190" y="17492"/>
                  </a:lnTo>
                  <a:lnTo>
                    <a:pt x="7190" y="17492"/>
                  </a:lnTo>
                  <a:lnTo>
                    <a:pt x="7446" y="17532"/>
                  </a:lnTo>
                  <a:lnTo>
                    <a:pt x="7466" y="17532"/>
                  </a:lnTo>
                  <a:lnTo>
                    <a:pt x="7485" y="17532"/>
                  </a:lnTo>
                  <a:lnTo>
                    <a:pt x="7485" y="17532"/>
                  </a:lnTo>
                  <a:lnTo>
                    <a:pt x="7525" y="17532"/>
                  </a:lnTo>
                  <a:lnTo>
                    <a:pt x="7525" y="17532"/>
                  </a:lnTo>
                  <a:lnTo>
                    <a:pt x="7584" y="17552"/>
                  </a:lnTo>
                  <a:lnTo>
                    <a:pt x="7938" y="17591"/>
                  </a:lnTo>
                  <a:lnTo>
                    <a:pt x="7938" y="17591"/>
                  </a:lnTo>
                  <a:lnTo>
                    <a:pt x="7938" y="17591"/>
                  </a:lnTo>
                  <a:lnTo>
                    <a:pt x="8391" y="17630"/>
                  </a:lnTo>
                  <a:lnTo>
                    <a:pt x="8726" y="17630"/>
                  </a:lnTo>
                  <a:lnTo>
                    <a:pt x="8726" y="17630"/>
                  </a:lnTo>
                  <a:lnTo>
                    <a:pt x="9041" y="17630"/>
                  </a:lnTo>
                  <a:lnTo>
                    <a:pt x="9041" y="17630"/>
                  </a:lnTo>
                  <a:lnTo>
                    <a:pt x="9199" y="17630"/>
                  </a:lnTo>
                  <a:lnTo>
                    <a:pt x="9199" y="17630"/>
                  </a:lnTo>
                  <a:lnTo>
                    <a:pt x="9278" y="17611"/>
                  </a:lnTo>
                  <a:lnTo>
                    <a:pt x="9298" y="17611"/>
                  </a:lnTo>
                  <a:lnTo>
                    <a:pt x="9298" y="17611"/>
                  </a:lnTo>
                  <a:lnTo>
                    <a:pt x="9337" y="17611"/>
                  </a:lnTo>
                  <a:lnTo>
                    <a:pt x="9337" y="17611"/>
                  </a:lnTo>
                  <a:lnTo>
                    <a:pt x="9376" y="17611"/>
                  </a:lnTo>
                  <a:lnTo>
                    <a:pt x="9376" y="17611"/>
                  </a:lnTo>
                  <a:lnTo>
                    <a:pt x="9258" y="17611"/>
                  </a:lnTo>
                  <a:lnTo>
                    <a:pt x="9514" y="17611"/>
                  </a:lnTo>
                  <a:lnTo>
                    <a:pt x="9514" y="17611"/>
                  </a:lnTo>
                  <a:lnTo>
                    <a:pt x="9711" y="17591"/>
                  </a:lnTo>
                  <a:lnTo>
                    <a:pt x="9692" y="17591"/>
                  </a:lnTo>
                  <a:lnTo>
                    <a:pt x="9711" y="17591"/>
                  </a:lnTo>
                  <a:lnTo>
                    <a:pt x="9711" y="17591"/>
                  </a:lnTo>
                  <a:lnTo>
                    <a:pt x="9908" y="17571"/>
                  </a:lnTo>
                  <a:lnTo>
                    <a:pt x="9987" y="17552"/>
                  </a:lnTo>
                  <a:lnTo>
                    <a:pt x="9987" y="17552"/>
                  </a:lnTo>
                  <a:lnTo>
                    <a:pt x="10125" y="17532"/>
                  </a:lnTo>
                  <a:lnTo>
                    <a:pt x="10243" y="17512"/>
                  </a:lnTo>
                  <a:lnTo>
                    <a:pt x="10243" y="17512"/>
                  </a:lnTo>
                  <a:lnTo>
                    <a:pt x="10282" y="17512"/>
                  </a:lnTo>
                  <a:lnTo>
                    <a:pt x="10282" y="17512"/>
                  </a:lnTo>
                  <a:lnTo>
                    <a:pt x="10342" y="17492"/>
                  </a:lnTo>
                  <a:lnTo>
                    <a:pt x="10342" y="17492"/>
                  </a:lnTo>
                  <a:lnTo>
                    <a:pt x="10479" y="17473"/>
                  </a:lnTo>
                  <a:lnTo>
                    <a:pt x="10479" y="17473"/>
                  </a:lnTo>
                  <a:lnTo>
                    <a:pt x="10736" y="17414"/>
                  </a:lnTo>
                  <a:lnTo>
                    <a:pt x="10736" y="17414"/>
                  </a:lnTo>
                  <a:lnTo>
                    <a:pt x="10755" y="17414"/>
                  </a:lnTo>
                  <a:lnTo>
                    <a:pt x="10755" y="17414"/>
                  </a:lnTo>
                  <a:lnTo>
                    <a:pt x="10755" y="17414"/>
                  </a:lnTo>
                  <a:lnTo>
                    <a:pt x="11031" y="17355"/>
                  </a:lnTo>
                  <a:lnTo>
                    <a:pt x="11346" y="17256"/>
                  </a:lnTo>
                  <a:lnTo>
                    <a:pt x="11701" y="17158"/>
                  </a:lnTo>
                  <a:lnTo>
                    <a:pt x="12095" y="17000"/>
                  </a:lnTo>
                  <a:lnTo>
                    <a:pt x="12095" y="17000"/>
                  </a:lnTo>
                  <a:lnTo>
                    <a:pt x="12095" y="17000"/>
                  </a:lnTo>
                  <a:lnTo>
                    <a:pt x="12173" y="16961"/>
                  </a:lnTo>
                  <a:lnTo>
                    <a:pt x="12173" y="16961"/>
                  </a:lnTo>
                  <a:lnTo>
                    <a:pt x="12508" y="16823"/>
                  </a:lnTo>
                  <a:lnTo>
                    <a:pt x="12508" y="16823"/>
                  </a:lnTo>
                  <a:lnTo>
                    <a:pt x="12607" y="16764"/>
                  </a:lnTo>
                  <a:lnTo>
                    <a:pt x="12607" y="16764"/>
                  </a:lnTo>
                  <a:lnTo>
                    <a:pt x="12705" y="16724"/>
                  </a:lnTo>
                  <a:lnTo>
                    <a:pt x="12705" y="16724"/>
                  </a:lnTo>
                  <a:lnTo>
                    <a:pt x="13119" y="16507"/>
                  </a:lnTo>
                  <a:lnTo>
                    <a:pt x="13119" y="16507"/>
                  </a:lnTo>
                  <a:lnTo>
                    <a:pt x="13493" y="16271"/>
                  </a:lnTo>
                  <a:lnTo>
                    <a:pt x="13493" y="16271"/>
                  </a:lnTo>
                  <a:lnTo>
                    <a:pt x="13671" y="16173"/>
                  </a:lnTo>
                  <a:lnTo>
                    <a:pt x="13671" y="16173"/>
                  </a:lnTo>
                  <a:lnTo>
                    <a:pt x="13769" y="16094"/>
                  </a:lnTo>
                  <a:lnTo>
                    <a:pt x="13769" y="16094"/>
                  </a:lnTo>
                  <a:lnTo>
                    <a:pt x="13848" y="16054"/>
                  </a:lnTo>
                  <a:lnTo>
                    <a:pt x="13966" y="15956"/>
                  </a:lnTo>
                  <a:lnTo>
                    <a:pt x="13966" y="15956"/>
                  </a:lnTo>
                  <a:lnTo>
                    <a:pt x="14242" y="15759"/>
                  </a:lnTo>
                  <a:lnTo>
                    <a:pt x="14262" y="15739"/>
                  </a:lnTo>
                  <a:lnTo>
                    <a:pt x="14262" y="15739"/>
                  </a:lnTo>
                  <a:lnTo>
                    <a:pt x="14262" y="15739"/>
                  </a:lnTo>
                  <a:lnTo>
                    <a:pt x="14439" y="15601"/>
                  </a:lnTo>
                  <a:lnTo>
                    <a:pt x="14695" y="15385"/>
                  </a:lnTo>
                  <a:lnTo>
                    <a:pt x="14695" y="15385"/>
                  </a:lnTo>
                  <a:lnTo>
                    <a:pt x="14813" y="15267"/>
                  </a:lnTo>
                  <a:lnTo>
                    <a:pt x="14813" y="15267"/>
                  </a:lnTo>
                  <a:lnTo>
                    <a:pt x="14852" y="15227"/>
                  </a:lnTo>
                  <a:lnTo>
                    <a:pt x="14852" y="15227"/>
                  </a:lnTo>
                  <a:lnTo>
                    <a:pt x="15049" y="15050"/>
                  </a:lnTo>
                  <a:lnTo>
                    <a:pt x="15246" y="14833"/>
                  </a:lnTo>
                  <a:lnTo>
                    <a:pt x="15246" y="14833"/>
                  </a:lnTo>
                  <a:lnTo>
                    <a:pt x="15306" y="14774"/>
                  </a:lnTo>
                  <a:lnTo>
                    <a:pt x="15306" y="14774"/>
                  </a:lnTo>
                  <a:lnTo>
                    <a:pt x="15542" y="14498"/>
                  </a:lnTo>
                  <a:lnTo>
                    <a:pt x="15798" y="14203"/>
                  </a:lnTo>
                  <a:lnTo>
                    <a:pt x="15798" y="14203"/>
                  </a:lnTo>
                  <a:lnTo>
                    <a:pt x="15857" y="14124"/>
                  </a:lnTo>
                  <a:lnTo>
                    <a:pt x="15857" y="14124"/>
                  </a:lnTo>
                  <a:lnTo>
                    <a:pt x="16192" y="13651"/>
                  </a:lnTo>
                  <a:lnTo>
                    <a:pt x="16192" y="13651"/>
                  </a:lnTo>
                  <a:lnTo>
                    <a:pt x="16448" y="13218"/>
                  </a:lnTo>
                  <a:lnTo>
                    <a:pt x="16448" y="13218"/>
                  </a:lnTo>
                  <a:lnTo>
                    <a:pt x="16468" y="13198"/>
                  </a:lnTo>
                  <a:lnTo>
                    <a:pt x="16468" y="13198"/>
                  </a:lnTo>
                  <a:lnTo>
                    <a:pt x="16527" y="13100"/>
                  </a:lnTo>
                  <a:lnTo>
                    <a:pt x="16527" y="13100"/>
                  </a:lnTo>
                  <a:lnTo>
                    <a:pt x="16684" y="12785"/>
                  </a:lnTo>
                  <a:lnTo>
                    <a:pt x="16684" y="12785"/>
                  </a:lnTo>
                  <a:lnTo>
                    <a:pt x="16704" y="12745"/>
                  </a:lnTo>
                  <a:lnTo>
                    <a:pt x="16704" y="12745"/>
                  </a:lnTo>
                  <a:lnTo>
                    <a:pt x="16743" y="12686"/>
                  </a:lnTo>
                  <a:lnTo>
                    <a:pt x="16743" y="12686"/>
                  </a:lnTo>
                  <a:lnTo>
                    <a:pt x="16803" y="12528"/>
                  </a:lnTo>
                  <a:lnTo>
                    <a:pt x="16803" y="12528"/>
                  </a:lnTo>
                  <a:lnTo>
                    <a:pt x="17019" y="12036"/>
                  </a:lnTo>
                  <a:lnTo>
                    <a:pt x="17019" y="12036"/>
                  </a:lnTo>
                  <a:lnTo>
                    <a:pt x="17059" y="11957"/>
                  </a:lnTo>
                  <a:lnTo>
                    <a:pt x="17059" y="11957"/>
                  </a:lnTo>
                  <a:lnTo>
                    <a:pt x="17059" y="11918"/>
                  </a:lnTo>
                  <a:lnTo>
                    <a:pt x="17078" y="11898"/>
                  </a:lnTo>
                  <a:lnTo>
                    <a:pt x="17078" y="11898"/>
                  </a:lnTo>
                  <a:lnTo>
                    <a:pt x="17177" y="11603"/>
                  </a:lnTo>
                  <a:lnTo>
                    <a:pt x="17275" y="11287"/>
                  </a:lnTo>
                  <a:lnTo>
                    <a:pt x="17275" y="11287"/>
                  </a:lnTo>
                  <a:lnTo>
                    <a:pt x="17394" y="10795"/>
                  </a:lnTo>
                  <a:lnTo>
                    <a:pt x="17394" y="10795"/>
                  </a:lnTo>
                  <a:lnTo>
                    <a:pt x="17413" y="10736"/>
                  </a:lnTo>
                  <a:lnTo>
                    <a:pt x="17413" y="10736"/>
                  </a:lnTo>
                  <a:lnTo>
                    <a:pt x="17433" y="10637"/>
                  </a:lnTo>
                  <a:lnTo>
                    <a:pt x="17433" y="10618"/>
                  </a:lnTo>
                  <a:lnTo>
                    <a:pt x="17433" y="10618"/>
                  </a:lnTo>
                  <a:lnTo>
                    <a:pt x="17512" y="10263"/>
                  </a:lnTo>
                  <a:lnTo>
                    <a:pt x="17512" y="10263"/>
                  </a:lnTo>
                  <a:lnTo>
                    <a:pt x="17551" y="9909"/>
                  </a:lnTo>
                  <a:lnTo>
                    <a:pt x="17591" y="9574"/>
                  </a:lnTo>
                  <a:lnTo>
                    <a:pt x="17630" y="8963"/>
                  </a:lnTo>
                  <a:lnTo>
                    <a:pt x="17630" y="8845"/>
                  </a:lnTo>
                  <a:lnTo>
                    <a:pt x="17630" y="8845"/>
                  </a:lnTo>
                  <a:lnTo>
                    <a:pt x="17591" y="80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1"/>
            <p:cNvSpPr/>
            <p:nvPr/>
          </p:nvSpPr>
          <p:spPr>
            <a:xfrm>
              <a:off x="1547625" y="2427075"/>
              <a:ext cx="400400" cy="243800"/>
            </a:xfrm>
            <a:custGeom>
              <a:avLst/>
              <a:gdLst/>
              <a:ahLst/>
              <a:cxnLst/>
              <a:rect l="l" t="t" r="r" b="b"/>
              <a:pathLst>
                <a:path w="16016" h="9752" extrusionOk="0">
                  <a:moveTo>
                    <a:pt x="72" y="2837"/>
                  </a:moveTo>
                  <a:lnTo>
                    <a:pt x="80" y="2916"/>
                  </a:lnTo>
                  <a:lnTo>
                    <a:pt x="80" y="2896"/>
                  </a:lnTo>
                  <a:lnTo>
                    <a:pt x="72" y="2837"/>
                  </a:lnTo>
                  <a:close/>
                  <a:moveTo>
                    <a:pt x="1439" y="6324"/>
                  </a:moveTo>
                  <a:lnTo>
                    <a:pt x="1518" y="6442"/>
                  </a:lnTo>
                  <a:lnTo>
                    <a:pt x="1554" y="6489"/>
                  </a:lnTo>
                  <a:lnTo>
                    <a:pt x="1554" y="6489"/>
                  </a:lnTo>
                  <a:lnTo>
                    <a:pt x="1537" y="6462"/>
                  </a:lnTo>
                  <a:lnTo>
                    <a:pt x="1439" y="6324"/>
                  </a:lnTo>
                  <a:lnTo>
                    <a:pt x="1439" y="6324"/>
                  </a:lnTo>
                  <a:close/>
                  <a:moveTo>
                    <a:pt x="1554" y="6489"/>
                  </a:moveTo>
                  <a:lnTo>
                    <a:pt x="1596" y="6560"/>
                  </a:lnTo>
                  <a:lnTo>
                    <a:pt x="1636" y="6600"/>
                  </a:lnTo>
                  <a:lnTo>
                    <a:pt x="1649" y="6613"/>
                  </a:lnTo>
                  <a:lnTo>
                    <a:pt x="1649" y="6613"/>
                  </a:lnTo>
                  <a:lnTo>
                    <a:pt x="1554" y="6489"/>
                  </a:lnTo>
                  <a:close/>
                  <a:moveTo>
                    <a:pt x="1649" y="6613"/>
                  </a:moveTo>
                  <a:lnTo>
                    <a:pt x="1715" y="6698"/>
                  </a:lnTo>
                  <a:lnTo>
                    <a:pt x="1675" y="6639"/>
                  </a:lnTo>
                  <a:lnTo>
                    <a:pt x="1649" y="6613"/>
                  </a:lnTo>
                  <a:close/>
                  <a:moveTo>
                    <a:pt x="5182" y="9239"/>
                  </a:moveTo>
                  <a:lnTo>
                    <a:pt x="5241" y="9259"/>
                  </a:lnTo>
                  <a:lnTo>
                    <a:pt x="5208" y="9246"/>
                  </a:lnTo>
                  <a:lnTo>
                    <a:pt x="5208" y="9246"/>
                  </a:lnTo>
                  <a:lnTo>
                    <a:pt x="5182" y="9239"/>
                  </a:lnTo>
                  <a:close/>
                  <a:moveTo>
                    <a:pt x="8767" y="1"/>
                  </a:moveTo>
                  <a:lnTo>
                    <a:pt x="8097" y="20"/>
                  </a:lnTo>
                  <a:lnTo>
                    <a:pt x="7407" y="60"/>
                  </a:lnTo>
                  <a:lnTo>
                    <a:pt x="6738" y="119"/>
                  </a:lnTo>
                  <a:lnTo>
                    <a:pt x="6068" y="178"/>
                  </a:lnTo>
                  <a:lnTo>
                    <a:pt x="5418" y="257"/>
                  </a:lnTo>
                  <a:lnTo>
                    <a:pt x="4177" y="454"/>
                  </a:lnTo>
                  <a:lnTo>
                    <a:pt x="3054" y="651"/>
                  </a:lnTo>
                  <a:lnTo>
                    <a:pt x="2050" y="867"/>
                  </a:lnTo>
                  <a:lnTo>
                    <a:pt x="1203" y="1045"/>
                  </a:lnTo>
                  <a:lnTo>
                    <a:pt x="572" y="1202"/>
                  </a:lnTo>
                  <a:lnTo>
                    <a:pt x="1" y="1360"/>
                  </a:lnTo>
                  <a:lnTo>
                    <a:pt x="1" y="1439"/>
                  </a:lnTo>
                  <a:lnTo>
                    <a:pt x="1" y="1557"/>
                  </a:lnTo>
                  <a:lnTo>
                    <a:pt x="1" y="1636"/>
                  </a:lnTo>
                  <a:lnTo>
                    <a:pt x="1" y="1695"/>
                  </a:lnTo>
                  <a:lnTo>
                    <a:pt x="1" y="1852"/>
                  </a:lnTo>
                  <a:lnTo>
                    <a:pt x="1" y="1931"/>
                  </a:lnTo>
                  <a:lnTo>
                    <a:pt x="1" y="1951"/>
                  </a:lnTo>
                  <a:lnTo>
                    <a:pt x="21" y="2384"/>
                  </a:lnTo>
                  <a:lnTo>
                    <a:pt x="21" y="2443"/>
                  </a:lnTo>
                  <a:lnTo>
                    <a:pt x="21" y="2463"/>
                  </a:lnTo>
                  <a:lnTo>
                    <a:pt x="40" y="2542"/>
                  </a:lnTo>
                  <a:lnTo>
                    <a:pt x="40" y="2601"/>
                  </a:lnTo>
                  <a:lnTo>
                    <a:pt x="72" y="2837"/>
                  </a:lnTo>
                  <a:lnTo>
                    <a:pt x="60" y="2719"/>
                  </a:lnTo>
                  <a:lnTo>
                    <a:pt x="119" y="3133"/>
                  </a:lnTo>
                  <a:lnTo>
                    <a:pt x="119" y="3093"/>
                  </a:lnTo>
                  <a:lnTo>
                    <a:pt x="139" y="3212"/>
                  </a:lnTo>
                  <a:lnTo>
                    <a:pt x="139" y="3251"/>
                  </a:lnTo>
                  <a:lnTo>
                    <a:pt x="257" y="3704"/>
                  </a:lnTo>
                  <a:lnTo>
                    <a:pt x="375" y="4157"/>
                  </a:lnTo>
                  <a:lnTo>
                    <a:pt x="552" y="4689"/>
                  </a:lnTo>
                  <a:lnTo>
                    <a:pt x="572" y="4709"/>
                  </a:lnTo>
                  <a:lnTo>
                    <a:pt x="572" y="4728"/>
                  </a:lnTo>
                  <a:lnTo>
                    <a:pt x="592" y="4787"/>
                  </a:lnTo>
                  <a:lnTo>
                    <a:pt x="789" y="5221"/>
                  </a:lnTo>
                  <a:lnTo>
                    <a:pt x="1006" y="5634"/>
                  </a:lnTo>
                  <a:lnTo>
                    <a:pt x="1006" y="5654"/>
                  </a:lnTo>
                  <a:lnTo>
                    <a:pt x="1025" y="5654"/>
                  </a:lnTo>
                  <a:lnTo>
                    <a:pt x="1084" y="5753"/>
                  </a:lnTo>
                  <a:lnTo>
                    <a:pt x="1104" y="5792"/>
                  </a:lnTo>
                  <a:lnTo>
                    <a:pt x="1143" y="5871"/>
                  </a:lnTo>
                  <a:lnTo>
                    <a:pt x="1183" y="5930"/>
                  </a:lnTo>
                  <a:lnTo>
                    <a:pt x="1301" y="6127"/>
                  </a:lnTo>
                  <a:lnTo>
                    <a:pt x="1321" y="6166"/>
                  </a:lnTo>
                  <a:lnTo>
                    <a:pt x="1439" y="6324"/>
                  </a:lnTo>
                  <a:lnTo>
                    <a:pt x="1439" y="6324"/>
                  </a:lnTo>
                  <a:lnTo>
                    <a:pt x="1400" y="6265"/>
                  </a:lnTo>
                  <a:lnTo>
                    <a:pt x="1695" y="6659"/>
                  </a:lnTo>
                  <a:lnTo>
                    <a:pt x="1990" y="7033"/>
                  </a:lnTo>
                  <a:lnTo>
                    <a:pt x="2010" y="7053"/>
                  </a:lnTo>
                  <a:lnTo>
                    <a:pt x="2365" y="7427"/>
                  </a:lnTo>
                  <a:lnTo>
                    <a:pt x="2384" y="7447"/>
                  </a:lnTo>
                  <a:lnTo>
                    <a:pt x="2404" y="7466"/>
                  </a:lnTo>
                  <a:lnTo>
                    <a:pt x="2424" y="7486"/>
                  </a:lnTo>
                  <a:lnTo>
                    <a:pt x="2444" y="7506"/>
                  </a:lnTo>
                  <a:lnTo>
                    <a:pt x="2601" y="7644"/>
                  </a:lnTo>
                  <a:lnTo>
                    <a:pt x="2522" y="7585"/>
                  </a:lnTo>
                  <a:lnTo>
                    <a:pt x="2522" y="7585"/>
                  </a:lnTo>
                  <a:lnTo>
                    <a:pt x="2581" y="7644"/>
                  </a:lnTo>
                  <a:lnTo>
                    <a:pt x="2621" y="7683"/>
                  </a:lnTo>
                  <a:lnTo>
                    <a:pt x="2700" y="7742"/>
                  </a:lnTo>
                  <a:lnTo>
                    <a:pt x="2719" y="7762"/>
                  </a:lnTo>
                  <a:lnTo>
                    <a:pt x="2759" y="7801"/>
                  </a:lnTo>
                  <a:lnTo>
                    <a:pt x="2798" y="7821"/>
                  </a:lnTo>
                  <a:lnTo>
                    <a:pt x="2877" y="7880"/>
                  </a:lnTo>
                  <a:lnTo>
                    <a:pt x="2936" y="7939"/>
                  </a:lnTo>
                  <a:lnTo>
                    <a:pt x="3448" y="8333"/>
                  </a:lnTo>
                  <a:lnTo>
                    <a:pt x="3488" y="8353"/>
                  </a:lnTo>
                  <a:lnTo>
                    <a:pt x="3901" y="8629"/>
                  </a:lnTo>
                  <a:lnTo>
                    <a:pt x="4433" y="8904"/>
                  </a:lnTo>
                  <a:lnTo>
                    <a:pt x="4847" y="9101"/>
                  </a:lnTo>
                  <a:lnTo>
                    <a:pt x="5208" y="9246"/>
                  </a:lnTo>
                  <a:lnTo>
                    <a:pt x="5208" y="9246"/>
                  </a:lnTo>
                  <a:lnTo>
                    <a:pt x="5260" y="9259"/>
                  </a:lnTo>
                  <a:lnTo>
                    <a:pt x="5280" y="9279"/>
                  </a:lnTo>
                  <a:lnTo>
                    <a:pt x="5319" y="9279"/>
                  </a:lnTo>
                  <a:lnTo>
                    <a:pt x="5339" y="9298"/>
                  </a:lnTo>
                  <a:lnTo>
                    <a:pt x="5713" y="9416"/>
                  </a:lnTo>
                  <a:lnTo>
                    <a:pt x="6107" y="9535"/>
                  </a:lnTo>
                  <a:lnTo>
                    <a:pt x="6462" y="9613"/>
                  </a:lnTo>
                  <a:lnTo>
                    <a:pt x="6560" y="9613"/>
                  </a:lnTo>
                  <a:lnTo>
                    <a:pt x="6797" y="9673"/>
                  </a:lnTo>
                  <a:lnTo>
                    <a:pt x="6895" y="9673"/>
                  </a:lnTo>
                  <a:lnTo>
                    <a:pt x="7230" y="9712"/>
                  </a:lnTo>
                  <a:lnTo>
                    <a:pt x="7644" y="9751"/>
                  </a:lnTo>
                  <a:lnTo>
                    <a:pt x="8511" y="9751"/>
                  </a:lnTo>
                  <a:lnTo>
                    <a:pt x="8550" y="9732"/>
                  </a:lnTo>
                  <a:lnTo>
                    <a:pt x="8668" y="9732"/>
                  </a:lnTo>
                  <a:lnTo>
                    <a:pt x="8845" y="9712"/>
                  </a:lnTo>
                  <a:lnTo>
                    <a:pt x="9023" y="9692"/>
                  </a:lnTo>
                  <a:lnTo>
                    <a:pt x="9102" y="9692"/>
                  </a:lnTo>
                  <a:lnTo>
                    <a:pt x="9220" y="9673"/>
                  </a:lnTo>
                  <a:lnTo>
                    <a:pt x="9338" y="9653"/>
                  </a:lnTo>
                  <a:lnTo>
                    <a:pt x="9377" y="9653"/>
                  </a:lnTo>
                  <a:lnTo>
                    <a:pt x="9417" y="9633"/>
                  </a:lnTo>
                  <a:lnTo>
                    <a:pt x="9535" y="9613"/>
                  </a:lnTo>
                  <a:lnTo>
                    <a:pt x="9771" y="9574"/>
                  </a:lnTo>
                  <a:lnTo>
                    <a:pt x="9791" y="9554"/>
                  </a:lnTo>
                  <a:lnTo>
                    <a:pt x="10047" y="9495"/>
                  </a:lnTo>
                  <a:lnTo>
                    <a:pt x="10323" y="9416"/>
                  </a:lnTo>
                  <a:lnTo>
                    <a:pt x="10658" y="9318"/>
                  </a:lnTo>
                  <a:lnTo>
                    <a:pt x="11012" y="9180"/>
                  </a:lnTo>
                  <a:lnTo>
                    <a:pt x="11091" y="9160"/>
                  </a:lnTo>
                  <a:lnTo>
                    <a:pt x="11386" y="9023"/>
                  </a:lnTo>
                  <a:lnTo>
                    <a:pt x="11485" y="8983"/>
                  </a:lnTo>
                  <a:lnTo>
                    <a:pt x="11564" y="8924"/>
                  </a:lnTo>
                  <a:lnTo>
                    <a:pt x="11958" y="8727"/>
                  </a:lnTo>
                  <a:lnTo>
                    <a:pt x="12293" y="8530"/>
                  </a:lnTo>
                  <a:lnTo>
                    <a:pt x="12450" y="8432"/>
                  </a:lnTo>
                  <a:lnTo>
                    <a:pt x="12529" y="8372"/>
                  </a:lnTo>
                  <a:lnTo>
                    <a:pt x="12608" y="8313"/>
                  </a:lnTo>
                  <a:lnTo>
                    <a:pt x="12726" y="8235"/>
                  </a:lnTo>
                  <a:lnTo>
                    <a:pt x="12962" y="8057"/>
                  </a:lnTo>
                  <a:lnTo>
                    <a:pt x="12982" y="8038"/>
                  </a:lnTo>
                  <a:lnTo>
                    <a:pt x="13002" y="8038"/>
                  </a:lnTo>
                  <a:lnTo>
                    <a:pt x="13140" y="7900"/>
                  </a:lnTo>
                  <a:lnTo>
                    <a:pt x="13396" y="7703"/>
                  </a:lnTo>
                  <a:lnTo>
                    <a:pt x="13494" y="7604"/>
                  </a:lnTo>
                  <a:lnTo>
                    <a:pt x="13534" y="7565"/>
                  </a:lnTo>
                  <a:lnTo>
                    <a:pt x="13711" y="7407"/>
                  </a:lnTo>
                  <a:lnTo>
                    <a:pt x="13888" y="7210"/>
                  </a:lnTo>
                  <a:lnTo>
                    <a:pt x="13947" y="7151"/>
                  </a:lnTo>
                  <a:lnTo>
                    <a:pt x="14164" y="6915"/>
                  </a:lnTo>
                  <a:lnTo>
                    <a:pt x="14381" y="6639"/>
                  </a:lnTo>
                  <a:lnTo>
                    <a:pt x="14440" y="6560"/>
                  </a:lnTo>
                  <a:lnTo>
                    <a:pt x="14735" y="6127"/>
                  </a:lnTo>
                  <a:lnTo>
                    <a:pt x="14991" y="5733"/>
                  </a:lnTo>
                  <a:lnTo>
                    <a:pt x="15050" y="5634"/>
                  </a:lnTo>
                  <a:lnTo>
                    <a:pt x="15188" y="5339"/>
                  </a:lnTo>
                  <a:lnTo>
                    <a:pt x="15208" y="5319"/>
                  </a:lnTo>
                  <a:lnTo>
                    <a:pt x="15247" y="5260"/>
                  </a:lnTo>
                  <a:lnTo>
                    <a:pt x="15306" y="5103"/>
                  </a:lnTo>
                  <a:lnTo>
                    <a:pt x="15503" y="4669"/>
                  </a:lnTo>
                  <a:lnTo>
                    <a:pt x="15543" y="4590"/>
                  </a:lnTo>
                  <a:lnTo>
                    <a:pt x="15543" y="4551"/>
                  </a:lnTo>
                  <a:lnTo>
                    <a:pt x="15543" y="4531"/>
                  </a:lnTo>
                  <a:lnTo>
                    <a:pt x="15641" y="4256"/>
                  </a:lnTo>
                  <a:lnTo>
                    <a:pt x="15740" y="3980"/>
                  </a:lnTo>
                  <a:lnTo>
                    <a:pt x="15858" y="3527"/>
                  </a:lnTo>
                  <a:lnTo>
                    <a:pt x="15858" y="3487"/>
                  </a:lnTo>
                  <a:lnTo>
                    <a:pt x="15878" y="3389"/>
                  </a:lnTo>
                  <a:lnTo>
                    <a:pt x="15878" y="3369"/>
                  </a:lnTo>
                  <a:lnTo>
                    <a:pt x="15937" y="3034"/>
                  </a:lnTo>
                  <a:lnTo>
                    <a:pt x="15996" y="2719"/>
                  </a:lnTo>
                  <a:lnTo>
                    <a:pt x="16016" y="2404"/>
                  </a:lnTo>
                  <a:lnTo>
                    <a:pt x="15858" y="2187"/>
                  </a:lnTo>
                  <a:lnTo>
                    <a:pt x="15681" y="1990"/>
                  </a:lnTo>
                  <a:lnTo>
                    <a:pt x="15484" y="1793"/>
                  </a:lnTo>
                  <a:lnTo>
                    <a:pt x="15287" y="1616"/>
                  </a:lnTo>
                  <a:lnTo>
                    <a:pt x="15070" y="1458"/>
                  </a:lnTo>
                  <a:lnTo>
                    <a:pt x="14834" y="1301"/>
                  </a:lnTo>
                  <a:lnTo>
                    <a:pt x="14597" y="1143"/>
                  </a:lnTo>
                  <a:lnTo>
                    <a:pt x="14341" y="1005"/>
                  </a:lnTo>
                  <a:lnTo>
                    <a:pt x="14085" y="887"/>
                  </a:lnTo>
                  <a:lnTo>
                    <a:pt x="13829" y="769"/>
                  </a:lnTo>
                  <a:lnTo>
                    <a:pt x="13278" y="572"/>
                  </a:lnTo>
                  <a:lnTo>
                    <a:pt x="12687" y="395"/>
                  </a:lnTo>
                  <a:lnTo>
                    <a:pt x="12076" y="257"/>
                  </a:lnTo>
                  <a:lnTo>
                    <a:pt x="11446" y="158"/>
                  </a:lnTo>
                  <a:lnTo>
                    <a:pt x="10796" y="80"/>
                  </a:lnTo>
                  <a:lnTo>
                    <a:pt x="10126" y="40"/>
                  </a:lnTo>
                  <a:lnTo>
                    <a:pt x="9456"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1"/>
            <p:cNvSpPr/>
            <p:nvPr/>
          </p:nvSpPr>
          <p:spPr>
            <a:xfrm>
              <a:off x="1548625" y="2398525"/>
              <a:ext cx="399400" cy="136425"/>
            </a:xfrm>
            <a:custGeom>
              <a:avLst/>
              <a:gdLst/>
              <a:ahLst/>
              <a:cxnLst/>
              <a:rect l="l" t="t" r="r" b="b"/>
              <a:pathLst>
                <a:path w="15976" h="5457" extrusionOk="0">
                  <a:moveTo>
                    <a:pt x="6461" y="0"/>
                  </a:moveTo>
                  <a:lnTo>
                    <a:pt x="5870" y="40"/>
                  </a:lnTo>
                  <a:lnTo>
                    <a:pt x="5279" y="99"/>
                  </a:lnTo>
                  <a:lnTo>
                    <a:pt x="4708" y="178"/>
                  </a:lnTo>
                  <a:lnTo>
                    <a:pt x="4157" y="276"/>
                  </a:lnTo>
                  <a:lnTo>
                    <a:pt x="3625" y="394"/>
                  </a:lnTo>
                  <a:lnTo>
                    <a:pt x="3093" y="552"/>
                  </a:lnTo>
                  <a:lnTo>
                    <a:pt x="2600" y="709"/>
                  </a:lnTo>
                  <a:lnTo>
                    <a:pt x="2147" y="887"/>
                  </a:lnTo>
                  <a:lnTo>
                    <a:pt x="1694" y="1084"/>
                  </a:lnTo>
                  <a:lnTo>
                    <a:pt x="1300" y="1320"/>
                  </a:lnTo>
                  <a:lnTo>
                    <a:pt x="926" y="1556"/>
                  </a:lnTo>
                  <a:lnTo>
                    <a:pt x="572" y="1812"/>
                  </a:lnTo>
                  <a:lnTo>
                    <a:pt x="276" y="2088"/>
                  </a:lnTo>
                  <a:lnTo>
                    <a:pt x="20" y="2384"/>
                  </a:lnTo>
                  <a:lnTo>
                    <a:pt x="0" y="2403"/>
                  </a:lnTo>
                  <a:lnTo>
                    <a:pt x="20" y="2443"/>
                  </a:lnTo>
                  <a:lnTo>
                    <a:pt x="20" y="2482"/>
                  </a:lnTo>
                  <a:lnTo>
                    <a:pt x="0" y="2482"/>
                  </a:lnTo>
                  <a:lnTo>
                    <a:pt x="394" y="2758"/>
                  </a:lnTo>
                  <a:lnTo>
                    <a:pt x="769" y="3014"/>
                  </a:lnTo>
                  <a:lnTo>
                    <a:pt x="1163" y="3250"/>
                  </a:lnTo>
                  <a:lnTo>
                    <a:pt x="1537" y="3487"/>
                  </a:lnTo>
                  <a:lnTo>
                    <a:pt x="2305" y="3881"/>
                  </a:lnTo>
                  <a:lnTo>
                    <a:pt x="3073" y="4235"/>
                  </a:lnTo>
                  <a:lnTo>
                    <a:pt x="3822" y="4551"/>
                  </a:lnTo>
                  <a:lnTo>
                    <a:pt x="4551" y="4807"/>
                  </a:lnTo>
                  <a:lnTo>
                    <a:pt x="5279" y="5004"/>
                  </a:lnTo>
                  <a:lnTo>
                    <a:pt x="5989" y="5181"/>
                  </a:lnTo>
                  <a:lnTo>
                    <a:pt x="6698" y="5299"/>
                  </a:lnTo>
                  <a:lnTo>
                    <a:pt x="7387" y="5378"/>
                  </a:lnTo>
                  <a:lnTo>
                    <a:pt x="8057" y="5437"/>
                  </a:lnTo>
                  <a:lnTo>
                    <a:pt x="8707" y="5457"/>
                  </a:lnTo>
                  <a:lnTo>
                    <a:pt x="9337" y="5437"/>
                  </a:lnTo>
                  <a:lnTo>
                    <a:pt x="9948" y="5417"/>
                  </a:lnTo>
                  <a:lnTo>
                    <a:pt x="10539" y="5358"/>
                  </a:lnTo>
                  <a:lnTo>
                    <a:pt x="11090" y="5279"/>
                  </a:lnTo>
                  <a:lnTo>
                    <a:pt x="11642" y="5181"/>
                  </a:lnTo>
                  <a:lnTo>
                    <a:pt x="12154" y="5063"/>
                  </a:lnTo>
                  <a:lnTo>
                    <a:pt x="12647" y="4944"/>
                  </a:lnTo>
                  <a:lnTo>
                    <a:pt x="13119" y="4807"/>
                  </a:lnTo>
                  <a:lnTo>
                    <a:pt x="13533" y="4669"/>
                  </a:lnTo>
                  <a:lnTo>
                    <a:pt x="13947" y="4531"/>
                  </a:lnTo>
                  <a:lnTo>
                    <a:pt x="14656" y="4255"/>
                  </a:lnTo>
                  <a:lnTo>
                    <a:pt x="15227" y="3999"/>
                  </a:lnTo>
                  <a:lnTo>
                    <a:pt x="15641" y="3763"/>
                  </a:lnTo>
                  <a:lnTo>
                    <a:pt x="15897" y="3625"/>
                  </a:lnTo>
                  <a:lnTo>
                    <a:pt x="15976" y="3546"/>
                  </a:lnTo>
                  <a:lnTo>
                    <a:pt x="15818" y="3329"/>
                  </a:lnTo>
                  <a:lnTo>
                    <a:pt x="15641" y="3132"/>
                  </a:lnTo>
                  <a:lnTo>
                    <a:pt x="15266" y="2719"/>
                  </a:lnTo>
                  <a:lnTo>
                    <a:pt x="14853" y="2364"/>
                  </a:lnTo>
                  <a:lnTo>
                    <a:pt x="14419" y="2009"/>
                  </a:lnTo>
                  <a:lnTo>
                    <a:pt x="13947" y="1714"/>
                  </a:lnTo>
                  <a:lnTo>
                    <a:pt x="13454" y="1419"/>
                  </a:lnTo>
                  <a:lnTo>
                    <a:pt x="12942" y="1162"/>
                  </a:lnTo>
                  <a:lnTo>
                    <a:pt x="12391" y="926"/>
                  </a:lnTo>
                  <a:lnTo>
                    <a:pt x="11839" y="729"/>
                  </a:lnTo>
                  <a:lnTo>
                    <a:pt x="11268" y="552"/>
                  </a:lnTo>
                  <a:lnTo>
                    <a:pt x="10677" y="394"/>
                  </a:lnTo>
                  <a:lnTo>
                    <a:pt x="10086" y="276"/>
                  </a:lnTo>
                  <a:lnTo>
                    <a:pt x="9495" y="158"/>
                  </a:lnTo>
                  <a:lnTo>
                    <a:pt x="8884" y="79"/>
                  </a:lnTo>
                  <a:lnTo>
                    <a:pt x="8274" y="40"/>
                  </a:lnTo>
                  <a:lnTo>
                    <a:pt x="7663" y="0"/>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1"/>
            <p:cNvSpPr/>
            <p:nvPr/>
          </p:nvSpPr>
          <p:spPr>
            <a:xfrm>
              <a:off x="1627900" y="2052325"/>
              <a:ext cx="242325" cy="287625"/>
            </a:xfrm>
            <a:custGeom>
              <a:avLst/>
              <a:gdLst/>
              <a:ahLst/>
              <a:cxnLst/>
              <a:rect l="l" t="t" r="r" b="b"/>
              <a:pathLst>
                <a:path w="9693" h="11505" extrusionOk="0">
                  <a:moveTo>
                    <a:pt x="4925" y="0"/>
                  </a:moveTo>
                  <a:lnTo>
                    <a:pt x="4453" y="20"/>
                  </a:lnTo>
                  <a:lnTo>
                    <a:pt x="3999" y="59"/>
                  </a:lnTo>
                  <a:lnTo>
                    <a:pt x="3546" y="119"/>
                  </a:lnTo>
                  <a:lnTo>
                    <a:pt x="3093" y="197"/>
                  </a:lnTo>
                  <a:lnTo>
                    <a:pt x="2660" y="316"/>
                  </a:lnTo>
                  <a:lnTo>
                    <a:pt x="2246" y="453"/>
                  </a:lnTo>
                  <a:lnTo>
                    <a:pt x="1852" y="611"/>
                  </a:lnTo>
                  <a:lnTo>
                    <a:pt x="1478" y="788"/>
                  </a:lnTo>
                  <a:lnTo>
                    <a:pt x="1124" y="1005"/>
                  </a:lnTo>
                  <a:lnTo>
                    <a:pt x="828" y="1241"/>
                  </a:lnTo>
                  <a:lnTo>
                    <a:pt x="572" y="1478"/>
                  </a:lnTo>
                  <a:lnTo>
                    <a:pt x="375" y="1734"/>
                  </a:lnTo>
                  <a:lnTo>
                    <a:pt x="217" y="1990"/>
                  </a:lnTo>
                  <a:lnTo>
                    <a:pt x="99" y="2266"/>
                  </a:lnTo>
                  <a:lnTo>
                    <a:pt x="20" y="2522"/>
                  </a:lnTo>
                  <a:lnTo>
                    <a:pt x="1" y="2798"/>
                  </a:lnTo>
                  <a:lnTo>
                    <a:pt x="1" y="5023"/>
                  </a:lnTo>
                  <a:lnTo>
                    <a:pt x="20" y="5260"/>
                  </a:lnTo>
                  <a:lnTo>
                    <a:pt x="60" y="5516"/>
                  </a:lnTo>
                  <a:lnTo>
                    <a:pt x="158" y="5752"/>
                  </a:lnTo>
                  <a:lnTo>
                    <a:pt x="277" y="5989"/>
                  </a:lnTo>
                  <a:lnTo>
                    <a:pt x="454" y="6225"/>
                  </a:lnTo>
                  <a:lnTo>
                    <a:pt x="651" y="6442"/>
                  </a:lnTo>
                  <a:lnTo>
                    <a:pt x="887" y="6658"/>
                  </a:lnTo>
                  <a:lnTo>
                    <a:pt x="1163" y="6875"/>
                  </a:lnTo>
                  <a:lnTo>
                    <a:pt x="1163" y="9357"/>
                  </a:lnTo>
                  <a:lnTo>
                    <a:pt x="1183" y="9554"/>
                  </a:lnTo>
                  <a:lnTo>
                    <a:pt x="1222" y="9751"/>
                  </a:lnTo>
                  <a:lnTo>
                    <a:pt x="1301" y="9948"/>
                  </a:lnTo>
                  <a:lnTo>
                    <a:pt x="1419" y="10145"/>
                  </a:lnTo>
                  <a:lnTo>
                    <a:pt x="1557" y="10342"/>
                  </a:lnTo>
                  <a:lnTo>
                    <a:pt x="1734" y="10519"/>
                  </a:lnTo>
                  <a:lnTo>
                    <a:pt x="1951" y="10677"/>
                  </a:lnTo>
                  <a:lnTo>
                    <a:pt x="2207" y="10854"/>
                  </a:lnTo>
                  <a:lnTo>
                    <a:pt x="2483" y="10992"/>
                  </a:lnTo>
                  <a:lnTo>
                    <a:pt x="2758" y="11130"/>
                  </a:lnTo>
                  <a:lnTo>
                    <a:pt x="3074" y="11228"/>
                  </a:lnTo>
                  <a:lnTo>
                    <a:pt x="3409" y="11327"/>
                  </a:lnTo>
                  <a:lnTo>
                    <a:pt x="3743" y="11406"/>
                  </a:lnTo>
                  <a:lnTo>
                    <a:pt x="4078" y="11445"/>
                  </a:lnTo>
                  <a:lnTo>
                    <a:pt x="4433" y="11484"/>
                  </a:lnTo>
                  <a:lnTo>
                    <a:pt x="4787" y="11504"/>
                  </a:lnTo>
                  <a:lnTo>
                    <a:pt x="5142" y="11484"/>
                  </a:lnTo>
                  <a:lnTo>
                    <a:pt x="5477" y="11465"/>
                  </a:lnTo>
                  <a:lnTo>
                    <a:pt x="5831" y="11425"/>
                  </a:lnTo>
                  <a:lnTo>
                    <a:pt x="6166" y="11347"/>
                  </a:lnTo>
                  <a:lnTo>
                    <a:pt x="6501" y="11268"/>
                  </a:lnTo>
                  <a:lnTo>
                    <a:pt x="6816" y="11169"/>
                  </a:lnTo>
                  <a:lnTo>
                    <a:pt x="7112" y="11051"/>
                  </a:lnTo>
                  <a:lnTo>
                    <a:pt x="7388" y="10893"/>
                  </a:lnTo>
                  <a:lnTo>
                    <a:pt x="7644" y="10736"/>
                  </a:lnTo>
                  <a:lnTo>
                    <a:pt x="7880" y="10559"/>
                  </a:lnTo>
                  <a:lnTo>
                    <a:pt x="8077" y="10381"/>
                  </a:lnTo>
                  <a:lnTo>
                    <a:pt x="8235" y="10184"/>
                  </a:lnTo>
                  <a:lnTo>
                    <a:pt x="8353" y="9987"/>
                  </a:lnTo>
                  <a:lnTo>
                    <a:pt x="8432" y="9790"/>
                  </a:lnTo>
                  <a:lnTo>
                    <a:pt x="8491" y="9593"/>
                  </a:lnTo>
                  <a:lnTo>
                    <a:pt x="8510" y="9377"/>
                  </a:lnTo>
                  <a:lnTo>
                    <a:pt x="8510" y="6895"/>
                  </a:lnTo>
                  <a:lnTo>
                    <a:pt x="8806" y="6678"/>
                  </a:lnTo>
                  <a:lnTo>
                    <a:pt x="9062" y="6442"/>
                  </a:lnTo>
                  <a:lnTo>
                    <a:pt x="9259" y="6205"/>
                  </a:lnTo>
                  <a:lnTo>
                    <a:pt x="9436" y="5969"/>
                  </a:lnTo>
                  <a:lnTo>
                    <a:pt x="9554" y="5713"/>
                  </a:lnTo>
                  <a:lnTo>
                    <a:pt x="9633" y="5457"/>
                  </a:lnTo>
                  <a:lnTo>
                    <a:pt x="9673" y="5201"/>
                  </a:lnTo>
                  <a:lnTo>
                    <a:pt x="9692" y="4945"/>
                  </a:lnTo>
                  <a:lnTo>
                    <a:pt x="9692" y="2837"/>
                  </a:lnTo>
                  <a:lnTo>
                    <a:pt x="9673" y="2561"/>
                  </a:lnTo>
                  <a:lnTo>
                    <a:pt x="9613" y="2305"/>
                  </a:lnTo>
                  <a:lnTo>
                    <a:pt x="9515" y="2049"/>
                  </a:lnTo>
                  <a:lnTo>
                    <a:pt x="9357" y="1793"/>
                  </a:lnTo>
                  <a:lnTo>
                    <a:pt x="9160" y="1537"/>
                  </a:lnTo>
                  <a:lnTo>
                    <a:pt x="8924" y="1300"/>
                  </a:lnTo>
                  <a:lnTo>
                    <a:pt x="8648" y="1084"/>
                  </a:lnTo>
                  <a:lnTo>
                    <a:pt x="8333" y="867"/>
                  </a:lnTo>
                  <a:lnTo>
                    <a:pt x="7959" y="670"/>
                  </a:lnTo>
                  <a:lnTo>
                    <a:pt x="7585" y="493"/>
                  </a:lnTo>
                  <a:lnTo>
                    <a:pt x="7171" y="355"/>
                  </a:lnTo>
                  <a:lnTo>
                    <a:pt x="6738" y="237"/>
                  </a:lnTo>
                  <a:lnTo>
                    <a:pt x="6304" y="138"/>
                  </a:lnTo>
                  <a:lnTo>
                    <a:pt x="5851" y="59"/>
                  </a:lnTo>
                  <a:lnTo>
                    <a:pt x="5378" y="20"/>
                  </a:lnTo>
                  <a:lnTo>
                    <a:pt x="4925" y="0"/>
                  </a:lnTo>
                  <a:close/>
                </a:path>
              </a:pathLst>
            </a:custGeom>
            <a:solidFill>
              <a:srgbClr val="D9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1"/>
            <p:cNvSpPr/>
            <p:nvPr/>
          </p:nvSpPr>
          <p:spPr>
            <a:xfrm>
              <a:off x="1627900" y="2052325"/>
              <a:ext cx="242325" cy="287625"/>
            </a:xfrm>
            <a:custGeom>
              <a:avLst/>
              <a:gdLst/>
              <a:ahLst/>
              <a:cxnLst/>
              <a:rect l="l" t="t" r="r" b="b"/>
              <a:pathLst>
                <a:path w="9693" h="11505" fill="none" extrusionOk="0">
                  <a:moveTo>
                    <a:pt x="8333" y="867"/>
                  </a:moveTo>
                  <a:lnTo>
                    <a:pt x="8333" y="867"/>
                  </a:lnTo>
                  <a:lnTo>
                    <a:pt x="7959" y="670"/>
                  </a:lnTo>
                  <a:lnTo>
                    <a:pt x="7585" y="493"/>
                  </a:lnTo>
                  <a:lnTo>
                    <a:pt x="7171" y="355"/>
                  </a:lnTo>
                  <a:lnTo>
                    <a:pt x="6738" y="237"/>
                  </a:lnTo>
                  <a:lnTo>
                    <a:pt x="6304" y="138"/>
                  </a:lnTo>
                  <a:lnTo>
                    <a:pt x="5851" y="59"/>
                  </a:lnTo>
                  <a:lnTo>
                    <a:pt x="5378" y="20"/>
                  </a:lnTo>
                  <a:lnTo>
                    <a:pt x="4925" y="0"/>
                  </a:lnTo>
                  <a:lnTo>
                    <a:pt x="4453" y="20"/>
                  </a:lnTo>
                  <a:lnTo>
                    <a:pt x="3999" y="59"/>
                  </a:lnTo>
                  <a:lnTo>
                    <a:pt x="3546" y="119"/>
                  </a:lnTo>
                  <a:lnTo>
                    <a:pt x="3093" y="197"/>
                  </a:lnTo>
                  <a:lnTo>
                    <a:pt x="2660" y="316"/>
                  </a:lnTo>
                  <a:lnTo>
                    <a:pt x="2246" y="453"/>
                  </a:lnTo>
                  <a:lnTo>
                    <a:pt x="1852" y="611"/>
                  </a:lnTo>
                  <a:lnTo>
                    <a:pt x="1478" y="788"/>
                  </a:lnTo>
                  <a:lnTo>
                    <a:pt x="1478" y="788"/>
                  </a:lnTo>
                  <a:lnTo>
                    <a:pt x="1124" y="1005"/>
                  </a:lnTo>
                  <a:lnTo>
                    <a:pt x="828" y="1241"/>
                  </a:lnTo>
                  <a:lnTo>
                    <a:pt x="572" y="1478"/>
                  </a:lnTo>
                  <a:lnTo>
                    <a:pt x="375" y="1734"/>
                  </a:lnTo>
                  <a:lnTo>
                    <a:pt x="217" y="1990"/>
                  </a:lnTo>
                  <a:lnTo>
                    <a:pt x="99" y="2266"/>
                  </a:lnTo>
                  <a:lnTo>
                    <a:pt x="20" y="2522"/>
                  </a:lnTo>
                  <a:lnTo>
                    <a:pt x="1" y="2798"/>
                  </a:lnTo>
                  <a:lnTo>
                    <a:pt x="1" y="5043"/>
                  </a:lnTo>
                  <a:lnTo>
                    <a:pt x="1" y="5023"/>
                  </a:lnTo>
                  <a:lnTo>
                    <a:pt x="1" y="5023"/>
                  </a:lnTo>
                  <a:lnTo>
                    <a:pt x="20" y="5260"/>
                  </a:lnTo>
                  <a:lnTo>
                    <a:pt x="60" y="5516"/>
                  </a:lnTo>
                  <a:lnTo>
                    <a:pt x="158" y="5752"/>
                  </a:lnTo>
                  <a:lnTo>
                    <a:pt x="277" y="5989"/>
                  </a:lnTo>
                  <a:lnTo>
                    <a:pt x="454" y="6225"/>
                  </a:lnTo>
                  <a:lnTo>
                    <a:pt x="651" y="6442"/>
                  </a:lnTo>
                  <a:lnTo>
                    <a:pt x="887" y="6658"/>
                  </a:lnTo>
                  <a:lnTo>
                    <a:pt x="1163" y="6875"/>
                  </a:lnTo>
                  <a:lnTo>
                    <a:pt x="1163" y="9357"/>
                  </a:lnTo>
                  <a:lnTo>
                    <a:pt x="1163" y="9357"/>
                  </a:lnTo>
                  <a:lnTo>
                    <a:pt x="1183" y="9554"/>
                  </a:lnTo>
                  <a:lnTo>
                    <a:pt x="1222" y="9751"/>
                  </a:lnTo>
                  <a:lnTo>
                    <a:pt x="1301" y="9948"/>
                  </a:lnTo>
                  <a:lnTo>
                    <a:pt x="1419" y="10145"/>
                  </a:lnTo>
                  <a:lnTo>
                    <a:pt x="1557" y="10342"/>
                  </a:lnTo>
                  <a:lnTo>
                    <a:pt x="1734" y="10519"/>
                  </a:lnTo>
                  <a:lnTo>
                    <a:pt x="1951" y="10677"/>
                  </a:lnTo>
                  <a:lnTo>
                    <a:pt x="2207" y="10854"/>
                  </a:lnTo>
                  <a:lnTo>
                    <a:pt x="2207" y="10854"/>
                  </a:lnTo>
                  <a:lnTo>
                    <a:pt x="2483" y="10992"/>
                  </a:lnTo>
                  <a:lnTo>
                    <a:pt x="2758" y="11130"/>
                  </a:lnTo>
                  <a:lnTo>
                    <a:pt x="3074" y="11228"/>
                  </a:lnTo>
                  <a:lnTo>
                    <a:pt x="3409" y="11327"/>
                  </a:lnTo>
                  <a:lnTo>
                    <a:pt x="3743" y="11406"/>
                  </a:lnTo>
                  <a:lnTo>
                    <a:pt x="4078" y="11445"/>
                  </a:lnTo>
                  <a:lnTo>
                    <a:pt x="4433" y="11484"/>
                  </a:lnTo>
                  <a:lnTo>
                    <a:pt x="4787" y="11504"/>
                  </a:lnTo>
                  <a:lnTo>
                    <a:pt x="5142" y="11484"/>
                  </a:lnTo>
                  <a:lnTo>
                    <a:pt x="5477" y="11465"/>
                  </a:lnTo>
                  <a:lnTo>
                    <a:pt x="5831" y="11425"/>
                  </a:lnTo>
                  <a:lnTo>
                    <a:pt x="6166" y="11347"/>
                  </a:lnTo>
                  <a:lnTo>
                    <a:pt x="6501" y="11268"/>
                  </a:lnTo>
                  <a:lnTo>
                    <a:pt x="6816" y="11169"/>
                  </a:lnTo>
                  <a:lnTo>
                    <a:pt x="7112" y="11051"/>
                  </a:lnTo>
                  <a:lnTo>
                    <a:pt x="7388" y="10893"/>
                  </a:lnTo>
                  <a:lnTo>
                    <a:pt x="7388" y="10893"/>
                  </a:lnTo>
                  <a:lnTo>
                    <a:pt x="7644" y="10736"/>
                  </a:lnTo>
                  <a:lnTo>
                    <a:pt x="7880" y="10559"/>
                  </a:lnTo>
                  <a:lnTo>
                    <a:pt x="8077" y="10381"/>
                  </a:lnTo>
                  <a:lnTo>
                    <a:pt x="8235" y="10184"/>
                  </a:lnTo>
                  <a:lnTo>
                    <a:pt x="8353" y="9987"/>
                  </a:lnTo>
                  <a:lnTo>
                    <a:pt x="8432" y="9790"/>
                  </a:lnTo>
                  <a:lnTo>
                    <a:pt x="8491" y="9593"/>
                  </a:lnTo>
                  <a:lnTo>
                    <a:pt x="8510" y="9377"/>
                  </a:lnTo>
                  <a:lnTo>
                    <a:pt x="8510" y="6895"/>
                  </a:lnTo>
                  <a:lnTo>
                    <a:pt x="8510" y="6895"/>
                  </a:lnTo>
                  <a:lnTo>
                    <a:pt x="8806" y="6678"/>
                  </a:lnTo>
                  <a:lnTo>
                    <a:pt x="9062" y="6442"/>
                  </a:lnTo>
                  <a:lnTo>
                    <a:pt x="9259" y="6205"/>
                  </a:lnTo>
                  <a:lnTo>
                    <a:pt x="9436" y="5969"/>
                  </a:lnTo>
                  <a:lnTo>
                    <a:pt x="9554" y="5713"/>
                  </a:lnTo>
                  <a:lnTo>
                    <a:pt x="9633" y="5457"/>
                  </a:lnTo>
                  <a:lnTo>
                    <a:pt x="9673" y="5201"/>
                  </a:lnTo>
                  <a:lnTo>
                    <a:pt x="9692" y="4945"/>
                  </a:lnTo>
                  <a:lnTo>
                    <a:pt x="9692" y="4945"/>
                  </a:lnTo>
                  <a:lnTo>
                    <a:pt x="9692" y="2837"/>
                  </a:lnTo>
                  <a:lnTo>
                    <a:pt x="9692" y="2837"/>
                  </a:lnTo>
                  <a:lnTo>
                    <a:pt x="9673" y="2561"/>
                  </a:lnTo>
                  <a:lnTo>
                    <a:pt x="9613" y="2305"/>
                  </a:lnTo>
                  <a:lnTo>
                    <a:pt x="9515" y="2049"/>
                  </a:lnTo>
                  <a:lnTo>
                    <a:pt x="9357" y="1793"/>
                  </a:lnTo>
                  <a:lnTo>
                    <a:pt x="9160" y="1537"/>
                  </a:lnTo>
                  <a:lnTo>
                    <a:pt x="8924" y="1300"/>
                  </a:lnTo>
                  <a:lnTo>
                    <a:pt x="8648" y="1084"/>
                  </a:lnTo>
                  <a:lnTo>
                    <a:pt x="8333" y="86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1"/>
            <p:cNvSpPr/>
            <p:nvPr/>
          </p:nvSpPr>
          <p:spPr>
            <a:xfrm>
              <a:off x="1655475" y="2074475"/>
              <a:ext cx="187650" cy="108875"/>
            </a:xfrm>
            <a:custGeom>
              <a:avLst/>
              <a:gdLst/>
              <a:ahLst/>
              <a:cxnLst/>
              <a:rect l="l" t="t" r="r" b="b"/>
              <a:pathLst>
                <a:path w="7506" h="4355" extrusionOk="0">
                  <a:moveTo>
                    <a:pt x="3803" y="1"/>
                  </a:moveTo>
                  <a:lnTo>
                    <a:pt x="3448" y="20"/>
                  </a:lnTo>
                  <a:lnTo>
                    <a:pt x="3074" y="40"/>
                  </a:lnTo>
                  <a:lnTo>
                    <a:pt x="2739" y="80"/>
                  </a:lnTo>
                  <a:lnTo>
                    <a:pt x="2384" y="158"/>
                  </a:lnTo>
                  <a:lnTo>
                    <a:pt x="2049" y="237"/>
                  </a:lnTo>
                  <a:lnTo>
                    <a:pt x="1734" y="336"/>
                  </a:lnTo>
                  <a:lnTo>
                    <a:pt x="1419" y="474"/>
                  </a:lnTo>
                  <a:lnTo>
                    <a:pt x="1124" y="611"/>
                  </a:lnTo>
                  <a:lnTo>
                    <a:pt x="946" y="730"/>
                  </a:lnTo>
                  <a:lnTo>
                    <a:pt x="789" y="848"/>
                  </a:lnTo>
                  <a:lnTo>
                    <a:pt x="631" y="966"/>
                  </a:lnTo>
                  <a:lnTo>
                    <a:pt x="493" y="1084"/>
                  </a:lnTo>
                  <a:lnTo>
                    <a:pt x="375" y="1202"/>
                  </a:lnTo>
                  <a:lnTo>
                    <a:pt x="277" y="1340"/>
                  </a:lnTo>
                  <a:lnTo>
                    <a:pt x="198" y="1478"/>
                  </a:lnTo>
                  <a:lnTo>
                    <a:pt x="119" y="1616"/>
                  </a:lnTo>
                  <a:lnTo>
                    <a:pt x="60" y="1754"/>
                  </a:lnTo>
                  <a:lnTo>
                    <a:pt x="21" y="1892"/>
                  </a:lnTo>
                  <a:lnTo>
                    <a:pt x="1" y="2030"/>
                  </a:lnTo>
                  <a:lnTo>
                    <a:pt x="1" y="2168"/>
                  </a:lnTo>
                  <a:lnTo>
                    <a:pt x="1" y="2305"/>
                  </a:lnTo>
                  <a:lnTo>
                    <a:pt x="21" y="2443"/>
                  </a:lnTo>
                  <a:lnTo>
                    <a:pt x="60" y="2581"/>
                  </a:lnTo>
                  <a:lnTo>
                    <a:pt x="119" y="2719"/>
                  </a:lnTo>
                  <a:lnTo>
                    <a:pt x="218" y="2916"/>
                  </a:lnTo>
                  <a:lnTo>
                    <a:pt x="336" y="3093"/>
                  </a:lnTo>
                  <a:lnTo>
                    <a:pt x="493" y="3271"/>
                  </a:lnTo>
                  <a:lnTo>
                    <a:pt x="690" y="3428"/>
                  </a:lnTo>
                  <a:lnTo>
                    <a:pt x="868" y="3566"/>
                  </a:lnTo>
                  <a:lnTo>
                    <a:pt x="1065" y="3684"/>
                  </a:lnTo>
                  <a:lnTo>
                    <a:pt x="1340" y="3842"/>
                  </a:lnTo>
                  <a:lnTo>
                    <a:pt x="1636" y="3980"/>
                  </a:lnTo>
                  <a:lnTo>
                    <a:pt x="1951" y="4098"/>
                  </a:lnTo>
                  <a:lnTo>
                    <a:pt x="2286" y="4177"/>
                  </a:lnTo>
                  <a:lnTo>
                    <a:pt x="2621" y="4256"/>
                  </a:lnTo>
                  <a:lnTo>
                    <a:pt x="2975" y="4315"/>
                  </a:lnTo>
                  <a:lnTo>
                    <a:pt x="3330" y="4334"/>
                  </a:lnTo>
                  <a:lnTo>
                    <a:pt x="3684" y="4354"/>
                  </a:lnTo>
                  <a:lnTo>
                    <a:pt x="4059" y="4354"/>
                  </a:lnTo>
                  <a:lnTo>
                    <a:pt x="4413" y="4315"/>
                  </a:lnTo>
                  <a:lnTo>
                    <a:pt x="4768" y="4275"/>
                  </a:lnTo>
                  <a:lnTo>
                    <a:pt x="5103" y="4216"/>
                  </a:lnTo>
                  <a:lnTo>
                    <a:pt x="5438" y="4118"/>
                  </a:lnTo>
                  <a:lnTo>
                    <a:pt x="5772" y="4019"/>
                  </a:lnTo>
                  <a:lnTo>
                    <a:pt x="6068" y="3901"/>
                  </a:lnTo>
                  <a:lnTo>
                    <a:pt x="6363" y="3743"/>
                  </a:lnTo>
                  <a:lnTo>
                    <a:pt x="6600" y="3606"/>
                  </a:lnTo>
                  <a:lnTo>
                    <a:pt x="6797" y="3448"/>
                  </a:lnTo>
                  <a:lnTo>
                    <a:pt x="6994" y="3290"/>
                  </a:lnTo>
                  <a:lnTo>
                    <a:pt x="7151" y="3113"/>
                  </a:lnTo>
                  <a:lnTo>
                    <a:pt x="7269" y="2936"/>
                  </a:lnTo>
                  <a:lnTo>
                    <a:pt x="7368" y="2739"/>
                  </a:lnTo>
                  <a:lnTo>
                    <a:pt x="7427" y="2601"/>
                  </a:lnTo>
                  <a:lnTo>
                    <a:pt x="7466" y="2483"/>
                  </a:lnTo>
                  <a:lnTo>
                    <a:pt x="7486" y="2345"/>
                  </a:lnTo>
                  <a:lnTo>
                    <a:pt x="7506" y="2207"/>
                  </a:lnTo>
                  <a:lnTo>
                    <a:pt x="7486" y="2069"/>
                  </a:lnTo>
                  <a:lnTo>
                    <a:pt x="7466" y="1931"/>
                  </a:lnTo>
                  <a:lnTo>
                    <a:pt x="7427" y="1793"/>
                  </a:lnTo>
                  <a:lnTo>
                    <a:pt x="7388" y="1655"/>
                  </a:lnTo>
                  <a:lnTo>
                    <a:pt x="7329" y="1518"/>
                  </a:lnTo>
                  <a:lnTo>
                    <a:pt x="7230" y="1380"/>
                  </a:lnTo>
                  <a:lnTo>
                    <a:pt x="7151" y="1261"/>
                  </a:lnTo>
                  <a:lnTo>
                    <a:pt x="7033" y="1143"/>
                  </a:lnTo>
                  <a:lnTo>
                    <a:pt x="6915" y="1005"/>
                  </a:lnTo>
                  <a:lnTo>
                    <a:pt x="6757" y="887"/>
                  </a:lnTo>
                  <a:lnTo>
                    <a:pt x="6619" y="789"/>
                  </a:lnTo>
                  <a:lnTo>
                    <a:pt x="6442" y="671"/>
                  </a:lnTo>
                  <a:lnTo>
                    <a:pt x="6166" y="513"/>
                  </a:lnTo>
                  <a:lnTo>
                    <a:pt x="5851" y="395"/>
                  </a:lnTo>
                  <a:lnTo>
                    <a:pt x="5536" y="277"/>
                  </a:lnTo>
                  <a:lnTo>
                    <a:pt x="5201" y="178"/>
                  </a:lnTo>
                  <a:lnTo>
                    <a:pt x="4866" y="99"/>
                  </a:lnTo>
                  <a:lnTo>
                    <a:pt x="4512" y="60"/>
                  </a:lnTo>
                  <a:lnTo>
                    <a:pt x="4157" y="20"/>
                  </a:lnTo>
                  <a:lnTo>
                    <a:pt x="38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0" name="Google Shape;2520;p41"/>
          <p:cNvGrpSpPr/>
          <p:nvPr/>
        </p:nvGrpSpPr>
        <p:grpSpPr>
          <a:xfrm>
            <a:off x="2344179" y="3656991"/>
            <a:ext cx="491076" cy="475810"/>
            <a:chOff x="10401025" y="944500"/>
            <a:chExt cx="1235100" cy="1196704"/>
          </a:xfrm>
        </p:grpSpPr>
        <p:sp>
          <p:nvSpPr>
            <p:cNvPr id="2521" name="Google Shape;2521;p41"/>
            <p:cNvSpPr/>
            <p:nvPr/>
          </p:nvSpPr>
          <p:spPr>
            <a:xfrm>
              <a:off x="10463150" y="1980704"/>
              <a:ext cx="1091400" cy="160500"/>
            </a:xfrm>
            <a:prstGeom prst="ellipse">
              <a:avLst/>
            </a:pr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2" name="Google Shape;2522;p41"/>
            <p:cNvGrpSpPr/>
            <p:nvPr/>
          </p:nvGrpSpPr>
          <p:grpSpPr>
            <a:xfrm>
              <a:off x="10401025" y="944500"/>
              <a:ext cx="1235100" cy="1128725"/>
              <a:chOff x="2439475" y="238125"/>
              <a:chExt cx="1235100" cy="1128725"/>
            </a:xfrm>
          </p:grpSpPr>
          <p:sp>
            <p:nvSpPr>
              <p:cNvPr id="2523" name="Google Shape;2523;p41"/>
              <p:cNvSpPr/>
              <p:nvPr/>
            </p:nvSpPr>
            <p:spPr>
              <a:xfrm>
                <a:off x="2439475" y="516850"/>
                <a:ext cx="1235100" cy="571275"/>
              </a:xfrm>
              <a:custGeom>
                <a:avLst/>
                <a:gdLst/>
                <a:ahLst/>
                <a:cxnLst/>
                <a:rect l="l" t="t" r="r" b="b"/>
                <a:pathLst>
                  <a:path w="49404" h="22851" extrusionOk="0">
                    <a:moveTo>
                      <a:pt x="12371" y="1202"/>
                    </a:moveTo>
                    <a:lnTo>
                      <a:pt x="13159" y="1222"/>
                    </a:lnTo>
                    <a:lnTo>
                      <a:pt x="13966" y="1241"/>
                    </a:lnTo>
                    <a:lnTo>
                      <a:pt x="14813" y="1281"/>
                    </a:lnTo>
                    <a:lnTo>
                      <a:pt x="15660" y="1340"/>
                    </a:lnTo>
                    <a:lnTo>
                      <a:pt x="16527" y="1399"/>
                    </a:lnTo>
                    <a:lnTo>
                      <a:pt x="17414" y="1497"/>
                    </a:lnTo>
                    <a:lnTo>
                      <a:pt x="18300" y="1596"/>
                    </a:lnTo>
                    <a:lnTo>
                      <a:pt x="19226" y="1734"/>
                    </a:lnTo>
                    <a:lnTo>
                      <a:pt x="20152" y="1872"/>
                    </a:lnTo>
                    <a:lnTo>
                      <a:pt x="21077" y="2009"/>
                    </a:lnTo>
                    <a:lnTo>
                      <a:pt x="22023" y="2187"/>
                    </a:lnTo>
                    <a:lnTo>
                      <a:pt x="22988" y="2384"/>
                    </a:lnTo>
                    <a:lnTo>
                      <a:pt x="23953" y="2581"/>
                    </a:lnTo>
                    <a:lnTo>
                      <a:pt x="24919" y="2797"/>
                    </a:lnTo>
                    <a:lnTo>
                      <a:pt x="25904" y="3053"/>
                    </a:lnTo>
                    <a:lnTo>
                      <a:pt x="26888" y="3310"/>
                    </a:lnTo>
                    <a:lnTo>
                      <a:pt x="28031" y="3625"/>
                    </a:lnTo>
                    <a:lnTo>
                      <a:pt x="29173" y="3960"/>
                    </a:lnTo>
                    <a:lnTo>
                      <a:pt x="30277" y="4294"/>
                    </a:lnTo>
                    <a:lnTo>
                      <a:pt x="31360" y="4669"/>
                    </a:lnTo>
                    <a:lnTo>
                      <a:pt x="32424" y="5043"/>
                    </a:lnTo>
                    <a:lnTo>
                      <a:pt x="33468" y="5437"/>
                    </a:lnTo>
                    <a:lnTo>
                      <a:pt x="34472" y="5831"/>
                    </a:lnTo>
                    <a:lnTo>
                      <a:pt x="35457" y="6245"/>
                    </a:lnTo>
                    <a:lnTo>
                      <a:pt x="36895" y="6875"/>
                    </a:lnTo>
                    <a:lnTo>
                      <a:pt x="38254" y="7545"/>
                    </a:lnTo>
                    <a:lnTo>
                      <a:pt x="39554" y="8214"/>
                    </a:lnTo>
                    <a:lnTo>
                      <a:pt x="40165" y="8549"/>
                    </a:lnTo>
                    <a:lnTo>
                      <a:pt x="40756" y="8904"/>
                    </a:lnTo>
                    <a:lnTo>
                      <a:pt x="41623" y="9416"/>
                    </a:lnTo>
                    <a:lnTo>
                      <a:pt x="42450" y="9948"/>
                    </a:lnTo>
                    <a:lnTo>
                      <a:pt x="43218" y="10480"/>
                    </a:lnTo>
                    <a:lnTo>
                      <a:pt x="43927" y="11012"/>
                    </a:lnTo>
                    <a:lnTo>
                      <a:pt x="44597" y="11543"/>
                    </a:lnTo>
                    <a:lnTo>
                      <a:pt x="45227" y="12075"/>
                    </a:lnTo>
                    <a:lnTo>
                      <a:pt x="45779" y="12607"/>
                    </a:lnTo>
                    <a:lnTo>
                      <a:pt x="46291" y="13139"/>
                    </a:lnTo>
                    <a:lnTo>
                      <a:pt x="46744" y="13671"/>
                    </a:lnTo>
                    <a:lnTo>
                      <a:pt x="47138" y="14183"/>
                    </a:lnTo>
                    <a:lnTo>
                      <a:pt x="47473" y="14675"/>
                    </a:lnTo>
                    <a:lnTo>
                      <a:pt x="47611" y="14931"/>
                    </a:lnTo>
                    <a:lnTo>
                      <a:pt x="47729" y="15168"/>
                    </a:lnTo>
                    <a:lnTo>
                      <a:pt x="47847" y="15404"/>
                    </a:lnTo>
                    <a:lnTo>
                      <a:pt x="47946" y="15641"/>
                    </a:lnTo>
                    <a:lnTo>
                      <a:pt x="48025" y="15877"/>
                    </a:lnTo>
                    <a:lnTo>
                      <a:pt x="48084" y="16113"/>
                    </a:lnTo>
                    <a:lnTo>
                      <a:pt x="48143" y="16330"/>
                    </a:lnTo>
                    <a:lnTo>
                      <a:pt x="48182" y="16547"/>
                    </a:lnTo>
                    <a:lnTo>
                      <a:pt x="48202" y="16763"/>
                    </a:lnTo>
                    <a:lnTo>
                      <a:pt x="48202" y="16980"/>
                    </a:lnTo>
                    <a:lnTo>
                      <a:pt x="48202" y="17157"/>
                    </a:lnTo>
                    <a:lnTo>
                      <a:pt x="48182" y="17335"/>
                    </a:lnTo>
                    <a:lnTo>
                      <a:pt x="48163" y="17512"/>
                    </a:lnTo>
                    <a:lnTo>
                      <a:pt x="48123" y="17709"/>
                    </a:lnTo>
                    <a:lnTo>
                      <a:pt x="48044" y="17926"/>
                    </a:lnTo>
                    <a:lnTo>
                      <a:pt x="47966" y="18123"/>
                    </a:lnTo>
                    <a:lnTo>
                      <a:pt x="47847" y="18339"/>
                    </a:lnTo>
                    <a:lnTo>
                      <a:pt x="47729" y="18536"/>
                    </a:lnTo>
                    <a:lnTo>
                      <a:pt x="47611" y="18714"/>
                    </a:lnTo>
                    <a:lnTo>
                      <a:pt x="47473" y="18871"/>
                    </a:lnTo>
                    <a:lnTo>
                      <a:pt x="47315" y="19048"/>
                    </a:lnTo>
                    <a:lnTo>
                      <a:pt x="47158" y="19206"/>
                    </a:lnTo>
                    <a:lnTo>
                      <a:pt x="46961" y="19364"/>
                    </a:lnTo>
                    <a:lnTo>
                      <a:pt x="46764" y="19521"/>
                    </a:lnTo>
                    <a:lnTo>
                      <a:pt x="46567" y="19679"/>
                    </a:lnTo>
                    <a:lnTo>
                      <a:pt x="46331" y="19817"/>
                    </a:lnTo>
                    <a:lnTo>
                      <a:pt x="45956" y="20033"/>
                    </a:lnTo>
                    <a:lnTo>
                      <a:pt x="45562" y="20230"/>
                    </a:lnTo>
                    <a:lnTo>
                      <a:pt x="45129" y="20427"/>
                    </a:lnTo>
                    <a:lnTo>
                      <a:pt x="44676" y="20605"/>
                    </a:lnTo>
                    <a:lnTo>
                      <a:pt x="44183" y="20762"/>
                    </a:lnTo>
                    <a:lnTo>
                      <a:pt x="43652" y="20920"/>
                    </a:lnTo>
                    <a:lnTo>
                      <a:pt x="43100" y="21058"/>
                    </a:lnTo>
                    <a:lnTo>
                      <a:pt x="42529" y="21176"/>
                    </a:lnTo>
                    <a:lnTo>
                      <a:pt x="41918" y="21294"/>
                    </a:lnTo>
                    <a:lnTo>
                      <a:pt x="41308" y="21373"/>
                    </a:lnTo>
                    <a:lnTo>
                      <a:pt x="40657" y="21471"/>
                    </a:lnTo>
                    <a:lnTo>
                      <a:pt x="39968" y="21530"/>
                    </a:lnTo>
                    <a:lnTo>
                      <a:pt x="39279" y="21589"/>
                    </a:lnTo>
                    <a:lnTo>
                      <a:pt x="38550" y="21629"/>
                    </a:lnTo>
                    <a:lnTo>
                      <a:pt x="37821" y="21649"/>
                    </a:lnTo>
                    <a:lnTo>
                      <a:pt x="36265" y="21649"/>
                    </a:lnTo>
                    <a:lnTo>
                      <a:pt x="35437" y="21609"/>
                    </a:lnTo>
                    <a:lnTo>
                      <a:pt x="34610" y="21570"/>
                    </a:lnTo>
                    <a:lnTo>
                      <a:pt x="33763" y="21530"/>
                    </a:lnTo>
                    <a:lnTo>
                      <a:pt x="32896" y="21452"/>
                    </a:lnTo>
                    <a:lnTo>
                      <a:pt x="32010" y="21353"/>
                    </a:lnTo>
                    <a:lnTo>
                      <a:pt x="31104" y="21255"/>
                    </a:lnTo>
                    <a:lnTo>
                      <a:pt x="30198" y="21136"/>
                    </a:lnTo>
                    <a:lnTo>
                      <a:pt x="29272" y="20999"/>
                    </a:lnTo>
                    <a:lnTo>
                      <a:pt x="28346" y="20841"/>
                    </a:lnTo>
                    <a:lnTo>
                      <a:pt x="27401" y="20664"/>
                    </a:lnTo>
                    <a:lnTo>
                      <a:pt x="26435" y="20486"/>
                    </a:lnTo>
                    <a:lnTo>
                      <a:pt x="25470" y="20270"/>
                    </a:lnTo>
                    <a:lnTo>
                      <a:pt x="24505" y="20053"/>
                    </a:lnTo>
                    <a:lnTo>
                      <a:pt x="23520" y="19817"/>
                    </a:lnTo>
                    <a:lnTo>
                      <a:pt x="22535" y="19561"/>
                    </a:lnTo>
                    <a:lnTo>
                      <a:pt x="21393" y="19245"/>
                    </a:lnTo>
                    <a:lnTo>
                      <a:pt x="20250" y="18911"/>
                    </a:lnTo>
                    <a:lnTo>
                      <a:pt x="19147" y="18556"/>
                    </a:lnTo>
                    <a:lnTo>
                      <a:pt x="18064" y="18182"/>
                    </a:lnTo>
                    <a:lnTo>
                      <a:pt x="17000" y="17807"/>
                    </a:lnTo>
                    <a:lnTo>
                      <a:pt x="15956" y="17433"/>
                    </a:lnTo>
                    <a:lnTo>
                      <a:pt x="14951" y="17020"/>
                    </a:lnTo>
                    <a:lnTo>
                      <a:pt x="13966" y="16606"/>
                    </a:lnTo>
                    <a:lnTo>
                      <a:pt x="12528" y="15975"/>
                    </a:lnTo>
                    <a:lnTo>
                      <a:pt x="11169" y="15325"/>
                    </a:lnTo>
                    <a:lnTo>
                      <a:pt x="9869" y="14656"/>
                    </a:lnTo>
                    <a:lnTo>
                      <a:pt x="9259" y="14301"/>
                    </a:lnTo>
                    <a:lnTo>
                      <a:pt x="8648" y="13966"/>
                    </a:lnTo>
                    <a:lnTo>
                      <a:pt x="7801" y="13434"/>
                    </a:lnTo>
                    <a:lnTo>
                      <a:pt x="6974" y="12903"/>
                    </a:lnTo>
                    <a:lnTo>
                      <a:pt x="6205" y="12371"/>
                    </a:lnTo>
                    <a:lnTo>
                      <a:pt x="5476" y="11839"/>
                    </a:lnTo>
                    <a:lnTo>
                      <a:pt x="4807" y="11307"/>
                    </a:lnTo>
                    <a:lnTo>
                      <a:pt x="4196" y="10775"/>
                    </a:lnTo>
                    <a:lnTo>
                      <a:pt x="3645" y="10243"/>
                    </a:lnTo>
                    <a:lnTo>
                      <a:pt x="3132" y="9711"/>
                    </a:lnTo>
                    <a:lnTo>
                      <a:pt x="2679" y="9199"/>
                    </a:lnTo>
                    <a:lnTo>
                      <a:pt x="2285" y="8687"/>
                    </a:lnTo>
                    <a:lnTo>
                      <a:pt x="1951" y="8175"/>
                    </a:lnTo>
                    <a:lnTo>
                      <a:pt x="1813" y="7939"/>
                    </a:lnTo>
                    <a:lnTo>
                      <a:pt x="1694" y="7683"/>
                    </a:lnTo>
                    <a:lnTo>
                      <a:pt x="1576" y="7446"/>
                    </a:lnTo>
                    <a:lnTo>
                      <a:pt x="1478" y="7210"/>
                    </a:lnTo>
                    <a:lnTo>
                      <a:pt x="1399" y="6973"/>
                    </a:lnTo>
                    <a:lnTo>
                      <a:pt x="1320" y="6757"/>
                    </a:lnTo>
                    <a:lnTo>
                      <a:pt x="1281" y="6520"/>
                    </a:lnTo>
                    <a:lnTo>
                      <a:pt x="1241" y="6304"/>
                    </a:lnTo>
                    <a:lnTo>
                      <a:pt x="1222" y="6087"/>
                    </a:lnTo>
                    <a:lnTo>
                      <a:pt x="1222" y="5890"/>
                    </a:lnTo>
                    <a:lnTo>
                      <a:pt x="1222" y="5693"/>
                    </a:lnTo>
                    <a:lnTo>
                      <a:pt x="1241" y="5516"/>
                    </a:lnTo>
                    <a:lnTo>
                      <a:pt x="1261" y="5338"/>
                    </a:lnTo>
                    <a:lnTo>
                      <a:pt x="1300" y="5161"/>
                    </a:lnTo>
                    <a:lnTo>
                      <a:pt x="1379" y="4944"/>
                    </a:lnTo>
                    <a:lnTo>
                      <a:pt x="1458" y="4728"/>
                    </a:lnTo>
                    <a:lnTo>
                      <a:pt x="1557" y="4531"/>
                    </a:lnTo>
                    <a:lnTo>
                      <a:pt x="1694" y="4314"/>
                    </a:lnTo>
                    <a:lnTo>
                      <a:pt x="1813" y="4157"/>
                    </a:lnTo>
                    <a:lnTo>
                      <a:pt x="1951" y="3979"/>
                    </a:lnTo>
                    <a:lnTo>
                      <a:pt x="2108" y="3802"/>
                    </a:lnTo>
                    <a:lnTo>
                      <a:pt x="2266" y="3644"/>
                    </a:lnTo>
                    <a:lnTo>
                      <a:pt x="2443" y="3487"/>
                    </a:lnTo>
                    <a:lnTo>
                      <a:pt x="2640" y="3329"/>
                    </a:lnTo>
                    <a:lnTo>
                      <a:pt x="2857" y="3191"/>
                    </a:lnTo>
                    <a:lnTo>
                      <a:pt x="3093" y="3034"/>
                    </a:lnTo>
                    <a:lnTo>
                      <a:pt x="3448" y="2817"/>
                    </a:lnTo>
                    <a:lnTo>
                      <a:pt x="3861" y="2620"/>
                    </a:lnTo>
                    <a:lnTo>
                      <a:pt x="4295" y="2443"/>
                    </a:lnTo>
                    <a:lnTo>
                      <a:pt x="4748" y="2266"/>
                    </a:lnTo>
                    <a:lnTo>
                      <a:pt x="5240" y="2088"/>
                    </a:lnTo>
                    <a:lnTo>
                      <a:pt x="5772" y="1950"/>
                    </a:lnTo>
                    <a:lnTo>
                      <a:pt x="6324" y="1812"/>
                    </a:lnTo>
                    <a:lnTo>
                      <a:pt x="6895" y="1675"/>
                    </a:lnTo>
                    <a:lnTo>
                      <a:pt x="7486" y="1576"/>
                    </a:lnTo>
                    <a:lnTo>
                      <a:pt x="8116" y="1478"/>
                    </a:lnTo>
                    <a:lnTo>
                      <a:pt x="8766" y="1399"/>
                    </a:lnTo>
                    <a:lnTo>
                      <a:pt x="9456" y="1320"/>
                    </a:lnTo>
                    <a:lnTo>
                      <a:pt x="10145" y="1281"/>
                    </a:lnTo>
                    <a:lnTo>
                      <a:pt x="10854" y="1241"/>
                    </a:lnTo>
                    <a:lnTo>
                      <a:pt x="11603" y="1222"/>
                    </a:lnTo>
                    <a:lnTo>
                      <a:pt x="12371" y="1202"/>
                    </a:lnTo>
                    <a:close/>
                    <a:moveTo>
                      <a:pt x="12371" y="0"/>
                    </a:moveTo>
                    <a:lnTo>
                      <a:pt x="11169" y="20"/>
                    </a:lnTo>
                    <a:lnTo>
                      <a:pt x="10027" y="79"/>
                    </a:lnTo>
                    <a:lnTo>
                      <a:pt x="8943" y="158"/>
                    </a:lnTo>
                    <a:lnTo>
                      <a:pt x="7899" y="296"/>
                    </a:lnTo>
                    <a:lnTo>
                      <a:pt x="7131" y="414"/>
                    </a:lnTo>
                    <a:lnTo>
                      <a:pt x="6422" y="552"/>
                    </a:lnTo>
                    <a:lnTo>
                      <a:pt x="5733" y="709"/>
                    </a:lnTo>
                    <a:lnTo>
                      <a:pt x="5063" y="887"/>
                    </a:lnTo>
                    <a:lnTo>
                      <a:pt x="4590" y="1044"/>
                    </a:lnTo>
                    <a:lnTo>
                      <a:pt x="4157" y="1202"/>
                    </a:lnTo>
                    <a:lnTo>
                      <a:pt x="3723" y="1359"/>
                    </a:lnTo>
                    <a:lnTo>
                      <a:pt x="3310" y="1556"/>
                    </a:lnTo>
                    <a:lnTo>
                      <a:pt x="2916" y="1753"/>
                    </a:lnTo>
                    <a:lnTo>
                      <a:pt x="2541" y="1970"/>
                    </a:lnTo>
                    <a:lnTo>
                      <a:pt x="2187" y="2187"/>
                    </a:lnTo>
                    <a:lnTo>
                      <a:pt x="1852" y="2423"/>
                    </a:lnTo>
                    <a:lnTo>
                      <a:pt x="1557" y="2679"/>
                    </a:lnTo>
                    <a:lnTo>
                      <a:pt x="1261" y="2935"/>
                    </a:lnTo>
                    <a:lnTo>
                      <a:pt x="1005" y="3231"/>
                    </a:lnTo>
                    <a:lnTo>
                      <a:pt x="769" y="3526"/>
                    </a:lnTo>
                    <a:lnTo>
                      <a:pt x="572" y="3822"/>
                    </a:lnTo>
                    <a:lnTo>
                      <a:pt x="394" y="4157"/>
                    </a:lnTo>
                    <a:lnTo>
                      <a:pt x="256" y="4491"/>
                    </a:lnTo>
                    <a:lnTo>
                      <a:pt x="138" y="4846"/>
                    </a:lnTo>
                    <a:lnTo>
                      <a:pt x="79" y="5102"/>
                    </a:lnTo>
                    <a:lnTo>
                      <a:pt x="40" y="5358"/>
                    </a:lnTo>
                    <a:lnTo>
                      <a:pt x="20" y="5614"/>
                    </a:lnTo>
                    <a:lnTo>
                      <a:pt x="0" y="5890"/>
                    </a:lnTo>
                    <a:lnTo>
                      <a:pt x="20" y="6146"/>
                    </a:lnTo>
                    <a:lnTo>
                      <a:pt x="40" y="6402"/>
                    </a:lnTo>
                    <a:lnTo>
                      <a:pt x="79" y="6658"/>
                    </a:lnTo>
                    <a:lnTo>
                      <a:pt x="138" y="6934"/>
                    </a:lnTo>
                    <a:lnTo>
                      <a:pt x="197" y="7190"/>
                    </a:lnTo>
                    <a:lnTo>
                      <a:pt x="276" y="7446"/>
                    </a:lnTo>
                    <a:lnTo>
                      <a:pt x="375" y="7702"/>
                    </a:lnTo>
                    <a:lnTo>
                      <a:pt x="493" y="7958"/>
                    </a:lnTo>
                    <a:lnTo>
                      <a:pt x="710" y="8411"/>
                    </a:lnTo>
                    <a:lnTo>
                      <a:pt x="966" y="8864"/>
                    </a:lnTo>
                    <a:lnTo>
                      <a:pt x="1261" y="9317"/>
                    </a:lnTo>
                    <a:lnTo>
                      <a:pt x="1596" y="9771"/>
                    </a:lnTo>
                    <a:lnTo>
                      <a:pt x="1911" y="10165"/>
                    </a:lnTo>
                    <a:lnTo>
                      <a:pt x="2246" y="10539"/>
                    </a:lnTo>
                    <a:lnTo>
                      <a:pt x="2620" y="10933"/>
                    </a:lnTo>
                    <a:lnTo>
                      <a:pt x="3014" y="11327"/>
                    </a:lnTo>
                    <a:lnTo>
                      <a:pt x="3428" y="11721"/>
                    </a:lnTo>
                    <a:lnTo>
                      <a:pt x="3881" y="12095"/>
                    </a:lnTo>
                    <a:lnTo>
                      <a:pt x="4354" y="12489"/>
                    </a:lnTo>
                    <a:lnTo>
                      <a:pt x="4826" y="12863"/>
                    </a:lnTo>
                    <a:lnTo>
                      <a:pt x="5614" y="13434"/>
                    </a:lnTo>
                    <a:lnTo>
                      <a:pt x="6442" y="14006"/>
                    </a:lnTo>
                    <a:lnTo>
                      <a:pt x="7308" y="14557"/>
                    </a:lnTo>
                    <a:lnTo>
                      <a:pt x="8234" y="15109"/>
                    </a:lnTo>
                    <a:lnTo>
                      <a:pt x="9180" y="15641"/>
                    </a:lnTo>
                    <a:lnTo>
                      <a:pt x="10184" y="16172"/>
                    </a:lnTo>
                    <a:lnTo>
                      <a:pt x="11228" y="16704"/>
                    </a:lnTo>
                    <a:lnTo>
                      <a:pt x="12331" y="17216"/>
                    </a:lnTo>
                    <a:lnTo>
                      <a:pt x="13454" y="17709"/>
                    </a:lnTo>
                    <a:lnTo>
                      <a:pt x="14597" y="18182"/>
                    </a:lnTo>
                    <a:lnTo>
                      <a:pt x="15798" y="18654"/>
                    </a:lnTo>
                    <a:lnTo>
                      <a:pt x="17020" y="19108"/>
                    </a:lnTo>
                    <a:lnTo>
                      <a:pt x="18280" y="19541"/>
                    </a:lnTo>
                    <a:lnTo>
                      <a:pt x="19561" y="19955"/>
                    </a:lnTo>
                    <a:lnTo>
                      <a:pt x="20880" y="20349"/>
                    </a:lnTo>
                    <a:lnTo>
                      <a:pt x="22220" y="20723"/>
                    </a:lnTo>
                    <a:lnTo>
                      <a:pt x="23225" y="20979"/>
                    </a:lnTo>
                    <a:lnTo>
                      <a:pt x="24229" y="21215"/>
                    </a:lnTo>
                    <a:lnTo>
                      <a:pt x="25214" y="21452"/>
                    </a:lnTo>
                    <a:lnTo>
                      <a:pt x="26199" y="21668"/>
                    </a:lnTo>
                    <a:lnTo>
                      <a:pt x="27164" y="21846"/>
                    </a:lnTo>
                    <a:lnTo>
                      <a:pt x="28129" y="22023"/>
                    </a:lnTo>
                    <a:lnTo>
                      <a:pt x="29095" y="22180"/>
                    </a:lnTo>
                    <a:lnTo>
                      <a:pt x="30040" y="22318"/>
                    </a:lnTo>
                    <a:lnTo>
                      <a:pt x="30966" y="22456"/>
                    </a:lnTo>
                    <a:lnTo>
                      <a:pt x="31872" y="22555"/>
                    </a:lnTo>
                    <a:lnTo>
                      <a:pt x="32778" y="22653"/>
                    </a:lnTo>
                    <a:lnTo>
                      <a:pt x="33665" y="22732"/>
                    </a:lnTo>
                    <a:lnTo>
                      <a:pt x="34551" y="22791"/>
                    </a:lnTo>
                    <a:lnTo>
                      <a:pt x="35398" y="22830"/>
                    </a:lnTo>
                    <a:lnTo>
                      <a:pt x="36245" y="22850"/>
                    </a:lnTo>
                    <a:lnTo>
                      <a:pt x="37053" y="22850"/>
                    </a:lnTo>
                    <a:lnTo>
                      <a:pt x="38254" y="22830"/>
                    </a:lnTo>
                    <a:lnTo>
                      <a:pt x="39397" y="22791"/>
                    </a:lnTo>
                    <a:lnTo>
                      <a:pt x="40480" y="22693"/>
                    </a:lnTo>
                    <a:lnTo>
                      <a:pt x="41524" y="22574"/>
                    </a:lnTo>
                    <a:lnTo>
                      <a:pt x="42273" y="22456"/>
                    </a:lnTo>
                    <a:lnTo>
                      <a:pt x="43002" y="22318"/>
                    </a:lnTo>
                    <a:lnTo>
                      <a:pt x="43691" y="22141"/>
                    </a:lnTo>
                    <a:lnTo>
                      <a:pt x="44341" y="21964"/>
                    </a:lnTo>
                    <a:lnTo>
                      <a:pt x="44814" y="21826"/>
                    </a:lnTo>
                    <a:lnTo>
                      <a:pt x="45267" y="21668"/>
                    </a:lnTo>
                    <a:lnTo>
                      <a:pt x="45700" y="21491"/>
                    </a:lnTo>
                    <a:lnTo>
                      <a:pt x="46114" y="21314"/>
                    </a:lnTo>
                    <a:lnTo>
                      <a:pt x="46508" y="21097"/>
                    </a:lnTo>
                    <a:lnTo>
                      <a:pt x="46882" y="20900"/>
                    </a:lnTo>
                    <a:lnTo>
                      <a:pt x="47237" y="20664"/>
                    </a:lnTo>
                    <a:lnTo>
                      <a:pt x="47572" y="20427"/>
                    </a:lnTo>
                    <a:lnTo>
                      <a:pt x="47867" y="20191"/>
                    </a:lnTo>
                    <a:lnTo>
                      <a:pt x="48163" y="19915"/>
                    </a:lnTo>
                    <a:lnTo>
                      <a:pt x="48419" y="19639"/>
                    </a:lnTo>
                    <a:lnTo>
                      <a:pt x="48635" y="19344"/>
                    </a:lnTo>
                    <a:lnTo>
                      <a:pt x="48852" y="19029"/>
                    </a:lnTo>
                    <a:lnTo>
                      <a:pt x="49029" y="18694"/>
                    </a:lnTo>
                    <a:lnTo>
                      <a:pt x="49167" y="18359"/>
                    </a:lnTo>
                    <a:lnTo>
                      <a:pt x="49285" y="18004"/>
                    </a:lnTo>
                    <a:lnTo>
                      <a:pt x="49344" y="17748"/>
                    </a:lnTo>
                    <a:lnTo>
                      <a:pt x="49384" y="17492"/>
                    </a:lnTo>
                    <a:lnTo>
                      <a:pt x="49404" y="17236"/>
                    </a:lnTo>
                    <a:lnTo>
                      <a:pt x="49404" y="16980"/>
                    </a:lnTo>
                    <a:lnTo>
                      <a:pt x="49404" y="16704"/>
                    </a:lnTo>
                    <a:lnTo>
                      <a:pt x="49384" y="16448"/>
                    </a:lnTo>
                    <a:lnTo>
                      <a:pt x="49344" y="16192"/>
                    </a:lnTo>
                    <a:lnTo>
                      <a:pt x="49285" y="15936"/>
                    </a:lnTo>
                    <a:lnTo>
                      <a:pt x="49226" y="15680"/>
                    </a:lnTo>
                    <a:lnTo>
                      <a:pt x="49147" y="15404"/>
                    </a:lnTo>
                    <a:lnTo>
                      <a:pt x="49049" y="15148"/>
                    </a:lnTo>
                    <a:lnTo>
                      <a:pt x="48931" y="14892"/>
                    </a:lnTo>
                    <a:lnTo>
                      <a:pt x="48714" y="14439"/>
                    </a:lnTo>
                    <a:lnTo>
                      <a:pt x="48458" y="13986"/>
                    </a:lnTo>
                    <a:lnTo>
                      <a:pt x="48163" y="13533"/>
                    </a:lnTo>
                    <a:lnTo>
                      <a:pt x="47828" y="13100"/>
                    </a:lnTo>
                    <a:lnTo>
                      <a:pt x="47512" y="12706"/>
                    </a:lnTo>
                    <a:lnTo>
                      <a:pt x="47178" y="12312"/>
                    </a:lnTo>
                    <a:lnTo>
                      <a:pt x="46803" y="11918"/>
                    </a:lnTo>
                    <a:lnTo>
                      <a:pt x="46409" y="11524"/>
                    </a:lnTo>
                    <a:lnTo>
                      <a:pt x="45976" y="11149"/>
                    </a:lnTo>
                    <a:lnTo>
                      <a:pt x="45543" y="10755"/>
                    </a:lnTo>
                    <a:lnTo>
                      <a:pt x="45070" y="10381"/>
                    </a:lnTo>
                    <a:lnTo>
                      <a:pt x="44577" y="9987"/>
                    </a:lnTo>
                    <a:lnTo>
                      <a:pt x="43809" y="9416"/>
                    </a:lnTo>
                    <a:lnTo>
                      <a:pt x="42982" y="8864"/>
                    </a:lnTo>
                    <a:lnTo>
                      <a:pt x="42115" y="8293"/>
                    </a:lnTo>
                    <a:lnTo>
                      <a:pt x="41189" y="7761"/>
                    </a:lnTo>
                    <a:lnTo>
                      <a:pt x="40224" y="7210"/>
                    </a:lnTo>
                    <a:lnTo>
                      <a:pt x="39220" y="6678"/>
                    </a:lnTo>
                    <a:lnTo>
                      <a:pt x="38176" y="6166"/>
                    </a:lnTo>
                    <a:lnTo>
                      <a:pt x="37092" y="5654"/>
                    </a:lnTo>
                    <a:lnTo>
                      <a:pt x="35969" y="5161"/>
                    </a:lnTo>
                    <a:lnTo>
                      <a:pt x="34807" y="4669"/>
                    </a:lnTo>
                    <a:lnTo>
                      <a:pt x="33625" y="4196"/>
                    </a:lnTo>
                    <a:lnTo>
                      <a:pt x="32404" y="3763"/>
                    </a:lnTo>
                    <a:lnTo>
                      <a:pt x="31143" y="3329"/>
                    </a:lnTo>
                    <a:lnTo>
                      <a:pt x="29863" y="2916"/>
                    </a:lnTo>
                    <a:lnTo>
                      <a:pt x="28543" y="2502"/>
                    </a:lnTo>
                    <a:lnTo>
                      <a:pt x="27204" y="2147"/>
                    </a:lnTo>
                    <a:lnTo>
                      <a:pt x="26199" y="1872"/>
                    </a:lnTo>
                    <a:lnTo>
                      <a:pt x="25194" y="1635"/>
                    </a:lnTo>
                    <a:lnTo>
                      <a:pt x="24209" y="1399"/>
                    </a:lnTo>
                    <a:lnTo>
                      <a:pt x="23225" y="1202"/>
                    </a:lnTo>
                    <a:lnTo>
                      <a:pt x="22240" y="1005"/>
                    </a:lnTo>
                    <a:lnTo>
                      <a:pt x="21294" y="828"/>
                    </a:lnTo>
                    <a:lnTo>
                      <a:pt x="20329" y="670"/>
                    </a:lnTo>
                    <a:lnTo>
                      <a:pt x="19383" y="532"/>
                    </a:lnTo>
                    <a:lnTo>
                      <a:pt x="18458" y="414"/>
                    </a:lnTo>
                    <a:lnTo>
                      <a:pt x="17551" y="296"/>
                    </a:lnTo>
                    <a:lnTo>
                      <a:pt x="16645" y="217"/>
                    </a:lnTo>
                    <a:lnTo>
                      <a:pt x="15759" y="138"/>
                    </a:lnTo>
                    <a:lnTo>
                      <a:pt x="14873" y="79"/>
                    </a:lnTo>
                    <a:lnTo>
                      <a:pt x="14026" y="40"/>
                    </a:lnTo>
                    <a:lnTo>
                      <a:pt x="13178" y="20"/>
                    </a:lnTo>
                    <a:lnTo>
                      <a:pt x="123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1"/>
              <p:cNvSpPr/>
              <p:nvPr/>
            </p:nvSpPr>
            <p:spPr>
              <a:xfrm>
                <a:off x="2675350" y="238125"/>
                <a:ext cx="763825" cy="1128725"/>
              </a:xfrm>
              <a:custGeom>
                <a:avLst/>
                <a:gdLst/>
                <a:ahLst/>
                <a:cxnLst/>
                <a:rect l="l" t="t" r="r" b="b"/>
                <a:pathLst>
                  <a:path w="30553" h="45149" extrusionOk="0">
                    <a:moveTo>
                      <a:pt x="4728" y="1202"/>
                    </a:moveTo>
                    <a:lnTo>
                      <a:pt x="5122" y="1221"/>
                    </a:lnTo>
                    <a:lnTo>
                      <a:pt x="5556" y="1280"/>
                    </a:lnTo>
                    <a:lnTo>
                      <a:pt x="5989" y="1379"/>
                    </a:lnTo>
                    <a:lnTo>
                      <a:pt x="6442" y="1497"/>
                    </a:lnTo>
                    <a:lnTo>
                      <a:pt x="6876" y="1655"/>
                    </a:lnTo>
                    <a:lnTo>
                      <a:pt x="7289" y="1812"/>
                    </a:lnTo>
                    <a:lnTo>
                      <a:pt x="7742" y="2029"/>
                    </a:lnTo>
                    <a:lnTo>
                      <a:pt x="8195" y="2246"/>
                    </a:lnTo>
                    <a:lnTo>
                      <a:pt x="8648" y="2521"/>
                    </a:lnTo>
                    <a:lnTo>
                      <a:pt x="9121" y="2797"/>
                    </a:lnTo>
                    <a:lnTo>
                      <a:pt x="9614" y="3112"/>
                    </a:lnTo>
                    <a:lnTo>
                      <a:pt x="10106" y="3447"/>
                    </a:lnTo>
                    <a:lnTo>
                      <a:pt x="10855" y="4018"/>
                    </a:lnTo>
                    <a:lnTo>
                      <a:pt x="11623" y="4629"/>
                    </a:lnTo>
                    <a:lnTo>
                      <a:pt x="12391" y="5299"/>
                    </a:lnTo>
                    <a:lnTo>
                      <a:pt x="13179" y="6028"/>
                    </a:lnTo>
                    <a:lnTo>
                      <a:pt x="13967" y="6816"/>
                    </a:lnTo>
                    <a:lnTo>
                      <a:pt x="14755" y="7643"/>
                    </a:lnTo>
                    <a:lnTo>
                      <a:pt x="15562" y="8529"/>
                    </a:lnTo>
                    <a:lnTo>
                      <a:pt x="16350" y="9455"/>
                    </a:lnTo>
                    <a:lnTo>
                      <a:pt x="17158" y="10420"/>
                    </a:lnTo>
                    <a:lnTo>
                      <a:pt x="17946" y="11445"/>
                    </a:lnTo>
                    <a:lnTo>
                      <a:pt x="18754" y="12489"/>
                    </a:lnTo>
                    <a:lnTo>
                      <a:pt x="19522" y="13592"/>
                    </a:lnTo>
                    <a:lnTo>
                      <a:pt x="20310" y="14734"/>
                    </a:lnTo>
                    <a:lnTo>
                      <a:pt x="21078" y="15916"/>
                    </a:lnTo>
                    <a:lnTo>
                      <a:pt x="21826" y="17118"/>
                    </a:lnTo>
                    <a:lnTo>
                      <a:pt x="22555" y="18378"/>
                    </a:lnTo>
                    <a:lnTo>
                      <a:pt x="23363" y="19797"/>
                    </a:lnTo>
                    <a:lnTo>
                      <a:pt x="24111" y="21215"/>
                    </a:lnTo>
                    <a:lnTo>
                      <a:pt x="24821" y="22633"/>
                    </a:lnTo>
                    <a:lnTo>
                      <a:pt x="25471" y="24012"/>
                    </a:lnTo>
                    <a:lnTo>
                      <a:pt x="26081" y="25391"/>
                    </a:lnTo>
                    <a:lnTo>
                      <a:pt x="26633" y="26750"/>
                    </a:lnTo>
                    <a:lnTo>
                      <a:pt x="27145" y="28090"/>
                    </a:lnTo>
                    <a:lnTo>
                      <a:pt x="27598" y="29409"/>
                    </a:lnTo>
                    <a:lnTo>
                      <a:pt x="28012" y="30670"/>
                    </a:lnTo>
                    <a:lnTo>
                      <a:pt x="28366" y="31911"/>
                    </a:lnTo>
                    <a:lnTo>
                      <a:pt x="28662" y="33113"/>
                    </a:lnTo>
                    <a:lnTo>
                      <a:pt x="28898" y="34275"/>
                    </a:lnTo>
                    <a:lnTo>
                      <a:pt x="29095" y="35378"/>
                    </a:lnTo>
                    <a:lnTo>
                      <a:pt x="29174" y="35930"/>
                    </a:lnTo>
                    <a:lnTo>
                      <a:pt x="29233" y="36442"/>
                    </a:lnTo>
                    <a:lnTo>
                      <a:pt x="29272" y="36954"/>
                    </a:lnTo>
                    <a:lnTo>
                      <a:pt x="29312" y="37446"/>
                    </a:lnTo>
                    <a:lnTo>
                      <a:pt x="29331" y="37939"/>
                    </a:lnTo>
                    <a:lnTo>
                      <a:pt x="29331" y="38392"/>
                    </a:lnTo>
                    <a:lnTo>
                      <a:pt x="29331" y="38884"/>
                    </a:lnTo>
                    <a:lnTo>
                      <a:pt x="29312" y="39357"/>
                    </a:lnTo>
                    <a:lnTo>
                      <a:pt x="29272" y="39810"/>
                    </a:lnTo>
                    <a:lnTo>
                      <a:pt x="29213" y="40244"/>
                    </a:lnTo>
                    <a:lnTo>
                      <a:pt x="29134" y="40657"/>
                    </a:lnTo>
                    <a:lnTo>
                      <a:pt x="29056" y="41031"/>
                    </a:lnTo>
                    <a:lnTo>
                      <a:pt x="28938" y="41406"/>
                    </a:lnTo>
                    <a:lnTo>
                      <a:pt x="28819" y="41741"/>
                    </a:lnTo>
                    <a:lnTo>
                      <a:pt x="28701" y="42056"/>
                    </a:lnTo>
                    <a:lnTo>
                      <a:pt x="28544" y="42332"/>
                    </a:lnTo>
                    <a:lnTo>
                      <a:pt x="28386" y="42607"/>
                    </a:lnTo>
                    <a:lnTo>
                      <a:pt x="28209" y="42844"/>
                    </a:lnTo>
                    <a:lnTo>
                      <a:pt x="28031" y="43060"/>
                    </a:lnTo>
                    <a:lnTo>
                      <a:pt x="27834" y="43238"/>
                    </a:lnTo>
                    <a:lnTo>
                      <a:pt x="27618" y="43415"/>
                    </a:lnTo>
                    <a:lnTo>
                      <a:pt x="27381" y="43553"/>
                    </a:lnTo>
                    <a:lnTo>
                      <a:pt x="27224" y="43651"/>
                    </a:lnTo>
                    <a:lnTo>
                      <a:pt x="27046" y="43730"/>
                    </a:lnTo>
                    <a:lnTo>
                      <a:pt x="26849" y="43789"/>
                    </a:lnTo>
                    <a:lnTo>
                      <a:pt x="26653" y="43848"/>
                    </a:lnTo>
                    <a:lnTo>
                      <a:pt x="26456" y="43888"/>
                    </a:lnTo>
                    <a:lnTo>
                      <a:pt x="26259" y="43927"/>
                    </a:lnTo>
                    <a:lnTo>
                      <a:pt x="26042" y="43947"/>
                    </a:lnTo>
                    <a:lnTo>
                      <a:pt x="25825" y="43947"/>
                    </a:lnTo>
                    <a:lnTo>
                      <a:pt x="25412" y="43927"/>
                    </a:lnTo>
                    <a:lnTo>
                      <a:pt x="24998" y="43888"/>
                    </a:lnTo>
                    <a:lnTo>
                      <a:pt x="24565" y="43789"/>
                    </a:lnTo>
                    <a:lnTo>
                      <a:pt x="24092" y="43651"/>
                    </a:lnTo>
                    <a:lnTo>
                      <a:pt x="23678" y="43513"/>
                    </a:lnTo>
                    <a:lnTo>
                      <a:pt x="23245" y="43336"/>
                    </a:lnTo>
                    <a:lnTo>
                      <a:pt x="22811" y="43139"/>
                    </a:lnTo>
                    <a:lnTo>
                      <a:pt x="22358" y="42903"/>
                    </a:lnTo>
                    <a:lnTo>
                      <a:pt x="21886" y="42647"/>
                    </a:lnTo>
                    <a:lnTo>
                      <a:pt x="21413" y="42351"/>
                    </a:lnTo>
                    <a:lnTo>
                      <a:pt x="20940" y="42036"/>
                    </a:lnTo>
                    <a:lnTo>
                      <a:pt x="20448" y="41701"/>
                    </a:lnTo>
                    <a:lnTo>
                      <a:pt x="19699" y="41150"/>
                    </a:lnTo>
                    <a:lnTo>
                      <a:pt x="18931" y="40519"/>
                    </a:lnTo>
                    <a:lnTo>
                      <a:pt x="18163" y="39850"/>
                    </a:lnTo>
                    <a:lnTo>
                      <a:pt x="17375" y="39121"/>
                    </a:lnTo>
                    <a:lnTo>
                      <a:pt x="16587" y="38352"/>
                    </a:lnTo>
                    <a:lnTo>
                      <a:pt x="15799" y="37505"/>
                    </a:lnTo>
                    <a:lnTo>
                      <a:pt x="14991" y="36639"/>
                    </a:lnTo>
                    <a:lnTo>
                      <a:pt x="14184" y="35713"/>
                    </a:lnTo>
                    <a:lnTo>
                      <a:pt x="13396" y="34728"/>
                    </a:lnTo>
                    <a:lnTo>
                      <a:pt x="12588" y="33723"/>
                    </a:lnTo>
                    <a:lnTo>
                      <a:pt x="11800" y="32660"/>
                    </a:lnTo>
                    <a:lnTo>
                      <a:pt x="11012" y="31557"/>
                    </a:lnTo>
                    <a:lnTo>
                      <a:pt x="10244" y="30414"/>
                    </a:lnTo>
                    <a:lnTo>
                      <a:pt x="9476" y="29252"/>
                    </a:lnTo>
                    <a:lnTo>
                      <a:pt x="8727" y="28031"/>
                    </a:lnTo>
                    <a:lnTo>
                      <a:pt x="7998" y="26790"/>
                    </a:lnTo>
                    <a:lnTo>
                      <a:pt x="7191" y="25352"/>
                    </a:lnTo>
                    <a:lnTo>
                      <a:pt x="6442" y="23933"/>
                    </a:lnTo>
                    <a:lnTo>
                      <a:pt x="5733" y="22535"/>
                    </a:lnTo>
                    <a:lnTo>
                      <a:pt x="5083" y="21136"/>
                    </a:lnTo>
                    <a:lnTo>
                      <a:pt x="4472" y="19757"/>
                    </a:lnTo>
                    <a:lnTo>
                      <a:pt x="3901" y="18398"/>
                    </a:lnTo>
                    <a:lnTo>
                      <a:pt x="3409" y="17059"/>
                    </a:lnTo>
                    <a:lnTo>
                      <a:pt x="2956" y="15759"/>
                    </a:lnTo>
                    <a:lnTo>
                      <a:pt x="2542" y="14478"/>
                    </a:lnTo>
                    <a:lnTo>
                      <a:pt x="2187" y="13237"/>
                    </a:lnTo>
                    <a:lnTo>
                      <a:pt x="1892" y="12036"/>
                    </a:lnTo>
                    <a:lnTo>
                      <a:pt x="1655" y="10873"/>
                    </a:lnTo>
                    <a:lnTo>
                      <a:pt x="1458" y="9770"/>
                    </a:lnTo>
                    <a:lnTo>
                      <a:pt x="1380" y="9238"/>
                    </a:lnTo>
                    <a:lnTo>
                      <a:pt x="1321" y="8707"/>
                    </a:lnTo>
                    <a:lnTo>
                      <a:pt x="1262" y="8194"/>
                    </a:lnTo>
                    <a:lnTo>
                      <a:pt x="1242" y="7702"/>
                    </a:lnTo>
                    <a:lnTo>
                      <a:pt x="1222" y="7229"/>
                    </a:lnTo>
                    <a:lnTo>
                      <a:pt x="1202" y="6757"/>
                    </a:lnTo>
                    <a:lnTo>
                      <a:pt x="1222" y="6264"/>
                    </a:lnTo>
                    <a:lnTo>
                      <a:pt x="1242" y="5791"/>
                    </a:lnTo>
                    <a:lnTo>
                      <a:pt x="1281" y="5338"/>
                    </a:lnTo>
                    <a:lnTo>
                      <a:pt x="1340" y="4905"/>
                    </a:lnTo>
                    <a:lnTo>
                      <a:pt x="1419" y="4511"/>
                    </a:lnTo>
                    <a:lnTo>
                      <a:pt x="1498" y="4117"/>
                    </a:lnTo>
                    <a:lnTo>
                      <a:pt x="1596" y="3762"/>
                    </a:lnTo>
                    <a:lnTo>
                      <a:pt x="1715" y="3427"/>
                    </a:lnTo>
                    <a:lnTo>
                      <a:pt x="1852" y="3112"/>
                    </a:lnTo>
                    <a:lnTo>
                      <a:pt x="2010" y="2817"/>
                    </a:lnTo>
                    <a:lnTo>
                      <a:pt x="2168" y="2561"/>
                    </a:lnTo>
                    <a:lnTo>
                      <a:pt x="2345" y="2324"/>
                    </a:lnTo>
                    <a:lnTo>
                      <a:pt x="2522" y="2108"/>
                    </a:lnTo>
                    <a:lnTo>
                      <a:pt x="2719" y="1911"/>
                    </a:lnTo>
                    <a:lnTo>
                      <a:pt x="2936" y="1733"/>
                    </a:lnTo>
                    <a:lnTo>
                      <a:pt x="3153" y="1596"/>
                    </a:lnTo>
                    <a:lnTo>
                      <a:pt x="3330" y="1497"/>
                    </a:lnTo>
                    <a:lnTo>
                      <a:pt x="3507" y="1418"/>
                    </a:lnTo>
                    <a:lnTo>
                      <a:pt x="3704" y="1359"/>
                    </a:lnTo>
                    <a:lnTo>
                      <a:pt x="3881" y="1300"/>
                    </a:lnTo>
                    <a:lnTo>
                      <a:pt x="4098" y="1261"/>
                    </a:lnTo>
                    <a:lnTo>
                      <a:pt x="4295" y="1221"/>
                    </a:lnTo>
                    <a:lnTo>
                      <a:pt x="4512" y="1202"/>
                    </a:lnTo>
                    <a:close/>
                    <a:moveTo>
                      <a:pt x="4453" y="0"/>
                    </a:moveTo>
                    <a:lnTo>
                      <a:pt x="4157" y="39"/>
                    </a:lnTo>
                    <a:lnTo>
                      <a:pt x="3881" y="79"/>
                    </a:lnTo>
                    <a:lnTo>
                      <a:pt x="3606" y="138"/>
                    </a:lnTo>
                    <a:lnTo>
                      <a:pt x="3330" y="217"/>
                    </a:lnTo>
                    <a:lnTo>
                      <a:pt x="3054" y="315"/>
                    </a:lnTo>
                    <a:lnTo>
                      <a:pt x="2798" y="414"/>
                    </a:lnTo>
                    <a:lnTo>
                      <a:pt x="2562" y="552"/>
                    </a:lnTo>
                    <a:lnTo>
                      <a:pt x="2227" y="768"/>
                    </a:lnTo>
                    <a:lnTo>
                      <a:pt x="1931" y="1005"/>
                    </a:lnTo>
                    <a:lnTo>
                      <a:pt x="1655" y="1280"/>
                    </a:lnTo>
                    <a:lnTo>
                      <a:pt x="1399" y="1576"/>
                    </a:lnTo>
                    <a:lnTo>
                      <a:pt x="1222" y="1812"/>
                    </a:lnTo>
                    <a:lnTo>
                      <a:pt x="1045" y="2068"/>
                    </a:lnTo>
                    <a:lnTo>
                      <a:pt x="907" y="2324"/>
                    </a:lnTo>
                    <a:lnTo>
                      <a:pt x="769" y="2600"/>
                    </a:lnTo>
                    <a:lnTo>
                      <a:pt x="631" y="2896"/>
                    </a:lnTo>
                    <a:lnTo>
                      <a:pt x="533" y="3191"/>
                    </a:lnTo>
                    <a:lnTo>
                      <a:pt x="414" y="3506"/>
                    </a:lnTo>
                    <a:lnTo>
                      <a:pt x="336" y="3821"/>
                    </a:lnTo>
                    <a:lnTo>
                      <a:pt x="257" y="4156"/>
                    </a:lnTo>
                    <a:lnTo>
                      <a:pt x="178" y="4491"/>
                    </a:lnTo>
                    <a:lnTo>
                      <a:pt x="139" y="4846"/>
                    </a:lnTo>
                    <a:lnTo>
                      <a:pt x="80" y="5220"/>
                    </a:lnTo>
                    <a:lnTo>
                      <a:pt x="21" y="5969"/>
                    </a:lnTo>
                    <a:lnTo>
                      <a:pt x="1" y="6757"/>
                    </a:lnTo>
                    <a:lnTo>
                      <a:pt x="21" y="7249"/>
                    </a:lnTo>
                    <a:lnTo>
                      <a:pt x="40" y="7781"/>
                    </a:lnTo>
                    <a:lnTo>
                      <a:pt x="80" y="8293"/>
                    </a:lnTo>
                    <a:lnTo>
                      <a:pt x="119" y="8845"/>
                    </a:lnTo>
                    <a:lnTo>
                      <a:pt x="178" y="9396"/>
                    </a:lnTo>
                    <a:lnTo>
                      <a:pt x="257" y="9948"/>
                    </a:lnTo>
                    <a:lnTo>
                      <a:pt x="454" y="11110"/>
                    </a:lnTo>
                    <a:lnTo>
                      <a:pt x="651" y="11996"/>
                    </a:lnTo>
                    <a:lnTo>
                      <a:pt x="868" y="12922"/>
                    </a:lnTo>
                    <a:lnTo>
                      <a:pt x="1104" y="13868"/>
                    </a:lnTo>
                    <a:lnTo>
                      <a:pt x="1380" y="14833"/>
                    </a:lnTo>
                    <a:lnTo>
                      <a:pt x="1695" y="15798"/>
                    </a:lnTo>
                    <a:lnTo>
                      <a:pt x="2030" y="16803"/>
                    </a:lnTo>
                    <a:lnTo>
                      <a:pt x="2404" y="17807"/>
                    </a:lnTo>
                    <a:lnTo>
                      <a:pt x="2798" y="18832"/>
                    </a:lnTo>
                    <a:lnTo>
                      <a:pt x="3212" y="19876"/>
                    </a:lnTo>
                    <a:lnTo>
                      <a:pt x="3665" y="20920"/>
                    </a:lnTo>
                    <a:lnTo>
                      <a:pt x="4137" y="21983"/>
                    </a:lnTo>
                    <a:lnTo>
                      <a:pt x="4650" y="23067"/>
                    </a:lnTo>
                    <a:lnTo>
                      <a:pt x="5181" y="24130"/>
                    </a:lnTo>
                    <a:lnTo>
                      <a:pt x="5733" y="25214"/>
                    </a:lnTo>
                    <a:lnTo>
                      <a:pt x="6324" y="26297"/>
                    </a:lnTo>
                    <a:lnTo>
                      <a:pt x="6954" y="27381"/>
                    </a:lnTo>
                    <a:lnTo>
                      <a:pt x="7526" y="28365"/>
                    </a:lnTo>
                    <a:lnTo>
                      <a:pt x="8097" y="29311"/>
                    </a:lnTo>
                    <a:lnTo>
                      <a:pt x="8688" y="30237"/>
                    </a:lnTo>
                    <a:lnTo>
                      <a:pt x="9279" y="31143"/>
                    </a:lnTo>
                    <a:lnTo>
                      <a:pt x="9870" y="32029"/>
                    </a:lnTo>
                    <a:lnTo>
                      <a:pt x="10480" y="32896"/>
                    </a:lnTo>
                    <a:lnTo>
                      <a:pt x="11091" y="33743"/>
                    </a:lnTo>
                    <a:lnTo>
                      <a:pt x="11721" y="34551"/>
                    </a:lnTo>
                    <a:lnTo>
                      <a:pt x="12332" y="35339"/>
                    </a:lnTo>
                    <a:lnTo>
                      <a:pt x="12962" y="36107"/>
                    </a:lnTo>
                    <a:lnTo>
                      <a:pt x="13573" y="36855"/>
                    </a:lnTo>
                    <a:lnTo>
                      <a:pt x="14203" y="37565"/>
                    </a:lnTo>
                    <a:lnTo>
                      <a:pt x="14834" y="38254"/>
                    </a:lnTo>
                    <a:lnTo>
                      <a:pt x="15464" y="38904"/>
                    </a:lnTo>
                    <a:lnTo>
                      <a:pt x="16075" y="39534"/>
                    </a:lnTo>
                    <a:lnTo>
                      <a:pt x="16705" y="40145"/>
                    </a:lnTo>
                    <a:lnTo>
                      <a:pt x="17316" y="40716"/>
                    </a:lnTo>
                    <a:lnTo>
                      <a:pt x="17926" y="41248"/>
                    </a:lnTo>
                    <a:lnTo>
                      <a:pt x="18537" y="41760"/>
                    </a:lnTo>
                    <a:lnTo>
                      <a:pt x="19147" y="42233"/>
                    </a:lnTo>
                    <a:lnTo>
                      <a:pt x="19738" y="42686"/>
                    </a:lnTo>
                    <a:lnTo>
                      <a:pt x="20349" y="43100"/>
                    </a:lnTo>
                    <a:lnTo>
                      <a:pt x="20920" y="43474"/>
                    </a:lnTo>
                    <a:lnTo>
                      <a:pt x="21511" y="43809"/>
                    </a:lnTo>
                    <a:lnTo>
                      <a:pt x="22083" y="44104"/>
                    </a:lnTo>
                    <a:lnTo>
                      <a:pt x="22634" y="44380"/>
                    </a:lnTo>
                    <a:lnTo>
                      <a:pt x="23186" y="44617"/>
                    </a:lnTo>
                    <a:lnTo>
                      <a:pt x="23737" y="44794"/>
                    </a:lnTo>
                    <a:lnTo>
                      <a:pt x="24269" y="44951"/>
                    </a:lnTo>
                    <a:lnTo>
                      <a:pt x="24801" y="45070"/>
                    </a:lnTo>
                    <a:lnTo>
                      <a:pt x="25313" y="45129"/>
                    </a:lnTo>
                    <a:lnTo>
                      <a:pt x="25825" y="45148"/>
                    </a:lnTo>
                    <a:lnTo>
                      <a:pt x="26101" y="45148"/>
                    </a:lnTo>
                    <a:lnTo>
                      <a:pt x="26396" y="45129"/>
                    </a:lnTo>
                    <a:lnTo>
                      <a:pt x="26672" y="45089"/>
                    </a:lnTo>
                    <a:lnTo>
                      <a:pt x="26948" y="45030"/>
                    </a:lnTo>
                    <a:lnTo>
                      <a:pt x="27224" y="44951"/>
                    </a:lnTo>
                    <a:lnTo>
                      <a:pt x="27480" y="44853"/>
                    </a:lnTo>
                    <a:lnTo>
                      <a:pt x="27736" y="44735"/>
                    </a:lnTo>
                    <a:lnTo>
                      <a:pt x="27992" y="44597"/>
                    </a:lnTo>
                    <a:lnTo>
                      <a:pt x="28327" y="44400"/>
                    </a:lnTo>
                    <a:lnTo>
                      <a:pt x="28622" y="44144"/>
                    </a:lnTo>
                    <a:lnTo>
                      <a:pt x="28898" y="43888"/>
                    </a:lnTo>
                    <a:lnTo>
                      <a:pt x="29154" y="43592"/>
                    </a:lnTo>
                    <a:lnTo>
                      <a:pt x="29331" y="43356"/>
                    </a:lnTo>
                    <a:lnTo>
                      <a:pt x="29489" y="43100"/>
                    </a:lnTo>
                    <a:lnTo>
                      <a:pt x="29647" y="42824"/>
                    </a:lnTo>
                    <a:lnTo>
                      <a:pt x="29785" y="42548"/>
                    </a:lnTo>
                    <a:lnTo>
                      <a:pt x="29903" y="42272"/>
                    </a:lnTo>
                    <a:lnTo>
                      <a:pt x="30021" y="41977"/>
                    </a:lnTo>
                    <a:lnTo>
                      <a:pt x="30119" y="41662"/>
                    </a:lnTo>
                    <a:lnTo>
                      <a:pt x="30218" y="41327"/>
                    </a:lnTo>
                    <a:lnTo>
                      <a:pt x="30297" y="41012"/>
                    </a:lnTo>
                    <a:lnTo>
                      <a:pt x="30356" y="40657"/>
                    </a:lnTo>
                    <a:lnTo>
                      <a:pt x="30415" y="40303"/>
                    </a:lnTo>
                    <a:lnTo>
                      <a:pt x="30474" y="39948"/>
                    </a:lnTo>
                    <a:lnTo>
                      <a:pt x="30533" y="39200"/>
                    </a:lnTo>
                    <a:lnTo>
                      <a:pt x="30553" y="38392"/>
                    </a:lnTo>
                    <a:lnTo>
                      <a:pt x="30533" y="37899"/>
                    </a:lnTo>
                    <a:lnTo>
                      <a:pt x="30513" y="37387"/>
                    </a:lnTo>
                    <a:lnTo>
                      <a:pt x="30474" y="36855"/>
                    </a:lnTo>
                    <a:lnTo>
                      <a:pt x="30435" y="36324"/>
                    </a:lnTo>
                    <a:lnTo>
                      <a:pt x="30356" y="35772"/>
                    </a:lnTo>
                    <a:lnTo>
                      <a:pt x="30277" y="35201"/>
                    </a:lnTo>
                    <a:lnTo>
                      <a:pt x="30080" y="34039"/>
                    </a:lnTo>
                    <a:lnTo>
                      <a:pt x="29903" y="33152"/>
                    </a:lnTo>
                    <a:lnTo>
                      <a:pt x="29686" y="32226"/>
                    </a:lnTo>
                    <a:lnTo>
                      <a:pt x="29430" y="31281"/>
                    </a:lnTo>
                    <a:lnTo>
                      <a:pt x="29154" y="30335"/>
                    </a:lnTo>
                    <a:lnTo>
                      <a:pt x="28859" y="29350"/>
                    </a:lnTo>
                    <a:lnTo>
                      <a:pt x="28524" y="28346"/>
                    </a:lnTo>
                    <a:lnTo>
                      <a:pt x="28150" y="27341"/>
                    </a:lnTo>
                    <a:lnTo>
                      <a:pt x="27756" y="26317"/>
                    </a:lnTo>
                    <a:lnTo>
                      <a:pt x="27342" y="25273"/>
                    </a:lnTo>
                    <a:lnTo>
                      <a:pt x="26889" y="24229"/>
                    </a:lnTo>
                    <a:lnTo>
                      <a:pt x="26416" y="23165"/>
                    </a:lnTo>
                    <a:lnTo>
                      <a:pt x="25904" y="22101"/>
                    </a:lnTo>
                    <a:lnTo>
                      <a:pt x="25372" y="21018"/>
                    </a:lnTo>
                    <a:lnTo>
                      <a:pt x="24801" y="19935"/>
                    </a:lnTo>
                    <a:lnTo>
                      <a:pt x="24230" y="18851"/>
                    </a:lnTo>
                    <a:lnTo>
                      <a:pt x="23599" y="17768"/>
                    </a:lnTo>
                    <a:lnTo>
                      <a:pt x="23028" y="16803"/>
                    </a:lnTo>
                    <a:lnTo>
                      <a:pt x="22457" y="15857"/>
                    </a:lnTo>
                    <a:lnTo>
                      <a:pt x="21866" y="14912"/>
                    </a:lnTo>
                    <a:lnTo>
                      <a:pt x="21275" y="14005"/>
                    </a:lnTo>
                    <a:lnTo>
                      <a:pt x="20664" y="13119"/>
                    </a:lnTo>
                    <a:lnTo>
                      <a:pt x="20073" y="12252"/>
                    </a:lnTo>
                    <a:lnTo>
                      <a:pt x="19443" y="11425"/>
                    </a:lnTo>
                    <a:lnTo>
                      <a:pt x="18832" y="10598"/>
                    </a:lnTo>
                    <a:lnTo>
                      <a:pt x="18222" y="9810"/>
                    </a:lnTo>
                    <a:lnTo>
                      <a:pt x="17591" y="9041"/>
                    </a:lnTo>
                    <a:lnTo>
                      <a:pt x="16961" y="8313"/>
                    </a:lnTo>
                    <a:lnTo>
                      <a:pt x="16350" y="7584"/>
                    </a:lnTo>
                    <a:lnTo>
                      <a:pt x="15720" y="6894"/>
                    </a:lnTo>
                    <a:lnTo>
                      <a:pt x="15090" y="6244"/>
                    </a:lnTo>
                    <a:lnTo>
                      <a:pt x="14479" y="5614"/>
                    </a:lnTo>
                    <a:lnTo>
                      <a:pt x="13849" y="5023"/>
                    </a:lnTo>
                    <a:lnTo>
                      <a:pt x="13238" y="4452"/>
                    </a:lnTo>
                    <a:lnTo>
                      <a:pt x="12627" y="3900"/>
                    </a:lnTo>
                    <a:lnTo>
                      <a:pt x="12017" y="3388"/>
                    </a:lnTo>
                    <a:lnTo>
                      <a:pt x="11406" y="2915"/>
                    </a:lnTo>
                    <a:lnTo>
                      <a:pt x="10795" y="2482"/>
                    </a:lnTo>
                    <a:lnTo>
                      <a:pt x="10205" y="2068"/>
                    </a:lnTo>
                    <a:lnTo>
                      <a:pt x="9633" y="1694"/>
                    </a:lnTo>
                    <a:lnTo>
                      <a:pt x="9042" y="1359"/>
                    </a:lnTo>
                    <a:lnTo>
                      <a:pt x="8471" y="1044"/>
                    </a:lnTo>
                    <a:lnTo>
                      <a:pt x="7920" y="768"/>
                    </a:lnTo>
                    <a:lnTo>
                      <a:pt x="7368" y="552"/>
                    </a:lnTo>
                    <a:lnTo>
                      <a:pt x="6816" y="355"/>
                    </a:lnTo>
                    <a:lnTo>
                      <a:pt x="6285" y="197"/>
                    </a:lnTo>
                    <a:lnTo>
                      <a:pt x="5753" y="98"/>
                    </a:lnTo>
                    <a:lnTo>
                      <a:pt x="5241" y="20"/>
                    </a:lnTo>
                    <a:lnTo>
                      <a:pt x="47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1"/>
              <p:cNvSpPr/>
              <p:nvPr/>
            </p:nvSpPr>
            <p:spPr>
              <a:xfrm>
                <a:off x="2492650" y="420825"/>
                <a:ext cx="1129225" cy="763325"/>
              </a:xfrm>
              <a:custGeom>
                <a:avLst/>
                <a:gdLst/>
                <a:ahLst/>
                <a:cxnLst/>
                <a:rect l="l" t="t" r="r" b="b"/>
                <a:pathLst>
                  <a:path w="45169" h="30533" extrusionOk="0">
                    <a:moveTo>
                      <a:pt x="38412" y="1202"/>
                    </a:moveTo>
                    <a:lnTo>
                      <a:pt x="38905" y="1221"/>
                    </a:lnTo>
                    <a:lnTo>
                      <a:pt x="39358" y="1241"/>
                    </a:lnTo>
                    <a:lnTo>
                      <a:pt x="39811" y="1280"/>
                    </a:lnTo>
                    <a:lnTo>
                      <a:pt x="40244" y="1340"/>
                    </a:lnTo>
                    <a:lnTo>
                      <a:pt x="40658" y="1399"/>
                    </a:lnTo>
                    <a:lnTo>
                      <a:pt x="41032" y="1497"/>
                    </a:lnTo>
                    <a:lnTo>
                      <a:pt x="41406" y="1596"/>
                    </a:lnTo>
                    <a:lnTo>
                      <a:pt x="41741" y="1714"/>
                    </a:lnTo>
                    <a:lnTo>
                      <a:pt x="42056" y="1852"/>
                    </a:lnTo>
                    <a:lnTo>
                      <a:pt x="42332" y="1990"/>
                    </a:lnTo>
                    <a:lnTo>
                      <a:pt x="42608" y="2167"/>
                    </a:lnTo>
                    <a:lnTo>
                      <a:pt x="42844" y="2324"/>
                    </a:lnTo>
                    <a:lnTo>
                      <a:pt x="43061" y="2521"/>
                    </a:lnTo>
                    <a:lnTo>
                      <a:pt x="43258" y="2718"/>
                    </a:lnTo>
                    <a:lnTo>
                      <a:pt x="43416" y="2935"/>
                    </a:lnTo>
                    <a:lnTo>
                      <a:pt x="43573" y="3152"/>
                    </a:lnTo>
                    <a:lnTo>
                      <a:pt x="43652" y="3329"/>
                    </a:lnTo>
                    <a:lnTo>
                      <a:pt x="43731" y="3506"/>
                    </a:lnTo>
                    <a:lnTo>
                      <a:pt x="43810" y="3684"/>
                    </a:lnTo>
                    <a:lnTo>
                      <a:pt x="43849" y="3881"/>
                    </a:lnTo>
                    <a:lnTo>
                      <a:pt x="43908" y="4078"/>
                    </a:lnTo>
                    <a:lnTo>
                      <a:pt x="43928" y="4294"/>
                    </a:lnTo>
                    <a:lnTo>
                      <a:pt x="43948" y="4511"/>
                    </a:lnTo>
                    <a:lnTo>
                      <a:pt x="43948" y="4728"/>
                    </a:lnTo>
                    <a:lnTo>
                      <a:pt x="43948" y="5122"/>
                    </a:lnTo>
                    <a:lnTo>
                      <a:pt x="43888" y="5535"/>
                    </a:lnTo>
                    <a:lnTo>
                      <a:pt x="43790" y="5988"/>
                    </a:lnTo>
                    <a:lnTo>
                      <a:pt x="43652" y="6441"/>
                    </a:lnTo>
                    <a:lnTo>
                      <a:pt x="43514" y="6855"/>
                    </a:lnTo>
                    <a:lnTo>
                      <a:pt x="43337" y="7288"/>
                    </a:lnTo>
                    <a:lnTo>
                      <a:pt x="43140" y="7741"/>
                    </a:lnTo>
                    <a:lnTo>
                      <a:pt x="42903" y="8195"/>
                    </a:lnTo>
                    <a:lnTo>
                      <a:pt x="42647" y="8648"/>
                    </a:lnTo>
                    <a:lnTo>
                      <a:pt x="42352" y="9120"/>
                    </a:lnTo>
                    <a:lnTo>
                      <a:pt x="42037" y="9613"/>
                    </a:lnTo>
                    <a:lnTo>
                      <a:pt x="41702" y="10105"/>
                    </a:lnTo>
                    <a:lnTo>
                      <a:pt x="41150" y="10854"/>
                    </a:lnTo>
                    <a:lnTo>
                      <a:pt x="40520" y="11602"/>
                    </a:lnTo>
                    <a:lnTo>
                      <a:pt x="39850" y="12390"/>
                    </a:lnTo>
                    <a:lnTo>
                      <a:pt x="39121" y="13158"/>
                    </a:lnTo>
                    <a:lnTo>
                      <a:pt x="38353" y="13966"/>
                    </a:lnTo>
                    <a:lnTo>
                      <a:pt x="37526" y="14754"/>
                    </a:lnTo>
                    <a:lnTo>
                      <a:pt x="36639" y="15562"/>
                    </a:lnTo>
                    <a:lnTo>
                      <a:pt x="35714" y="16350"/>
                    </a:lnTo>
                    <a:lnTo>
                      <a:pt x="34748" y="17157"/>
                    </a:lnTo>
                    <a:lnTo>
                      <a:pt x="33724" y="17945"/>
                    </a:lnTo>
                    <a:lnTo>
                      <a:pt x="32660" y="18733"/>
                    </a:lnTo>
                    <a:lnTo>
                      <a:pt x="31557" y="19521"/>
                    </a:lnTo>
                    <a:lnTo>
                      <a:pt x="30435" y="20309"/>
                    </a:lnTo>
                    <a:lnTo>
                      <a:pt x="29253" y="21057"/>
                    </a:lnTo>
                    <a:lnTo>
                      <a:pt x="28031" y="21826"/>
                    </a:lnTo>
                    <a:lnTo>
                      <a:pt x="26790" y="22555"/>
                    </a:lnTo>
                    <a:lnTo>
                      <a:pt x="25372" y="23362"/>
                    </a:lnTo>
                    <a:lnTo>
                      <a:pt x="23954" y="24111"/>
                    </a:lnTo>
                    <a:lnTo>
                      <a:pt x="22536" y="24820"/>
                    </a:lnTo>
                    <a:lnTo>
                      <a:pt x="21137" y="25470"/>
                    </a:lnTo>
                    <a:lnTo>
                      <a:pt x="19758" y="26081"/>
                    </a:lnTo>
                    <a:lnTo>
                      <a:pt x="18399" y="26632"/>
                    </a:lnTo>
                    <a:lnTo>
                      <a:pt x="17059" y="27144"/>
                    </a:lnTo>
                    <a:lnTo>
                      <a:pt x="15759" y="27597"/>
                    </a:lnTo>
                    <a:lnTo>
                      <a:pt x="14479" y="28011"/>
                    </a:lnTo>
                    <a:lnTo>
                      <a:pt x="13238" y="28346"/>
                    </a:lnTo>
                    <a:lnTo>
                      <a:pt x="12036" y="28661"/>
                    </a:lnTo>
                    <a:lnTo>
                      <a:pt x="10894" y="28897"/>
                    </a:lnTo>
                    <a:lnTo>
                      <a:pt x="9771" y="29094"/>
                    </a:lnTo>
                    <a:lnTo>
                      <a:pt x="9239" y="29173"/>
                    </a:lnTo>
                    <a:lnTo>
                      <a:pt x="8707" y="29232"/>
                    </a:lnTo>
                    <a:lnTo>
                      <a:pt x="8195" y="29272"/>
                    </a:lnTo>
                    <a:lnTo>
                      <a:pt x="7703" y="29311"/>
                    </a:lnTo>
                    <a:lnTo>
                      <a:pt x="7230" y="29331"/>
                    </a:lnTo>
                    <a:lnTo>
                      <a:pt x="6265" y="29331"/>
                    </a:lnTo>
                    <a:lnTo>
                      <a:pt x="5792" y="29311"/>
                    </a:lnTo>
                    <a:lnTo>
                      <a:pt x="5339" y="29272"/>
                    </a:lnTo>
                    <a:lnTo>
                      <a:pt x="4925" y="29213"/>
                    </a:lnTo>
                    <a:lnTo>
                      <a:pt x="4512" y="29134"/>
                    </a:lnTo>
                    <a:lnTo>
                      <a:pt x="4118" y="29035"/>
                    </a:lnTo>
                    <a:lnTo>
                      <a:pt x="3763" y="28937"/>
                    </a:lnTo>
                    <a:lnTo>
                      <a:pt x="3428" y="28819"/>
                    </a:lnTo>
                    <a:lnTo>
                      <a:pt x="3113" y="28681"/>
                    </a:lnTo>
                    <a:lnTo>
                      <a:pt x="2818" y="28543"/>
                    </a:lnTo>
                    <a:lnTo>
                      <a:pt x="2562" y="28385"/>
                    </a:lnTo>
                    <a:lnTo>
                      <a:pt x="2325" y="28208"/>
                    </a:lnTo>
                    <a:lnTo>
                      <a:pt x="2109" y="28031"/>
                    </a:lnTo>
                    <a:lnTo>
                      <a:pt x="1912" y="27814"/>
                    </a:lnTo>
                    <a:lnTo>
                      <a:pt x="1754" y="27617"/>
                    </a:lnTo>
                    <a:lnTo>
                      <a:pt x="1596" y="27381"/>
                    </a:lnTo>
                    <a:lnTo>
                      <a:pt x="1518" y="27203"/>
                    </a:lnTo>
                    <a:lnTo>
                      <a:pt x="1439" y="27026"/>
                    </a:lnTo>
                    <a:lnTo>
                      <a:pt x="1360" y="26849"/>
                    </a:lnTo>
                    <a:lnTo>
                      <a:pt x="1301" y="26652"/>
                    </a:lnTo>
                    <a:lnTo>
                      <a:pt x="1261" y="26455"/>
                    </a:lnTo>
                    <a:lnTo>
                      <a:pt x="1242" y="26258"/>
                    </a:lnTo>
                    <a:lnTo>
                      <a:pt x="1222" y="26041"/>
                    </a:lnTo>
                    <a:lnTo>
                      <a:pt x="1202" y="25805"/>
                    </a:lnTo>
                    <a:lnTo>
                      <a:pt x="1222" y="25411"/>
                    </a:lnTo>
                    <a:lnTo>
                      <a:pt x="1281" y="24997"/>
                    </a:lnTo>
                    <a:lnTo>
                      <a:pt x="1380" y="24564"/>
                    </a:lnTo>
                    <a:lnTo>
                      <a:pt x="1498" y="24091"/>
                    </a:lnTo>
                    <a:lnTo>
                      <a:pt x="1655" y="23677"/>
                    </a:lnTo>
                    <a:lnTo>
                      <a:pt x="1833" y="23244"/>
                    </a:lnTo>
                    <a:lnTo>
                      <a:pt x="2030" y="22811"/>
                    </a:lnTo>
                    <a:lnTo>
                      <a:pt x="2266" y="22358"/>
                    </a:lnTo>
                    <a:lnTo>
                      <a:pt x="2522" y="21885"/>
                    </a:lnTo>
                    <a:lnTo>
                      <a:pt x="2798" y="21412"/>
                    </a:lnTo>
                    <a:lnTo>
                      <a:pt x="3113" y="20939"/>
                    </a:lnTo>
                    <a:lnTo>
                      <a:pt x="3468" y="20447"/>
                    </a:lnTo>
                    <a:lnTo>
                      <a:pt x="4019" y="19698"/>
                    </a:lnTo>
                    <a:lnTo>
                      <a:pt x="4630" y="18930"/>
                    </a:lnTo>
                    <a:lnTo>
                      <a:pt x="5319" y="18162"/>
                    </a:lnTo>
                    <a:lnTo>
                      <a:pt x="6028" y="17374"/>
                    </a:lnTo>
                    <a:lnTo>
                      <a:pt x="6816" y="16586"/>
                    </a:lnTo>
                    <a:lnTo>
                      <a:pt x="7644" y="15778"/>
                    </a:lnTo>
                    <a:lnTo>
                      <a:pt x="8530" y="14990"/>
                    </a:lnTo>
                    <a:lnTo>
                      <a:pt x="9456" y="14183"/>
                    </a:lnTo>
                    <a:lnTo>
                      <a:pt x="10421" y="13395"/>
                    </a:lnTo>
                    <a:lnTo>
                      <a:pt x="11445" y="12587"/>
                    </a:lnTo>
                    <a:lnTo>
                      <a:pt x="12509" y="11799"/>
                    </a:lnTo>
                    <a:lnTo>
                      <a:pt x="13593" y="11011"/>
                    </a:lnTo>
                    <a:lnTo>
                      <a:pt x="14735" y="10243"/>
                    </a:lnTo>
                    <a:lnTo>
                      <a:pt x="15917" y="9475"/>
                    </a:lnTo>
                    <a:lnTo>
                      <a:pt x="17138" y="8726"/>
                    </a:lnTo>
                    <a:lnTo>
                      <a:pt x="18379" y="7978"/>
                    </a:lnTo>
                    <a:lnTo>
                      <a:pt x="19797" y="7190"/>
                    </a:lnTo>
                    <a:lnTo>
                      <a:pt x="21216" y="6422"/>
                    </a:lnTo>
                    <a:lnTo>
                      <a:pt x="22634" y="5732"/>
                    </a:lnTo>
                    <a:lnTo>
                      <a:pt x="24033" y="5063"/>
                    </a:lnTo>
                    <a:lnTo>
                      <a:pt x="25411" y="4452"/>
                    </a:lnTo>
                    <a:lnTo>
                      <a:pt x="26771" y="3900"/>
                    </a:lnTo>
                    <a:lnTo>
                      <a:pt x="28090" y="3388"/>
                    </a:lnTo>
                    <a:lnTo>
                      <a:pt x="29410" y="2935"/>
                    </a:lnTo>
                    <a:lnTo>
                      <a:pt x="30691" y="2541"/>
                    </a:lnTo>
                    <a:lnTo>
                      <a:pt x="31912" y="2187"/>
                    </a:lnTo>
                    <a:lnTo>
                      <a:pt x="33113" y="1891"/>
                    </a:lnTo>
                    <a:lnTo>
                      <a:pt x="34276" y="1635"/>
                    </a:lnTo>
                    <a:lnTo>
                      <a:pt x="35398" y="1458"/>
                    </a:lnTo>
                    <a:lnTo>
                      <a:pt x="35930" y="1379"/>
                    </a:lnTo>
                    <a:lnTo>
                      <a:pt x="36442" y="1320"/>
                    </a:lnTo>
                    <a:lnTo>
                      <a:pt x="36955" y="1261"/>
                    </a:lnTo>
                    <a:lnTo>
                      <a:pt x="37467" y="1221"/>
                    </a:lnTo>
                    <a:lnTo>
                      <a:pt x="37940" y="1202"/>
                    </a:lnTo>
                    <a:close/>
                    <a:moveTo>
                      <a:pt x="37900" y="0"/>
                    </a:moveTo>
                    <a:lnTo>
                      <a:pt x="37388" y="20"/>
                    </a:lnTo>
                    <a:lnTo>
                      <a:pt x="36856" y="59"/>
                    </a:lnTo>
                    <a:lnTo>
                      <a:pt x="36324" y="118"/>
                    </a:lnTo>
                    <a:lnTo>
                      <a:pt x="35773" y="177"/>
                    </a:lnTo>
                    <a:lnTo>
                      <a:pt x="35221" y="256"/>
                    </a:lnTo>
                    <a:lnTo>
                      <a:pt x="34059" y="453"/>
                    </a:lnTo>
                    <a:lnTo>
                      <a:pt x="33153" y="650"/>
                    </a:lnTo>
                    <a:lnTo>
                      <a:pt x="32227" y="867"/>
                    </a:lnTo>
                    <a:lnTo>
                      <a:pt x="31301" y="1103"/>
                    </a:lnTo>
                    <a:lnTo>
                      <a:pt x="30336" y="1379"/>
                    </a:lnTo>
                    <a:lnTo>
                      <a:pt x="29351" y="1694"/>
                    </a:lnTo>
                    <a:lnTo>
                      <a:pt x="28366" y="2029"/>
                    </a:lnTo>
                    <a:lnTo>
                      <a:pt x="27342" y="2384"/>
                    </a:lnTo>
                    <a:lnTo>
                      <a:pt x="26318" y="2778"/>
                    </a:lnTo>
                    <a:lnTo>
                      <a:pt x="25274" y="3211"/>
                    </a:lnTo>
                    <a:lnTo>
                      <a:pt x="24230" y="3664"/>
                    </a:lnTo>
                    <a:lnTo>
                      <a:pt x="23166" y="4137"/>
                    </a:lnTo>
                    <a:lnTo>
                      <a:pt x="22102" y="4649"/>
                    </a:lnTo>
                    <a:lnTo>
                      <a:pt x="21019" y="5181"/>
                    </a:lnTo>
                    <a:lnTo>
                      <a:pt x="19955" y="5732"/>
                    </a:lnTo>
                    <a:lnTo>
                      <a:pt x="18872" y="6323"/>
                    </a:lnTo>
                    <a:lnTo>
                      <a:pt x="17769" y="6934"/>
                    </a:lnTo>
                    <a:lnTo>
                      <a:pt x="16803" y="7505"/>
                    </a:lnTo>
                    <a:lnTo>
                      <a:pt x="15858" y="8096"/>
                    </a:lnTo>
                    <a:lnTo>
                      <a:pt x="14932" y="8687"/>
                    </a:lnTo>
                    <a:lnTo>
                      <a:pt x="14026" y="9278"/>
                    </a:lnTo>
                    <a:lnTo>
                      <a:pt x="13140" y="9869"/>
                    </a:lnTo>
                    <a:lnTo>
                      <a:pt x="12273" y="10480"/>
                    </a:lnTo>
                    <a:lnTo>
                      <a:pt x="11426" y="11090"/>
                    </a:lnTo>
                    <a:lnTo>
                      <a:pt x="10618" y="11701"/>
                    </a:lnTo>
                    <a:lnTo>
                      <a:pt x="9811" y="12331"/>
                    </a:lnTo>
                    <a:lnTo>
                      <a:pt x="9042" y="12962"/>
                    </a:lnTo>
                    <a:lnTo>
                      <a:pt x="8313" y="13572"/>
                    </a:lnTo>
                    <a:lnTo>
                      <a:pt x="7604" y="14202"/>
                    </a:lnTo>
                    <a:lnTo>
                      <a:pt x="6915" y="14833"/>
                    </a:lnTo>
                    <a:lnTo>
                      <a:pt x="6245" y="15443"/>
                    </a:lnTo>
                    <a:lnTo>
                      <a:pt x="5615" y="16074"/>
                    </a:lnTo>
                    <a:lnTo>
                      <a:pt x="5024" y="16704"/>
                    </a:lnTo>
                    <a:lnTo>
                      <a:pt x="4453" y="17315"/>
                    </a:lnTo>
                    <a:lnTo>
                      <a:pt x="3901" y="17925"/>
                    </a:lnTo>
                    <a:lnTo>
                      <a:pt x="3409" y="18536"/>
                    </a:lnTo>
                    <a:lnTo>
                      <a:pt x="2916" y="19147"/>
                    </a:lnTo>
                    <a:lnTo>
                      <a:pt x="2483" y="19738"/>
                    </a:lnTo>
                    <a:lnTo>
                      <a:pt x="2069" y="20329"/>
                    </a:lnTo>
                    <a:lnTo>
                      <a:pt x="1695" y="20920"/>
                    </a:lnTo>
                    <a:lnTo>
                      <a:pt x="1360" y="21491"/>
                    </a:lnTo>
                    <a:lnTo>
                      <a:pt x="1045" y="22062"/>
                    </a:lnTo>
                    <a:lnTo>
                      <a:pt x="789" y="22633"/>
                    </a:lnTo>
                    <a:lnTo>
                      <a:pt x="552" y="23185"/>
                    </a:lnTo>
                    <a:lnTo>
                      <a:pt x="355" y="23736"/>
                    </a:lnTo>
                    <a:lnTo>
                      <a:pt x="198" y="24268"/>
                    </a:lnTo>
                    <a:lnTo>
                      <a:pt x="99" y="24800"/>
                    </a:lnTo>
                    <a:lnTo>
                      <a:pt x="20" y="25312"/>
                    </a:lnTo>
                    <a:lnTo>
                      <a:pt x="1" y="25805"/>
                    </a:lnTo>
                    <a:lnTo>
                      <a:pt x="20" y="26100"/>
                    </a:lnTo>
                    <a:lnTo>
                      <a:pt x="40" y="26396"/>
                    </a:lnTo>
                    <a:lnTo>
                      <a:pt x="80" y="26671"/>
                    </a:lnTo>
                    <a:lnTo>
                      <a:pt x="139" y="26947"/>
                    </a:lnTo>
                    <a:lnTo>
                      <a:pt x="217" y="27223"/>
                    </a:lnTo>
                    <a:lnTo>
                      <a:pt x="316" y="27479"/>
                    </a:lnTo>
                    <a:lnTo>
                      <a:pt x="434" y="27735"/>
                    </a:lnTo>
                    <a:lnTo>
                      <a:pt x="552" y="27991"/>
                    </a:lnTo>
                    <a:lnTo>
                      <a:pt x="769" y="28306"/>
                    </a:lnTo>
                    <a:lnTo>
                      <a:pt x="1005" y="28622"/>
                    </a:lnTo>
                    <a:lnTo>
                      <a:pt x="1281" y="28897"/>
                    </a:lnTo>
                    <a:lnTo>
                      <a:pt x="1577" y="29153"/>
                    </a:lnTo>
                    <a:lnTo>
                      <a:pt x="1813" y="29331"/>
                    </a:lnTo>
                    <a:lnTo>
                      <a:pt x="2069" y="29488"/>
                    </a:lnTo>
                    <a:lnTo>
                      <a:pt x="2325" y="29646"/>
                    </a:lnTo>
                    <a:lnTo>
                      <a:pt x="2601" y="29784"/>
                    </a:lnTo>
                    <a:lnTo>
                      <a:pt x="2896" y="29902"/>
                    </a:lnTo>
                    <a:lnTo>
                      <a:pt x="3192" y="30020"/>
                    </a:lnTo>
                    <a:lnTo>
                      <a:pt x="3507" y="30119"/>
                    </a:lnTo>
                    <a:lnTo>
                      <a:pt x="3822" y="30217"/>
                    </a:lnTo>
                    <a:lnTo>
                      <a:pt x="4157" y="30296"/>
                    </a:lnTo>
                    <a:lnTo>
                      <a:pt x="4492" y="30355"/>
                    </a:lnTo>
                    <a:lnTo>
                      <a:pt x="4847" y="30414"/>
                    </a:lnTo>
                    <a:lnTo>
                      <a:pt x="5221" y="30454"/>
                    </a:lnTo>
                    <a:lnTo>
                      <a:pt x="5969" y="30513"/>
                    </a:lnTo>
                    <a:lnTo>
                      <a:pt x="6757" y="30532"/>
                    </a:lnTo>
                    <a:lnTo>
                      <a:pt x="7269" y="30532"/>
                    </a:lnTo>
                    <a:lnTo>
                      <a:pt x="7782" y="30513"/>
                    </a:lnTo>
                    <a:lnTo>
                      <a:pt x="8294" y="30473"/>
                    </a:lnTo>
                    <a:lnTo>
                      <a:pt x="8845" y="30434"/>
                    </a:lnTo>
                    <a:lnTo>
                      <a:pt x="9397" y="30355"/>
                    </a:lnTo>
                    <a:lnTo>
                      <a:pt x="9948" y="30276"/>
                    </a:lnTo>
                    <a:lnTo>
                      <a:pt x="11111" y="30079"/>
                    </a:lnTo>
                    <a:lnTo>
                      <a:pt x="12017" y="29902"/>
                    </a:lnTo>
                    <a:lnTo>
                      <a:pt x="12923" y="29685"/>
                    </a:lnTo>
                    <a:lnTo>
                      <a:pt x="13868" y="29429"/>
                    </a:lnTo>
                    <a:lnTo>
                      <a:pt x="14834" y="29153"/>
                    </a:lnTo>
                    <a:lnTo>
                      <a:pt x="15818" y="28858"/>
                    </a:lnTo>
                    <a:lnTo>
                      <a:pt x="16803" y="28523"/>
                    </a:lnTo>
                    <a:lnTo>
                      <a:pt x="17828" y="28149"/>
                    </a:lnTo>
                    <a:lnTo>
                      <a:pt x="18852" y="27755"/>
                    </a:lnTo>
                    <a:lnTo>
                      <a:pt x="19876" y="27341"/>
                    </a:lnTo>
                    <a:lnTo>
                      <a:pt x="20940" y="26888"/>
                    </a:lnTo>
                    <a:lnTo>
                      <a:pt x="22004" y="26396"/>
                    </a:lnTo>
                    <a:lnTo>
                      <a:pt x="23067" y="25903"/>
                    </a:lnTo>
                    <a:lnTo>
                      <a:pt x="24131" y="25371"/>
                    </a:lnTo>
                    <a:lnTo>
                      <a:pt x="25215" y="24800"/>
                    </a:lnTo>
                    <a:lnTo>
                      <a:pt x="26298" y="24209"/>
                    </a:lnTo>
                    <a:lnTo>
                      <a:pt x="27401" y="23599"/>
                    </a:lnTo>
                    <a:lnTo>
                      <a:pt x="28366" y="23027"/>
                    </a:lnTo>
                    <a:lnTo>
                      <a:pt x="29312" y="22456"/>
                    </a:lnTo>
                    <a:lnTo>
                      <a:pt x="30238" y="21865"/>
                    </a:lnTo>
                    <a:lnTo>
                      <a:pt x="31144" y="21274"/>
                    </a:lnTo>
                    <a:lnTo>
                      <a:pt x="32030" y="20664"/>
                    </a:lnTo>
                    <a:lnTo>
                      <a:pt x="32897" y="20053"/>
                    </a:lnTo>
                    <a:lnTo>
                      <a:pt x="33744" y="19442"/>
                    </a:lnTo>
                    <a:lnTo>
                      <a:pt x="34551" y="18832"/>
                    </a:lnTo>
                    <a:lnTo>
                      <a:pt x="35339" y="18201"/>
                    </a:lnTo>
                    <a:lnTo>
                      <a:pt x="36108" y="17591"/>
                    </a:lnTo>
                    <a:lnTo>
                      <a:pt x="36856" y="16960"/>
                    </a:lnTo>
                    <a:lnTo>
                      <a:pt x="37565" y="16330"/>
                    </a:lnTo>
                    <a:lnTo>
                      <a:pt x="38255" y="15719"/>
                    </a:lnTo>
                    <a:lnTo>
                      <a:pt x="38924" y="15089"/>
                    </a:lnTo>
                    <a:lnTo>
                      <a:pt x="39555" y="14459"/>
                    </a:lnTo>
                    <a:lnTo>
                      <a:pt x="40146" y="13848"/>
                    </a:lnTo>
                    <a:lnTo>
                      <a:pt x="40717" y="13218"/>
                    </a:lnTo>
                    <a:lnTo>
                      <a:pt x="41249" y="12607"/>
                    </a:lnTo>
                    <a:lnTo>
                      <a:pt x="41761" y="11996"/>
                    </a:lnTo>
                    <a:lnTo>
                      <a:pt x="42234" y="11405"/>
                    </a:lnTo>
                    <a:lnTo>
                      <a:pt x="42687" y="10795"/>
                    </a:lnTo>
                    <a:lnTo>
                      <a:pt x="43100" y="10204"/>
                    </a:lnTo>
                    <a:lnTo>
                      <a:pt x="43475" y="9613"/>
                    </a:lnTo>
                    <a:lnTo>
                      <a:pt x="43810" y="9042"/>
                    </a:lnTo>
                    <a:lnTo>
                      <a:pt x="44125" y="8470"/>
                    </a:lnTo>
                    <a:lnTo>
                      <a:pt x="44381" y="7899"/>
                    </a:lnTo>
                    <a:lnTo>
                      <a:pt x="44617" y="7348"/>
                    </a:lnTo>
                    <a:lnTo>
                      <a:pt x="44814" y="6816"/>
                    </a:lnTo>
                    <a:lnTo>
                      <a:pt x="44952" y="6284"/>
                    </a:lnTo>
                    <a:lnTo>
                      <a:pt x="45070" y="5752"/>
                    </a:lnTo>
                    <a:lnTo>
                      <a:pt x="45129" y="5240"/>
                    </a:lnTo>
                    <a:lnTo>
                      <a:pt x="45169" y="4728"/>
                    </a:lnTo>
                    <a:lnTo>
                      <a:pt x="45149" y="4432"/>
                    </a:lnTo>
                    <a:lnTo>
                      <a:pt x="45129" y="4156"/>
                    </a:lnTo>
                    <a:lnTo>
                      <a:pt x="45090" y="3861"/>
                    </a:lnTo>
                    <a:lnTo>
                      <a:pt x="45031" y="3585"/>
                    </a:lnTo>
                    <a:lnTo>
                      <a:pt x="44952" y="3329"/>
                    </a:lnTo>
                    <a:lnTo>
                      <a:pt x="44854" y="3053"/>
                    </a:lnTo>
                    <a:lnTo>
                      <a:pt x="44735" y="2797"/>
                    </a:lnTo>
                    <a:lnTo>
                      <a:pt x="44617" y="2561"/>
                    </a:lnTo>
                    <a:lnTo>
                      <a:pt x="44401" y="2226"/>
                    </a:lnTo>
                    <a:lnTo>
                      <a:pt x="44164" y="1930"/>
                    </a:lnTo>
                    <a:lnTo>
                      <a:pt x="43888" y="1635"/>
                    </a:lnTo>
                    <a:lnTo>
                      <a:pt x="43593" y="1379"/>
                    </a:lnTo>
                    <a:lnTo>
                      <a:pt x="43357" y="1202"/>
                    </a:lnTo>
                    <a:lnTo>
                      <a:pt x="43100" y="1044"/>
                    </a:lnTo>
                    <a:lnTo>
                      <a:pt x="42844" y="886"/>
                    </a:lnTo>
                    <a:lnTo>
                      <a:pt x="42569" y="749"/>
                    </a:lnTo>
                    <a:lnTo>
                      <a:pt x="42273" y="630"/>
                    </a:lnTo>
                    <a:lnTo>
                      <a:pt x="41978" y="512"/>
                    </a:lnTo>
                    <a:lnTo>
                      <a:pt x="41663" y="414"/>
                    </a:lnTo>
                    <a:lnTo>
                      <a:pt x="41347" y="335"/>
                    </a:lnTo>
                    <a:lnTo>
                      <a:pt x="41012" y="256"/>
                    </a:lnTo>
                    <a:lnTo>
                      <a:pt x="40658" y="177"/>
                    </a:lnTo>
                    <a:lnTo>
                      <a:pt x="40303" y="118"/>
                    </a:lnTo>
                    <a:lnTo>
                      <a:pt x="39949" y="79"/>
                    </a:lnTo>
                    <a:lnTo>
                      <a:pt x="39200" y="20"/>
                    </a:lnTo>
                    <a:lnTo>
                      <a:pt x="384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1"/>
              <p:cNvSpPr/>
              <p:nvPr/>
            </p:nvSpPr>
            <p:spPr>
              <a:xfrm>
                <a:off x="2752175" y="478425"/>
                <a:ext cx="638750" cy="638750"/>
              </a:xfrm>
              <a:custGeom>
                <a:avLst/>
                <a:gdLst/>
                <a:ahLst/>
                <a:cxnLst/>
                <a:rect l="l" t="t" r="r" b="b"/>
                <a:pathLst>
                  <a:path w="25550" h="25550" extrusionOk="0">
                    <a:moveTo>
                      <a:pt x="12411" y="1"/>
                    </a:moveTo>
                    <a:lnTo>
                      <a:pt x="11800" y="20"/>
                    </a:lnTo>
                    <a:lnTo>
                      <a:pt x="11189" y="99"/>
                    </a:lnTo>
                    <a:lnTo>
                      <a:pt x="10579" y="178"/>
                    </a:lnTo>
                    <a:lnTo>
                      <a:pt x="9968" y="296"/>
                    </a:lnTo>
                    <a:lnTo>
                      <a:pt x="9377" y="454"/>
                    </a:lnTo>
                    <a:lnTo>
                      <a:pt x="8786" y="631"/>
                    </a:lnTo>
                    <a:lnTo>
                      <a:pt x="8215" y="828"/>
                    </a:lnTo>
                    <a:lnTo>
                      <a:pt x="7644" y="1064"/>
                    </a:lnTo>
                    <a:lnTo>
                      <a:pt x="7092" y="1321"/>
                    </a:lnTo>
                    <a:lnTo>
                      <a:pt x="6541" y="1616"/>
                    </a:lnTo>
                    <a:lnTo>
                      <a:pt x="6028" y="1911"/>
                    </a:lnTo>
                    <a:lnTo>
                      <a:pt x="5497" y="2266"/>
                    </a:lnTo>
                    <a:lnTo>
                      <a:pt x="5004" y="2621"/>
                    </a:lnTo>
                    <a:lnTo>
                      <a:pt x="4531" y="3015"/>
                    </a:lnTo>
                    <a:lnTo>
                      <a:pt x="4059" y="3428"/>
                    </a:lnTo>
                    <a:lnTo>
                      <a:pt x="3606" y="3862"/>
                    </a:lnTo>
                    <a:lnTo>
                      <a:pt x="3192" y="4315"/>
                    </a:lnTo>
                    <a:lnTo>
                      <a:pt x="2778" y="4807"/>
                    </a:lnTo>
                    <a:lnTo>
                      <a:pt x="2404" y="5300"/>
                    </a:lnTo>
                    <a:lnTo>
                      <a:pt x="2049" y="5831"/>
                    </a:lnTo>
                    <a:lnTo>
                      <a:pt x="1695" y="6383"/>
                    </a:lnTo>
                    <a:lnTo>
                      <a:pt x="1399" y="6954"/>
                    </a:lnTo>
                    <a:lnTo>
                      <a:pt x="1104" y="7545"/>
                    </a:lnTo>
                    <a:lnTo>
                      <a:pt x="848" y="8156"/>
                    </a:lnTo>
                    <a:lnTo>
                      <a:pt x="631" y="8766"/>
                    </a:lnTo>
                    <a:lnTo>
                      <a:pt x="454" y="9377"/>
                    </a:lnTo>
                    <a:lnTo>
                      <a:pt x="296" y="10007"/>
                    </a:lnTo>
                    <a:lnTo>
                      <a:pt x="178" y="10618"/>
                    </a:lnTo>
                    <a:lnTo>
                      <a:pt x="80" y="11248"/>
                    </a:lnTo>
                    <a:lnTo>
                      <a:pt x="20" y="11879"/>
                    </a:lnTo>
                    <a:lnTo>
                      <a:pt x="1" y="12489"/>
                    </a:lnTo>
                    <a:lnTo>
                      <a:pt x="1" y="13120"/>
                    </a:lnTo>
                    <a:lnTo>
                      <a:pt x="20" y="13730"/>
                    </a:lnTo>
                    <a:lnTo>
                      <a:pt x="99" y="14341"/>
                    </a:lnTo>
                    <a:lnTo>
                      <a:pt x="178" y="14952"/>
                    </a:lnTo>
                    <a:lnTo>
                      <a:pt x="296" y="15562"/>
                    </a:lnTo>
                    <a:lnTo>
                      <a:pt x="454" y="16153"/>
                    </a:lnTo>
                    <a:lnTo>
                      <a:pt x="631" y="16744"/>
                    </a:lnTo>
                    <a:lnTo>
                      <a:pt x="828" y="17316"/>
                    </a:lnTo>
                    <a:lnTo>
                      <a:pt x="1064" y="17887"/>
                    </a:lnTo>
                    <a:lnTo>
                      <a:pt x="1321" y="18438"/>
                    </a:lnTo>
                    <a:lnTo>
                      <a:pt x="1616" y="18990"/>
                    </a:lnTo>
                    <a:lnTo>
                      <a:pt x="1931" y="19522"/>
                    </a:lnTo>
                    <a:lnTo>
                      <a:pt x="2266" y="20034"/>
                    </a:lnTo>
                    <a:lnTo>
                      <a:pt x="2621" y="20526"/>
                    </a:lnTo>
                    <a:lnTo>
                      <a:pt x="3015" y="21019"/>
                    </a:lnTo>
                    <a:lnTo>
                      <a:pt x="3428" y="21472"/>
                    </a:lnTo>
                    <a:lnTo>
                      <a:pt x="3862" y="21925"/>
                    </a:lnTo>
                    <a:lnTo>
                      <a:pt x="4315" y="22339"/>
                    </a:lnTo>
                    <a:lnTo>
                      <a:pt x="4807" y="22752"/>
                    </a:lnTo>
                    <a:lnTo>
                      <a:pt x="5300" y="23126"/>
                    </a:lnTo>
                    <a:lnTo>
                      <a:pt x="5831" y="23501"/>
                    </a:lnTo>
                    <a:lnTo>
                      <a:pt x="6383" y="23836"/>
                    </a:lnTo>
                    <a:lnTo>
                      <a:pt x="6954" y="24131"/>
                    </a:lnTo>
                    <a:lnTo>
                      <a:pt x="7545" y="24427"/>
                    </a:lnTo>
                    <a:lnTo>
                      <a:pt x="8156" y="24683"/>
                    </a:lnTo>
                    <a:lnTo>
                      <a:pt x="8766" y="24899"/>
                    </a:lnTo>
                    <a:lnTo>
                      <a:pt x="9377" y="25077"/>
                    </a:lnTo>
                    <a:lnTo>
                      <a:pt x="10007" y="25234"/>
                    </a:lnTo>
                    <a:lnTo>
                      <a:pt x="10618" y="25352"/>
                    </a:lnTo>
                    <a:lnTo>
                      <a:pt x="11248" y="25451"/>
                    </a:lnTo>
                    <a:lnTo>
                      <a:pt x="11879" y="25510"/>
                    </a:lnTo>
                    <a:lnTo>
                      <a:pt x="12489" y="25549"/>
                    </a:lnTo>
                    <a:lnTo>
                      <a:pt x="13120" y="25530"/>
                    </a:lnTo>
                    <a:lnTo>
                      <a:pt x="13730" y="25510"/>
                    </a:lnTo>
                    <a:lnTo>
                      <a:pt x="14341" y="25451"/>
                    </a:lnTo>
                    <a:lnTo>
                      <a:pt x="14952" y="25352"/>
                    </a:lnTo>
                    <a:lnTo>
                      <a:pt x="15562" y="25234"/>
                    </a:lnTo>
                    <a:lnTo>
                      <a:pt x="16153" y="25077"/>
                    </a:lnTo>
                    <a:lnTo>
                      <a:pt x="16744" y="24899"/>
                    </a:lnTo>
                    <a:lnTo>
                      <a:pt x="17315" y="24702"/>
                    </a:lnTo>
                    <a:lnTo>
                      <a:pt x="17887" y="24466"/>
                    </a:lnTo>
                    <a:lnTo>
                      <a:pt x="18438" y="24210"/>
                    </a:lnTo>
                    <a:lnTo>
                      <a:pt x="18990" y="23934"/>
                    </a:lnTo>
                    <a:lnTo>
                      <a:pt x="19522" y="23619"/>
                    </a:lnTo>
                    <a:lnTo>
                      <a:pt x="20034" y="23284"/>
                    </a:lnTo>
                    <a:lnTo>
                      <a:pt x="20526" y="22910"/>
                    </a:lnTo>
                    <a:lnTo>
                      <a:pt x="21019" y="22536"/>
                    </a:lnTo>
                    <a:lnTo>
                      <a:pt x="21472" y="22122"/>
                    </a:lnTo>
                    <a:lnTo>
                      <a:pt x="21925" y="21669"/>
                    </a:lnTo>
                    <a:lnTo>
                      <a:pt x="22358" y="21216"/>
                    </a:lnTo>
                    <a:lnTo>
                      <a:pt x="22752" y="20743"/>
                    </a:lnTo>
                    <a:lnTo>
                      <a:pt x="23126" y="20231"/>
                    </a:lnTo>
                    <a:lnTo>
                      <a:pt x="23501" y="19699"/>
                    </a:lnTo>
                    <a:lnTo>
                      <a:pt x="23836" y="19147"/>
                    </a:lnTo>
                    <a:lnTo>
                      <a:pt x="24151" y="18576"/>
                    </a:lnTo>
                    <a:lnTo>
                      <a:pt x="24427" y="17985"/>
                    </a:lnTo>
                    <a:lnTo>
                      <a:pt x="24683" y="17375"/>
                    </a:lnTo>
                    <a:lnTo>
                      <a:pt x="24899" y="16764"/>
                    </a:lnTo>
                    <a:lnTo>
                      <a:pt x="25077" y="16153"/>
                    </a:lnTo>
                    <a:lnTo>
                      <a:pt x="25234" y="15523"/>
                    </a:lnTo>
                    <a:lnTo>
                      <a:pt x="25372" y="14912"/>
                    </a:lnTo>
                    <a:lnTo>
                      <a:pt x="25451" y="14282"/>
                    </a:lnTo>
                    <a:lnTo>
                      <a:pt x="25510" y="13671"/>
                    </a:lnTo>
                    <a:lnTo>
                      <a:pt x="25549" y="13041"/>
                    </a:lnTo>
                    <a:lnTo>
                      <a:pt x="25530" y="12411"/>
                    </a:lnTo>
                    <a:lnTo>
                      <a:pt x="25510" y="11800"/>
                    </a:lnTo>
                    <a:lnTo>
                      <a:pt x="25451" y="11189"/>
                    </a:lnTo>
                    <a:lnTo>
                      <a:pt x="25352" y="10579"/>
                    </a:lnTo>
                    <a:lnTo>
                      <a:pt x="25234" y="9968"/>
                    </a:lnTo>
                    <a:lnTo>
                      <a:pt x="25077" y="9377"/>
                    </a:lnTo>
                    <a:lnTo>
                      <a:pt x="24899" y="8786"/>
                    </a:lnTo>
                    <a:lnTo>
                      <a:pt x="24702" y="8215"/>
                    </a:lnTo>
                    <a:lnTo>
                      <a:pt x="24466" y="7644"/>
                    </a:lnTo>
                    <a:lnTo>
                      <a:pt x="24210" y="7092"/>
                    </a:lnTo>
                    <a:lnTo>
                      <a:pt x="23934" y="6541"/>
                    </a:lnTo>
                    <a:lnTo>
                      <a:pt x="23619" y="6028"/>
                    </a:lnTo>
                    <a:lnTo>
                      <a:pt x="23284" y="5497"/>
                    </a:lnTo>
                    <a:lnTo>
                      <a:pt x="22910" y="5004"/>
                    </a:lnTo>
                    <a:lnTo>
                      <a:pt x="22536" y="4531"/>
                    </a:lnTo>
                    <a:lnTo>
                      <a:pt x="22122" y="4059"/>
                    </a:lnTo>
                    <a:lnTo>
                      <a:pt x="21688" y="3606"/>
                    </a:lnTo>
                    <a:lnTo>
                      <a:pt x="21216" y="3192"/>
                    </a:lnTo>
                    <a:lnTo>
                      <a:pt x="20743" y="2778"/>
                    </a:lnTo>
                    <a:lnTo>
                      <a:pt x="20231" y="2404"/>
                    </a:lnTo>
                    <a:lnTo>
                      <a:pt x="19699" y="2030"/>
                    </a:lnTo>
                    <a:lnTo>
                      <a:pt x="19147" y="1695"/>
                    </a:lnTo>
                    <a:lnTo>
                      <a:pt x="18576" y="1399"/>
                    </a:lnTo>
                    <a:lnTo>
                      <a:pt x="17985" y="1104"/>
                    </a:lnTo>
                    <a:lnTo>
                      <a:pt x="17375" y="848"/>
                    </a:lnTo>
                    <a:lnTo>
                      <a:pt x="16764" y="631"/>
                    </a:lnTo>
                    <a:lnTo>
                      <a:pt x="16153" y="454"/>
                    </a:lnTo>
                    <a:lnTo>
                      <a:pt x="15523" y="296"/>
                    </a:lnTo>
                    <a:lnTo>
                      <a:pt x="14912" y="178"/>
                    </a:lnTo>
                    <a:lnTo>
                      <a:pt x="14282" y="80"/>
                    </a:lnTo>
                    <a:lnTo>
                      <a:pt x="13671" y="20"/>
                    </a:lnTo>
                    <a:lnTo>
                      <a:pt x="13041" y="1"/>
                    </a:lnTo>
                    <a:close/>
                  </a:path>
                </a:pathLst>
              </a:custGeom>
              <a:solidFill>
                <a:srgbClr val="D9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1"/>
              <p:cNvSpPr/>
              <p:nvPr/>
            </p:nvSpPr>
            <p:spPr>
              <a:xfrm>
                <a:off x="2709350" y="435575"/>
                <a:ext cx="723925" cy="723950"/>
              </a:xfrm>
              <a:custGeom>
                <a:avLst/>
                <a:gdLst/>
                <a:ahLst/>
                <a:cxnLst/>
                <a:rect l="l" t="t" r="r" b="b"/>
                <a:pathLst>
                  <a:path w="28957" h="28958" extrusionOk="0">
                    <a:moveTo>
                      <a:pt x="14754" y="1715"/>
                    </a:moveTo>
                    <a:lnTo>
                      <a:pt x="15384" y="1734"/>
                    </a:lnTo>
                    <a:lnTo>
                      <a:pt x="15995" y="1794"/>
                    </a:lnTo>
                    <a:lnTo>
                      <a:pt x="16625" y="1892"/>
                    </a:lnTo>
                    <a:lnTo>
                      <a:pt x="17236" y="2010"/>
                    </a:lnTo>
                    <a:lnTo>
                      <a:pt x="17866" y="2168"/>
                    </a:lnTo>
                    <a:lnTo>
                      <a:pt x="18477" y="2345"/>
                    </a:lnTo>
                    <a:lnTo>
                      <a:pt x="19088" y="2562"/>
                    </a:lnTo>
                    <a:lnTo>
                      <a:pt x="19698" y="2818"/>
                    </a:lnTo>
                    <a:lnTo>
                      <a:pt x="20289" y="3113"/>
                    </a:lnTo>
                    <a:lnTo>
                      <a:pt x="20860" y="3409"/>
                    </a:lnTo>
                    <a:lnTo>
                      <a:pt x="21412" y="3744"/>
                    </a:lnTo>
                    <a:lnTo>
                      <a:pt x="21944" y="4118"/>
                    </a:lnTo>
                    <a:lnTo>
                      <a:pt x="22456" y="4492"/>
                    </a:lnTo>
                    <a:lnTo>
                      <a:pt x="22929" y="4906"/>
                    </a:lnTo>
                    <a:lnTo>
                      <a:pt x="23401" y="5320"/>
                    </a:lnTo>
                    <a:lnTo>
                      <a:pt x="23835" y="5773"/>
                    </a:lnTo>
                    <a:lnTo>
                      <a:pt x="24249" y="6245"/>
                    </a:lnTo>
                    <a:lnTo>
                      <a:pt x="24623" y="6718"/>
                    </a:lnTo>
                    <a:lnTo>
                      <a:pt x="24997" y="7211"/>
                    </a:lnTo>
                    <a:lnTo>
                      <a:pt x="25332" y="7742"/>
                    </a:lnTo>
                    <a:lnTo>
                      <a:pt x="25647" y="8255"/>
                    </a:lnTo>
                    <a:lnTo>
                      <a:pt x="25923" y="8806"/>
                    </a:lnTo>
                    <a:lnTo>
                      <a:pt x="26179" y="9358"/>
                    </a:lnTo>
                    <a:lnTo>
                      <a:pt x="26415" y="9929"/>
                    </a:lnTo>
                    <a:lnTo>
                      <a:pt x="26612" y="10500"/>
                    </a:lnTo>
                    <a:lnTo>
                      <a:pt x="26790" y="11091"/>
                    </a:lnTo>
                    <a:lnTo>
                      <a:pt x="26947" y="11682"/>
                    </a:lnTo>
                    <a:lnTo>
                      <a:pt x="27065" y="12293"/>
                    </a:lnTo>
                    <a:lnTo>
                      <a:pt x="27164" y="12903"/>
                    </a:lnTo>
                    <a:lnTo>
                      <a:pt x="27223" y="13514"/>
                    </a:lnTo>
                    <a:lnTo>
                      <a:pt x="27243" y="14125"/>
                    </a:lnTo>
                    <a:lnTo>
                      <a:pt x="27262" y="14755"/>
                    </a:lnTo>
                    <a:lnTo>
                      <a:pt x="27223" y="15385"/>
                    </a:lnTo>
                    <a:lnTo>
                      <a:pt x="27164" y="15996"/>
                    </a:lnTo>
                    <a:lnTo>
                      <a:pt x="27085" y="16626"/>
                    </a:lnTo>
                    <a:lnTo>
                      <a:pt x="26947" y="17237"/>
                    </a:lnTo>
                    <a:lnTo>
                      <a:pt x="26790" y="17867"/>
                    </a:lnTo>
                    <a:lnTo>
                      <a:pt x="26612" y="18478"/>
                    </a:lnTo>
                    <a:lnTo>
                      <a:pt x="26396" y="19089"/>
                    </a:lnTo>
                    <a:lnTo>
                      <a:pt x="26140" y="19699"/>
                    </a:lnTo>
                    <a:lnTo>
                      <a:pt x="25864" y="20290"/>
                    </a:lnTo>
                    <a:lnTo>
                      <a:pt x="25549" y="20861"/>
                    </a:lnTo>
                    <a:lnTo>
                      <a:pt x="25214" y="21413"/>
                    </a:lnTo>
                    <a:lnTo>
                      <a:pt x="24839" y="21945"/>
                    </a:lnTo>
                    <a:lnTo>
                      <a:pt x="24465" y="22457"/>
                    </a:lnTo>
                    <a:lnTo>
                      <a:pt x="24071" y="22930"/>
                    </a:lnTo>
                    <a:lnTo>
                      <a:pt x="23638" y="23383"/>
                    </a:lnTo>
                    <a:lnTo>
                      <a:pt x="23185" y="23836"/>
                    </a:lnTo>
                    <a:lnTo>
                      <a:pt x="22732" y="24250"/>
                    </a:lnTo>
                    <a:lnTo>
                      <a:pt x="22239" y="24624"/>
                    </a:lnTo>
                    <a:lnTo>
                      <a:pt x="21747" y="24998"/>
                    </a:lnTo>
                    <a:lnTo>
                      <a:pt x="21235" y="25333"/>
                    </a:lnTo>
                    <a:lnTo>
                      <a:pt x="20703" y="25648"/>
                    </a:lnTo>
                    <a:lnTo>
                      <a:pt x="20151" y="25924"/>
                    </a:lnTo>
                    <a:lnTo>
                      <a:pt x="19600" y="26180"/>
                    </a:lnTo>
                    <a:lnTo>
                      <a:pt x="19028" y="26416"/>
                    </a:lnTo>
                    <a:lnTo>
                      <a:pt x="18457" y="26613"/>
                    </a:lnTo>
                    <a:lnTo>
                      <a:pt x="17866" y="26791"/>
                    </a:lnTo>
                    <a:lnTo>
                      <a:pt x="17275" y="26948"/>
                    </a:lnTo>
                    <a:lnTo>
                      <a:pt x="16665" y="27066"/>
                    </a:lnTo>
                    <a:lnTo>
                      <a:pt x="16054" y="27165"/>
                    </a:lnTo>
                    <a:lnTo>
                      <a:pt x="15443" y="27224"/>
                    </a:lnTo>
                    <a:lnTo>
                      <a:pt x="14833" y="27244"/>
                    </a:lnTo>
                    <a:lnTo>
                      <a:pt x="14202" y="27263"/>
                    </a:lnTo>
                    <a:lnTo>
                      <a:pt x="13592" y="27224"/>
                    </a:lnTo>
                    <a:lnTo>
                      <a:pt x="12961" y="27165"/>
                    </a:lnTo>
                    <a:lnTo>
                      <a:pt x="12331" y="27066"/>
                    </a:lnTo>
                    <a:lnTo>
                      <a:pt x="11720" y="26948"/>
                    </a:lnTo>
                    <a:lnTo>
                      <a:pt x="11090" y="26791"/>
                    </a:lnTo>
                    <a:lnTo>
                      <a:pt x="10479" y="26613"/>
                    </a:lnTo>
                    <a:lnTo>
                      <a:pt x="9869" y="26397"/>
                    </a:lnTo>
                    <a:lnTo>
                      <a:pt x="9258" y="26141"/>
                    </a:lnTo>
                    <a:lnTo>
                      <a:pt x="8667" y="25845"/>
                    </a:lnTo>
                    <a:lnTo>
                      <a:pt x="8096" y="25550"/>
                    </a:lnTo>
                    <a:lnTo>
                      <a:pt x="7544" y="25215"/>
                    </a:lnTo>
                    <a:lnTo>
                      <a:pt x="7013" y="24840"/>
                    </a:lnTo>
                    <a:lnTo>
                      <a:pt x="6520" y="24466"/>
                    </a:lnTo>
                    <a:lnTo>
                      <a:pt x="6028" y="24053"/>
                    </a:lnTo>
                    <a:lnTo>
                      <a:pt x="5575" y="23639"/>
                    </a:lnTo>
                    <a:lnTo>
                      <a:pt x="5141" y="23186"/>
                    </a:lnTo>
                    <a:lnTo>
                      <a:pt x="4728" y="22733"/>
                    </a:lnTo>
                    <a:lnTo>
                      <a:pt x="4334" y="22240"/>
                    </a:lnTo>
                    <a:lnTo>
                      <a:pt x="3979" y="21748"/>
                    </a:lnTo>
                    <a:lnTo>
                      <a:pt x="3644" y="21236"/>
                    </a:lnTo>
                    <a:lnTo>
                      <a:pt x="3329" y="20704"/>
                    </a:lnTo>
                    <a:lnTo>
                      <a:pt x="3034" y="20152"/>
                    </a:lnTo>
                    <a:lnTo>
                      <a:pt x="2777" y="19601"/>
                    </a:lnTo>
                    <a:lnTo>
                      <a:pt x="2541" y="19030"/>
                    </a:lnTo>
                    <a:lnTo>
                      <a:pt x="2344" y="18458"/>
                    </a:lnTo>
                    <a:lnTo>
                      <a:pt x="2167" y="17867"/>
                    </a:lnTo>
                    <a:lnTo>
                      <a:pt x="2009" y="17276"/>
                    </a:lnTo>
                    <a:lnTo>
                      <a:pt x="1891" y="16666"/>
                    </a:lnTo>
                    <a:lnTo>
                      <a:pt x="1812" y="16055"/>
                    </a:lnTo>
                    <a:lnTo>
                      <a:pt x="1733" y="15444"/>
                    </a:lnTo>
                    <a:lnTo>
                      <a:pt x="1714" y="14834"/>
                    </a:lnTo>
                    <a:lnTo>
                      <a:pt x="1714" y="14203"/>
                    </a:lnTo>
                    <a:lnTo>
                      <a:pt x="1733" y="13593"/>
                    </a:lnTo>
                    <a:lnTo>
                      <a:pt x="1793" y="12962"/>
                    </a:lnTo>
                    <a:lnTo>
                      <a:pt x="1891" y="12332"/>
                    </a:lnTo>
                    <a:lnTo>
                      <a:pt x="2009" y="11721"/>
                    </a:lnTo>
                    <a:lnTo>
                      <a:pt x="2167" y="11091"/>
                    </a:lnTo>
                    <a:lnTo>
                      <a:pt x="2344" y="10480"/>
                    </a:lnTo>
                    <a:lnTo>
                      <a:pt x="2561" y="9870"/>
                    </a:lnTo>
                    <a:lnTo>
                      <a:pt x="2817" y="9259"/>
                    </a:lnTo>
                    <a:lnTo>
                      <a:pt x="3112" y="8668"/>
                    </a:lnTo>
                    <a:lnTo>
                      <a:pt x="3408" y="8097"/>
                    </a:lnTo>
                    <a:lnTo>
                      <a:pt x="3762" y="7545"/>
                    </a:lnTo>
                    <a:lnTo>
                      <a:pt x="4117" y="7014"/>
                    </a:lnTo>
                    <a:lnTo>
                      <a:pt x="4491" y="6521"/>
                    </a:lnTo>
                    <a:lnTo>
                      <a:pt x="4905" y="6029"/>
                    </a:lnTo>
                    <a:lnTo>
                      <a:pt x="5319" y="5576"/>
                    </a:lnTo>
                    <a:lnTo>
                      <a:pt x="5772" y="5142"/>
                    </a:lnTo>
                    <a:lnTo>
                      <a:pt x="6244" y="4729"/>
                    </a:lnTo>
                    <a:lnTo>
                      <a:pt x="6717" y="4335"/>
                    </a:lnTo>
                    <a:lnTo>
                      <a:pt x="7210" y="3980"/>
                    </a:lnTo>
                    <a:lnTo>
                      <a:pt x="7741" y="3625"/>
                    </a:lnTo>
                    <a:lnTo>
                      <a:pt x="8254" y="3330"/>
                    </a:lnTo>
                    <a:lnTo>
                      <a:pt x="8805" y="3035"/>
                    </a:lnTo>
                    <a:lnTo>
                      <a:pt x="9357" y="2778"/>
                    </a:lnTo>
                    <a:lnTo>
                      <a:pt x="9928" y="2542"/>
                    </a:lnTo>
                    <a:lnTo>
                      <a:pt x="10499" y="2345"/>
                    </a:lnTo>
                    <a:lnTo>
                      <a:pt x="11090" y="2168"/>
                    </a:lnTo>
                    <a:lnTo>
                      <a:pt x="11681" y="2010"/>
                    </a:lnTo>
                    <a:lnTo>
                      <a:pt x="12292" y="1892"/>
                    </a:lnTo>
                    <a:lnTo>
                      <a:pt x="12902" y="1813"/>
                    </a:lnTo>
                    <a:lnTo>
                      <a:pt x="13513" y="1734"/>
                    </a:lnTo>
                    <a:lnTo>
                      <a:pt x="14124" y="1715"/>
                    </a:lnTo>
                    <a:close/>
                    <a:moveTo>
                      <a:pt x="14084" y="1"/>
                    </a:moveTo>
                    <a:lnTo>
                      <a:pt x="13375" y="40"/>
                    </a:lnTo>
                    <a:lnTo>
                      <a:pt x="12686" y="99"/>
                    </a:lnTo>
                    <a:lnTo>
                      <a:pt x="11996" y="218"/>
                    </a:lnTo>
                    <a:lnTo>
                      <a:pt x="11307" y="356"/>
                    </a:lnTo>
                    <a:lnTo>
                      <a:pt x="10637" y="513"/>
                    </a:lnTo>
                    <a:lnTo>
                      <a:pt x="9967" y="710"/>
                    </a:lnTo>
                    <a:lnTo>
                      <a:pt x="9317" y="947"/>
                    </a:lnTo>
                    <a:lnTo>
                      <a:pt x="8667" y="1222"/>
                    </a:lnTo>
                    <a:lnTo>
                      <a:pt x="8037" y="1498"/>
                    </a:lnTo>
                    <a:lnTo>
                      <a:pt x="7426" y="1833"/>
                    </a:lnTo>
                    <a:lnTo>
                      <a:pt x="6835" y="2188"/>
                    </a:lnTo>
                    <a:lnTo>
                      <a:pt x="6244" y="2562"/>
                    </a:lnTo>
                    <a:lnTo>
                      <a:pt x="5673" y="2975"/>
                    </a:lnTo>
                    <a:lnTo>
                      <a:pt x="5141" y="3409"/>
                    </a:lnTo>
                    <a:lnTo>
                      <a:pt x="4609" y="3882"/>
                    </a:lnTo>
                    <a:lnTo>
                      <a:pt x="4097" y="4374"/>
                    </a:lnTo>
                    <a:lnTo>
                      <a:pt x="3624" y="4906"/>
                    </a:lnTo>
                    <a:lnTo>
                      <a:pt x="3152" y="5438"/>
                    </a:lnTo>
                    <a:lnTo>
                      <a:pt x="2718" y="6009"/>
                    </a:lnTo>
                    <a:lnTo>
                      <a:pt x="2324" y="6620"/>
                    </a:lnTo>
                    <a:lnTo>
                      <a:pt x="1930" y="7250"/>
                    </a:lnTo>
                    <a:lnTo>
                      <a:pt x="1576" y="7880"/>
                    </a:lnTo>
                    <a:lnTo>
                      <a:pt x="1261" y="8570"/>
                    </a:lnTo>
                    <a:lnTo>
                      <a:pt x="985" y="9259"/>
                    </a:lnTo>
                    <a:lnTo>
                      <a:pt x="729" y="9949"/>
                    </a:lnTo>
                    <a:lnTo>
                      <a:pt x="512" y="10638"/>
                    </a:lnTo>
                    <a:lnTo>
                      <a:pt x="335" y="11347"/>
                    </a:lnTo>
                    <a:lnTo>
                      <a:pt x="197" y="12056"/>
                    </a:lnTo>
                    <a:lnTo>
                      <a:pt x="98" y="12765"/>
                    </a:lnTo>
                    <a:lnTo>
                      <a:pt x="39" y="13475"/>
                    </a:lnTo>
                    <a:lnTo>
                      <a:pt x="0" y="14164"/>
                    </a:lnTo>
                    <a:lnTo>
                      <a:pt x="0" y="14873"/>
                    </a:lnTo>
                    <a:lnTo>
                      <a:pt x="39" y="15582"/>
                    </a:lnTo>
                    <a:lnTo>
                      <a:pt x="98" y="16272"/>
                    </a:lnTo>
                    <a:lnTo>
                      <a:pt x="217" y="16961"/>
                    </a:lnTo>
                    <a:lnTo>
                      <a:pt x="355" y="17651"/>
                    </a:lnTo>
                    <a:lnTo>
                      <a:pt x="512" y="18320"/>
                    </a:lnTo>
                    <a:lnTo>
                      <a:pt x="709" y="18990"/>
                    </a:lnTo>
                    <a:lnTo>
                      <a:pt x="946" y="19640"/>
                    </a:lnTo>
                    <a:lnTo>
                      <a:pt x="1221" y="20290"/>
                    </a:lnTo>
                    <a:lnTo>
                      <a:pt x="1497" y="20921"/>
                    </a:lnTo>
                    <a:lnTo>
                      <a:pt x="1832" y="21531"/>
                    </a:lnTo>
                    <a:lnTo>
                      <a:pt x="2187" y="22142"/>
                    </a:lnTo>
                    <a:lnTo>
                      <a:pt x="2561" y="22713"/>
                    </a:lnTo>
                    <a:lnTo>
                      <a:pt x="2974" y="23284"/>
                    </a:lnTo>
                    <a:lnTo>
                      <a:pt x="3408" y="23836"/>
                    </a:lnTo>
                    <a:lnTo>
                      <a:pt x="3881" y="24348"/>
                    </a:lnTo>
                    <a:lnTo>
                      <a:pt x="4373" y="24860"/>
                    </a:lnTo>
                    <a:lnTo>
                      <a:pt x="4905" y="25353"/>
                    </a:lnTo>
                    <a:lnTo>
                      <a:pt x="5437" y="25806"/>
                    </a:lnTo>
                    <a:lnTo>
                      <a:pt x="6028" y="26239"/>
                    </a:lnTo>
                    <a:lnTo>
                      <a:pt x="6619" y="26653"/>
                    </a:lnTo>
                    <a:lnTo>
                      <a:pt x="7249" y="27027"/>
                    </a:lnTo>
                    <a:lnTo>
                      <a:pt x="7899" y="27382"/>
                    </a:lnTo>
                    <a:lnTo>
                      <a:pt x="8569" y="27697"/>
                    </a:lnTo>
                    <a:lnTo>
                      <a:pt x="9258" y="27992"/>
                    </a:lnTo>
                    <a:lnTo>
                      <a:pt x="9948" y="28229"/>
                    </a:lnTo>
                    <a:lnTo>
                      <a:pt x="10637" y="28445"/>
                    </a:lnTo>
                    <a:lnTo>
                      <a:pt x="11346" y="28623"/>
                    </a:lnTo>
                    <a:lnTo>
                      <a:pt x="12055" y="28760"/>
                    </a:lnTo>
                    <a:lnTo>
                      <a:pt x="12764" y="28859"/>
                    </a:lnTo>
                    <a:lnTo>
                      <a:pt x="13474" y="28938"/>
                    </a:lnTo>
                    <a:lnTo>
                      <a:pt x="14163" y="28957"/>
                    </a:lnTo>
                    <a:lnTo>
                      <a:pt x="14872" y="28957"/>
                    </a:lnTo>
                    <a:lnTo>
                      <a:pt x="15581" y="28918"/>
                    </a:lnTo>
                    <a:lnTo>
                      <a:pt x="16271" y="28859"/>
                    </a:lnTo>
                    <a:lnTo>
                      <a:pt x="16960" y="28760"/>
                    </a:lnTo>
                    <a:lnTo>
                      <a:pt x="17650" y="28623"/>
                    </a:lnTo>
                    <a:lnTo>
                      <a:pt x="18319" y="28445"/>
                    </a:lnTo>
                    <a:lnTo>
                      <a:pt x="18989" y="28248"/>
                    </a:lnTo>
                    <a:lnTo>
                      <a:pt x="19639" y="28012"/>
                    </a:lnTo>
                    <a:lnTo>
                      <a:pt x="20289" y="27756"/>
                    </a:lnTo>
                    <a:lnTo>
                      <a:pt x="20920" y="27460"/>
                    </a:lnTo>
                    <a:lnTo>
                      <a:pt x="21530" y="27125"/>
                    </a:lnTo>
                    <a:lnTo>
                      <a:pt x="22141" y="26771"/>
                    </a:lnTo>
                    <a:lnTo>
                      <a:pt x="22712" y="26397"/>
                    </a:lnTo>
                    <a:lnTo>
                      <a:pt x="23283" y="25983"/>
                    </a:lnTo>
                    <a:lnTo>
                      <a:pt x="23835" y="25550"/>
                    </a:lnTo>
                    <a:lnTo>
                      <a:pt x="24347" y="25077"/>
                    </a:lnTo>
                    <a:lnTo>
                      <a:pt x="24859" y="24584"/>
                    </a:lnTo>
                    <a:lnTo>
                      <a:pt x="25352" y="24072"/>
                    </a:lnTo>
                    <a:lnTo>
                      <a:pt x="25805" y="23521"/>
                    </a:lnTo>
                    <a:lnTo>
                      <a:pt x="26238" y="22949"/>
                    </a:lnTo>
                    <a:lnTo>
                      <a:pt x="26652" y="22339"/>
                    </a:lnTo>
                    <a:lnTo>
                      <a:pt x="27026" y="21728"/>
                    </a:lnTo>
                    <a:lnTo>
                      <a:pt x="27381" y="21078"/>
                    </a:lnTo>
                    <a:lnTo>
                      <a:pt x="27696" y="20408"/>
                    </a:lnTo>
                    <a:lnTo>
                      <a:pt x="27991" y="19719"/>
                    </a:lnTo>
                    <a:lnTo>
                      <a:pt x="28228" y="19010"/>
                    </a:lnTo>
                    <a:lnTo>
                      <a:pt x="28444" y="18320"/>
                    </a:lnTo>
                    <a:lnTo>
                      <a:pt x="28622" y="17611"/>
                    </a:lnTo>
                    <a:lnTo>
                      <a:pt x="28759" y="16902"/>
                    </a:lnTo>
                    <a:lnTo>
                      <a:pt x="28858" y="16213"/>
                    </a:lnTo>
                    <a:lnTo>
                      <a:pt x="28937" y="15504"/>
                    </a:lnTo>
                    <a:lnTo>
                      <a:pt x="28956" y="14794"/>
                    </a:lnTo>
                    <a:lnTo>
                      <a:pt x="28956" y="14085"/>
                    </a:lnTo>
                    <a:lnTo>
                      <a:pt x="28917" y="13376"/>
                    </a:lnTo>
                    <a:lnTo>
                      <a:pt x="28858" y="12687"/>
                    </a:lnTo>
                    <a:lnTo>
                      <a:pt x="28759" y="11997"/>
                    </a:lnTo>
                    <a:lnTo>
                      <a:pt x="28622" y="11308"/>
                    </a:lnTo>
                    <a:lnTo>
                      <a:pt x="28444" y="10638"/>
                    </a:lnTo>
                    <a:lnTo>
                      <a:pt x="28247" y="9968"/>
                    </a:lnTo>
                    <a:lnTo>
                      <a:pt x="28011" y="9318"/>
                    </a:lnTo>
                    <a:lnTo>
                      <a:pt x="27755" y="8668"/>
                    </a:lnTo>
                    <a:lnTo>
                      <a:pt x="27459" y="8038"/>
                    </a:lnTo>
                    <a:lnTo>
                      <a:pt x="27124" y="7427"/>
                    </a:lnTo>
                    <a:lnTo>
                      <a:pt x="26770" y="6836"/>
                    </a:lnTo>
                    <a:lnTo>
                      <a:pt x="26396" y="6245"/>
                    </a:lnTo>
                    <a:lnTo>
                      <a:pt x="25982" y="5674"/>
                    </a:lnTo>
                    <a:lnTo>
                      <a:pt x="25549" y="5142"/>
                    </a:lnTo>
                    <a:lnTo>
                      <a:pt x="25076" y="4610"/>
                    </a:lnTo>
                    <a:lnTo>
                      <a:pt x="24583" y="4098"/>
                    </a:lnTo>
                    <a:lnTo>
                      <a:pt x="24071" y="3625"/>
                    </a:lnTo>
                    <a:lnTo>
                      <a:pt x="23520" y="3153"/>
                    </a:lnTo>
                    <a:lnTo>
                      <a:pt x="22948" y="2719"/>
                    </a:lnTo>
                    <a:lnTo>
                      <a:pt x="22338" y="2325"/>
                    </a:lnTo>
                    <a:lnTo>
                      <a:pt x="21727" y="1931"/>
                    </a:lnTo>
                    <a:lnTo>
                      <a:pt x="21077" y="1577"/>
                    </a:lnTo>
                    <a:lnTo>
                      <a:pt x="20407" y="1262"/>
                    </a:lnTo>
                    <a:lnTo>
                      <a:pt x="19718" y="966"/>
                    </a:lnTo>
                    <a:lnTo>
                      <a:pt x="19009" y="730"/>
                    </a:lnTo>
                    <a:lnTo>
                      <a:pt x="18319" y="513"/>
                    </a:lnTo>
                    <a:lnTo>
                      <a:pt x="17610" y="336"/>
                    </a:lnTo>
                    <a:lnTo>
                      <a:pt x="16901" y="198"/>
                    </a:lnTo>
                    <a:lnTo>
                      <a:pt x="16212" y="99"/>
                    </a:lnTo>
                    <a:lnTo>
                      <a:pt x="15502" y="21"/>
                    </a:lnTo>
                    <a:lnTo>
                      <a:pt x="14793"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1"/>
              <p:cNvSpPr/>
              <p:nvPr/>
            </p:nvSpPr>
            <p:spPr>
              <a:xfrm>
                <a:off x="2506450" y="484825"/>
                <a:ext cx="1115425" cy="701775"/>
              </a:xfrm>
              <a:custGeom>
                <a:avLst/>
                <a:gdLst/>
                <a:ahLst/>
                <a:cxnLst/>
                <a:rect l="l" t="t" r="r" b="b"/>
                <a:pathLst>
                  <a:path w="44617" h="28071" extrusionOk="0">
                    <a:moveTo>
                      <a:pt x="44065" y="1"/>
                    </a:moveTo>
                    <a:lnTo>
                      <a:pt x="43021" y="592"/>
                    </a:lnTo>
                    <a:lnTo>
                      <a:pt x="43100" y="769"/>
                    </a:lnTo>
                    <a:lnTo>
                      <a:pt x="43179" y="946"/>
                    </a:lnTo>
                    <a:lnTo>
                      <a:pt x="43258" y="1124"/>
                    </a:lnTo>
                    <a:lnTo>
                      <a:pt x="43297" y="1321"/>
                    </a:lnTo>
                    <a:lnTo>
                      <a:pt x="43356" y="1518"/>
                    </a:lnTo>
                    <a:lnTo>
                      <a:pt x="43376" y="1734"/>
                    </a:lnTo>
                    <a:lnTo>
                      <a:pt x="43396" y="1951"/>
                    </a:lnTo>
                    <a:lnTo>
                      <a:pt x="43396" y="2168"/>
                    </a:lnTo>
                    <a:lnTo>
                      <a:pt x="43396" y="2562"/>
                    </a:lnTo>
                    <a:lnTo>
                      <a:pt x="43336" y="2975"/>
                    </a:lnTo>
                    <a:lnTo>
                      <a:pt x="43238" y="3428"/>
                    </a:lnTo>
                    <a:lnTo>
                      <a:pt x="43100" y="3881"/>
                    </a:lnTo>
                    <a:lnTo>
                      <a:pt x="42962" y="4295"/>
                    </a:lnTo>
                    <a:lnTo>
                      <a:pt x="42785" y="4728"/>
                    </a:lnTo>
                    <a:lnTo>
                      <a:pt x="42588" y="5181"/>
                    </a:lnTo>
                    <a:lnTo>
                      <a:pt x="42351" y="5635"/>
                    </a:lnTo>
                    <a:lnTo>
                      <a:pt x="42095" y="6088"/>
                    </a:lnTo>
                    <a:lnTo>
                      <a:pt x="41800" y="6560"/>
                    </a:lnTo>
                    <a:lnTo>
                      <a:pt x="41485" y="7053"/>
                    </a:lnTo>
                    <a:lnTo>
                      <a:pt x="41150" y="7545"/>
                    </a:lnTo>
                    <a:lnTo>
                      <a:pt x="40598" y="8294"/>
                    </a:lnTo>
                    <a:lnTo>
                      <a:pt x="39968" y="9042"/>
                    </a:lnTo>
                    <a:lnTo>
                      <a:pt x="39298" y="9830"/>
                    </a:lnTo>
                    <a:lnTo>
                      <a:pt x="38569" y="10598"/>
                    </a:lnTo>
                    <a:lnTo>
                      <a:pt x="37801" y="11406"/>
                    </a:lnTo>
                    <a:lnTo>
                      <a:pt x="36974" y="12194"/>
                    </a:lnTo>
                    <a:lnTo>
                      <a:pt x="36087" y="13002"/>
                    </a:lnTo>
                    <a:lnTo>
                      <a:pt x="35162" y="13790"/>
                    </a:lnTo>
                    <a:lnTo>
                      <a:pt x="34196" y="14597"/>
                    </a:lnTo>
                    <a:lnTo>
                      <a:pt x="33172" y="15385"/>
                    </a:lnTo>
                    <a:lnTo>
                      <a:pt x="32108" y="16173"/>
                    </a:lnTo>
                    <a:lnTo>
                      <a:pt x="31005" y="16961"/>
                    </a:lnTo>
                    <a:lnTo>
                      <a:pt x="29883" y="17749"/>
                    </a:lnTo>
                    <a:lnTo>
                      <a:pt x="28701" y="18497"/>
                    </a:lnTo>
                    <a:lnTo>
                      <a:pt x="27479" y="19266"/>
                    </a:lnTo>
                    <a:lnTo>
                      <a:pt x="26238" y="19995"/>
                    </a:lnTo>
                    <a:lnTo>
                      <a:pt x="24879" y="20763"/>
                    </a:lnTo>
                    <a:lnTo>
                      <a:pt x="23500" y="21492"/>
                    </a:lnTo>
                    <a:lnTo>
                      <a:pt x="22141" y="22181"/>
                    </a:lnTo>
                    <a:lnTo>
                      <a:pt x="20762" y="22831"/>
                    </a:lnTo>
                    <a:lnTo>
                      <a:pt x="19403" y="23442"/>
                    </a:lnTo>
                    <a:lnTo>
                      <a:pt x="18044" y="24013"/>
                    </a:lnTo>
                    <a:lnTo>
                      <a:pt x="16704" y="24545"/>
                    </a:lnTo>
                    <a:lnTo>
                      <a:pt x="15404" y="25018"/>
                    </a:lnTo>
                    <a:lnTo>
                      <a:pt x="14104" y="25431"/>
                    </a:lnTo>
                    <a:lnTo>
                      <a:pt x="12844" y="25806"/>
                    </a:lnTo>
                    <a:lnTo>
                      <a:pt x="11622" y="26121"/>
                    </a:lnTo>
                    <a:lnTo>
                      <a:pt x="10440" y="26396"/>
                    </a:lnTo>
                    <a:lnTo>
                      <a:pt x="9869" y="26495"/>
                    </a:lnTo>
                    <a:lnTo>
                      <a:pt x="9298" y="26593"/>
                    </a:lnTo>
                    <a:lnTo>
                      <a:pt x="8746" y="26692"/>
                    </a:lnTo>
                    <a:lnTo>
                      <a:pt x="8195" y="26751"/>
                    </a:lnTo>
                    <a:lnTo>
                      <a:pt x="7683" y="26810"/>
                    </a:lnTo>
                    <a:lnTo>
                      <a:pt x="7170" y="26850"/>
                    </a:lnTo>
                    <a:lnTo>
                      <a:pt x="6678" y="26869"/>
                    </a:lnTo>
                    <a:lnTo>
                      <a:pt x="5713" y="26869"/>
                    </a:lnTo>
                    <a:lnTo>
                      <a:pt x="5260" y="26850"/>
                    </a:lnTo>
                    <a:lnTo>
                      <a:pt x="4807" y="26790"/>
                    </a:lnTo>
                    <a:lnTo>
                      <a:pt x="4393" y="26751"/>
                    </a:lnTo>
                    <a:lnTo>
                      <a:pt x="3999" y="26672"/>
                    </a:lnTo>
                    <a:lnTo>
                      <a:pt x="3605" y="26574"/>
                    </a:lnTo>
                    <a:lnTo>
                      <a:pt x="3251" y="26475"/>
                    </a:lnTo>
                    <a:lnTo>
                      <a:pt x="2916" y="26357"/>
                    </a:lnTo>
                    <a:lnTo>
                      <a:pt x="2601" y="26219"/>
                    </a:lnTo>
                    <a:lnTo>
                      <a:pt x="2325" y="26062"/>
                    </a:lnTo>
                    <a:lnTo>
                      <a:pt x="2049" y="25884"/>
                    </a:lnTo>
                    <a:lnTo>
                      <a:pt x="1813" y="25707"/>
                    </a:lnTo>
                    <a:lnTo>
                      <a:pt x="1576" y="25510"/>
                    </a:lnTo>
                    <a:lnTo>
                      <a:pt x="1379" y="25293"/>
                    </a:lnTo>
                    <a:lnTo>
                      <a:pt x="1202" y="25077"/>
                    </a:lnTo>
                    <a:lnTo>
                      <a:pt x="1044" y="24821"/>
                    </a:lnTo>
                    <a:lnTo>
                      <a:pt x="0" y="25431"/>
                    </a:lnTo>
                    <a:lnTo>
                      <a:pt x="217" y="25766"/>
                    </a:lnTo>
                    <a:lnTo>
                      <a:pt x="473" y="26081"/>
                    </a:lnTo>
                    <a:lnTo>
                      <a:pt x="749" y="26377"/>
                    </a:lnTo>
                    <a:lnTo>
                      <a:pt x="1044" y="26653"/>
                    </a:lnTo>
                    <a:lnTo>
                      <a:pt x="1281" y="26830"/>
                    </a:lnTo>
                    <a:lnTo>
                      <a:pt x="1537" y="27007"/>
                    </a:lnTo>
                    <a:lnTo>
                      <a:pt x="1813" y="27165"/>
                    </a:lnTo>
                    <a:lnTo>
                      <a:pt x="2088" y="27303"/>
                    </a:lnTo>
                    <a:lnTo>
                      <a:pt x="2384" y="27421"/>
                    </a:lnTo>
                    <a:lnTo>
                      <a:pt x="2679" y="27539"/>
                    </a:lnTo>
                    <a:lnTo>
                      <a:pt x="2994" y="27657"/>
                    </a:lnTo>
                    <a:lnTo>
                      <a:pt x="3310" y="27736"/>
                    </a:lnTo>
                    <a:lnTo>
                      <a:pt x="3625" y="27815"/>
                    </a:lnTo>
                    <a:lnTo>
                      <a:pt x="3979" y="27894"/>
                    </a:lnTo>
                    <a:lnTo>
                      <a:pt x="4314" y="27953"/>
                    </a:lnTo>
                    <a:lnTo>
                      <a:pt x="4669" y="27992"/>
                    </a:lnTo>
                    <a:lnTo>
                      <a:pt x="5417" y="28051"/>
                    </a:lnTo>
                    <a:lnTo>
                      <a:pt x="6186" y="28071"/>
                    </a:lnTo>
                    <a:lnTo>
                      <a:pt x="6717" y="28071"/>
                    </a:lnTo>
                    <a:lnTo>
                      <a:pt x="7249" y="28051"/>
                    </a:lnTo>
                    <a:lnTo>
                      <a:pt x="7781" y="28012"/>
                    </a:lnTo>
                    <a:lnTo>
                      <a:pt x="8333" y="27953"/>
                    </a:lnTo>
                    <a:lnTo>
                      <a:pt x="8904" y="27874"/>
                    </a:lnTo>
                    <a:lnTo>
                      <a:pt x="9495" y="27795"/>
                    </a:lnTo>
                    <a:lnTo>
                      <a:pt x="10086" y="27697"/>
                    </a:lnTo>
                    <a:lnTo>
                      <a:pt x="10677" y="27578"/>
                    </a:lnTo>
                    <a:lnTo>
                      <a:pt x="11603" y="27362"/>
                    </a:lnTo>
                    <a:lnTo>
                      <a:pt x="12528" y="27145"/>
                    </a:lnTo>
                    <a:lnTo>
                      <a:pt x="13494" y="26869"/>
                    </a:lnTo>
                    <a:lnTo>
                      <a:pt x="14459" y="26574"/>
                    </a:lnTo>
                    <a:lnTo>
                      <a:pt x="15463" y="26259"/>
                    </a:lnTo>
                    <a:lnTo>
                      <a:pt x="16468" y="25904"/>
                    </a:lnTo>
                    <a:lnTo>
                      <a:pt x="17473" y="25530"/>
                    </a:lnTo>
                    <a:lnTo>
                      <a:pt x="18497" y="25136"/>
                    </a:lnTo>
                    <a:lnTo>
                      <a:pt x="19541" y="24702"/>
                    </a:lnTo>
                    <a:lnTo>
                      <a:pt x="20565" y="24249"/>
                    </a:lnTo>
                    <a:lnTo>
                      <a:pt x="21609" y="23777"/>
                    </a:lnTo>
                    <a:lnTo>
                      <a:pt x="22653" y="23264"/>
                    </a:lnTo>
                    <a:lnTo>
                      <a:pt x="23717" y="22752"/>
                    </a:lnTo>
                    <a:lnTo>
                      <a:pt x="24761" y="22201"/>
                    </a:lnTo>
                    <a:lnTo>
                      <a:pt x="25805" y="21630"/>
                    </a:lnTo>
                    <a:lnTo>
                      <a:pt x="26849" y="21039"/>
                    </a:lnTo>
                    <a:lnTo>
                      <a:pt x="27814" y="20467"/>
                    </a:lnTo>
                    <a:lnTo>
                      <a:pt x="28760" y="19896"/>
                    </a:lnTo>
                    <a:lnTo>
                      <a:pt x="29686" y="19305"/>
                    </a:lnTo>
                    <a:lnTo>
                      <a:pt x="30592" y="18714"/>
                    </a:lnTo>
                    <a:lnTo>
                      <a:pt x="31478" y="18104"/>
                    </a:lnTo>
                    <a:lnTo>
                      <a:pt x="32345" y="17493"/>
                    </a:lnTo>
                    <a:lnTo>
                      <a:pt x="33192" y="16882"/>
                    </a:lnTo>
                    <a:lnTo>
                      <a:pt x="33999" y="16272"/>
                    </a:lnTo>
                    <a:lnTo>
                      <a:pt x="34787" y="15641"/>
                    </a:lnTo>
                    <a:lnTo>
                      <a:pt x="35556" y="15031"/>
                    </a:lnTo>
                    <a:lnTo>
                      <a:pt x="36304" y="14400"/>
                    </a:lnTo>
                    <a:lnTo>
                      <a:pt x="37013" y="13770"/>
                    </a:lnTo>
                    <a:lnTo>
                      <a:pt x="37703" y="13159"/>
                    </a:lnTo>
                    <a:lnTo>
                      <a:pt x="38372" y="12529"/>
                    </a:lnTo>
                    <a:lnTo>
                      <a:pt x="39003" y="11899"/>
                    </a:lnTo>
                    <a:lnTo>
                      <a:pt x="39594" y="11288"/>
                    </a:lnTo>
                    <a:lnTo>
                      <a:pt x="40165" y="10658"/>
                    </a:lnTo>
                    <a:lnTo>
                      <a:pt x="40697" y="10047"/>
                    </a:lnTo>
                    <a:lnTo>
                      <a:pt x="41209" y="9436"/>
                    </a:lnTo>
                    <a:lnTo>
                      <a:pt x="41682" y="8845"/>
                    </a:lnTo>
                    <a:lnTo>
                      <a:pt x="42135" y="8235"/>
                    </a:lnTo>
                    <a:lnTo>
                      <a:pt x="42548" y="7644"/>
                    </a:lnTo>
                    <a:lnTo>
                      <a:pt x="42923" y="7053"/>
                    </a:lnTo>
                    <a:lnTo>
                      <a:pt x="43258" y="6482"/>
                    </a:lnTo>
                    <a:lnTo>
                      <a:pt x="43573" y="5910"/>
                    </a:lnTo>
                    <a:lnTo>
                      <a:pt x="43829" y="5339"/>
                    </a:lnTo>
                    <a:lnTo>
                      <a:pt x="44065" y="4788"/>
                    </a:lnTo>
                    <a:lnTo>
                      <a:pt x="44262" y="4256"/>
                    </a:lnTo>
                    <a:lnTo>
                      <a:pt x="44400" y="3724"/>
                    </a:lnTo>
                    <a:lnTo>
                      <a:pt x="44518" y="3192"/>
                    </a:lnTo>
                    <a:lnTo>
                      <a:pt x="44577" y="2680"/>
                    </a:lnTo>
                    <a:lnTo>
                      <a:pt x="44617" y="2168"/>
                    </a:lnTo>
                    <a:lnTo>
                      <a:pt x="44597" y="1872"/>
                    </a:lnTo>
                    <a:lnTo>
                      <a:pt x="44577" y="1596"/>
                    </a:lnTo>
                    <a:lnTo>
                      <a:pt x="44538" y="1301"/>
                    </a:lnTo>
                    <a:lnTo>
                      <a:pt x="44479" y="1025"/>
                    </a:lnTo>
                    <a:lnTo>
                      <a:pt x="44400" y="769"/>
                    </a:lnTo>
                    <a:lnTo>
                      <a:pt x="44302" y="493"/>
                    </a:lnTo>
                    <a:lnTo>
                      <a:pt x="44183" y="237"/>
                    </a:lnTo>
                    <a:lnTo>
                      <a:pt x="440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1"/>
              <p:cNvSpPr/>
              <p:nvPr/>
            </p:nvSpPr>
            <p:spPr>
              <a:xfrm>
                <a:off x="2439975" y="637975"/>
                <a:ext cx="1231650" cy="450150"/>
              </a:xfrm>
              <a:custGeom>
                <a:avLst/>
                <a:gdLst/>
                <a:ahLst/>
                <a:cxnLst/>
                <a:rect l="l" t="t" r="r" b="b"/>
                <a:pathLst>
                  <a:path w="49266" h="18006" extrusionOk="0">
                    <a:moveTo>
                      <a:pt x="118" y="1"/>
                    </a:moveTo>
                    <a:lnTo>
                      <a:pt x="79" y="218"/>
                    </a:lnTo>
                    <a:lnTo>
                      <a:pt x="39" y="454"/>
                    </a:lnTo>
                    <a:lnTo>
                      <a:pt x="20" y="671"/>
                    </a:lnTo>
                    <a:lnTo>
                      <a:pt x="0" y="887"/>
                    </a:lnTo>
                    <a:lnTo>
                      <a:pt x="20" y="1143"/>
                    </a:lnTo>
                    <a:lnTo>
                      <a:pt x="39" y="1400"/>
                    </a:lnTo>
                    <a:lnTo>
                      <a:pt x="79" y="1675"/>
                    </a:lnTo>
                    <a:lnTo>
                      <a:pt x="138" y="1931"/>
                    </a:lnTo>
                    <a:lnTo>
                      <a:pt x="217" y="2187"/>
                    </a:lnTo>
                    <a:lnTo>
                      <a:pt x="296" y="2444"/>
                    </a:lnTo>
                    <a:lnTo>
                      <a:pt x="414" y="2700"/>
                    </a:lnTo>
                    <a:lnTo>
                      <a:pt x="532" y="2956"/>
                    </a:lnTo>
                    <a:lnTo>
                      <a:pt x="768" y="3409"/>
                    </a:lnTo>
                    <a:lnTo>
                      <a:pt x="1044" y="3862"/>
                    </a:lnTo>
                    <a:lnTo>
                      <a:pt x="1359" y="4315"/>
                    </a:lnTo>
                    <a:lnTo>
                      <a:pt x="1694" y="4768"/>
                    </a:lnTo>
                    <a:lnTo>
                      <a:pt x="2029" y="5162"/>
                    </a:lnTo>
                    <a:lnTo>
                      <a:pt x="2403" y="5556"/>
                    </a:lnTo>
                    <a:lnTo>
                      <a:pt x="2797" y="5950"/>
                    </a:lnTo>
                    <a:lnTo>
                      <a:pt x="3211" y="6344"/>
                    </a:lnTo>
                    <a:lnTo>
                      <a:pt x="3644" y="6757"/>
                    </a:lnTo>
                    <a:lnTo>
                      <a:pt x="4097" y="7151"/>
                    </a:lnTo>
                    <a:lnTo>
                      <a:pt x="4590" y="7545"/>
                    </a:lnTo>
                    <a:lnTo>
                      <a:pt x="5102" y="7939"/>
                    </a:lnTo>
                    <a:lnTo>
                      <a:pt x="5890" y="8511"/>
                    </a:lnTo>
                    <a:lnTo>
                      <a:pt x="6737" y="9102"/>
                    </a:lnTo>
                    <a:lnTo>
                      <a:pt x="7623" y="9673"/>
                    </a:lnTo>
                    <a:lnTo>
                      <a:pt x="8569" y="10244"/>
                    </a:lnTo>
                    <a:lnTo>
                      <a:pt x="9534" y="10796"/>
                    </a:lnTo>
                    <a:lnTo>
                      <a:pt x="10558" y="11347"/>
                    </a:lnTo>
                    <a:lnTo>
                      <a:pt x="11602" y="11879"/>
                    </a:lnTo>
                    <a:lnTo>
                      <a:pt x="12666" y="12411"/>
                    </a:lnTo>
                    <a:lnTo>
                      <a:pt x="13789" y="12903"/>
                    </a:lnTo>
                    <a:lnTo>
                      <a:pt x="14912" y="13396"/>
                    </a:lnTo>
                    <a:lnTo>
                      <a:pt x="16074" y="13869"/>
                    </a:lnTo>
                    <a:lnTo>
                      <a:pt x="17275" y="14322"/>
                    </a:lnTo>
                    <a:lnTo>
                      <a:pt x="18477" y="14735"/>
                    </a:lnTo>
                    <a:lnTo>
                      <a:pt x="19698" y="15149"/>
                    </a:lnTo>
                    <a:lnTo>
                      <a:pt x="20939" y="15523"/>
                    </a:lnTo>
                    <a:lnTo>
                      <a:pt x="22200" y="15878"/>
                    </a:lnTo>
                    <a:lnTo>
                      <a:pt x="23205" y="16134"/>
                    </a:lnTo>
                    <a:lnTo>
                      <a:pt x="24209" y="16370"/>
                    </a:lnTo>
                    <a:lnTo>
                      <a:pt x="25194" y="16607"/>
                    </a:lnTo>
                    <a:lnTo>
                      <a:pt x="26179" y="16823"/>
                    </a:lnTo>
                    <a:lnTo>
                      <a:pt x="27144" y="17001"/>
                    </a:lnTo>
                    <a:lnTo>
                      <a:pt x="28109" y="17178"/>
                    </a:lnTo>
                    <a:lnTo>
                      <a:pt x="29075" y="17335"/>
                    </a:lnTo>
                    <a:lnTo>
                      <a:pt x="30020" y="17473"/>
                    </a:lnTo>
                    <a:lnTo>
                      <a:pt x="30946" y="17611"/>
                    </a:lnTo>
                    <a:lnTo>
                      <a:pt x="31852" y="17710"/>
                    </a:lnTo>
                    <a:lnTo>
                      <a:pt x="32758" y="17808"/>
                    </a:lnTo>
                    <a:lnTo>
                      <a:pt x="33645" y="17887"/>
                    </a:lnTo>
                    <a:lnTo>
                      <a:pt x="34531" y="17946"/>
                    </a:lnTo>
                    <a:lnTo>
                      <a:pt x="35378" y="17985"/>
                    </a:lnTo>
                    <a:lnTo>
                      <a:pt x="36225" y="18005"/>
                    </a:lnTo>
                    <a:lnTo>
                      <a:pt x="37033" y="18005"/>
                    </a:lnTo>
                    <a:lnTo>
                      <a:pt x="38234" y="17985"/>
                    </a:lnTo>
                    <a:lnTo>
                      <a:pt x="39377" y="17946"/>
                    </a:lnTo>
                    <a:lnTo>
                      <a:pt x="40460" y="17848"/>
                    </a:lnTo>
                    <a:lnTo>
                      <a:pt x="41504" y="17729"/>
                    </a:lnTo>
                    <a:lnTo>
                      <a:pt x="42253" y="17611"/>
                    </a:lnTo>
                    <a:lnTo>
                      <a:pt x="42982" y="17473"/>
                    </a:lnTo>
                    <a:lnTo>
                      <a:pt x="43671" y="17296"/>
                    </a:lnTo>
                    <a:lnTo>
                      <a:pt x="44321" y="17119"/>
                    </a:lnTo>
                    <a:lnTo>
                      <a:pt x="44794" y="16981"/>
                    </a:lnTo>
                    <a:lnTo>
                      <a:pt x="45247" y="16823"/>
                    </a:lnTo>
                    <a:lnTo>
                      <a:pt x="45680" y="16646"/>
                    </a:lnTo>
                    <a:lnTo>
                      <a:pt x="46094" y="16469"/>
                    </a:lnTo>
                    <a:lnTo>
                      <a:pt x="46488" y="16252"/>
                    </a:lnTo>
                    <a:lnTo>
                      <a:pt x="46862" y="16055"/>
                    </a:lnTo>
                    <a:lnTo>
                      <a:pt x="47217" y="15819"/>
                    </a:lnTo>
                    <a:lnTo>
                      <a:pt x="47552" y="15582"/>
                    </a:lnTo>
                    <a:lnTo>
                      <a:pt x="47847" y="15346"/>
                    </a:lnTo>
                    <a:lnTo>
                      <a:pt x="48143" y="15070"/>
                    </a:lnTo>
                    <a:lnTo>
                      <a:pt x="48399" y="14794"/>
                    </a:lnTo>
                    <a:lnTo>
                      <a:pt x="48615" y="14499"/>
                    </a:lnTo>
                    <a:lnTo>
                      <a:pt x="48832" y="14184"/>
                    </a:lnTo>
                    <a:lnTo>
                      <a:pt x="49009" y="13849"/>
                    </a:lnTo>
                    <a:lnTo>
                      <a:pt x="49147" y="13514"/>
                    </a:lnTo>
                    <a:lnTo>
                      <a:pt x="49265" y="13159"/>
                    </a:lnTo>
                    <a:lnTo>
                      <a:pt x="48103" y="12864"/>
                    </a:lnTo>
                    <a:lnTo>
                      <a:pt x="48024" y="13081"/>
                    </a:lnTo>
                    <a:lnTo>
                      <a:pt x="47946" y="13278"/>
                    </a:lnTo>
                    <a:lnTo>
                      <a:pt x="47827" y="13494"/>
                    </a:lnTo>
                    <a:lnTo>
                      <a:pt x="47709" y="13691"/>
                    </a:lnTo>
                    <a:lnTo>
                      <a:pt x="47591" y="13869"/>
                    </a:lnTo>
                    <a:lnTo>
                      <a:pt x="47453" y="14026"/>
                    </a:lnTo>
                    <a:lnTo>
                      <a:pt x="47295" y="14203"/>
                    </a:lnTo>
                    <a:lnTo>
                      <a:pt x="47138" y="14361"/>
                    </a:lnTo>
                    <a:lnTo>
                      <a:pt x="46941" y="14519"/>
                    </a:lnTo>
                    <a:lnTo>
                      <a:pt x="46744" y="14676"/>
                    </a:lnTo>
                    <a:lnTo>
                      <a:pt x="46547" y="14834"/>
                    </a:lnTo>
                    <a:lnTo>
                      <a:pt x="46311" y="14972"/>
                    </a:lnTo>
                    <a:lnTo>
                      <a:pt x="45936" y="15188"/>
                    </a:lnTo>
                    <a:lnTo>
                      <a:pt x="45542" y="15385"/>
                    </a:lnTo>
                    <a:lnTo>
                      <a:pt x="45109" y="15582"/>
                    </a:lnTo>
                    <a:lnTo>
                      <a:pt x="44656" y="15760"/>
                    </a:lnTo>
                    <a:lnTo>
                      <a:pt x="44163" y="15917"/>
                    </a:lnTo>
                    <a:lnTo>
                      <a:pt x="43632" y="16075"/>
                    </a:lnTo>
                    <a:lnTo>
                      <a:pt x="43080" y="16213"/>
                    </a:lnTo>
                    <a:lnTo>
                      <a:pt x="42509" y="16331"/>
                    </a:lnTo>
                    <a:lnTo>
                      <a:pt x="41898" y="16449"/>
                    </a:lnTo>
                    <a:lnTo>
                      <a:pt x="41288" y="16528"/>
                    </a:lnTo>
                    <a:lnTo>
                      <a:pt x="40637" y="16626"/>
                    </a:lnTo>
                    <a:lnTo>
                      <a:pt x="39948" y="16685"/>
                    </a:lnTo>
                    <a:lnTo>
                      <a:pt x="39259" y="16744"/>
                    </a:lnTo>
                    <a:lnTo>
                      <a:pt x="38530" y="16784"/>
                    </a:lnTo>
                    <a:lnTo>
                      <a:pt x="37801" y="16804"/>
                    </a:lnTo>
                    <a:lnTo>
                      <a:pt x="36245" y="16804"/>
                    </a:lnTo>
                    <a:lnTo>
                      <a:pt x="35417" y="16764"/>
                    </a:lnTo>
                    <a:lnTo>
                      <a:pt x="34590" y="16725"/>
                    </a:lnTo>
                    <a:lnTo>
                      <a:pt x="33743" y="16685"/>
                    </a:lnTo>
                    <a:lnTo>
                      <a:pt x="32876" y="16607"/>
                    </a:lnTo>
                    <a:lnTo>
                      <a:pt x="31990" y="16508"/>
                    </a:lnTo>
                    <a:lnTo>
                      <a:pt x="31084" y="16410"/>
                    </a:lnTo>
                    <a:lnTo>
                      <a:pt x="30178" y="16291"/>
                    </a:lnTo>
                    <a:lnTo>
                      <a:pt x="29252" y="16154"/>
                    </a:lnTo>
                    <a:lnTo>
                      <a:pt x="28326" y="15996"/>
                    </a:lnTo>
                    <a:lnTo>
                      <a:pt x="27381" y="15819"/>
                    </a:lnTo>
                    <a:lnTo>
                      <a:pt x="26415" y="15641"/>
                    </a:lnTo>
                    <a:lnTo>
                      <a:pt x="25450" y="15425"/>
                    </a:lnTo>
                    <a:lnTo>
                      <a:pt x="24485" y="15208"/>
                    </a:lnTo>
                    <a:lnTo>
                      <a:pt x="23500" y="14972"/>
                    </a:lnTo>
                    <a:lnTo>
                      <a:pt x="22515" y="14716"/>
                    </a:lnTo>
                    <a:lnTo>
                      <a:pt x="21432" y="14420"/>
                    </a:lnTo>
                    <a:lnTo>
                      <a:pt x="20388" y="14085"/>
                    </a:lnTo>
                    <a:lnTo>
                      <a:pt x="19324" y="13750"/>
                    </a:lnTo>
                    <a:lnTo>
                      <a:pt x="18300" y="13396"/>
                    </a:lnTo>
                    <a:lnTo>
                      <a:pt x="17275" y="13022"/>
                    </a:lnTo>
                    <a:lnTo>
                      <a:pt x="16271" y="12647"/>
                    </a:lnTo>
                    <a:lnTo>
                      <a:pt x="15266" y="12234"/>
                    </a:lnTo>
                    <a:lnTo>
                      <a:pt x="14301" y="11820"/>
                    </a:lnTo>
                    <a:lnTo>
                      <a:pt x="12902" y="11170"/>
                    </a:lnTo>
                    <a:lnTo>
                      <a:pt x="11543" y="10500"/>
                    </a:lnTo>
                    <a:lnTo>
                      <a:pt x="10243" y="9811"/>
                    </a:lnTo>
                    <a:lnTo>
                      <a:pt x="9002" y="9102"/>
                    </a:lnTo>
                    <a:lnTo>
                      <a:pt x="8116" y="8570"/>
                    </a:lnTo>
                    <a:lnTo>
                      <a:pt x="7288" y="8018"/>
                    </a:lnTo>
                    <a:lnTo>
                      <a:pt x="6481" y="7467"/>
                    </a:lnTo>
                    <a:lnTo>
                      <a:pt x="5732" y="6915"/>
                    </a:lnTo>
                    <a:lnTo>
                      <a:pt x="5043" y="6364"/>
                    </a:lnTo>
                    <a:lnTo>
                      <a:pt x="4393" y="5812"/>
                    </a:lnTo>
                    <a:lnTo>
                      <a:pt x="3802" y="5260"/>
                    </a:lnTo>
                    <a:lnTo>
                      <a:pt x="3270" y="4709"/>
                    </a:lnTo>
                    <a:lnTo>
                      <a:pt x="2778" y="4177"/>
                    </a:lnTo>
                    <a:lnTo>
                      <a:pt x="2364" y="3665"/>
                    </a:lnTo>
                    <a:lnTo>
                      <a:pt x="2009" y="3153"/>
                    </a:lnTo>
                    <a:lnTo>
                      <a:pt x="1852" y="2897"/>
                    </a:lnTo>
                    <a:lnTo>
                      <a:pt x="1714" y="2641"/>
                    </a:lnTo>
                    <a:lnTo>
                      <a:pt x="1596" y="2404"/>
                    </a:lnTo>
                    <a:lnTo>
                      <a:pt x="1497" y="2168"/>
                    </a:lnTo>
                    <a:lnTo>
                      <a:pt x="1399" y="1951"/>
                    </a:lnTo>
                    <a:lnTo>
                      <a:pt x="1340" y="1715"/>
                    </a:lnTo>
                    <a:lnTo>
                      <a:pt x="1280" y="1498"/>
                    </a:lnTo>
                    <a:lnTo>
                      <a:pt x="1241" y="1301"/>
                    </a:lnTo>
                    <a:lnTo>
                      <a:pt x="1221" y="1084"/>
                    </a:lnTo>
                    <a:lnTo>
                      <a:pt x="1221" y="887"/>
                    </a:lnTo>
                    <a:lnTo>
                      <a:pt x="1221" y="592"/>
                    </a:lnTo>
                    <a:lnTo>
                      <a:pt x="1280" y="316"/>
                    </a:lnTo>
                    <a:lnTo>
                      <a:pt x="1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1"/>
              <p:cNvSpPr/>
              <p:nvPr/>
            </p:nvSpPr>
            <p:spPr>
              <a:xfrm>
                <a:off x="2675350" y="251900"/>
                <a:ext cx="699800" cy="1114950"/>
              </a:xfrm>
              <a:custGeom>
                <a:avLst/>
                <a:gdLst/>
                <a:ahLst/>
                <a:cxnLst/>
                <a:rect l="l" t="t" r="r" b="b"/>
                <a:pathLst>
                  <a:path w="27992" h="44598" extrusionOk="0">
                    <a:moveTo>
                      <a:pt x="2562" y="1"/>
                    </a:moveTo>
                    <a:lnTo>
                      <a:pt x="2227" y="217"/>
                    </a:lnTo>
                    <a:lnTo>
                      <a:pt x="1931" y="454"/>
                    </a:lnTo>
                    <a:lnTo>
                      <a:pt x="1655" y="729"/>
                    </a:lnTo>
                    <a:lnTo>
                      <a:pt x="1399" y="1025"/>
                    </a:lnTo>
                    <a:lnTo>
                      <a:pt x="1222" y="1261"/>
                    </a:lnTo>
                    <a:lnTo>
                      <a:pt x="1045" y="1517"/>
                    </a:lnTo>
                    <a:lnTo>
                      <a:pt x="907" y="1773"/>
                    </a:lnTo>
                    <a:lnTo>
                      <a:pt x="769" y="2049"/>
                    </a:lnTo>
                    <a:lnTo>
                      <a:pt x="631" y="2345"/>
                    </a:lnTo>
                    <a:lnTo>
                      <a:pt x="533" y="2640"/>
                    </a:lnTo>
                    <a:lnTo>
                      <a:pt x="414" y="2955"/>
                    </a:lnTo>
                    <a:lnTo>
                      <a:pt x="336" y="3270"/>
                    </a:lnTo>
                    <a:lnTo>
                      <a:pt x="257" y="3605"/>
                    </a:lnTo>
                    <a:lnTo>
                      <a:pt x="178" y="3940"/>
                    </a:lnTo>
                    <a:lnTo>
                      <a:pt x="139" y="4295"/>
                    </a:lnTo>
                    <a:lnTo>
                      <a:pt x="80" y="4669"/>
                    </a:lnTo>
                    <a:lnTo>
                      <a:pt x="21" y="5418"/>
                    </a:lnTo>
                    <a:lnTo>
                      <a:pt x="1" y="6206"/>
                    </a:lnTo>
                    <a:lnTo>
                      <a:pt x="21" y="6698"/>
                    </a:lnTo>
                    <a:lnTo>
                      <a:pt x="40" y="7230"/>
                    </a:lnTo>
                    <a:lnTo>
                      <a:pt x="80" y="7742"/>
                    </a:lnTo>
                    <a:lnTo>
                      <a:pt x="119" y="8294"/>
                    </a:lnTo>
                    <a:lnTo>
                      <a:pt x="178" y="8845"/>
                    </a:lnTo>
                    <a:lnTo>
                      <a:pt x="257" y="9397"/>
                    </a:lnTo>
                    <a:lnTo>
                      <a:pt x="454" y="10559"/>
                    </a:lnTo>
                    <a:lnTo>
                      <a:pt x="651" y="11445"/>
                    </a:lnTo>
                    <a:lnTo>
                      <a:pt x="868" y="12371"/>
                    </a:lnTo>
                    <a:lnTo>
                      <a:pt x="1104" y="13317"/>
                    </a:lnTo>
                    <a:lnTo>
                      <a:pt x="1380" y="14282"/>
                    </a:lnTo>
                    <a:lnTo>
                      <a:pt x="1695" y="15247"/>
                    </a:lnTo>
                    <a:lnTo>
                      <a:pt x="2030" y="16252"/>
                    </a:lnTo>
                    <a:lnTo>
                      <a:pt x="2404" y="17256"/>
                    </a:lnTo>
                    <a:lnTo>
                      <a:pt x="2798" y="18281"/>
                    </a:lnTo>
                    <a:lnTo>
                      <a:pt x="3212" y="19325"/>
                    </a:lnTo>
                    <a:lnTo>
                      <a:pt x="3665" y="20369"/>
                    </a:lnTo>
                    <a:lnTo>
                      <a:pt x="4137" y="21432"/>
                    </a:lnTo>
                    <a:lnTo>
                      <a:pt x="4650" y="22516"/>
                    </a:lnTo>
                    <a:lnTo>
                      <a:pt x="5181" y="23579"/>
                    </a:lnTo>
                    <a:lnTo>
                      <a:pt x="5733" y="24663"/>
                    </a:lnTo>
                    <a:lnTo>
                      <a:pt x="6324" y="25746"/>
                    </a:lnTo>
                    <a:lnTo>
                      <a:pt x="6954" y="26830"/>
                    </a:lnTo>
                    <a:lnTo>
                      <a:pt x="7526" y="27814"/>
                    </a:lnTo>
                    <a:lnTo>
                      <a:pt x="8097" y="28760"/>
                    </a:lnTo>
                    <a:lnTo>
                      <a:pt x="8688" y="29686"/>
                    </a:lnTo>
                    <a:lnTo>
                      <a:pt x="9279" y="30592"/>
                    </a:lnTo>
                    <a:lnTo>
                      <a:pt x="9870" y="31478"/>
                    </a:lnTo>
                    <a:lnTo>
                      <a:pt x="10480" y="32345"/>
                    </a:lnTo>
                    <a:lnTo>
                      <a:pt x="11091" y="33192"/>
                    </a:lnTo>
                    <a:lnTo>
                      <a:pt x="11721" y="34000"/>
                    </a:lnTo>
                    <a:lnTo>
                      <a:pt x="12332" y="34788"/>
                    </a:lnTo>
                    <a:lnTo>
                      <a:pt x="12962" y="35556"/>
                    </a:lnTo>
                    <a:lnTo>
                      <a:pt x="13573" y="36304"/>
                    </a:lnTo>
                    <a:lnTo>
                      <a:pt x="14203" y="37014"/>
                    </a:lnTo>
                    <a:lnTo>
                      <a:pt x="14834" y="37703"/>
                    </a:lnTo>
                    <a:lnTo>
                      <a:pt x="15464" y="38353"/>
                    </a:lnTo>
                    <a:lnTo>
                      <a:pt x="16075" y="38983"/>
                    </a:lnTo>
                    <a:lnTo>
                      <a:pt x="16705" y="39594"/>
                    </a:lnTo>
                    <a:lnTo>
                      <a:pt x="17316" y="40165"/>
                    </a:lnTo>
                    <a:lnTo>
                      <a:pt x="17926" y="40697"/>
                    </a:lnTo>
                    <a:lnTo>
                      <a:pt x="18537" y="41209"/>
                    </a:lnTo>
                    <a:lnTo>
                      <a:pt x="19147" y="41682"/>
                    </a:lnTo>
                    <a:lnTo>
                      <a:pt x="19738" y="42135"/>
                    </a:lnTo>
                    <a:lnTo>
                      <a:pt x="20349" y="42549"/>
                    </a:lnTo>
                    <a:lnTo>
                      <a:pt x="20920" y="42923"/>
                    </a:lnTo>
                    <a:lnTo>
                      <a:pt x="21511" y="43258"/>
                    </a:lnTo>
                    <a:lnTo>
                      <a:pt x="22083" y="43553"/>
                    </a:lnTo>
                    <a:lnTo>
                      <a:pt x="22634" y="43829"/>
                    </a:lnTo>
                    <a:lnTo>
                      <a:pt x="23186" y="44066"/>
                    </a:lnTo>
                    <a:lnTo>
                      <a:pt x="23737" y="44243"/>
                    </a:lnTo>
                    <a:lnTo>
                      <a:pt x="24269" y="44400"/>
                    </a:lnTo>
                    <a:lnTo>
                      <a:pt x="24801" y="44519"/>
                    </a:lnTo>
                    <a:lnTo>
                      <a:pt x="25313" y="44578"/>
                    </a:lnTo>
                    <a:lnTo>
                      <a:pt x="25825" y="44597"/>
                    </a:lnTo>
                    <a:lnTo>
                      <a:pt x="26101" y="44597"/>
                    </a:lnTo>
                    <a:lnTo>
                      <a:pt x="26396" y="44578"/>
                    </a:lnTo>
                    <a:lnTo>
                      <a:pt x="26672" y="44538"/>
                    </a:lnTo>
                    <a:lnTo>
                      <a:pt x="26948" y="44479"/>
                    </a:lnTo>
                    <a:lnTo>
                      <a:pt x="27224" y="44400"/>
                    </a:lnTo>
                    <a:lnTo>
                      <a:pt x="27480" y="44302"/>
                    </a:lnTo>
                    <a:lnTo>
                      <a:pt x="27736" y="44184"/>
                    </a:lnTo>
                    <a:lnTo>
                      <a:pt x="27992" y="44046"/>
                    </a:lnTo>
                    <a:lnTo>
                      <a:pt x="27381" y="43002"/>
                    </a:lnTo>
                    <a:lnTo>
                      <a:pt x="27224" y="43100"/>
                    </a:lnTo>
                    <a:lnTo>
                      <a:pt x="27046" y="43179"/>
                    </a:lnTo>
                    <a:lnTo>
                      <a:pt x="26849" y="43238"/>
                    </a:lnTo>
                    <a:lnTo>
                      <a:pt x="26653" y="43297"/>
                    </a:lnTo>
                    <a:lnTo>
                      <a:pt x="26456" y="43337"/>
                    </a:lnTo>
                    <a:lnTo>
                      <a:pt x="26259" y="43376"/>
                    </a:lnTo>
                    <a:lnTo>
                      <a:pt x="26042" y="43396"/>
                    </a:lnTo>
                    <a:lnTo>
                      <a:pt x="25825" y="43396"/>
                    </a:lnTo>
                    <a:lnTo>
                      <a:pt x="25412" y="43376"/>
                    </a:lnTo>
                    <a:lnTo>
                      <a:pt x="24998" y="43337"/>
                    </a:lnTo>
                    <a:lnTo>
                      <a:pt x="24565" y="43238"/>
                    </a:lnTo>
                    <a:lnTo>
                      <a:pt x="24092" y="43100"/>
                    </a:lnTo>
                    <a:lnTo>
                      <a:pt x="23678" y="42962"/>
                    </a:lnTo>
                    <a:lnTo>
                      <a:pt x="23245" y="42785"/>
                    </a:lnTo>
                    <a:lnTo>
                      <a:pt x="22811" y="42588"/>
                    </a:lnTo>
                    <a:lnTo>
                      <a:pt x="22358" y="42352"/>
                    </a:lnTo>
                    <a:lnTo>
                      <a:pt x="21886" y="42096"/>
                    </a:lnTo>
                    <a:lnTo>
                      <a:pt x="21413" y="41800"/>
                    </a:lnTo>
                    <a:lnTo>
                      <a:pt x="20940" y="41485"/>
                    </a:lnTo>
                    <a:lnTo>
                      <a:pt x="20448" y="41150"/>
                    </a:lnTo>
                    <a:lnTo>
                      <a:pt x="19699" y="40599"/>
                    </a:lnTo>
                    <a:lnTo>
                      <a:pt x="18931" y="39968"/>
                    </a:lnTo>
                    <a:lnTo>
                      <a:pt x="18163" y="39299"/>
                    </a:lnTo>
                    <a:lnTo>
                      <a:pt x="17375" y="38570"/>
                    </a:lnTo>
                    <a:lnTo>
                      <a:pt x="16587" y="37801"/>
                    </a:lnTo>
                    <a:lnTo>
                      <a:pt x="15799" y="36954"/>
                    </a:lnTo>
                    <a:lnTo>
                      <a:pt x="14991" y="36088"/>
                    </a:lnTo>
                    <a:lnTo>
                      <a:pt x="14184" y="35162"/>
                    </a:lnTo>
                    <a:lnTo>
                      <a:pt x="13396" y="34177"/>
                    </a:lnTo>
                    <a:lnTo>
                      <a:pt x="12588" y="33172"/>
                    </a:lnTo>
                    <a:lnTo>
                      <a:pt x="11800" y="32109"/>
                    </a:lnTo>
                    <a:lnTo>
                      <a:pt x="11012" y="31006"/>
                    </a:lnTo>
                    <a:lnTo>
                      <a:pt x="10244" y="29863"/>
                    </a:lnTo>
                    <a:lnTo>
                      <a:pt x="9476" y="28701"/>
                    </a:lnTo>
                    <a:lnTo>
                      <a:pt x="8727" y="27480"/>
                    </a:lnTo>
                    <a:lnTo>
                      <a:pt x="7998" y="26239"/>
                    </a:lnTo>
                    <a:lnTo>
                      <a:pt x="7191" y="24801"/>
                    </a:lnTo>
                    <a:lnTo>
                      <a:pt x="6442" y="23382"/>
                    </a:lnTo>
                    <a:lnTo>
                      <a:pt x="5733" y="21984"/>
                    </a:lnTo>
                    <a:lnTo>
                      <a:pt x="5083" y="20585"/>
                    </a:lnTo>
                    <a:lnTo>
                      <a:pt x="4472" y="19206"/>
                    </a:lnTo>
                    <a:lnTo>
                      <a:pt x="3901" y="17847"/>
                    </a:lnTo>
                    <a:lnTo>
                      <a:pt x="3409" y="16508"/>
                    </a:lnTo>
                    <a:lnTo>
                      <a:pt x="2956" y="15208"/>
                    </a:lnTo>
                    <a:lnTo>
                      <a:pt x="2542" y="13927"/>
                    </a:lnTo>
                    <a:lnTo>
                      <a:pt x="2187" y="12686"/>
                    </a:lnTo>
                    <a:lnTo>
                      <a:pt x="1892" y="11485"/>
                    </a:lnTo>
                    <a:lnTo>
                      <a:pt x="1655" y="10322"/>
                    </a:lnTo>
                    <a:lnTo>
                      <a:pt x="1458" y="9219"/>
                    </a:lnTo>
                    <a:lnTo>
                      <a:pt x="1380" y="8687"/>
                    </a:lnTo>
                    <a:lnTo>
                      <a:pt x="1321" y="8156"/>
                    </a:lnTo>
                    <a:lnTo>
                      <a:pt x="1262" y="7643"/>
                    </a:lnTo>
                    <a:lnTo>
                      <a:pt x="1242" y="7151"/>
                    </a:lnTo>
                    <a:lnTo>
                      <a:pt x="1222" y="6678"/>
                    </a:lnTo>
                    <a:lnTo>
                      <a:pt x="1202" y="6206"/>
                    </a:lnTo>
                    <a:lnTo>
                      <a:pt x="1222" y="5713"/>
                    </a:lnTo>
                    <a:lnTo>
                      <a:pt x="1242" y="5240"/>
                    </a:lnTo>
                    <a:lnTo>
                      <a:pt x="1281" y="4787"/>
                    </a:lnTo>
                    <a:lnTo>
                      <a:pt x="1340" y="4354"/>
                    </a:lnTo>
                    <a:lnTo>
                      <a:pt x="1419" y="3960"/>
                    </a:lnTo>
                    <a:lnTo>
                      <a:pt x="1498" y="3566"/>
                    </a:lnTo>
                    <a:lnTo>
                      <a:pt x="1596" y="3211"/>
                    </a:lnTo>
                    <a:lnTo>
                      <a:pt x="1715" y="2876"/>
                    </a:lnTo>
                    <a:lnTo>
                      <a:pt x="1852" y="2561"/>
                    </a:lnTo>
                    <a:lnTo>
                      <a:pt x="2010" y="2266"/>
                    </a:lnTo>
                    <a:lnTo>
                      <a:pt x="2168" y="2010"/>
                    </a:lnTo>
                    <a:lnTo>
                      <a:pt x="2345" y="1773"/>
                    </a:lnTo>
                    <a:lnTo>
                      <a:pt x="2522" y="1557"/>
                    </a:lnTo>
                    <a:lnTo>
                      <a:pt x="2719" y="1360"/>
                    </a:lnTo>
                    <a:lnTo>
                      <a:pt x="2936" y="1182"/>
                    </a:lnTo>
                    <a:lnTo>
                      <a:pt x="3153" y="1045"/>
                    </a:lnTo>
                    <a:lnTo>
                      <a:pt x="25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Subtitle 2">
            <a:extLst>
              <a:ext uri="{FF2B5EF4-FFF2-40B4-BE49-F238E27FC236}">
                <a16:creationId xmlns:a16="http://schemas.microsoft.com/office/drawing/2014/main" id="{AA7132DF-74F6-4268-F844-CF18875810BC}"/>
              </a:ext>
            </a:extLst>
          </p:cNvPr>
          <p:cNvSpPr>
            <a:spLocks noGrp="1"/>
          </p:cNvSpPr>
          <p:nvPr>
            <p:ph type="subTitle" idx="1"/>
          </p:nvPr>
        </p:nvSpPr>
        <p:spPr>
          <a:xfrm>
            <a:off x="3008208" y="2640094"/>
            <a:ext cx="4927965" cy="489308"/>
          </a:xfrm>
        </p:spPr>
        <p:txBody>
          <a:bodyPr/>
          <a:lstStyle/>
          <a:p>
            <a:r>
              <a:rPr lang="en-US">
                <a:latin typeface="Nunito" pitchFamily="2" charset="0"/>
              </a:rPr>
              <a:t>German Traffic Sign Recognition Benchmark</a:t>
            </a:r>
          </a:p>
        </p:txBody>
      </p:sp>
    </p:spTree>
    <p:extLst>
      <p:ext uri="{BB962C8B-B14F-4D97-AF65-F5344CB8AC3E}">
        <p14:creationId xmlns:p14="http://schemas.microsoft.com/office/powerpoint/2010/main" val="1236153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34"/>
        <p:cNvGrpSpPr/>
        <p:nvPr/>
      </p:nvGrpSpPr>
      <p:grpSpPr>
        <a:xfrm>
          <a:off x="0" y="0"/>
          <a:ext cx="0" cy="0"/>
          <a:chOff x="0" y="0"/>
          <a:chExt cx="0" cy="0"/>
        </a:xfrm>
      </p:grpSpPr>
      <p:sp>
        <p:nvSpPr>
          <p:cNvPr id="2536" name="Google Shape;2536;p42"/>
          <p:cNvSpPr txBox="1">
            <a:spLocks noGrp="1"/>
          </p:cNvSpPr>
          <p:nvPr>
            <p:ph type="title"/>
          </p:nvPr>
        </p:nvSpPr>
        <p:spPr>
          <a:xfrm>
            <a:off x="254854" y="293496"/>
            <a:ext cx="7950032" cy="457200"/>
          </a:xfrm>
          <a:prstGeom prst="rect">
            <a:avLst/>
          </a:prstGeom>
        </p:spPr>
        <p:txBody>
          <a:bodyPr spcFirstLastPara="1" wrap="square" lIns="91425" tIns="91425" rIns="91425" bIns="91425" anchor="ctr" anchorCtr="0">
            <a:noAutofit/>
          </a:bodyPr>
          <a:lstStyle/>
          <a:p>
            <a:pPr lvl="0"/>
            <a:r>
              <a:rPr lang="en-US">
                <a:latin typeface="Nunito Black" pitchFamily="2" charset="-93"/>
              </a:rPr>
              <a:t>3. Dataset (GTSRB dataset)</a:t>
            </a:r>
          </a:p>
        </p:txBody>
      </p:sp>
      <p:grpSp>
        <p:nvGrpSpPr>
          <p:cNvPr id="2537" name="Google Shape;2537;p42"/>
          <p:cNvGrpSpPr/>
          <p:nvPr/>
        </p:nvGrpSpPr>
        <p:grpSpPr>
          <a:xfrm>
            <a:off x="96052" y="3589452"/>
            <a:ext cx="1825029" cy="1452352"/>
            <a:chOff x="4189650" y="1358950"/>
            <a:chExt cx="1222800" cy="973100"/>
          </a:xfrm>
        </p:grpSpPr>
        <p:sp>
          <p:nvSpPr>
            <p:cNvPr id="2538" name="Google Shape;2538;p42"/>
            <p:cNvSpPr/>
            <p:nvPr/>
          </p:nvSpPr>
          <p:spPr>
            <a:xfrm>
              <a:off x="4189650" y="1455475"/>
              <a:ext cx="1222800" cy="723925"/>
            </a:xfrm>
            <a:custGeom>
              <a:avLst/>
              <a:gdLst/>
              <a:ahLst/>
              <a:cxnLst/>
              <a:rect l="l" t="t" r="r" b="b"/>
              <a:pathLst>
                <a:path w="48912" h="28957" extrusionOk="0">
                  <a:moveTo>
                    <a:pt x="28169" y="0"/>
                  </a:moveTo>
                  <a:lnTo>
                    <a:pt x="3822" y="13946"/>
                  </a:lnTo>
                  <a:lnTo>
                    <a:pt x="296" y="16034"/>
                  </a:lnTo>
                  <a:lnTo>
                    <a:pt x="158" y="16133"/>
                  </a:lnTo>
                  <a:lnTo>
                    <a:pt x="80" y="16271"/>
                  </a:lnTo>
                  <a:lnTo>
                    <a:pt x="21" y="16409"/>
                  </a:lnTo>
                  <a:lnTo>
                    <a:pt x="1" y="16566"/>
                  </a:lnTo>
                  <a:lnTo>
                    <a:pt x="21" y="16704"/>
                  </a:lnTo>
                  <a:lnTo>
                    <a:pt x="80" y="16842"/>
                  </a:lnTo>
                  <a:lnTo>
                    <a:pt x="158" y="16980"/>
                  </a:lnTo>
                  <a:lnTo>
                    <a:pt x="296" y="17078"/>
                  </a:lnTo>
                  <a:lnTo>
                    <a:pt x="20566" y="28858"/>
                  </a:lnTo>
                  <a:lnTo>
                    <a:pt x="20704" y="28917"/>
                  </a:lnTo>
                  <a:lnTo>
                    <a:pt x="20861" y="28957"/>
                  </a:lnTo>
                  <a:lnTo>
                    <a:pt x="21019" y="28917"/>
                  </a:lnTo>
                  <a:lnTo>
                    <a:pt x="21176" y="28858"/>
                  </a:lnTo>
                  <a:lnTo>
                    <a:pt x="48616" y="12765"/>
                  </a:lnTo>
                  <a:lnTo>
                    <a:pt x="48754" y="12666"/>
                  </a:lnTo>
                  <a:lnTo>
                    <a:pt x="48833" y="12548"/>
                  </a:lnTo>
                  <a:lnTo>
                    <a:pt x="48892" y="12390"/>
                  </a:lnTo>
                  <a:lnTo>
                    <a:pt x="48911" y="12252"/>
                  </a:lnTo>
                  <a:lnTo>
                    <a:pt x="48892" y="12095"/>
                  </a:lnTo>
                  <a:lnTo>
                    <a:pt x="48833" y="11957"/>
                  </a:lnTo>
                  <a:lnTo>
                    <a:pt x="48734" y="11819"/>
                  </a:lnTo>
                  <a:lnTo>
                    <a:pt x="48616" y="11721"/>
                  </a:lnTo>
                  <a:lnTo>
                    <a:pt x="28169"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2"/>
            <p:cNvSpPr/>
            <p:nvPr/>
          </p:nvSpPr>
          <p:spPr>
            <a:xfrm>
              <a:off x="4285200" y="1804625"/>
              <a:ext cx="33500" cy="11350"/>
            </a:xfrm>
            <a:custGeom>
              <a:avLst/>
              <a:gdLst/>
              <a:ahLst/>
              <a:cxnLst/>
              <a:rect l="l" t="t" r="r" b="b"/>
              <a:pathLst>
                <a:path w="1340" h="454" extrusionOk="0">
                  <a:moveTo>
                    <a:pt x="473" y="0"/>
                  </a:moveTo>
                  <a:lnTo>
                    <a:pt x="0" y="276"/>
                  </a:lnTo>
                  <a:lnTo>
                    <a:pt x="138" y="355"/>
                  </a:lnTo>
                  <a:lnTo>
                    <a:pt x="256" y="394"/>
                  </a:lnTo>
                  <a:lnTo>
                    <a:pt x="375" y="434"/>
                  </a:lnTo>
                  <a:lnTo>
                    <a:pt x="493" y="453"/>
                  </a:lnTo>
                  <a:lnTo>
                    <a:pt x="591" y="453"/>
                  </a:lnTo>
                  <a:lnTo>
                    <a:pt x="690" y="434"/>
                  </a:lnTo>
                  <a:lnTo>
                    <a:pt x="788" y="414"/>
                  </a:lnTo>
                  <a:lnTo>
                    <a:pt x="867" y="374"/>
                  </a:lnTo>
                  <a:lnTo>
                    <a:pt x="1340" y="99"/>
                  </a:lnTo>
                  <a:lnTo>
                    <a:pt x="1340" y="99"/>
                  </a:lnTo>
                  <a:lnTo>
                    <a:pt x="1261" y="138"/>
                  </a:lnTo>
                  <a:lnTo>
                    <a:pt x="1162" y="158"/>
                  </a:lnTo>
                  <a:lnTo>
                    <a:pt x="1064" y="177"/>
                  </a:lnTo>
                  <a:lnTo>
                    <a:pt x="946" y="177"/>
                  </a:lnTo>
                  <a:lnTo>
                    <a:pt x="847" y="158"/>
                  </a:lnTo>
                  <a:lnTo>
                    <a:pt x="729" y="118"/>
                  </a:lnTo>
                  <a:lnTo>
                    <a:pt x="611" y="7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2"/>
            <p:cNvSpPr/>
            <p:nvPr/>
          </p:nvSpPr>
          <p:spPr>
            <a:xfrm>
              <a:off x="4254650" y="1732225"/>
              <a:ext cx="42400" cy="79300"/>
            </a:xfrm>
            <a:custGeom>
              <a:avLst/>
              <a:gdLst/>
              <a:ahLst/>
              <a:cxnLst/>
              <a:rect l="l" t="t" r="r" b="b"/>
              <a:pathLst>
                <a:path w="1696" h="3172" extrusionOk="0">
                  <a:moveTo>
                    <a:pt x="828" y="0"/>
                  </a:moveTo>
                  <a:lnTo>
                    <a:pt x="356" y="276"/>
                  </a:lnTo>
                  <a:lnTo>
                    <a:pt x="277" y="335"/>
                  </a:lnTo>
                  <a:lnTo>
                    <a:pt x="218" y="394"/>
                  </a:lnTo>
                  <a:lnTo>
                    <a:pt x="159" y="473"/>
                  </a:lnTo>
                  <a:lnTo>
                    <a:pt x="99" y="572"/>
                  </a:lnTo>
                  <a:lnTo>
                    <a:pt x="60" y="670"/>
                  </a:lnTo>
                  <a:lnTo>
                    <a:pt x="40" y="788"/>
                  </a:lnTo>
                  <a:lnTo>
                    <a:pt x="21" y="926"/>
                  </a:lnTo>
                  <a:lnTo>
                    <a:pt x="1" y="1064"/>
                  </a:lnTo>
                  <a:lnTo>
                    <a:pt x="21" y="1202"/>
                  </a:lnTo>
                  <a:lnTo>
                    <a:pt x="40" y="1360"/>
                  </a:lnTo>
                  <a:lnTo>
                    <a:pt x="99" y="1675"/>
                  </a:lnTo>
                  <a:lnTo>
                    <a:pt x="218" y="1970"/>
                  </a:lnTo>
                  <a:lnTo>
                    <a:pt x="356" y="2266"/>
                  </a:lnTo>
                  <a:lnTo>
                    <a:pt x="553" y="2542"/>
                  </a:lnTo>
                  <a:lnTo>
                    <a:pt x="750" y="2798"/>
                  </a:lnTo>
                  <a:lnTo>
                    <a:pt x="986" y="3014"/>
                  </a:lnTo>
                  <a:lnTo>
                    <a:pt x="1104" y="3093"/>
                  </a:lnTo>
                  <a:lnTo>
                    <a:pt x="1222" y="3172"/>
                  </a:lnTo>
                  <a:lnTo>
                    <a:pt x="1695" y="2896"/>
                  </a:lnTo>
                  <a:lnTo>
                    <a:pt x="1577" y="2817"/>
                  </a:lnTo>
                  <a:lnTo>
                    <a:pt x="1459" y="2739"/>
                  </a:lnTo>
                  <a:lnTo>
                    <a:pt x="1222" y="2522"/>
                  </a:lnTo>
                  <a:lnTo>
                    <a:pt x="1025" y="2266"/>
                  </a:lnTo>
                  <a:lnTo>
                    <a:pt x="828" y="1990"/>
                  </a:lnTo>
                  <a:lnTo>
                    <a:pt x="690" y="1695"/>
                  </a:lnTo>
                  <a:lnTo>
                    <a:pt x="572" y="1399"/>
                  </a:lnTo>
                  <a:lnTo>
                    <a:pt x="513" y="1084"/>
                  </a:lnTo>
                  <a:lnTo>
                    <a:pt x="493" y="946"/>
                  </a:lnTo>
                  <a:lnTo>
                    <a:pt x="474" y="788"/>
                  </a:lnTo>
                  <a:lnTo>
                    <a:pt x="493" y="651"/>
                  </a:lnTo>
                  <a:lnTo>
                    <a:pt x="513" y="513"/>
                  </a:lnTo>
                  <a:lnTo>
                    <a:pt x="533" y="394"/>
                  </a:lnTo>
                  <a:lnTo>
                    <a:pt x="572" y="296"/>
                  </a:lnTo>
                  <a:lnTo>
                    <a:pt x="631" y="197"/>
                  </a:lnTo>
                  <a:lnTo>
                    <a:pt x="690" y="119"/>
                  </a:lnTo>
                  <a:lnTo>
                    <a:pt x="750" y="60"/>
                  </a:lnTo>
                  <a:lnTo>
                    <a:pt x="828" y="0"/>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2"/>
            <p:cNvSpPr/>
            <p:nvPr/>
          </p:nvSpPr>
          <p:spPr>
            <a:xfrm>
              <a:off x="4257625" y="1719425"/>
              <a:ext cx="76850" cy="66000"/>
            </a:xfrm>
            <a:custGeom>
              <a:avLst/>
              <a:gdLst/>
              <a:ahLst/>
              <a:cxnLst/>
              <a:rect l="l" t="t" r="r" b="b"/>
              <a:pathLst>
                <a:path w="3074" h="2640" extrusionOk="0">
                  <a:moveTo>
                    <a:pt x="847" y="0"/>
                  </a:moveTo>
                  <a:lnTo>
                    <a:pt x="709" y="20"/>
                  </a:lnTo>
                  <a:lnTo>
                    <a:pt x="591" y="59"/>
                  </a:lnTo>
                  <a:lnTo>
                    <a:pt x="473" y="99"/>
                  </a:lnTo>
                  <a:lnTo>
                    <a:pt x="0" y="375"/>
                  </a:lnTo>
                  <a:lnTo>
                    <a:pt x="118" y="335"/>
                  </a:lnTo>
                  <a:lnTo>
                    <a:pt x="237" y="296"/>
                  </a:lnTo>
                  <a:lnTo>
                    <a:pt x="374" y="276"/>
                  </a:lnTo>
                  <a:lnTo>
                    <a:pt x="512" y="276"/>
                  </a:lnTo>
                  <a:lnTo>
                    <a:pt x="650" y="296"/>
                  </a:lnTo>
                  <a:lnTo>
                    <a:pt x="808" y="335"/>
                  </a:lnTo>
                  <a:lnTo>
                    <a:pt x="965" y="414"/>
                  </a:lnTo>
                  <a:lnTo>
                    <a:pt x="1123" y="493"/>
                  </a:lnTo>
                  <a:lnTo>
                    <a:pt x="1379" y="670"/>
                  </a:lnTo>
                  <a:lnTo>
                    <a:pt x="1615" y="887"/>
                  </a:lnTo>
                  <a:lnTo>
                    <a:pt x="1852" y="1123"/>
                  </a:lnTo>
                  <a:lnTo>
                    <a:pt x="2049" y="1399"/>
                  </a:lnTo>
                  <a:lnTo>
                    <a:pt x="2246" y="1694"/>
                  </a:lnTo>
                  <a:lnTo>
                    <a:pt x="2403" y="1990"/>
                  </a:lnTo>
                  <a:lnTo>
                    <a:pt x="2522" y="2305"/>
                  </a:lnTo>
                  <a:lnTo>
                    <a:pt x="2600" y="2640"/>
                  </a:lnTo>
                  <a:lnTo>
                    <a:pt x="3073" y="2364"/>
                  </a:lnTo>
                  <a:lnTo>
                    <a:pt x="2994" y="2049"/>
                  </a:lnTo>
                  <a:lnTo>
                    <a:pt x="2876" y="1714"/>
                  </a:lnTo>
                  <a:lnTo>
                    <a:pt x="2719" y="1419"/>
                  </a:lnTo>
                  <a:lnTo>
                    <a:pt x="2522" y="1123"/>
                  </a:lnTo>
                  <a:lnTo>
                    <a:pt x="2325" y="847"/>
                  </a:lnTo>
                  <a:lnTo>
                    <a:pt x="2088" y="611"/>
                  </a:lnTo>
                  <a:lnTo>
                    <a:pt x="1852" y="394"/>
                  </a:lnTo>
                  <a:lnTo>
                    <a:pt x="1596" y="217"/>
                  </a:lnTo>
                  <a:lnTo>
                    <a:pt x="1438" y="138"/>
                  </a:lnTo>
                  <a:lnTo>
                    <a:pt x="1281" y="79"/>
                  </a:lnTo>
                  <a:lnTo>
                    <a:pt x="1123" y="20"/>
                  </a:lnTo>
                  <a:lnTo>
                    <a:pt x="985"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2"/>
            <p:cNvSpPr/>
            <p:nvPr/>
          </p:nvSpPr>
          <p:spPr>
            <a:xfrm>
              <a:off x="4246300" y="1726325"/>
              <a:ext cx="76350" cy="100475"/>
            </a:xfrm>
            <a:custGeom>
              <a:avLst/>
              <a:gdLst/>
              <a:ahLst/>
              <a:cxnLst/>
              <a:rect l="l" t="t" r="r" b="b"/>
              <a:pathLst>
                <a:path w="3054" h="4019" extrusionOk="0">
                  <a:moveTo>
                    <a:pt x="827" y="0"/>
                  </a:moveTo>
                  <a:lnTo>
                    <a:pt x="690" y="20"/>
                  </a:lnTo>
                  <a:lnTo>
                    <a:pt x="571" y="59"/>
                  </a:lnTo>
                  <a:lnTo>
                    <a:pt x="473" y="99"/>
                  </a:lnTo>
                  <a:lnTo>
                    <a:pt x="374" y="177"/>
                  </a:lnTo>
                  <a:lnTo>
                    <a:pt x="276" y="256"/>
                  </a:lnTo>
                  <a:lnTo>
                    <a:pt x="197" y="355"/>
                  </a:lnTo>
                  <a:lnTo>
                    <a:pt x="138" y="473"/>
                  </a:lnTo>
                  <a:lnTo>
                    <a:pt x="79" y="611"/>
                  </a:lnTo>
                  <a:lnTo>
                    <a:pt x="40" y="768"/>
                  </a:lnTo>
                  <a:lnTo>
                    <a:pt x="20" y="926"/>
                  </a:lnTo>
                  <a:lnTo>
                    <a:pt x="0" y="1103"/>
                  </a:lnTo>
                  <a:lnTo>
                    <a:pt x="20" y="1300"/>
                  </a:lnTo>
                  <a:lnTo>
                    <a:pt x="40" y="1477"/>
                  </a:lnTo>
                  <a:lnTo>
                    <a:pt x="79" y="1674"/>
                  </a:lnTo>
                  <a:lnTo>
                    <a:pt x="118" y="1871"/>
                  </a:lnTo>
                  <a:lnTo>
                    <a:pt x="197" y="2068"/>
                  </a:lnTo>
                  <a:lnTo>
                    <a:pt x="276" y="2265"/>
                  </a:lnTo>
                  <a:lnTo>
                    <a:pt x="453" y="2640"/>
                  </a:lnTo>
                  <a:lnTo>
                    <a:pt x="690" y="2994"/>
                  </a:lnTo>
                  <a:lnTo>
                    <a:pt x="808" y="3152"/>
                  </a:lnTo>
                  <a:lnTo>
                    <a:pt x="946" y="3309"/>
                  </a:lnTo>
                  <a:lnTo>
                    <a:pt x="1103" y="3447"/>
                  </a:lnTo>
                  <a:lnTo>
                    <a:pt x="1241" y="3585"/>
                  </a:lnTo>
                  <a:lnTo>
                    <a:pt x="1399" y="3703"/>
                  </a:lnTo>
                  <a:lnTo>
                    <a:pt x="1556" y="3802"/>
                  </a:lnTo>
                  <a:lnTo>
                    <a:pt x="1793" y="3920"/>
                  </a:lnTo>
                  <a:lnTo>
                    <a:pt x="2029" y="3979"/>
                  </a:lnTo>
                  <a:lnTo>
                    <a:pt x="2226" y="4019"/>
                  </a:lnTo>
                  <a:lnTo>
                    <a:pt x="2423" y="3999"/>
                  </a:lnTo>
                  <a:lnTo>
                    <a:pt x="2600" y="3940"/>
                  </a:lnTo>
                  <a:lnTo>
                    <a:pt x="2758" y="3841"/>
                  </a:lnTo>
                  <a:lnTo>
                    <a:pt x="2896" y="3723"/>
                  </a:lnTo>
                  <a:lnTo>
                    <a:pt x="2994" y="3546"/>
                  </a:lnTo>
                  <a:lnTo>
                    <a:pt x="2620" y="3329"/>
                  </a:lnTo>
                  <a:lnTo>
                    <a:pt x="2521" y="3428"/>
                  </a:lnTo>
                  <a:lnTo>
                    <a:pt x="2423" y="3506"/>
                  </a:lnTo>
                  <a:lnTo>
                    <a:pt x="2305" y="3546"/>
                  </a:lnTo>
                  <a:lnTo>
                    <a:pt x="2167" y="3585"/>
                  </a:lnTo>
                  <a:lnTo>
                    <a:pt x="2029" y="3585"/>
                  </a:lnTo>
                  <a:lnTo>
                    <a:pt x="1891" y="3546"/>
                  </a:lnTo>
                  <a:lnTo>
                    <a:pt x="1734" y="3506"/>
                  </a:lnTo>
                  <a:lnTo>
                    <a:pt x="1556" y="3408"/>
                  </a:lnTo>
                  <a:lnTo>
                    <a:pt x="1438" y="3329"/>
                  </a:lnTo>
                  <a:lnTo>
                    <a:pt x="1320" y="3250"/>
                  </a:lnTo>
                  <a:lnTo>
                    <a:pt x="1084" y="3034"/>
                  </a:lnTo>
                  <a:lnTo>
                    <a:pt x="887" y="2778"/>
                  </a:lnTo>
                  <a:lnTo>
                    <a:pt x="690" y="2502"/>
                  </a:lnTo>
                  <a:lnTo>
                    <a:pt x="552" y="2206"/>
                  </a:lnTo>
                  <a:lnTo>
                    <a:pt x="433" y="1911"/>
                  </a:lnTo>
                  <a:lnTo>
                    <a:pt x="374" y="1596"/>
                  </a:lnTo>
                  <a:lnTo>
                    <a:pt x="355" y="1438"/>
                  </a:lnTo>
                  <a:lnTo>
                    <a:pt x="335" y="1300"/>
                  </a:lnTo>
                  <a:lnTo>
                    <a:pt x="355" y="1162"/>
                  </a:lnTo>
                  <a:lnTo>
                    <a:pt x="374" y="1024"/>
                  </a:lnTo>
                  <a:lnTo>
                    <a:pt x="394" y="906"/>
                  </a:lnTo>
                  <a:lnTo>
                    <a:pt x="433" y="808"/>
                  </a:lnTo>
                  <a:lnTo>
                    <a:pt x="493" y="709"/>
                  </a:lnTo>
                  <a:lnTo>
                    <a:pt x="552" y="630"/>
                  </a:lnTo>
                  <a:lnTo>
                    <a:pt x="630" y="571"/>
                  </a:lnTo>
                  <a:lnTo>
                    <a:pt x="709" y="512"/>
                  </a:lnTo>
                  <a:lnTo>
                    <a:pt x="788" y="473"/>
                  </a:lnTo>
                  <a:lnTo>
                    <a:pt x="887" y="433"/>
                  </a:lnTo>
                  <a:lnTo>
                    <a:pt x="1084" y="433"/>
                  </a:lnTo>
                  <a:lnTo>
                    <a:pt x="1202" y="453"/>
                  </a:lnTo>
                  <a:lnTo>
                    <a:pt x="1320" y="493"/>
                  </a:lnTo>
                  <a:lnTo>
                    <a:pt x="1438" y="532"/>
                  </a:lnTo>
                  <a:lnTo>
                    <a:pt x="1576" y="591"/>
                  </a:lnTo>
                  <a:lnTo>
                    <a:pt x="1753" y="729"/>
                  </a:lnTo>
                  <a:lnTo>
                    <a:pt x="1950" y="887"/>
                  </a:lnTo>
                  <a:lnTo>
                    <a:pt x="2108" y="1064"/>
                  </a:lnTo>
                  <a:lnTo>
                    <a:pt x="2265" y="1261"/>
                  </a:lnTo>
                  <a:lnTo>
                    <a:pt x="2403" y="1458"/>
                  </a:lnTo>
                  <a:lnTo>
                    <a:pt x="2521" y="1694"/>
                  </a:lnTo>
                  <a:lnTo>
                    <a:pt x="2620" y="1911"/>
                  </a:lnTo>
                  <a:lnTo>
                    <a:pt x="2699" y="2147"/>
                  </a:lnTo>
                  <a:lnTo>
                    <a:pt x="3053" y="2364"/>
                  </a:lnTo>
                  <a:lnTo>
                    <a:pt x="2975" y="2029"/>
                  </a:lnTo>
                  <a:lnTo>
                    <a:pt x="2856" y="1714"/>
                  </a:lnTo>
                  <a:lnTo>
                    <a:pt x="2699" y="1418"/>
                  </a:lnTo>
                  <a:lnTo>
                    <a:pt x="2502" y="1123"/>
                  </a:lnTo>
                  <a:lnTo>
                    <a:pt x="2305" y="847"/>
                  </a:lnTo>
                  <a:lnTo>
                    <a:pt x="2068" y="611"/>
                  </a:lnTo>
                  <a:lnTo>
                    <a:pt x="1832" y="394"/>
                  </a:lnTo>
                  <a:lnTo>
                    <a:pt x="1576" y="217"/>
                  </a:lnTo>
                  <a:lnTo>
                    <a:pt x="1418" y="138"/>
                  </a:lnTo>
                  <a:lnTo>
                    <a:pt x="1261" y="59"/>
                  </a:lnTo>
                  <a:lnTo>
                    <a:pt x="1103" y="20"/>
                  </a:lnTo>
                  <a:lnTo>
                    <a:pt x="9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2"/>
            <p:cNvSpPr/>
            <p:nvPr/>
          </p:nvSpPr>
          <p:spPr>
            <a:xfrm>
              <a:off x="4362025" y="1757350"/>
              <a:ext cx="33500" cy="10850"/>
            </a:xfrm>
            <a:custGeom>
              <a:avLst/>
              <a:gdLst/>
              <a:ahLst/>
              <a:cxnLst/>
              <a:rect l="l" t="t" r="r" b="b"/>
              <a:pathLst>
                <a:path w="1340" h="434" extrusionOk="0">
                  <a:moveTo>
                    <a:pt x="473" y="0"/>
                  </a:moveTo>
                  <a:lnTo>
                    <a:pt x="0" y="276"/>
                  </a:lnTo>
                  <a:lnTo>
                    <a:pt x="118" y="335"/>
                  </a:lnTo>
                  <a:lnTo>
                    <a:pt x="237" y="394"/>
                  </a:lnTo>
                  <a:lnTo>
                    <a:pt x="355" y="414"/>
                  </a:lnTo>
                  <a:lnTo>
                    <a:pt x="473" y="433"/>
                  </a:lnTo>
                  <a:lnTo>
                    <a:pt x="690" y="433"/>
                  </a:lnTo>
                  <a:lnTo>
                    <a:pt x="768" y="394"/>
                  </a:lnTo>
                  <a:lnTo>
                    <a:pt x="867" y="355"/>
                  </a:lnTo>
                  <a:lnTo>
                    <a:pt x="1340" y="79"/>
                  </a:lnTo>
                  <a:lnTo>
                    <a:pt x="1241" y="118"/>
                  </a:lnTo>
                  <a:lnTo>
                    <a:pt x="1162" y="158"/>
                  </a:lnTo>
                  <a:lnTo>
                    <a:pt x="828" y="158"/>
                  </a:lnTo>
                  <a:lnTo>
                    <a:pt x="709" y="118"/>
                  </a:lnTo>
                  <a:lnTo>
                    <a:pt x="591" y="5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2"/>
            <p:cNvSpPr/>
            <p:nvPr/>
          </p:nvSpPr>
          <p:spPr>
            <a:xfrm>
              <a:off x="4331475" y="1684950"/>
              <a:ext cx="42375" cy="79300"/>
            </a:xfrm>
            <a:custGeom>
              <a:avLst/>
              <a:gdLst/>
              <a:ahLst/>
              <a:cxnLst/>
              <a:rect l="l" t="t" r="r" b="b"/>
              <a:pathLst>
                <a:path w="1695" h="3172" extrusionOk="0">
                  <a:moveTo>
                    <a:pt x="828" y="0"/>
                  </a:moveTo>
                  <a:lnTo>
                    <a:pt x="749" y="40"/>
                  </a:lnTo>
                  <a:lnTo>
                    <a:pt x="741" y="52"/>
                  </a:lnTo>
                  <a:lnTo>
                    <a:pt x="828" y="0"/>
                  </a:lnTo>
                  <a:close/>
                  <a:moveTo>
                    <a:pt x="741" y="52"/>
                  </a:moveTo>
                  <a:lnTo>
                    <a:pt x="355" y="276"/>
                  </a:lnTo>
                  <a:lnTo>
                    <a:pt x="277" y="316"/>
                  </a:lnTo>
                  <a:lnTo>
                    <a:pt x="218" y="394"/>
                  </a:lnTo>
                  <a:lnTo>
                    <a:pt x="139" y="473"/>
                  </a:lnTo>
                  <a:lnTo>
                    <a:pt x="99" y="572"/>
                  </a:lnTo>
                  <a:lnTo>
                    <a:pt x="60" y="670"/>
                  </a:lnTo>
                  <a:lnTo>
                    <a:pt x="21" y="788"/>
                  </a:lnTo>
                  <a:lnTo>
                    <a:pt x="1" y="926"/>
                  </a:lnTo>
                  <a:lnTo>
                    <a:pt x="1" y="1064"/>
                  </a:lnTo>
                  <a:lnTo>
                    <a:pt x="1" y="1202"/>
                  </a:lnTo>
                  <a:lnTo>
                    <a:pt x="21" y="1360"/>
                  </a:lnTo>
                  <a:lnTo>
                    <a:pt x="99" y="1655"/>
                  </a:lnTo>
                  <a:lnTo>
                    <a:pt x="198" y="1970"/>
                  </a:lnTo>
                  <a:lnTo>
                    <a:pt x="355" y="2266"/>
                  </a:lnTo>
                  <a:lnTo>
                    <a:pt x="533" y="2542"/>
                  </a:lnTo>
                  <a:lnTo>
                    <a:pt x="749" y="2778"/>
                  </a:lnTo>
                  <a:lnTo>
                    <a:pt x="966" y="2995"/>
                  </a:lnTo>
                  <a:lnTo>
                    <a:pt x="1084" y="3093"/>
                  </a:lnTo>
                  <a:lnTo>
                    <a:pt x="1222" y="3172"/>
                  </a:lnTo>
                  <a:lnTo>
                    <a:pt x="1695" y="2896"/>
                  </a:lnTo>
                  <a:lnTo>
                    <a:pt x="1557" y="2817"/>
                  </a:lnTo>
                  <a:lnTo>
                    <a:pt x="1439" y="2719"/>
                  </a:lnTo>
                  <a:lnTo>
                    <a:pt x="1222" y="2502"/>
                  </a:lnTo>
                  <a:lnTo>
                    <a:pt x="1006" y="2266"/>
                  </a:lnTo>
                  <a:lnTo>
                    <a:pt x="828" y="1990"/>
                  </a:lnTo>
                  <a:lnTo>
                    <a:pt x="671" y="1695"/>
                  </a:lnTo>
                  <a:lnTo>
                    <a:pt x="572" y="1379"/>
                  </a:lnTo>
                  <a:lnTo>
                    <a:pt x="493" y="1084"/>
                  </a:lnTo>
                  <a:lnTo>
                    <a:pt x="474" y="926"/>
                  </a:lnTo>
                  <a:lnTo>
                    <a:pt x="474" y="788"/>
                  </a:lnTo>
                  <a:lnTo>
                    <a:pt x="474" y="651"/>
                  </a:lnTo>
                  <a:lnTo>
                    <a:pt x="493" y="513"/>
                  </a:lnTo>
                  <a:lnTo>
                    <a:pt x="533" y="394"/>
                  </a:lnTo>
                  <a:lnTo>
                    <a:pt x="572" y="296"/>
                  </a:lnTo>
                  <a:lnTo>
                    <a:pt x="612" y="197"/>
                  </a:lnTo>
                  <a:lnTo>
                    <a:pt x="690" y="119"/>
                  </a:lnTo>
                  <a:lnTo>
                    <a:pt x="741" y="52"/>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2"/>
            <p:cNvSpPr/>
            <p:nvPr/>
          </p:nvSpPr>
          <p:spPr>
            <a:xfrm>
              <a:off x="4334450" y="1672150"/>
              <a:ext cx="76850" cy="65525"/>
            </a:xfrm>
            <a:custGeom>
              <a:avLst/>
              <a:gdLst/>
              <a:ahLst/>
              <a:cxnLst/>
              <a:rect l="l" t="t" r="r" b="b"/>
              <a:pathLst>
                <a:path w="3074" h="2621" extrusionOk="0">
                  <a:moveTo>
                    <a:pt x="827" y="0"/>
                  </a:moveTo>
                  <a:lnTo>
                    <a:pt x="709" y="20"/>
                  </a:lnTo>
                  <a:lnTo>
                    <a:pt x="591" y="40"/>
                  </a:lnTo>
                  <a:lnTo>
                    <a:pt x="473" y="99"/>
                  </a:lnTo>
                  <a:lnTo>
                    <a:pt x="0" y="375"/>
                  </a:lnTo>
                  <a:lnTo>
                    <a:pt x="0" y="375"/>
                  </a:lnTo>
                  <a:lnTo>
                    <a:pt x="118" y="315"/>
                  </a:lnTo>
                  <a:lnTo>
                    <a:pt x="236" y="296"/>
                  </a:lnTo>
                  <a:lnTo>
                    <a:pt x="355" y="276"/>
                  </a:lnTo>
                  <a:lnTo>
                    <a:pt x="493" y="276"/>
                  </a:lnTo>
                  <a:lnTo>
                    <a:pt x="650" y="296"/>
                  </a:lnTo>
                  <a:lnTo>
                    <a:pt x="788" y="335"/>
                  </a:lnTo>
                  <a:lnTo>
                    <a:pt x="946" y="394"/>
                  </a:lnTo>
                  <a:lnTo>
                    <a:pt x="1103" y="473"/>
                  </a:lnTo>
                  <a:lnTo>
                    <a:pt x="1359" y="650"/>
                  </a:lnTo>
                  <a:lnTo>
                    <a:pt x="1615" y="867"/>
                  </a:lnTo>
                  <a:lnTo>
                    <a:pt x="1852" y="1123"/>
                  </a:lnTo>
                  <a:lnTo>
                    <a:pt x="2049" y="1379"/>
                  </a:lnTo>
                  <a:lnTo>
                    <a:pt x="2226" y="1675"/>
                  </a:lnTo>
                  <a:lnTo>
                    <a:pt x="2384" y="1990"/>
                  </a:lnTo>
                  <a:lnTo>
                    <a:pt x="2521" y="2305"/>
                  </a:lnTo>
                  <a:lnTo>
                    <a:pt x="2600" y="2620"/>
                  </a:lnTo>
                  <a:lnTo>
                    <a:pt x="3073" y="2344"/>
                  </a:lnTo>
                  <a:lnTo>
                    <a:pt x="2994" y="2029"/>
                  </a:lnTo>
                  <a:lnTo>
                    <a:pt x="2856" y="1714"/>
                  </a:lnTo>
                  <a:lnTo>
                    <a:pt x="2699" y="1399"/>
                  </a:lnTo>
                  <a:lnTo>
                    <a:pt x="2521" y="1123"/>
                  </a:lnTo>
                  <a:lnTo>
                    <a:pt x="2324" y="847"/>
                  </a:lnTo>
                  <a:lnTo>
                    <a:pt x="2088" y="591"/>
                  </a:lnTo>
                  <a:lnTo>
                    <a:pt x="1832" y="375"/>
                  </a:lnTo>
                  <a:lnTo>
                    <a:pt x="1576" y="217"/>
                  </a:lnTo>
                  <a:lnTo>
                    <a:pt x="1418" y="119"/>
                  </a:lnTo>
                  <a:lnTo>
                    <a:pt x="1261" y="59"/>
                  </a:lnTo>
                  <a:lnTo>
                    <a:pt x="1123" y="20"/>
                  </a:lnTo>
                  <a:lnTo>
                    <a:pt x="965"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2"/>
            <p:cNvSpPr/>
            <p:nvPr/>
          </p:nvSpPr>
          <p:spPr>
            <a:xfrm>
              <a:off x="4323125" y="1679050"/>
              <a:ext cx="76350" cy="99975"/>
            </a:xfrm>
            <a:custGeom>
              <a:avLst/>
              <a:gdLst/>
              <a:ahLst/>
              <a:cxnLst/>
              <a:rect l="l" t="t" r="r" b="b"/>
              <a:pathLst>
                <a:path w="3054" h="3999" extrusionOk="0">
                  <a:moveTo>
                    <a:pt x="689" y="0"/>
                  </a:moveTo>
                  <a:lnTo>
                    <a:pt x="571" y="39"/>
                  </a:lnTo>
                  <a:lnTo>
                    <a:pt x="453" y="99"/>
                  </a:lnTo>
                  <a:lnTo>
                    <a:pt x="355" y="158"/>
                  </a:lnTo>
                  <a:lnTo>
                    <a:pt x="276" y="256"/>
                  </a:lnTo>
                  <a:lnTo>
                    <a:pt x="197" y="355"/>
                  </a:lnTo>
                  <a:lnTo>
                    <a:pt x="118" y="473"/>
                  </a:lnTo>
                  <a:lnTo>
                    <a:pt x="59" y="611"/>
                  </a:lnTo>
                  <a:lnTo>
                    <a:pt x="20" y="749"/>
                  </a:lnTo>
                  <a:lnTo>
                    <a:pt x="0" y="926"/>
                  </a:lnTo>
                  <a:lnTo>
                    <a:pt x="0" y="1103"/>
                  </a:lnTo>
                  <a:lnTo>
                    <a:pt x="0" y="1280"/>
                  </a:lnTo>
                  <a:lnTo>
                    <a:pt x="20" y="1477"/>
                  </a:lnTo>
                  <a:lnTo>
                    <a:pt x="59" y="1674"/>
                  </a:lnTo>
                  <a:lnTo>
                    <a:pt x="118" y="1871"/>
                  </a:lnTo>
                  <a:lnTo>
                    <a:pt x="177" y="2068"/>
                  </a:lnTo>
                  <a:lnTo>
                    <a:pt x="256" y="2246"/>
                  </a:lnTo>
                  <a:lnTo>
                    <a:pt x="453" y="2640"/>
                  </a:lnTo>
                  <a:lnTo>
                    <a:pt x="689" y="2975"/>
                  </a:lnTo>
                  <a:lnTo>
                    <a:pt x="808" y="3152"/>
                  </a:lnTo>
                  <a:lnTo>
                    <a:pt x="946" y="3309"/>
                  </a:lnTo>
                  <a:lnTo>
                    <a:pt x="1083" y="3447"/>
                  </a:lnTo>
                  <a:lnTo>
                    <a:pt x="1241" y="3565"/>
                  </a:lnTo>
                  <a:lnTo>
                    <a:pt x="1399" y="3684"/>
                  </a:lnTo>
                  <a:lnTo>
                    <a:pt x="1556" y="3802"/>
                  </a:lnTo>
                  <a:lnTo>
                    <a:pt x="1793" y="3900"/>
                  </a:lnTo>
                  <a:lnTo>
                    <a:pt x="2009" y="3979"/>
                  </a:lnTo>
                  <a:lnTo>
                    <a:pt x="2226" y="3999"/>
                  </a:lnTo>
                  <a:lnTo>
                    <a:pt x="2423" y="3999"/>
                  </a:lnTo>
                  <a:lnTo>
                    <a:pt x="2600" y="3940"/>
                  </a:lnTo>
                  <a:lnTo>
                    <a:pt x="2758" y="3841"/>
                  </a:lnTo>
                  <a:lnTo>
                    <a:pt x="2876" y="3703"/>
                  </a:lnTo>
                  <a:lnTo>
                    <a:pt x="2994" y="3546"/>
                  </a:lnTo>
                  <a:lnTo>
                    <a:pt x="2600" y="3329"/>
                  </a:lnTo>
                  <a:lnTo>
                    <a:pt x="2521" y="3428"/>
                  </a:lnTo>
                  <a:lnTo>
                    <a:pt x="2423" y="3487"/>
                  </a:lnTo>
                  <a:lnTo>
                    <a:pt x="2305" y="3546"/>
                  </a:lnTo>
                  <a:lnTo>
                    <a:pt x="2167" y="3565"/>
                  </a:lnTo>
                  <a:lnTo>
                    <a:pt x="2029" y="3565"/>
                  </a:lnTo>
                  <a:lnTo>
                    <a:pt x="1871" y="3546"/>
                  </a:lnTo>
                  <a:lnTo>
                    <a:pt x="1714" y="3487"/>
                  </a:lnTo>
                  <a:lnTo>
                    <a:pt x="1556" y="3408"/>
                  </a:lnTo>
                  <a:lnTo>
                    <a:pt x="1418" y="3329"/>
                  </a:lnTo>
                  <a:lnTo>
                    <a:pt x="1300" y="3231"/>
                  </a:lnTo>
                  <a:lnTo>
                    <a:pt x="1083" y="3014"/>
                  </a:lnTo>
                  <a:lnTo>
                    <a:pt x="867" y="2778"/>
                  </a:lnTo>
                  <a:lnTo>
                    <a:pt x="689" y="2502"/>
                  </a:lnTo>
                  <a:lnTo>
                    <a:pt x="532" y="2206"/>
                  </a:lnTo>
                  <a:lnTo>
                    <a:pt x="433" y="1891"/>
                  </a:lnTo>
                  <a:lnTo>
                    <a:pt x="355" y="1596"/>
                  </a:lnTo>
                  <a:lnTo>
                    <a:pt x="335" y="1438"/>
                  </a:lnTo>
                  <a:lnTo>
                    <a:pt x="335" y="1300"/>
                  </a:lnTo>
                  <a:lnTo>
                    <a:pt x="335" y="1143"/>
                  </a:lnTo>
                  <a:lnTo>
                    <a:pt x="355" y="1024"/>
                  </a:lnTo>
                  <a:lnTo>
                    <a:pt x="394" y="906"/>
                  </a:lnTo>
                  <a:lnTo>
                    <a:pt x="433" y="808"/>
                  </a:lnTo>
                  <a:lnTo>
                    <a:pt x="473" y="709"/>
                  </a:lnTo>
                  <a:lnTo>
                    <a:pt x="552" y="630"/>
                  </a:lnTo>
                  <a:lnTo>
                    <a:pt x="611" y="552"/>
                  </a:lnTo>
                  <a:lnTo>
                    <a:pt x="689" y="512"/>
                  </a:lnTo>
                  <a:lnTo>
                    <a:pt x="788" y="453"/>
                  </a:lnTo>
                  <a:lnTo>
                    <a:pt x="867" y="433"/>
                  </a:lnTo>
                  <a:lnTo>
                    <a:pt x="985" y="414"/>
                  </a:lnTo>
                  <a:lnTo>
                    <a:pt x="1083" y="433"/>
                  </a:lnTo>
                  <a:lnTo>
                    <a:pt x="1202" y="433"/>
                  </a:lnTo>
                  <a:lnTo>
                    <a:pt x="1320" y="473"/>
                  </a:lnTo>
                  <a:lnTo>
                    <a:pt x="1438" y="532"/>
                  </a:lnTo>
                  <a:lnTo>
                    <a:pt x="1556" y="591"/>
                  </a:lnTo>
                  <a:lnTo>
                    <a:pt x="1753" y="709"/>
                  </a:lnTo>
                  <a:lnTo>
                    <a:pt x="1930" y="867"/>
                  </a:lnTo>
                  <a:lnTo>
                    <a:pt x="2108" y="1044"/>
                  </a:lnTo>
                  <a:lnTo>
                    <a:pt x="2265" y="1241"/>
                  </a:lnTo>
                  <a:lnTo>
                    <a:pt x="2403" y="1458"/>
                  </a:lnTo>
                  <a:lnTo>
                    <a:pt x="2521" y="1674"/>
                  </a:lnTo>
                  <a:lnTo>
                    <a:pt x="2620" y="1911"/>
                  </a:lnTo>
                  <a:lnTo>
                    <a:pt x="2699" y="2147"/>
                  </a:lnTo>
                  <a:lnTo>
                    <a:pt x="3053" y="2344"/>
                  </a:lnTo>
                  <a:lnTo>
                    <a:pt x="2974" y="2029"/>
                  </a:lnTo>
                  <a:lnTo>
                    <a:pt x="2837" y="1714"/>
                  </a:lnTo>
                  <a:lnTo>
                    <a:pt x="2679" y="1399"/>
                  </a:lnTo>
                  <a:lnTo>
                    <a:pt x="2502" y="1103"/>
                  </a:lnTo>
                  <a:lnTo>
                    <a:pt x="2305" y="847"/>
                  </a:lnTo>
                  <a:lnTo>
                    <a:pt x="2068" y="591"/>
                  </a:lnTo>
                  <a:lnTo>
                    <a:pt x="1812" y="374"/>
                  </a:lnTo>
                  <a:lnTo>
                    <a:pt x="1556" y="197"/>
                  </a:lnTo>
                  <a:lnTo>
                    <a:pt x="1399" y="118"/>
                  </a:lnTo>
                  <a:lnTo>
                    <a:pt x="1241" y="59"/>
                  </a:lnTo>
                  <a:lnTo>
                    <a:pt x="1103"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2"/>
            <p:cNvSpPr/>
            <p:nvPr/>
          </p:nvSpPr>
          <p:spPr>
            <a:xfrm>
              <a:off x="4438350" y="1710075"/>
              <a:ext cx="33500" cy="10850"/>
            </a:xfrm>
            <a:custGeom>
              <a:avLst/>
              <a:gdLst/>
              <a:ahLst/>
              <a:cxnLst/>
              <a:rect l="l" t="t" r="r" b="b"/>
              <a:pathLst>
                <a:path w="1340" h="434" extrusionOk="0">
                  <a:moveTo>
                    <a:pt x="473" y="0"/>
                  </a:moveTo>
                  <a:lnTo>
                    <a:pt x="0" y="276"/>
                  </a:lnTo>
                  <a:lnTo>
                    <a:pt x="138" y="335"/>
                  </a:lnTo>
                  <a:lnTo>
                    <a:pt x="256" y="374"/>
                  </a:lnTo>
                  <a:lnTo>
                    <a:pt x="375" y="414"/>
                  </a:lnTo>
                  <a:lnTo>
                    <a:pt x="493" y="433"/>
                  </a:lnTo>
                  <a:lnTo>
                    <a:pt x="591" y="433"/>
                  </a:lnTo>
                  <a:lnTo>
                    <a:pt x="690" y="414"/>
                  </a:lnTo>
                  <a:lnTo>
                    <a:pt x="788" y="394"/>
                  </a:lnTo>
                  <a:lnTo>
                    <a:pt x="867" y="355"/>
                  </a:lnTo>
                  <a:lnTo>
                    <a:pt x="1340" y="79"/>
                  </a:lnTo>
                  <a:lnTo>
                    <a:pt x="1340" y="79"/>
                  </a:lnTo>
                  <a:lnTo>
                    <a:pt x="1261" y="118"/>
                  </a:lnTo>
                  <a:lnTo>
                    <a:pt x="1163" y="138"/>
                  </a:lnTo>
                  <a:lnTo>
                    <a:pt x="1064" y="158"/>
                  </a:lnTo>
                  <a:lnTo>
                    <a:pt x="966" y="158"/>
                  </a:lnTo>
                  <a:lnTo>
                    <a:pt x="847" y="138"/>
                  </a:lnTo>
                  <a:lnTo>
                    <a:pt x="729" y="99"/>
                  </a:lnTo>
                  <a:lnTo>
                    <a:pt x="611" y="5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2"/>
            <p:cNvSpPr/>
            <p:nvPr/>
          </p:nvSpPr>
          <p:spPr>
            <a:xfrm>
              <a:off x="4407825" y="1637175"/>
              <a:ext cx="42375" cy="79800"/>
            </a:xfrm>
            <a:custGeom>
              <a:avLst/>
              <a:gdLst/>
              <a:ahLst/>
              <a:cxnLst/>
              <a:rect l="l" t="t" r="r" b="b"/>
              <a:pathLst>
                <a:path w="1695" h="3192" extrusionOk="0">
                  <a:moveTo>
                    <a:pt x="847" y="1"/>
                  </a:moveTo>
                  <a:lnTo>
                    <a:pt x="374" y="277"/>
                  </a:lnTo>
                  <a:lnTo>
                    <a:pt x="296" y="336"/>
                  </a:lnTo>
                  <a:lnTo>
                    <a:pt x="217" y="395"/>
                  </a:lnTo>
                  <a:lnTo>
                    <a:pt x="158" y="493"/>
                  </a:lnTo>
                  <a:lnTo>
                    <a:pt x="99" y="572"/>
                  </a:lnTo>
                  <a:lnTo>
                    <a:pt x="59" y="690"/>
                  </a:lnTo>
                  <a:lnTo>
                    <a:pt x="40" y="808"/>
                  </a:lnTo>
                  <a:lnTo>
                    <a:pt x="20" y="927"/>
                  </a:lnTo>
                  <a:lnTo>
                    <a:pt x="0" y="1064"/>
                  </a:lnTo>
                  <a:lnTo>
                    <a:pt x="20" y="1222"/>
                  </a:lnTo>
                  <a:lnTo>
                    <a:pt x="40" y="1360"/>
                  </a:lnTo>
                  <a:lnTo>
                    <a:pt x="99" y="1675"/>
                  </a:lnTo>
                  <a:lnTo>
                    <a:pt x="217" y="1971"/>
                  </a:lnTo>
                  <a:lnTo>
                    <a:pt x="374" y="2266"/>
                  </a:lnTo>
                  <a:lnTo>
                    <a:pt x="552" y="2542"/>
                  </a:lnTo>
                  <a:lnTo>
                    <a:pt x="749" y="2798"/>
                  </a:lnTo>
                  <a:lnTo>
                    <a:pt x="985" y="3015"/>
                  </a:lnTo>
                  <a:lnTo>
                    <a:pt x="1103" y="3113"/>
                  </a:lnTo>
                  <a:lnTo>
                    <a:pt x="1221" y="3192"/>
                  </a:lnTo>
                  <a:lnTo>
                    <a:pt x="1694" y="2916"/>
                  </a:lnTo>
                  <a:lnTo>
                    <a:pt x="1576" y="2837"/>
                  </a:lnTo>
                  <a:lnTo>
                    <a:pt x="1458" y="2739"/>
                  </a:lnTo>
                  <a:lnTo>
                    <a:pt x="1221" y="2522"/>
                  </a:lnTo>
                  <a:lnTo>
                    <a:pt x="1024" y="2266"/>
                  </a:lnTo>
                  <a:lnTo>
                    <a:pt x="847" y="1990"/>
                  </a:lnTo>
                  <a:lnTo>
                    <a:pt x="690" y="1695"/>
                  </a:lnTo>
                  <a:lnTo>
                    <a:pt x="571" y="1399"/>
                  </a:lnTo>
                  <a:lnTo>
                    <a:pt x="512" y="1084"/>
                  </a:lnTo>
                  <a:lnTo>
                    <a:pt x="493" y="946"/>
                  </a:lnTo>
                  <a:lnTo>
                    <a:pt x="473" y="789"/>
                  </a:lnTo>
                  <a:lnTo>
                    <a:pt x="493" y="651"/>
                  </a:lnTo>
                  <a:lnTo>
                    <a:pt x="512" y="533"/>
                  </a:lnTo>
                  <a:lnTo>
                    <a:pt x="532" y="414"/>
                  </a:lnTo>
                  <a:lnTo>
                    <a:pt x="571" y="296"/>
                  </a:lnTo>
                  <a:lnTo>
                    <a:pt x="630" y="217"/>
                  </a:lnTo>
                  <a:lnTo>
                    <a:pt x="690" y="139"/>
                  </a:lnTo>
                  <a:lnTo>
                    <a:pt x="768" y="60"/>
                  </a:lnTo>
                  <a:lnTo>
                    <a:pt x="847" y="1"/>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2"/>
            <p:cNvSpPr/>
            <p:nvPr/>
          </p:nvSpPr>
          <p:spPr>
            <a:xfrm>
              <a:off x="4411275" y="1624375"/>
              <a:ext cx="76825" cy="66025"/>
            </a:xfrm>
            <a:custGeom>
              <a:avLst/>
              <a:gdLst/>
              <a:ahLst/>
              <a:cxnLst/>
              <a:rect l="l" t="t" r="r" b="b"/>
              <a:pathLst>
                <a:path w="3073" h="2641" extrusionOk="0">
                  <a:moveTo>
                    <a:pt x="105" y="333"/>
                  </a:moveTo>
                  <a:lnTo>
                    <a:pt x="99" y="335"/>
                  </a:lnTo>
                  <a:lnTo>
                    <a:pt x="0" y="395"/>
                  </a:lnTo>
                  <a:lnTo>
                    <a:pt x="105" y="333"/>
                  </a:lnTo>
                  <a:close/>
                  <a:moveTo>
                    <a:pt x="827" y="1"/>
                  </a:moveTo>
                  <a:lnTo>
                    <a:pt x="689" y="20"/>
                  </a:lnTo>
                  <a:lnTo>
                    <a:pt x="571" y="60"/>
                  </a:lnTo>
                  <a:lnTo>
                    <a:pt x="473" y="119"/>
                  </a:lnTo>
                  <a:lnTo>
                    <a:pt x="105" y="333"/>
                  </a:lnTo>
                  <a:lnTo>
                    <a:pt x="217" y="296"/>
                  </a:lnTo>
                  <a:lnTo>
                    <a:pt x="355" y="276"/>
                  </a:lnTo>
                  <a:lnTo>
                    <a:pt x="492" y="276"/>
                  </a:lnTo>
                  <a:lnTo>
                    <a:pt x="630" y="316"/>
                  </a:lnTo>
                  <a:lnTo>
                    <a:pt x="788" y="355"/>
                  </a:lnTo>
                  <a:lnTo>
                    <a:pt x="946" y="414"/>
                  </a:lnTo>
                  <a:lnTo>
                    <a:pt x="1103" y="493"/>
                  </a:lnTo>
                  <a:lnTo>
                    <a:pt x="1359" y="670"/>
                  </a:lnTo>
                  <a:lnTo>
                    <a:pt x="1615" y="887"/>
                  </a:lnTo>
                  <a:lnTo>
                    <a:pt x="1832" y="1123"/>
                  </a:lnTo>
                  <a:lnTo>
                    <a:pt x="2049" y="1399"/>
                  </a:lnTo>
                  <a:lnTo>
                    <a:pt x="2226" y="1695"/>
                  </a:lnTo>
                  <a:lnTo>
                    <a:pt x="2384" y="2010"/>
                  </a:lnTo>
                  <a:lnTo>
                    <a:pt x="2502" y="2325"/>
                  </a:lnTo>
                  <a:lnTo>
                    <a:pt x="2600" y="2640"/>
                  </a:lnTo>
                  <a:lnTo>
                    <a:pt x="3073" y="2364"/>
                  </a:lnTo>
                  <a:lnTo>
                    <a:pt x="2974" y="2049"/>
                  </a:lnTo>
                  <a:lnTo>
                    <a:pt x="2856" y="1734"/>
                  </a:lnTo>
                  <a:lnTo>
                    <a:pt x="2699" y="1419"/>
                  </a:lnTo>
                  <a:lnTo>
                    <a:pt x="2521" y="1123"/>
                  </a:lnTo>
                  <a:lnTo>
                    <a:pt x="2305" y="848"/>
                  </a:lnTo>
                  <a:lnTo>
                    <a:pt x="2088" y="611"/>
                  </a:lnTo>
                  <a:lnTo>
                    <a:pt x="1832" y="395"/>
                  </a:lnTo>
                  <a:lnTo>
                    <a:pt x="1576" y="217"/>
                  </a:lnTo>
                  <a:lnTo>
                    <a:pt x="1418" y="138"/>
                  </a:lnTo>
                  <a:lnTo>
                    <a:pt x="1261" y="79"/>
                  </a:lnTo>
                  <a:lnTo>
                    <a:pt x="1103" y="40"/>
                  </a:lnTo>
                  <a:lnTo>
                    <a:pt x="965"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2"/>
            <p:cNvSpPr/>
            <p:nvPr/>
          </p:nvSpPr>
          <p:spPr>
            <a:xfrm>
              <a:off x="4399450" y="1631275"/>
              <a:ext cx="76850" cy="100475"/>
            </a:xfrm>
            <a:custGeom>
              <a:avLst/>
              <a:gdLst/>
              <a:ahLst/>
              <a:cxnLst/>
              <a:rect l="l" t="t" r="r" b="b"/>
              <a:pathLst>
                <a:path w="3074" h="4019" extrusionOk="0">
                  <a:moveTo>
                    <a:pt x="828" y="0"/>
                  </a:moveTo>
                  <a:lnTo>
                    <a:pt x="709" y="20"/>
                  </a:lnTo>
                  <a:lnTo>
                    <a:pt x="572" y="59"/>
                  </a:lnTo>
                  <a:lnTo>
                    <a:pt x="473" y="99"/>
                  </a:lnTo>
                  <a:lnTo>
                    <a:pt x="375" y="178"/>
                  </a:lnTo>
                  <a:lnTo>
                    <a:pt x="276" y="256"/>
                  </a:lnTo>
                  <a:lnTo>
                    <a:pt x="197" y="355"/>
                  </a:lnTo>
                  <a:lnTo>
                    <a:pt x="138" y="493"/>
                  </a:lnTo>
                  <a:lnTo>
                    <a:pt x="79" y="611"/>
                  </a:lnTo>
                  <a:lnTo>
                    <a:pt x="40" y="769"/>
                  </a:lnTo>
                  <a:lnTo>
                    <a:pt x="20" y="926"/>
                  </a:lnTo>
                  <a:lnTo>
                    <a:pt x="0" y="1103"/>
                  </a:lnTo>
                  <a:lnTo>
                    <a:pt x="20" y="1300"/>
                  </a:lnTo>
                  <a:lnTo>
                    <a:pt x="40" y="1497"/>
                  </a:lnTo>
                  <a:lnTo>
                    <a:pt x="79" y="1694"/>
                  </a:lnTo>
                  <a:lnTo>
                    <a:pt x="138" y="1872"/>
                  </a:lnTo>
                  <a:lnTo>
                    <a:pt x="197" y="2069"/>
                  </a:lnTo>
                  <a:lnTo>
                    <a:pt x="276" y="2266"/>
                  </a:lnTo>
                  <a:lnTo>
                    <a:pt x="453" y="2640"/>
                  </a:lnTo>
                  <a:lnTo>
                    <a:pt x="690" y="2994"/>
                  </a:lnTo>
                  <a:lnTo>
                    <a:pt x="828" y="3152"/>
                  </a:lnTo>
                  <a:lnTo>
                    <a:pt x="965" y="3310"/>
                  </a:lnTo>
                  <a:lnTo>
                    <a:pt x="1103" y="3448"/>
                  </a:lnTo>
                  <a:lnTo>
                    <a:pt x="1241" y="3585"/>
                  </a:lnTo>
                  <a:lnTo>
                    <a:pt x="1399" y="3704"/>
                  </a:lnTo>
                  <a:lnTo>
                    <a:pt x="1556" y="3802"/>
                  </a:lnTo>
                  <a:lnTo>
                    <a:pt x="1793" y="3920"/>
                  </a:lnTo>
                  <a:lnTo>
                    <a:pt x="2029" y="3999"/>
                  </a:lnTo>
                  <a:lnTo>
                    <a:pt x="2226" y="4019"/>
                  </a:lnTo>
                  <a:lnTo>
                    <a:pt x="2423" y="3999"/>
                  </a:lnTo>
                  <a:lnTo>
                    <a:pt x="2600" y="3940"/>
                  </a:lnTo>
                  <a:lnTo>
                    <a:pt x="2758" y="3861"/>
                  </a:lnTo>
                  <a:lnTo>
                    <a:pt x="2896" y="3723"/>
                  </a:lnTo>
                  <a:lnTo>
                    <a:pt x="2994" y="3566"/>
                  </a:lnTo>
                  <a:lnTo>
                    <a:pt x="2620" y="3329"/>
                  </a:lnTo>
                  <a:lnTo>
                    <a:pt x="2522" y="3428"/>
                  </a:lnTo>
                  <a:lnTo>
                    <a:pt x="2423" y="3507"/>
                  </a:lnTo>
                  <a:lnTo>
                    <a:pt x="2305" y="3566"/>
                  </a:lnTo>
                  <a:lnTo>
                    <a:pt x="2187" y="3585"/>
                  </a:lnTo>
                  <a:lnTo>
                    <a:pt x="2049" y="3585"/>
                  </a:lnTo>
                  <a:lnTo>
                    <a:pt x="1891" y="3566"/>
                  </a:lnTo>
                  <a:lnTo>
                    <a:pt x="1734" y="3507"/>
                  </a:lnTo>
                  <a:lnTo>
                    <a:pt x="1556" y="3428"/>
                  </a:lnTo>
                  <a:lnTo>
                    <a:pt x="1438" y="3349"/>
                  </a:lnTo>
                  <a:lnTo>
                    <a:pt x="1320" y="3251"/>
                  </a:lnTo>
                  <a:lnTo>
                    <a:pt x="1084" y="3034"/>
                  </a:lnTo>
                  <a:lnTo>
                    <a:pt x="887" y="2778"/>
                  </a:lnTo>
                  <a:lnTo>
                    <a:pt x="709" y="2502"/>
                  </a:lnTo>
                  <a:lnTo>
                    <a:pt x="552" y="2207"/>
                  </a:lnTo>
                  <a:lnTo>
                    <a:pt x="434" y="1911"/>
                  </a:lnTo>
                  <a:lnTo>
                    <a:pt x="375" y="1596"/>
                  </a:lnTo>
                  <a:lnTo>
                    <a:pt x="355" y="1458"/>
                  </a:lnTo>
                  <a:lnTo>
                    <a:pt x="335" y="1300"/>
                  </a:lnTo>
                  <a:lnTo>
                    <a:pt x="355" y="1163"/>
                  </a:lnTo>
                  <a:lnTo>
                    <a:pt x="375" y="1044"/>
                  </a:lnTo>
                  <a:lnTo>
                    <a:pt x="394" y="926"/>
                  </a:lnTo>
                  <a:lnTo>
                    <a:pt x="434" y="808"/>
                  </a:lnTo>
                  <a:lnTo>
                    <a:pt x="493" y="709"/>
                  </a:lnTo>
                  <a:lnTo>
                    <a:pt x="552" y="631"/>
                  </a:lnTo>
                  <a:lnTo>
                    <a:pt x="631" y="572"/>
                  </a:lnTo>
                  <a:lnTo>
                    <a:pt x="709" y="513"/>
                  </a:lnTo>
                  <a:lnTo>
                    <a:pt x="788" y="473"/>
                  </a:lnTo>
                  <a:lnTo>
                    <a:pt x="887" y="453"/>
                  </a:lnTo>
                  <a:lnTo>
                    <a:pt x="985" y="434"/>
                  </a:lnTo>
                  <a:lnTo>
                    <a:pt x="1103" y="434"/>
                  </a:lnTo>
                  <a:lnTo>
                    <a:pt x="1202" y="453"/>
                  </a:lnTo>
                  <a:lnTo>
                    <a:pt x="1320" y="493"/>
                  </a:lnTo>
                  <a:lnTo>
                    <a:pt x="1438" y="532"/>
                  </a:lnTo>
                  <a:lnTo>
                    <a:pt x="1576" y="611"/>
                  </a:lnTo>
                  <a:lnTo>
                    <a:pt x="1773" y="729"/>
                  </a:lnTo>
                  <a:lnTo>
                    <a:pt x="1950" y="887"/>
                  </a:lnTo>
                  <a:lnTo>
                    <a:pt x="2108" y="1064"/>
                  </a:lnTo>
                  <a:lnTo>
                    <a:pt x="2266" y="1261"/>
                  </a:lnTo>
                  <a:lnTo>
                    <a:pt x="2403" y="1478"/>
                  </a:lnTo>
                  <a:lnTo>
                    <a:pt x="2541" y="1694"/>
                  </a:lnTo>
                  <a:lnTo>
                    <a:pt x="2640" y="1931"/>
                  </a:lnTo>
                  <a:lnTo>
                    <a:pt x="2719" y="2167"/>
                  </a:lnTo>
                  <a:lnTo>
                    <a:pt x="3073" y="2364"/>
                  </a:lnTo>
                  <a:lnTo>
                    <a:pt x="2975" y="2049"/>
                  </a:lnTo>
                  <a:lnTo>
                    <a:pt x="2857" y="1734"/>
                  </a:lnTo>
                  <a:lnTo>
                    <a:pt x="2699" y="1419"/>
                  </a:lnTo>
                  <a:lnTo>
                    <a:pt x="2522" y="1123"/>
                  </a:lnTo>
                  <a:lnTo>
                    <a:pt x="2305" y="847"/>
                  </a:lnTo>
                  <a:lnTo>
                    <a:pt x="2088" y="611"/>
                  </a:lnTo>
                  <a:lnTo>
                    <a:pt x="1832" y="394"/>
                  </a:lnTo>
                  <a:lnTo>
                    <a:pt x="1576" y="217"/>
                  </a:lnTo>
                  <a:lnTo>
                    <a:pt x="1419" y="138"/>
                  </a:lnTo>
                  <a:lnTo>
                    <a:pt x="1261" y="79"/>
                  </a:lnTo>
                  <a:lnTo>
                    <a:pt x="1103" y="40"/>
                  </a:lnTo>
                  <a:lnTo>
                    <a:pt x="9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2"/>
            <p:cNvSpPr/>
            <p:nvPr/>
          </p:nvSpPr>
          <p:spPr>
            <a:xfrm>
              <a:off x="4515175" y="1662300"/>
              <a:ext cx="33500" cy="11350"/>
            </a:xfrm>
            <a:custGeom>
              <a:avLst/>
              <a:gdLst/>
              <a:ahLst/>
              <a:cxnLst/>
              <a:rect l="l" t="t" r="r" b="b"/>
              <a:pathLst>
                <a:path w="1340" h="454" extrusionOk="0">
                  <a:moveTo>
                    <a:pt x="473" y="0"/>
                  </a:moveTo>
                  <a:lnTo>
                    <a:pt x="0" y="276"/>
                  </a:lnTo>
                  <a:lnTo>
                    <a:pt x="119" y="355"/>
                  </a:lnTo>
                  <a:lnTo>
                    <a:pt x="256" y="394"/>
                  </a:lnTo>
                  <a:lnTo>
                    <a:pt x="375" y="434"/>
                  </a:lnTo>
                  <a:lnTo>
                    <a:pt x="473" y="453"/>
                  </a:lnTo>
                  <a:lnTo>
                    <a:pt x="591" y="453"/>
                  </a:lnTo>
                  <a:lnTo>
                    <a:pt x="690" y="434"/>
                  </a:lnTo>
                  <a:lnTo>
                    <a:pt x="788" y="414"/>
                  </a:lnTo>
                  <a:lnTo>
                    <a:pt x="867" y="355"/>
                  </a:lnTo>
                  <a:lnTo>
                    <a:pt x="1340" y="99"/>
                  </a:lnTo>
                  <a:lnTo>
                    <a:pt x="1340" y="99"/>
                  </a:lnTo>
                  <a:lnTo>
                    <a:pt x="1261" y="138"/>
                  </a:lnTo>
                  <a:lnTo>
                    <a:pt x="1163" y="158"/>
                  </a:lnTo>
                  <a:lnTo>
                    <a:pt x="1064" y="178"/>
                  </a:lnTo>
                  <a:lnTo>
                    <a:pt x="946" y="178"/>
                  </a:lnTo>
                  <a:lnTo>
                    <a:pt x="847" y="158"/>
                  </a:lnTo>
                  <a:lnTo>
                    <a:pt x="729" y="119"/>
                  </a:lnTo>
                  <a:lnTo>
                    <a:pt x="591" y="7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2"/>
            <p:cNvSpPr/>
            <p:nvPr/>
          </p:nvSpPr>
          <p:spPr>
            <a:xfrm>
              <a:off x="4484650" y="1589900"/>
              <a:ext cx="42375" cy="79325"/>
            </a:xfrm>
            <a:custGeom>
              <a:avLst/>
              <a:gdLst/>
              <a:ahLst/>
              <a:cxnLst/>
              <a:rect l="l" t="t" r="r" b="b"/>
              <a:pathLst>
                <a:path w="1695" h="3173" extrusionOk="0">
                  <a:moveTo>
                    <a:pt x="827" y="1"/>
                  </a:moveTo>
                  <a:lnTo>
                    <a:pt x="355" y="276"/>
                  </a:lnTo>
                  <a:lnTo>
                    <a:pt x="276" y="336"/>
                  </a:lnTo>
                  <a:lnTo>
                    <a:pt x="217" y="395"/>
                  </a:lnTo>
                  <a:lnTo>
                    <a:pt x="158" y="473"/>
                  </a:lnTo>
                  <a:lnTo>
                    <a:pt x="99" y="572"/>
                  </a:lnTo>
                  <a:lnTo>
                    <a:pt x="59" y="670"/>
                  </a:lnTo>
                  <a:lnTo>
                    <a:pt x="20" y="789"/>
                  </a:lnTo>
                  <a:lnTo>
                    <a:pt x="0" y="927"/>
                  </a:lnTo>
                  <a:lnTo>
                    <a:pt x="0" y="1064"/>
                  </a:lnTo>
                  <a:lnTo>
                    <a:pt x="0" y="1202"/>
                  </a:lnTo>
                  <a:lnTo>
                    <a:pt x="20" y="1360"/>
                  </a:lnTo>
                  <a:lnTo>
                    <a:pt x="99" y="1655"/>
                  </a:lnTo>
                  <a:lnTo>
                    <a:pt x="217" y="1971"/>
                  </a:lnTo>
                  <a:lnTo>
                    <a:pt x="355" y="2266"/>
                  </a:lnTo>
                  <a:lnTo>
                    <a:pt x="532" y="2542"/>
                  </a:lnTo>
                  <a:lnTo>
                    <a:pt x="749" y="2798"/>
                  </a:lnTo>
                  <a:lnTo>
                    <a:pt x="985" y="3015"/>
                  </a:lnTo>
                  <a:lnTo>
                    <a:pt x="1103" y="3093"/>
                  </a:lnTo>
                  <a:lnTo>
                    <a:pt x="1221" y="3172"/>
                  </a:lnTo>
                  <a:lnTo>
                    <a:pt x="1694" y="2896"/>
                  </a:lnTo>
                  <a:lnTo>
                    <a:pt x="1576" y="2818"/>
                  </a:lnTo>
                  <a:lnTo>
                    <a:pt x="1458" y="2739"/>
                  </a:lnTo>
                  <a:lnTo>
                    <a:pt x="1221" y="2522"/>
                  </a:lnTo>
                  <a:lnTo>
                    <a:pt x="1005" y="2266"/>
                  </a:lnTo>
                  <a:lnTo>
                    <a:pt x="827" y="1990"/>
                  </a:lnTo>
                  <a:lnTo>
                    <a:pt x="689" y="1695"/>
                  </a:lnTo>
                  <a:lnTo>
                    <a:pt x="571" y="1399"/>
                  </a:lnTo>
                  <a:lnTo>
                    <a:pt x="493" y="1084"/>
                  </a:lnTo>
                  <a:lnTo>
                    <a:pt x="473" y="927"/>
                  </a:lnTo>
                  <a:lnTo>
                    <a:pt x="473" y="789"/>
                  </a:lnTo>
                  <a:lnTo>
                    <a:pt x="473" y="651"/>
                  </a:lnTo>
                  <a:lnTo>
                    <a:pt x="493" y="513"/>
                  </a:lnTo>
                  <a:lnTo>
                    <a:pt x="532" y="395"/>
                  </a:lnTo>
                  <a:lnTo>
                    <a:pt x="571" y="296"/>
                  </a:lnTo>
                  <a:lnTo>
                    <a:pt x="630" y="198"/>
                  </a:lnTo>
                  <a:lnTo>
                    <a:pt x="689" y="119"/>
                  </a:lnTo>
                  <a:lnTo>
                    <a:pt x="749" y="60"/>
                  </a:lnTo>
                  <a:lnTo>
                    <a:pt x="827" y="1"/>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2"/>
            <p:cNvSpPr/>
            <p:nvPr/>
          </p:nvSpPr>
          <p:spPr>
            <a:xfrm>
              <a:off x="4487600" y="1577100"/>
              <a:ext cx="76850" cy="66025"/>
            </a:xfrm>
            <a:custGeom>
              <a:avLst/>
              <a:gdLst/>
              <a:ahLst/>
              <a:cxnLst/>
              <a:rect l="l" t="t" r="r" b="b"/>
              <a:pathLst>
                <a:path w="3074" h="2641" extrusionOk="0">
                  <a:moveTo>
                    <a:pt x="847" y="1"/>
                  </a:moveTo>
                  <a:lnTo>
                    <a:pt x="709" y="20"/>
                  </a:lnTo>
                  <a:lnTo>
                    <a:pt x="591" y="60"/>
                  </a:lnTo>
                  <a:lnTo>
                    <a:pt x="473" y="99"/>
                  </a:lnTo>
                  <a:lnTo>
                    <a:pt x="0" y="375"/>
                  </a:lnTo>
                  <a:lnTo>
                    <a:pt x="118" y="335"/>
                  </a:lnTo>
                  <a:lnTo>
                    <a:pt x="237" y="296"/>
                  </a:lnTo>
                  <a:lnTo>
                    <a:pt x="375" y="276"/>
                  </a:lnTo>
                  <a:lnTo>
                    <a:pt x="493" y="276"/>
                  </a:lnTo>
                  <a:lnTo>
                    <a:pt x="650" y="296"/>
                  </a:lnTo>
                  <a:lnTo>
                    <a:pt x="788" y="335"/>
                  </a:lnTo>
                  <a:lnTo>
                    <a:pt x="946" y="395"/>
                  </a:lnTo>
                  <a:lnTo>
                    <a:pt x="1123" y="493"/>
                  </a:lnTo>
                  <a:lnTo>
                    <a:pt x="1379" y="670"/>
                  </a:lnTo>
                  <a:lnTo>
                    <a:pt x="1615" y="867"/>
                  </a:lnTo>
                  <a:lnTo>
                    <a:pt x="1852" y="1123"/>
                  </a:lnTo>
                  <a:lnTo>
                    <a:pt x="2049" y="1399"/>
                  </a:lnTo>
                  <a:lnTo>
                    <a:pt x="2246" y="1695"/>
                  </a:lnTo>
                  <a:lnTo>
                    <a:pt x="2384" y="1990"/>
                  </a:lnTo>
                  <a:lnTo>
                    <a:pt x="2522" y="2305"/>
                  </a:lnTo>
                  <a:lnTo>
                    <a:pt x="2600" y="2640"/>
                  </a:lnTo>
                  <a:lnTo>
                    <a:pt x="3073" y="2364"/>
                  </a:lnTo>
                  <a:lnTo>
                    <a:pt x="2994" y="2029"/>
                  </a:lnTo>
                  <a:lnTo>
                    <a:pt x="2856" y="1714"/>
                  </a:lnTo>
                  <a:lnTo>
                    <a:pt x="2719" y="1419"/>
                  </a:lnTo>
                  <a:lnTo>
                    <a:pt x="2522" y="1123"/>
                  </a:lnTo>
                  <a:lnTo>
                    <a:pt x="2325" y="848"/>
                  </a:lnTo>
                  <a:lnTo>
                    <a:pt x="2088" y="591"/>
                  </a:lnTo>
                  <a:lnTo>
                    <a:pt x="1852" y="395"/>
                  </a:lnTo>
                  <a:lnTo>
                    <a:pt x="1576" y="217"/>
                  </a:lnTo>
                  <a:lnTo>
                    <a:pt x="1419" y="138"/>
                  </a:lnTo>
                  <a:lnTo>
                    <a:pt x="1261" y="60"/>
                  </a:lnTo>
                  <a:lnTo>
                    <a:pt x="1123" y="20"/>
                  </a:lnTo>
                  <a:lnTo>
                    <a:pt x="965"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2"/>
            <p:cNvSpPr/>
            <p:nvPr/>
          </p:nvSpPr>
          <p:spPr>
            <a:xfrm>
              <a:off x="4476275" y="1584000"/>
              <a:ext cx="76350" cy="100475"/>
            </a:xfrm>
            <a:custGeom>
              <a:avLst/>
              <a:gdLst/>
              <a:ahLst/>
              <a:cxnLst/>
              <a:rect l="l" t="t" r="r" b="b"/>
              <a:pathLst>
                <a:path w="3054" h="4019" extrusionOk="0">
                  <a:moveTo>
                    <a:pt x="828" y="0"/>
                  </a:moveTo>
                  <a:lnTo>
                    <a:pt x="690" y="20"/>
                  </a:lnTo>
                  <a:lnTo>
                    <a:pt x="571" y="40"/>
                  </a:lnTo>
                  <a:lnTo>
                    <a:pt x="453" y="99"/>
                  </a:lnTo>
                  <a:lnTo>
                    <a:pt x="355" y="178"/>
                  </a:lnTo>
                  <a:lnTo>
                    <a:pt x="276" y="256"/>
                  </a:lnTo>
                  <a:lnTo>
                    <a:pt x="197" y="355"/>
                  </a:lnTo>
                  <a:lnTo>
                    <a:pt x="118" y="473"/>
                  </a:lnTo>
                  <a:lnTo>
                    <a:pt x="79" y="611"/>
                  </a:lnTo>
                  <a:lnTo>
                    <a:pt x="40" y="769"/>
                  </a:lnTo>
                  <a:lnTo>
                    <a:pt x="0" y="926"/>
                  </a:lnTo>
                  <a:lnTo>
                    <a:pt x="0" y="1103"/>
                  </a:lnTo>
                  <a:lnTo>
                    <a:pt x="0" y="1300"/>
                  </a:lnTo>
                  <a:lnTo>
                    <a:pt x="40" y="1478"/>
                  </a:lnTo>
                  <a:lnTo>
                    <a:pt x="79" y="1675"/>
                  </a:lnTo>
                  <a:lnTo>
                    <a:pt x="118" y="1872"/>
                  </a:lnTo>
                  <a:lnTo>
                    <a:pt x="177" y="2069"/>
                  </a:lnTo>
                  <a:lnTo>
                    <a:pt x="256" y="2266"/>
                  </a:lnTo>
                  <a:lnTo>
                    <a:pt x="453" y="2640"/>
                  </a:lnTo>
                  <a:lnTo>
                    <a:pt x="690" y="2994"/>
                  </a:lnTo>
                  <a:lnTo>
                    <a:pt x="808" y="3152"/>
                  </a:lnTo>
                  <a:lnTo>
                    <a:pt x="946" y="3310"/>
                  </a:lnTo>
                  <a:lnTo>
                    <a:pt x="1084" y="3448"/>
                  </a:lnTo>
                  <a:lnTo>
                    <a:pt x="1241" y="3585"/>
                  </a:lnTo>
                  <a:lnTo>
                    <a:pt x="1399" y="3704"/>
                  </a:lnTo>
                  <a:lnTo>
                    <a:pt x="1556" y="3802"/>
                  </a:lnTo>
                  <a:lnTo>
                    <a:pt x="1793" y="3920"/>
                  </a:lnTo>
                  <a:lnTo>
                    <a:pt x="2009" y="3979"/>
                  </a:lnTo>
                  <a:lnTo>
                    <a:pt x="2226" y="4019"/>
                  </a:lnTo>
                  <a:lnTo>
                    <a:pt x="2423" y="3999"/>
                  </a:lnTo>
                  <a:lnTo>
                    <a:pt x="2600" y="3940"/>
                  </a:lnTo>
                  <a:lnTo>
                    <a:pt x="2758" y="3841"/>
                  </a:lnTo>
                  <a:lnTo>
                    <a:pt x="2876" y="3723"/>
                  </a:lnTo>
                  <a:lnTo>
                    <a:pt x="2994" y="3546"/>
                  </a:lnTo>
                  <a:lnTo>
                    <a:pt x="2600" y="3329"/>
                  </a:lnTo>
                  <a:lnTo>
                    <a:pt x="2522" y="3428"/>
                  </a:lnTo>
                  <a:lnTo>
                    <a:pt x="2423" y="3507"/>
                  </a:lnTo>
                  <a:lnTo>
                    <a:pt x="2305" y="3546"/>
                  </a:lnTo>
                  <a:lnTo>
                    <a:pt x="2167" y="3585"/>
                  </a:lnTo>
                  <a:lnTo>
                    <a:pt x="2029" y="3585"/>
                  </a:lnTo>
                  <a:lnTo>
                    <a:pt x="1872" y="3546"/>
                  </a:lnTo>
                  <a:lnTo>
                    <a:pt x="1714" y="3487"/>
                  </a:lnTo>
                  <a:lnTo>
                    <a:pt x="1556" y="3408"/>
                  </a:lnTo>
                  <a:lnTo>
                    <a:pt x="1438" y="3329"/>
                  </a:lnTo>
                  <a:lnTo>
                    <a:pt x="1320" y="3251"/>
                  </a:lnTo>
                  <a:lnTo>
                    <a:pt x="1084" y="3034"/>
                  </a:lnTo>
                  <a:lnTo>
                    <a:pt x="867" y="2778"/>
                  </a:lnTo>
                  <a:lnTo>
                    <a:pt x="690" y="2502"/>
                  </a:lnTo>
                  <a:lnTo>
                    <a:pt x="552" y="2207"/>
                  </a:lnTo>
                  <a:lnTo>
                    <a:pt x="434" y="1891"/>
                  </a:lnTo>
                  <a:lnTo>
                    <a:pt x="355" y="1596"/>
                  </a:lnTo>
                  <a:lnTo>
                    <a:pt x="335" y="1438"/>
                  </a:lnTo>
                  <a:lnTo>
                    <a:pt x="335" y="1300"/>
                  </a:lnTo>
                  <a:lnTo>
                    <a:pt x="335" y="1163"/>
                  </a:lnTo>
                  <a:lnTo>
                    <a:pt x="355" y="1025"/>
                  </a:lnTo>
                  <a:lnTo>
                    <a:pt x="394" y="906"/>
                  </a:lnTo>
                  <a:lnTo>
                    <a:pt x="434" y="808"/>
                  </a:lnTo>
                  <a:lnTo>
                    <a:pt x="493" y="709"/>
                  </a:lnTo>
                  <a:lnTo>
                    <a:pt x="552" y="631"/>
                  </a:lnTo>
                  <a:lnTo>
                    <a:pt x="611" y="572"/>
                  </a:lnTo>
                  <a:lnTo>
                    <a:pt x="690" y="512"/>
                  </a:lnTo>
                  <a:lnTo>
                    <a:pt x="788" y="473"/>
                  </a:lnTo>
                  <a:lnTo>
                    <a:pt x="887" y="434"/>
                  </a:lnTo>
                  <a:lnTo>
                    <a:pt x="1084" y="434"/>
                  </a:lnTo>
                  <a:lnTo>
                    <a:pt x="1202" y="453"/>
                  </a:lnTo>
                  <a:lnTo>
                    <a:pt x="1320" y="473"/>
                  </a:lnTo>
                  <a:lnTo>
                    <a:pt x="1438" y="532"/>
                  </a:lnTo>
                  <a:lnTo>
                    <a:pt x="1556" y="591"/>
                  </a:lnTo>
                  <a:lnTo>
                    <a:pt x="1753" y="729"/>
                  </a:lnTo>
                  <a:lnTo>
                    <a:pt x="1931" y="867"/>
                  </a:lnTo>
                  <a:lnTo>
                    <a:pt x="2108" y="1044"/>
                  </a:lnTo>
                  <a:lnTo>
                    <a:pt x="2265" y="1241"/>
                  </a:lnTo>
                  <a:lnTo>
                    <a:pt x="2403" y="1458"/>
                  </a:lnTo>
                  <a:lnTo>
                    <a:pt x="2522" y="1694"/>
                  </a:lnTo>
                  <a:lnTo>
                    <a:pt x="2620" y="1911"/>
                  </a:lnTo>
                  <a:lnTo>
                    <a:pt x="2699" y="2147"/>
                  </a:lnTo>
                  <a:lnTo>
                    <a:pt x="3053" y="2364"/>
                  </a:lnTo>
                  <a:lnTo>
                    <a:pt x="2975" y="2029"/>
                  </a:lnTo>
                  <a:lnTo>
                    <a:pt x="2837" y="1714"/>
                  </a:lnTo>
                  <a:lnTo>
                    <a:pt x="2699" y="1419"/>
                  </a:lnTo>
                  <a:lnTo>
                    <a:pt x="2502" y="1123"/>
                  </a:lnTo>
                  <a:lnTo>
                    <a:pt x="2305" y="847"/>
                  </a:lnTo>
                  <a:lnTo>
                    <a:pt x="2068" y="591"/>
                  </a:lnTo>
                  <a:lnTo>
                    <a:pt x="1832" y="394"/>
                  </a:lnTo>
                  <a:lnTo>
                    <a:pt x="1576" y="217"/>
                  </a:lnTo>
                  <a:lnTo>
                    <a:pt x="1399" y="138"/>
                  </a:lnTo>
                  <a:lnTo>
                    <a:pt x="1261" y="59"/>
                  </a:lnTo>
                  <a:lnTo>
                    <a:pt x="1103" y="20"/>
                  </a:lnTo>
                  <a:lnTo>
                    <a:pt x="9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2"/>
            <p:cNvSpPr/>
            <p:nvPr/>
          </p:nvSpPr>
          <p:spPr>
            <a:xfrm>
              <a:off x="4592000" y="1615025"/>
              <a:ext cx="33500" cy="10850"/>
            </a:xfrm>
            <a:custGeom>
              <a:avLst/>
              <a:gdLst/>
              <a:ahLst/>
              <a:cxnLst/>
              <a:rect l="l" t="t" r="r" b="b"/>
              <a:pathLst>
                <a:path w="1340" h="434" extrusionOk="0">
                  <a:moveTo>
                    <a:pt x="473" y="0"/>
                  </a:moveTo>
                  <a:lnTo>
                    <a:pt x="0" y="276"/>
                  </a:lnTo>
                  <a:lnTo>
                    <a:pt x="118" y="335"/>
                  </a:lnTo>
                  <a:lnTo>
                    <a:pt x="237" y="394"/>
                  </a:lnTo>
                  <a:lnTo>
                    <a:pt x="355" y="414"/>
                  </a:lnTo>
                  <a:lnTo>
                    <a:pt x="473" y="434"/>
                  </a:lnTo>
                  <a:lnTo>
                    <a:pt x="670" y="434"/>
                  </a:lnTo>
                  <a:lnTo>
                    <a:pt x="768" y="394"/>
                  </a:lnTo>
                  <a:lnTo>
                    <a:pt x="867" y="355"/>
                  </a:lnTo>
                  <a:lnTo>
                    <a:pt x="1340" y="79"/>
                  </a:lnTo>
                  <a:lnTo>
                    <a:pt x="1241" y="119"/>
                  </a:lnTo>
                  <a:lnTo>
                    <a:pt x="1143" y="158"/>
                  </a:lnTo>
                  <a:lnTo>
                    <a:pt x="946" y="158"/>
                  </a:lnTo>
                  <a:lnTo>
                    <a:pt x="828" y="138"/>
                  </a:lnTo>
                  <a:lnTo>
                    <a:pt x="709" y="119"/>
                  </a:lnTo>
                  <a:lnTo>
                    <a:pt x="591" y="5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2"/>
            <p:cNvSpPr/>
            <p:nvPr/>
          </p:nvSpPr>
          <p:spPr>
            <a:xfrm>
              <a:off x="4561450" y="1542625"/>
              <a:ext cx="42400" cy="79325"/>
            </a:xfrm>
            <a:custGeom>
              <a:avLst/>
              <a:gdLst/>
              <a:ahLst/>
              <a:cxnLst/>
              <a:rect l="l" t="t" r="r" b="b"/>
              <a:pathLst>
                <a:path w="1696" h="3173" extrusionOk="0">
                  <a:moveTo>
                    <a:pt x="828" y="1"/>
                  </a:moveTo>
                  <a:lnTo>
                    <a:pt x="750" y="40"/>
                  </a:lnTo>
                  <a:lnTo>
                    <a:pt x="742" y="47"/>
                  </a:lnTo>
                  <a:lnTo>
                    <a:pt x="828" y="1"/>
                  </a:lnTo>
                  <a:close/>
                  <a:moveTo>
                    <a:pt x="742" y="47"/>
                  </a:moveTo>
                  <a:lnTo>
                    <a:pt x="356" y="257"/>
                  </a:lnTo>
                  <a:lnTo>
                    <a:pt x="277" y="316"/>
                  </a:lnTo>
                  <a:lnTo>
                    <a:pt x="198" y="395"/>
                  </a:lnTo>
                  <a:lnTo>
                    <a:pt x="139" y="473"/>
                  </a:lnTo>
                  <a:lnTo>
                    <a:pt x="99" y="572"/>
                  </a:lnTo>
                  <a:lnTo>
                    <a:pt x="60" y="670"/>
                  </a:lnTo>
                  <a:lnTo>
                    <a:pt x="21" y="789"/>
                  </a:lnTo>
                  <a:lnTo>
                    <a:pt x="1" y="907"/>
                  </a:lnTo>
                  <a:lnTo>
                    <a:pt x="1" y="1045"/>
                  </a:lnTo>
                  <a:lnTo>
                    <a:pt x="1" y="1202"/>
                  </a:lnTo>
                  <a:lnTo>
                    <a:pt x="21" y="1360"/>
                  </a:lnTo>
                  <a:lnTo>
                    <a:pt x="99" y="1655"/>
                  </a:lnTo>
                  <a:lnTo>
                    <a:pt x="198" y="1970"/>
                  </a:lnTo>
                  <a:lnTo>
                    <a:pt x="356" y="2266"/>
                  </a:lnTo>
                  <a:lnTo>
                    <a:pt x="533" y="2542"/>
                  </a:lnTo>
                  <a:lnTo>
                    <a:pt x="730" y="2778"/>
                  </a:lnTo>
                  <a:lnTo>
                    <a:pt x="966" y="2995"/>
                  </a:lnTo>
                  <a:lnTo>
                    <a:pt x="1084" y="3093"/>
                  </a:lnTo>
                  <a:lnTo>
                    <a:pt x="1222" y="3172"/>
                  </a:lnTo>
                  <a:lnTo>
                    <a:pt x="1695" y="2896"/>
                  </a:lnTo>
                  <a:lnTo>
                    <a:pt x="1557" y="2818"/>
                  </a:lnTo>
                  <a:lnTo>
                    <a:pt x="1439" y="2719"/>
                  </a:lnTo>
                  <a:lnTo>
                    <a:pt x="1203" y="2502"/>
                  </a:lnTo>
                  <a:lnTo>
                    <a:pt x="1006" y="2266"/>
                  </a:lnTo>
                  <a:lnTo>
                    <a:pt x="828" y="1990"/>
                  </a:lnTo>
                  <a:lnTo>
                    <a:pt x="671" y="1695"/>
                  </a:lnTo>
                  <a:lnTo>
                    <a:pt x="553" y="1380"/>
                  </a:lnTo>
                  <a:lnTo>
                    <a:pt x="493" y="1084"/>
                  </a:lnTo>
                  <a:lnTo>
                    <a:pt x="474" y="926"/>
                  </a:lnTo>
                  <a:lnTo>
                    <a:pt x="474" y="789"/>
                  </a:lnTo>
                  <a:lnTo>
                    <a:pt x="474" y="631"/>
                  </a:lnTo>
                  <a:lnTo>
                    <a:pt x="493" y="513"/>
                  </a:lnTo>
                  <a:lnTo>
                    <a:pt x="533" y="395"/>
                  </a:lnTo>
                  <a:lnTo>
                    <a:pt x="572" y="296"/>
                  </a:lnTo>
                  <a:lnTo>
                    <a:pt x="612" y="198"/>
                  </a:lnTo>
                  <a:lnTo>
                    <a:pt x="671" y="119"/>
                  </a:lnTo>
                  <a:lnTo>
                    <a:pt x="742" y="47"/>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2"/>
            <p:cNvSpPr/>
            <p:nvPr/>
          </p:nvSpPr>
          <p:spPr>
            <a:xfrm>
              <a:off x="4564425" y="1529825"/>
              <a:ext cx="76850" cy="65525"/>
            </a:xfrm>
            <a:custGeom>
              <a:avLst/>
              <a:gdLst/>
              <a:ahLst/>
              <a:cxnLst/>
              <a:rect l="l" t="t" r="r" b="b"/>
              <a:pathLst>
                <a:path w="3074" h="2621" extrusionOk="0">
                  <a:moveTo>
                    <a:pt x="104" y="314"/>
                  </a:moveTo>
                  <a:lnTo>
                    <a:pt x="99" y="316"/>
                  </a:lnTo>
                  <a:lnTo>
                    <a:pt x="0" y="375"/>
                  </a:lnTo>
                  <a:lnTo>
                    <a:pt x="104" y="314"/>
                  </a:lnTo>
                  <a:close/>
                  <a:moveTo>
                    <a:pt x="709" y="1"/>
                  </a:moveTo>
                  <a:lnTo>
                    <a:pt x="571" y="40"/>
                  </a:lnTo>
                  <a:lnTo>
                    <a:pt x="473" y="99"/>
                  </a:lnTo>
                  <a:lnTo>
                    <a:pt x="104" y="314"/>
                  </a:lnTo>
                  <a:lnTo>
                    <a:pt x="104" y="314"/>
                  </a:lnTo>
                  <a:lnTo>
                    <a:pt x="237" y="276"/>
                  </a:lnTo>
                  <a:lnTo>
                    <a:pt x="493" y="276"/>
                  </a:lnTo>
                  <a:lnTo>
                    <a:pt x="631" y="296"/>
                  </a:lnTo>
                  <a:lnTo>
                    <a:pt x="788" y="335"/>
                  </a:lnTo>
                  <a:lnTo>
                    <a:pt x="946" y="394"/>
                  </a:lnTo>
                  <a:lnTo>
                    <a:pt x="1103" y="473"/>
                  </a:lnTo>
                  <a:lnTo>
                    <a:pt x="1359" y="651"/>
                  </a:lnTo>
                  <a:lnTo>
                    <a:pt x="1615" y="867"/>
                  </a:lnTo>
                  <a:lnTo>
                    <a:pt x="1832" y="1104"/>
                  </a:lnTo>
                  <a:lnTo>
                    <a:pt x="2049" y="1379"/>
                  </a:lnTo>
                  <a:lnTo>
                    <a:pt x="2226" y="1675"/>
                  </a:lnTo>
                  <a:lnTo>
                    <a:pt x="2384" y="1990"/>
                  </a:lnTo>
                  <a:lnTo>
                    <a:pt x="2502" y="2305"/>
                  </a:lnTo>
                  <a:lnTo>
                    <a:pt x="2600" y="2620"/>
                  </a:lnTo>
                  <a:lnTo>
                    <a:pt x="3073" y="2345"/>
                  </a:lnTo>
                  <a:lnTo>
                    <a:pt x="2975" y="2029"/>
                  </a:lnTo>
                  <a:lnTo>
                    <a:pt x="2856" y="1714"/>
                  </a:lnTo>
                  <a:lnTo>
                    <a:pt x="2699" y="1399"/>
                  </a:lnTo>
                  <a:lnTo>
                    <a:pt x="2522" y="1104"/>
                  </a:lnTo>
                  <a:lnTo>
                    <a:pt x="2305" y="848"/>
                  </a:lnTo>
                  <a:lnTo>
                    <a:pt x="2088" y="591"/>
                  </a:lnTo>
                  <a:lnTo>
                    <a:pt x="1832" y="375"/>
                  </a:lnTo>
                  <a:lnTo>
                    <a:pt x="1576" y="197"/>
                  </a:lnTo>
                  <a:lnTo>
                    <a:pt x="1418" y="119"/>
                  </a:lnTo>
                  <a:lnTo>
                    <a:pt x="1261" y="60"/>
                  </a:lnTo>
                  <a:lnTo>
                    <a:pt x="1103" y="20"/>
                  </a:lnTo>
                  <a:lnTo>
                    <a:pt x="965"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2"/>
            <p:cNvSpPr/>
            <p:nvPr/>
          </p:nvSpPr>
          <p:spPr>
            <a:xfrm>
              <a:off x="4553100" y="1536725"/>
              <a:ext cx="76350" cy="100000"/>
            </a:xfrm>
            <a:custGeom>
              <a:avLst/>
              <a:gdLst/>
              <a:ahLst/>
              <a:cxnLst/>
              <a:rect l="l" t="t" r="r" b="b"/>
              <a:pathLst>
                <a:path w="3054" h="4000" extrusionOk="0">
                  <a:moveTo>
                    <a:pt x="690" y="0"/>
                  </a:moveTo>
                  <a:lnTo>
                    <a:pt x="571" y="40"/>
                  </a:lnTo>
                  <a:lnTo>
                    <a:pt x="453" y="99"/>
                  </a:lnTo>
                  <a:lnTo>
                    <a:pt x="355" y="158"/>
                  </a:lnTo>
                  <a:lnTo>
                    <a:pt x="256" y="256"/>
                  </a:lnTo>
                  <a:lnTo>
                    <a:pt x="177" y="355"/>
                  </a:lnTo>
                  <a:lnTo>
                    <a:pt x="118" y="473"/>
                  </a:lnTo>
                  <a:lnTo>
                    <a:pt x="59" y="611"/>
                  </a:lnTo>
                  <a:lnTo>
                    <a:pt x="20" y="749"/>
                  </a:lnTo>
                  <a:lnTo>
                    <a:pt x="0" y="926"/>
                  </a:lnTo>
                  <a:lnTo>
                    <a:pt x="0" y="1103"/>
                  </a:lnTo>
                  <a:lnTo>
                    <a:pt x="0" y="1281"/>
                  </a:lnTo>
                  <a:lnTo>
                    <a:pt x="20" y="1478"/>
                  </a:lnTo>
                  <a:lnTo>
                    <a:pt x="59" y="1675"/>
                  </a:lnTo>
                  <a:lnTo>
                    <a:pt x="118" y="1872"/>
                  </a:lnTo>
                  <a:lnTo>
                    <a:pt x="177" y="2069"/>
                  </a:lnTo>
                  <a:lnTo>
                    <a:pt x="256" y="2246"/>
                  </a:lnTo>
                  <a:lnTo>
                    <a:pt x="453" y="2620"/>
                  </a:lnTo>
                  <a:lnTo>
                    <a:pt x="670" y="2975"/>
                  </a:lnTo>
                  <a:lnTo>
                    <a:pt x="808" y="3152"/>
                  </a:lnTo>
                  <a:lnTo>
                    <a:pt x="946" y="3290"/>
                  </a:lnTo>
                  <a:lnTo>
                    <a:pt x="1084" y="3447"/>
                  </a:lnTo>
                  <a:lnTo>
                    <a:pt x="1241" y="3566"/>
                  </a:lnTo>
                  <a:lnTo>
                    <a:pt x="1399" y="3684"/>
                  </a:lnTo>
                  <a:lnTo>
                    <a:pt x="1556" y="3782"/>
                  </a:lnTo>
                  <a:lnTo>
                    <a:pt x="1793" y="3901"/>
                  </a:lnTo>
                  <a:lnTo>
                    <a:pt x="2009" y="3979"/>
                  </a:lnTo>
                  <a:lnTo>
                    <a:pt x="2226" y="3999"/>
                  </a:lnTo>
                  <a:lnTo>
                    <a:pt x="2423" y="3979"/>
                  </a:lnTo>
                  <a:lnTo>
                    <a:pt x="2600" y="3940"/>
                  </a:lnTo>
                  <a:lnTo>
                    <a:pt x="2738" y="3841"/>
                  </a:lnTo>
                  <a:lnTo>
                    <a:pt x="2876" y="3704"/>
                  </a:lnTo>
                  <a:lnTo>
                    <a:pt x="2975" y="3546"/>
                  </a:lnTo>
                  <a:lnTo>
                    <a:pt x="2600" y="3329"/>
                  </a:lnTo>
                  <a:lnTo>
                    <a:pt x="2521" y="3428"/>
                  </a:lnTo>
                  <a:lnTo>
                    <a:pt x="2403" y="3487"/>
                  </a:lnTo>
                  <a:lnTo>
                    <a:pt x="2285" y="3546"/>
                  </a:lnTo>
                  <a:lnTo>
                    <a:pt x="2167" y="3566"/>
                  </a:lnTo>
                  <a:lnTo>
                    <a:pt x="2029" y="3566"/>
                  </a:lnTo>
                  <a:lnTo>
                    <a:pt x="1871" y="3546"/>
                  </a:lnTo>
                  <a:lnTo>
                    <a:pt x="1714" y="3487"/>
                  </a:lnTo>
                  <a:lnTo>
                    <a:pt x="1556" y="3408"/>
                  </a:lnTo>
                  <a:lnTo>
                    <a:pt x="1418" y="3329"/>
                  </a:lnTo>
                  <a:lnTo>
                    <a:pt x="1300" y="3231"/>
                  </a:lnTo>
                  <a:lnTo>
                    <a:pt x="1064" y="3014"/>
                  </a:lnTo>
                  <a:lnTo>
                    <a:pt x="867" y="2778"/>
                  </a:lnTo>
                  <a:lnTo>
                    <a:pt x="690" y="2502"/>
                  </a:lnTo>
                  <a:lnTo>
                    <a:pt x="532" y="2206"/>
                  </a:lnTo>
                  <a:lnTo>
                    <a:pt x="433" y="1891"/>
                  </a:lnTo>
                  <a:lnTo>
                    <a:pt x="355" y="1596"/>
                  </a:lnTo>
                  <a:lnTo>
                    <a:pt x="335" y="1438"/>
                  </a:lnTo>
                  <a:lnTo>
                    <a:pt x="335" y="1281"/>
                  </a:lnTo>
                  <a:lnTo>
                    <a:pt x="335" y="1143"/>
                  </a:lnTo>
                  <a:lnTo>
                    <a:pt x="355" y="1025"/>
                  </a:lnTo>
                  <a:lnTo>
                    <a:pt x="394" y="906"/>
                  </a:lnTo>
                  <a:lnTo>
                    <a:pt x="433" y="788"/>
                  </a:lnTo>
                  <a:lnTo>
                    <a:pt x="473" y="709"/>
                  </a:lnTo>
                  <a:lnTo>
                    <a:pt x="532" y="631"/>
                  </a:lnTo>
                  <a:lnTo>
                    <a:pt x="611" y="552"/>
                  </a:lnTo>
                  <a:lnTo>
                    <a:pt x="690" y="493"/>
                  </a:lnTo>
                  <a:lnTo>
                    <a:pt x="768" y="453"/>
                  </a:lnTo>
                  <a:lnTo>
                    <a:pt x="867" y="434"/>
                  </a:lnTo>
                  <a:lnTo>
                    <a:pt x="965" y="414"/>
                  </a:lnTo>
                  <a:lnTo>
                    <a:pt x="1084" y="414"/>
                  </a:lnTo>
                  <a:lnTo>
                    <a:pt x="1202" y="434"/>
                  </a:lnTo>
                  <a:lnTo>
                    <a:pt x="1320" y="473"/>
                  </a:lnTo>
                  <a:lnTo>
                    <a:pt x="1438" y="532"/>
                  </a:lnTo>
                  <a:lnTo>
                    <a:pt x="1556" y="591"/>
                  </a:lnTo>
                  <a:lnTo>
                    <a:pt x="1753" y="709"/>
                  </a:lnTo>
                  <a:lnTo>
                    <a:pt x="1931" y="867"/>
                  </a:lnTo>
                  <a:lnTo>
                    <a:pt x="2108" y="1044"/>
                  </a:lnTo>
                  <a:lnTo>
                    <a:pt x="2246" y="1241"/>
                  </a:lnTo>
                  <a:lnTo>
                    <a:pt x="2403" y="1458"/>
                  </a:lnTo>
                  <a:lnTo>
                    <a:pt x="2521" y="1675"/>
                  </a:lnTo>
                  <a:lnTo>
                    <a:pt x="2620" y="1911"/>
                  </a:lnTo>
                  <a:lnTo>
                    <a:pt x="2699" y="2147"/>
                  </a:lnTo>
                  <a:lnTo>
                    <a:pt x="3053" y="2344"/>
                  </a:lnTo>
                  <a:lnTo>
                    <a:pt x="2955" y="2029"/>
                  </a:lnTo>
                  <a:lnTo>
                    <a:pt x="2837" y="1714"/>
                  </a:lnTo>
                  <a:lnTo>
                    <a:pt x="2679" y="1399"/>
                  </a:lnTo>
                  <a:lnTo>
                    <a:pt x="2502" y="1103"/>
                  </a:lnTo>
                  <a:lnTo>
                    <a:pt x="2285" y="828"/>
                  </a:lnTo>
                  <a:lnTo>
                    <a:pt x="2068" y="591"/>
                  </a:lnTo>
                  <a:lnTo>
                    <a:pt x="1812" y="375"/>
                  </a:lnTo>
                  <a:lnTo>
                    <a:pt x="1556" y="197"/>
                  </a:lnTo>
                  <a:lnTo>
                    <a:pt x="1399" y="118"/>
                  </a:lnTo>
                  <a:lnTo>
                    <a:pt x="1241" y="59"/>
                  </a:lnTo>
                  <a:lnTo>
                    <a:pt x="1103"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2"/>
            <p:cNvSpPr/>
            <p:nvPr/>
          </p:nvSpPr>
          <p:spPr>
            <a:xfrm>
              <a:off x="4674225" y="1571200"/>
              <a:ext cx="33525" cy="10850"/>
            </a:xfrm>
            <a:custGeom>
              <a:avLst/>
              <a:gdLst/>
              <a:ahLst/>
              <a:cxnLst/>
              <a:rect l="l" t="t" r="r" b="b"/>
              <a:pathLst>
                <a:path w="1341" h="434" extrusionOk="0">
                  <a:moveTo>
                    <a:pt x="474" y="0"/>
                  </a:moveTo>
                  <a:lnTo>
                    <a:pt x="1" y="256"/>
                  </a:lnTo>
                  <a:lnTo>
                    <a:pt x="119" y="335"/>
                  </a:lnTo>
                  <a:lnTo>
                    <a:pt x="237" y="374"/>
                  </a:lnTo>
                  <a:lnTo>
                    <a:pt x="355" y="414"/>
                  </a:lnTo>
                  <a:lnTo>
                    <a:pt x="474" y="434"/>
                  </a:lnTo>
                  <a:lnTo>
                    <a:pt x="572" y="434"/>
                  </a:lnTo>
                  <a:lnTo>
                    <a:pt x="690" y="414"/>
                  </a:lnTo>
                  <a:lnTo>
                    <a:pt x="769" y="394"/>
                  </a:lnTo>
                  <a:lnTo>
                    <a:pt x="868" y="355"/>
                  </a:lnTo>
                  <a:lnTo>
                    <a:pt x="1340" y="79"/>
                  </a:lnTo>
                  <a:lnTo>
                    <a:pt x="1340" y="79"/>
                  </a:lnTo>
                  <a:lnTo>
                    <a:pt x="1242" y="118"/>
                  </a:lnTo>
                  <a:lnTo>
                    <a:pt x="1163" y="138"/>
                  </a:lnTo>
                  <a:lnTo>
                    <a:pt x="1045" y="158"/>
                  </a:lnTo>
                  <a:lnTo>
                    <a:pt x="946" y="158"/>
                  </a:lnTo>
                  <a:lnTo>
                    <a:pt x="828" y="138"/>
                  </a:lnTo>
                  <a:lnTo>
                    <a:pt x="710" y="99"/>
                  </a:lnTo>
                  <a:lnTo>
                    <a:pt x="592" y="59"/>
                  </a:lnTo>
                  <a:lnTo>
                    <a:pt x="474"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2"/>
            <p:cNvSpPr/>
            <p:nvPr/>
          </p:nvSpPr>
          <p:spPr>
            <a:xfrm>
              <a:off x="4635325" y="1492400"/>
              <a:ext cx="76350" cy="100475"/>
            </a:xfrm>
            <a:custGeom>
              <a:avLst/>
              <a:gdLst/>
              <a:ahLst/>
              <a:cxnLst/>
              <a:rect l="l" t="t" r="r" b="b"/>
              <a:pathLst>
                <a:path w="3054" h="4019" extrusionOk="0">
                  <a:moveTo>
                    <a:pt x="828" y="0"/>
                  </a:moveTo>
                  <a:lnTo>
                    <a:pt x="690" y="20"/>
                  </a:lnTo>
                  <a:lnTo>
                    <a:pt x="572" y="60"/>
                  </a:lnTo>
                  <a:lnTo>
                    <a:pt x="454" y="99"/>
                  </a:lnTo>
                  <a:lnTo>
                    <a:pt x="355" y="178"/>
                  </a:lnTo>
                  <a:lnTo>
                    <a:pt x="257" y="257"/>
                  </a:lnTo>
                  <a:lnTo>
                    <a:pt x="178" y="355"/>
                  </a:lnTo>
                  <a:lnTo>
                    <a:pt x="119" y="473"/>
                  </a:lnTo>
                  <a:lnTo>
                    <a:pt x="60" y="611"/>
                  </a:lnTo>
                  <a:lnTo>
                    <a:pt x="20" y="769"/>
                  </a:lnTo>
                  <a:lnTo>
                    <a:pt x="1" y="926"/>
                  </a:lnTo>
                  <a:lnTo>
                    <a:pt x="1" y="1104"/>
                  </a:lnTo>
                  <a:lnTo>
                    <a:pt x="1" y="1301"/>
                  </a:lnTo>
                  <a:lnTo>
                    <a:pt x="20" y="1478"/>
                  </a:lnTo>
                  <a:lnTo>
                    <a:pt x="60" y="1675"/>
                  </a:lnTo>
                  <a:lnTo>
                    <a:pt x="119" y="1872"/>
                  </a:lnTo>
                  <a:lnTo>
                    <a:pt x="178" y="2069"/>
                  </a:lnTo>
                  <a:lnTo>
                    <a:pt x="257" y="2266"/>
                  </a:lnTo>
                  <a:lnTo>
                    <a:pt x="454" y="2640"/>
                  </a:lnTo>
                  <a:lnTo>
                    <a:pt x="690" y="2995"/>
                  </a:lnTo>
                  <a:lnTo>
                    <a:pt x="808" y="3152"/>
                  </a:lnTo>
                  <a:lnTo>
                    <a:pt x="946" y="3310"/>
                  </a:lnTo>
                  <a:lnTo>
                    <a:pt x="1084" y="3448"/>
                  </a:lnTo>
                  <a:lnTo>
                    <a:pt x="1242" y="3586"/>
                  </a:lnTo>
                  <a:lnTo>
                    <a:pt x="1399" y="3704"/>
                  </a:lnTo>
                  <a:lnTo>
                    <a:pt x="1557" y="3802"/>
                  </a:lnTo>
                  <a:lnTo>
                    <a:pt x="1793" y="3920"/>
                  </a:lnTo>
                  <a:lnTo>
                    <a:pt x="2010" y="3979"/>
                  </a:lnTo>
                  <a:lnTo>
                    <a:pt x="2227" y="4019"/>
                  </a:lnTo>
                  <a:lnTo>
                    <a:pt x="2424" y="3999"/>
                  </a:lnTo>
                  <a:lnTo>
                    <a:pt x="2601" y="3940"/>
                  </a:lnTo>
                  <a:lnTo>
                    <a:pt x="2758" y="3861"/>
                  </a:lnTo>
                  <a:lnTo>
                    <a:pt x="2877" y="3723"/>
                  </a:lnTo>
                  <a:lnTo>
                    <a:pt x="2995" y="3546"/>
                  </a:lnTo>
                  <a:lnTo>
                    <a:pt x="2601" y="3329"/>
                  </a:lnTo>
                  <a:lnTo>
                    <a:pt x="2522" y="3428"/>
                  </a:lnTo>
                  <a:lnTo>
                    <a:pt x="2424" y="3507"/>
                  </a:lnTo>
                  <a:lnTo>
                    <a:pt x="2305" y="3546"/>
                  </a:lnTo>
                  <a:lnTo>
                    <a:pt x="2168" y="3586"/>
                  </a:lnTo>
                  <a:lnTo>
                    <a:pt x="2030" y="3586"/>
                  </a:lnTo>
                  <a:lnTo>
                    <a:pt x="1872" y="3546"/>
                  </a:lnTo>
                  <a:lnTo>
                    <a:pt x="1714" y="3507"/>
                  </a:lnTo>
                  <a:lnTo>
                    <a:pt x="1557" y="3408"/>
                  </a:lnTo>
                  <a:lnTo>
                    <a:pt x="1419" y="3329"/>
                  </a:lnTo>
                  <a:lnTo>
                    <a:pt x="1301" y="3251"/>
                  </a:lnTo>
                  <a:lnTo>
                    <a:pt x="1084" y="3034"/>
                  </a:lnTo>
                  <a:lnTo>
                    <a:pt x="867" y="2778"/>
                  </a:lnTo>
                  <a:lnTo>
                    <a:pt x="690" y="2502"/>
                  </a:lnTo>
                  <a:lnTo>
                    <a:pt x="533" y="2207"/>
                  </a:lnTo>
                  <a:lnTo>
                    <a:pt x="434" y="1911"/>
                  </a:lnTo>
                  <a:lnTo>
                    <a:pt x="355" y="1596"/>
                  </a:lnTo>
                  <a:lnTo>
                    <a:pt x="336" y="1458"/>
                  </a:lnTo>
                  <a:lnTo>
                    <a:pt x="336" y="1301"/>
                  </a:lnTo>
                  <a:lnTo>
                    <a:pt x="336" y="1163"/>
                  </a:lnTo>
                  <a:lnTo>
                    <a:pt x="355" y="1025"/>
                  </a:lnTo>
                  <a:lnTo>
                    <a:pt x="395" y="907"/>
                  </a:lnTo>
                  <a:lnTo>
                    <a:pt x="434" y="808"/>
                  </a:lnTo>
                  <a:lnTo>
                    <a:pt x="473" y="710"/>
                  </a:lnTo>
                  <a:lnTo>
                    <a:pt x="552" y="631"/>
                  </a:lnTo>
                  <a:lnTo>
                    <a:pt x="611" y="572"/>
                  </a:lnTo>
                  <a:lnTo>
                    <a:pt x="690" y="513"/>
                  </a:lnTo>
                  <a:lnTo>
                    <a:pt x="789" y="473"/>
                  </a:lnTo>
                  <a:lnTo>
                    <a:pt x="867" y="454"/>
                  </a:lnTo>
                  <a:lnTo>
                    <a:pt x="986" y="434"/>
                  </a:lnTo>
                  <a:lnTo>
                    <a:pt x="1084" y="434"/>
                  </a:lnTo>
                  <a:lnTo>
                    <a:pt x="1202" y="454"/>
                  </a:lnTo>
                  <a:lnTo>
                    <a:pt x="1320" y="493"/>
                  </a:lnTo>
                  <a:lnTo>
                    <a:pt x="1439" y="532"/>
                  </a:lnTo>
                  <a:lnTo>
                    <a:pt x="1557" y="591"/>
                  </a:lnTo>
                  <a:lnTo>
                    <a:pt x="1754" y="729"/>
                  </a:lnTo>
                  <a:lnTo>
                    <a:pt x="1931" y="887"/>
                  </a:lnTo>
                  <a:lnTo>
                    <a:pt x="2108" y="1064"/>
                  </a:lnTo>
                  <a:lnTo>
                    <a:pt x="2266" y="1261"/>
                  </a:lnTo>
                  <a:lnTo>
                    <a:pt x="2404" y="1458"/>
                  </a:lnTo>
                  <a:lnTo>
                    <a:pt x="2522" y="1694"/>
                  </a:lnTo>
                  <a:lnTo>
                    <a:pt x="2621" y="1911"/>
                  </a:lnTo>
                  <a:lnTo>
                    <a:pt x="2699" y="2148"/>
                  </a:lnTo>
                  <a:lnTo>
                    <a:pt x="3054" y="2364"/>
                  </a:lnTo>
                  <a:lnTo>
                    <a:pt x="2955" y="2049"/>
                  </a:lnTo>
                  <a:lnTo>
                    <a:pt x="2837" y="1714"/>
                  </a:lnTo>
                  <a:lnTo>
                    <a:pt x="2680" y="1419"/>
                  </a:lnTo>
                  <a:lnTo>
                    <a:pt x="2502" y="1123"/>
                  </a:lnTo>
                  <a:lnTo>
                    <a:pt x="2286" y="847"/>
                  </a:lnTo>
                  <a:lnTo>
                    <a:pt x="2069" y="611"/>
                  </a:lnTo>
                  <a:lnTo>
                    <a:pt x="1813" y="394"/>
                  </a:lnTo>
                  <a:lnTo>
                    <a:pt x="1557" y="217"/>
                  </a:lnTo>
                  <a:lnTo>
                    <a:pt x="1399" y="138"/>
                  </a:lnTo>
                  <a:lnTo>
                    <a:pt x="1242" y="79"/>
                  </a:lnTo>
                  <a:lnTo>
                    <a:pt x="1104"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2"/>
            <p:cNvSpPr/>
            <p:nvPr/>
          </p:nvSpPr>
          <p:spPr>
            <a:xfrm>
              <a:off x="4748100" y="1523425"/>
              <a:ext cx="33525" cy="11350"/>
            </a:xfrm>
            <a:custGeom>
              <a:avLst/>
              <a:gdLst/>
              <a:ahLst/>
              <a:cxnLst/>
              <a:rect l="l" t="t" r="r" b="b"/>
              <a:pathLst>
                <a:path w="1341" h="454" extrusionOk="0">
                  <a:moveTo>
                    <a:pt x="1340" y="79"/>
                  </a:moveTo>
                  <a:lnTo>
                    <a:pt x="1237" y="139"/>
                  </a:lnTo>
                  <a:lnTo>
                    <a:pt x="1237" y="139"/>
                  </a:lnTo>
                  <a:lnTo>
                    <a:pt x="1242" y="138"/>
                  </a:lnTo>
                  <a:lnTo>
                    <a:pt x="1340" y="79"/>
                  </a:lnTo>
                  <a:close/>
                  <a:moveTo>
                    <a:pt x="473" y="0"/>
                  </a:moveTo>
                  <a:lnTo>
                    <a:pt x="1" y="276"/>
                  </a:lnTo>
                  <a:lnTo>
                    <a:pt x="119" y="335"/>
                  </a:lnTo>
                  <a:lnTo>
                    <a:pt x="237" y="394"/>
                  </a:lnTo>
                  <a:lnTo>
                    <a:pt x="355" y="434"/>
                  </a:lnTo>
                  <a:lnTo>
                    <a:pt x="473" y="434"/>
                  </a:lnTo>
                  <a:lnTo>
                    <a:pt x="572" y="453"/>
                  </a:lnTo>
                  <a:lnTo>
                    <a:pt x="670" y="434"/>
                  </a:lnTo>
                  <a:lnTo>
                    <a:pt x="769" y="394"/>
                  </a:lnTo>
                  <a:lnTo>
                    <a:pt x="867" y="355"/>
                  </a:lnTo>
                  <a:lnTo>
                    <a:pt x="1237" y="139"/>
                  </a:lnTo>
                  <a:lnTo>
                    <a:pt x="1237" y="139"/>
                  </a:lnTo>
                  <a:lnTo>
                    <a:pt x="1143" y="158"/>
                  </a:lnTo>
                  <a:lnTo>
                    <a:pt x="1045" y="178"/>
                  </a:lnTo>
                  <a:lnTo>
                    <a:pt x="946" y="158"/>
                  </a:lnTo>
                  <a:lnTo>
                    <a:pt x="828" y="158"/>
                  </a:lnTo>
                  <a:lnTo>
                    <a:pt x="710" y="119"/>
                  </a:lnTo>
                  <a:lnTo>
                    <a:pt x="592" y="7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2"/>
            <p:cNvSpPr/>
            <p:nvPr/>
          </p:nvSpPr>
          <p:spPr>
            <a:xfrm>
              <a:off x="4709200" y="1445125"/>
              <a:ext cx="76350" cy="100000"/>
            </a:xfrm>
            <a:custGeom>
              <a:avLst/>
              <a:gdLst/>
              <a:ahLst/>
              <a:cxnLst/>
              <a:rect l="l" t="t" r="r" b="b"/>
              <a:pathLst>
                <a:path w="3054" h="4000" extrusionOk="0">
                  <a:moveTo>
                    <a:pt x="808" y="0"/>
                  </a:moveTo>
                  <a:lnTo>
                    <a:pt x="690" y="20"/>
                  </a:lnTo>
                  <a:lnTo>
                    <a:pt x="572" y="40"/>
                  </a:lnTo>
                  <a:lnTo>
                    <a:pt x="453" y="99"/>
                  </a:lnTo>
                  <a:lnTo>
                    <a:pt x="355" y="158"/>
                  </a:lnTo>
                  <a:lnTo>
                    <a:pt x="257" y="256"/>
                  </a:lnTo>
                  <a:lnTo>
                    <a:pt x="178" y="355"/>
                  </a:lnTo>
                  <a:lnTo>
                    <a:pt x="119" y="473"/>
                  </a:lnTo>
                  <a:lnTo>
                    <a:pt x="60" y="611"/>
                  </a:lnTo>
                  <a:lnTo>
                    <a:pt x="20" y="749"/>
                  </a:lnTo>
                  <a:lnTo>
                    <a:pt x="0" y="926"/>
                  </a:lnTo>
                  <a:lnTo>
                    <a:pt x="0" y="1104"/>
                  </a:lnTo>
                  <a:lnTo>
                    <a:pt x="0" y="1281"/>
                  </a:lnTo>
                  <a:lnTo>
                    <a:pt x="20" y="1478"/>
                  </a:lnTo>
                  <a:lnTo>
                    <a:pt x="60" y="1675"/>
                  </a:lnTo>
                  <a:lnTo>
                    <a:pt x="119" y="1872"/>
                  </a:lnTo>
                  <a:lnTo>
                    <a:pt x="178" y="2069"/>
                  </a:lnTo>
                  <a:lnTo>
                    <a:pt x="257" y="2266"/>
                  </a:lnTo>
                  <a:lnTo>
                    <a:pt x="453" y="2640"/>
                  </a:lnTo>
                  <a:lnTo>
                    <a:pt x="670" y="2995"/>
                  </a:lnTo>
                  <a:lnTo>
                    <a:pt x="808" y="3152"/>
                  </a:lnTo>
                  <a:lnTo>
                    <a:pt x="946" y="3310"/>
                  </a:lnTo>
                  <a:lnTo>
                    <a:pt x="1084" y="3448"/>
                  </a:lnTo>
                  <a:lnTo>
                    <a:pt x="1241" y="3585"/>
                  </a:lnTo>
                  <a:lnTo>
                    <a:pt x="1379" y="3684"/>
                  </a:lnTo>
                  <a:lnTo>
                    <a:pt x="1557" y="3802"/>
                  </a:lnTo>
                  <a:lnTo>
                    <a:pt x="1793" y="3901"/>
                  </a:lnTo>
                  <a:lnTo>
                    <a:pt x="2010" y="3979"/>
                  </a:lnTo>
                  <a:lnTo>
                    <a:pt x="2226" y="3999"/>
                  </a:lnTo>
                  <a:lnTo>
                    <a:pt x="2423" y="3999"/>
                  </a:lnTo>
                  <a:lnTo>
                    <a:pt x="2601" y="3940"/>
                  </a:lnTo>
                  <a:lnTo>
                    <a:pt x="2738" y="3842"/>
                  </a:lnTo>
                  <a:lnTo>
                    <a:pt x="2876" y="3723"/>
                  </a:lnTo>
                  <a:lnTo>
                    <a:pt x="2975" y="3546"/>
                  </a:lnTo>
                  <a:lnTo>
                    <a:pt x="2601" y="3329"/>
                  </a:lnTo>
                  <a:lnTo>
                    <a:pt x="2522" y="3428"/>
                  </a:lnTo>
                  <a:lnTo>
                    <a:pt x="2404" y="3507"/>
                  </a:lnTo>
                  <a:lnTo>
                    <a:pt x="2285" y="3546"/>
                  </a:lnTo>
                  <a:lnTo>
                    <a:pt x="2167" y="3566"/>
                  </a:lnTo>
                  <a:lnTo>
                    <a:pt x="2029" y="3566"/>
                  </a:lnTo>
                  <a:lnTo>
                    <a:pt x="1872" y="3546"/>
                  </a:lnTo>
                  <a:lnTo>
                    <a:pt x="1714" y="3487"/>
                  </a:lnTo>
                  <a:lnTo>
                    <a:pt x="1557" y="3408"/>
                  </a:lnTo>
                  <a:lnTo>
                    <a:pt x="1419" y="3329"/>
                  </a:lnTo>
                  <a:lnTo>
                    <a:pt x="1301" y="3231"/>
                  </a:lnTo>
                  <a:lnTo>
                    <a:pt x="1064" y="3034"/>
                  </a:lnTo>
                  <a:lnTo>
                    <a:pt x="867" y="2778"/>
                  </a:lnTo>
                  <a:lnTo>
                    <a:pt x="690" y="2502"/>
                  </a:lnTo>
                  <a:lnTo>
                    <a:pt x="532" y="2207"/>
                  </a:lnTo>
                  <a:lnTo>
                    <a:pt x="414" y="1891"/>
                  </a:lnTo>
                  <a:lnTo>
                    <a:pt x="355" y="1596"/>
                  </a:lnTo>
                  <a:lnTo>
                    <a:pt x="335" y="1438"/>
                  </a:lnTo>
                  <a:lnTo>
                    <a:pt x="335" y="1301"/>
                  </a:lnTo>
                  <a:lnTo>
                    <a:pt x="335" y="1163"/>
                  </a:lnTo>
                  <a:lnTo>
                    <a:pt x="355" y="1025"/>
                  </a:lnTo>
                  <a:lnTo>
                    <a:pt x="394" y="907"/>
                  </a:lnTo>
                  <a:lnTo>
                    <a:pt x="434" y="808"/>
                  </a:lnTo>
                  <a:lnTo>
                    <a:pt x="473" y="710"/>
                  </a:lnTo>
                  <a:lnTo>
                    <a:pt x="532" y="631"/>
                  </a:lnTo>
                  <a:lnTo>
                    <a:pt x="611" y="552"/>
                  </a:lnTo>
                  <a:lnTo>
                    <a:pt x="690" y="513"/>
                  </a:lnTo>
                  <a:lnTo>
                    <a:pt x="769" y="473"/>
                  </a:lnTo>
                  <a:lnTo>
                    <a:pt x="867" y="434"/>
                  </a:lnTo>
                  <a:lnTo>
                    <a:pt x="1084" y="434"/>
                  </a:lnTo>
                  <a:lnTo>
                    <a:pt x="1202" y="453"/>
                  </a:lnTo>
                  <a:lnTo>
                    <a:pt x="1320" y="473"/>
                  </a:lnTo>
                  <a:lnTo>
                    <a:pt x="1438" y="532"/>
                  </a:lnTo>
                  <a:lnTo>
                    <a:pt x="1557" y="591"/>
                  </a:lnTo>
                  <a:lnTo>
                    <a:pt x="1754" y="729"/>
                  </a:lnTo>
                  <a:lnTo>
                    <a:pt x="1931" y="867"/>
                  </a:lnTo>
                  <a:lnTo>
                    <a:pt x="2108" y="1044"/>
                  </a:lnTo>
                  <a:lnTo>
                    <a:pt x="2246" y="1241"/>
                  </a:lnTo>
                  <a:lnTo>
                    <a:pt x="2404" y="1458"/>
                  </a:lnTo>
                  <a:lnTo>
                    <a:pt x="2522" y="1675"/>
                  </a:lnTo>
                  <a:lnTo>
                    <a:pt x="2620" y="1911"/>
                  </a:lnTo>
                  <a:lnTo>
                    <a:pt x="2699" y="2148"/>
                  </a:lnTo>
                  <a:lnTo>
                    <a:pt x="3054" y="2345"/>
                  </a:lnTo>
                  <a:lnTo>
                    <a:pt x="3054" y="2345"/>
                  </a:lnTo>
                  <a:lnTo>
                    <a:pt x="2955" y="2029"/>
                  </a:lnTo>
                  <a:lnTo>
                    <a:pt x="2837" y="1714"/>
                  </a:lnTo>
                  <a:lnTo>
                    <a:pt x="2679" y="1399"/>
                  </a:lnTo>
                  <a:lnTo>
                    <a:pt x="2502" y="1123"/>
                  </a:lnTo>
                  <a:lnTo>
                    <a:pt x="2285" y="847"/>
                  </a:lnTo>
                  <a:lnTo>
                    <a:pt x="2069" y="591"/>
                  </a:lnTo>
                  <a:lnTo>
                    <a:pt x="1813" y="375"/>
                  </a:lnTo>
                  <a:lnTo>
                    <a:pt x="1557" y="217"/>
                  </a:lnTo>
                  <a:lnTo>
                    <a:pt x="1399" y="119"/>
                  </a:lnTo>
                  <a:lnTo>
                    <a:pt x="1241" y="60"/>
                  </a:lnTo>
                  <a:lnTo>
                    <a:pt x="1104"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2"/>
            <p:cNvSpPr/>
            <p:nvPr/>
          </p:nvSpPr>
          <p:spPr>
            <a:xfrm>
              <a:off x="4827400" y="1480575"/>
              <a:ext cx="33500" cy="10875"/>
            </a:xfrm>
            <a:custGeom>
              <a:avLst/>
              <a:gdLst/>
              <a:ahLst/>
              <a:cxnLst/>
              <a:rect l="l" t="t" r="r" b="b"/>
              <a:pathLst>
                <a:path w="1340" h="435" extrusionOk="0">
                  <a:moveTo>
                    <a:pt x="473" y="1"/>
                  </a:moveTo>
                  <a:lnTo>
                    <a:pt x="0" y="276"/>
                  </a:lnTo>
                  <a:lnTo>
                    <a:pt x="118" y="336"/>
                  </a:lnTo>
                  <a:lnTo>
                    <a:pt x="256" y="375"/>
                  </a:lnTo>
                  <a:lnTo>
                    <a:pt x="374" y="414"/>
                  </a:lnTo>
                  <a:lnTo>
                    <a:pt x="473" y="434"/>
                  </a:lnTo>
                  <a:lnTo>
                    <a:pt x="591" y="434"/>
                  </a:lnTo>
                  <a:lnTo>
                    <a:pt x="689" y="414"/>
                  </a:lnTo>
                  <a:lnTo>
                    <a:pt x="788" y="395"/>
                  </a:lnTo>
                  <a:lnTo>
                    <a:pt x="867" y="355"/>
                  </a:lnTo>
                  <a:lnTo>
                    <a:pt x="1339" y="79"/>
                  </a:lnTo>
                  <a:lnTo>
                    <a:pt x="1339" y="79"/>
                  </a:lnTo>
                  <a:lnTo>
                    <a:pt x="1261" y="119"/>
                  </a:lnTo>
                  <a:lnTo>
                    <a:pt x="1162" y="139"/>
                  </a:lnTo>
                  <a:lnTo>
                    <a:pt x="1064" y="158"/>
                  </a:lnTo>
                  <a:lnTo>
                    <a:pt x="946" y="158"/>
                  </a:lnTo>
                  <a:lnTo>
                    <a:pt x="847" y="139"/>
                  </a:lnTo>
                  <a:lnTo>
                    <a:pt x="729" y="119"/>
                  </a:lnTo>
                  <a:lnTo>
                    <a:pt x="591" y="60"/>
                  </a:lnTo>
                  <a:lnTo>
                    <a:pt x="473" y="1"/>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2"/>
            <p:cNvSpPr/>
            <p:nvPr/>
          </p:nvSpPr>
          <p:spPr>
            <a:xfrm>
              <a:off x="4788475" y="1401775"/>
              <a:ext cx="76375" cy="100500"/>
            </a:xfrm>
            <a:custGeom>
              <a:avLst/>
              <a:gdLst/>
              <a:ahLst/>
              <a:cxnLst/>
              <a:rect l="l" t="t" r="r" b="b"/>
              <a:pathLst>
                <a:path w="3055" h="4020" extrusionOk="0">
                  <a:moveTo>
                    <a:pt x="828" y="1"/>
                  </a:moveTo>
                  <a:lnTo>
                    <a:pt x="690" y="21"/>
                  </a:lnTo>
                  <a:lnTo>
                    <a:pt x="572" y="60"/>
                  </a:lnTo>
                  <a:lnTo>
                    <a:pt x="454" y="99"/>
                  </a:lnTo>
                  <a:lnTo>
                    <a:pt x="355" y="178"/>
                  </a:lnTo>
                  <a:lnTo>
                    <a:pt x="277" y="257"/>
                  </a:lnTo>
                  <a:lnTo>
                    <a:pt x="198" y="375"/>
                  </a:lnTo>
                  <a:lnTo>
                    <a:pt x="119" y="493"/>
                  </a:lnTo>
                  <a:lnTo>
                    <a:pt x="80" y="612"/>
                  </a:lnTo>
                  <a:lnTo>
                    <a:pt x="40" y="769"/>
                  </a:lnTo>
                  <a:lnTo>
                    <a:pt x="1" y="927"/>
                  </a:lnTo>
                  <a:lnTo>
                    <a:pt x="1" y="1104"/>
                  </a:lnTo>
                  <a:lnTo>
                    <a:pt x="1" y="1301"/>
                  </a:lnTo>
                  <a:lnTo>
                    <a:pt x="40" y="1498"/>
                  </a:lnTo>
                  <a:lnTo>
                    <a:pt x="60" y="1695"/>
                  </a:lnTo>
                  <a:lnTo>
                    <a:pt x="119" y="1872"/>
                  </a:lnTo>
                  <a:lnTo>
                    <a:pt x="178" y="2069"/>
                  </a:lnTo>
                  <a:lnTo>
                    <a:pt x="257" y="2266"/>
                  </a:lnTo>
                  <a:lnTo>
                    <a:pt x="454" y="2641"/>
                  </a:lnTo>
                  <a:lnTo>
                    <a:pt x="690" y="2995"/>
                  </a:lnTo>
                  <a:lnTo>
                    <a:pt x="808" y="3153"/>
                  </a:lnTo>
                  <a:lnTo>
                    <a:pt x="946" y="3310"/>
                  </a:lnTo>
                  <a:lnTo>
                    <a:pt x="1084" y="3448"/>
                  </a:lnTo>
                  <a:lnTo>
                    <a:pt x="1242" y="3586"/>
                  </a:lnTo>
                  <a:lnTo>
                    <a:pt x="1399" y="3704"/>
                  </a:lnTo>
                  <a:lnTo>
                    <a:pt x="1557" y="3803"/>
                  </a:lnTo>
                  <a:lnTo>
                    <a:pt x="1793" y="3921"/>
                  </a:lnTo>
                  <a:lnTo>
                    <a:pt x="2010" y="4000"/>
                  </a:lnTo>
                  <a:lnTo>
                    <a:pt x="2227" y="4019"/>
                  </a:lnTo>
                  <a:lnTo>
                    <a:pt x="2424" y="4000"/>
                  </a:lnTo>
                  <a:lnTo>
                    <a:pt x="2601" y="3941"/>
                  </a:lnTo>
                  <a:lnTo>
                    <a:pt x="2759" y="3862"/>
                  </a:lnTo>
                  <a:lnTo>
                    <a:pt x="2877" y="3724"/>
                  </a:lnTo>
                  <a:lnTo>
                    <a:pt x="2995" y="3566"/>
                  </a:lnTo>
                  <a:lnTo>
                    <a:pt x="2601" y="3330"/>
                  </a:lnTo>
                  <a:lnTo>
                    <a:pt x="2522" y="3428"/>
                  </a:lnTo>
                  <a:lnTo>
                    <a:pt x="2424" y="3507"/>
                  </a:lnTo>
                  <a:lnTo>
                    <a:pt x="2306" y="3566"/>
                  </a:lnTo>
                  <a:lnTo>
                    <a:pt x="2168" y="3586"/>
                  </a:lnTo>
                  <a:lnTo>
                    <a:pt x="2030" y="3586"/>
                  </a:lnTo>
                  <a:lnTo>
                    <a:pt x="1872" y="3566"/>
                  </a:lnTo>
                  <a:lnTo>
                    <a:pt x="1715" y="3507"/>
                  </a:lnTo>
                  <a:lnTo>
                    <a:pt x="1557" y="3428"/>
                  </a:lnTo>
                  <a:lnTo>
                    <a:pt x="1439" y="3350"/>
                  </a:lnTo>
                  <a:lnTo>
                    <a:pt x="1301" y="3251"/>
                  </a:lnTo>
                  <a:lnTo>
                    <a:pt x="1084" y="3035"/>
                  </a:lnTo>
                  <a:lnTo>
                    <a:pt x="868" y="2778"/>
                  </a:lnTo>
                  <a:lnTo>
                    <a:pt x="690" y="2503"/>
                  </a:lnTo>
                  <a:lnTo>
                    <a:pt x="552" y="2207"/>
                  </a:lnTo>
                  <a:lnTo>
                    <a:pt x="434" y="1912"/>
                  </a:lnTo>
                  <a:lnTo>
                    <a:pt x="355" y="1597"/>
                  </a:lnTo>
                  <a:lnTo>
                    <a:pt x="336" y="1459"/>
                  </a:lnTo>
                  <a:lnTo>
                    <a:pt x="336" y="1301"/>
                  </a:lnTo>
                  <a:lnTo>
                    <a:pt x="336" y="1163"/>
                  </a:lnTo>
                  <a:lnTo>
                    <a:pt x="355" y="1045"/>
                  </a:lnTo>
                  <a:lnTo>
                    <a:pt x="395" y="927"/>
                  </a:lnTo>
                  <a:lnTo>
                    <a:pt x="434" y="809"/>
                  </a:lnTo>
                  <a:lnTo>
                    <a:pt x="493" y="710"/>
                  </a:lnTo>
                  <a:lnTo>
                    <a:pt x="552" y="631"/>
                  </a:lnTo>
                  <a:lnTo>
                    <a:pt x="611" y="572"/>
                  </a:lnTo>
                  <a:lnTo>
                    <a:pt x="690" y="513"/>
                  </a:lnTo>
                  <a:lnTo>
                    <a:pt x="789" y="474"/>
                  </a:lnTo>
                  <a:lnTo>
                    <a:pt x="887" y="454"/>
                  </a:lnTo>
                  <a:lnTo>
                    <a:pt x="986" y="434"/>
                  </a:lnTo>
                  <a:lnTo>
                    <a:pt x="1084" y="434"/>
                  </a:lnTo>
                  <a:lnTo>
                    <a:pt x="1202" y="454"/>
                  </a:lnTo>
                  <a:lnTo>
                    <a:pt x="1321" y="493"/>
                  </a:lnTo>
                  <a:lnTo>
                    <a:pt x="1439" y="533"/>
                  </a:lnTo>
                  <a:lnTo>
                    <a:pt x="1557" y="612"/>
                  </a:lnTo>
                  <a:lnTo>
                    <a:pt x="1754" y="730"/>
                  </a:lnTo>
                  <a:lnTo>
                    <a:pt x="1931" y="887"/>
                  </a:lnTo>
                  <a:lnTo>
                    <a:pt x="2109" y="1065"/>
                  </a:lnTo>
                  <a:lnTo>
                    <a:pt x="2266" y="1262"/>
                  </a:lnTo>
                  <a:lnTo>
                    <a:pt x="2404" y="1478"/>
                  </a:lnTo>
                  <a:lnTo>
                    <a:pt x="2522" y="1695"/>
                  </a:lnTo>
                  <a:lnTo>
                    <a:pt x="2621" y="1931"/>
                  </a:lnTo>
                  <a:lnTo>
                    <a:pt x="2700" y="2168"/>
                  </a:lnTo>
                  <a:lnTo>
                    <a:pt x="3054" y="2365"/>
                  </a:lnTo>
                  <a:lnTo>
                    <a:pt x="2975" y="2050"/>
                  </a:lnTo>
                  <a:lnTo>
                    <a:pt x="2837" y="1734"/>
                  </a:lnTo>
                  <a:lnTo>
                    <a:pt x="2680" y="1419"/>
                  </a:lnTo>
                  <a:lnTo>
                    <a:pt x="2503" y="1124"/>
                  </a:lnTo>
                  <a:lnTo>
                    <a:pt x="2306" y="848"/>
                  </a:lnTo>
                  <a:lnTo>
                    <a:pt x="2069" y="612"/>
                  </a:lnTo>
                  <a:lnTo>
                    <a:pt x="1833" y="395"/>
                  </a:lnTo>
                  <a:lnTo>
                    <a:pt x="1557" y="218"/>
                  </a:lnTo>
                  <a:lnTo>
                    <a:pt x="1399" y="139"/>
                  </a:lnTo>
                  <a:lnTo>
                    <a:pt x="1262" y="80"/>
                  </a:lnTo>
                  <a:lnTo>
                    <a:pt x="1104" y="40"/>
                  </a:lnTo>
                  <a:lnTo>
                    <a:pt x="9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2"/>
            <p:cNvSpPr/>
            <p:nvPr/>
          </p:nvSpPr>
          <p:spPr>
            <a:xfrm>
              <a:off x="4904200" y="1437250"/>
              <a:ext cx="33525" cy="11350"/>
            </a:xfrm>
            <a:custGeom>
              <a:avLst/>
              <a:gdLst/>
              <a:ahLst/>
              <a:cxnLst/>
              <a:rect l="l" t="t" r="r" b="b"/>
              <a:pathLst>
                <a:path w="1341" h="454" extrusionOk="0">
                  <a:moveTo>
                    <a:pt x="1340" y="79"/>
                  </a:moveTo>
                  <a:lnTo>
                    <a:pt x="1238" y="139"/>
                  </a:lnTo>
                  <a:lnTo>
                    <a:pt x="1238" y="139"/>
                  </a:lnTo>
                  <a:lnTo>
                    <a:pt x="1242" y="138"/>
                  </a:lnTo>
                  <a:lnTo>
                    <a:pt x="1340" y="79"/>
                  </a:lnTo>
                  <a:close/>
                  <a:moveTo>
                    <a:pt x="474" y="0"/>
                  </a:moveTo>
                  <a:lnTo>
                    <a:pt x="1" y="276"/>
                  </a:lnTo>
                  <a:lnTo>
                    <a:pt x="119" y="355"/>
                  </a:lnTo>
                  <a:lnTo>
                    <a:pt x="237" y="394"/>
                  </a:lnTo>
                  <a:lnTo>
                    <a:pt x="355" y="434"/>
                  </a:lnTo>
                  <a:lnTo>
                    <a:pt x="474" y="434"/>
                  </a:lnTo>
                  <a:lnTo>
                    <a:pt x="572" y="453"/>
                  </a:lnTo>
                  <a:lnTo>
                    <a:pt x="671" y="434"/>
                  </a:lnTo>
                  <a:lnTo>
                    <a:pt x="769" y="414"/>
                  </a:lnTo>
                  <a:lnTo>
                    <a:pt x="868" y="355"/>
                  </a:lnTo>
                  <a:lnTo>
                    <a:pt x="1238" y="139"/>
                  </a:lnTo>
                  <a:lnTo>
                    <a:pt x="1238" y="139"/>
                  </a:lnTo>
                  <a:lnTo>
                    <a:pt x="1143" y="158"/>
                  </a:lnTo>
                  <a:lnTo>
                    <a:pt x="1045" y="178"/>
                  </a:lnTo>
                  <a:lnTo>
                    <a:pt x="946" y="178"/>
                  </a:lnTo>
                  <a:lnTo>
                    <a:pt x="828" y="158"/>
                  </a:lnTo>
                  <a:lnTo>
                    <a:pt x="710" y="118"/>
                  </a:lnTo>
                  <a:lnTo>
                    <a:pt x="592" y="79"/>
                  </a:lnTo>
                  <a:lnTo>
                    <a:pt x="474"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2"/>
            <p:cNvSpPr/>
            <p:nvPr/>
          </p:nvSpPr>
          <p:spPr>
            <a:xfrm>
              <a:off x="4865300" y="1358950"/>
              <a:ext cx="76350" cy="100475"/>
            </a:xfrm>
            <a:custGeom>
              <a:avLst/>
              <a:gdLst/>
              <a:ahLst/>
              <a:cxnLst/>
              <a:rect l="l" t="t" r="r" b="b"/>
              <a:pathLst>
                <a:path w="3054" h="4019" extrusionOk="0">
                  <a:moveTo>
                    <a:pt x="808" y="0"/>
                  </a:moveTo>
                  <a:lnTo>
                    <a:pt x="690" y="20"/>
                  </a:lnTo>
                  <a:lnTo>
                    <a:pt x="572" y="40"/>
                  </a:lnTo>
                  <a:lnTo>
                    <a:pt x="454" y="99"/>
                  </a:lnTo>
                  <a:lnTo>
                    <a:pt x="355" y="158"/>
                  </a:lnTo>
                  <a:lnTo>
                    <a:pt x="257" y="256"/>
                  </a:lnTo>
                  <a:lnTo>
                    <a:pt x="178" y="355"/>
                  </a:lnTo>
                  <a:lnTo>
                    <a:pt x="119" y="473"/>
                  </a:lnTo>
                  <a:lnTo>
                    <a:pt x="60" y="611"/>
                  </a:lnTo>
                  <a:lnTo>
                    <a:pt x="20" y="749"/>
                  </a:lnTo>
                  <a:lnTo>
                    <a:pt x="1" y="926"/>
                  </a:lnTo>
                  <a:lnTo>
                    <a:pt x="1" y="1103"/>
                  </a:lnTo>
                  <a:lnTo>
                    <a:pt x="1" y="1281"/>
                  </a:lnTo>
                  <a:lnTo>
                    <a:pt x="20" y="1478"/>
                  </a:lnTo>
                  <a:lnTo>
                    <a:pt x="60" y="1675"/>
                  </a:lnTo>
                  <a:lnTo>
                    <a:pt x="119" y="1872"/>
                  </a:lnTo>
                  <a:lnTo>
                    <a:pt x="178" y="2069"/>
                  </a:lnTo>
                  <a:lnTo>
                    <a:pt x="257" y="2266"/>
                  </a:lnTo>
                  <a:lnTo>
                    <a:pt x="454" y="2640"/>
                  </a:lnTo>
                  <a:lnTo>
                    <a:pt x="671" y="2994"/>
                  </a:lnTo>
                  <a:lnTo>
                    <a:pt x="808" y="3152"/>
                  </a:lnTo>
                  <a:lnTo>
                    <a:pt x="946" y="3310"/>
                  </a:lnTo>
                  <a:lnTo>
                    <a:pt x="1084" y="3447"/>
                  </a:lnTo>
                  <a:lnTo>
                    <a:pt x="1242" y="3585"/>
                  </a:lnTo>
                  <a:lnTo>
                    <a:pt x="1380" y="3703"/>
                  </a:lnTo>
                  <a:lnTo>
                    <a:pt x="1557" y="3802"/>
                  </a:lnTo>
                  <a:lnTo>
                    <a:pt x="1793" y="3920"/>
                  </a:lnTo>
                  <a:lnTo>
                    <a:pt x="2010" y="3979"/>
                  </a:lnTo>
                  <a:lnTo>
                    <a:pt x="2227" y="4019"/>
                  </a:lnTo>
                  <a:lnTo>
                    <a:pt x="2424" y="3999"/>
                  </a:lnTo>
                  <a:lnTo>
                    <a:pt x="2581" y="3940"/>
                  </a:lnTo>
                  <a:lnTo>
                    <a:pt x="2739" y="3841"/>
                  </a:lnTo>
                  <a:lnTo>
                    <a:pt x="2877" y="3723"/>
                  </a:lnTo>
                  <a:lnTo>
                    <a:pt x="2975" y="3546"/>
                  </a:lnTo>
                  <a:lnTo>
                    <a:pt x="2601" y="3329"/>
                  </a:lnTo>
                  <a:lnTo>
                    <a:pt x="2522" y="3428"/>
                  </a:lnTo>
                  <a:lnTo>
                    <a:pt x="2404" y="3507"/>
                  </a:lnTo>
                  <a:lnTo>
                    <a:pt x="2286" y="3546"/>
                  </a:lnTo>
                  <a:lnTo>
                    <a:pt x="2168" y="3566"/>
                  </a:lnTo>
                  <a:lnTo>
                    <a:pt x="2030" y="3566"/>
                  </a:lnTo>
                  <a:lnTo>
                    <a:pt x="1872" y="3546"/>
                  </a:lnTo>
                  <a:lnTo>
                    <a:pt x="1715" y="3487"/>
                  </a:lnTo>
                  <a:lnTo>
                    <a:pt x="1557" y="3408"/>
                  </a:lnTo>
                  <a:lnTo>
                    <a:pt x="1419" y="3329"/>
                  </a:lnTo>
                  <a:lnTo>
                    <a:pt x="1301" y="3250"/>
                  </a:lnTo>
                  <a:lnTo>
                    <a:pt x="1064" y="3034"/>
                  </a:lnTo>
                  <a:lnTo>
                    <a:pt x="867" y="2778"/>
                  </a:lnTo>
                  <a:lnTo>
                    <a:pt x="690" y="2502"/>
                  </a:lnTo>
                  <a:lnTo>
                    <a:pt x="533" y="2206"/>
                  </a:lnTo>
                  <a:lnTo>
                    <a:pt x="414" y="1891"/>
                  </a:lnTo>
                  <a:lnTo>
                    <a:pt x="355" y="1596"/>
                  </a:lnTo>
                  <a:lnTo>
                    <a:pt x="336" y="1438"/>
                  </a:lnTo>
                  <a:lnTo>
                    <a:pt x="336" y="1300"/>
                  </a:lnTo>
                  <a:lnTo>
                    <a:pt x="336" y="1162"/>
                  </a:lnTo>
                  <a:lnTo>
                    <a:pt x="355" y="1025"/>
                  </a:lnTo>
                  <a:lnTo>
                    <a:pt x="395" y="906"/>
                  </a:lnTo>
                  <a:lnTo>
                    <a:pt x="434" y="808"/>
                  </a:lnTo>
                  <a:lnTo>
                    <a:pt x="474" y="709"/>
                  </a:lnTo>
                  <a:lnTo>
                    <a:pt x="533" y="631"/>
                  </a:lnTo>
                  <a:lnTo>
                    <a:pt x="611" y="552"/>
                  </a:lnTo>
                  <a:lnTo>
                    <a:pt x="690" y="512"/>
                  </a:lnTo>
                  <a:lnTo>
                    <a:pt x="769" y="473"/>
                  </a:lnTo>
                  <a:lnTo>
                    <a:pt x="867" y="434"/>
                  </a:lnTo>
                  <a:lnTo>
                    <a:pt x="1084" y="434"/>
                  </a:lnTo>
                  <a:lnTo>
                    <a:pt x="1202" y="453"/>
                  </a:lnTo>
                  <a:lnTo>
                    <a:pt x="1301" y="473"/>
                  </a:lnTo>
                  <a:lnTo>
                    <a:pt x="1439" y="532"/>
                  </a:lnTo>
                  <a:lnTo>
                    <a:pt x="1557" y="591"/>
                  </a:lnTo>
                  <a:lnTo>
                    <a:pt x="1754" y="729"/>
                  </a:lnTo>
                  <a:lnTo>
                    <a:pt x="1931" y="867"/>
                  </a:lnTo>
                  <a:lnTo>
                    <a:pt x="2108" y="1044"/>
                  </a:lnTo>
                  <a:lnTo>
                    <a:pt x="2246" y="1241"/>
                  </a:lnTo>
                  <a:lnTo>
                    <a:pt x="2384" y="1458"/>
                  </a:lnTo>
                  <a:lnTo>
                    <a:pt x="2522" y="1675"/>
                  </a:lnTo>
                  <a:lnTo>
                    <a:pt x="2621" y="1911"/>
                  </a:lnTo>
                  <a:lnTo>
                    <a:pt x="2699" y="2147"/>
                  </a:lnTo>
                  <a:lnTo>
                    <a:pt x="3054" y="2364"/>
                  </a:lnTo>
                  <a:lnTo>
                    <a:pt x="2956" y="2029"/>
                  </a:lnTo>
                  <a:lnTo>
                    <a:pt x="2837" y="1714"/>
                  </a:lnTo>
                  <a:lnTo>
                    <a:pt x="2680" y="1418"/>
                  </a:lnTo>
                  <a:lnTo>
                    <a:pt x="2502" y="1123"/>
                  </a:lnTo>
                  <a:lnTo>
                    <a:pt x="2286" y="847"/>
                  </a:lnTo>
                  <a:lnTo>
                    <a:pt x="2069" y="591"/>
                  </a:lnTo>
                  <a:lnTo>
                    <a:pt x="1813" y="374"/>
                  </a:lnTo>
                  <a:lnTo>
                    <a:pt x="1557" y="217"/>
                  </a:lnTo>
                  <a:lnTo>
                    <a:pt x="1399" y="118"/>
                  </a:lnTo>
                  <a:lnTo>
                    <a:pt x="1242" y="59"/>
                  </a:lnTo>
                  <a:lnTo>
                    <a:pt x="1104"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2"/>
            <p:cNvSpPr/>
            <p:nvPr/>
          </p:nvSpPr>
          <p:spPr>
            <a:xfrm>
              <a:off x="4264025" y="1711050"/>
              <a:ext cx="1138075" cy="382175"/>
            </a:xfrm>
            <a:custGeom>
              <a:avLst/>
              <a:gdLst/>
              <a:ahLst/>
              <a:cxnLst/>
              <a:rect l="l" t="t" r="r" b="b"/>
              <a:pathLst>
                <a:path w="45523" h="15287" extrusionOk="0">
                  <a:moveTo>
                    <a:pt x="45464" y="0"/>
                  </a:moveTo>
                  <a:lnTo>
                    <a:pt x="45247" y="40"/>
                  </a:lnTo>
                  <a:lnTo>
                    <a:pt x="45089" y="79"/>
                  </a:lnTo>
                  <a:lnTo>
                    <a:pt x="44912" y="138"/>
                  </a:lnTo>
                  <a:lnTo>
                    <a:pt x="44676" y="257"/>
                  </a:lnTo>
                  <a:lnTo>
                    <a:pt x="44420" y="394"/>
                  </a:lnTo>
                  <a:lnTo>
                    <a:pt x="23264" y="12686"/>
                  </a:lnTo>
                  <a:lnTo>
                    <a:pt x="22968" y="12844"/>
                  </a:lnTo>
                  <a:lnTo>
                    <a:pt x="22673" y="12962"/>
                  </a:lnTo>
                  <a:lnTo>
                    <a:pt x="22338" y="13080"/>
                  </a:lnTo>
                  <a:lnTo>
                    <a:pt x="22003" y="13179"/>
                  </a:lnTo>
                  <a:lnTo>
                    <a:pt x="21649" y="13238"/>
                  </a:lnTo>
                  <a:lnTo>
                    <a:pt x="21294" y="13297"/>
                  </a:lnTo>
                  <a:lnTo>
                    <a:pt x="20939" y="13316"/>
                  </a:lnTo>
                  <a:lnTo>
                    <a:pt x="20565" y="13336"/>
                  </a:lnTo>
                  <a:lnTo>
                    <a:pt x="20211" y="13316"/>
                  </a:lnTo>
                  <a:lnTo>
                    <a:pt x="19836" y="13297"/>
                  </a:lnTo>
                  <a:lnTo>
                    <a:pt x="19482" y="13238"/>
                  </a:lnTo>
                  <a:lnTo>
                    <a:pt x="19127" y="13179"/>
                  </a:lnTo>
                  <a:lnTo>
                    <a:pt x="18792" y="13080"/>
                  </a:lnTo>
                  <a:lnTo>
                    <a:pt x="18477" y="12962"/>
                  </a:lnTo>
                  <a:lnTo>
                    <a:pt x="18162" y="12844"/>
                  </a:lnTo>
                  <a:lnTo>
                    <a:pt x="17867" y="12686"/>
                  </a:lnTo>
                  <a:lnTo>
                    <a:pt x="847" y="2975"/>
                  </a:lnTo>
                  <a:lnTo>
                    <a:pt x="0" y="3546"/>
                  </a:lnTo>
                  <a:lnTo>
                    <a:pt x="0" y="4314"/>
                  </a:lnTo>
                  <a:lnTo>
                    <a:pt x="17867" y="14636"/>
                  </a:lnTo>
                  <a:lnTo>
                    <a:pt x="18162" y="14794"/>
                  </a:lnTo>
                  <a:lnTo>
                    <a:pt x="18457" y="14912"/>
                  </a:lnTo>
                  <a:lnTo>
                    <a:pt x="18792" y="15030"/>
                  </a:lnTo>
                  <a:lnTo>
                    <a:pt x="19127" y="15129"/>
                  </a:lnTo>
                  <a:lnTo>
                    <a:pt x="19482" y="15188"/>
                  </a:lnTo>
                  <a:lnTo>
                    <a:pt x="19836" y="15247"/>
                  </a:lnTo>
                  <a:lnTo>
                    <a:pt x="20191" y="15267"/>
                  </a:lnTo>
                  <a:lnTo>
                    <a:pt x="20565" y="15286"/>
                  </a:lnTo>
                  <a:lnTo>
                    <a:pt x="20920" y="15267"/>
                  </a:lnTo>
                  <a:lnTo>
                    <a:pt x="21294" y="15247"/>
                  </a:lnTo>
                  <a:lnTo>
                    <a:pt x="21649" y="15188"/>
                  </a:lnTo>
                  <a:lnTo>
                    <a:pt x="22003" y="15129"/>
                  </a:lnTo>
                  <a:lnTo>
                    <a:pt x="22338" y="15030"/>
                  </a:lnTo>
                  <a:lnTo>
                    <a:pt x="22653" y="14912"/>
                  </a:lnTo>
                  <a:lnTo>
                    <a:pt x="22968" y="14794"/>
                  </a:lnTo>
                  <a:lnTo>
                    <a:pt x="23264" y="14636"/>
                  </a:lnTo>
                  <a:lnTo>
                    <a:pt x="44420" y="2345"/>
                  </a:lnTo>
                  <a:lnTo>
                    <a:pt x="44676" y="2167"/>
                  </a:lnTo>
                  <a:lnTo>
                    <a:pt x="44892" y="1990"/>
                  </a:lnTo>
                  <a:lnTo>
                    <a:pt x="45089" y="1813"/>
                  </a:lnTo>
                  <a:lnTo>
                    <a:pt x="45247" y="1616"/>
                  </a:lnTo>
                  <a:lnTo>
                    <a:pt x="45365" y="1419"/>
                  </a:lnTo>
                  <a:lnTo>
                    <a:pt x="45444" y="1202"/>
                  </a:lnTo>
                  <a:lnTo>
                    <a:pt x="45503" y="1005"/>
                  </a:lnTo>
                  <a:lnTo>
                    <a:pt x="45523" y="788"/>
                  </a:lnTo>
                  <a:lnTo>
                    <a:pt x="45523"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2"/>
            <p:cNvSpPr/>
            <p:nvPr/>
          </p:nvSpPr>
          <p:spPr>
            <a:xfrm>
              <a:off x="4264025" y="1414100"/>
              <a:ext cx="1138075" cy="659425"/>
            </a:xfrm>
            <a:custGeom>
              <a:avLst/>
              <a:gdLst/>
              <a:ahLst/>
              <a:cxnLst/>
              <a:rect l="l" t="t" r="r" b="b"/>
              <a:pathLst>
                <a:path w="45523" h="26377" extrusionOk="0">
                  <a:moveTo>
                    <a:pt x="26534" y="0"/>
                  </a:moveTo>
                  <a:lnTo>
                    <a:pt x="2206" y="13927"/>
                  </a:lnTo>
                  <a:lnTo>
                    <a:pt x="0" y="15424"/>
                  </a:lnTo>
                  <a:lnTo>
                    <a:pt x="17867" y="25726"/>
                  </a:lnTo>
                  <a:lnTo>
                    <a:pt x="18162" y="25884"/>
                  </a:lnTo>
                  <a:lnTo>
                    <a:pt x="18477" y="26022"/>
                  </a:lnTo>
                  <a:lnTo>
                    <a:pt x="18792" y="26120"/>
                  </a:lnTo>
                  <a:lnTo>
                    <a:pt x="19127" y="26219"/>
                  </a:lnTo>
                  <a:lnTo>
                    <a:pt x="19482" y="26278"/>
                  </a:lnTo>
                  <a:lnTo>
                    <a:pt x="19836" y="26337"/>
                  </a:lnTo>
                  <a:lnTo>
                    <a:pt x="20211" y="26376"/>
                  </a:lnTo>
                  <a:lnTo>
                    <a:pt x="20939" y="26376"/>
                  </a:lnTo>
                  <a:lnTo>
                    <a:pt x="21294" y="26337"/>
                  </a:lnTo>
                  <a:lnTo>
                    <a:pt x="21649" y="26278"/>
                  </a:lnTo>
                  <a:lnTo>
                    <a:pt x="22003" y="26219"/>
                  </a:lnTo>
                  <a:lnTo>
                    <a:pt x="22338" y="26120"/>
                  </a:lnTo>
                  <a:lnTo>
                    <a:pt x="22673" y="26022"/>
                  </a:lnTo>
                  <a:lnTo>
                    <a:pt x="22968" y="25884"/>
                  </a:lnTo>
                  <a:lnTo>
                    <a:pt x="23264" y="25726"/>
                  </a:lnTo>
                  <a:lnTo>
                    <a:pt x="44420" y="13435"/>
                  </a:lnTo>
                  <a:lnTo>
                    <a:pt x="44676" y="13257"/>
                  </a:lnTo>
                  <a:lnTo>
                    <a:pt x="44912" y="13080"/>
                  </a:lnTo>
                  <a:lnTo>
                    <a:pt x="45109" y="12903"/>
                  </a:lnTo>
                  <a:lnTo>
                    <a:pt x="45247" y="12706"/>
                  </a:lnTo>
                  <a:lnTo>
                    <a:pt x="45385" y="12509"/>
                  </a:lnTo>
                  <a:lnTo>
                    <a:pt x="45464" y="12292"/>
                  </a:lnTo>
                  <a:lnTo>
                    <a:pt x="45523" y="12075"/>
                  </a:lnTo>
                  <a:lnTo>
                    <a:pt x="45523" y="11878"/>
                  </a:lnTo>
                  <a:lnTo>
                    <a:pt x="45503" y="11662"/>
                  </a:lnTo>
                  <a:lnTo>
                    <a:pt x="45464" y="11445"/>
                  </a:lnTo>
                  <a:lnTo>
                    <a:pt x="45365" y="11248"/>
                  </a:lnTo>
                  <a:lnTo>
                    <a:pt x="45247" y="11051"/>
                  </a:lnTo>
                  <a:lnTo>
                    <a:pt x="45089" y="10854"/>
                  </a:lnTo>
                  <a:lnTo>
                    <a:pt x="44892" y="10657"/>
                  </a:lnTo>
                  <a:lnTo>
                    <a:pt x="44676" y="10480"/>
                  </a:lnTo>
                  <a:lnTo>
                    <a:pt x="44400" y="10303"/>
                  </a:lnTo>
                  <a:lnTo>
                    <a:pt x="26534" y="0"/>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2"/>
            <p:cNvSpPr/>
            <p:nvPr/>
          </p:nvSpPr>
          <p:spPr>
            <a:xfrm>
              <a:off x="4264025" y="1687400"/>
              <a:ext cx="1138075" cy="382175"/>
            </a:xfrm>
            <a:custGeom>
              <a:avLst/>
              <a:gdLst/>
              <a:ahLst/>
              <a:cxnLst/>
              <a:rect l="l" t="t" r="r" b="b"/>
              <a:pathLst>
                <a:path w="45523" h="15287" extrusionOk="0">
                  <a:moveTo>
                    <a:pt x="45464" y="1"/>
                  </a:moveTo>
                  <a:lnTo>
                    <a:pt x="45247" y="40"/>
                  </a:lnTo>
                  <a:lnTo>
                    <a:pt x="45089" y="80"/>
                  </a:lnTo>
                  <a:lnTo>
                    <a:pt x="44912" y="159"/>
                  </a:lnTo>
                  <a:lnTo>
                    <a:pt x="44676" y="257"/>
                  </a:lnTo>
                  <a:lnTo>
                    <a:pt x="44420" y="395"/>
                  </a:lnTo>
                  <a:lnTo>
                    <a:pt x="23264" y="12706"/>
                  </a:lnTo>
                  <a:lnTo>
                    <a:pt x="22968" y="12844"/>
                  </a:lnTo>
                  <a:lnTo>
                    <a:pt x="22673" y="12982"/>
                  </a:lnTo>
                  <a:lnTo>
                    <a:pt x="22338" y="13100"/>
                  </a:lnTo>
                  <a:lnTo>
                    <a:pt x="22003" y="13179"/>
                  </a:lnTo>
                  <a:lnTo>
                    <a:pt x="21649" y="13258"/>
                  </a:lnTo>
                  <a:lnTo>
                    <a:pt x="21294" y="13297"/>
                  </a:lnTo>
                  <a:lnTo>
                    <a:pt x="20939" y="13337"/>
                  </a:lnTo>
                  <a:lnTo>
                    <a:pt x="20211" y="13337"/>
                  </a:lnTo>
                  <a:lnTo>
                    <a:pt x="19836" y="13297"/>
                  </a:lnTo>
                  <a:lnTo>
                    <a:pt x="19482" y="13258"/>
                  </a:lnTo>
                  <a:lnTo>
                    <a:pt x="19127" y="13179"/>
                  </a:lnTo>
                  <a:lnTo>
                    <a:pt x="18792" y="13100"/>
                  </a:lnTo>
                  <a:lnTo>
                    <a:pt x="18477" y="12982"/>
                  </a:lnTo>
                  <a:lnTo>
                    <a:pt x="18162" y="12844"/>
                  </a:lnTo>
                  <a:lnTo>
                    <a:pt x="17867" y="12706"/>
                  </a:lnTo>
                  <a:lnTo>
                    <a:pt x="847" y="2995"/>
                  </a:lnTo>
                  <a:lnTo>
                    <a:pt x="0" y="3547"/>
                  </a:lnTo>
                  <a:lnTo>
                    <a:pt x="0" y="4335"/>
                  </a:lnTo>
                  <a:lnTo>
                    <a:pt x="17867" y="14656"/>
                  </a:lnTo>
                  <a:lnTo>
                    <a:pt x="18162" y="14794"/>
                  </a:lnTo>
                  <a:lnTo>
                    <a:pt x="18457" y="14932"/>
                  </a:lnTo>
                  <a:lnTo>
                    <a:pt x="18792" y="15050"/>
                  </a:lnTo>
                  <a:lnTo>
                    <a:pt x="19127" y="15129"/>
                  </a:lnTo>
                  <a:lnTo>
                    <a:pt x="19482" y="15208"/>
                  </a:lnTo>
                  <a:lnTo>
                    <a:pt x="19836" y="15247"/>
                  </a:lnTo>
                  <a:lnTo>
                    <a:pt x="20191" y="15287"/>
                  </a:lnTo>
                  <a:lnTo>
                    <a:pt x="20920" y="15287"/>
                  </a:lnTo>
                  <a:lnTo>
                    <a:pt x="21294" y="15247"/>
                  </a:lnTo>
                  <a:lnTo>
                    <a:pt x="21649" y="15208"/>
                  </a:lnTo>
                  <a:lnTo>
                    <a:pt x="22003" y="15129"/>
                  </a:lnTo>
                  <a:lnTo>
                    <a:pt x="22338" y="15050"/>
                  </a:lnTo>
                  <a:lnTo>
                    <a:pt x="22653" y="14932"/>
                  </a:lnTo>
                  <a:lnTo>
                    <a:pt x="22968" y="14794"/>
                  </a:lnTo>
                  <a:lnTo>
                    <a:pt x="23264" y="14656"/>
                  </a:lnTo>
                  <a:lnTo>
                    <a:pt x="44420" y="2345"/>
                  </a:lnTo>
                  <a:lnTo>
                    <a:pt x="44676" y="2187"/>
                  </a:lnTo>
                  <a:lnTo>
                    <a:pt x="44892" y="2010"/>
                  </a:lnTo>
                  <a:lnTo>
                    <a:pt x="45089" y="1813"/>
                  </a:lnTo>
                  <a:lnTo>
                    <a:pt x="45247" y="1616"/>
                  </a:lnTo>
                  <a:lnTo>
                    <a:pt x="45365" y="1419"/>
                  </a:lnTo>
                  <a:lnTo>
                    <a:pt x="45444" y="1222"/>
                  </a:lnTo>
                  <a:lnTo>
                    <a:pt x="45503" y="1006"/>
                  </a:lnTo>
                  <a:lnTo>
                    <a:pt x="45523" y="809"/>
                  </a:lnTo>
                  <a:lnTo>
                    <a:pt x="45523"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2"/>
            <p:cNvSpPr/>
            <p:nvPr/>
          </p:nvSpPr>
          <p:spPr>
            <a:xfrm>
              <a:off x="4264025" y="1390450"/>
              <a:ext cx="1138075" cy="659925"/>
            </a:xfrm>
            <a:custGeom>
              <a:avLst/>
              <a:gdLst/>
              <a:ahLst/>
              <a:cxnLst/>
              <a:rect l="l" t="t" r="r" b="b"/>
              <a:pathLst>
                <a:path w="45523" h="26397" extrusionOk="0">
                  <a:moveTo>
                    <a:pt x="26534" y="1"/>
                  </a:moveTo>
                  <a:lnTo>
                    <a:pt x="2206" y="13947"/>
                  </a:lnTo>
                  <a:lnTo>
                    <a:pt x="0" y="15425"/>
                  </a:lnTo>
                  <a:lnTo>
                    <a:pt x="17867" y="25747"/>
                  </a:lnTo>
                  <a:lnTo>
                    <a:pt x="18162" y="25904"/>
                  </a:lnTo>
                  <a:lnTo>
                    <a:pt x="18477" y="26022"/>
                  </a:lnTo>
                  <a:lnTo>
                    <a:pt x="18792" y="26140"/>
                  </a:lnTo>
                  <a:lnTo>
                    <a:pt x="19127" y="26219"/>
                  </a:lnTo>
                  <a:lnTo>
                    <a:pt x="19482" y="26298"/>
                  </a:lnTo>
                  <a:lnTo>
                    <a:pt x="19836" y="26357"/>
                  </a:lnTo>
                  <a:lnTo>
                    <a:pt x="20211" y="26377"/>
                  </a:lnTo>
                  <a:lnTo>
                    <a:pt x="20565" y="26397"/>
                  </a:lnTo>
                  <a:lnTo>
                    <a:pt x="20939" y="26377"/>
                  </a:lnTo>
                  <a:lnTo>
                    <a:pt x="21294" y="26357"/>
                  </a:lnTo>
                  <a:lnTo>
                    <a:pt x="21649" y="26298"/>
                  </a:lnTo>
                  <a:lnTo>
                    <a:pt x="22003" y="26219"/>
                  </a:lnTo>
                  <a:lnTo>
                    <a:pt x="22338" y="26140"/>
                  </a:lnTo>
                  <a:lnTo>
                    <a:pt x="22673" y="26022"/>
                  </a:lnTo>
                  <a:lnTo>
                    <a:pt x="22968" y="25904"/>
                  </a:lnTo>
                  <a:lnTo>
                    <a:pt x="23264" y="25747"/>
                  </a:lnTo>
                  <a:lnTo>
                    <a:pt x="44420" y="13455"/>
                  </a:lnTo>
                  <a:lnTo>
                    <a:pt x="44676" y="13278"/>
                  </a:lnTo>
                  <a:lnTo>
                    <a:pt x="44912" y="13100"/>
                  </a:lnTo>
                  <a:lnTo>
                    <a:pt x="45109" y="12903"/>
                  </a:lnTo>
                  <a:lnTo>
                    <a:pt x="45247" y="12706"/>
                  </a:lnTo>
                  <a:lnTo>
                    <a:pt x="45385" y="12509"/>
                  </a:lnTo>
                  <a:lnTo>
                    <a:pt x="45464" y="12312"/>
                  </a:lnTo>
                  <a:lnTo>
                    <a:pt x="45523" y="12096"/>
                  </a:lnTo>
                  <a:lnTo>
                    <a:pt x="45523" y="11879"/>
                  </a:lnTo>
                  <a:lnTo>
                    <a:pt x="45503" y="11682"/>
                  </a:lnTo>
                  <a:lnTo>
                    <a:pt x="45464" y="11465"/>
                  </a:lnTo>
                  <a:lnTo>
                    <a:pt x="45365" y="11249"/>
                  </a:lnTo>
                  <a:lnTo>
                    <a:pt x="45247" y="11052"/>
                  </a:lnTo>
                  <a:lnTo>
                    <a:pt x="45089" y="10855"/>
                  </a:lnTo>
                  <a:lnTo>
                    <a:pt x="44892" y="10677"/>
                  </a:lnTo>
                  <a:lnTo>
                    <a:pt x="44676" y="10500"/>
                  </a:lnTo>
                  <a:lnTo>
                    <a:pt x="44400" y="10323"/>
                  </a:lnTo>
                  <a:lnTo>
                    <a:pt x="2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2"/>
            <p:cNvSpPr/>
            <p:nvPr/>
          </p:nvSpPr>
          <p:spPr>
            <a:xfrm>
              <a:off x="4308350" y="1371750"/>
              <a:ext cx="1061250" cy="616075"/>
            </a:xfrm>
            <a:custGeom>
              <a:avLst/>
              <a:gdLst/>
              <a:ahLst/>
              <a:cxnLst/>
              <a:rect l="l" t="t" r="r" b="b"/>
              <a:pathLst>
                <a:path w="42450" h="24643" extrusionOk="0">
                  <a:moveTo>
                    <a:pt x="25411" y="0"/>
                  </a:moveTo>
                  <a:lnTo>
                    <a:pt x="0" y="14715"/>
                  </a:lnTo>
                  <a:lnTo>
                    <a:pt x="16094" y="24013"/>
                  </a:lnTo>
                  <a:lnTo>
                    <a:pt x="16369" y="24170"/>
                  </a:lnTo>
                  <a:lnTo>
                    <a:pt x="16665" y="24288"/>
                  </a:lnTo>
                  <a:lnTo>
                    <a:pt x="16980" y="24387"/>
                  </a:lnTo>
                  <a:lnTo>
                    <a:pt x="17295" y="24485"/>
                  </a:lnTo>
                  <a:lnTo>
                    <a:pt x="17630" y="24544"/>
                  </a:lnTo>
                  <a:lnTo>
                    <a:pt x="17965" y="24603"/>
                  </a:lnTo>
                  <a:lnTo>
                    <a:pt x="18319" y="24623"/>
                  </a:lnTo>
                  <a:lnTo>
                    <a:pt x="18674" y="24643"/>
                  </a:lnTo>
                  <a:lnTo>
                    <a:pt x="19009" y="24623"/>
                  </a:lnTo>
                  <a:lnTo>
                    <a:pt x="19363" y="24603"/>
                  </a:lnTo>
                  <a:lnTo>
                    <a:pt x="19698" y="24544"/>
                  </a:lnTo>
                  <a:lnTo>
                    <a:pt x="20033" y="24485"/>
                  </a:lnTo>
                  <a:lnTo>
                    <a:pt x="20348" y="24387"/>
                  </a:lnTo>
                  <a:lnTo>
                    <a:pt x="20664" y="24288"/>
                  </a:lnTo>
                  <a:lnTo>
                    <a:pt x="20959" y="24170"/>
                  </a:lnTo>
                  <a:lnTo>
                    <a:pt x="21235" y="24013"/>
                  </a:lnTo>
                  <a:lnTo>
                    <a:pt x="41406" y="12292"/>
                  </a:lnTo>
                  <a:lnTo>
                    <a:pt x="41642" y="12135"/>
                  </a:lnTo>
                  <a:lnTo>
                    <a:pt x="41859" y="11977"/>
                  </a:lnTo>
                  <a:lnTo>
                    <a:pt x="42036" y="11780"/>
                  </a:lnTo>
                  <a:lnTo>
                    <a:pt x="42194" y="11603"/>
                  </a:lnTo>
                  <a:lnTo>
                    <a:pt x="42312" y="11406"/>
                  </a:lnTo>
                  <a:lnTo>
                    <a:pt x="42391" y="11209"/>
                  </a:lnTo>
                  <a:lnTo>
                    <a:pt x="42430" y="11012"/>
                  </a:lnTo>
                  <a:lnTo>
                    <a:pt x="42450" y="10815"/>
                  </a:lnTo>
                  <a:lnTo>
                    <a:pt x="42430" y="10618"/>
                  </a:lnTo>
                  <a:lnTo>
                    <a:pt x="42391" y="10401"/>
                  </a:lnTo>
                  <a:lnTo>
                    <a:pt x="42312" y="10204"/>
                  </a:lnTo>
                  <a:lnTo>
                    <a:pt x="42194" y="10027"/>
                  </a:lnTo>
                  <a:lnTo>
                    <a:pt x="42036" y="9830"/>
                  </a:lnTo>
                  <a:lnTo>
                    <a:pt x="41859" y="9653"/>
                  </a:lnTo>
                  <a:lnTo>
                    <a:pt x="41642" y="9475"/>
                  </a:lnTo>
                  <a:lnTo>
                    <a:pt x="41386" y="9318"/>
                  </a:lnTo>
                  <a:lnTo>
                    <a:pt x="254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2"/>
            <p:cNvSpPr/>
            <p:nvPr/>
          </p:nvSpPr>
          <p:spPr>
            <a:xfrm>
              <a:off x="4308350" y="1642100"/>
              <a:ext cx="1061250" cy="392025"/>
            </a:xfrm>
            <a:custGeom>
              <a:avLst/>
              <a:gdLst/>
              <a:ahLst/>
              <a:cxnLst/>
              <a:rect l="l" t="t" r="r" b="b"/>
              <a:pathLst>
                <a:path w="42450" h="15681" extrusionOk="0">
                  <a:moveTo>
                    <a:pt x="42450" y="1"/>
                  </a:moveTo>
                  <a:lnTo>
                    <a:pt x="42430" y="198"/>
                  </a:lnTo>
                  <a:lnTo>
                    <a:pt x="42391" y="414"/>
                  </a:lnTo>
                  <a:lnTo>
                    <a:pt x="42312" y="592"/>
                  </a:lnTo>
                  <a:lnTo>
                    <a:pt x="42194" y="789"/>
                  </a:lnTo>
                  <a:lnTo>
                    <a:pt x="42036" y="986"/>
                  </a:lnTo>
                  <a:lnTo>
                    <a:pt x="41859" y="1163"/>
                  </a:lnTo>
                  <a:lnTo>
                    <a:pt x="41642" y="1321"/>
                  </a:lnTo>
                  <a:lnTo>
                    <a:pt x="41406" y="1478"/>
                  </a:lnTo>
                  <a:lnTo>
                    <a:pt x="21235" y="13199"/>
                  </a:lnTo>
                  <a:lnTo>
                    <a:pt x="20959" y="13356"/>
                  </a:lnTo>
                  <a:lnTo>
                    <a:pt x="20664" y="13474"/>
                  </a:lnTo>
                  <a:lnTo>
                    <a:pt x="20348" y="13573"/>
                  </a:lnTo>
                  <a:lnTo>
                    <a:pt x="20033" y="13671"/>
                  </a:lnTo>
                  <a:lnTo>
                    <a:pt x="19698" y="13730"/>
                  </a:lnTo>
                  <a:lnTo>
                    <a:pt x="19363" y="13789"/>
                  </a:lnTo>
                  <a:lnTo>
                    <a:pt x="19009" y="13809"/>
                  </a:lnTo>
                  <a:lnTo>
                    <a:pt x="18674" y="13829"/>
                  </a:lnTo>
                  <a:lnTo>
                    <a:pt x="18319" y="13809"/>
                  </a:lnTo>
                  <a:lnTo>
                    <a:pt x="17965" y="13789"/>
                  </a:lnTo>
                  <a:lnTo>
                    <a:pt x="17630" y="13730"/>
                  </a:lnTo>
                  <a:lnTo>
                    <a:pt x="17295" y="13671"/>
                  </a:lnTo>
                  <a:lnTo>
                    <a:pt x="16980" y="13573"/>
                  </a:lnTo>
                  <a:lnTo>
                    <a:pt x="16665" y="13474"/>
                  </a:lnTo>
                  <a:lnTo>
                    <a:pt x="16369" y="13356"/>
                  </a:lnTo>
                  <a:lnTo>
                    <a:pt x="16094" y="13199"/>
                  </a:lnTo>
                  <a:lnTo>
                    <a:pt x="0" y="3901"/>
                  </a:lnTo>
                  <a:lnTo>
                    <a:pt x="0" y="5753"/>
                  </a:lnTo>
                  <a:lnTo>
                    <a:pt x="16094" y="15070"/>
                  </a:lnTo>
                  <a:lnTo>
                    <a:pt x="16369" y="15208"/>
                  </a:lnTo>
                  <a:lnTo>
                    <a:pt x="16665" y="15326"/>
                  </a:lnTo>
                  <a:lnTo>
                    <a:pt x="16960" y="15444"/>
                  </a:lnTo>
                  <a:lnTo>
                    <a:pt x="17295" y="15523"/>
                  </a:lnTo>
                  <a:lnTo>
                    <a:pt x="17630" y="15582"/>
                  </a:lnTo>
                  <a:lnTo>
                    <a:pt x="17965" y="15641"/>
                  </a:lnTo>
                  <a:lnTo>
                    <a:pt x="18319" y="15661"/>
                  </a:lnTo>
                  <a:lnTo>
                    <a:pt x="18654" y="15681"/>
                  </a:lnTo>
                  <a:lnTo>
                    <a:pt x="19009" y="15661"/>
                  </a:lnTo>
                  <a:lnTo>
                    <a:pt x="19363" y="15641"/>
                  </a:lnTo>
                  <a:lnTo>
                    <a:pt x="19698" y="15582"/>
                  </a:lnTo>
                  <a:lnTo>
                    <a:pt x="20033" y="15523"/>
                  </a:lnTo>
                  <a:lnTo>
                    <a:pt x="20348" y="15444"/>
                  </a:lnTo>
                  <a:lnTo>
                    <a:pt x="20664" y="15326"/>
                  </a:lnTo>
                  <a:lnTo>
                    <a:pt x="20959" y="15208"/>
                  </a:lnTo>
                  <a:lnTo>
                    <a:pt x="21235" y="15070"/>
                  </a:lnTo>
                  <a:lnTo>
                    <a:pt x="41386" y="3349"/>
                  </a:lnTo>
                  <a:lnTo>
                    <a:pt x="41642" y="3172"/>
                  </a:lnTo>
                  <a:lnTo>
                    <a:pt x="41859" y="3015"/>
                  </a:lnTo>
                  <a:lnTo>
                    <a:pt x="42036" y="2837"/>
                  </a:lnTo>
                  <a:lnTo>
                    <a:pt x="42194" y="2640"/>
                  </a:lnTo>
                  <a:lnTo>
                    <a:pt x="42292" y="2463"/>
                  </a:lnTo>
                  <a:lnTo>
                    <a:pt x="42391" y="2266"/>
                  </a:lnTo>
                  <a:lnTo>
                    <a:pt x="42430" y="2069"/>
                  </a:lnTo>
                  <a:lnTo>
                    <a:pt x="42450" y="1872"/>
                  </a:lnTo>
                  <a:lnTo>
                    <a:pt x="42450" y="1"/>
                  </a:lnTo>
                  <a:close/>
                </a:path>
              </a:pathLst>
            </a:custGeom>
            <a:solidFill>
              <a:srgbClr val="D9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2"/>
            <p:cNvSpPr/>
            <p:nvPr/>
          </p:nvSpPr>
          <p:spPr>
            <a:xfrm>
              <a:off x="4837225" y="1975500"/>
              <a:ext cx="425525" cy="294500"/>
            </a:xfrm>
            <a:custGeom>
              <a:avLst/>
              <a:gdLst/>
              <a:ahLst/>
              <a:cxnLst/>
              <a:rect l="l" t="t" r="r" b="b"/>
              <a:pathLst>
                <a:path w="17021" h="11780" extrusionOk="0">
                  <a:moveTo>
                    <a:pt x="17020" y="0"/>
                  </a:moveTo>
                  <a:lnTo>
                    <a:pt x="16213" y="60"/>
                  </a:lnTo>
                  <a:lnTo>
                    <a:pt x="14696" y="138"/>
                  </a:lnTo>
                  <a:lnTo>
                    <a:pt x="730" y="9495"/>
                  </a:lnTo>
                  <a:lnTo>
                    <a:pt x="671" y="9456"/>
                  </a:lnTo>
                  <a:lnTo>
                    <a:pt x="592" y="9436"/>
                  </a:lnTo>
                  <a:lnTo>
                    <a:pt x="513" y="9475"/>
                  </a:lnTo>
                  <a:lnTo>
                    <a:pt x="434" y="9515"/>
                  </a:lnTo>
                  <a:lnTo>
                    <a:pt x="395" y="9574"/>
                  </a:lnTo>
                  <a:lnTo>
                    <a:pt x="375" y="9653"/>
                  </a:lnTo>
                  <a:lnTo>
                    <a:pt x="395" y="9712"/>
                  </a:lnTo>
                  <a:lnTo>
                    <a:pt x="415" y="9731"/>
                  </a:lnTo>
                  <a:lnTo>
                    <a:pt x="237" y="9909"/>
                  </a:lnTo>
                  <a:lnTo>
                    <a:pt x="119" y="10086"/>
                  </a:lnTo>
                  <a:lnTo>
                    <a:pt x="40" y="10283"/>
                  </a:lnTo>
                  <a:lnTo>
                    <a:pt x="1" y="10480"/>
                  </a:lnTo>
                  <a:lnTo>
                    <a:pt x="21" y="10697"/>
                  </a:lnTo>
                  <a:lnTo>
                    <a:pt x="40" y="10874"/>
                  </a:lnTo>
                  <a:lnTo>
                    <a:pt x="119" y="11071"/>
                  </a:lnTo>
                  <a:lnTo>
                    <a:pt x="218" y="11248"/>
                  </a:lnTo>
                  <a:lnTo>
                    <a:pt x="336" y="11406"/>
                  </a:lnTo>
                  <a:lnTo>
                    <a:pt x="493" y="11544"/>
                  </a:lnTo>
                  <a:lnTo>
                    <a:pt x="651" y="11642"/>
                  </a:lnTo>
                  <a:lnTo>
                    <a:pt x="828" y="11721"/>
                  </a:lnTo>
                  <a:lnTo>
                    <a:pt x="1025" y="11780"/>
                  </a:lnTo>
                  <a:lnTo>
                    <a:pt x="1242" y="11780"/>
                  </a:lnTo>
                  <a:lnTo>
                    <a:pt x="1459" y="11741"/>
                  </a:lnTo>
                  <a:lnTo>
                    <a:pt x="1675" y="11662"/>
                  </a:lnTo>
                  <a:lnTo>
                    <a:pt x="1675" y="11681"/>
                  </a:lnTo>
                  <a:lnTo>
                    <a:pt x="3921" y="10184"/>
                  </a:lnTo>
                  <a:lnTo>
                    <a:pt x="8826" y="6895"/>
                  </a:lnTo>
                  <a:lnTo>
                    <a:pt x="15976" y="2088"/>
                  </a:lnTo>
                  <a:lnTo>
                    <a:pt x="16666" y="749"/>
                  </a:lnTo>
                  <a:lnTo>
                    <a:pt x="17020"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2"/>
            <p:cNvSpPr/>
            <p:nvPr/>
          </p:nvSpPr>
          <p:spPr>
            <a:xfrm>
              <a:off x="5209525" y="1946450"/>
              <a:ext cx="58150" cy="51725"/>
            </a:xfrm>
            <a:custGeom>
              <a:avLst/>
              <a:gdLst/>
              <a:ahLst/>
              <a:cxnLst/>
              <a:rect l="l" t="t" r="r" b="b"/>
              <a:pathLst>
                <a:path w="2326" h="2069" extrusionOk="0">
                  <a:moveTo>
                    <a:pt x="2325" y="0"/>
                  </a:moveTo>
                  <a:lnTo>
                    <a:pt x="1" y="118"/>
                  </a:lnTo>
                  <a:lnTo>
                    <a:pt x="1281" y="2069"/>
                  </a:lnTo>
                  <a:lnTo>
                    <a:pt x="2325" y="0"/>
                  </a:lnTo>
                  <a:close/>
                </a:path>
              </a:pathLst>
            </a:custGeom>
            <a:solidFill>
              <a:srgbClr val="FEC7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2"/>
            <p:cNvSpPr/>
            <p:nvPr/>
          </p:nvSpPr>
          <p:spPr>
            <a:xfrm>
              <a:off x="5247450" y="1946450"/>
              <a:ext cx="20225" cy="18250"/>
            </a:xfrm>
            <a:custGeom>
              <a:avLst/>
              <a:gdLst/>
              <a:ahLst/>
              <a:cxnLst/>
              <a:rect l="l" t="t" r="r" b="b"/>
              <a:pathLst>
                <a:path w="809" h="730" extrusionOk="0">
                  <a:moveTo>
                    <a:pt x="808" y="0"/>
                  </a:moveTo>
                  <a:lnTo>
                    <a:pt x="1" y="40"/>
                  </a:lnTo>
                  <a:lnTo>
                    <a:pt x="138" y="197"/>
                  </a:lnTo>
                  <a:lnTo>
                    <a:pt x="257" y="355"/>
                  </a:lnTo>
                  <a:lnTo>
                    <a:pt x="355" y="532"/>
                  </a:lnTo>
                  <a:lnTo>
                    <a:pt x="454" y="729"/>
                  </a:lnTo>
                  <a:lnTo>
                    <a:pt x="808" y="0"/>
                  </a:lnTo>
                  <a:close/>
                </a:path>
              </a:pathLst>
            </a:custGeom>
            <a:solidFill>
              <a:srgbClr val="3B3B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2"/>
            <p:cNvSpPr/>
            <p:nvPr/>
          </p:nvSpPr>
          <p:spPr>
            <a:xfrm>
              <a:off x="5247450" y="1946450"/>
              <a:ext cx="20225" cy="1000"/>
            </a:xfrm>
            <a:custGeom>
              <a:avLst/>
              <a:gdLst/>
              <a:ahLst/>
              <a:cxnLst/>
              <a:rect l="l" t="t" r="r" b="b"/>
              <a:pathLst>
                <a:path w="809" h="40" extrusionOk="0">
                  <a:moveTo>
                    <a:pt x="808" y="0"/>
                  </a:moveTo>
                  <a:lnTo>
                    <a:pt x="1" y="40"/>
                  </a:lnTo>
                  <a:lnTo>
                    <a:pt x="808" y="0"/>
                  </a:lnTo>
                  <a:close/>
                </a:path>
              </a:pathLst>
            </a:custGeom>
            <a:solidFill>
              <a:srgbClr val="3C3B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2"/>
            <p:cNvSpPr/>
            <p:nvPr/>
          </p:nvSpPr>
          <p:spPr>
            <a:xfrm>
              <a:off x="5247450" y="1946450"/>
              <a:ext cx="20225" cy="18250"/>
            </a:xfrm>
            <a:custGeom>
              <a:avLst/>
              <a:gdLst/>
              <a:ahLst/>
              <a:cxnLst/>
              <a:rect l="l" t="t" r="r" b="b"/>
              <a:pathLst>
                <a:path w="809" h="730" extrusionOk="0">
                  <a:moveTo>
                    <a:pt x="808" y="0"/>
                  </a:moveTo>
                  <a:lnTo>
                    <a:pt x="1" y="40"/>
                  </a:lnTo>
                  <a:lnTo>
                    <a:pt x="158" y="237"/>
                  </a:lnTo>
                  <a:lnTo>
                    <a:pt x="296" y="434"/>
                  </a:lnTo>
                  <a:lnTo>
                    <a:pt x="454" y="729"/>
                  </a:lnTo>
                  <a:lnTo>
                    <a:pt x="808"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2"/>
            <p:cNvSpPr/>
            <p:nvPr/>
          </p:nvSpPr>
          <p:spPr>
            <a:xfrm>
              <a:off x="4854975" y="1949400"/>
              <a:ext cx="386600" cy="286625"/>
            </a:xfrm>
            <a:custGeom>
              <a:avLst/>
              <a:gdLst/>
              <a:ahLst/>
              <a:cxnLst/>
              <a:rect l="l" t="t" r="r" b="b"/>
              <a:pathLst>
                <a:path w="15464" h="11465" extrusionOk="0">
                  <a:moveTo>
                    <a:pt x="14183" y="0"/>
                  </a:moveTo>
                  <a:lnTo>
                    <a:pt x="0" y="9515"/>
                  </a:lnTo>
                  <a:lnTo>
                    <a:pt x="276" y="9672"/>
                  </a:lnTo>
                  <a:lnTo>
                    <a:pt x="512" y="9850"/>
                  </a:lnTo>
                  <a:lnTo>
                    <a:pt x="729" y="10066"/>
                  </a:lnTo>
                  <a:lnTo>
                    <a:pt x="906" y="10322"/>
                  </a:lnTo>
                  <a:lnTo>
                    <a:pt x="1064" y="10578"/>
                  </a:lnTo>
                  <a:lnTo>
                    <a:pt x="1162" y="10854"/>
                  </a:lnTo>
                  <a:lnTo>
                    <a:pt x="1241" y="11150"/>
                  </a:lnTo>
                  <a:lnTo>
                    <a:pt x="1280" y="11465"/>
                  </a:lnTo>
                  <a:lnTo>
                    <a:pt x="15463" y="1951"/>
                  </a:lnTo>
                  <a:lnTo>
                    <a:pt x="15424" y="1655"/>
                  </a:lnTo>
                  <a:lnTo>
                    <a:pt x="15345" y="1360"/>
                  </a:lnTo>
                  <a:lnTo>
                    <a:pt x="15227" y="1084"/>
                  </a:lnTo>
                  <a:lnTo>
                    <a:pt x="15089" y="808"/>
                  </a:lnTo>
                  <a:lnTo>
                    <a:pt x="14912" y="572"/>
                  </a:lnTo>
                  <a:lnTo>
                    <a:pt x="14695" y="355"/>
                  </a:lnTo>
                  <a:lnTo>
                    <a:pt x="14439" y="158"/>
                  </a:lnTo>
                  <a:lnTo>
                    <a:pt x="14183"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2"/>
            <p:cNvSpPr/>
            <p:nvPr/>
          </p:nvSpPr>
          <p:spPr>
            <a:xfrm>
              <a:off x="4842150" y="2187250"/>
              <a:ext cx="44850" cy="53225"/>
            </a:xfrm>
            <a:custGeom>
              <a:avLst/>
              <a:gdLst/>
              <a:ahLst/>
              <a:cxnLst/>
              <a:rect l="l" t="t" r="r" b="b"/>
              <a:pathLst>
                <a:path w="1794" h="2129" extrusionOk="0">
                  <a:moveTo>
                    <a:pt x="513" y="1"/>
                  </a:moveTo>
                  <a:lnTo>
                    <a:pt x="415" y="60"/>
                  </a:lnTo>
                  <a:lnTo>
                    <a:pt x="336" y="158"/>
                  </a:lnTo>
                  <a:lnTo>
                    <a:pt x="257" y="237"/>
                  </a:lnTo>
                  <a:lnTo>
                    <a:pt x="178" y="336"/>
                  </a:lnTo>
                  <a:lnTo>
                    <a:pt x="119" y="434"/>
                  </a:lnTo>
                  <a:lnTo>
                    <a:pt x="40" y="651"/>
                  </a:lnTo>
                  <a:lnTo>
                    <a:pt x="1" y="848"/>
                  </a:lnTo>
                  <a:lnTo>
                    <a:pt x="1" y="1045"/>
                  </a:lnTo>
                  <a:lnTo>
                    <a:pt x="60" y="1261"/>
                  </a:lnTo>
                  <a:lnTo>
                    <a:pt x="119" y="1439"/>
                  </a:lnTo>
                  <a:lnTo>
                    <a:pt x="237" y="1616"/>
                  </a:lnTo>
                  <a:lnTo>
                    <a:pt x="356" y="1774"/>
                  </a:lnTo>
                  <a:lnTo>
                    <a:pt x="513" y="1911"/>
                  </a:lnTo>
                  <a:lnTo>
                    <a:pt x="690" y="2030"/>
                  </a:lnTo>
                  <a:lnTo>
                    <a:pt x="887" y="2089"/>
                  </a:lnTo>
                  <a:lnTo>
                    <a:pt x="1084" y="2128"/>
                  </a:lnTo>
                  <a:lnTo>
                    <a:pt x="1301" y="2128"/>
                  </a:lnTo>
                  <a:lnTo>
                    <a:pt x="1419" y="2108"/>
                  </a:lnTo>
                  <a:lnTo>
                    <a:pt x="1537" y="2069"/>
                  </a:lnTo>
                  <a:lnTo>
                    <a:pt x="1656" y="2030"/>
                  </a:lnTo>
                  <a:lnTo>
                    <a:pt x="1754" y="1971"/>
                  </a:lnTo>
                  <a:lnTo>
                    <a:pt x="1793" y="1951"/>
                  </a:lnTo>
                  <a:lnTo>
                    <a:pt x="1754" y="1636"/>
                  </a:lnTo>
                  <a:lnTo>
                    <a:pt x="1675" y="1340"/>
                  </a:lnTo>
                  <a:lnTo>
                    <a:pt x="1577" y="1064"/>
                  </a:lnTo>
                  <a:lnTo>
                    <a:pt x="1419" y="808"/>
                  </a:lnTo>
                  <a:lnTo>
                    <a:pt x="1242" y="552"/>
                  </a:lnTo>
                  <a:lnTo>
                    <a:pt x="1025" y="336"/>
                  </a:lnTo>
                  <a:lnTo>
                    <a:pt x="789" y="158"/>
                  </a:lnTo>
                  <a:lnTo>
                    <a:pt x="513" y="1"/>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2"/>
            <p:cNvSpPr/>
            <p:nvPr/>
          </p:nvSpPr>
          <p:spPr>
            <a:xfrm>
              <a:off x="4851525" y="2182325"/>
              <a:ext cx="41375" cy="57150"/>
            </a:xfrm>
            <a:custGeom>
              <a:avLst/>
              <a:gdLst/>
              <a:ahLst/>
              <a:cxnLst/>
              <a:rect l="l" t="t" r="r" b="b"/>
              <a:pathLst>
                <a:path w="1655" h="2286" extrusionOk="0">
                  <a:moveTo>
                    <a:pt x="217" y="1"/>
                  </a:moveTo>
                  <a:lnTo>
                    <a:pt x="138" y="20"/>
                  </a:lnTo>
                  <a:lnTo>
                    <a:pt x="59" y="79"/>
                  </a:lnTo>
                  <a:lnTo>
                    <a:pt x="20" y="119"/>
                  </a:lnTo>
                  <a:lnTo>
                    <a:pt x="0" y="198"/>
                  </a:lnTo>
                  <a:lnTo>
                    <a:pt x="20" y="276"/>
                  </a:lnTo>
                  <a:lnTo>
                    <a:pt x="79" y="316"/>
                  </a:lnTo>
                  <a:lnTo>
                    <a:pt x="315" y="473"/>
                  </a:lnTo>
                  <a:lnTo>
                    <a:pt x="552" y="651"/>
                  </a:lnTo>
                  <a:lnTo>
                    <a:pt x="749" y="848"/>
                  </a:lnTo>
                  <a:lnTo>
                    <a:pt x="926" y="1084"/>
                  </a:lnTo>
                  <a:lnTo>
                    <a:pt x="1064" y="1320"/>
                  </a:lnTo>
                  <a:lnTo>
                    <a:pt x="1162" y="1596"/>
                  </a:lnTo>
                  <a:lnTo>
                    <a:pt x="1241" y="1872"/>
                  </a:lnTo>
                  <a:lnTo>
                    <a:pt x="1281" y="2148"/>
                  </a:lnTo>
                  <a:lnTo>
                    <a:pt x="1300" y="2227"/>
                  </a:lnTo>
                  <a:lnTo>
                    <a:pt x="1359" y="2266"/>
                  </a:lnTo>
                  <a:lnTo>
                    <a:pt x="1438" y="2286"/>
                  </a:lnTo>
                  <a:lnTo>
                    <a:pt x="1497" y="2266"/>
                  </a:lnTo>
                  <a:lnTo>
                    <a:pt x="1576" y="2207"/>
                  </a:lnTo>
                  <a:lnTo>
                    <a:pt x="1635" y="2148"/>
                  </a:lnTo>
                  <a:lnTo>
                    <a:pt x="1655" y="2089"/>
                  </a:lnTo>
                  <a:lnTo>
                    <a:pt x="1615" y="1754"/>
                  </a:lnTo>
                  <a:lnTo>
                    <a:pt x="1517" y="1439"/>
                  </a:lnTo>
                  <a:lnTo>
                    <a:pt x="1399" y="1143"/>
                  </a:lnTo>
                  <a:lnTo>
                    <a:pt x="1241" y="867"/>
                  </a:lnTo>
                  <a:lnTo>
                    <a:pt x="1044" y="611"/>
                  </a:lnTo>
                  <a:lnTo>
                    <a:pt x="828" y="375"/>
                  </a:lnTo>
                  <a:lnTo>
                    <a:pt x="571" y="178"/>
                  </a:lnTo>
                  <a:lnTo>
                    <a:pt x="2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2"/>
            <p:cNvSpPr/>
            <p:nvPr/>
          </p:nvSpPr>
          <p:spPr>
            <a:xfrm>
              <a:off x="5030275" y="1975000"/>
              <a:ext cx="375775" cy="357050"/>
            </a:xfrm>
            <a:custGeom>
              <a:avLst/>
              <a:gdLst/>
              <a:ahLst/>
              <a:cxnLst/>
              <a:rect l="l" t="t" r="r" b="b"/>
              <a:pathLst>
                <a:path w="15031" h="14282" extrusionOk="0">
                  <a:moveTo>
                    <a:pt x="15030" y="1"/>
                  </a:moveTo>
                  <a:lnTo>
                    <a:pt x="14223" y="178"/>
                  </a:lnTo>
                  <a:lnTo>
                    <a:pt x="12745" y="513"/>
                  </a:lnTo>
                  <a:lnTo>
                    <a:pt x="552" y="12095"/>
                  </a:lnTo>
                  <a:lnTo>
                    <a:pt x="473" y="12056"/>
                  </a:lnTo>
                  <a:lnTo>
                    <a:pt x="414" y="12056"/>
                  </a:lnTo>
                  <a:lnTo>
                    <a:pt x="336" y="12095"/>
                  </a:lnTo>
                  <a:lnTo>
                    <a:pt x="276" y="12155"/>
                  </a:lnTo>
                  <a:lnTo>
                    <a:pt x="237" y="12214"/>
                  </a:lnTo>
                  <a:lnTo>
                    <a:pt x="217" y="12292"/>
                  </a:lnTo>
                  <a:lnTo>
                    <a:pt x="257" y="12371"/>
                  </a:lnTo>
                  <a:lnTo>
                    <a:pt x="276" y="12371"/>
                  </a:lnTo>
                  <a:lnTo>
                    <a:pt x="139" y="12568"/>
                  </a:lnTo>
                  <a:lnTo>
                    <a:pt x="60" y="12785"/>
                  </a:lnTo>
                  <a:lnTo>
                    <a:pt x="20" y="12982"/>
                  </a:lnTo>
                  <a:lnTo>
                    <a:pt x="1" y="13179"/>
                  </a:lnTo>
                  <a:lnTo>
                    <a:pt x="40" y="13376"/>
                  </a:lnTo>
                  <a:lnTo>
                    <a:pt x="119" y="13573"/>
                  </a:lnTo>
                  <a:lnTo>
                    <a:pt x="217" y="13750"/>
                  </a:lnTo>
                  <a:lnTo>
                    <a:pt x="336" y="13888"/>
                  </a:lnTo>
                  <a:lnTo>
                    <a:pt x="493" y="14026"/>
                  </a:lnTo>
                  <a:lnTo>
                    <a:pt x="651" y="14144"/>
                  </a:lnTo>
                  <a:lnTo>
                    <a:pt x="828" y="14223"/>
                  </a:lnTo>
                  <a:lnTo>
                    <a:pt x="1025" y="14262"/>
                  </a:lnTo>
                  <a:lnTo>
                    <a:pt x="1222" y="14282"/>
                  </a:lnTo>
                  <a:lnTo>
                    <a:pt x="1439" y="14262"/>
                  </a:lnTo>
                  <a:lnTo>
                    <a:pt x="1636" y="14183"/>
                  </a:lnTo>
                  <a:lnTo>
                    <a:pt x="1852" y="14065"/>
                  </a:lnTo>
                  <a:lnTo>
                    <a:pt x="3802" y="12233"/>
                  </a:lnTo>
                  <a:lnTo>
                    <a:pt x="8097" y="8156"/>
                  </a:lnTo>
                  <a:lnTo>
                    <a:pt x="14341" y="2227"/>
                  </a:lnTo>
                  <a:lnTo>
                    <a:pt x="14794" y="789"/>
                  </a:lnTo>
                  <a:lnTo>
                    <a:pt x="15030" y="1"/>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2"/>
            <p:cNvSpPr/>
            <p:nvPr/>
          </p:nvSpPr>
          <p:spPr>
            <a:xfrm>
              <a:off x="5339050" y="1948900"/>
              <a:ext cx="56650" cy="55675"/>
            </a:xfrm>
            <a:custGeom>
              <a:avLst/>
              <a:gdLst/>
              <a:ahLst/>
              <a:cxnLst/>
              <a:rect l="l" t="t" r="r" b="b"/>
              <a:pathLst>
                <a:path w="2266" h="2227" extrusionOk="0">
                  <a:moveTo>
                    <a:pt x="2266" y="1"/>
                  </a:moveTo>
                  <a:lnTo>
                    <a:pt x="0" y="533"/>
                  </a:lnTo>
                  <a:lnTo>
                    <a:pt x="1596" y="2227"/>
                  </a:lnTo>
                  <a:lnTo>
                    <a:pt x="2266" y="1"/>
                  </a:lnTo>
                  <a:close/>
                </a:path>
              </a:pathLst>
            </a:custGeom>
            <a:solidFill>
              <a:srgbClr val="FEC7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2"/>
            <p:cNvSpPr/>
            <p:nvPr/>
          </p:nvSpPr>
          <p:spPr>
            <a:xfrm>
              <a:off x="5375975" y="1948900"/>
              <a:ext cx="19725" cy="19725"/>
            </a:xfrm>
            <a:custGeom>
              <a:avLst/>
              <a:gdLst/>
              <a:ahLst/>
              <a:cxnLst/>
              <a:rect l="l" t="t" r="r" b="b"/>
              <a:pathLst>
                <a:path w="789" h="789" extrusionOk="0">
                  <a:moveTo>
                    <a:pt x="789" y="1"/>
                  </a:moveTo>
                  <a:lnTo>
                    <a:pt x="1" y="178"/>
                  </a:lnTo>
                  <a:lnTo>
                    <a:pt x="158" y="316"/>
                  </a:lnTo>
                  <a:lnTo>
                    <a:pt x="296" y="454"/>
                  </a:lnTo>
                  <a:lnTo>
                    <a:pt x="434" y="611"/>
                  </a:lnTo>
                  <a:lnTo>
                    <a:pt x="552" y="789"/>
                  </a:lnTo>
                  <a:lnTo>
                    <a:pt x="789" y="1"/>
                  </a:lnTo>
                  <a:close/>
                </a:path>
              </a:pathLst>
            </a:custGeom>
            <a:solidFill>
              <a:srgbClr val="3B3B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2"/>
            <p:cNvSpPr/>
            <p:nvPr/>
          </p:nvSpPr>
          <p:spPr>
            <a:xfrm>
              <a:off x="5375975" y="1948900"/>
              <a:ext cx="19725" cy="4475"/>
            </a:xfrm>
            <a:custGeom>
              <a:avLst/>
              <a:gdLst/>
              <a:ahLst/>
              <a:cxnLst/>
              <a:rect l="l" t="t" r="r" b="b"/>
              <a:pathLst>
                <a:path w="789" h="179" extrusionOk="0">
                  <a:moveTo>
                    <a:pt x="789" y="1"/>
                  </a:moveTo>
                  <a:lnTo>
                    <a:pt x="1" y="178"/>
                  </a:lnTo>
                  <a:lnTo>
                    <a:pt x="789" y="1"/>
                  </a:lnTo>
                  <a:close/>
                </a:path>
              </a:pathLst>
            </a:custGeom>
            <a:solidFill>
              <a:srgbClr val="3C3B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2"/>
            <p:cNvSpPr/>
            <p:nvPr/>
          </p:nvSpPr>
          <p:spPr>
            <a:xfrm>
              <a:off x="5375975" y="1948900"/>
              <a:ext cx="19725" cy="19725"/>
            </a:xfrm>
            <a:custGeom>
              <a:avLst/>
              <a:gdLst/>
              <a:ahLst/>
              <a:cxnLst/>
              <a:rect l="l" t="t" r="r" b="b"/>
              <a:pathLst>
                <a:path w="789" h="789" extrusionOk="0">
                  <a:moveTo>
                    <a:pt x="789" y="1"/>
                  </a:moveTo>
                  <a:lnTo>
                    <a:pt x="1" y="178"/>
                  </a:lnTo>
                  <a:lnTo>
                    <a:pt x="198" y="355"/>
                  </a:lnTo>
                  <a:lnTo>
                    <a:pt x="375" y="533"/>
                  </a:lnTo>
                  <a:lnTo>
                    <a:pt x="552" y="789"/>
                  </a:lnTo>
                  <a:lnTo>
                    <a:pt x="789"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2"/>
            <p:cNvSpPr/>
            <p:nvPr/>
          </p:nvSpPr>
          <p:spPr>
            <a:xfrm>
              <a:off x="5030275" y="1962200"/>
              <a:ext cx="348675" cy="336875"/>
            </a:xfrm>
            <a:custGeom>
              <a:avLst/>
              <a:gdLst/>
              <a:ahLst/>
              <a:cxnLst/>
              <a:rect l="l" t="t" r="r" b="b"/>
              <a:pathLst>
                <a:path w="13947" h="13475" extrusionOk="0">
                  <a:moveTo>
                    <a:pt x="12351" y="1"/>
                  </a:moveTo>
                  <a:lnTo>
                    <a:pt x="1" y="11780"/>
                  </a:lnTo>
                  <a:lnTo>
                    <a:pt x="276" y="11879"/>
                  </a:lnTo>
                  <a:lnTo>
                    <a:pt x="552" y="12036"/>
                  </a:lnTo>
                  <a:lnTo>
                    <a:pt x="808" y="12213"/>
                  </a:lnTo>
                  <a:lnTo>
                    <a:pt x="1025" y="12410"/>
                  </a:lnTo>
                  <a:lnTo>
                    <a:pt x="1202" y="12647"/>
                  </a:lnTo>
                  <a:lnTo>
                    <a:pt x="1380" y="12903"/>
                  </a:lnTo>
                  <a:lnTo>
                    <a:pt x="1498" y="13179"/>
                  </a:lnTo>
                  <a:lnTo>
                    <a:pt x="1596" y="13474"/>
                  </a:lnTo>
                  <a:lnTo>
                    <a:pt x="13947" y="1695"/>
                  </a:lnTo>
                  <a:lnTo>
                    <a:pt x="13849" y="1399"/>
                  </a:lnTo>
                  <a:lnTo>
                    <a:pt x="13730" y="1123"/>
                  </a:lnTo>
                  <a:lnTo>
                    <a:pt x="13573" y="867"/>
                  </a:lnTo>
                  <a:lnTo>
                    <a:pt x="13376" y="631"/>
                  </a:lnTo>
                  <a:lnTo>
                    <a:pt x="13159" y="434"/>
                  </a:lnTo>
                  <a:lnTo>
                    <a:pt x="12903" y="257"/>
                  </a:lnTo>
                  <a:lnTo>
                    <a:pt x="12647" y="99"/>
                  </a:lnTo>
                  <a:lnTo>
                    <a:pt x="12351"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2"/>
            <p:cNvSpPr/>
            <p:nvPr/>
          </p:nvSpPr>
          <p:spPr>
            <a:xfrm>
              <a:off x="5021425" y="2256700"/>
              <a:ext cx="48775" cy="50250"/>
            </a:xfrm>
            <a:custGeom>
              <a:avLst/>
              <a:gdLst/>
              <a:ahLst/>
              <a:cxnLst/>
              <a:rect l="l" t="t" r="r" b="b"/>
              <a:pathLst>
                <a:path w="1951" h="2010" extrusionOk="0">
                  <a:moveTo>
                    <a:pt x="355" y="0"/>
                  </a:moveTo>
                  <a:lnTo>
                    <a:pt x="276" y="79"/>
                  </a:lnTo>
                  <a:lnTo>
                    <a:pt x="197" y="177"/>
                  </a:lnTo>
                  <a:lnTo>
                    <a:pt x="118" y="296"/>
                  </a:lnTo>
                  <a:lnTo>
                    <a:pt x="79" y="394"/>
                  </a:lnTo>
                  <a:lnTo>
                    <a:pt x="39" y="493"/>
                  </a:lnTo>
                  <a:lnTo>
                    <a:pt x="0" y="709"/>
                  </a:lnTo>
                  <a:lnTo>
                    <a:pt x="0" y="926"/>
                  </a:lnTo>
                  <a:lnTo>
                    <a:pt x="20" y="1123"/>
                  </a:lnTo>
                  <a:lnTo>
                    <a:pt x="99" y="1320"/>
                  </a:lnTo>
                  <a:lnTo>
                    <a:pt x="217" y="1497"/>
                  </a:lnTo>
                  <a:lnTo>
                    <a:pt x="335" y="1655"/>
                  </a:lnTo>
                  <a:lnTo>
                    <a:pt x="493" y="1773"/>
                  </a:lnTo>
                  <a:lnTo>
                    <a:pt x="670" y="1891"/>
                  </a:lnTo>
                  <a:lnTo>
                    <a:pt x="867" y="1970"/>
                  </a:lnTo>
                  <a:lnTo>
                    <a:pt x="1064" y="2009"/>
                  </a:lnTo>
                  <a:lnTo>
                    <a:pt x="1280" y="2009"/>
                  </a:lnTo>
                  <a:lnTo>
                    <a:pt x="1497" y="1950"/>
                  </a:lnTo>
                  <a:lnTo>
                    <a:pt x="1596" y="1911"/>
                  </a:lnTo>
                  <a:lnTo>
                    <a:pt x="1694" y="1871"/>
                  </a:lnTo>
                  <a:lnTo>
                    <a:pt x="1812" y="1812"/>
                  </a:lnTo>
                  <a:lnTo>
                    <a:pt x="1911" y="1734"/>
                  </a:lnTo>
                  <a:lnTo>
                    <a:pt x="1950" y="1694"/>
                  </a:lnTo>
                  <a:lnTo>
                    <a:pt x="1852" y="1399"/>
                  </a:lnTo>
                  <a:lnTo>
                    <a:pt x="1734" y="1123"/>
                  </a:lnTo>
                  <a:lnTo>
                    <a:pt x="1556" y="867"/>
                  </a:lnTo>
                  <a:lnTo>
                    <a:pt x="1379" y="630"/>
                  </a:lnTo>
                  <a:lnTo>
                    <a:pt x="1162" y="433"/>
                  </a:lnTo>
                  <a:lnTo>
                    <a:pt x="906" y="256"/>
                  </a:lnTo>
                  <a:lnTo>
                    <a:pt x="630" y="99"/>
                  </a:lnTo>
                  <a:lnTo>
                    <a:pt x="355" y="0"/>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2"/>
            <p:cNvSpPr/>
            <p:nvPr/>
          </p:nvSpPr>
          <p:spPr>
            <a:xfrm>
              <a:off x="5026350" y="2251275"/>
              <a:ext cx="48775" cy="51250"/>
            </a:xfrm>
            <a:custGeom>
              <a:avLst/>
              <a:gdLst/>
              <a:ahLst/>
              <a:cxnLst/>
              <a:rect l="l" t="t" r="r" b="b"/>
              <a:pathLst>
                <a:path w="1951" h="2050" extrusionOk="0">
                  <a:moveTo>
                    <a:pt x="197" y="0"/>
                  </a:moveTo>
                  <a:lnTo>
                    <a:pt x="118" y="40"/>
                  </a:lnTo>
                  <a:lnTo>
                    <a:pt x="59" y="99"/>
                  </a:lnTo>
                  <a:lnTo>
                    <a:pt x="20" y="158"/>
                  </a:lnTo>
                  <a:lnTo>
                    <a:pt x="0" y="237"/>
                  </a:lnTo>
                  <a:lnTo>
                    <a:pt x="39" y="316"/>
                  </a:lnTo>
                  <a:lnTo>
                    <a:pt x="99" y="355"/>
                  </a:lnTo>
                  <a:lnTo>
                    <a:pt x="374" y="454"/>
                  </a:lnTo>
                  <a:lnTo>
                    <a:pt x="630" y="591"/>
                  </a:lnTo>
                  <a:lnTo>
                    <a:pt x="867" y="749"/>
                  </a:lnTo>
                  <a:lnTo>
                    <a:pt x="1064" y="946"/>
                  </a:lnTo>
                  <a:lnTo>
                    <a:pt x="1261" y="1163"/>
                  </a:lnTo>
                  <a:lnTo>
                    <a:pt x="1399" y="1419"/>
                  </a:lnTo>
                  <a:lnTo>
                    <a:pt x="1517" y="1675"/>
                  </a:lnTo>
                  <a:lnTo>
                    <a:pt x="1596" y="1951"/>
                  </a:lnTo>
                  <a:lnTo>
                    <a:pt x="1635" y="2010"/>
                  </a:lnTo>
                  <a:lnTo>
                    <a:pt x="1694" y="2049"/>
                  </a:lnTo>
                  <a:lnTo>
                    <a:pt x="1773" y="2049"/>
                  </a:lnTo>
                  <a:lnTo>
                    <a:pt x="1852" y="2029"/>
                  </a:lnTo>
                  <a:lnTo>
                    <a:pt x="1911" y="1951"/>
                  </a:lnTo>
                  <a:lnTo>
                    <a:pt x="1950" y="1891"/>
                  </a:lnTo>
                  <a:lnTo>
                    <a:pt x="1950" y="1813"/>
                  </a:lnTo>
                  <a:lnTo>
                    <a:pt x="1871" y="1498"/>
                  </a:lnTo>
                  <a:lnTo>
                    <a:pt x="1734" y="1202"/>
                  </a:lnTo>
                  <a:lnTo>
                    <a:pt x="1556" y="926"/>
                  </a:lnTo>
                  <a:lnTo>
                    <a:pt x="1359" y="690"/>
                  </a:lnTo>
                  <a:lnTo>
                    <a:pt x="1123" y="454"/>
                  </a:lnTo>
                  <a:lnTo>
                    <a:pt x="847" y="276"/>
                  </a:lnTo>
                  <a:lnTo>
                    <a:pt x="571" y="119"/>
                  </a:lnTo>
                  <a:lnTo>
                    <a:pt x="2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4435;p73">
            <a:extLst>
              <a:ext uri="{FF2B5EF4-FFF2-40B4-BE49-F238E27FC236}">
                <a16:creationId xmlns:a16="http://schemas.microsoft.com/office/drawing/2014/main" id="{E8C308A0-8FB0-B540-A819-B961FF6410AA}"/>
              </a:ext>
            </a:extLst>
          </p:cNvPr>
          <p:cNvGrpSpPr/>
          <p:nvPr/>
        </p:nvGrpSpPr>
        <p:grpSpPr>
          <a:xfrm>
            <a:off x="352239" y="884020"/>
            <a:ext cx="381516" cy="400803"/>
            <a:chOff x="2496250" y="1277450"/>
            <a:chExt cx="378300" cy="397425"/>
          </a:xfrm>
        </p:grpSpPr>
        <p:sp>
          <p:nvSpPr>
            <p:cNvPr id="57" name="Google Shape;4436;p73">
              <a:extLst>
                <a:ext uri="{FF2B5EF4-FFF2-40B4-BE49-F238E27FC236}">
                  <a16:creationId xmlns:a16="http://schemas.microsoft.com/office/drawing/2014/main" id="{1D4867B2-DE9E-564A-8015-BD9C9DBBB196}"/>
                </a:ext>
              </a:extLst>
            </p:cNvPr>
            <p:cNvSpPr/>
            <p:nvPr/>
          </p:nvSpPr>
          <p:spPr>
            <a:xfrm>
              <a:off x="2496875" y="1345050"/>
              <a:ext cx="136550" cy="119950"/>
            </a:xfrm>
            <a:custGeom>
              <a:avLst/>
              <a:gdLst/>
              <a:ahLst/>
              <a:cxnLst/>
              <a:rect l="l" t="t" r="r" b="b"/>
              <a:pathLst>
                <a:path w="5462" h="4798" extrusionOk="0">
                  <a:moveTo>
                    <a:pt x="1481" y="1"/>
                  </a:moveTo>
                  <a:lnTo>
                    <a:pt x="1430" y="26"/>
                  </a:lnTo>
                  <a:lnTo>
                    <a:pt x="1353" y="26"/>
                  </a:lnTo>
                  <a:lnTo>
                    <a:pt x="1302" y="77"/>
                  </a:lnTo>
                  <a:lnTo>
                    <a:pt x="1277" y="128"/>
                  </a:lnTo>
                  <a:lnTo>
                    <a:pt x="27" y="2272"/>
                  </a:lnTo>
                  <a:lnTo>
                    <a:pt x="1" y="2348"/>
                  </a:lnTo>
                  <a:lnTo>
                    <a:pt x="1" y="2399"/>
                  </a:lnTo>
                  <a:lnTo>
                    <a:pt x="1" y="2476"/>
                  </a:lnTo>
                  <a:lnTo>
                    <a:pt x="27" y="2527"/>
                  </a:lnTo>
                  <a:lnTo>
                    <a:pt x="1277" y="4670"/>
                  </a:lnTo>
                  <a:lnTo>
                    <a:pt x="1302" y="4721"/>
                  </a:lnTo>
                  <a:lnTo>
                    <a:pt x="1353" y="4772"/>
                  </a:lnTo>
                  <a:lnTo>
                    <a:pt x="1430" y="4798"/>
                  </a:lnTo>
                  <a:lnTo>
                    <a:pt x="4032" y="4798"/>
                  </a:lnTo>
                  <a:lnTo>
                    <a:pt x="4084" y="4772"/>
                  </a:lnTo>
                  <a:lnTo>
                    <a:pt x="4135" y="4721"/>
                  </a:lnTo>
                  <a:lnTo>
                    <a:pt x="4186" y="4670"/>
                  </a:lnTo>
                  <a:lnTo>
                    <a:pt x="5410" y="2527"/>
                  </a:lnTo>
                  <a:lnTo>
                    <a:pt x="5436" y="2476"/>
                  </a:lnTo>
                  <a:lnTo>
                    <a:pt x="5461" y="2399"/>
                  </a:lnTo>
                  <a:lnTo>
                    <a:pt x="5436" y="2348"/>
                  </a:lnTo>
                  <a:lnTo>
                    <a:pt x="5410" y="2272"/>
                  </a:lnTo>
                  <a:lnTo>
                    <a:pt x="4186" y="128"/>
                  </a:lnTo>
                  <a:lnTo>
                    <a:pt x="4135" y="77"/>
                  </a:lnTo>
                  <a:lnTo>
                    <a:pt x="4084" y="26"/>
                  </a:lnTo>
                  <a:lnTo>
                    <a:pt x="4032" y="26"/>
                  </a:lnTo>
                  <a:lnTo>
                    <a:pt x="3956" y="1"/>
                  </a:lnTo>
                  <a:close/>
                </a:path>
              </a:pathLst>
            </a:custGeom>
            <a:solidFill>
              <a:srgbClr val="00E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437;p73">
              <a:extLst>
                <a:ext uri="{FF2B5EF4-FFF2-40B4-BE49-F238E27FC236}">
                  <a16:creationId xmlns:a16="http://schemas.microsoft.com/office/drawing/2014/main" id="{EF75A965-EAB0-9642-BE4F-B85656980339}"/>
                </a:ext>
              </a:extLst>
            </p:cNvPr>
            <p:cNvSpPr/>
            <p:nvPr/>
          </p:nvSpPr>
          <p:spPr>
            <a:xfrm>
              <a:off x="2738650" y="1345050"/>
              <a:ext cx="135900" cy="119950"/>
            </a:xfrm>
            <a:custGeom>
              <a:avLst/>
              <a:gdLst/>
              <a:ahLst/>
              <a:cxnLst/>
              <a:rect l="l" t="t" r="r" b="b"/>
              <a:pathLst>
                <a:path w="5436" h="4798" extrusionOk="0">
                  <a:moveTo>
                    <a:pt x="1480" y="1"/>
                  </a:moveTo>
                  <a:lnTo>
                    <a:pt x="1404" y="26"/>
                  </a:lnTo>
                  <a:lnTo>
                    <a:pt x="1353" y="26"/>
                  </a:lnTo>
                  <a:lnTo>
                    <a:pt x="1302" y="77"/>
                  </a:lnTo>
                  <a:lnTo>
                    <a:pt x="1276" y="128"/>
                  </a:lnTo>
                  <a:lnTo>
                    <a:pt x="26" y="2272"/>
                  </a:lnTo>
                  <a:lnTo>
                    <a:pt x="0" y="2348"/>
                  </a:lnTo>
                  <a:lnTo>
                    <a:pt x="0" y="2399"/>
                  </a:lnTo>
                  <a:lnTo>
                    <a:pt x="0" y="2476"/>
                  </a:lnTo>
                  <a:lnTo>
                    <a:pt x="26" y="2527"/>
                  </a:lnTo>
                  <a:lnTo>
                    <a:pt x="1276" y="4670"/>
                  </a:lnTo>
                  <a:lnTo>
                    <a:pt x="1302" y="4721"/>
                  </a:lnTo>
                  <a:lnTo>
                    <a:pt x="1353" y="4772"/>
                  </a:lnTo>
                  <a:lnTo>
                    <a:pt x="1404" y="4798"/>
                  </a:lnTo>
                  <a:lnTo>
                    <a:pt x="4032" y="4798"/>
                  </a:lnTo>
                  <a:lnTo>
                    <a:pt x="4083" y="4772"/>
                  </a:lnTo>
                  <a:lnTo>
                    <a:pt x="4134" y="4721"/>
                  </a:lnTo>
                  <a:lnTo>
                    <a:pt x="4185" y="4670"/>
                  </a:lnTo>
                  <a:lnTo>
                    <a:pt x="5410" y="2527"/>
                  </a:lnTo>
                  <a:lnTo>
                    <a:pt x="5435" y="2476"/>
                  </a:lnTo>
                  <a:lnTo>
                    <a:pt x="5435" y="2399"/>
                  </a:lnTo>
                  <a:lnTo>
                    <a:pt x="5435" y="2348"/>
                  </a:lnTo>
                  <a:lnTo>
                    <a:pt x="5410" y="2272"/>
                  </a:lnTo>
                  <a:lnTo>
                    <a:pt x="4185" y="128"/>
                  </a:lnTo>
                  <a:lnTo>
                    <a:pt x="4134" y="77"/>
                  </a:lnTo>
                  <a:lnTo>
                    <a:pt x="4083" y="26"/>
                  </a:lnTo>
                  <a:lnTo>
                    <a:pt x="4032" y="26"/>
                  </a:lnTo>
                  <a:lnTo>
                    <a:pt x="3955" y="1"/>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438;p73">
              <a:extLst>
                <a:ext uri="{FF2B5EF4-FFF2-40B4-BE49-F238E27FC236}">
                  <a16:creationId xmlns:a16="http://schemas.microsoft.com/office/drawing/2014/main" id="{4123D4B4-11F8-0040-AF6B-0602EA8AC141}"/>
                </a:ext>
              </a:extLst>
            </p:cNvPr>
            <p:cNvSpPr/>
            <p:nvPr/>
          </p:nvSpPr>
          <p:spPr>
            <a:xfrm>
              <a:off x="2617450" y="1415225"/>
              <a:ext cx="136525" cy="119950"/>
            </a:xfrm>
            <a:custGeom>
              <a:avLst/>
              <a:gdLst/>
              <a:ahLst/>
              <a:cxnLst/>
              <a:rect l="l" t="t" r="r" b="b"/>
              <a:pathLst>
                <a:path w="5461" h="4798" extrusionOk="0">
                  <a:moveTo>
                    <a:pt x="1506" y="0"/>
                  </a:moveTo>
                  <a:lnTo>
                    <a:pt x="1429" y="26"/>
                  </a:lnTo>
                  <a:lnTo>
                    <a:pt x="1378" y="51"/>
                  </a:lnTo>
                  <a:lnTo>
                    <a:pt x="1327" y="77"/>
                  </a:lnTo>
                  <a:lnTo>
                    <a:pt x="1276" y="128"/>
                  </a:lnTo>
                  <a:lnTo>
                    <a:pt x="51" y="2271"/>
                  </a:lnTo>
                  <a:lnTo>
                    <a:pt x="26" y="2348"/>
                  </a:lnTo>
                  <a:lnTo>
                    <a:pt x="0" y="2399"/>
                  </a:lnTo>
                  <a:lnTo>
                    <a:pt x="26" y="2475"/>
                  </a:lnTo>
                  <a:lnTo>
                    <a:pt x="51" y="2526"/>
                  </a:lnTo>
                  <a:lnTo>
                    <a:pt x="1276" y="4670"/>
                  </a:lnTo>
                  <a:lnTo>
                    <a:pt x="1327" y="4721"/>
                  </a:lnTo>
                  <a:lnTo>
                    <a:pt x="1378" y="4772"/>
                  </a:lnTo>
                  <a:lnTo>
                    <a:pt x="1429" y="4797"/>
                  </a:lnTo>
                  <a:lnTo>
                    <a:pt x="4032" y="4797"/>
                  </a:lnTo>
                  <a:lnTo>
                    <a:pt x="4108" y="4772"/>
                  </a:lnTo>
                  <a:lnTo>
                    <a:pt x="4160" y="4721"/>
                  </a:lnTo>
                  <a:lnTo>
                    <a:pt x="4185" y="4670"/>
                  </a:lnTo>
                  <a:lnTo>
                    <a:pt x="5435" y="2526"/>
                  </a:lnTo>
                  <a:lnTo>
                    <a:pt x="5461" y="2475"/>
                  </a:lnTo>
                  <a:lnTo>
                    <a:pt x="5461" y="2399"/>
                  </a:lnTo>
                  <a:lnTo>
                    <a:pt x="5461" y="2348"/>
                  </a:lnTo>
                  <a:lnTo>
                    <a:pt x="5435" y="2271"/>
                  </a:lnTo>
                  <a:lnTo>
                    <a:pt x="4185" y="128"/>
                  </a:lnTo>
                  <a:lnTo>
                    <a:pt x="4160" y="77"/>
                  </a:lnTo>
                  <a:lnTo>
                    <a:pt x="4108" y="51"/>
                  </a:lnTo>
                  <a:lnTo>
                    <a:pt x="4032" y="26"/>
                  </a:lnTo>
                  <a:lnTo>
                    <a:pt x="3981"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439;p73">
              <a:extLst>
                <a:ext uri="{FF2B5EF4-FFF2-40B4-BE49-F238E27FC236}">
                  <a16:creationId xmlns:a16="http://schemas.microsoft.com/office/drawing/2014/main" id="{9B6E8F69-E45C-E74E-AD30-99DDAC9357E1}"/>
                </a:ext>
              </a:extLst>
            </p:cNvPr>
            <p:cNvSpPr/>
            <p:nvPr/>
          </p:nvSpPr>
          <p:spPr>
            <a:xfrm>
              <a:off x="2617450" y="1554925"/>
              <a:ext cx="136525" cy="119950"/>
            </a:xfrm>
            <a:custGeom>
              <a:avLst/>
              <a:gdLst/>
              <a:ahLst/>
              <a:cxnLst/>
              <a:rect l="l" t="t" r="r" b="b"/>
              <a:pathLst>
                <a:path w="5461" h="4798" extrusionOk="0">
                  <a:moveTo>
                    <a:pt x="1506" y="0"/>
                  </a:moveTo>
                  <a:lnTo>
                    <a:pt x="1429" y="26"/>
                  </a:lnTo>
                  <a:lnTo>
                    <a:pt x="1378" y="51"/>
                  </a:lnTo>
                  <a:lnTo>
                    <a:pt x="1327" y="77"/>
                  </a:lnTo>
                  <a:lnTo>
                    <a:pt x="1276" y="128"/>
                  </a:lnTo>
                  <a:lnTo>
                    <a:pt x="51" y="2297"/>
                  </a:lnTo>
                  <a:lnTo>
                    <a:pt x="26" y="2348"/>
                  </a:lnTo>
                  <a:lnTo>
                    <a:pt x="0" y="2399"/>
                  </a:lnTo>
                  <a:lnTo>
                    <a:pt x="26" y="2475"/>
                  </a:lnTo>
                  <a:lnTo>
                    <a:pt x="51" y="2526"/>
                  </a:lnTo>
                  <a:lnTo>
                    <a:pt x="1276" y="4695"/>
                  </a:lnTo>
                  <a:lnTo>
                    <a:pt x="1327" y="4721"/>
                  </a:lnTo>
                  <a:lnTo>
                    <a:pt x="1378" y="4772"/>
                  </a:lnTo>
                  <a:lnTo>
                    <a:pt x="1429" y="4797"/>
                  </a:lnTo>
                  <a:lnTo>
                    <a:pt x="4032" y="4797"/>
                  </a:lnTo>
                  <a:lnTo>
                    <a:pt x="4108" y="4772"/>
                  </a:lnTo>
                  <a:lnTo>
                    <a:pt x="4160" y="4721"/>
                  </a:lnTo>
                  <a:lnTo>
                    <a:pt x="4185" y="4695"/>
                  </a:lnTo>
                  <a:lnTo>
                    <a:pt x="5435" y="2526"/>
                  </a:lnTo>
                  <a:lnTo>
                    <a:pt x="5461" y="2475"/>
                  </a:lnTo>
                  <a:lnTo>
                    <a:pt x="5461" y="2399"/>
                  </a:lnTo>
                  <a:lnTo>
                    <a:pt x="5461" y="2348"/>
                  </a:lnTo>
                  <a:lnTo>
                    <a:pt x="5435" y="2297"/>
                  </a:lnTo>
                  <a:lnTo>
                    <a:pt x="4185" y="128"/>
                  </a:lnTo>
                  <a:lnTo>
                    <a:pt x="4160" y="77"/>
                  </a:lnTo>
                  <a:lnTo>
                    <a:pt x="4108" y="51"/>
                  </a:lnTo>
                  <a:lnTo>
                    <a:pt x="4032" y="26"/>
                  </a:lnTo>
                  <a:lnTo>
                    <a:pt x="3981" y="0"/>
                  </a:lnTo>
                  <a:close/>
                </a:path>
              </a:pathLst>
            </a:custGeom>
            <a:solidFill>
              <a:srgbClr val="8DA6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440;p73">
              <a:extLst>
                <a:ext uri="{FF2B5EF4-FFF2-40B4-BE49-F238E27FC236}">
                  <a16:creationId xmlns:a16="http://schemas.microsoft.com/office/drawing/2014/main" id="{7447258A-BA80-7741-9F9B-1735D7B360B5}"/>
                </a:ext>
              </a:extLst>
            </p:cNvPr>
            <p:cNvSpPr/>
            <p:nvPr/>
          </p:nvSpPr>
          <p:spPr>
            <a:xfrm>
              <a:off x="2617450" y="1277450"/>
              <a:ext cx="136525" cy="119925"/>
            </a:xfrm>
            <a:custGeom>
              <a:avLst/>
              <a:gdLst/>
              <a:ahLst/>
              <a:cxnLst/>
              <a:rect l="l" t="t" r="r" b="b"/>
              <a:pathLst>
                <a:path w="5461" h="4797" extrusionOk="0">
                  <a:moveTo>
                    <a:pt x="1506" y="0"/>
                  </a:moveTo>
                  <a:lnTo>
                    <a:pt x="1429" y="26"/>
                  </a:lnTo>
                  <a:lnTo>
                    <a:pt x="1378" y="51"/>
                  </a:lnTo>
                  <a:lnTo>
                    <a:pt x="1327" y="77"/>
                  </a:lnTo>
                  <a:lnTo>
                    <a:pt x="1276" y="128"/>
                  </a:lnTo>
                  <a:lnTo>
                    <a:pt x="51" y="2271"/>
                  </a:lnTo>
                  <a:lnTo>
                    <a:pt x="26" y="2347"/>
                  </a:lnTo>
                  <a:lnTo>
                    <a:pt x="0" y="2398"/>
                  </a:lnTo>
                  <a:lnTo>
                    <a:pt x="26" y="2475"/>
                  </a:lnTo>
                  <a:lnTo>
                    <a:pt x="51" y="2526"/>
                  </a:lnTo>
                  <a:lnTo>
                    <a:pt x="1276" y="4669"/>
                  </a:lnTo>
                  <a:lnTo>
                    <a:pt x="1327" y="4720"/>
                  </a:lnTo>
                  <a:lnTo>
                    <a:pt x="1378" y="4771"/>
                  </a:lnTo>
                  <a:lnTo>
                    <a:pt x="1429" y="4797"/>
                  </a:lnTo>
                  <a:lnTo>
                    <a:pt x="4032" y="4797"/>
                  </a:lnTo>
                  <a:lnTo>
                    <a:pt x="4108" y="4771"/>
                  </a:lnTo>
                  <a:lnTo>
                    <a:pt x="4160" y="4720"/>
                  </a:lnTo>
                  <a:lnTo>
                    <a:pt x="4185" y="4669"/>
                  </a:lnTo>
                  <a:lnTo>
                    <a:pt x="5435" y="2526"/>
                  </a:lnTo>
                  <a:lnTo>
                    <a:pt x="5461" y="2475"/>
                  </a:lnTo>
                  <a:lnTo>
                    <a:pt x="5461" y="2398"/>
                  </a:lnTo>
                  <a:lnTo>
                    <a:pt x="5461" y="2347"/>
                  </a:lnTo>
                  <a:lnTo>
                    <a:pt x="5435" y="2271"/>
                  </a:lnTo>
                  <a:lnTo>
                    <a:pt x="4185" y="128"/>
                  </a:lnTo>
                  <a:lnTo>
                    <a:pt x="4160" y="77"/>
                  </a:lnTo>
                  <a:lnTo>
                    <a:pt x="4108" y="51"/>
                  </a:lnTo>
                  <a:lnTo>
                    <a:pt x="4032" y="26"/>
                  </a:lnTo>
                  <a:lnTo>
                    <a:pt x="39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441;p73">
              <a:extLst>
                <a:ext uri="{FF2B5EF4-FFF2-40B4-BE49-F238E27FC236}">
                  <a16:creationId xmlns:a16="http://schemas.microsoft.com/office/drawing/2014/main" id="{A8AA2FF8-120C-3B49-BF93-6E7F42DCAC34}"/>
                </a:ext>
              </a:extLst>
            </p:cNvPr>
            <p:cNvSpPr/>
            <p:nvPr/>
          </p:nvSpPr>
          <p:spPr>
            <a:xfrm>
              <a:off x="2496250" y="1484125"/>
              <a:ext cx="136525" cy="119925"/>
            </a:xfrm>
            <a:custGeom>
              <a:avLst/>
              <a:gdLst/>
              <a:ahLst/>
              <a:cxnLst/>
              <a:rect l="l" t="t" r="r" b="b"/>
              <a:pathLst>
                <a:path w="5461" h="4797" extrusionOk="0">
                  <a:moveTo>
                    <a:pt x="1429" y="0"/>
                  </a:moveTo>
                  <a:lnTo>
                    <a:pt x="1353" y="26"/>
                  </a:lnTo>
                  <a:lnTo>
                    <a:pt x="1327" y="77"/>
                  </a:lnTo>
                  <a:lnTo>
                    <a:pt x="1276" y="128"/>
                  </a:lnTo>
                  <a:lnTo>
                    <a:pt x="26" y="2271"/>
                  </a:lnTo>
                  <a:lnTo>
                    <a:pt x="0" y="2322"/>
                  </a:lnTo>
                  <a:lnTo>
                    <a:pt x="0" y="2398"/>
                  </a:lnTo>
                  <a:lnTo>
                    <a:pt x="0" y="2450"/>
                  </a:lnTo>
                  <a:lnTo>
                    <a:pt x="26" y="2526"/>
                  </a:lnTo>
                  <a:lnTo>
                    <a:pt x="1276" y="4669"/>
                  </a:lnTo>
                  <a:lnTo>
                    <a:pt x="1327" y="4720"/>
                  </a:lnTo>
                  <a:lnTo>
                    <a:pt x="1353" y="4746"/>
                  </a:lnTo>
                  <a:lnTo>
                    <a:pt x="1429" y="4771"/>
                  </a:lnTo>
                  <a:lnTo>
                    <a:pt x="1480" y="4797"/>
                  </a:lnTo>
                  <a:lnTo>
                    <a:pt x="3981" y="4797"/>
                  </a:lnTo>
                  <a:lnTo>
                    <a:pt x="4032" y="4771"/>
                  </a:lnTo>
                  <a:lnTo>
                    <a:pt x="4083" y="4746"/>
                  </a:lnTo>
                  <a:lnTo>
                    <a:pt x="4134" y="4720"/>
                  </a:lnTo>
                  <a:lnTo>
                    <a:pt x="4185" y="4669"/>
                  </a:lnTo>
                  <a:lnTo>
                    <a:pt x="5435" y="2526"/>
                  </a:lnTo>
                  <a:lnTo>
                    <a:pt x="5461" y="2450"/>
                  </a:lnTo>
                  <a:lnTo>
                    <a:pt x="5461" y="2398"/>
                  </a:lnTo>
                  <a:lnTo>
                    <a:pt x="5461" y="2322"/>
                  </a:lnTo>
                  <a:lnTo>
                    <a:pt x="5435" y="2271"/>
                  </a:lnTo>
                  <a:lnTo>
                    <a:pt x="4185" y="128"/>
                  </a:lnTo>
                  <a:lnTo>
                    <a:pt x="4134" y="77"/>
                  </a:lnTo>
                  <a:lnTo>
                    <a:pt x="4083" y="26"/>
                  </a:lnTo>
                  <a:lnTo>
                    <a:pt x="4032" y="0"/>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442;p73">
              <a:extLst>
                <a:ext uri="{FF2B5EF4-FFF2-40B4-BE49-F238E27FC236}">
                  <a16:creationId xmlns:a16="http://schemas.microsoft.com/office/drawing/2014/main" id="{AC99FF5A-AC00-B741-9D1E-50B7A8E26767}"/>
                </a:ext>
              </a:extLst>
            </p:cNvPr>
            <p:cNvSpPr/>
            <p:nvPr/>
          </p:nvSpPr>
          <p:spPr>
            <a:xfrm>
              <a:off x="2576625" y="1345050"/>
              <a:ext cx="56800" cy="119950"/>
            </a:xfrm>
            <a:custGeom>
              <a:avLst/>
              <a:gdLst/>
              <a:ahLst/>
              <a:cxnLst/>
              <a:rect l="l" t="t" r="r" b="b"/>
              <a:pathLst>
                <a:path w="2272" h="4798" extrusionOk="0">
                  <a:moveTo>
                    <a:pt x="0" y="1"/>
                  </a:moveTo>
                  <a:lnTo>
                    <a:pt x="77" y="26"/>
                  </a:lnTo>
                  <a:lnTo>
                    <a:pt x="128" y="26"/>
                  </a:lnTo>
                  <a:lnTo>
                    <a:pt x="179" y="77"/>
                  </a:lnTo>
                  <a:lnTo>
                    <a:pt x="205" y="128"/>
                  </a:lnTo>
                  <a:lnTo>
                    <a:pt x="1455" y="2272"/>
                  </a:lnTo>
                  <a:lnTo>
                    <a:pt x="1480" y="2348"/>
                  </a:lnTo>
                  <a:lnTo>
                    <a:pt x="1480" y="2399"/>
                  </a:lnTo>
                  <a:lnTo>
                    <a:pt x="1480" y="2476"/>
                  </a:lnTo>
                  <a:lnTo>
                    <a:pt x="1455" y="2527"/>
                  </a:lnTo>
                  <a:lnTo>
                    <a:pt x="205" y="4670"/>
                  </a:lnTo>
                  <a:lnTo>
                    <a:pt x="179" y="4721"/>
                  </a:lnTo>
                  <a:lnTo>
                    <a:pt x="128" y="4772"/>
                  </a:lnTo>
                  <a:lnTo>
                    <a:pt x="77" y="4798"/>
                  </a:lnTo>
                  <a:lnTo>
                    <a:pt x="842" y="4798"/>
                  </a:lnTo>
                  <a:lnTo>
                    <a:pt x="894" y="4772"/>
                  </a:lnTo>
                  <a:lnTo>
                    <a:pt x="945" y="4721"/>
                  </a:lnTo>
                  <a:lnTo>
                    <a:pt x="996" y="4670"/>
                  </a:lnTo>
                  <a:lnTo>
                    <a:pt x="2220" y="2527"/>
                  </a:lnTo>
                  <a:lnTo>
                    <a:pt x="2246" y="2476"/>
                  </a:lnTo>
                  <a:lnTo>
                    <a:pt x="2271" y="2399"/>
                  </a:lnTo>
                  <a:lnTo>
                    <a:pt x="2246" y="2348"/>
                  </a:lnTo>
                  <a:lnTo>
                    <a:pt x="2220" y="2272"/>
                  </a:lnTo>
                  <a:lnTo>
                    <a:pt x="996" y="128"/>
                  </a:lnTo>
                  <a:lnTo>
                    <a:pt x="945" y="77"/>
                  </a:lnTo>
                  <a:lnTo>
                    <a:pt x="894" y="26"/>
                  </a:lnTo>
                  <a:lnTo>
                    <a:pt x="842" y="26"/>
                  </a:lnTo>
                  <a:lnTo>
                    <a:pt x="766" y="1"/>
                  </a:lnTo>
                  <a:close/>
                </a:path>
              </a:pathLst>
            </a:custGeom>
            <a:solidFill>
              <a:srgbClr val="00E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443;p73">
              <a:extLst>
                <a:ext uri="{FF2B5EF4-FFF2-40B4-BE49-F238E27FC236}">
                  <a16:creationId xmlns:a16="http://schemas.microsoft.com/office/drawing/2014/main" id="{A535BFCD-7499-2141-8BCD-D187B331C24C}"/>
                </a:ext>
              </a:extLst>
            </p:cNvPr>
            <p:cNvSpPr/>
            <p:nvPr/>
          </p:nvSpPr>
          <p:spPr>
            <a:xfrm>
              <a:off x="2818375" y="1345050"/>
              <a:ext cx="56175" cy="119950"/>
            </a:xfrm>
            <a:custGeom>
              <a:avLst/>
              <a:gdLst/>
              <a:ahLst/>
              <a:cxnLst/>
              <a:rect l="l" t="t" r="r" b="b"/>
              <a:pathLst>
                <a:path w="2247" h="4798" extrusionOk="0">
                  <a:moveTo>
                    <a:pt x="1" y="1"/>
                  </a:moveTo>
                  <a:lnTo>
                    <a:pt x="52" y="26"/>
                  </a:lnTo>
                  <a:lnTo>
                    <a:pt x="128" y="26"/>
                  </a:lnTo>
                  <a:lnTo>
                    <a:pt x="180" y="77"/>
                  </a:lnTo>
                  <a:lnTo>
                    <a:pt x="205" y="128"/>
                  </a:lnTo>
                  <a:lnTo>
                    <a:pt x="1455" y="2272"/>
                  </a:lnTo>
                  <a:lnTo>
                    <a:pt x="1481" y="2348"/>
                  </a:lnTo>
                  <a:lnTo>
                    <a:pt x="1481" y="2399"/>
                  </a:lnTo>
                  <a:lnTo>
                    <a:pt x="1481" y="2476"/>
                  </a:lnTo>
                  <a:lnTo>
                    <a:pt x="1455" y="2527"/>
                  </a:lnTo>
                  <a:lnTo>
                    <a:pt x="205" y="4670"/>
                  </a:lnTo>
                  <a:lnTo>
                    <a:pt x="180" y="4721"/>
                  </a:lnTo>
                  <a:lnTo>
                    <a:pt x="128" y="4772"/>
                  </a:lnTo>
                  <a:lnTo>
                    <a:pt x="52" y="4798"/>
                  </a:lnTo>
                  <a:lnTo>
                    <a:pt x="843" y="4798"/>
                  </a:lnTo>
                  <a:lnTo>
                    <a:pt x="894" y="4772"/>
                  </a:lnTo>
                  <a:lnTo>
                    <a:pt x="945" y="4721"/>
                  </a:lnTo>
                  <a:lnTo>
                    <a:pt x="996" y="4670"/>
                  </a:lnTo>
                  <a:lnTo>
                    <a:pt x="2221" y="2527"/>
                  </a:lnTo>
                  <a:lnTo>
                    <a:pt x="2246" y="2476"/>
                  </a:lnTo>
                  <a:lnTo>
                    <a:pt x="2246" y="2399"/>
                  </a:lnTo>
                  <a:lnTo>
                    <a:pt x="2246" y="2348"/>
                  </a:lnTo>
                  <a:lnTo>
                    <a:pt x="2221" y="2272"/>
                  </a:lnTo>
                  <a:lnTo>
                    <a:pt x="996" y="128"/>
                  </a:lnTo>
                  <a:lnTo>
                    <a:pt x="945" y="77"/>
                  </a:lnTo>
                  <a:lnTo>
                    <a:pt x="894" y="26"/>
                  </a:lnTo>
                  <a:lnTo>
                    <a:pt x="843" y="26"/>
                  </a:lnTo>
                  <a:lnTo>
                    <a:pt x="766" y="1"/>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444;p73">
              <a:extLst>
                <a:ext uri="{FF2B5EF4-FFF2-40B4-BE49-F238E27FC236}">
                  <a16:creationId xmlns:a16="http://schemas.microsoft.com/office/drawing/2014/main" id="{67C06B5B-8E0A-8F41-8DB4-E5A8FAF2DC52}"/>
                </a:ext>
              </a:extLst>
            </p:cNvPr>
            <p:cNvSpPr/>
            <p:nvPr/>
          </p:nvSpPr>
          <p:spPr>
            <a:xfrm>
              <a:off x="2697825" y="1415225"/>
              <a:ext cx="56150" cy="119950"/>
            </a:xfrm>
            <a:custGeom>
              <a:avLst/>
              <a:gdLst/>
              <a:ahLst/>
              <a:cxnLst/>
              <a:rect l="l" t="t" r="r" b="b"/>
              <a:pathLst>
                <a:path w="2246" h="4798" extrusionOk="0">
                  <a:moveTo>
                    <a:pt x="0" y="0"/>
                  </a:moveTo>
                  <a:lnTo>
                    <a:pt x="51" y="26"/>
                  </a:lnTo>
                  <a:lnTo>
                    <a:pt x="102" y="51"/>
                  </a:lnTo>
                  <a:lnTo>
                    <a:pt x="154" y="77"/>
                  </a:lnTo>
                  <a:lnTo>
                    <a:pt x="205" y="128"/>
                  </a:lnTo>
                  <a:lnTo>
                    <a:pt x="1455" y="2271"/>
                  </a:lnTo>
                  <a:lnTo>
                    <a:pt x="1480" y="2348"/>
                  </a:lnTo>
                  <a:lnTo>
                    <a:pt x="1480" y="2399"/>
                  </a:lnTo>
                  <a:lnTo>
                    <a:pt x="1480" y="2475"/>
                  </a:lnTo>
                  <a:lnTo>
                    <a:pt x="1455" y="2526"/>
                  </a:lnTo>
                  <a:lnTo>
                    <a:pt x="205" y="4670"/>
                  </a:lnTo>
                  <a:lnTo>
                    <a:pt x="154" y="4721"/>
                  </a:lnTo>
                  <a:lnTo>
                    <a:pt x="102" y="4772"/>
                  </a:lnTo>
                  <a:lnTo>
                    <a:pt x="51" y="4797"/>
                  </a:lnTo>
                  <a:lnTo>
                    <a:pt x="817" y="4797"/>
                  </a:lnTo>
                  <a:lnTo>
                    <a:pt x="893" y="4772"/>
                  </a:lnTo>
                  <a:lnTo>
                    <a:pt x="945" y="4721"/>
                  </a:lnTo>
                  <a:lnTo>
                    <a:pt x="970" y="4670"/>
                  </a:lnTo>
                  <a:lnTo>
                    <a:pt x="2220" y="2526"/>
                  </a:lnTo>
                  <a:lnTo>
                    <a:pt x="2246" y="2475"/>
                  </a:lnTo>
                  <a:lnTo>
                    <a:pt x="2246" y="2399"/>
                  </a:lnTo>
                  <a:lnTo>
                    <a:pt x="2246" y="2348"/>
                  </a:lnTo>
                  <a:lnTo>
                    <a:pt x="2220" y="2271"/>
                  </a:lnTo>
                  <a:lnTo>
                    <a:pt x="970" y="128"/>
                  </a:lnTo>
                  <a:lnTo>
                    <a:pt x="945" y="77"/>
                  </a:lnTo>
                  <a:lnTo>
                    <a:pt x="893" y="51"/>
                  </a:lnTo>
                  <a:lnTo>
                    <a:pt x="817" y="26"/>
                  </a:lnTo>
                  <a:lnTo>
                    <a:pt x="766"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445;p73">
              <a:extLst>
                <a:ext uri="{FF2B5EF4-FFF2-40B4-BE49-F238E27FC236}">
                  <a16:creationId xmlns:a16="http://schemas.microsoft.com/office/drawing/2014/main" id="{54043C5A-7ABF-384B-8B63-642E7BEC20CE}"/>
                </a:ext>
              </a:extLst>
            </p:cNvPr>
            <p:cNvSpPr/>
            <p:nvPr/>
          </p:nvSpPr>
          <p:spPr>
            <a:xfrm>
              <a:off x="2697825" y="1554925"/>
              <a:ext cx="56150" cy="119950"/>
            </a:xfrm>
            <a:custGeom>
              <a:avLst/>
              <a:gdLst/>
              <a:ahLst/>
              <a:cxnLst/>
              <a:rect l="l" t="t" r="r" b="b"/>
              <a:pathLst>
                <a:path w="2246" h="4798" extrusionOk="0">
                  <a:moveTo>
                    <a:pt x="0" y="0"/>
                  </a:moveTo>
                  <a:lnTo>
                    <a:pt x="51" y="26"/>
                  </a:lnTo>
                  <a:lnTo>
                    <a:pt x="102" y="51"/>
                  </a:lnTo>
                  <a:lnTo>
                    <a:pt x="154" y="77"/>
                  </a:lnTo>
                  <a:lnTo>
                    <a:pt x="205" y="128"/>
                  </a:lnTo>
                  <a:lnTo>
                    <a:pt x="1455" y="2297"/>
                  </a:lnTo>
                  <a:lnTo>
                    <a:pt x="1480" y="2348"/>
                  </a:lnTo>
                  <a:lnTo>
                    <a:pt x="1480" y="2399"/>
                  </a:lnTo>
                  <a:lnTo>
                    <a:pt x="1480" y="2475"/>
                  </a:lnTo>
                  <a:lnTo>
                    <a:pt x="1455" y="2526"/>
                  </a:lnTo>
                  <a:lnTo>
                    <a:pt x="205" y="4695"/>
                  </a:lnTo>
                  <a:lnTo>
                    <a:pt x="154" y="4721"/>
                  </a:lnTo>
                  <a:lnTo>
                    <a:pt x="102" y="4772"/>
                  </a:lnTo>
                  <a:lnTo>
                    <a:pt x="51" y="4797"/>
                  </a:lnTo>
                  <a:lnTo>
                    <a:pt x="817" y="4797"/>
                  </a:lnTo>
                  <a:lnTo>
                    <a:pt x="893" y="4772"/>
                  </a:lnTo>
                  <a:lnTo>
                    <a:pt x="945" y="4721"/>
                  </a:lnTo>
                  <a:lnTo>
                    <a:pt x="970" y="4695"/>
                  </a:lnTo>
                  <a:lnTo>
                    <a:pt x="2220" y="2526"/>
                  </a:lnTo>
                  <a:lnTo>
                    <a:pt x="2246" y="2475"/>
                  </a:lnTo>
                  <a:lnTo>
                    <a:pt x="2246" y="2399"/>
                  </a:lnTo>
                  <a:lnTo>
                    <a:pt x="2246" y="2348"/>
                  </a:lnTo>
                  <a:lnTo>
                    <a:pt x="2220" y="2297"/>
                  </a:lnTo>
                  <a:lnTo>
                    <a:pt x="970" y="128"/>
                  </a:lnTo>
                  <a:lnTo>
                    <a:pt x="945" y="77"/>
                  </a:lnTo>
                  <a:lnTo>
                    <a:pt x="893" y="51"/>
                  </a:lnTo>
                  <a:lnTo>
                    <a:pt x="817" y="26"/>
                  </a:lnTo>
                  <a:lnTo>
                    <a:pt x="766" y="0"/>
                  </a:lnTo>
                  <a:close/>
                </a:path>
              </a:pathLst>
            </a:custGeom>
            <a:solidFill>
              <a:srgbClr val="8DA6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446;p73">
              <a:extLst>
                <a:ext uri="{FF2B5EF4-FFF2-40B4-BE49-F238E27FC236}">
                  <a16:creationId xmlns:a16="http://schemas.microsoft.com/office/drawing/2014/main" id="{3E709876-0DCB-7844-9FF6-8306743E28FD}"/>
                </a:ext>
              </a:extLst>
            </p:cNvPr>
            <p:cNvSpPr/>
            <p:nvPr/>
          </p:nvSpPr>
          <p:spPr>
            <a:xfrm>
              <a:off x="2697825" y="1277450"/>
              <a:ext cx="56150" cy="119925"/>
            </a:xfrm>
            <a:custGeom>
              <a:avLst/>
              <a:gdLst/>
              <a:ahLst/>
              <a:cxnLst/>
              <a:rect l="l" t="t" r="r" b="b"/>
              <a:pathLst>
                <a:path w="2246" h="4797" extrusionOk="0">
                  <a:moveTo>
                    <a:pt x="0" y="0"/>
                  </a:moveTo>
                  <a:lnTo>
                    <a:pt x="51" y="26"/>
                  </a:lnTo>
                  <a:lnTo>
                    <a:pt x="102" y="51"/>
                  </a:lnTo>
                  <a:lnTo>
                    <a:pt x="154" y="77"/>
                  </a:lnTo>
                  <a:lnTo>
                    <a:pt x="205" y="128"/>
                  </a:lnTo>
                  <a:lnTo>
                    <a:pt x="1455" y="2271"/>
                  </a:lnTo>
                  <a:lnTo>
                    <a:pt x="1480" y="2347"/>
                  </a:lnTo>
                  <a:lnTo>
                    <a:pt x="1480" y="2398"/>
                  </a:lnTo>
                  <a:lnTo>
                    <a:pt x="1480" y="2475"/>
                  </a:lnTo>
                  <a:lnTo>
                    <a:pt x="1455" y="2526"/>
                  </a:lnTo>
                  <a:lnTo>
                    <a:pt x="205" y="4669"/>
                  </a:lnTo>
                  <a:lnTo>
                    <a:pt x="154" y="4720"/>
                  </a:lnTo>
                  <a:lnTo>
                    <a:pt x="102" y="4771"/>
                  </a:lnTo>
                  <a:lnTo>
                    <a:pt x="51" y="4797"/>
                  </a:lnTo>
                  <a:lnTo>
                    <a:pt x="817" y="4797"/>
                  </a:lnTo>
                  <a:lnTo>
                    <a:pt x="893" y="4771"/>
                  </a:lnTo>
                  <a:lnTo>
                    <a:pt x="945" y="4720"/>
                  </a:lnTo>
                  <a:lnTo>
                    <a:pt x="970" y="4669"/>
                  </a:lnTo>
                  <a:lnTo>
                    <a:pt x="2220" y="2526"/>
                  </a:lnTo>
                  <a:lnTo>
                    <a:pt x="2246" y="2475"/>
                  </a:lnTo>
                  <a:lnTo>
                    <a:pt x="2246" y="2398"/>
                  </a:lnTo>
                  <a:lnTo>
                    <a:pt x="2246" y="2347"/>
                  </a:lnTo>
                  <a:lnTo>
                    <a:pt x="2220" y="2271"/>
                  </a:lnTo>
                  <a:lnTo>
                    <a:pt x="970" y="128"/>
                  </a:lnTo>
                  <a:lnTo>
                    <a:pt x="945" y="77"/>
                  </a:lnTo>
                  <a:lnTo>
                    <a:pt x="893" y="51"/>
                  </a:lnTo>
                  <a:lnTo>
                    <a:pt x="817" y="26"/>
                  </a:lnTo>
                  <a:lnTo>
                    <a:pt x="7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447;p73">
              <a:extLst>
                <a:ext uri="{FF2B5EF4-FFF2-40B4-BE49-F238E27FC236}">
                  <a16:creationId xmlns:a16="http://schemas.microsoft.com/office/drawing/2014/main" id="{6CFC5490-2FE5-5D4E-994B-F4AAFAC13E64}"/>
                </a:ext>
              </a:extLst>
            </p:cNvPr>
            <p:cNvSpPr/>
            <p:nvPr/>
          </p:nvSpPr>
          <p:spPr>
            <a:xfrm>
              <a:off x="2575975" y="1484125"/>
              <a:ext cx="56800" cy="119925"/>
            </a:xfrm>
            <a:custGeom>
              <a:avLst/>
              <a:gdLst/>
              <a:ahLst/>
              <a:cxnLst/>
              <a:rect l="l" t="t" r="r" b="b"/>
              <a:pathLst>
                <a:path w="2272" h="4797" extrusionOk="0">
                  <a:moveTo>
                    <a:pt x="77" y="0"/>
                  </a:moveTo>
                  <a:lnTo>
                    <a:pt x="129" y="26"/>
                  </a:lnTo>
                  <a:lnTo>
                    <a:pt x="180" y="77"/>
                  </a:lnTo>
                  <a:lnTo>
                    <a:pt x="231" y="128"/>
                  </a:lnTo>
                  <a:lnTo>
                    <a:pt x="1455" y="2271"/>
                  </a:lnTo>
                  <a:lnTo>
                    <a:pt x="1481" y="2322"/>
                  </a:lnTo>
                  <a:lnTo>
                    <a:pt x="1506" y="2398"/>
                  </a:lnTo>
                  <a:lnTo>
                    <a:pt x="1481" y="2450"/>
                  </a:lnTo>
                  <a:lnTo>
                    <a:pt x="1455" y="2526"/>
                  </a:lnTo>
                  <a:lnTo>
                    <a:pt x="231" y="4669"/>
                  </a:lnTo>
                  <a:lnTo>
                    <a:pt x="180" y="4720"/>
                  </a:lnTo>
                  <a:lnTo>
                    <a:pt x="129" y="4746"/>
                  </a:lnTo>
                  <a:lnTo>
                    <a:pt x="77" y="4771"/>
                  </a:lnTo>
                  <a:lnTo>
                    <a:pt x="1" y="4797"/>
                  </a:lnTo>
                  <a:lnTo>
                    <a:pt x="792" y="4797"/>
                  </a:lnTo>
                  <a:lnTo>
                    <a:pt x="843" y="4771"/>
                  </a:lnTo>
                  <a:lnTo>
                    <a:pt x="894" y="4746"/>
                  </a:lnTo>
                  <a:lnTo>
                    <a:pt x="945" y="4720"/>
                  </a:lnTo>
                  <a:lnTo>
                    <a:pt x="996" y="4669"/>
                  </a:lnTo>
                  <a:lnTo>
                    <a:pt x="2246" y="2526"/>
                  </a:lnTo>
                  <a:lnTo>
                    <a:pt x="2272" y="2450"/>
                  </a:lnTo>
                  <a:lnTo>
                    <a:pt x="2272" y="2398"/>
                  </a:lnTo>
                  <a:lnTo>
                    <a:pt x="2272" y="2322"/>
                  </a:lnTo>
                  <a:lnTo>
                    <a:pt x="2246" y="2271"/>
                  </a:lnTo>
                  <a:lnTo>
                    <a:pt x="996" y="128"/>
                  </a:lnTo>
                  <a:lnTo>
                    <a:pt x="945" y="77"/>
                  </a:lnTo>
                  <a:lnTo>
                    <a:pt x="894" y="26"/>
                  </a:lnTo>
                  <a:lnTo>
                    <a:pt x="843" y="0"/>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448;p73">
              <a:extLst>
                <a:ext uri="{FF2B5EF4-FFF2-40B4-BE49-F238E27FC236}">
                  <a16:creationId xmlns:a16="http://schemas.microsoft.com/office/drawing/2014/main" id="{D352F830-53E2-AD45-B191-1ACE741408A6}"/>
                </a:ext>
              </a:extLst>
            </p:cNvPr>
            <p:cNvSpPr/>
            <p:nvPr/>
          </p:nvSpPr>
          <p:spPr>
            <a:xfrm>
              <a:off x="2528775" y="1531325"/>
              <a:ext cx="12800" cy="12775"/>
            </a:xfrm>
            <a:custGeom>
              <a:avLst/>
              <a:gdLst/>
              <a:ahLst/>
              <a:cxnLst/>
              <a:rect l="l" t="t" r="r" b="b"/>
              <a:pathLst>
                <a:path w="512" h="511" extrusionOk="0">
                  <a:moveTo>
                    <a:pt x="256" y="0"/>
                  </a:moveTo>
                  <a:lnTo>
                    <a:pt x="154" y="26"/>
                  </a:lnTo>
                  <a:lnTo>
                    <a:pt x="77" y="77"/>
                  </a:lnTo>
                  <a:lnTo>
                    <a:pt x="26" y="153"/>
                  </a:lnTo>
                  <a:lnTo>
                    <a:pt x="1" y="255"/>
                  </a:lnTo>
                  <a:lnTo>
                    <a:pt x="26" y="357"/>
                  </a:lnTo>
                  <a:lnTo>
                    <a:pt x="77" y="434"/>
                  </a:lnTo>
                  <a:lnTo>
                    <a:pt x="154" y="485"/>
                  </a:lnTo>
                  <a:lnTo>
                    <a:pt x="256" y="510"/>
                  </a:lnTo>
                  <a:lnTo>
                    <a:pt x="358" y="485"/>
                  </a:lnTo>
                  <a:lnTo>
                    <a:pt x="435" y="434"/>
                  </a:lnTo>
                  <a:lnTo>
                    <a:pt x="486" y="357"/>
                  </a:lnTo>
                  <a:lnTo>
                    <a:pt x="511" y="255"/>
                  </a:lnTo>
                  <a:lnTo>
                    <a:pt x="486" y="153"/>
                  </a:lnTo>
                  <a:lnTo>
                    <a:pt x="435" y="77"/>
                  </a:lnTo>
                  <a:lnTo>
                    <a:pt x="358" y="26"/>
                  </a:lnTo>
                  <a:lnTo>
                    <a:pt x="256" y="0"/>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449;p73">
              <a:extLst>
                <a:ext uri="{FF2B5EF4-FFF2-40B4-BE49-F238E27FC236}">
                  <a16:creationId xmlns:a16="http://schemas.microsoft.com/office/drawing/2014/main" id="{E9CB67A8-0F5D-8B4E-A6CA-0E0A2E857A1E}"/>
                </a:ext>
              </a:extLst>
            </p:cNvPr>
            <p:cNvSpPr/>
            <p:nvPr/>
          </p:nvSpPr>
          <p:spPr>
            <a:xfrm>
              <a:off x="2547275" y="1507725"/>
              <a:ext cx="12800" cy="13400"/>
            </a:xfrm>
            <a:custGeom>
              <a:avLst/>
              <a:gdLst/>
              <a:ahLst/>
              <a:cxnLst/>
              <a:rect l="l" t="t" r="r" b="b"/>
              <a:pathLst>
                <a:path w="512" h="536" extrusionOk="0">
                  <a:moveTo>
                    <a:pt x="256" y="0"/>
                  </a:moveTo>
                  <a:lnTo>
                    <a:pt x="154" y="26"/>
                  </a:lnTo>
                  <a:lnTo>
                    <a:pt x="77" y="77"/>
                  </a:lnTo>
                  <a:lnTo>
                    <a:pt x="26" y="179"/>
                  </a:lnTo>
                  <a:lnTo>
                    <a:pt x="1" y="281"/>
                  </a:lnTo>
                  <a:lnTo>
                    <a:pt x="26" y="357"/>
                  </a:lnTo>
                  <a:lnTo>
                    <a:pt x="77" y="459"/>
                  </a:lnTo>
                  <a:lnTo>
                    <a:pt x="154" y="510"/>
                  </a:lnTo>
                  <a:lnTo>
                    <a:pt x="256" y="536"/>
                  </a:lnTo>
                  <a:lnTo>
                    <a:pt x="358" y="510"/>
                  </a:lnTo>
                  <a:lnTo>
                    <a:pt x="434" y="459"/>
                  </a:lnTo>
                  <a:lnTo>
                    <a:pt x="511" y="357"/>
                  </a:lnTo>
                  <a:lnTo>
                    <a:pt x="511" y="281"/>
                  </a:lnTo>
                  <a:lnTo>
                    <a:pt x="511" y="179"/>
                  </a:lnTo>
                  <a:lnTo>
                    <a:pt x="434" y="77"/>
                  </a:lnTo>
                  <a:lnTo>
                    <a:pt x="358" y="26"/>
                  </a:lnTo>
                  <a:lnTo>
                    <a:pt x="256" y="0"/>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450;p73">
              <a:extLst>
                <a:ext uri="{FF2B5EF4-FFF2-40B4-BE49-F238E27FC236}">
                  <a16:creationId xmlns:a16="http://schemas.microsoft.com/office/drawing/2014/main" id="{8B35EC90-0E0E-2748-8FD8-CB599A60064B}"/>
                </a:ext>
              </a:extLst>
            </p:cNvPr>
            <p:cNvSpPr/>
            <p:nvPr/>
          </p:nvSpPr>
          <p:spPr>
            <a:xfrm>
              <a:off x="2817750" y="1369925"/>
              <a:ext cx="12775" cy="13425"/>
            </a:xfrm>
            <a:custGeom>
              <a:avLst/>
              <a:gdLst/>
              <a:ahLst/>
              <a:cxnLst/>
              <a:rect l="l" t="t" r="r" b="b"/>
              <a:pathLst>
                <a:path w="511" h="537" extrusionOk="0">
                  <a:moveTo>
                    <a:pt x="256" y="1"/>
                  </a:moveTo>
                  <a:lnTo>
                    <a:pt x="153" y="26"/>
                  </a:lnTo>
                  <a:lnTo>
                    <a:pt x="77" y="77"/>
                  </a:lnTo>
                  <a:lnTo>
                    <a:pt x="26" y="179"/>
                  </a:lnTo>
                  <a:lnTo>
                    <a:pt x="0" y="281"/>
                  </a:lnTo>
                  <a:lnTo>
                    <a:pt x="26" y="358"/>
                  </a:lnTo>
                  <a:lnTo>
                    <a:pt x="77" y="460"/>
                  </a:lnTo>
                  <a:lnTo>
                    <a:pt x="153" y="511"/>
                  </a:lnTo>
                  <a:lnTo>
                    <a:pt x="256" y="537"/>
                  </a:lnTo>
                  <a:lnTo>
                    <a:pt x="358" y="511"/>
                  </a:lnTo>
                  <a:lnTo>
                    <a:pt x="434" y="460"/>
                  </a:lnTo>
                  <a:lnTo>
                    <a:pt x="485" y="358"/>
                  </a:lnTo>
                  <a:lnTo>
                    <a:pt x="511" y="281"/>
                  </a:lnTo>
                  <a:lnTo>
                    <a:pt x="485" y="179"/>
                  </a:lnTo>
                  <a:lnTo>
                    <a:pt x="434" y="77"/>
                  </a:lnTo>
                  <a:lnTo>
                    <a:pt x="358" y="26"/>
                  </a:lnTo>
                  <a:lnTo>
                    <a:pt x="256" y="1"/>
                  </a:lnTo>
                  <a:close/>
                </a:path>
              </a:pathLst>
            </a:custGeom>
            <a:solidFill>
              <a:srgbClr val="2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451;p73">
              <a:extLst>
                <a:ext uri="{FF2B5EF4-FFF2-40B4-BE49-F238E27FC236}">
                  <a16:creationId xmlns:a16="http://schemas.microsoft.com/office/drawing/2014/main" id="{C9DEA999-C1EA-124C-B923-76CCB4CC7E68}"/>
                </a:ext>
              </a:extLst>
            </p:cNvPr>
            <p:cNvSpPr/>
            <p:nvPr/>
          </p:nvSpPr>
          <p:spPr>
            <a:xfrm>
              <a:off x="2706750" y="1477725"/>
              <a:ext cx="12775" cy="12800"/>
            </a:xfrm>
            <a:custGeom>
              <a:avLst/>
              <a:gdLst/>
              <a:ahLst/>
              <a:cxnLst/>
              <a:rect l="l" t="t" r="r" b="b"/>
              <a:pathLst>
                <a:path w="511" h="512" extrusionOk="0">
                  <a:moveTo>
                    <a:pt x="256" y="1"/>
                  </a:moveTo>
                  <a:lnTo>
                    <a:pt x="154" y="26"/>
                  </a:lnTo>
                  <a:lnTo>
                    <a:pt x="77" y="77"/>
                  </a:lnTo>
                  <a:lnTo>
                    <a:pt x="26" y="154"/>
                  </a:lnTo>
                  <a:lnTo>
                    <a:pt x="1" y="256"/>
                  </a:lnTo>
                  <a:lnTo>
                    <a:pt x="26" y="358"/>
                  </a:lnTo>
                  <a:lnTo>
                    <a:pt x="77" y="435"/>
                  </a:lnTo>
                  <a:lnTo>
                    <a:pt x="154" y="486"/>
                  </a:lnTo>
                  <a:lnTo>
                    <a:pt x="256" y="511"/>
                  </a:lnTo>
                  <a:lnTo>
                    <a:pt x="358" y="486"/>
                  </a:lnTo>
                  <a:lnTo>
                    <a:pt x="434" y="435"/>
                  </a:lnTo>
                  <a:lnTo>
                    <a:pt x="485" y="358"/>
                  </a:lnTo>
                  <a:lnTo>
                    <a:pt x="511" y="256"/>
                  </a:lnTo>
                  <a:lnTo>
                    <a:pt x="485" y="154"/>
                  </a:lnTo>
                  <a:lnTo>
                    <a:pt x="434" y="77"/>
                  </a:lnTo>
                  <a:lnTo>
                    <a:pt x="358" y="26"/>
                  </a:lnTo>
                  <a:lnTo>
                    <a:pt x="256"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452;p73">
              <a:extLst>
                <a:ext uri="{FF2B5EF4-FFF2-40B4-BE49-F238E27FC236}">
                  <a16:creationId xmlns:a16="http://schemas.microsoft.com/office/drawing/2014/main" id="{C1A0AD4A-D7A5-B64B-A7FE-D49C31C5569C}"/>
                </a:ext>
              </a:extLst>
            </p:cNvPr>
            <p:cNvSpPr/>
            <p:nvPr/>
          </p:nvSpPr>
          <p:spPr>
            <a:xfrm>
              <a:off x="2702300" y="1452225"/>
              <a:ext cx="12775" cy="12775"/>
            </a:xfrm>
            <a:custGeom>
              <a:avLst/>
              <a:gdLst/>
              <a:ahLst/>
              <a:cxnLst/>
              <a:rect l="l" t="t" r="r" b="b"/>
              <a:pathLst>
                <a:path w="511" h="511" extrusionOk="0">
                  <a:moveTo>
                    <a:pt x="255" y="0"/>
                  </a:moveTo>
                  <a:lnTo>
                    <a:pt x="153" y="26"/>
                  </a:lnTo>
                  <a:lnTo>
                    <a:pt x="77" y="77"/>
                  </a:lnTo>
                  <a:lnTo>
                    <a:pt x="26" y="153"/>
                  </a:lnTo>
                  <a:lnTo>
                    <a:pt x="0" y="255"/>
                  </a:lnTo>
                  <a:lnTo>
                    <a:pt x="26" y="357"/>
                  </a:lnTo>
                  <a:lnTo>
                    <a:pt x="77" y="434"/>
                  </a:lnTo>
                  <a:lnTo>
                    <a:pt x="153" y="485"/>
                  </a:lnTo>
                  <a:lnTo>
                    <a:pt x="255" y="511"/>
                  </a:lnTo>
                  <a:lnTo>
                    <a:pt x="357" y="485"/>
                  </a:lnTo>
                  <a:lnTo>
                    <a:pt x="434" y="434"/>
                  </a:lnTo>
                  <a:lnTo>
                    <a:pt x="485" y="357"/>
                  </a:lnTo>
                  <a:lnTo>
                    <a:pt x="510" y="255"/>
                  </a:lnTo>
                  <a:lnTo>
                    <a:pt x="485" y="153"/>
                  </a:lnTo>
                  <a:lnTo>
                    <a:pt x="434" y="77"/>
                  </a:lnTo>
                  <a:lnTo>
                    <a:pt x="357" y="26"/>
                  </a:lnTo>
                  <a:lnTo>
                    <a:pt x="255"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2536;p42">
            <a:extLst>
              <a:ext uri="{FF2B5EF4-FFF2-40B4-BE49-F238E27FC236}">
                <a16:creationId xmlns:a16="http://schemas.microsoft.com/office/drawing/2014/main" id="{A31E7818-3709-D64B-90BB-BCEF07FB13DA}"/>
              </a:ext>
            </a:extLst>
          </p:cNvPr>
          <p:cNvSpPr txBox="1">
            <a:spLocks/>
          </p:cNvSpPr>
          <p:nvPr/>
        </p:nvSpPr>
        <p:spPr>
          <a:xfrm>
            <a:off x="712753" y="852680"/>
            <a:ext cx="1423299"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Dosis"/>
              <a:buNone/>
              <a:defRPr sz="2800" b="1" i="0" u="none" strike="noStrike" cap="none">
                <a:solidFill>
                  <a:schemeClr val="accent1"/>
                </a:solidFill>
                <a:latin typeface="Dosis"/>
                <a:ea typeface="Dosis"/>
                <a:cs typeface="Dosis"/>
                <a:sym typeface="Dosis"/>
              </a:defRPr>
            </a:lvl1pPr>
            <a:lvl2pPr marR="0" lvl="1"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en-US" sz="2000">
                <a:solidFill>
                  <a:schemeClr val="bg2">
                    <a:lumMod val="25000"/>
                  </a:schemeClr>
                </a:solidFill>
                <a:latin typeface="Nunito" pitchFamily="2" charset="77"/>
              </a:rPr>
              <a:t>Dataset</a:t>
            </a:r>
          </a:p>
        </p:txBody>
      </p:sp>
      <p:sp>
        <p:nvSpPr>
          <p:cNvPr id="75" name="Google Shape;2535;p42">
            <a:extLst>
              <a:ext uri="{FF2B5EF4-FFF2-40B4-BE49-F238E27FC236}">
                <a16:creationId xmlns:a16="http://schemas.microsoft.com/office/drawing/2014/main" id="{5DD8FC87-8154-004D-843B-07792A2CA224}"/>
              </a:ext>
            </a:extLst>
          </p:cNvPr>
          <p:cNvSpPr txBox="1">
            <a:spLocks/>
          </p:cNvSpPr>
          <p:nvPr/>
        </p:nvSpPr>
        <p:spPr>
          <a:xfrm>
            <a:off x="1811532" y="827680"/>
            <a:ext cx="6481105" cy="4676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600"/>
              <a:buFont typeface="Nunito Light"/>
              <a:buChar char="●"/>
              <a:defRPr sz="1600" b="0" i="0" u="none" strike="noStrike" cap="none">
                <a:solidFill>
                  <a:schemeClr val="lt2"/>
                </a:solidFill>
                <a:latin typeface="Assistant"/>
                <a:ea typeface="Assistant"/>
                <a:cs typeface="Assistant"/>
                <a:sym typeface="Assistant"/>
              </a:defRPr>
            </a:lvl1pPr>
            <a:lvl2pPr marL="914400" marR="0" lvl="1" indent="-330200" algn="l" rtl="0">
              <a:lnSpc>
                <a:spcPct val="100000"/>
              </a:lnSpc>
              <a:spcBef>
                <a:spcPts val="0"/>
              </a:spcBef>
              <a:spcAft>
                <a:spcPts val="0"/>
              </a:spcAft>
              <a:buClr>
                <a:schemeClr val="lt2"/>
              </a:buClr>
              <a:buSzPts val="1600"/>
              <a:buFont typeface="Nunito Light"/>
              <a:buChar char="○"/>
              <a:defRPr sz="1400" b="0" i="0" u="none" strike="noStrike" cap="none">
                <a:solidFill>
                  <a:schemeClr val="lt2"/>
                </a:solidFill>
                <a:latin typeface="Assistant"/>
                <a:ea typeface="Assistant"/>
                <a:cs typeface="Assistant"/>
                <a:sym typeface="Assistant"/>
              </a:defRPr>
            </a:lvl2pPr>
            <a:lvl3pPr marL="1371600" marR="0" lvl="2" indent="-323850" algn="l" rtl="0">
              <a:lnSpc>
                <a:spcPct val="100000"/>
              </a:lnSpc>
              <a:spcBef>
                <a:spcPts val="1600"/>
              </a:spcBef>
              <a:spcAft>
                <a:spcPts val="0"/>
              </a:spcAft>
              <a:buClr>
                <a:schemeClr val="lt2"/>
              </a:buClr>
              <a:buSzPts val="1500"/>
              <a:buFont typeface="Nunito Light"/>
              <a:buChar char="■"/>
              <a:defRPr sz="1400" b="0" i="0" u="none" strike="noStrike" cap="none">
                <a:solidFill>
                  <a:schemeClr val="lt2"/>
                </a:solidFill>
                <a:latin typeface="Assistant"/>
                <a:ea typeface="Assistant"/>
                <a:cs typeface="Assistant"/>
                <a:sym typeface="Assistant"/>
              </a:defRPr>
            </a:lvl3pPr>
            <a:lvl4pPr marL="1828800" marR="0" lvl="3" indent="-323850" algn="l" rtl="0">
              <a:lnSpc>
                <a:spcPct val="100000"/>
              </a:lnSpc>
              <a:spcBef>
                <a:spcPts val="1600"/>
              </a:spcBef>
              <a:spcAft>
                <a:spcPts val="0"/>
              </a:spcAft>
              <a:buClr>
                <a:schemeClr val="lt2"/>
              </a:buClr>
              <a:buSzPts val="1500"/>
              <a:buFont typeface="Nunito Light"/>
              <a:buChar char="●"/>
              <a:defRPr sz="1400" b="0" i="0" u="none" strike="noStrike" cap="none">
                <a:solidFill>
                  <a:schemeClr val="lt2"/>
                </a:solidFill>
                <a:latin typeface="Assistant"/>
                <a:ea typeface="Assistant"/>
                <a:cs typeface="Assistant"/>
                <a:sym typeface="Assistant"/>
              </a:defRPr>
            </a:lvl4pPr>
            <a:lvl5pPr marL="2286000" marR="0" lvl="4" indent="-317500" algn="l" rtl="0">
              <a:lnSpc>
                <a:spcPct val="100000"/>
              </a:lnSpc>
              <a:spcBef>
                <a:spcPts val="1600"/>
              </a:spcBef>
              <a:spcAft>
                <a:spcPts val="0"/>
              </a:spcAft>
              <a:buClr>
                <a:schemeClr val="lt2"/>
              </a:buClr>
              <a:buSzPts val="1400"/>
              <a:buFont typeface="Nunito Light"/>
              <a:buChar char="○"/>
              <a:defRPr sz="1400" b="0" i="0" u="none" strike="noStrike" cap="none">
                <a:solidFill>
                  <a:schemeClr val="lt2"/>
                </a:solidFill>
                <a:latin typeface="Assistant"/>
                <a:ea typeface="Assistant"/>
                <a:cs typeface="Assistant"/>
                <a:sym typeface="Assistant"/>
              </a:defRPr>
            </a:lvl5pPr>
            <a:lvl6pPr marL="2743200" marR="0" lvl="5" indent="-317500" algn="l" rtl="0">
              <a:lnSpc>
                <a:spcPct val="100000"/>
              </a:lnSpc>
              <a:spcBef>
                <a:spcPts val="1600"/>
              </a:spcBef>
              <a:spcAft>
                <a:spcPts val="0"/>
              </a:spcAft>
              <a:buClr>
                <a:schemeClr val="lt2"/>
              </a:buClr>
              <a:buSzPts val="1400"/>
              <a:buFont typeface="Nunito Light"/>
              <a:buChar char="■"/>
              <a:defRPr sz="1400" b="0" i="0" u="none" strike="noStrike" cap="none">
                <a:solidFill>
                  <a:schemeClr val="lt2"/>
                </a:solidFill>
                <a:latin typeface="Assistant"/>
                <a:ea typeface="Assistant"/>
                <a:cs typeface="Assistant"/>
                <a:sym typeface="Assistant"/>
              </a:defRPr>
            </a:lvl6pPr>
            <a:lvl7pPr marL="3200400" marR="0" lvl="6" indent="-311150" algn="l" rtl="0">
              <a:lnSpc>
                <a:spcPct val="100000"/>
              </a:lnSpc>
              <a:spcBef>
                <a:spcPts val="1600"/>
              </a:spcBef>
              <a:spcAft>
                <a:spcPts val="0"/>
              </a:spcAft>
              <a:buClr>
                <a:schemeClr val="lt2"/>
              </a:buClr>
              <a:buSzPts val="1300"/>
              <a:buFont typeface="Nunito Light"/>
              <a:buChar char="●"/>
              <a:defRPr sz="1400" b="0" i="0" u="none" strike="noStrike" cap="none">
                <a:solidFill>
                  <a:schemeClr val="lt2"/>
                </a:solidFill>
                <a:latin typeface="Assistant"/>
                <a:ea typeface="Assistant"/>
                <a:cs typeface="Assistant"/>
                <a:sym typeface="Assistant"/>
              </a:defRPr>
            </a:lvl7pPr>
            <a:lvl8pPr marL="3657600" marR="0" lvl="7" indent="-311150" algn="l" rtl="0">
              <a:lnSpc>
                <a:spcPct val="100000"/>
              </a:lnSpc>
              <a:spcBef>
                <a:spcPts val="1600"/>
              </a:spcBef>
              <a:spcAft>
                <a:spcPts val="0"/>
              </a:spcAft>
              <a:buClr>
                <a:schemeClr val="lt2"/>
              </a:buClr>
              <a:buSzPts val="1300"/>
              <a:buFont typeface="Nunito Light"/>
              <a:buChar char="○"/>
              <a:defRPr sz="1400" b="0" i="0" u="none" strike="noStrike" cap="none">
                <a:solidFill>
                  <a:schemeClr val="lt2"/>
                </a:solidFill>
                <a:latin typeface="Assistant"/>
                <a:ea typeface="Assistant"/>
                <a:cs typeface="Assistant"/>
                <a:sym typeface="Assistant"/>
              </a:defRPr>
            </a:lvl8pPr>
            <a:lvl9pPr marL="4114800" marR="0" lvl="8" indent="-317500" algn="l" rtl="0">
              <a:lnSpc>
                <a:spcPct val="100000"/>
              </a:lnSpc>
              <a:spcBef>
                <a:spcPts val="1600"/>
              </a:spcBef>
              <a:spcAft>
                <a:spcPts val="1600"/>
              </a:spcAft>
              <a:buClr>
                <a:schemeClr val="lt2"/>
              </a:buClr>
              <a:buSzPts val="1400"/>
              <a:buFont typeface="Nunito Light"/>
              <a:buChar char="■"/>
              <a:defRPr sz="1400" b="0" i="0" u="none" strike="noStrike" cap="none">
                <a:solidFill>
                  <a:schemeClr val="lt2"/>
                </a:solidFill>
                <a:latin typeface="Assistant"/>
                <a:ea typeface="Assistant"/>
                <a:cs typeface="Assistant"/>
                <a:sym typeface="Assistant"/>
              </a:defRPr>
            </a:lvl9pPr>
          </a:lstStyle>
          <a:p>
            <a:pPr marL="0" indent="0">
              <a:buClr>
                <a:schemeClr val="dk1"/>
              </a:buClr>
              <a:buSzPts val="1100"/>
              <a:buFont typeface="Arial"/>
              <a:buNone/>
            </a:pPr>
            <a:r>
              <a:rPr lang="en-US" err="1">
                <a:latin typeface="Nunito" pitchFamily="2" charset="77"/>
              </a:rPr>
              <a:t>Tập</a:t>
            </a:r>
            <a:r>
              <a:rPr lang="en-US">
                <a:latin typeface="Nunito" pitchFamily="2" charset="77"/>
              </a:rPr>
              <a:t> </a:t>
            </a:r>
            <a:r>
              <a:rPr lang="en-US" err="1">
                <a:latin typeface="Nunito" pitchFamily="2" charset="77"/>
              </a:rPr>
              <a:t>dữ</a:t>
            </a:r>
            <a:r>
              <a:rPr lang="en-US">
                <a:latin typeface="Nunito" pitchFamily="2" charset="77"/>
              </a:rPr>
              <a:t> </a:t>
            </a:r>
            <a:r>
              <a:rPr lang="en-US" err="1">
                <a:latin typeface="Nunito" pitchFamily="2" charset="77"/>
              </a:rPr>
              <a:t>liệu</a:t>
            </a:r>
            <a:r>
              <a:rPr lang="en-US">
                <a:latin typeface="Nunito" pitchFamily="2" charset="77"/>
              </a:rPr>
              <a:t> GTSRB  - </a:t>
            </a:r>
            <a:r>
              <a:rPr lang="vi-VN">
                <a:latin typeface="Nunito" pitchFamily="2" charset="77"/>
              </a:rPr>
              <a:t> </a:t>
            </a:r>
            <a:r>
              <a:rPr lang="vi-VN" err="1"/>
              <a:t>German</a:t>
            </a:r>
            <a:r>
              <a:rPr lang="vi-VN"/>
              <a:t> </a:t>
            </a:r>
            <a:r>
              <a:rPr lang="vi-VN" err="1"/>
              <a:t>Traffic</a:t>
            </a:r>
            <a:r>
              <a:rPr lang="vi-VN"/>
              <a:t> </a:t>
            </a:r>
            <a:r>
              <a:rPr lang="vi-VN" err="1"/>
              <a:t>Sign</a:t>
            </a:r>
            <a:r>
              <a:rPr lang="vi-VN"/>
              <a:t> </a:t>
            </a:r>
            <a:r>
              <a:rPr lang="vi-VN" err="1"/>
              <a:t>Recognition</a:t>
            </a:r>
            <a:r>
              <a:rPr lang="vi-VN"/>
              <a:t> </a:t>
            </a:r>
            <a:r>
              <a:rPr lang="vi-VN" err="1"/>
              <a:t>Benchmark</a:t>
            </a:r>
            <a:r>
              <a:rPr lang="vi-VN"/>
              <a:t> </a:t>
            </a:r>
            <a:endParaRPr lang="en-US">
              <a:latin typeface="Nunito" pitchFamily="2" charset="77"/>
            </a:endParaRPr>
          </a:p>
        </p:txBody>
      </p:sp>
      <p:pic>
        <p:nvPicPr>
          <p:cNvPr id="78" name="Hình ảnh 1" descr="Ảnh có chứa văn bản, khác nhau, vài&#10;&#10;Mô tả được tạo tự động">
            <a:extLst>
              <a:ext uri="{FF2B5EF4-FFF2-40B4-BE49-F238E27FC236}">
                <a16:creationId xmlns:a16="http://schemas.microsoft.com/office/drawing/2014/main" id="{AB6C69C0-6805-A34D-899A-0E1D62F3FD4D}"/>
              </a:ext>
            </a:extLst>
          </p:cNvPr>
          <p:cNvPicPr>
            <a:picLocks noChangeAspect="1"/>
          </p:cNvPicPr>
          <p:nvPr/>
        </p:nvPicPr>
        <p:blipFill>
          <a:blip r:embed="rId3"/>
          <a:stretch>
            <a:fillRect/>
          </a:stretch>
        </p:blipFill>
        <p:spPr>
          <a:xfrm>
            <a:off x="1811532" y="1497626"/>
            <a:ext cx="5452818" cy="1162050"/>
          </a:xfrm>
          <a:prstGeom prst="rect">
            <a:avLst/>
          </a:prstGeom>
        </p:spPr>
      </p:pic>
      <p:pic>
        <p:nvPicPr>
          <p:cNvPr id="80" name="Hình ảnh 4">
            <a:extLst>
              <a:ext uri="{FF2B5EF4-FFF2-40B4-BE49-F238E27FC236}">
                <a16:creationId xmlns:a16="http://schemas.microsoft.com/office/drawing/2014/main" id="{D6F37316-71D8-B94B-81B9-525044AFA489}"/>
              </a:ext>
            </a:extLst>
          </p:cNvPr>
          <p:cNvPicPr>
            <a:picLocks noChangeAspect="1"/>
          </p:cNvPicPr>
          <p:nvPr/>
        </p:nvPicPr>
        <p:blipFill>
          <a:blip r:embed="rId4"/>
          <a:stretch>
            <a:fillRect/>
          </a:stretch>
        </p:blipFill>
        <p:spPr>
          <a:xfrm>
            <a:off x="1810823" y="2789692"/>
            <a:ext cx="5509013" cy="15538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34"/>
        <p:cNvGrpSpPr/>
        <p:nvPr/>
      </p:nvGrpSpPr>
      <p:grpSpPr>
        <a:xfrm>
          <a:off x="0" y="0"/>
          <a:ext cx="0" cy="0"/>
          <a:chOff x="0" y="0"/>
          <a:chExt cx="0" cy="0"/>
        </a:xfrm>
      </p:grpSpPr>
      <p:grpSp>
        <p:nvGrpSpPr>
          <p:cNvPr id="2537" name="Google Shape;2537;p42"/>
          <p:cNvGrpSpPr/>
          <p:nvPr/>
        </p:nvGrpSpPr>
        <p:grpSpPr>
          <a:xfrm>
            <a:off x="96052" y="3589452"/>
            <a:ext cx="1825029" cy="1452352"/>
            <a:chOff x="4189650" y="1358950"/>
            <a:chExt cx="1222800" cy="973100"/>
          </a:xfrm>
        </p:grpSpPr>
        <p:sp>
          <p:nvSpPr>
            <p:cNvPr id="2538" name="Google Shape;2538;p42"/>
            <p:cNvSpPr/>
            <p:nvPr/>
          </p:nvSpPr>
          <p:spPr>
            <a:xfrm>
              <a:off x="4189650" y="1455475"/>
              <a:ext cx="1222800" cy="723925"/>
            </a:xfrm>
            <a:custGeom>
              <a:avLst/>
              <a:gdLst/>
              <a:ahLst/>
              <a:cxnLst/>
              <a:rect l="l" t="t" r="r" b="b"/>
              <a:pathLst>
                <a:path w="48912" h="28957" extrusionOk="0">
                  <a:moveTo>
                    <a:pt x="28169" y="0"/>
                  </a:moveTo>
                  <a:lnTo>
                    <a:pt x="3822" y="13946"/>
                  </a:lnTo>
                  <a:lnTo>
                    <a:pt x="296" y="16034"/>
                  </a:lnTo>
                  <a:lnTo>
                    <a:pt x="158" y="16133"/>
                  </a:lnTo>
                  <a:lnTo>
                    <a:pt x="80" y="16271"/>
                  </a:lnTo>
                  <a:lnTo>
                    <a:pt x="21" y="16409"/>
                  </a:lnTo>
                  <a:lnTo>
                    <a:pt x="1" y="16566"/>
                  </a:lnTo>
                  <a:lnTo>
                    <a:pt x="21" y="16704"/>
                  </a:lnTo>
                  <a:lnTo>
                    <a:pt x="80" y="16842"/>
                  </a:lnTo>
                  <a:lnTo>
                    <a:pt x="158" y="16980"/>
                  </a:lnTo>
                  <a:lnTo>
                    <a:pt x="296" y="17078"/>
                  </a:lnTo>
                  <a:lnTo>
                    <a:pt x="20566" y="28858"/>
                  </a:lnTo>
                  <a:lnTo>
                    <a:pt x="20704" y="28917"/>
                  </a:lnTo>
                  <a:lnTo>
                    <a:pt x="20861" y="28957"/>
                  </a:lnTo>
                  <a:lnTo>
                    <a:pt x="21019" y="28917"/>
                  </a:lnTo>
                  <a:lnTo>
                    <a:pt x="21176" y="28858"/>
                  </a:lnTo>
                  <a:lnTo>
                    <a:pt x="48616" y="12765"/>
                  </a:lnTo>
                  <a:lnTo>
                    <a:pt x="48754" y="12666"/>
                  </a:lnTo>
                  <a:lnTo>
                    <a:pt x="48833" y="12548"/>
                  </a:lnTo>
                  <a:lnTo>
                    <a:pt x="48892" y="12390"/>
                  </a:lnTo>
                  <a:lnTo>
                    <a:pt x="48911" y="12252"/>
                  </a:lnTo>
                  <a:lnTo>
                    <a:pt x="48892" y="12095"/>
                  </a:lnTo>
                  <a:lnTo>
                    <a:pt x="48833" y="11957"/>
                  </a:lnTo>
                  <a:lnTo>
                    <a:pt x="48734" y="11819"/>
                  </a:lnTo>
                  <a:lnTo>
                    <a:pt x="48616" y="11721"/>
                  </a:lnTo>
                  <a:lnTo>
                    <a:pt x="28169"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2"/>
            <p:cNvSpPr/>
            <p:nvPr/>
          </p:nvSpPr>
          <p:spPr>
            <a:xfrm>
              <a:off x="4285200" y="1804625"/>
              <a:ext cx="33500" cy="11350"/>
            </a:xfrm>
            <a:custGeom>
              <a:avLst/>
              <a:gdLst/>
              <a:ahLst/>
              <a:cxnLst/>
              <a:rect l="l" t="t" r="r" b="b"/>
              <a:pathLst>
                <a:path w="1340" h="454" extrusionOk="0">
                  <a:moveTo>
                    <a:pt x="473" y="0"/>
                  </a:moveTo>
                  <a:lnTo>
                    <a:pt x="0" y="276"/>
                  </a:lnTo>
                  <a:lnTo>
                    <a:pt x="138" y="355"/>
                  </a:lnTo>
                  <a:lnTo>
                    <a:pt x="256" y="394"/>
                  </a:lnTo>
                  <a:lnTo>
                    <a:pt x="375" y="434"/>
                  </a:lnTo>
                  <a:lnTo>
                    <a:pt x="493" y="453"/>
                  </a:lnTo>
                  <a:lnTo>
                    <a:pt x="591" y="453"/>
                  </a:lnTo>
                  <a:lnTo>
                    <a:pt x="690" y="434"/>
                  </a:lnTo>
                  <a:lnTo>
                    <a:pt x="788" y="414"/>
                  </a:lnTo>
                  <a:lnTo>
                    <a:pt x="867" y="374"/>
                  </a:lnTo>
                  <a:lnTo>
                    <a:pt x="1340" y="99"/>
                  </a:lnTo>
                  <a:lnTo>
                    <a:pt x="1340" y="99"/>
                  </a:lnTo>
                  <a:lnTo>
                    <a:pt x="1261" y="138"/>
                  </a:lnTo>
                  <a:lnTo>
                    <a:pt x="1162" y="158"/>
                  </a:lnTo>
                  <a:lnTo>
                    <a:pt x="1064" y="177"/>
                  </a:lnTo>
                  <a:lnTo>
                    <a:pt x="946" y="177"/>
                  </a:lnTo>
                  <a:lnTo>
                    <a:pt x="847" y="158"/>
                  </a:lnTo>
                  <a:lnTo>
                    <a:pt x="729" y="118"/>
                  </a:lnTo>
                  <a:lnTo>
                    <a:pt x="611" y="7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2"/>
            <p:cNvSpPr/>
            <p:nvPr/>
          </p:nvSpPr>
          <p:spPr>
            <a:xfrm>
              <a:off x="4254650" y="1732225"/>
              <a:ext cx="42400" cy="79300"/>
            </a:xfrm>
            <a:custGeom>
              <a:avLst/>
              <a:gdLst/>
              <a:ahLst/>
              <a:cxnLst/>
              <a:rect l="l" t="t" r="r" b="b"/>
              <a:pathLst>
                <a:path w="1696" h="3172" extrusionOk="0">
                  <a:moveTo>
                    <a:pt x="828" y="0"/>
                  </a:moveTo>
                  <a:lnTo>
                    <a:pt x="356" y="276"/>
                  </a:lnTo>
                  <a:lnTo>
                    <a:pt x="277" y="335"/>
                  </a:lnTo>
                  <a:lnTo>
                    <a:pt x="218" y="394"/>
                  </a:lnTo>
                  <a:lnTo>
                    <a:pt x="159" y="473"/>
                  </a:lnTo>
                  <a:lnTo>
                    <a:pt x="99" y="572"/>
                  </a:lnTo>
                  <a:lnTo>
                    <a:pt x="60" y="670"/>
                  </a:lnTo>
                  <a:lnTo>
                    <a:pt x="40" y="788"/>
                  </a:lnTo>
                  <a:lnTo>
                    <a:pt x="21" y="926"/>
                  </a:lnTo>
                  <a:lnTo>
                    <a:pt x="1" y="1064"/>
                  </a:lnTo>
                  <a:lnTo>
                    <a:pt x="21" y="1202"/>
                  </a:lnTo>
                  <a:lnTo>
                    <a:pt x="40" y="1360"/>
                  </a:lnTo>
                  <a:lnTo>
                    <a:pt x="99" y="1675"/>
                  </a:lnTo>
                  <a:lnTo>
                    <a:pt x="218" y="1970"/>
                  </a:lnTo>
                  <a:lnTo>
                    <a:pt x="356" y="2266"/>
                  </a:lnTo>
                  <a:lnTo>
                    <a:pt x="553" y="2542"/>
                  </a:lnTo>
                  <a:lnTo>
                    <a:pt x="750" y="2798"/>
                  </a:lnTo>
                  <a:lnTo>
                    <a:pt x="986" y="3014"/>
                  </a:lnTo>
                  <a:lnTo>
                    <a:pt x="1104" y="3093"/>
                  </a:lnTo>
                  <a:lnTo>
                    <a:pt x="1222" y="3172"/>
                  </a:lnTo>
                  <a:lnTo>
                    <a:pt x="1695" y="2896"/>
                  </a:lnTo>
                  <a:lnTo>
                    <a:pt x="1577" y="2817"/>
                  </a:lnTo>
                  <a:lnTo>
                    <a:pt x="1459" y="2739"/>
                  </a:lnTo>
                  <a:lnTo>
                    <a:pt x="1222" y="2522"/>
                  </a:lnTo>
                  <a:lnTo>
                    <a:pt x="1025" y="2266"/>
                  </a:lnTo>
                  <a:lnTo>
                    <a:pt x="828" y="1990"/>
                  </a:lnTo>
                  <a:lnTo>
                    <a:pt x="690" y="1695"/>
                  </a:lnTo>
                  <a:lnTo>
                    <a:pt x="572" y="1399"/>
                  </a:lnTo>
                  <a:lnTo>
                    <a:pt x="513" y="1084"/>
                  </a:lnTo>
                  <a:lnTo>
                    <a:pt x="493" y="946"/>
                  </a:lnTo>
                  <a:lnTo>
                    <a:pt x="474" y="788"/>
                  </a:lnTo>
                  <a:lnTo>
                    <a:pt x="493" y="651"/>
                  </a:lnTo>
                  <a:lnTo>
                    <a:pt x="513" y="513"/>
                  </a:lnTo>
                  <a:lnTo>
                    <a:pt x="533" y="394"/>
                  </a:lnTo>
                  <a:lnTo>
                    <a:pt x="572" y="296"/>
                  </a:lnTo>
                  <a:lnTo>
                    <a:pt x="631" y="197"/>
                  </a:lnTo>
                  <a:lnTo>
                    <a:pt x="690" y="119"/>
                  </a:lnTo>
                  <a:lnTo>
                    <a:pt x="750" y="60"/>
                  </a:lnTo>
                  <a:lnTo>
                    <a:pt x="828" y="0"/>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2"/>
            <p:cNvSpPr/>
            <p:nvPr/>
          </p:nvSpPr>
          <p:spPr>
            <a:xfrm>
              <a:off x="4257625" y="1719425"/>
              <a:ext cx="76850" cy="66000"/>
            </a:xfrm>
            <a:custGeom>
              <a:avLst/>
              <a:gdLst/>
              <a:ahLst/>
              <a:cxnLst/>
              <a:rect l="l" t="t" r="r" b="b"/>
              <a:pathLst>
                <a:path w="3074" h="2640" extrusionOk="0">
                  <a:moveTo>
                    <a:pt x="847" y="0"/>
                  </a:moveTo>
                  <a:lnTo>
                    <a:pt x="709" y="20"/>
                  </a:lnTo>
                  <a:lnTo>
                    <a:pt x="591" y="59"/>
                  </a:lnTo>
                  <a:lnTo>
                    <a:pt x="473" y="99"/>
                  </a:lnTo>
                  <a:lnTo>
                    <a:pt x="0" y="375"/>
                  </a:lnTo>
                  <a:lnTo>
                    <a:pt x="118" y="335"/>
                  </a:lnTo>
                  <a:lnTo>
                    <a:pt x="237" y="296"/>
                  </a:lnTo>
                  <a:lnTo>
                    <a:pt x="374" y="276"/>
                  </a:lnTo>
                  <a:lnTo>
                    <a:pt x="512" y="276"/>
                  </a:lnTo>
                  <a:lnTo>
                    <a:pt x="650" y="296"/>
                  </a:lnTo>
                  <a:lnTo>
                    <a:pt x="808" y="335"/>
                  </a:lnTo>
                  <a:lnTo>
                    <a:pt x="965" y="414"/>
                  </a:lnTo>
                  <a:lnTo>
                    <a:pt x="1123" y="493"/>
                  </a:lnTo>
                  <a:lnTo>
                    <a:pt x="1379" y="670"/>
                  </a:lnTo>
                  <a:lnTo>
                    <a:pt x="1615" y="887"/>
                  </a:lnTo>
                  <a:lnTo>
                    <a:pt x="1852" y="1123"/>
                  </a:lnTo>
                  <a:lnTo>
                    <a:pt x="2049" y="1399"/>
                  </a:lnTo>
                  <a:lnTo>
                    <a:pt x="2246" y="1694"/>
                  </a:lnTo>
                  <a:lnTo>
                    <a:pt x="2403" y="1990"/>
                  </a:lnTo>
                  <a:lnTo>
                    <a:pt x="2522" y="2305"/>
                  </a:lnTo>
                  <a:lnTo>
                    <a:pt x="2600" y="2640"/>
                  </a:lnTo>
                  <a:lnTo>
                    <a:pt x="3073" y="2364"/>
                  </a:lnTo>
                  <a:lnTo>
                    <a:pt x="2994" y="2049"/>
                  </a:lnTo>
                  <a:lnTo>
                    <a:pt x="2876" y="1714"/>
                  </a:lnTo>
                  <a:lnTo>
                    <a:pt x="2719" y="1419"/>
                  </a:lnTo>
                  <a:lnTo>
                    <a:pt x="2522" y="1123"/>
                  </a:lnTo>
                  <a:lnTo>
                    <a:pt x="2325" y="847"/>
                  </a:lnTo>
                  <a:lnTo>
                    <a:pt x="2088" y="611"/>
                  </a:lnTo>
                  <a:lnTo>
                    <a:pt x="1852" y="394"/>
                  </a:lnTo>
                  <a:lnTo>
                    <a:pt x="1596" y="217"/>
                  </a:lnTo>
                  <a:lnTo>
                    <a:pt x="1438" y="138"/>
                  </a:lnTo>
                  <a:lnTo>
                    <a:pt x="1281" y="79"/>
                  </a:lnTo>
                  <a:lnTo>
                    <a:pt x="1123" y="20"/>
                  </a:lnTo>
                  <a:lnTo>
                    <a:pt x="985"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2"/>
            <p:cNvSpPr/>
            <p:nvPr/>
          </p:nvSpPr>
          <p:spPr>
            <a:xfrm>
              <a:off x="4246300" y="1726325"/>
              <a:ext cx="76350" cy="100475"/>
            </a:xfrm>
            <a:custGeom>
              <a:avLst/>
              <a:gdLst/>
              <a:ahLst/>
              <a:cxnLst/>
              <a:rect l="l" t="t" r="r" b="b"/>
              <a:pathLst>
                <a:path w="3054" h="4019" extrusionOk="0">
                  <a:moveTo>
                    <a:pt x="827" y="0"/>
                  </a:moveTo>
                  <a:lnTo>
                    <a:pt x="690" y="20"/>
                  </a:lnTo>
                  <a:lnTo>
                    <a:pt x="571" y="59"/>
                  </a:lnTo>
                  <a:lnTo>
                    <a:pt x="473" y="99"/>
                  </a:lnTo>
                  <a:lnTo>
                    <a:pt x="374" y="177"/>
                  </a:lnTo>
                  <a:lnTo>
                    <a:pt x="276" y="256"/>
                  </a:lnTo>
                  <a:lnTo>
                    <a:pt x="197" y="355"/>
                  </a:lnTo>
                  <a:lnTo>
                    <a:pt x="138" y="473"/>
                  </a:lnTo>
                  <a:lnTo>
                    <a:pt x="79" y="611"/>
                  </a:lnTo>
                  <a:lnTo>
                    <a:pt x="40" y="768"/>
                  </a:lnTo>
                  <a:lnTo>
                    <a:pt x="20" y="926"/>
                  </a:lnTo>
                  <a:lnTo>
                    <a:pt x="0" y="1103"/>
                  </a:lnTo>
                  <a:lnTo>
                    <a:pt x="20" y="1300"/>
                  </a:lnTo>
                  <a:lnTo>
                    <a:pt x="40" y="1477"/>
                  </a:lnTo>
                  <a:lnTo>
                    <a:pt x="79" y="1674"/>
                  </a:lnTo>
                  <a:lnTo>
                    <a:pt x="118" y="1871"/>
                  </a:lnTo>
                  <a:lnTo>
                    <a:pt x="197" y="2068"/>
                  </a:lnTo>
                  <a:lnTo>
                    <a:pt x="276" y="2265"/>
                  </a:lnTo>
                  <a:lnTo>
                    <a:pt x="453" y="2640"/>
                  </a:lnTo>
                  <a:lnTo>
                    <a:pt x="690" y="2994"/>
                  </a:lnTo>
                  <a:lnTo>
                    <a:pt x="808" y="3152"/>
                  </a:lnTo>
                  <a:lnTo>
                    <a:pt x="946" y="3309"/>
                  </a:lnTo>
                  <a:lnTo>
                    <a:pt x="1103" y="3447"/>
                  </a:lnTo>
                  <a:lnTo>
                    <a:pt x="1241" y="3585"/>
                  </a:lnTo>
                  <a:lnTo>
                    <a:pt x="1399" y="3703"/>
                  </a:lnTo>
                  <a:lnTo>
                    <a:pt x="1556" y="3802"/>
                  </a:lnTo>
                  <a:lnTo>
                    <a:pt x="1793" y="3920"/>
                  </a:lnTo>
                  <a:lnTo>
                    <a:pt x="2029" y="3979"/>
                  </a:lnTo>
                  <a:lnTo>
                    <a:pt x="2226" y="4019"/>
                  </a:lnTo>
                  <a:lnTo>
                    <a:pt x="2423" y="3999"/>
                  </a:lnTo>
                  <a:lnTo>
                    <a:pt x="2600" y="3940"/>
                  </a:lnTo>
                  <a:lnTo>
                    <a:pt x="2758" y="3841"/>
                  </a:lnTo>
                  <a:lnTo>
                    <a:pt x="2896" y="3723"/>
                  </a:lnTo>
                  <a:lnTo>
                    <a:pt x="2994" y="3546"/>
                  </a:lnTo>
                  <a:lnTo>
                    <a:pt x="2620" y="3329"/>
                  </a:lnTo>
                  <a:lnTo>
                    <a:pt x="2521" y="3428"/>
                  </a:lnTo>
                  <a:lnTo>
                    <a:pt x="2423" y="3506"/>
                  </a:lnTo>
                  <a:lnTo>
                    <a:pt x="2305" y="3546"/>
                  </a:lnTo>
                  <a:lnTo>
                    <a:pt x="2167" y="3585"/>
                  </a:lnTo>
                  <a:lnTo>
                    <a:pt x="2029" y="3585"/>
                  </a:lnTo>
                  <a:lnTo>
                    <a:pt x="1891" y="3546"/>
                  </a:lnTo>
                  <a:lnTo>
                    <a:pt x="1734" y="3506"/>
                  </a:lnTo>
                  <a:lnTo>
                    <a:pt x="1556" y="3408"/>
                  </a:lnTo>
                  <a:lnTo>
                    <a:pt x="1438" y="3329"/>
                  </a:lnTo>
                  <a:lnTo>
                    <a:pt x="1320" y="3250"/>
                  </a:lnTo>
                  <a:lnTo>
                    <a:pt x="1084" y="3034"/>
                  </a:lnTo>
                  <a:lnTo>
                    <a:pt x="887" y="2778"/>
                  </a:lnTo>
                  <a:lnTo>
                    <a:pt x="690" y="2502"/>
                  </a:lnTo>
                  <a:lnTo>
                    <a:pt x="552" y="2206"/>
                  </a:lnTo>
                  <a:lnTo>
                    <a:pt x="433" y="1911"/>
                  </a:lnTo>
                  <a:lnTo>
                    <a:pt x="374" y="1596"/>
                  </a:lnTo>
                  <a:lnTo>
                    <a:pt x="355" y="1438"/>
                  </a:lnTo>
                  <a:lnTo>
                    <a:pt x="335" y="1300"/>
                  </a:lnTo>
                  <a:lnTo>
                    <a:pt x="355" y="1162"/>
                  </a:lnTo>
                  <a:lnTo>
                    <a:pt x="374" y="1024"/>
                  </a:lnTo>
                  <a:lnTo>
                    <a:pt x="394" y="906"/>
                  </a:lnTo>
                  <a:lnTo>
                    <a:pt x="433" y="808"/>
                  </a:lnTo>
                  <a:lnTo>
                    <a:pt x="493" y="709"/>
                  </a:lnTo>
                  <a:lnTo>
                    <a:pt x="552" y="630"/>
                  </a:lnTo>
                  <a:lnTo>
                    <a:pt x="630" y="571"/>
                  </a:lnTo>
                  <a:lnTo>
                    <a:pt x="709" y="512"/>
                  </a:lnTo>
                  <a:lnTo>
                    <a:pt x="788" y="473"/>
                  </a:lnTo>
                  <a:lnTo>
                    <a:pt x="887" y="433"/>
                  </a:lnTo>
                  <a:lnTo>
                    <a:pt x="1084" y="433"/>
                  </a:lnTo>
                  <a:lnTo>
                    <a:pt x="1202" y="453"/>
                  </a:lnTo>
                  <a:lnTo>
                    <a:pt x="1320" y="493"/>
                  </a:lnTo>
                  <a:lnTo>
                    <a:pt x="1438" y="532"/>
                  </a:lnTo>
                  <a:lnTo>
                    <a:pt x="1576" y="591"/>
                  </a:lnTo>
                  <a:lnTo>
                    <a:pt x="1753" y="729"/>
                  </a:lnTo>
                  <a:lnTo>
                    <a:pt x="1950" y="887"/>
                  </a:lnTo>
                  <a:lnTo>
                    <a:pt x="2108" y="1064"/>
                  </a:lnTo>
                  <a:lnTo>
                    <a:pt x="2265" y="1261"/>
                  </a:lnTo>
                  <a:lnTo>
                    <a:pt x="2403" y="1458"/>
                  </a:lnTo>
                  <a:lnTo>
                    <a:pt x="2521" y="1694"/>
                  </a:lnTo>
                  <a:lnTo>
                    <a:pt x="2620" y="1911"/>
                  </a:lnTo>
                  <a:lnTo>
                    <a:pt x="2699" y="2147"/>
                  </a:lnTo>
                  <a:lnTo>
                    <a:pt x="3053" y="2364"/>
                  </a:lnTo>
                  <a:lnTo>
                    <a:pt x="2975" y="2029"/>
                  </a:lnTo>
                  <a:lnTo>
                    <a:pt x="2856" y="1714"/>
                  </a:lnTo>
                  <a:lnTo>
                    <a:pt x="2699" y="1418"/>
                  </a:lnTo>
                  <a:lnTo>
                    <a:pt x="2502" y="1123"/>
                  </a:lnTo>
                  <a:lnTo>
                    <a:pt x="2305" y="847"/>
                  </a:lnTo>
                  <a:lnTo>
                    <a:pt x="2068" y="611"/>
                  </a:lnTo>
                  <a:lnTo>
                    <a:pt x="1832" y="394"/>
                  </a:lnTo>
                  <a:lnTo>
                    <a:pt x="1576" y="217"/>
                  </a:lnTo>
                  <a:lnTo>
                    <a:pt x="1418" y="138"/>
                  </a:lnTo>
                  <a:lnTo>
                    <a:pt x="1261" y="59"/>
                  </a:lnTo>
                  <a:lnTo>
                    <a:pt x="1103" y="20"/>
                  </a:lnTo>
                  <a:lnTo>
                    <a:pt x="9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2"/>
            <p:cNvSpPr/>
            <p:nvPr/>
          </p:nvSpPr>
          <p:spPr>
            <a:xfrm>
              <a:off x="4362025" y="1757350"/>
              <a:ext cx="33500" cy="10850"/>
            </a:xfrm>
            <a:custGeom>
              <a:avLst/>
              <a:gdLst/>
              <a:ahLst/>
              <a:cxnLst/>
              <a:rect l="l" t="t" r="r" b="b"/>
              <a:pathLst>
                <a:path w="1340" h="434" extrusionOk="0">
                  <a:moveTo>
                    <a:pt x="473" y="0"/>
                  </a:moveTo>
                  <a:lnTo>
                    <a:pt x="0" y="276"/>
                  </a:lnTo>
                  <a:lnTo>
                    <a:pt x="118" y="335"/>
                  </a:lnTo>
                  <a:lnTo>
                    <a:pt x="237" y="394"/>
                  </a:lnTo>
                  <a:lnTo>
                    <a:pt x="355" y="414"/>
                  </a:lnTo>
                  <a:lnTo>
                    <a:pt x="473" y="433"/>
                  </a:lnTo>
                  <a:lnTo>
                    <a:pt x="690" y="433"/>
                  </a:lnTo>
                  <a:lnTo>
                    <a:pt x="768" y="394"/>
                  </a:lnTo>
                  <a:lnTo>
                    <a:pt x="867" y="355"/>
                  </a:lnTo>
                  <a:lnTo>
                    <a:pt x="1340" y="79"/>
                  </a:lnTo>
                  <a:lnTo>
                    <a:pt x="1241" y="118"/>
                  </a:lnTo>
                  <a:lnTo>
                    <a:pt x="1162" y="158"/>
                  </a:lnTo>
                  <a:lnTo>
                    <a:pt x="828" y="158"/>
                  </a:lnTo>
                  <a:lnTo>
                    <a:pt x="709" y="118"/>
                  </a:lnTo>
                  <a:lnTo>
                    <a:pt x="591" y="5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2"/>
            <p:cNvSpPr/>
            <p:nvPr/>
          </p:nvSpPr>
          <p:spPr>
            <a:xfrm>
              <a:off x="4331475" y="1684950"/>
              <a:ext cx="42375" cy="79300"/>
            </a:xfrm>
            <a:custGeom>
              <a:avLst/>
              <a:gdLst/>
              <a:ahLst/>
              <a:cxnLst/>
              <a:rect l="l" t="t" r="r" b="b"/>
              <a:pathLst>
                <a:path w="1695" h="3172" extrusionOk="0">
                  <a:moveTo>
                    <a:pt x="828" y="0"/>
                  </a:moveTo>
                  <a:lnTo>
                    <a:pt x="749" y="40"/>
                  </a:lnTo>
                  <a:lnTo>
                    <a:pt x="741" y="52"/>
                  </a:lnTo>
                  <a:lnTo>
                    <a:pt x="828" y="0"/>
                  </a:lnTo>
                  <a:close/>
                  <a:moveTo>
                    <a:pt x="741" y="52"/>
                  </a:moveTo>
                  <a:lnTo>
                    <a:pt x="355" y="276"/>
                  </a:lnTo>
                  <a:lnTo>
                    <a:pt x="277" y="316"/>
                  </a:lnTo>
                  <a:lnTo>
                    <a:pt x="218" y="394"/>
                  </a:lnTo>
                  <a:lnTo>
                    <a:pt x="139" y="473"/>
                  </a:lnTo>
                  <a:lnTo>
                    <a:pt x="99" y="572"/>
                  </a:lnTo>
                  <a:lnTo>
                    <a:pt x="60" y="670"/>
                  </a:lnTo>
                  <a:lnTo>
                    <a:pt x="21" y="788"/>
                  </a:lnTo>
                  <a:lnTo>
                    <a:pt x="1" y="926"/>
                  </a:lnTo>
                  <a:lnTo>
                    <a:pt x="1" y="1064"/>
                  </a:lnTo>
                  <a:lnTo>
                    <a:pt x="1" y="1202"/>
                  </a:lnTo>
                  <a:lnTo>
                    <a:pt x="21" y="1360"/>
                  </a:lnTo>
                  <a:lnTo>
                    <a:pt x="99" y="1655"/>
                  </a:lnTo>
                  <a:lnTo>
                    <a:pt x="198" y="1970"/>
                  </a:lnTo>
                  <a:lnTo>
                    <a:pt x="355" y="2266"/>
                  </a:lnTo>
                  <a:lnTo>
                    <a:pt x="533" y="2542"/>
                  </a:lnTo>
                  <a:lnTo>
                    <a:pt x="749" y="2778"/>
                  </a:lnTo>
                  <a:lnTo>
                    <a:pt x="966" y="2995"/>
                  </a:lnTo>
                  <a:lnTo>
                    <a:pt x="1084" y="3093"/>
                  </a:lnTo>
                  <a:lnTo>
                    <a:pt x="1222" y="3172"/>
                  </a:lnTo>
                  <a:lnTo>
                    <a:pt x="1695" y="2896"/>
                  </a:lnTo>
                  <a:lnTo>
                    <a:pt x="1557" y="2817"/>
                  </a:lnTo>
                  <a:lnTo>
                    <a:pt x="1439" y="2719"/>
                  </a:lnTo>
                  <a:lnTo>
                    <a:pt x="1222" y="2502"/>
                  </a:lnTo>
                  <a:lnTo>
                    <a:pt x="1006" y="2266"/>
                  </a:lnTo>
                  <a:lnTo>
                    <a:pt x="828" y="1990"/>
                  </a:lnTo>
                  <a:lnTo>
                    <a:pt x="671" y="1695"/>
                  </a:lnTo>
                  <a:lnTo>
                    <a:pt x="572" y="1379"/>
                  </a:lnTo>
                  <a:lnTo>
                    <a:pt x="493" y="1084"/>
                  </a:lnTo>
                  <a:lnTo>
                    <a:pt x="474" y="926"/>
                  </a:lnTo>
                  <a:lnTo>
                    <a:pt x="474" y="788"/>
                  </a:lnTo>
                  <a:lnTo>
                    <a:pt x="474" y="651"/>
                  </a:lnTo>
                  <a:lnTo>
                    <a:pt x="493" y="513"/>
                  </a:lnTo>
                  <a:lnTo>
                    <a:pt x="533" y="394"/>
                  </a:lnTo>
                  <a:lnTo>
                    <a:pt x="572" y="296"/>
                  </a:lnTo>
                  <a:lnTo>
                    <a:pt x="612" y="197"/>
                  </a:lnTo>
                  <a:lnTo>
                    <a:pt x="690" y="119"/>
                  </a:lnTo>
                  <a:lnTo>
                    <a:pt x="741" y="52"/>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2"/>
            <p:cNvSpPr/>
            <p:nvPr/>
          </p:nvSpPr>
          <p:spPr>
            <a:xfrm>
              <a:off x="4334450" y="1672150"/>
              <a:ext cx="76850" cy="65525"/>
            </a:xfrm>
            <a:custGeom>
              <a:avLst/>
              <a:gdLst/>
              <a:ahLst/>
              <a:cxnLst/>
              <a:rect l="l" t="t" r="r" b="b"/>
              <a:pathLst>
                <a:path w="3074" h="2621" extrusionOk="0">
                  <a:moveTo>
                    <a:pt x="827" y="0"/>
                  </a:moveTo>
                  <a:lnTo>
                    <a:pt x="709" y="20"/>
                  </a:lnTo>
                  <a:lnTo>
                    <a:pt x="591" y="40"/>
                  </a:lnTo>
                  <a:lnTo>
                    <a:pt x="473" y="99"/>
                  </a:lnTo>
                  <a:lnTo>
                    <a:pt x="0" y="375"/>
                  </a:lnTo>
                  <a:lnTo>
                    <a:pt x="0" y="375"/>
                  </a:lnTo>
                  <a:lnTo>
                    <a:pt x="118" y="315"/>
                  </a:lnTo>
                  <a:lnTo>
                    <a:pt x="236" y="296"/>
                  </a:lnTo>
                  <a:lnTo>
                    <a:pt x="355" y="276"/>
                  </a:lnTo>
                  <a:lnTo>
                    <a:pt x="493" y="276"/>
                  </a:lnTo>
                  <a:lnTo>
                    <a:pt x="650" y="296"/>
                  </a:lnTo>
                  <a:lnTo>
                    <a:pt x="788" y="335"/>
                  </a:lnTo>
                  <a:lnTo>
                    <a:pt x="946" y="394"/>
                  </a:lnTo>
                  <a:lnTo>
                    <a:pt x="1103" y="473"/>
                  </a:lnTo>
                  <a:lnTo>
                    <a:pt x="1359" y="650"/>
                  </a:lnTo>
                  <a:lnTo>
                    <a:pt x="1615" y="867"/>
                  </a:lnTo>
                  <a:lnTo>
                    <a:pt x="1852" y="1123"/>
                  </a:lnTo>
                  <a:lnTo>
                    <a:pt x="2049" y="1379"/>
                  </a:lnTo>
                  <a:lnTo>
                    <a:pt x="2226" y="1675"/>
                  </a:lnTo>
                  <a:lnTo>
                    <a:pt x="2384" y="1990"/>
                  </a:lnTo>
                  <a:lnTo>
                    <a:pt x="2521" y="2305"/>
                  </a:lnTo>
                  <a:lnTo>
                    <a:pt x="2600" y="2620"/>
                  </a:lnTo>
                  <a:lnTo>
                    <a:pt x="3073" y="2344"/>
                  </a:lnTo>
                  <a:lnTo>
                    <a:pt x="2994" y="2029"/>
                  </a:lnTo>
                  <a:lnTo>
                    <a:pt x="2856" y="1714"/>
                  </a:lnTo>
                  <a:lnTo>
                    <a:pt x="2699" y="1399"/>
                  </a:lnTo>
                  <a:lnTo>
                    <a:pt x="2521" y="1123"/>
                  </a:lnTo>
                  <a:lnTo>
                    <a:pt x="2324" y="847"/>
                  </a:lnTo>
                  <a:lnTo>
                    <a:pt x="2088" y="591"/>
                  </a:lnTo>
                  <a:lnTo>
                    <a:pt x="1832" y="375"/>
                  </a:lnTo>
                  <a:lnTo>
                    <a:pt x="1576" y="217"/>
                  </a:lnTo>
                  <a:lnTo>
                    <a:pt x="1418" y="119"/>
                  </a:lnTo>
                  <a:lnTo>
                    <a:pt x="1261" y="59"/>
                  </a:lnTo>
                  <a:lnTo>
                    <a:pt x="1123" y="20"/>
                  </a:lnTo>
                  <a:lnTo>
                    <a:pt x="965"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2"/>
            <p:cNvSpPr/>
            <p:nvPr/>
          </p:nvSpPr>
          <p:spPr>
            <a:xfrm>
              <a:off x="4323125" y="1679050"/>
              <a:ext cx="76350" cy="99975"/>
            </a:xfrm>
            <a:custGeom>
              <a:avLst/>
              <a:gdLst/>
              <a:ahLst/>
              <a:cxnLst/>
              <a:rect l="l" t="t" r="r" b="b"/>
              <a:pathLst>
                <a:path w="3054" h="3999" extrusionOk="0">
                  <a:moveTo>
                    <a:pt x="689" y="0"/>
                  </a:moveTo>
                  <a:lnTo>
                    <a:pt x="571" y="39"/>
                  </a:lnTo>
                  <a:lnTo>
                    <a:pt x="453" y="99"/>
                  </a:lnTo>
                  <a:lnTo>
                    <a:pt x="355" y="158"/>
                  </a:lnTo>
                  <a:lnTo>
                    <a:pt x="276" y="256"/>
                  </a:lnTo>
                  <a:lnTo>
                    <a:pt x="197" y="355"/>
                  </a:lnTo>
                  <a:lnTo>
                    <a:pt x="118" y="473"/>
                  </a:lnTo>
                  <a:lnTo>
                    <a:pt x="59" y="611"/>
                  </a:lnTo>
                  <a:lnTo>
                    <a:pt x="20" y="749"/>
                  </a:lnTo>
                  <a:lnTo>
                    <a:pt x="0" y="926"/>
                  </a:lnTo>
                  <a:lnTo>
                    <a:pt x="0" y="1103"/>
                  </a:lnTo>
                  <a:lnTo>
                    <a:pt x="0" y="1280"/>
                  </a:lnTo>
                  <a:lnTo>
                    <a:pt x="20" y="1477"/>
                  </a:lnTo>
                  <a:lnTo>
                    <a:pt x="59" y="1674"/>
                  </a:lnTo>
                  <a:lnTo>
                    <a:pt x="118" y="1871"/>
                  </a:lnTo>
                  <a:lnTo>
                    <a:pt x="177" y="2068"/>
                  </a:lnTo>
                  <a:lnTo>
                    <a:pt x="256" y="2246"/>
                  </a:lnTo>
                  <a:lnTo>
                    <a:pt x="453" y="2640"/>
                  </a:lnTo>
                  <a:lnTo>
                    <a:pt x="689" y="2975"/>
                  </a:lnTo>
                  <a:lnTo>
                    <a:pt x="808" y="3152"/>
                  </a:lnTo>
                  <a:lnTo>
                    <a:pt x="946" y="3309"/>
                  </a:lnTo>
                  <a:lnTo>
                    <a:pt x="1083" y="3447"/>
                  </a:lnTo>
                  <a:lnTo>
                    <a:pt x="1241" y="3565"/>
                  </a:lnTo>
                  <a:lnTo>
                    <a:pt x="1399" y="3684"/>
                  </a:lnTo>
                  <a:lnTo>
                    <a:pt x="1556" y="3802"/>
                  </a:lnTo>
                  <a:lnTo>
                    <a:pt x="1793" y="3900"/>
                  </a:lnTo>
                  <a:lnTo>
                    <a:pt x="2009" y="3979"/>
                  </a:lnTo>
                  <a:lnTo>
                    <a:pt x="2226" y="3999"/>
                  </a:lnTo>
                  <a:lnTo>
                    <a:pt x="2423" y="3999"/>
                  </a:lnTo>
                  <a:lnTo>
                    <a:pt x="2600" y="3940"/>
                  </a:lnTo>
                  <a:lnTo>
                    <a:pt x="2758" y="3841"/>
                  </a:lnTo>
                  <a:lnTo>
                    <a:pt x="2876" y="3703"/>
                  </a:lnTo>
                  <a:lnTo>
                    <a:pt x="2994" y="3546"/>
                  </a:lnTo>
                  <a:lnTo>
                    <a:pt x="2600" y="3329"/>
                  </a:lnTo>
                  <a:lnTo>
                    <a:pt x="2521" y="3428"/>
                  </a:lnTo>
                  <a:lnTo>
                    <a:pt x="2423" y="3487"/>
                  </a:lnTo>
                  <a:lnTo>
                    <a:pt x="2305" y="3546"/>
                  </a:lnTo>
                  <a:lnTo>
                    <a:pt x="2167" y="3565"/>
                  </a:lnTo>
                  <a:lnTo>
                    <a:pt x="2029" y="3565"/>
                  </a:lnTo>
                  <a:lnTo>
                    <a:pt x="1871" y="3546"/>
                  </a:lnTo>
                  <a:lnTo>
                    <a:pt x="1714" y="3487"/>
                  </a:lnTo>
                  <a:lnTo>
                    <a:pt x="1556" y="3408"/>
                  </a:lnTo>
                  <a:lnTo>
                    <a:pt x="1418" y="3329"/>
                  </a:lnTo>
                  <a:lnTo>
                    <a:pt x="1300" y="3231"/>
                  </a:lnTo>
                  <a:lnTo>
                    <a:pt x="1083" y="3014"/>
                  </a:lnTo>
                  <a:lnTo>
                    <a:pt x="867" y="2778"/>
                  </a:lnTo>
                  <a:lnTo>
                    <a:pt x="689" y="2502"/>
                  </a:lnTo>
                  <a:lnTo>
                    <a:pt x="532" y="2206"/>
                  </a:lnTo>
                  <a:lnTo>
                    <a:pt x="433" y="1891"/>
                  </a:lnTo>
                  <a:lnTo>
                    <a:pt x="355" y="1596"/>
                  </a:lnTo>
                  <a:lnTo>
                    <a:pt x="335" y="1438"/>
                  </a:lnTo>
                  <a:lnTo>
                    <a:pt x="335" y="1300"/>
                  </a:lnTo>
                  <a:lnTo>
                    <a:pt x="335" y="1143"/>
                  </a:lnTo>
                  <a:lnTo>
                    <a:pt x="355" y="1024"/>
                  </a:lnTo>
                  <a:lnTo>
                    <a:pt x="394" y="906"/>
                  </a:lnTo>
                  <a:lnTo>
                    <a:pt x="433" y="808"/>
                  </a:lnTo>
                  <a:lnTo>
                    <a:pt x="473" y="709"/>
                  </a:lnTo>
                  <a:lnTo>
                    <a:pt x="552" y="630"/>
                  </a:lnTo>
                  <a:lnTo>
                    <a:pt x="611" y="552"/>
                  </a:lnTo>
                  <a:lnTo>
                    <a:pt x="689" y="512"/>
                  </a:lnTo>
                  <a:lnTo>
                    <a:pt x="788" y="453"/>
                  </a:lnTo>
                  <a:lnTo>
                    <a:pt x="867" y="433"/>
                  </a:lnTo>
                  <a:lnTo>
                    <a:pt x="985" y="414"/>
                  </a:lnTo>
                  <a:lnTo>
                    <a:pt x="1083" y="433"/>
                  </a:lnTo>
                  <a:lnTo>
                    <a:pt x="1202" y="433"/>
                  </a:lnTo>
                  <a:lnTo>
                    <a:pt x="1320" y="473"/>
                  </a:lnTo>
                  <a:lnTo>
                    <a:pt x="1438" y="532"/>
                  </a:lnTo>
                  <a:lnTo>
                    <a:pt x="1556" y="591"/>
                  </a:lnTo>
                  <a:lnTo>
                    <a:pt x="1753" y="709"/>
                  </a:lnTo>
                  <a:lnTo>
                    <a:pt x="1930" y="867"/>
                  </a:lnTo>
                  <a:lnTo>
                    <a:pt x="2108" y="1044"/>
                  </a:lnTo>
                  <a:lnTo>
                    <a:pt x="2265" y="1241"/>
                  </a:lnTo>
                  <a:lnTo>
                    <a:pt x="2403" y="1458"/>
                  </a:lnTo>
                  <a:lnTo>
                    <a:pt x="2521" y="1674"/>
                  </a:lnTo>
                  <a:lnTo>
                    <a:pt x="2620" y="1911"/>
                  </a:lnTo>
                  <a:lnTo>
                    <a:pt x="2699" y="2147"/>
                  </a:lnTo>
                  <a:lnTo>
                    <a:pt x="3053" y="2344"/>
                  </a:lnTo>
                  <a:lnTo>
                    <a:pt x="2974" y="2029"/>
                  </a:lnTo>
                  <a:lnTo>
                    <a:pt x="2837" y="1714"/>
                  </a:lnTo>
                  <a:lnTo>
                    <a:pt x="2679" y="1399"/>
                  </a:lnTo>
                  <a:lnTo>
                    <a:pt x="2502" y="1103"/>
                  </a:lnTo>
                  <a:lnTo>
                    <a:pt x="2305" y="847"/>
                  </a:lnTo>
                  <a:lnTo>
                    <a:pt x="2068" y="591"/>
                  </a:lnTo>
                  <a:lnTo>
                    <a:pt x="1812" y="374"/>
                  </a:lnTo>
                  <a:lnTo>
                    <a:pt x="1556" y="197"/>
                  </a:lnTo>
                  <a:lnTo>
                    <a:pt x="1399" y="118"/>
                  </a:lnTo>
                  <a:lnTo>
                    <a:pt x="1241" y="59"/>
                  </a:lnTo>
                  <a:lnTo>
                    <a:pt x="1103"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2"/>
            <p:cNvSpPr/>
            <p:nvPr/>
          </p:nvSpPr>
          <p:spPr>
            <a:xfrm>
              <a:off x="4438350" y="1710075"/>
              <a:ext cx="33500" cy="10850"/>
            </a:xfrm>
            <a:custGeom>
              <a:avLst/>
              <a:gdLst/>
              <a:ahLst/>
              <a:cxnLst/>
              <a:rect l="l" t="t" r="r" b="b"/>
              <a:pathLst>
                <a:path w="1340" h="434" extrusionOk="0">
                  <a:moveTo>
                    <a:pt x="473" y="0"/>
                  </a:moveTo>
                  <a:lnTo>
                    <a:pt x="0" y="276"/>
                  </a:lnTo>
                  <a:lnTo>
                    <a:pt x="138" y="335"/>
                  </a:lnTo>
                  <a:lnTo>
                    <a:pt x="256" y="374"/>
                  </a:lnTo>
                  <a:lnTo>
                    <a:pt x="375" y="414"/>
                  </a:lnTo>
                  <a:lnTo>
                    <a:pt x="493" y="433"/>
                  </a:lnTo>
                  <a:lnTo>
                    <a:pt x="591" y="433"/>
                  </a:lnTo>
                  <a:lnTo>
                    <a:pt x="690" y="414"/>
                  </a:lnTo>
                  <a:lnTo>
                    <a:pt x="788" y="394"/>
                  </a:lnTo>
                  <a:lnTo>
                    <a:pt x="867" y="355"/>
                  </a:lnTo>
                  <a:lnTo>
                    <a:pt x="1340" y="79"/>
                  </a:lnTo>
                  <a:lnTo>
                    <a:pt x="1340" y="79"/>
                  </a:lnTo>
                  <a:lnTo>
                    <a:pt x="1261" y="118"/>
                  </a:lnTo>
                  <a:lnTo>
                    <a:pt x="1163" y="138"/>
                  </a:lnTo>
                  <a:lnTo>
                    <a:pt x="1064" y="158"/>
                  </a:lnTo>
                  <a:lnTo>
                    <a:pt x="966" y="158"/>
                  </a:lnTo>
                  <a:lnTo>
                    <a:pt x="847" y="138"/>
                  </a:lnTo>
                  <a:lnTo>
                    <a:pt x="729" y="99"/>
                  </a:lnTo>
                  <a:lnTo>
                    <a:pt x="611" y="5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2"/>
            <p:cNvSpPr/>
            <p:nvPr/>
          </p:nvSpPr>
          <p:spPr>
            <a:xfrm>
              <a:off x="4407825" y="1637175"/>
              <a:ext cx="42375" cy="79800"/>
            </a:xfrm>
            <a:custGeom>
              <a:avLst/>
              <a:gdLst/>
              <a:ahLst/>
              <a:cxnLst/>
              <a:rect l="l" t="t" r="r" b="b"/>
              <a:pathLst>
                <a:path w="1695" h="3192" extrusionOk="0">
                  <a:moveTo>
                    <a:pt x="847" y="1"/>
                  </a:moveTo>
                  <a:lnTo>
                    <a:pt x="374" y="277"/>
                  </a:lnTo>
                  <a:lnTo>
                    <a:pt x="296" y="336"/>
                  </a:lnTo>
                  <a:lnTo>
                    <a:pt x="217" y="395"/>
                  </a:lnTo>
                  <a:lnTo>
                    <a:pt x="158" y="493"/>
                  </a:lnTo>
                  <a:lnTo>
                    <a:pt x="99" y="572"/>
                  </a:lnTo>
                  <a:lnTo>
                    <a:pt x="59" y="690"/>
                  </a:lnTo>
                  <a:lnTo>
                    <a:pt x="40" y="808"/>
                  </a:lnTo>
                  <a:lnTo>
                    <a:pt x="20" y="927"/>
                  </a:lnTo>
                  <a:lnTo>
                    <a:pt x="0" y="1064"/>
                  </a:lnTo>
                  <a:lnTo>
                    <a:pt x="20" y="1222"/>
                  </a:lnTo>
                  <a:lnTo>
                    <a:pt x="40" y="1360"/>
                  </a:lnTo>
                  <a:lnTo>
                    <a:pt x="99" y="1675"/>
                  </a:lnTo>
                  <a:lnTo>
                    <a:pt x="217" y="1971"/>
                  </a:lnTo>
                  <a:lnTo>
                    <a:pt x="374" y="2266"/>
                  </a:lnTo>
                  <a:lnTo>
                    <a:pt x="552" y="2542"/>
                  </a:lnTo>
                  <a:lnTo>
                    <a:pt x="749" y="2798"/>
                  </a:lnTo>
                  <a:lnTo>
                    <a:pt x="985" y="3015"/>
                  </a:lnTo>
                  <a:lnTo>
                    <a:pt x="1103" y="3113"/>
                  </a:lnTo>
                  <a:lnTo>
                    <a:pt x="1221" y="3192"/>
                  </a:lnTo>
                  <a:lnTo>
                    <a:pt x="1694" y="2916"/>
                  </a:lnTo>
                  <a:lnTo>
                    <a:pt x="1576" y="2837"/>
                  </a:lnTo>
                  <a:lnTo>
                    <a:pt x="1458" y="2739"/>
                  </a:lnTo>
                  <a:lnTo>
                    <a:pt x="1221" y="2522"/>
                  </a:lnTo>
                  <a:lnTo>
                    <a:pt x="1024" y="2266"/>
                  </a:lnTo>
                  <a:lnTo>
                    <a:pt x="847" y="1990"/>
                  </a:lnTo>
                  <a:lnTo>
                    <a:pt x="690" y="1695"/>
                  </a:lnTo>
                  <a:lnTo>
                    <a:pt x="571" y="1399"/>
                  </a:lnTo>
                  <a:lnTo>
                    <a:pt x="512" y="1084"/>
                  </a:lnTo>
                  <a:lnTo>
                    <a:pt x="493" y="946"/>
                  </a:lnTo>
                  <a:lnTo>
                    <a:pt x="473" y="789"/>
                  </a:lnTo>
                  <a:lnTo>
                    <a:pt x="493" y="651"/>
                  </a:lnTo>
                  <a:lnTo>
                    <a:pt x="512" y="533"/>
                  </a:lnTo>
                  <a:lnTo>
                    <a:pt x="532" y="414"/>
                  </a:lnTo>
                  <a:lnTo>
                    <a:pt x="571" y="296"/>
                  </a:lnTo>
                  <a:lnTo>
                    <a:pt x="630" y="217"/>
                  </a:lnTo>
                  <a:lnTo>
                    <a:pt x="690" y="139"/>
                  </a:lnTo>
                  <a:lnTo>
                    <a:pt x="768" y="60"/>
                  </a:lnTo>
                  <a:lnTo>
                    <a:pt x="847" y="1"/>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2"/>
            <p:cNvSpPr/>
            <p:nvPr/>
          </p:nvSpPr>
          <p:spPr>
            <a:xfrm>
              <a:off x="4411275" y="1624375"/>
              <a:ext cx="76825" cy="66025"/>
            </a:xfrm>
            <a:custGeom>
              <a:avLst/>
              <a:gdLst/>
              <a:ahLst/>
              <a:cxnLst/>
              <a:rect l="l" t="t" r="r" b="b"/>
              <a:pathLst>
                <a:path w="3073" h="2641" extrusionOk="0">
                  <a:moveTo>
                    <a:pt x="105" y="333"/>
                  </a:moveTo>
                  <a:lnTo>
                    <a:pt x="99" y="335"/>
                  </a:lnTo>
                  <a:lnTo>
                    <a:pt x="0" y="395"/>
                  </a:lnTo>
                  <a:lnTo>
                    <a:pt x="105" y="333"/>
                  </a:lnTo>
                  <a:close/>
                  <a:moveTo>
                    <a:pt x="827" y="1"/>
                  </a:moveTo>
                  <a:lnTo>
                    <a:pt x="689" y="20"/>
                  </a:lnTo>
                  <a:lnTo>
                    <a:pt x="571" y="60"/>
                  </a:lnTo>
                  <a:lnTo>
                    <a:pt x="473" y="119"/>
                  </a:lnTo>
                  <a:lnTo>
                    <a:pt x="105" y="333"/>
                  </a:lnTo>
                  <a:lnTo>
                    <a:pt x="217" y="296"/>
                  </a:lnTo>
                  <a:lnTo>
                    <a:pt x="355" y="276"/>
                  </a:lnTo>
                  <a:lnTo>
                    <a:pt x="492" y="276"/>
                  </a:lnTo>
                  <a:lnTo>
                    <a:pt x="630" y="316"/>
                  </a:lnTo>
                  <a:lnTo>
                    <a:pt x="788" y="355"/>
                  </a:lnTo>
                  <a:lnTo>
                    <a:pt x="946" y="414"/>
                  </a:lnTo>
                  <a:lnTo>
                    <a:pt x="1103" y="493"/>
                  </a:lnTo>
                  <a:lnTo>
                    <a:pt x="1359" y="670"/>
                  </a:lnTo>
                  <a:lnTo>
                    <a:pt x="1615" y="887"/>
                  </a:lnTo>
                  <a:lnTo>
                    <a:pt x="1832" y="1123"/>
                  </a:lnTo>
                  <a:lnTo>
                    <a:pt x="2049" y="1399"/>
                  </a:lnTo>
                  <a:lnTo>
                    <a:pt x="2226" y="1695"/>
                  </a:lnTo>
                  <a:lnTo>
                    <a:pt x="2384" y="2010"/>
                  </a:lnTo>
                  <a:lnTo>
                    <a:pt x="2502" y="2325"/>
                  </a:lnTo>
                  <a:lnTo>
                    <a:pt x="2600" y="2640"/>
                  </a:lnTo>
                  <a:lnTo>
                    <a:pt x="3073" y="2364"/>
                  </a:lnTo>
                  <a:lnTo>
                    <a:pt x="2974" y="2049"/>
                  </a:lnTo>
                  <a:lnTo>
                    <a:pt x="2856" y="1734"/>
                  </a:lnTo>
                  <a:lnTo>
                    <a:pt x="2699" y="1419"/>
                  </a:lnTo>
                  <a:lnTo>
                    <a:pt x="2521" y="1123"/>
                  </a:lnTo>
                  <a:lnTo>
                    <a:pt x="2305" y="848"/>
                  </a:lnTo>
                  <a:lnTo>
                    <a:pt x="2088" y="611"/>
                  </a:lnTo>
                  <a:lnTo>
                    <a:pt x="1832" y="395"/>
                  </a:lnTo>
                  <a:lnTo>
                    <a:pt x="1576" y="217"/>
                  </a:lnTo>
                  <a:lnTo>
                    <a:pt x="1418" y="138"/>
                  </a:lnTo>
                  <a:lnTo>
                    <a:pt x="1261" y="79"/>
                  </a:lnTo>
                  <a:lnTo>
                    <a:pt x="1103" y="40"/>
                  </a:lnTo>
                  <a:lnTo>
                    <a:pt x="965"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2"/>
            <p:cNvSpPr/>
            <p:nvPr/>
          </p:nvSpPr>
          <p:spPr>
            <a:xfrm>
              <a:off x="4399450" y="1631275"/>
              <a:ext cx="76850" cy="100475"/>
            </a:xfrm>
            <a:custGeom>
              <a:avLst/>
              <a:gdLst/>
              <a:ahLst/>
              <a:cxnLst/>
              <a:rect l="l" t="t" r="r" b="b"/>
              <a:pathLst>
                <a:path w="3074" h="4019" extrusionOk="0">
                  <a:moveTo>
                    <a:pt x="828" y="0"/>
                  </a:moveTo>
                  <a:lnTo>
                    <a:pt x="709" y="20"/>
                  </a:lnTo>
                  <a:lnTo>
                    <a:pt x="572" y="59"/>
                  </a:lnTo>
                  <a:lnTo>
                    <a:pt x="473" y="99"/>
                  </a:lnTo>
                  <a:lnTo>
                    <a:pt x="375" y="178"/>
                  </a:lnTo>
                  <a:lnTo>
                    <a:pt x="276" y="256"/>
                  </a:lnTo>
                  <a:lnTo>
                    <a:pt x="197" y="355"/>
                  </a:lnTo>
                  <a:lnTo>
                    <a:pt x="138" y="493"/>
                  </a:lnTo>
                  <a:lnTo>
                    <a:pt x="79" y="611"/>
                  </a:lnTo>
                  <a:lnTo>
                    <a:pt x="40" y="769"/>
                  </a:lnTo>
                  <a:lnTo>
                    <a:pt x="20" y="926"/>
                  </a:lnTo>
                  <a:lnTo>
                    <a:pt x="0" y="1103"/>
                  </a:lnTo>
                  <a:lnTo>
                    <a:pt x="20" y="1300"/>
                  </a:lnTo>
                  <a:lnTo>
                    <a:pt x="40" y="1497"/>
                  </a:lnTo>
                  <a:lnTo>
                    <a:pt x="79" y="1694"/>
                  </a:lnTo>
                  <a:lnTo>
                    <a:pt x="138" y="1872"/>
                  </a:lnTo>
                  <a:lnTo>
                    <a:pt x="197" y="2069"/>
                  </a:lnTo>
                  <a:lnTo>
                    <a:pt x="276" y="2266"/>
                  </a:lnTo>
                  <a:lnTo>
                    <a:pt x="453" y="2640"/>
                  </a:lnTo>
                  <a:lnTo>
                    <a:pt x="690" y="2994"/>
                  </a:lnTo>
                  <a:lnTo>
                    <a:pt x="828" y="3152"/>
                  </a:lnTo>
                  <a:lnTo>
                    <a:pt x="965" y="3310"/>
                  </a:lnTo>
                  <a:lnTo>
                    <a:pt x="1103" y="3448"/>
                  </a:lnTo>
                  <a:lnTo>
                    <a:pt x="1241" y="3585"/>
                  </a:lnTo>
                  <a:lnTo>
                    <a:pt x="1399" y="3704"/>
                  </a:lnTo>
                  <a:lnTo>
                    <a:pt x="1556" y="3802"/>
                  </a:lnTo>
                  <a:lnTo>
                    <a:pt x="1793" y="3920"/>
                  </a:lnTo>
                  <a:lnTo>
                    <a:pt x="2029" y="3999"/>
                  </a:lnTo>
                  <a:lnTo>
                    <a:pt x="2226" y="4019"/>
                  </a:lnTo>
                  <a:lnTo>
                    <a:pt x="2423" y="3999"/>
                  </a:lnTo>
                  <a:lnTo>
                    <a:pt x="2600" y="3940"/>
                  </a:lnTo>
                  <a:lnTo>
                    <a:pt x="2758" y="3861"/>
                  </a:lnTo>
                  <a:lnTo>
                    <a:pt x="2896" y="3723"/>
                  </a:lnTo>
                  <a:lnTo>
                    <a:pt x="2994" y="3566"/>
                  </a:lnTo>
                  <a:lnTo>
                    <a:pt x="2620" y="3329"/>
                  </a:lnTo>
                  <a:lnTo>
                    <a:pt x="2522" y="3428"/>
                  </a:lnTo>
                  <a:lnTo>
                    <a:pt x="2423" y="3507"/>
                  </a:lnTo>
                  <a:lnTo>
                    <a:pt x="2305" y="3566"/>
                  </a:lnTo>
                  <a:lnTo>
                    <a:pt x="2187" y="3585"/>
                  </a:lnTo>
                  <a:lnTo>
                    <a:pt x="2049" y="3585"/>
                  </a:lnTo>
                  <a:lnTo>
                    <a:pt x="1891" y="3566"/>
                  </a:lnTo>
                  <a:lnTo>
                    <a:pt x="1734" y="3507"/>
                  </a:lnTo>
                  <a:lnTo>
                    <a:pt x="1556" y="3428"/>
                  </a:lnTo>
                  <a:lnTo>
                    <a:pt x="1438" y="3349"/>
                  </a:lnTo>
                  <a:lnTo>
                    <a:pt x="1320" y="3251"/>
                  </a:lnTo>
                  <a:lnTo>
                    <a:pt x="1084" y="3034"/>
                  </a:lnTo>
                  <a:lnTo>
                    <a:pt x="887" y="2778"/>
                  </a:lnTo>
                  <a:lnTo>
                    <a:pt x="709" y="2502"/>
                  </a:lnTo>
                  <a:lnTo>
                    <a:pt x="552" y="2207"/>
                  </a:lnTo>
                  <a:lnTo>
                    <a:pt x="434" y="1911"/>
                  </a:lnTo>
                  <a:lnTo>
                    <a:pt x="375" y="1596"/>
                  </a:lnTo>
                  <a:lnTo>
                    <a:pt x="355" y="1458"/>
                  </a:lnTo>
                  <a:lnTo>
                    <a:pt x="335" y="1300"/>
                  </a:lnTo>
                  <a:lnTo>
                    <a:pt x="355" y="1163"/>
                  </a:lnTo>
                  <a:lnTo>
                    <a:pt x="375" y="1044"/>
                  </a:lnTo>
                  <a:lnTo>
                    <a:pt x="394" y="926"/>
                  </a:lnTo>
                  <a:lnTo>
                    <a:pt x="434" y="808"/>
                  </a:lnTo>
                  <a:lnTo>
                    <a:pt x="493" y="709"/>
                  </a:lnTo>
                  <a:lnTo>
                    <a:pt x="552" y="631"/>
                  </a:lnTo>
                  <a:lnTo>
                    <a:pt x="631" y="572"/>
                  </a:lnTo>
                  <a:lnTo>
                    <a:pt x="709" y="513"/>
                  </a:lnTo>
                  <a:lnTo>
                    <a:pt x="788" y="473"/>
                  </a:lnTo>
                  <a:lnTo>
                    <a:pt x="887" y="453"/>
                  </a:lnTo>
                  <a:lnTo>
                    <a:pt x="985" y="434"/>
                  </a:lnTo>
                  <a:lnTo>
                    <a:pt x="1103" y="434"/>
                  </a:lnTo>
                  <a:lnTo>
                    <a:pt x="1202" y="453"/>
                  </a:lnTo>
                  <a:lnTo>
                    <a:pt x="1320" y="493"/>
                  </a:lnTo>
                  <a:lnTo>
                    <a:pt x="1438" y="532"/>
                  </a:lnTo>
                  <a:lnTo>
                    <a:pt x="1576" y="611"/>
                  </a:lnTo>
                  <a:lnTo>
                    <a:pt x="1773" y="729"/>
                  </a:lnTo>
                  <a:lnTo>
                    <a:pt x="1950" y="887"/>
                  </a:lnTo>
                  <a:lnTo>
                    <a:pt x="2108" y="1064"/>
                  </a:lnTo>
                  <a:lnTo>
                    <a:pt x="2266" y="1261"/>
                  </a:lnTo>
                  <a:lnTo>
                    <a:pt x="2403" y="1478"/>
                  </a:lnTo>
                  <a:lnTo>
                    <a:pt x="2541" y="1694"/>
                  </a:lnTo>
                  <a:lnTo>
                    <a:pt x="2640" y="1931"/>
                  </a:lnTo>
                  <a:lnTo>
                    <a:pt x="2719" y="2167"/>
                  </a:lnTo>
                  <a:lnTo>
                    <a:pt x="3073" y="2364"/>
                  </a:lnTo>
                  <a:lnTo>
                    <a:pt x="2975" y="2049"/>
                  </a:lnTo>
                  <a:lnTo>
                    <a:pt x="2857" y="1734"/>
                  </a:lnTo>
                  <a:lnTo>
                    <a:pt x="2699" y="1419"/>
                  </a:lnTo>
                  <a:lnTo>
                    <a:pt x="2522" y="1123"/>
                  </a:lnTo>
                  <a:lnTo>
                    <a:pt x="2305" y="847"/>
                  </a:lnTo>
                  <a:lnTo>
                    <a:pt x="2088" y="611"/>
                  </a:lnTo>
                  <a:lnTo>
                    <a:pt x="1832" y="394"/>
                  </a:lnTo>
                  <a:lnTo>
                    <a:pt x="1576" y="217"/>
                  </a:lnTo>
                  <a:lnTo>
                    <a:pt x="1419" y="138"/>
                  </a:lnTo>
                  <a:lnTo>
                    <a:pt x="1261" y="79"/>
                  </a:lnTo>
                  <a:lnTo>
                    <a:pt x="1103" y="40"/>
                  </a:lnTo>
                  <a:lnTo>
                    <a:pt x="9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2"/>
            <p:cNvSpPr/>
            <p:nvPr/>
          </p:nvSpPr>
          <p:spPr>
            <a:xfrm>
              <a:off x="4515175" y="1662300"/>
              <a:ext cx="33500" cy="11350"/>
            </a:xfrm>
            <a:custGeom>
              <a:avLst/>
              <a:gdLst/>
              <a:ahLst/>
              <a:cxnLst/>
              <a:rect l="l" t="t" r="r" b="b"/>
              <a:pathLst>
                <a:path w="1340" h="454" extrusionOk="0">
                  <a:moveTo>
                    <a:pt x="473" y="0"/>
                  </a:moveTo>
                  <a:lnTo>
                    <a:pt x="0" y="276"/>
                  </a:lnTo>
                  <a:lnTo>
                    <a:pt x="119" y="355"/>
                  </a:lnTo>
                  <a:lnTo>
                    <a:pt x="256" y="394"/>
                  </a:lnTo>
                  <a:lnTo>
                    <a:pt x="375" y="434"/>
                  </a:lnTo>
                  <a:lnTo>
                    <a:pt x="473" y="453"/>
                  </a:lnTo>
                  <a:lnTo>
                    <a:pt x="591" y="453"/>
                  </a:lnTo>
                  <a:lnTo>
                    <a:pt x="690" y="434"/>
                  </a:lnTo>
                  <a:lnTo>
                    <a:pt x="788" y="414"/>
                  </a:lnTo>
                  <a:lnTo>
                    <a:pt x="867" y="355"/>
                  </a:lnTo>
                  <a:lnTo>
                    <a:pt x="1340" y="99"/>
                  </a:lnTo>
                  <a:lnTo>
                    <a:pt x="1340" y="99"/>
                  </a:lnTo>
                  <a:lnTo>
                    <a:pt x="1261" y="138"/>
                  </a:lnTo>
                  <a:lnTo>
                    <a:pt x="1163" y="158"/>
                  </a:lnTo>
                  <a:lnTo>
                    <a:pt x="1064" y="178"/>
                  </a:lnTo>
                  <a:lnTo>
                    <a:pt x="946" y="178"/>
                  </a:lnTo>
                  <a:lnTo>
                    <a:pt x="847" y="158"/>
                  </a:lnTo>
                  <a:lnTo>
                    <a:pt x="729" y="119"/>
                  </a:lnTo>
                  <a:lnTo>
                    <a:pt x="591" y="7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2"/>
            <p:cNvSpPr/>
            <p:nvPr/>
          </p:nvSpPr>
          <p:spPr>
            <a:xfrm>
              <a:off x="4484650" y="1589900"/>
              <a:ext cx="42375" cy="79325"/>
            </a:xfrm>
            <a:custGeom>
              <a:avLst/>
              <a:gdLst/>
              <a:ahLst/>
              <a:cxnLst/>
              <a:rect l="l" t="t" r="r" b="b"/>
              <a:pathLst>
                <a:path w="1695" h="3173" extrusionOk="0">
                  <a:moveTo>
                    <a:pt x="827" y="1"/>
                  </a:moveTo>
                  <a:lnTo>
                    <a:pt x="355" y="276"/>
                  </a:lnTo>
                  <a:lnTo>
                    <a:pt x="276" y="336"/>
                  </a:lnTo>
                  <a:lnTo>
                    <a:pt x="217" y="395"/>
                  </a:lnTo>
                  <a:lnTo>
                    <a:pt x="158" y="473"/>
                  </a:lnTo>
                  <a:lnTo>
                    <a:pt x="99" y="572"/>
                  </a:lnTo>
                  <a:lnTo>
                    <a:pt x="59" y="670"/>
                  </a:lnTo>
                  <a:lnTo>
                    <a:pt x="20" y="789"/>
                  </a:lnTo>
                  <a:lnTo>
                    <a:pt x="0" y="927"/>
                  </a:lnTo>
                  <a:lnTo>
                    <a:pt x="0" y="1064"/>
                  </a:lnTo>
                  <a:lnTo>
                    <a:pt x="0" y="1202"/>
                  </a:lnTo>
                  <a:lnTo>
                    <a:pt x="20" y="1360"/>
                  </a:lnTo>
                  <a:lnTo>
                    <a:pt x="99" y="1655"/>
                  </a:lnTo>
                  <a:lnTo>
                    <a:pt x="217" y="1971"/>
                  </a:lnTo>
                  <a:lnTo>
                    <a:pt x="355" y="2266"/>
                  </a:lnTo>
                  <a:lnTo>
                    <a:pt x="532" y="2542"/>
                  </a:lnTo>
                  <a:lnTo>
                    <a:pt x="749" y="2798"/>
                  </a:lnTo>
                  <a:lnTo>
                    <a:pt x="985" y="3015"/>
                  </a:lnTo>
                  <a:lnTo>
                    <a:pt x="1103" y="3093"/>
                  </a:lnTo>
                  <a:lnTo>
                    <a:pt x="1221" y="3172"/>
                  </a:lnTo>
                  <a:lnTo>
                    <a:pt x="1694" y="2896"/>
                  </a:lnTo>
                  <a:lnTo>
                    <a:pt x="1576" y="2818"/>
                  </a:lnTo>
                  <a:lnTo>
                    <a:pt x="1458" y="2739"/>
                  </a:lnTo>
                  <a:lnTo>
                    <a:pt x="1221" y="2522"/>
                  </a:lnTo>
                  <a:lnTo>
                    <a:pt x="1005" y="2266"/>
                  </a:lnTo>
                  <a:lnTo>
                    <a:pt x="827" y="1990"/>
                  </a:lnTo>
                  <a:lnTo>
                    <a:pt x="689" y="1695"/>
                  </a:lnTo>
                  <a:lnTo>
                    <a:pt x="571" y="1399"/>
                  </a:lnTo>
                  <a:lnTo>
                    <a:pt x="493" y="1084"/>
                  </a:lnTo>
                  <a:lnTo>
                    <a:pt x="473" y="927"/>
                  </a:lnTo>
                  <a:lnTo>
                    <a:pt x="473" y="789"/>
                  </a:lnTo>
                  <a:lnTo>
                    <a:pt x="473" y="651"/>
                  </a:lnTo>
                  <a:lnTo>
                    <a:pt x="493" y="513"/>
                  </a:lnTo>
                  <a:lnTo>
                    <a:pt x="532" y="395"/>
                  </a:lnTo>
                  <a:lnTo>
                    <a:pt x="571" y="296"/>
                  </a:lnTo>
                  <a:lnTo>
                    <a:pt x="630" y="198"/>
                  </a:lnTo>
                  <a:lnTo>
                    <a:pt x="689" y="119"/>
                  </a:lnTo>
                  <a:lnTo>
                    <a:pt x="749" y="60"/>
                  </a:lnTo>
                  <a:lnTo>
                    <a:pt x="827" y="1"/>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2"/>
            <p:cNvSpPr/>
            <p:nvPr/>
          </p:nvSpPr>
          <p:spPr>
            <a:xfrm>
              <a:off x="4487600" y="1577100"/>
              <a:ext cx="76850" cy="66025"/>
            </a:xfrm>
            <a:custGeom>
              <a:avLst/>
              <a:gdLst/>
              <a:ahLst/>
              <a:cxnLst/>
              <a:rect l="l" t="t" r="r" b="b"/>
              <a:pathLst>
                <a:path w="3074" h="2641" extrusionOk="0">
                  <a:moveTo>
                    <a:pt x="847" y="1"/>
                  </a:moveTo>
                  <a:lnTo>
                    <a:pt x="709" y="20"/>
                  </a:lnTo>
                  <a:lnTo>
                    <a:pt x="591" y="60"/>
                  </a:lnTo>
                  <a:lnTo>
                    <a:pt x="473" y="99"/>
                  </a:lnTo>
                  <a:lnTo>
                    <a:pt x="0" y="375"/>
                  </a:lnTo>
                  <a:lnTo>
                    <a:pt x="118" y="335"/>
                  </a:lnTo>
                  <a:lnTo>
                    <a:pt x="237" y="296"/>
                  </a:lnTo>
                  <a:lnTo>
                    <a:pt x="375" y="276"/>
                  </a:lnTo>
                  <a:lnTo>
                    <a:pt x="493" y="276"/>
                  </a:lnTo>
                  <a:lnTo>
                    <a:pt x="650" y="296"/>
                  </a:lnTo>
                  <a:lnTo>
                    <a:pt x="788" y="335"/>
                  </a:lnTo>
                  <a:lnTo>
                    <a:pt x="946" y="395"/>
                  </a:lnTo>
                  <a:lnTo>
                    <a:pt x="1123" y="493"/>
                  </a:lnTo>
                  <a:lnTo>
                    <a:pt x="1379" y="670"/>
                  </a:lnTo>
                  <a:lnTo>
                    <a:pt x="1615" y="867"/>
                  </a:lnTo>
                  <a:lnTo>
                    <a:pt x="1852" y="1123"/>
                  </a:lnTo>
                  <a:lnTo>
                    <a:pt x="2049" y="1399"/>
                  </a:lnTo>
                  <a:lnTo>
                    <a:pt x="2246" y="1695"/>
                  </a:lnTo>
                  <a:lnTo>
                    <a:pt x="2384" y="1990"/>
                  </a:lnTo>
                  <a:lnTo>
                    <a:pt x="2522" y="2305"/>
                  </a:lnTo>
                  <a:lnTo>
                    <a:pt x="2600" y="2640"/>
                  </a:lnTo>
                  <a:lnTo>
                    <a:pt x="3073" y="2364"/>
                  </a:lnTo>
                  <a:lnTo>
                    <a:pt x="2994" y="2029"/>
                  </a:lnTo>
                  <a:lnTo>
                    <a:pt x="2856" y="1714"/>
                  </a:lnTo>
                  <a:lnTo>
                    <a:pt x="2719" y="1419"/>
                  </a:lnTo>
                  <a:lnTo>
                    <a:pt x="2522" y="1123"/>
                  </a:lnTo>
                  <a:lnTo>
                    <a:pt x="2325" y="848"/>
                  </a:lnTo>
                  <a:lnTo>
                    <a:pt x="2088" y="591"/>
                  </a:lnTo>
                  <a:lnTo>
                    <a:pt x="1852" y="395"/>
                  </a:lnTo>
                  <a:lnTo>
                    <a:pt x="1576" y="217"/>
                  </a:lnTo>
                  <a:lnTo>
                    <a:pt x="1419" y="138"/>
                  </a:lnTo>
                  <a:lnTo>
                    <a:pt x="1261" y="60"/>
                  </a:lnTo>
                  <a:lnTo>
                    <a:pt x="1123" y="20"/>
                  </a:lnTo>
                  <a:lnTo>
                    <a:pt x="965"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2"/>
            <p:cNvSpPr/>
            <p:nvPr/>
          </p:nvSpPr>
          <p:spPr>
            <a:xfrm>
              <a:off x="4476275" y="1584000"/>
              <a:ext cx="76350" cy="100475"/>
            </a:xfrm>
            <a:custGeom>
              <a:avLst/>
              <a:gdLst/>
              <a:ahLst/>
              <a:cxnLst/>
              <a:rect l="l" t="t" r="r" b="b"/>
              <a:pathLst>
                <a:path w="3054" h="4019" extrusionOk="0">
                  <a:moveTo>
                    <a:pt x="828" y="0"/>
                  </a:moveTo>
                  <a:lnTo>
                    <a:pt x="690" y="20"/>
                  </a:lnTo>
                  <a:lnTo>
                    <a:pt x="571" y="40"/>
                  </a:lnTo>
                  <a:lnTo>
                    <a:pt x="453" y="99"/>
                  </a:lnTo>
                  <a:lnTo>
                    <a:pt x="355" y="178"/>
                  </a:lnTo>
                  <a:lnTo>
                    <a:pt x="276" y="256"/>
                  </a:lnTo>
                  <a:lnTo>
                    <a:pt x="197" y="355"/>
                  </a:lnTo>
                  <a:lnTo>
                    <a:pt x="118" y="473"/>
                  </a:lnTo>
                  <a:lnTo>
                    <a:pt x="79" y="611"/>
                  </a:lnTo>
                  <a:lnTo>
                    <a:pt x="40" y="769"/>
                  </a:lnTo>
                  <a:lnTo>
                    <a:pt x="0" y="926"/>
                  </a:lnTo>
                  <a:lnTo>
                    <a:pt x="0" y="1103"/>
                  </a:lnTo>
                  <a:lnTo>
                    <a:pt x="0" y="1300"/>
                  </a:lnTo>
                  <a:lnTo>
                    <a:pt x="40" y="1478"/>
                  </a:lnTo>
                  <a:lnTo>
                    <a:pt x="79" y="1675"/>
                  </a:lnTo>
                  <a:lnTo>
                    <a:pt x="118" y="1872"/>
                  </a:lnTo>
                  <a:lnTo>
                    <a:pt x="177" y="2069"/>
                  </a:lnTo>
                  <a:lnTo>
                    <a:pt x="256" y="2266"/>
                  </a:lnTo>
                  <a:lnTo>
                    <a:pt x="453" y="2640"/>
                  </a:lnTo>
                  <a:lnTo>
                    <a:pt x="690" y="2994"/>
                  </a:lnTo>
                  <a:lnTo>
                    <a:pt x="808" y="3152"/>
                  </a:lnTo>
                  <a:lnTo>
                    <a:pt x="946" y="3310"/>
                  </a:lnTo>
                  <a:lnTo>
                    <a:pt x="1084" y="3448"/>
                  </a:lnTo>
                  <a:lnTo>
                    <a:pt x="1241" y="3585"/>
                  </a:lnTo>
                  <a:lnTo>
                    <a:pt x="1399" y="3704"/>
                  </a:lnTo>
                  <a:lnTo>
                    <a:pt x="1556" y="3802"/>
                  </a:lnTo>
                  <a:lnTo>
                    <a:pt x="1793" y="3920"/>
                  </a:lnTo>
                  <a:lnTo>
                    <a:pt x="2009" y="3979"/>
                  </a:lnTo>
                  <a:lnTo>
                    <a:pt x="2226" y="4019"/>
                  </a:lnTo>
                  <a:lnTo>
                    <a:pt x="2423" y="3999"/>
                  </a:lnTo>
                  <a:lnTo>
                    <a:pt x="2600" y="3940"/>
                  </a:lnTo>
                  <a:lnTo>
                    <a:pt x="2758" y="3841"/>
                  </a:lnTo>
                  <a:lnTo>
                    <a:pt x="2876" y="3723"/>
                  </a:lnTo>
                  <a:lnTo>
                    <a:pt x="2994" y="3546"/>
                  </a:lnTo>
                  <a:lnTo>
                    <a:pt x="2600" y="3329"/>
                  </a:lnTo>
                  <a:lnTo>
                    <a:pt x="2522" y="3428"/>
                  </a:lnTo>
                  <a:lnTo>
                    <a:pt x="2423" y="3507"/>
                  </a:lnTo>
                  <a:lnTo>
                    <a:pt x="2305" y="3546"/>
                  </a:lnTo>
                  <a:lnTo>
                    <a:pt x="2167" y="3585"/>
                  </a:lnTo>
                  <a:lnTo>
                    <a:pt x="2029" y="3585"/>
                  </a:lnTo>
                  <a:lnTo>
                    <a:pt x="1872" y="3546"/>
                  </a:lnTo>
                  <a:lnTo>
                    <a:pt x="1714" y="3487"/>
                  </a:lnTo>
                  <a:lnTo>
                    <a:pt x="1556" y="3408"/>
                  </a:lnTo>
                  <a:lnTo>
                    <a:pt x="1438" y="3329"/>
                  </a:lnTo>
                  <a:lnTo>
                    <a:pt x="1320" y="3251"/>
                  </a:lnTo>
                  <a:lnTo>
                    <a:pt x="1084" y="3034"/>
                  </a:lnTo>
                  <a:lnTo>
                    <a:pt x="867" y="2778"/>
                  </a:lnTo>
                  <a:lnTo>
                    <a:pt x="690" y="2502"/>
                  </a:lnTo>
                  <a:lnTo>
                    <a:pt x="552" y="2207"/>
                  </a:lnTo>
                  <a:lnTo>
                    <a:pt x="434" y="1891"/>
                  </a:lnTo>
                  <a:lnTo>
                    <a:pt x="355" y="1596"/>
                  </a:lnTo>
                  <a:lnTo>
                    <a:pt x="335" y="1438"/>
                  </a:lnTo>
                  <a:lnTo>
                    <a:pt x="335" y="1300"/>
                  </a:lnTo>
                  <a:lnTo>
                    <a:pt x="335" y="1163"/>
                  </a:lnTo>
                  <a:lnTo>
                    <a:pt x="355" y="1025"/>
                  </a:lnTo>
                  <a:lnTo>
                    <a:pt x="394" y="906"/>
                  </a:lnTo>
                  <a:lnTo>
                    <a:pt x="434" y="808"/>
                  </a:lnTo>
                  <a:lnTo>
                    <a:pt x="493" y="709"/>
                  </a:lnTo>
                  <a:lnTo>
                    <a:pt x="552" y="631"/>
                  </a:lnTo>
                  <a:lnTo>
                    <a:pt x="611" y="572"/>
                  </a:lnTo>
                  <a:lnTo>
                    <a:pt x="690" y="512"/>
                  </a:lnTo>
                  <a:lnTo>
                    <a:pt x="788" y="473"/>
                  </a:lnTo>
                  <a:lnTo>
                    <a:pt x="887" y="434"/>
                  </a:lnTo>
                  <a:lnTo>
                    <a:pt x="1084" y="434"/>
                  </a:lnTo>
                  <a:lnTo>
                    <a:pt x="1202" y="453"/>
                  </a:lnTo>
                  <a:lnTo>
                    <a:pt x="1320" y="473"/>
                  </a:lnTo>
                  <a:lnTo>
                    <a:pt x="1438" y="532"/>
                  </a:lnTo>
                  <a:lnTo>
                    <a:pt x="1556" y="591"/>
                  </a:lnTo>
                  <a:lnTo>
                    <a:pt x="1753" y="729"/>
                  </a:lnTo>
                  <a:lnTo>
                    <a:pt x="1931" y="867"/>
                  </a:lnTo>
                  <a:lnTo>
                    <a:pt x="2108" y="1044"/>
                  </a:lnTo>
                  <a:lnTo>
                    <a:pt x="2265" y="1241"/>
                  </a:lnTo>
                  <a:lnTo>
                    <a:pt x="2403" y="1458"/>
                  </a:lnTo>
                  <a:lnTo>
                    <a:pt x="2522" y="1694"/>
                  </a:lnTo>
                  <a:lnTo>
                    <a:pt x="2620" y="1911"/>
                  </a:lnTo>
                  <a:lnTo>
                    <a:pt x="2699" y="2147"/>
                  </a:lnTo>
                  <a:lnTo>
                    <a:pt x="3053" y="2364"/>
                  </a:lnTo>
                  <a:lnTo>
                    <a:pt x="2975" y="2029"/>
                  </a:lnTo>
                  <a:lnTo>
                    <a:pt x="2837" y="1714"/>
                  </a:lnTo>
                  <a:lnTo>
                    <a:pt x="2699" y="1419"/>
                  </a:lnTo>
                  <a:lnTo>
                    <a:pt x="2502" y="1123"/>
                  </a:lnTo>
                  <a:lnTo>
                    <a:pt x="2305" y="847"/>
                  </a:lnTo>
                  <a:lnTo>
                    <a:pt x="2068" y="591"/>
                  </a:lnTo>
                  <a:lnTo>
                    <a:pt x="1832" y="394"/>
                  </a:lnTo>
                  <a:lnTo>
                    <a:pt x="1576" y="217"/>
                  </a:lnTo>
                  <a:lnTo>
                    <a:pt x="1399" y="138"/>
                  </a:lnTo>
                  <a:lnTo>
                    <a:pt x="1261" y="59"/>
                  </a:lnTo>
                  <a:lnTo>
                    <a:pt x="1103" y="20"/>
                  </a:lnTo>
                  <a:lnTo>
                    <a:pt x="9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2"/>
            <p:cNvSpPr/>
            <p:nvPr/>
          </p:nvSpPr>
          <p:spPr>
            <a:xfrm>
              <a:off x="4592000" y="1615025"/>
              <a:ext cx="33500" cy="10850"/>
            </a:xfrm>
            <a:custGeom>
              <a:avLst/>
              <a:gdLst/>
              <a:ahLst/>
              <a:cxnLst/>
              <a:rect l="l" t="t" r="r" b="b"/>
              <a:pathLst>
                <a:path w="1340" h="434" extrusionOk="0">
                  <a:moveTo>
                    <a:pt x="473" y="0"/>
                  </a:moveTo>
                  <a:lnTo>
                    <a:pt x="0" y="276"/>
                  </a:lnTo>
                  <a:lnTo>
                    <a:pt x="118" y="335"/>
                  </a:lnTo>
                  <a:lnTo>
                    <a:pt x="237" y="394"/>
                  </a:lnTo>
                  <a:lnTo>
                    <a:pt x="355" y="414"/>
                  </a:lnTo>
                  <a:lnTo>
                    <a:pt x="473" y="434"/>
                  </a:lnTo>
                  <a:lnTo>
                    <a:pt x="670" y="434"/>
                  </a:lnTo>
                  <a:lnTo>
                    <a:pt x="768" y="394"/>
                  </a:lnTo>
                  <a:lnTo>
                    <a:pt x="867" y="355"/>
                  </a:lnTo>
                  <a:lnTo>
                    <a:pt x="1340" y="79"/>
                  </a:lnTo>
                  <a:lnTo>
                    <a:pt x="1241" y="119"/>
                  </a:lnTo>
                  <a:lnTo>
                    <a:pt x="1143" y="158"/>
                  </a:lnTo>
                  <a:lnTo>
                    <a:pt x="946" y="158"/>
                  </a:lnTo>
                  <a:lnTo>
                    <a:pt x="828" y="138"/>
                  </a:lnTo>
                  <a:lnTo>
                    <a:pt x="709" y="119"/>
                  </a:lnTo>
                  <a:lnTo>
                    <a:pt x="591" y="5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2"/>
            <p:cNvSpPr/>
            <p:nvPr/>
          </p:nvSpPr>
          <p:spPr>
            <a:xfrm>
              <a:off x="4561450" y="1542625"/>
              <a:ext cx="42400" cy="79325"/>
            </a:xfrm>
            <a:custGeom>
              <a:avLst/>
              <a:gdLst/>
              <a:ahLst/>
              <a:cxnLst/>
              <a:rect l="l" t="t" r="r" b="b"/>
              <a:pathLst>
                <a:path w="1696" h="3173" extrusionOk="0">
                  <a:moveTo>
                    <a:pt x="828" y="1"/>
                  </a:moveTo>
                  <a:lnTo>
                    <a:pt x="750" y="40"/>
                  </a:lnTo>
                  <a:lnTo>
                    <a:pt x="742" y="47"/>
                  </a:lnTo>
                  <a:lnTo>
                    <a:pt x="828" y="1"/>
                  </a:lnTo>
                  <a:close/>
                  <a:moveTo>
                    <a:pt x="742" y="47"/>
                  </a:moveTo>
                  <a:lnTo>
                    <a:pt x="356" y="257"/>
                  </a:lnTo>
                  <a:lnTo>
                    <a:pt x="277" y="316"/>
                  </a:lnTo>
                  <a:lnTo>
                    <a:pt x="198" y="395"/>
                  </a:lnTo>
                  <a:lnTo>
                    <a:pt x="139" y="473"/>
                  </a:lnTo>
                  <a:lnTo>
                    <a:pt x="99" y="572"/>
                  </a:lnTo>
                  <a:lnTo>
                    <a:pt x="60" y="670"/>
                  </a:lnTo>
                  <a:lnTo>
                    <a:pt x="21" y="789"/>
                  </a:lnTo>
                  <a:lnTo>
                    <a:pt x="1" y="907"/>
                  </a:lnTo>
                  <a:lnTo>
                    <a:pt x="1" y="1045"/>
                  </a:lnTo>
                  <a:lnTo>
                    <a:pt x="1" y="1202"/>
                  </a:lnTo>
                  <a:lnTo>
                    <a:pt x="21" y="1360"/>
                  </a:lnTo>
                  <a:lnTo>
                    <a:pt x="99" y="1655"/>
                  </a:lnTo>
                  <a:lnTo>
                    <a:pt x="198" y="1970"/>
                  </a:lnTo>
                  <a:lnTo>
                    <a:pt x="356" y="2266"/>
                  </a:lnTo>
                  <a:lnTo>
                    <a:pt x="533" y="2542"/>
                  </a:lnTo>
                  <a:lnTo>
                    <a:pt x="730" y="2778"/>
                  </a:lnTo>
                  <a:lnTo>
                    <a:pt x="966" y="2995"/>
                  </a:lnTo>
                  <a:lnTo>
                    <a:pt x="1084" y="3093"/>
                  </a:lnTo>
                  <a:lnTo>
                    <a:pt x="1222" y="3172"/>
                  </a:lnTo>
                  <a:lnTo>
                    <a:pt x="1695" y="2896"/>
                  </a:lnTo>
                  <a:lnTo>
                    <a:pt x="1557" y="2818"/>
                  </a:lnTo>
                  <a:lnTo>
                    <a:pt x="1439" y="2719"/>
                  </a:lnTo>
                  <a:lnTo>
                    <a:pt x="1203" y="2502"/>
                  </a:lnTo>
                  <a:lnTo>
                    <a:pt x="1006" y="2266"/>
                  </a:lnTo>
                  <a:lnTo>
                    <a:pt x="828" y="1990"/>
                  </a:lnTo>
                  <a:lnTo>
                    <a:pt x="671" y="1695"/>
                  </a:lnTo>
                  <a:lnTo>
                    <a:pt x="553" y="1380"/>
                  </a:lnTo>
                  <a:lnTo>
                    <a:pt x="493" y="1084"/>
                  </a:lnTo>
                  <a:lnTo>
                    <a:pt x="474" y="926"/>
                  </a:lnTo>
                  <a:lnTo>
                    <a:pt x="474" y="789"/>
                  </a:lnTo>
                  <a:lnTo>
                    <a:pt x="474" y="631"/>
                  </a:lnTo>
                  <a:lnTo>
                    <a:pt x="493" y="513"/>
                  </a:lnTo>
                  <a:lnTo>
                    <a:pt x="533" y="395"/>
                  </a:lnTo>
                  <a:lnTo>
                    <a:pt x="572" y="296"/>
                  </a:lnTo>
                  <a:lnTo>
                    <a:pt x="612" y="198"/>
                  </a:lnTo>
                  <a:lnTo>
                    <a:pt x="671" y="119"/>
                  </a:lnTo>
                  <a:lnTo>
                    <a:pt x="742" y="47"/>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2"/>
            <p:cNvSpPr/>
            <p:nvPr/>
          </p:nvSpPr>
          <p:spPr>
            <a:xfrm>
              <a:off x="4564425" y="1529825"/>
              <a:ext cx="76850" cy="65525"/>
            </a:xfrm>
            <a:custGeom>
              <a:avLst/>
              <a:gdLst/>
              <a:ahLst/>
              <a:cxnLst/>
              <a:rect l="l" t="t" r="r" b="b"/>
              <a:pathLst>
                <a:path w="3074" h="2621" extrusionOk="0">
                  <a:moveTo>
                    <a:pt x="104" y="314"/>
                  </a:moveTo>
                  <a:lnTo>
                    <a:pt x="99" y="316"/>
                  </a:lnTo>
                  <a:lnTo>
                    <a:pt x="0" y="375"/>
                  </a:lnTo>
                  <a:lnTo>
                    <a:pt x="104" y="314"/>
                  </a:lnTo>
                  <a:close/>
                  <a:moveTo>
                    <a:pt x="709" y="1"/>
                  </a:moveTo>
                  <a:lnTo>
                    <a:pt x="571" y="40"/>
                  </a:lnTo>
                  <a:lnTo>
                    <a:pt x="473" y="99"/>
                  </a:lnTo>
                  <a:lnTo>
                    <a:pt x="104" y="314"/>
                  </a:lnTo>
                  <a:lnTo>
                    <a:pt x="104" y="314"/>
                  </a:lnTo>
                  <a:lnTo>
                    <a:pt x="237" y="276"/>
                  </a:lnTo>
                  <a:lnTo>
                    <a:pt x="493" y="276"/>
                  </a:lnTo>
                  <a:lnTo>
                    <a:pt x="631" y="296"/>
                  </a:lnTo>
                  <a:lnTo>
                    <a:pt x="788" y="335"/>
                  </a:lnTo>
                  <a:lnTo>
                    <a:pt x="946" y="394"/>
                  </a:lnTo>
                  <a:lnTo>
                    <a:pt x="1103" y="473"/>
                  </a:lnTo>
                  <a:lnTo>
                    <a:pt x="1359" y="651"/>
                  </a:lnTo>
                  <a:lnTo>
                    <a:pt x="1615" y="867"/>
                  </a:lnTo>
                  <a:lnTo>
                    <a:pt x="1832" y="1104"/>
                  </a:lnTo>
                  <a:lnTo>
                    <a:pt x="2049" y="1379"/>
                  </a:lnTo>
                  <a:lnTo>
                    <a:pt x="2226" y="1675"/>
                  </a:lnTo>
                  <a:lnTo>
                    <a:pt x="2384" y="1990"/>
                  </a:lnTo>
                  <a:lnTo>
                    <a:pt x="2502" y="2305"/>
                  </a:lnTo>
                  <a:lnTo>
                    <a:pt x="2600" y="2620"/>
                  </a:lnTo>
                  <a:lnTo>
                    <a:pt x="3073" y="2345"/>
                  </a:lnTo>
                  <a:lnTo>
                    <a:pt x="2975" y="2029"/>
                  </a:lnTo>
                  <a:lnTo>
                    <a:pt x="2856" y="1714"/>
                  </a:lnTo>
                  <a:lnTo>
                    <a:pt x="2699" y="1399"/>
                  </a:lnTo>
                  <a:lnTo>
                    <a:pt x="2522" y="1104"/>
                  </a:lnTo>
                  <a:lnTo>
                    <a:pt x="2305" y="848"/>
                  </a:lnTo>
                  <a:lnTo>
                    <a:pt x="2088" y="591"/>
                  </a:lnTo>
                  <a:lnTo>
                    <a:pt x="1832" y="375"/>
                  </a:lnTo>
                  <a:lnTo>
                    <a:pt x="1576" y="197"/>
                  </a:lnTo>
                  <a:lnTo>
                    <a:pt x="1418" y="119"/>
                  </a:lnTo>
                  <a:lnTo>
                    <a:pt x="1261" y="60"/>
                  </a:lnTo>
                  <a:lnTo>
                    <a:pt x="1103" y="20"/>
                  </a:lnTo>
                  <a:lnTo>
                    <a:pt x="965"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2"/>
            <p:cNvSpPr/>
            <p:nvPr/>
          </p:nvSpPr>
          <p:spPr>
            <a:xfrm>
              <a:off x="4553100" y="1536725"/>
              <a:ext cx="76350" cy="100000"/>
            </a:xfrm>
            <a:custGeom>
              <a:avLst/>
              <a:gdLst/>
              <a:ahLst/>
              <a:cxnLst/>
              <a:rect l="l" t="t" r="r" b="b"/>
              <a:pathLst>
                <a:path w="3054" h="4000" extrusionOk="0">
                  <a:moveTo>
                    <a:pt x="690" y="0"/>
                  </a:moveTo>
                  <a:lnTo>
                    <a:pt x="571" y="40"/>
                  </a:lnTo>
                  <a:lnTo>
                    <a:pt x="453" y="99"/>
                  </a:lnTo>
                  <a:lnTo>
                    <a:pt x="355" y="158"/>
                  </a:lnTo>
                  <a:lnTo>
                    <a:pt x="256" y="256"/>
                  </a:lnTo>
                  <a:lnTo>
                    <a:pt x="177" y="355"/>
                  </a:lnTo>
                  <a:lnTo>
                    <a:pt x="118" y="473"/>
                  </a:lnTo>
                  <a:lnTo>
                    <a:pt x="59" y="611"/>
                  </a:lnTo>
                  <a:lnTo>
                    <a:pt x="20" y="749"/>
                  </a:lnTo>
                  <a:lnTo>
                    <a:pt x="0" y="926"/>
                  </a:lnTo>
                  <a:lnTo>
                    <a:pt x="0" y="1103"/>
                  </a:lnTo>
                  <a:lnTo>
                    <a:pt x="0" y="1281"/>
                  </a:lnTo>
                  <a:lnTo>
                    <a:pt x="20" y="1478"/>
                  </a:lnTo>
                  <a:lnTo>
                    <a:pt x="59" y="1675"/>
                  </a:lnTo>
                  <a:lnTo>
                    <a:pt x="118" y="1872"/>
                  </a:lnTo>
                  <a:lnTo>
                    <a:pt x="177" y="2069"/>
                  </a:lnTo>
                  <a:lnTo>
                    <a:pt x="256" y="2246"/>
                  </a:lnTo>
                  <a:lnTo>
                    <a:pt x="453" y="2620"/>
                  </a:lnTo>
                  <a:lnTo>
                    <a:pt x="670" y="2975"/>
                  </a:lnTo>
                  <a:lnTo>
                    <a:pt x="808" y="3152"/>
                  </a:lnTo>
                  <a:lnTo>
                    <a:pt x="946" y="3290"/>
                  </a:lnTo>
                  <a:lnTo>
                    <a:pt x="1084" y="3447"/>
                  </a:lnTo>
                  <a:lnTo>
                    <a:pt x="1241" y="3566"/>
                  </a:lnTo>
                  <a:lnTo>
                    <a:pt x="1399" y="3684"/>
                  </a:lnTo>
                  <a:lnTo>
                    <a:pt x="1556" y="3782"/>
                  </a:lnTo>
                  <a:lnTo>
                    <a:pt x="1793" y="3901"/>
                  </a:lnTo>
                  <a:lnTo>
                    <a:pt x="2009" y="3979"/>
                  </a:lnTo>
                  <a:lnTo>
                    <a:pt x="2226" y="3999"/>
                  </a:lnTo>
                  <a:lnTo>
                    <a:pt x="2423" y="3979"/>
                  </a:lnTo>
                  <a:lnTo>
                    <a:pt x="2600" y="3940"/>
                  </a:lnTo>
                  <a:lnTo>
                    <a:pt x="2738" y="3841"/>
                  </a:lnTo>
                  <a:lnTo>
                    <a:pt x="2876" y="3704"/>
                  </a:lnTo>
                  <a:lnTo>
                    <a:pt x="2975" y="3546"/>
                  </a:lnTo>
                  <a:lnTo>
                    <a:pt x="2600" y="3329"/>
                  </a:lnTo>
                  <a:lnTo>
                    <a:pt x="2521" y="3428"/>
                  </a:lnTo>
                  <a:lnTo>
                    <a:pt x="2403" y="3487"/>
                  </a:lnTo>
                  <a:lnTo>
                    <a:pt x="2285" y="3546"/>
                  </a:lnTo>
                  <a:lnTo>
                    <a:pt x="2167" y="3566"/>
                  </a:lnTo>
                  <a:lnTo>
                    <a:pt x="2029" y="3566"/>
                  </a:lnTo>
                  <a:lnTo>
                    <a:pt x="1871" y="3546"/>
                  </a:lnTo>
                  <a:lnTo>
                    <a:pt x="1714" y="3487"/>
                  </a:lnTo>
                  <a:lnTo>
                    <a:pt x="1556" y="3408"/>
                  </a:lnTo>
                  <a:lnTo>
                    <a:pt x="1418" y="3329"/>
                  </a:lnTo>
                  <a:lnTo>
                    <a:pt x="1300" y="3231"/>
                  </a:lnTo>
                  <a:lnTo>
                    <a:pt x="1064" y="3014"/>
                  </a:lnTo>
                  <a:lnTo>
                    <a:pt x="867" y="2778"/>
                  </a:lnTo>
                  <a:lnTo>
                    <a:pt x="690" y="2502"/>
                  </a:lnTo>
                  <a:lnTo>
                    <a:pt x="532" y="2206"/>
                  </a:lnTo>
                  <a:lnTo>
                    <a:pt x="433" y="1891"/>
                  </a:lnTo>
                  <a:lnTo>
                    <a:pt x="355" y="1596"/>
                  </a:lnTo>
                  <a:lnTo>
                    <a:pt x="335" y="1438"/>
                  </a:lnTo>
                  <a:lnTo>
                    <a:pt x="335" y="1281"/>
                  </a:lnTo>
                  <a:lnTo>
                    <a:pt x="335" y="1143"/>
                  </a:lnTo>
                  <a:lnTo>
                    <a:pt x="355" y="1025"/>
                  </a:lnTo>
                  <a:lnTo>
                    <a:pt x="394" y="906"/>
                  </a:lnTo>
                  <a:lnTo>
                    <a:pt x="433" y="788"/>
                  </a:lnTo>
                  <a:lnTo>
                    <a:pt x="473" y="709"/>
                  </a:lnTo>
                  <a:lnTo>
                    <a:pt x="532" y="631"/>
                  </a:lnTo>
                  <a:lnTo>
                    <a:pt x="611" y="552"/>
                  </a:lnTo>
                  <a:lnTo>
                    <a:pt x="690" y="493"/>
                  </a:lnTo>
                  <a:lnTo>
                    <a:pt x="768" y="453"/>
                  </a:lnTo>
                  <a:lnTo>
                    <a:pt x="867" y="434"/>
                  </a:lnTo>
                  <a:lnTo>
                    <a:pt x="965" y="414"/>
                  </a:lnTo>
                  <a:lnTo>
                    <a:pt x="1084" y="414"/>
                  </a:lnTo>
                  <a:lnTo>
                    <a:pt x="1202" y="434"/>
                  </a:lnTo>
                  <a:lnTo>
                    <a:pt x="1320" y="473"/>
                  </a:lnTo>
                  <a:lnTo>
                    <a:pt x="1438" y="532"/>
                  </a:lnTo>
                  <a:lnTo>
                    <a:pt x="1556" y="591"/>
                  </a:lnTo>
                  <a:lnTo>
                    <a:pt x="1753" y="709"/>
                  </a:lnTo>
                  <a:lnTo>
                    <a:pt x="1931" y="867"/>
                  </a:lnTo>
                  <a:lnTo>
                    <a:pt x="2108" y="1044"/>
                  </a:lnTo>
                  <a:lnTo>
                    <a:pt x="2246" y="1241"/>
                  </a:lnTo>
                  <a:lnTo>
                    <a:pt x="2403" y="1458"/>
                  </a:lnTo>
                  <a:lnTo>
                    <a:pt x="2521" y="1675"/>
                  </a:lnTo>
                  <a:lnTo>
                    <a:pt x="2620" y="1911"/>
                  </a:lnTo>
                  <a:lnTo>
                    <a:pt x="2699" y="2147"/>
                  </a:lnTo>
                  <a:lnTo>
                    <a:pt x="3053" y="2344"/>
                  </a:lnTo>
                  <a:lnTo>
                    <a:pt x="2955" y="2029"/>
                  </a:lnTo>
                  <a:lnTo>
                    <a:pt x="2837" y="1714"/>
                  </a:lnTo>
                  <a:lnTo>
                    <a:pt x="2679" y="1399"/>
                  </a:lnTo>
                  <a:lnTo>
                    <a:pt x="2502" y="1103"/>
                  </a:lnTo>
                  <a:lnTo>
                    <a:pt x="2285" y="828"/>
                  </a:lnTo>
                  <a:lnTo>
                    <a:pt x="2068" y="591"/>
                  </a:lnTo>
                  <a:lnTo>
                    <a:pt x="1812" y="375"/>
                  </a:lnTo>
                  <a:lnTo>
                    <a:pt x="1556" y="197"/>
                  </a:lnTo>
                  <a:lnTo>
                    <a:pt x="1399" y="118"/>
                  </a:lnTo>
                  <a:lnTo>
                    <a:pt x="1241" y="59"/>
                  </a:lnTo>
                  <a:lnTo>
                    <a:pt x="1103"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2"/>
            <p:cNvSpPr/>
            <p:nvPr/>
          </p:nvSpPr>
          <p:spPr>
            <a:xfrm>
              <a:off x="4674225" y="1571200"/>
              <a:ext cx="33525" cy="10850"/>
            </a:xfrm>
            <a:custGeom>
              <a:avLst/>
              <a:gdLst/>
              <a:ahLst/>
              <a:cxnLst/>
              <a:rect l="l" t="t" r="r" b="b"/>
              <a:pathLst>
                <a:path w="1341" h="434" extrusionOk="0">
                  <a:moveTo>
                    <a:pt x="474" y="0"/>
                  </a:moveTo>
                  <a:lnTo>
                    <a:pt x="1" y="256"/>
                  </a:lnTo>
                  <a:lnTo>
                    <a:pt x="119" y="335"/>
                  </a:lnTo>
                  <a:lnTo>
                    <a:pt x="237" y="374"/>
                  </a:lnTo>
                  <a:lnTo>
                    <a:pt x="355" y="414"/>
                  </a:lnTo>
                  <a:lnTo>
                    <a:pt x="474" y="434"/>
                  </a:lnTo>
                  <a:lnTo>
                    <a:pt x="572" y="434"/>
                  </a:lnTo>
                  <a:lnTo>
                    <a:pt x="690" y="414"/>
                  </a:lnTo>
                  <a:lnTo>
                    <a:pt x="769" y="394"/>
                  </a:lnTo>
                  <a:lnTo>
                    <a:pt x="868" y="355"/>
                  </a:lnTo>
                  <a:lnTo>
                    <a:pt x="1340" y="79"/>
                  </a:lnTo>
                  <a:lnTo>
                    <a:pt x="1340" y="79"/>
                  </a:lnTo>
                  <a:lnTo>
                    <a:pt x="1242" y="118"/>
                  </a:lnTo>
                  <a:lnTo>
                    <a:pt x="1163" y="138"/>
                  </a:lnTo>
                  <a:lnTo>
                    <a:pt x="1045" y="158"/>
                  </a:lnTo>
                  <a:lnTo>
                    <a:pt x="946" y="158"/>
                  </a:lnTo>
                  <a:lnTo>
                    <a:pt x="828" y="138"/>
                  </a:lnTo>
                  <a:lnTo>
                    <a:pt x="710" y="99"/>
                  </a:lnTo>
                  <a:lnTo>
                    <a:pt x="592" y="59"/>
                  </a:lnTo>
                  <a:lnTo>
                    <a:pt x="474"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2"/>
            <p:cNvSpPr/>
            <p:nvPr/>
          </p:nvSpPr>
          <p:spPr>
            <a:xfrm>
              <a:off x="4635325" y="1492400"/>
              <a:ext cx="76350" cy="100475"/>
            </a:xfrm>
            <a:custGeom>
              <a:avLst/>
              <a:gdLst/>
              <a:ahLst/>
              <a:cxnLst/>
              <a:rect l="l" t="t" r="r" b="b"/>
              <a:pathLst>
                <a:path w="3054" h="4019" extrusionOk="0">
                  <a:moveTo>
                    <a:pt x="828" y="0"/>
                  </a:moveTo>
                  <a:lnTo>
                    <a:pt x="690" y="20"/>
                  </a:lnTo>
                  <a:lnTo>
                    <a:pt x="572" y="60"/>
                  </a:lnTo>
                  <a:lnTo>
                    <a:pt x="454" y="99"/>
                  </a:lnTo>
                  <a:lnTo>
                    <a:pt x="355" y="178"/>
                  </a:lnTo>
                  <a:lnTo>
                    <a:pt x="257" y="257"/>
                  </a:lnTo>
                  <a:lnTo>
                    <a:pt x="178" y="355"/>
                  </a:lnTo>
                  <a:lnTo>
                    <a:pt x="119" y="473"/>
                  </a:lnTo>
                  <a:lnTo>
                    <a:pt x="60" y="611"/>
                  </a:lnTo>
                  <a:lnTo>
                    <a:pt x="20" y="769"/>
                  </a:lnTo>
                  <a:lnTo>
                    <a:pt x="1" y="926"/>
                  </a:lnTo>
                  <a:lnTo>
                    <a:pt x="1" y="1104"/>
                  </a:lnTo>
                  <a:lnTo>
                    <a:pt x="1" y="1301"/>
                  </a:lnTo>
                  <a:lnTo>
                    <a:pt x="20" y="1478"/>
                  </a:lnTo>
                  <a:lnTo>
                    <a:pt x="60" y="1675"/>
                  </a:lnTo>
                  <a:lnTo>
                    <a:pt x="119" y="1872"/>
                  </a:lnTo>
                  <a:lnTo>
                    <a:pt x="178" y="2069"/>
                  </a:lnTo>
                  <a:lnTo>
                    <a:pt x="257" y="2266"/>
                  </a:lnTo>
                  <a:lnTo>
                    <a:pt x="454" y="2640"/>
                  </a:lnTo>
                  <a:lnTo>
                    <a:pt x="690" y="2995"/>
                  </a:lnTo>
                  <a:lnTo>
                    <a:pt x="808" y="3152"/>
                  </a:lnTo>
                  <a:lnTo>
                    <a:pt x="946" y="3310"/>
                  </a:lnTo>
                  <a:lnTo>
                    <a:pt x="1084" y="3448"/>
                  </a:lnTo>
                  <a:lnTo>
                    <a:pt x="1242" y="3586"/>
                  </a:lnTo>
                  <a:lnTo>
                    <a:pt x="1399" y="3704"/>
                  </a:lnTo>
                  <a:lnTo>
                    <a:pt x="1557" y="3802"/>
                  </a:lnTo>
                  <a:lnTo>
                    <a:pt x="1793" y="3920"/>
                  </a:lnTo>
                  <a:lnTo>
                    <a:pt x="2010" y="3979"/>
                  </a:lnTo>
                  <a:lnTo>
                    <a:pt x="2227" y="4019"/>
                  </a:lnTo>
                  <a:lnTo>
                    <a:pt x="2424" y="3999"/>
                  </a:lnTo>
                  <a:lnTo>
                    <a:pt x="2601" y="3940"/>
                  </a:lnTo>
                  <a:lnTo>
                    <a:pt x="2758" y="3861"/>
                  </a:lnTo>
                  <a:lnTo>
                    <a:pt x="2877" y="3723"/>
                  </a:lnTo>
                  <a:lnTo>
                    <a:pt x="2995" y="3546"/>
                  </a:lnTo>
                  <a:lnTo>
                    <a:pt x="2601" y="3329"/>
                  </a:lnTo>
                  <a:lnTo>
                    <a:pt x="2522" y="3428"/>
                  </a:lnTo>
                  <a:lnTo>
                    <a:pt x="2424" y="3507"/>
                  </a:lnTo>
                  <a:lnTo>
                    <a:pt x="2305" y="3546"/>
                  </a:lnTo>
                  <a:lnTo>
                    <a:pt x="2168" y="3586"/>
                  </a:lnTo>
                  <a:lnTo>
                    <a:pt x="2030" y="3586"/>
                  </a:lnTo>
                  <a:lnTo>
                    <a:pt x="1872" y="3546"/>
                  </a:lnTo>
                  <a:lnTo>
                    <a:pt x="1714" y="3507"/>
                  </a:lnTo>
                  <a:lnTo>
                    <a:pt x="1557" y="3408"/>
                  </a:lnTo>
                  <a:lnTo>
                    <a:pt x="1419" y="3329"/>
                  </a:lnTo>
                  <a:lnTo>
                    <a:pt x="1301" y="3251"/>
                  </a:lnTo>
                  <a:lnTo>
                    <a:pt x="1084" y="3034"/>
                  </a:lnTo>
                  <a:lnTo>
                    <a:pt x="867" y="2778"/>
                  </a:lnTo>
                  <a:lnTo>
                    <a:pt x="690" y="2502"/>
                  </a:lnTo>
                  <a:lnTo>
                    <a:pt x="533" y="2207"/>
                  </a:lnTo>
                  <a:lnTo>
                    <a:pt x="434" y="1911"/>
                  </a:lnTo>
                  <a:lnTo>
                    <a:pt x="355" y="1596"/>
                  </a:lnTo>
                  <a:lnTo>
                    <a:pt x="336" y="1458"/>
                  </a:lnTo>
                  <a:lnTo>
                    <a:pt x="336" y="1301"/>
                  </a:lnTo>
                  <a:lnTo>
                    <a:pt x="336" y="1163"/>
                  </a:lnTo>
                  <a:lnTo>
                    <a:pt x="355" y="1025"/>
                  </a:lnTo>
                  <a:lnTo>
                    <a:pt x="395" y="907"/>
                  </a:lnTo>
                  <a:lnTo>
                    <a:pt x="434" y="808"/>
                  </a:lnTo>
                  <a:lnTo>
                    <a:pt x="473" y="710"/>
                  </a:lnTo>
                  <a:lnTo>
                    <a:pt x="552" y="631"/>
                  </a:lnTo>
                  <a:lnTo>
                    <a:pt x="611" y="572"/>
                  </a:lnTo>
                  <a:lnTo>
                    <a:pt x="690" y="513"/>
                  </a:lnTo>
                  <a:lnTo>
                    <a:pt x="789" y="473"/>
                  </a:lnTo>
                  <a:lnTo>
                    <a:pt x="867" y="454"/>
                  </a:lnTo>
                  <a:lnTo>
                    <a:pt x="986" y="434"/>
                  </a:lnTo>
                  <a:lnTo>
                    <a:pt x="1084" y="434"/>
                  </a:lnTo>
                  <a:lnTo>
                    <a:pt x="1202" y="454"/>
                  </a:lnTo>
                  <a:lnTo>
                    <a:pt x="1320" y="493"/>
                  </a:lnTo>
                  <a:lnTo>
                    <a:pt x="1439" y="532"/>
                  </a:lnTo>
                  <a:lnTo>
                    <a:pt x="1557" y="591"/>
                  </a:lnTo>
                  <a:lnTo>
                    <a:pt x="1754" y="729"/>
                  </a:lnTo>
                  <a:lnTo>
                    <a:pt x="1931" y="887"/>
                  </a:lnTo>
                  <a:lnTo>
                    <a:pt x="2108" y="1064"/>
                  </a:lnTo>
                  <a:lnTo>
                    <a:pt x="2266" y="1261"/>
                  </a:lnTo>
                  <a:lnTo>
                    <a:pt x="2404" y="1458"/>
                  </a:lnTo>
                  <a:lnTo>
                    <a:pt x="2522" y="1694"/>
                  </a:lnTo>
                  <a:lnTo>
                    <a:pt x="2621" y="1911"/>
                  </a:lnTo>
                  <a:lnTo>
                    <a:pt x="2699" y="2148"/>
                  </a:lnTo>
                  <a:lnTo>
                    <a:pt x="3054" y="2364"/>
                  </a:lnTo>
                  <a:lnTo>
                    <a:pt x="2955" y="2049"/>
                  </a:lnTo>
                  <a:lnTo>
                    <a:pt x="2837" y="1714"/>
                  </a:lnTo>
                  <a:lnTo>
                    <a:pt x="2680" y="1419"/>
                  </a:lnTo>
                  <a:lnTo>
                    <a:pt x="2502" y="1123"/>
                  </a:lnTo>
                  <a:lnTo>
                    <a:pt x="2286" y="847"/>
                  </a:lnTo>
                  <a:lnTo>
                    <a:pt x="2069" y="611"/>
                  </a:lnTo>
                  <a:lnTo>
                    <a:pt x="1813" y="394"/>
                  </a:lnTo>
                  <a:lnTo>
                    <a:pt x="1557" y="217"/>
                  </a:lnTo>
                  <a:lnTo>
                    <a:pt x="1399" y="138"/>
                  </a:lnTo>
                  <a:lnTo>
                    <a:pt x="1242" y="79"/>
                  </a:lnTo>
                  <a:lnTo>
                    <a:pt x="1104"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2"/>
            <p:cNvSpPr/>
            <p:nvPr/>
          </p:nvSpPr>
          <p:spPr>
            <a:xfrm>
              <a:off x="4748100" y="1523425"/>
              <a:ext cx="33525" cy="11350"/>
            </a:xfrm>
            <a:custGeom>
              <a:avLst/>
              <a:gdLst/>
              <a:ahLst/>
              <a:cxnLst/>
              <a:rect l="l" t="t" r="r" b="b"/>
              <a:pathLst>
                <a:path w="1341" h="454" extrusionOk="0">
                  <a:moveTo>
                    <a:pt x="1340" y="79"/>
                  </a:moveTo>
                  <a:lnTo>
                    <a:pt x="1237" y="139"/>
                  </a:lnTo>
                  <a:lnTo>
                    <a:pt x="1237" y="139"/>
                  </a:lnTo>
                  <a:lnTo>
                    <a:pt x="1242" y="138"/>
                  </a:lnTo>
                  <a:lnTo>
                    <a:pt x="1340" y="79"/>
                  </a:lnTo>
                  <a:close/>
                  <a:moveTo>
                    <a:pt x="473" y="0"/>
                  </a:moveTo>
                  <a:lnTo>
                    <a:pt x="1" y="276"/>
                  </a:lnTo>
                  <a:lnTo>
                    <a:pt x="119" y="335"/>
                  </a:lnTo>
                  <a:lnTo>
                    <a:pt x="237" y="394"/>
                  </a:lnTo>
                  <a:lnTo>
                    <a:pt x="355" y="434"/>
                  </a:lnTo>
                  <a:lnTo>
                    <a:pt x="473" y="434"/>
                  </a:lnTo>
                  <a:lnTo>
                    <a:pt x="572" y="453"/>
                  </a:lnTo>
                  <a:lnTo>
                    <a:pt x="670" y="434"/>
                  </a:lnTo>
                  <a:lnTo>
                    <a:pt x="769" y="394"/>
                  </a:lnTo>
                  <a:lnTo>
                    <a:pt x="867" y="355"/>
                  </a:lnTo>
                  <a:lnTo>
                    <a:pt x="1237" y="139"/>
                  </a:lnTo>
                  <a:lnTo>
                    <a:pt x="1237" y="139"/>
                  </a:lnTo>
                  <a:lnTo>
                    <a:pt x="1143" y="158"/>
                  </a:lnTo>
                  <a:lnTo>
                    <a:pt x="1045" y="178"/>
                  </a:lnTo>
                  <a:lnTo>
                    <a:pt x="946" y="158"/>
                  </a:lnTo>
                  <a:lnTo>
                    <a:pt x="828" y="158"/>
                  </a:lnTo>
                  <a:lnTo>
                    <a:pt x="710" y="119"/>
                  </a:lnTo>
                  <a:lnTo>
                    <a:pt x="592" y="79"/>
                  </a:lnTo>
                  <a:lnTo>
                    <a:pt x="473"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2"/>
            <p:cNvSpPr/>
            <p:nvPr/>
          </p:nvSpPr>
          <p:spPr>
            <a:xfrm>
              <a:off x="4709200" y="1445125"/>
              <a:ext cx="76350" cy="100000"/>
            </a:xfrm>
            <a:custGeom>
              <a:avLst/>
              <a:gdLst/>
              <a:ahLst/>
              <a:cxnLst/>
              <a:rect l="l" t="t" r="r" b="b"/>
              <a:pathLst>
                <a:path w="3054" h="4000" extrusionOk="0">
                  <a:moveTo>
                    <a:pt x="808" y="0"/>
                  </a:moveTo>
                  <a:lnTo>
                    <a:pt x="690" y="20"/>
                  </a:lnTo>
                  <a:lnTo>
                    <a:pt x="572" y="40"/>
                  </a:lnTo>
                  <a:lnTo>
                    <a:pt x="453" y="99"/>
                  </a:lnTo>
                  <a:lnTo>
                    <a:pt x="355" y="158"/>
                  </a:lnTo>
                  <a:lnTo>
                    <a:pt x="257" y="256"/>
                  </a:lnTo>
                  <a:lnTo>
                    <a:pt x="178" y="355"/>
                  </a:lnTo>
                  <a:lnTo>
                    <a:pt x="119" y="473"/>
                  </a:lnTo>
                  <a:lnTo>
                    <a:pt x="60" y="611"/>
                  </a:lnTo>
                  <a:lnTo>
                    <a:pt x="20" y="749"/>
                  </a:lnTo>
                  <a:lnTo>
                    <a:pt x="0" y="926"/>
                  </a:lnTo>
                  <a:lnTo>
                    <a:pt x="0" y="1104"/>
                  </a:lnTo>
                  <a:lnTo>
                    <a:pt x="0" y="1281"/>
                  </a:lnTo>
                  <a:lnTo>
                    <a:pt x="20" y="1478"/>
                  </a:lnTo>
                  <a:lnTo>
                    <a:pt x="60" y="1675"/>
                  </a:lnTo>
                  <a:lnTo>
                    <a:pt x="119" y="1872"/>
                  </a:lnTo>
                  <a:lnTo>
                    <a:pt x="178" y="2069"/>
                  </a:lnTo>
                  <a:lnTo>
                    <a:pt x="257" y="2266"/>
                  </a:lnTo>
                  <a:lnTo>
                    <a:pt x="453" y="2640"/>
                  </a:lnTo>
                  <a:lnTo>
                    <a:pt x="670" y="2995"/>
                  </a:lnTo>
                  <a:lnTo>
                    <a:pt x="808" y="3152"/>
                  </a:lnTo>
                  <a:lnTo>
                    <a:pt x="946" y="3310"/>
                  </a:lnTo>
                  <a:lnTo>
                    <a:pt x="1084" y="3448"/>
                  </a:lnTo>
                  <a:lnTo>
                    <a:pt x="1241" y="3585"/>
                  </a:lnTo>
                  <a:lnTo>
                    <a:pt x="1379" y="3684"/>
                  </a:lnTo>
                  <a:lnTo>
                    <a:pt x="1557" y="3802"/>
                  </a:lnTo>
                  <a:lnTo>
                    <a:pt x="1793" y="3901"/>
                  </a:lnTo>
                  <a:lnTo>
                    <a:pt x="2010" y="3979"/>
                  </a:lnTo>
                  <a:lnTo>
                    <a:pt x="2226" y="3999"/>
                  </a:lnTo>
                  <a:lnTo>
                    <a:pt x="2423" y="3999"/>
                  </a:lnTo>
                  <a:lnTo>
                    <a:pt x="2601" y="3940"/>
                  </a:lnTo>
                  <a:lnTo>
                    <a:pt x="2738" y="3842"/>
                  </a:lnTo>
                  <a:lnTo>
                    <a:pt x="2876" y="3723"/>
                  </a:lnTo>
                  <a:lnTo>
                    <a:pt x="2975" y="3546"/>
                  </a:lnTo>
                  <a:lnTo>
                    <a:pt x="2601" y="3329"/>
                  </a:lnTo>
                  <a:lnTo>
                    <a:pt x="2522" y="3428"/>
                  </a:lnTo>
                  <a:lnTo>
                    <a:pt x="2404" y="3507"/>
                  </a:lnTo>
                  <a:lnTo>
                    <a:pt x="2285" y="3546"/>
                  </a:lnTo>
                  <a:lnTo>
                    <a:pt x="2167" y="3566"/>
                  </a:lnTo>
                  <a:lnTo>
                    <a:pt x="2029" y="3566"/>
                  </a:lnTo>
                  <a:lnTo>
                    <a:pt x="1872" y="3546"/>
                  </a:lnTo>
                  <a:lnTo>
                    <a:pt x="1714" y="3487"/>
                  </a:lnTo>
                  <a:lnTo>
                    <a:pt x="1557" y="3408"/>
                  </a:lnTo>
                  <a:lnTo>
                    <a:pt x="1419" y="3329"/>
                  </a:lnTo>
                  <a:lnTo>
                    <a:pt x="1301" y="3231"/>
                  </a:lnTo>
                  <a:lnTo>
                    <a:pt x="1064" y="3034"/>
                  </a:lnTo>
                  <a:lnTo>
                    <a:pt x="867" y="2778"/>
                  </a:lnTo>
                  <a:lnTo>
                    <a:pt x="690" y="2502"/>
                  </a:lnTo>
                  <a:lnTo>
                    <a:pt x="532" y="2207"/>
                  </a:lnTo>
                  <a:lnTo>
                    <a:pt x="414" y="1891"/>
                  </a:lnTo>
                  <a:lnTo>
                    <a:pt x="355" y="1596"/>
                  </a:lnTo>
                  <a:lnTo>
                    <a:pt x="335" y="1438"/>
                  </a:lnTo>
                  <a:lnTo>
                    <a:pt x="335" y="1301"/>
                  </a:lnTo>
                  <a:lnTo>
                    <a:pt x="335" y="1163"/>
                  </a:lnTo>
                  <a:lnTo>
                    <a:pt x="355" y="1025"/>
                  </a:lnTo>
                  <a:lnTo>
                    <a:pt x="394" y="907"/>
                  </a:lnTo>
                  <a:lnTo>
                    <a:pt x="434" y="808"/>
                  </a:lnTo>
                  <a:lnTo>
                    <a:pt x="473" y="710"/>
                  </a:lnTo>
                  <a:lnTo>
                    <a:pt x="532" y="631"/>
                  </a:lnTo>
                  <a:lnTo>
                    <a:pt x="611" y="552"/>
                  </a:lnTo>
                  <a:lnTo>
                    <a:pt x="690" y="513"/>
                  </a:lnTo>
                  <a:lnTo>
                    <a:pt x="769" y="473"/>
                  </a:lnTo>
                  <a:lnTo>
                    <a:pt x="867" y="434"/>
                  </a:lnTo>
                  <a:lnTo>
                    <a:pt x="1084" y="434"/>
                  </a:lnTo>
                  <a:lnTo>
                    <a:pt x="1202" y="453"/>
                  </a:lnTo>
                  <a:lnTo>
                    <a:pt x="1320" y="473"/>
                  </a:lnTo>
                  <a:lnTo>
                    <a:pt x="1438" y="532"/>
                  </a:lnTo>
                  <a:lnTo>
                    <a:pt x="1557" y="591"/>
                  </a:lnTo>
                  <a:lnTo>
                    <a:pt x="1754" y="729"/>
                  </a:lnTo>
                  <a:lnTo>
                    <a:pt x="1931" y="867"/>
                  </a:lnTo>
                  <a:lnTo>
                    <a:pt x="2108" y="1044"/>
                  </a:lnTo>
                  <a:lnTo>
                    <a:pt x="2246" y="1241"/>
                  </a:lnTo>
                  <a:lnTo>
                    <a:pt x="2404" y="1458"/>
                  </a:lnTo>
                  <a:lnTo>
                    <a:pt x="2522" y="1675"/>
                  </a:lnTo>
                  <a:lnTo>
                    <a:pt x="2620" y="1911"/>
                  </a:lnTo>
                  <a:lnTo>
                    <a:pt x="2699" y="2148"/>
                  </a:lnTo>
                  <a:lnTo>
                    <a:pt x="3054" y="2345"/>
                  </a:lnTo>
                  <a:lnTo>
                    <a:pt x="3054" y="2345"/>
                  </a:lnTo>
                  <a:lnTo>
                    <a:pt x="2955" y="2029"/>
                  </a:lnTo>
                  <a:lnTo>
                    <a:pt x="2837" y="1714"/>
                  </a:lnTo>
                  <a:lnTo>
                    <a:pt x="2679" y="1399"/>
                  </a:lnTo>
                  <a:lnTo>
                    <a:pt x="2502" y="1123"/>
                  </a:lnTo>
                  <a:lnTo>
                    <a:pt x="2285" y="847"/>
                  </a:lnTo>
                  <a:lnTo>
                    <a:pt x="2069" y="591"/>
                  </a:lnTo>
                  <a:lnTo>
                    <a:pt x="1813" y="375"/>
                  </a:lnTo>
                  <a:lnTo>
                    <a:pt x="1557" y="217"/>
                  </a:lnTo>
                  <a:lnTo>
                    <a:pt x="1399" y="119"/>
                  </a:lnTo>
                  <a:lnTo>
                    <a:pt x="1241" y="60"/>
                  </a:lnTo>
                  <a:lnTo>
                    <a:pt x="1104"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2"/>
            <p:cNvSpPr/>
            <p:nvPr/>
          </p:nvSpPr>
          <p:spPr>
            <a:xfrm>
              <a:off x="4827400" y="1480575"/>
              <a:ext cx="33500" cy="10875"/>
            </a:xfrm>
            <a:custGeom>
              <a:avLst/>
              <a:gdLst/>
              <a:ahLst/>
              <a:cxnLst/>
              <a:rect l="l" t="t" r="r" b="b"/>
              <a:pathLst>
                <a:path w="1340" h="435" extrusionOk="0">
                  <a:moveTo>
                    <a:pt x="473" y="1"/>
                  </a:moveTo>
                  <a:lnTo>
                    <a:pt x="0" y="276"/>
                  </a:lnTo>
                  <a:lnTo>
                    <a:pt x="118" y="336"/>
                  </a:lnTo>
                  <a:lnTo>
                    <a:pt x="256" y="375"/>
                  </a:lnTo>
                  <a:lnTo>
                    <a:pt x="374" y="414"/>
                  </a:lnTo>
                  <a:lnTo>
                    <a:pt x="473" y="434"/>
                  </a:lnTo>
                  <a:lnTo>
                    <a:pt x="591" y="434"/>
                  </a:lnTo>
                  <a:lnTo>
                    <a:pt x="689" y="414"/>
                  </a:lnTo>
                  <a:lnTo>
                    <a:pt x="788" y="395"/>
                  </a:lnTo>
                  <a:lnTo>
                    <a:pt x="867" y="355"/>
                  </a:lnTo>
                  <a:lnTo>
                    <a:pt x="1339" y="79"/>
                  </a:lnTo>
                  <a:lnTo>
                    <a:pt x="1339" y="79"/>
                  </a:lnTo>
                  <a:lnTo>
                    <a:pt x="1261" y="119"/>
                  </a:lnTo>
                  <a:lnTo>
                    <a:pt x="1162" y="139"/>
                  </a:lnTo>
                  <a:lnTo>
                    <a:pt x="1064" y="158"/>
                  </a:lnTo>
                  <a:lnTo>
                    <a:pt x="946" y="158"/>
                  </a:lnTo>
                  <a:lnTo>
                    <a:pt x="847" y="139"/>
                  </a:lnTo>
                  <a:lnTo>
                    <a:pt x="729" y="119"/>
                  </a:lnTo>
                  <a:lnTo>
                    <a:pt x="591" y="60"/>
                  </a:lnTo>
                  <a:lnTo>
                    <a:pt x="473" y="1"/>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2"/>
            <p:cNvSpPr/>
            <p:nvPr/>
          </p:nvSpPr>
          <p:spPr>
            <a:xfrm>
              <a:off x="4788475" y="1401775"/>
              <a:ext cx="76375" cy="100500"/>
            </a:xfrm>
            <a:custGeom>
              <a:avLst/>
              <a:gdLst/>
              <a:ahLst/>
              <a:cxnLst/>
              <a:rect l="l" t="t" r="r" b="b"/>
              <a:pathLst>
                <a:path w="3055" h="4020" extrusionOk="0">
                  <a:moveTo>
                    <a:pt x="828" y="1"/>
                  </a:moveTo>
                  <a:lnTo>
                    <a:pt x="690" y="21"/>
                  </a:lnTo>
                  <a:lnTo>
                    <a:pt x="572" y="60"/>
                  </a:lnTo>
                  <a:lnTo>
                    <a:pt x="454" y="99"/>
                  </a:lnTo>
                  <a:lnTo>
                    <a:pt x="355" y="178"/>
                  </a:lnTo>
                  <a:lnTo>
                    <a:pt x="277" y="257"/>
                  </a:lnTo>
                  <a:lnTo>
                    <a:pt x="198" y="375"/>
                  </a:lnTo>
                  <a:lnTo>
                    <a:pt x="119" y="493"/>
                  </a:lnTo>
                  <a:lnTo>
                    <a:pt x="80" y="612"/>
                  </a:lnTo>
                  <a:lnTo>
                    <a:pt x="40" y="769"/>
                  </a:lnTo>
                  <a:lnTo>
                    <a:pt x="1" y="927"/>
                  </a:lnTo>
                  <a:lnTo>
                    <a:pt x="1" y="1104"/>
                  </a:lnTo>
                  <a:lnTo>
                    <a:pt x="1" y="1301"/>
                  </a:lnTo>
                  <a:lnTo>
                    <a:pt x="40" y="1498"/>
                  </a:lnTo>
                  <a:lnTo>
                    <a:pt x="60" y="1695"/>
                  </a:lnTo>
                  <a:lnTo>
                    <a:pt x="119" y="1872"/>
                  </a:lnTo>
                  <a:lnTo>
                    <a:pt x="178" y="2069"/>
                  </a:lnTo>
                  <a:lnTo>
                    <a:pt x="257" y="2266"/>
                  </a:lnTo>
                  <a:lnTo>
                    <a:pt x="454" y="2641"/>
                  </a:lnTo>
                  <a:lnTo>
                    <a:pt x="690" y="2995"/>
                  </a:lnTo>
                  <a:lnTo>
                    <a:pt x="808" y="3153"/>
                  </a:lnTo>
                  <a:lnTo>
                    <a:pt x="946" y="3310"/>
                  </a:lnTo>
                  <a:lnTo>
                    <a:pt x="1084" y="3448"/>
                  </a:lnTo>
                  <a:lnTo>
                    <a:pt x="1242" y="3586"/>
                  </a:lnTo>
                  <a:lnTo>
                    <a:pt x="1399" y="3704"/>
                  </a:lnTo>
                  <a:lnTo>
                    <a:pt x="1557" y="3803"/>
                  </a:lnTo>
                  <a:lnTo>
                    <a:pt x="1793" y="3921"/>
                  </a:lnTo>
                  <a:lnTo>
                    <a:pt x="2010" y="4000"/>
                  </a:lnTo>
                  <a:lnTo>
                    <a:pt x="2227" y="4019"/>
                  </a:lnTo>
                  <a:lnTo>
                    <a:pt x="2424" y="4000"/>
                  </a:lnTo>
                  <a:lnTo>
                    <a:pt x="2601" y="3941"/>
                  </a:lnTo>
                  <a:lnTo>
                    <a:pt x="2759" y="3862"/>
                  </a:lnTo>
                  <a:lnTo>
                    <a:pt x="2877" y="3724"/>
                  </a:lnTo>
                  <a:lnTo>
                    <a:pt x="2995" y="3566"/>
                  </a:lnTo>
                  <a:lnTo>
                    <a:pt x="2601" y="3330"/>
                  </a:lnTo>
                  <a:lnTo>
                    <a:pt x="2522" y="3428"/>
                  </a:lnTo>
                  <a:lnTo>
                    <a:pt x="2424" y="3507"/>
                  </a:lnTo>
                  <a:lnTo>
                    <a:pt x="2306" y="3566"/>
                  </a:lnTo>
                  <a:lnTo>
                    <a:pt x="2168" y="3586"/>
                  </a:lnTo>
                  <a:lnTo>
                    <a:pt x="2030" y="3586"/>
                  </a:lnTo>
                  <a:lnTo>
                    <a:pt x="1872" y="3566"/>
                  </a:lnTo>
                  <a:lnTo>
                    <a:pt x="1715" y="3507"/>
                  </a:lnTo>
                  <a:lnTo>
                    <a:pt x="1557" y="3428"/>
                  </a:lnTo>
                  <a:lnTo>
                    <a:pt x="1439" y="3350"/>
                  </a:lnTo>
                  <a:lnTo>
                    <a:pt x="1301" y="3251"/>
                  </a:lnTo>
                  <a:lnTo>
                    <a:pt x="1084" y="3035"/>
                  </a:lnTo>
                  <a:lnTo>
                    <a:pt x="868" y="2778"/>
                  </a:lnTo>
                  <a:lnTo>
                    <a:pt x="690" y="2503"/>
                  </a:lnTo>
                  <a:lnTo>
                    <a:pt x="552" y="2207"/>
                  </a:lnTo>
                  <a:lnTo>
                    <a:pt x="434" y="1912"/>
                  </a:lnTo>
                  <a:lnTo>
                    <a:pt x="355" y="1597"/>
                  </a:lnTo>
                  <a:lnTo>
                    <a:pt x="336" y="1459"/>
                  </a:lnTo>
                  <a:lnTo>
                    <a:pt x="336" y="1301"/>
                  </a:lnTo>
                  <a:lnTo>
                    <a:pt x="336" y="1163"/>
                  </a:lnTo>
                  <a:lnTo>
                    <a:pt x="355" y="1045"/>
                  </a:lnTo>
                  <a:lnTo>
                    <a:pt x="395" y="927"/>
                  </a:lnTo>
                  <a:lnTo>
                    <a:pt x="434" y="809"/>
                  </a:lnTo>
                  <a:lnTo>
                    <a:pt x="493" y="710"/>
                  </a:lnTo>
                  <a:lnTo>
                    <a:pt x="552" y="631"/>
                  </a:lnTo>
                  <a:lnTo>
                    <a:pt x="611" y="572"/>
                  </a:lnTo>
                  <a:lnTo>
                    <a:pt x="690" y="513"/>
                  </a:lnTo>
                  <a:lnTo>
                    <a:pt x="789" y="474"/>
                  </a:lnTo>
                  <a:lnTo>
                    <a:pt x="887" y="454"/>
                  </a:lnTo>
                  <a:lnTo>
                    <a:pt x="986" y="434"/>
                  </a:lnTo>
                  <a:lnTo>
                    <a:pt x="1084" y="434"/>
                  </a:lnTo>
                  <a:lnTo>
                    <a:pt x="1202" y="454"/>
                  </a:lnTo>
                  <a:lnTo>
                    <a:pt x="1321" y="493"/>
                  </a:lnTo>
                  <a:lnTo>
                    <a:pt x="1439" y="533"/>
                  </a:lnTo>
                  <a:lnTo>
                    <a:pt x="1557" y="612"/>
                  </a:lnTo>
                  <a:lnTo>
                    <a:pt x="1754" y="730"/>
                  </a:lnTo>
                  <a:lnTo>
                    <a:pt x="1931" y="887"/>
                  </a:lnTo>
                  <a:lnTo>
                    <a:pt x="2109" y="1065"/>
                  </a:lnTo>
                  <a:lnTo>
                    <a:pt x="2266" y="1262"/>
                  </a:lnTo>
                  <a:lnTo>
                    <a:pt x="2404" y="1478"/>
                  </a:lnTo>
                  <a:lnTo>
                    <a:pt x="2522" y="1695"/>
                  </a:lnTo>
                  <a:lnTo>
                    <a:pt x="2621" y="1931"/>
                  </a:lnTo>
                  <a:lnTo>
                    <a:pt x="2700" y="2168"/>
                  </a:lnTo>
                  <a:lnTo>
                    <a:pt x="3054" y="2365"/>
                  </a:lnTo>
                  <a:lnTo>
                    <a:pt x="2975" y="2050"/>
                  </a:lnTo>
                  <a:lnTo>
                    <a:pt x="2837" y="1734"/>
                  </a:lnTo>
                  <a:lnTo>
                    <a:pt x="2680" y="1419"/>
                  </a:lnTo>
                  <a:lnTo>
                    <a:pt x="2503" y="1124"/>
                  </a:lnTo>
                  <a:lnTo>
                    <a:pt x="2306" y="848"/>
                  </a:lnTo>
                  <a:lnTo>
                    <a:pt x="2069" y="612"/>
                  </a:lnTo>
                  <a:lnTo>
                    <a:pt x="1833" y="395"/>
                  </a:lnTo>
                  <a:lnTo>
                    <a:pt x="1557" y="218"/>
                  </a:lnTo>
                  <a:lnTo>
                    <a:pt x="1399" y="139"/>
                  </a:lnTo>
                  <a:lnTo>
                    <a:pt x="1262" y="80"/>
                  </a:lnTo>
                  <a:lnTo>
                    <a:pt x="1104" y="40"/>
                  </a:lnTo>
                  <a:lnTo>
                    <a:pt x="9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2"/>
            <p:cNvSpPr/>
            <p:nvPr/>
          </p:nvSpPr>
          <p:spPr>
            <a:xfrm>
              <a:off x="4904200" y="1437250"/>
              <a:ext cx="33525" cy="11350"/>
            </a:xfrm>
            <a:custGeom>
              <a:avLst/>
              <a:gdLst/>
              <a:ahLst/>
              <a:cxnLst/>
              <a:rect l="l" t="t" r="r" b="b"/>
              <a:pathLst>
                <a:path w="1341" h="454" extrusionOk="0">
                  <a:moveTo>
                    <a:pt x="1340" y="79"/>
                  </a:moveTo>
                  <a:lnTo>
                    <a:pt x="1238" y="139"/>
                  </a:lnTo>
                  <a:lnTo>
                    <a:pt x="1238" y="139"/>
                  </a:lnTo>
                  <a:lnTo>
                    <a:pt x="1242" y="138"/>
                  </a:lnTo>
                  <a:lnTo>
                    <a:pt x="1340" y="79"/>
                  </a:lnTo>
                  <a:close/>
                  <a:moveTo>
                    <a:pt x="474" y="0"/>
                  </a:moveTo>
                  <a:lnTo>
                    <a:pt x="1" y="276"/>
                  </a:lnTo>
                  <a:lnTo>
                    <a:pt x="119" y="355"/>
                  </a:lnTo>
                  <a:lnTo>
                    <a:pt x="237" y="394"/>
                  </a:lnTo>
                  <a:lnTo>
                    <a:pt x="355" y="434"/>
                  </a:lnTo>
                  <a:lnTo>
                    <a:pt x="474" y="434"/>
                  </a:lnTo>
                  <a:lnTo>
                    <a:pt x="572" y="453"/>
                  </a:lnTo>
                  <a:lnTo>
                    <a:pt x="671" y="434"/>
                  </a:lnTo>
                  <a:lnTo>
                    <a:pt x="769" y="414"/>
                  </a:lnTo>
                  <a:lnTo>
                    <a:pt x="868" y="355"/>
                  </a:lnTo>
                  <a:lnTo>
                    <a:pt x="1238" y="139"/>
                  </a:lnTo>
                  <a:lnTo>
                    <a:pt x="1238" y="139"/>
                  </a:lnTo>
                  <a:lnTo>
                    <a:pt x="1143" y="158"/>
                  </a:lnTo>
                  <a:lnTo>
                    <a:pt x="1045" y="178"/>
                  </a:lnTo>
                  <a:lnTo>
                    <a:pt x="946" y="178"/>
                  </a:lnTo>
                  <a:lnTo>
                    <a:pt x="828" y="158"/>
                  </a:lnTo>
                  <a:lnTo>
                    <a:pt x="710" y="118"/>
                  </a:lnTo>
                  <a:lnTo>
                    <a:pt x="592" y="79"/>
                  </a:lnTo>
                  <a:lnTo>
                    <a:pt x="474" y="0"/>
                  </a:lnTo>
                  <a:close/>
                </a:path>
              </a:pathLst>
            </a:custGeom>
            <a:solidFill>
              <a:srgbClr val="474D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2"/>
            <p:cNvSpPr/>
            <p:nvPr/>
          </p:nvSpPr>
          <p:spPr>
            <a:xfrm>
              <a:off x="4865300" y="1358950"/>
              <a:ext cx="76350" cy="100475"/>
            </a:xfrm>
            <a:custGeom>
              <a:avLst/>
              <a:gdLst/>
              <a:ahLst/>
              <a:cxnLst/>
              <a:rect l="l" t="t" r="r" b="b"/>
              <a:pathLst>
                <a:path w="3054" h="4019" extrusionOk="0">
                  <a:moveTo>
                    <a:pt x="808" y="0"/>
                  </a:moveTo>
                  <a:lnTo>
                    <a:pt x="690" y="20"/>
                  </a:lnTo>
                  <a:lnTo>
                    <a:pt x="572" y="40"/>
                  </a:lnTo>
                  <a:lnTo>
                    <a:pt x="454" y="99"/>
                  </a:lnTo>
                  <a:lnTo>
                    <a:pt x="355" y="158"/>
                  </a:lnTo>
                  <a:lnTo>
                    <a:pt x="257" y="256"/>
                  </a:lnTo>
                  <a:lnTo>
                    <a:pt x="178" y="355"/>
                  </a:lnTo>
                  <a:lnTo>
                    <a:pt x="119" y="473"/>
                  </a:lnTo>
                  <a:lnTo>
                    <a:pt x="60" y="611"/>
                  </a:lnTo>
                  <a:lnTo>
                    <a:pt x="20" y="749"/>
                  </a:lnTo>
                  <a:lnTo>
                    <a:pt x="1" y="926"/>
                  </a:lnTo>
                  <a:lnTo>
                    <a:pt x="1" y="1103"/>
                  </a:lnTo>
                  <a:lnTo>
                    <a:pt x="1" y="1281"/>
                  </a:lnTo>
                  <a:lnTo>
                    <a:pt x="20" y="1478"/>
                  </a:lnTo>
                  <a:lnTo>
                    <a:pt x="60" y="1675"/>
                  </a:lnTo>
                  <a:lnTo>
                    <a:pt x="119" y="1872"/>
                  </a:lnTo>
                  <a:lnTo>
                    <a:pt x="178" y="2069"/>
                  </a:lnTo>
                  <a:lnTo>
                    <a:pt x="257" y="2266"/>
                  </a:lnTo>
                  <a:lnTo>
                    <a:pt x="454" y="2640"/>
                  </a:lnTo>
                  <a:lnTo>
                    <a:pt x="671" y="2994"/>
                  </a:lnTo>
                  <a:lnTo>
                    <a:pt x="808" y="3152"/>
                  </a:lnTo>
                  <a:lnTo>
                    <a:pt x="946" y="3310"/>
                  </a:lnTo>
                  <a:lnTo>
                    <a:pt x="1084" y="3447"/>
                  </a:lnTo>
                  <a:lnTo>
                    <a:pt x="1242" y="3585"/>
                  </a:lnTo>
                  <a:lnTo>
                    <a:pt x="1380" y="3703"/>
                  </a:lnTo>
                  <a:lnTo>
                    <a:pt x="1557" y="3802"/>
                  </a:lnTo>
                  <a:lnTo>
                    <a:pt x="1793" y="3920"/>
                  </a:lnTo>
                  <a:lnTo>
                    <a:pt x="2010" y="3979"/>
                  </a:lnTo>
                  <a:lnTo>
                    <a:pt x="2227" y="4019"/>
                  </a:lnTo>
                  <a:lnTo>
                    <a:pt x="2424" y="3999"/>
                  </a:lnTo>
                  <a:lnTo>
                    <a:pt x="2581" y="3940"/>
                  </a:lnTo>
                  <a:lnTo>
                    <a:pt x="2739" y="3841"/>
                  </a:lnTo>
                  <a:lnTo>
                    <a:pt x="2877" y="3723"/>
                  </a:lnTo>
                  <a:lnTo>
                    <a:pt x="2975" y="3546"/>
                  </a:lnTo>
                  <a:lnTo>
                    <a:pt x="2601" y="3329"/>
                  </a:lnTo>
                  <a:lnTo>
                    <a:pt x="2522" y="3428"/>
                  </a:lnTo>
                  <a:lnTo>
                    <a:pt x="2404" y="3507"/>
                  </a:lnTo>
                  <a:lnTo>
                    <a:pt x="2286" y="3546"/>
                  </a:lnTo>
                  <a:lnTo>
                    <a:pt x="2168" y="3566"/>
                  </a:lnTo>
                  <a:lnTo>
                    <a:pt x="2030" y="3566"/>
                  </a:lnTo>
                  <a:lnTo>
                    <a:pt x="1872" y="3546"/>
                  </a:lnTo>
                  <a:lnTo>
                    <a:pt x="1715" y="3487"/>
                  </a:lnTo>
                  <a:lnTo>
                    <a:pt x="1557" y="3408"/>
                  </a:lnTo>
                  <a:lnTo>
                    <a:pt x="1419" y="3329"/>
                  </a:lnTo>
                  <a:lnTo>
                    <a:pt x="1301" y="3250"/>
                  </a:lnTo>
                  <a:lnTo>
                    <a:pt x="1064" y="3034"/>
                  </a:lnTo>
                  <a:lnTo>
                    <a:pt x="867" y="2778"/>
                  </a:lnTo>
                  <a:lnTo>
                    <a:pt x="690" y="2502"/>
                  </a:lnTo>
                  <a:lnTo>
                    <a:pt x="533" y="2206"/>
                  </a:lnTo>
                  <a:lnTo>
                    <a:pt x="414" y="1891"/>
                  </a:lnTo>
                  <a:lnTo>
                    <a:pt x="355" y="1596"/>
                  </a:lnTo>
                  <a:lnTo>
                    <a:pt x="336" y="1438"/>
                  </a:lnTo>
                  <a:lnTo>
                    <a:pt x="336" y="1300"/>
                  </a:lnTo>
                  <a:lnTo>
                    <a:pt x="336" y="1162"/>
                  </a:lnTo>
                  <a:lnTo>
                    <a:pt x="355" y="1025"/>
                  </a:lnTo>
                  <a:lnTo>
                    <a:pt x="395" y="906"/>
                  </a:lnTo>
                  <a:lnTo>
                    <a:pt x="434" y="808"/>
                  </a:lnTo>
                  <a:lnTo>
                    <a:pt x="474" y="709"/>
                  </a:lnTo>
                  <a:lnTo>
                    <a:pt x="533" y="631"/>
                  </a:lnTo>
                  <a:lnTo>
                    <a:pt x="611" y="552"/>
                  </a:lnTo>
                  <a:lnTo>
                    <a:pt x="690" y="512"/>
                  </a:lnTo>
                  <a:lnTo>
                    <a:pt x="769" y="473"/>
                  </a:lnTo>
                  <a:lnTo>
                    <a:pt x="867" y="434"/>
                  </a:lnTo>
                  <a:lnTo>
                    <a:pt x="1084" y="434"/>
                  </a:lnTo>
                  <a:lnTo>
                    <a:pt x="1202" y="453"/>
                  </a:lnTo>
                  <a:lnTo>
                    <a:pt x="1301" y="473"/>
                  </a:lnTo>
                  <a:lnTo>
                    <a:pt x="1439" y="532"/>
                  </a:lnTo>
                  <a:lnTo>
                    <a:pt x="1557" y="591"/>
                  </a:lnTo>
                  <a:lnTo>
                    <a:pt x="1754" y="729"/>
                  </a:lnTo>
                  <a:lnTo>
                    <a:pt x="1931" y="867"/>
                  </a:lnTo>
                  <a:lnTo>
                    <a:pt x="2108" y="1044"/>
                  </a:lnTo>
                  <a:lnTo>
                    <a:pt x="2246" y="1241"/>
                  </a:lnTo>
                  <a:lnTo>
                    <a:pt x="2384" y="1458"/>
                  </a:lnTo>
                  <a:lnTo>
                    <a:pt x="2522" y="1675"/>
                  </a:lnTo>
                  <a:lnTo>
                    <a:pt x="2621" y="1911"/>
                  </a:lnTo>
                  <a:lnTo>
                    <a:pt x="2699" y="2147"/>
                  </a:lnTo>
                  <a:lnTo>
                    <a:pt x="3054" y="2364"/>
                  </a:lnTo>
                  <a:lnTo>
                    <a:pt x="2956" y="2029"/>
                  </a:lnTo>
                  <a:lnTo>
                    <a:pt x="2837" y="1714"/>
                  </a:lnTo>
                  <a:lnTo>
                    <a:pt x="2680" y="1418"/>
                  </a:lnTo>
                  <a:lnTo>
                    <a:pt x="2502" y="1123"/>
                  </a:lnTo>
                  <a:lnTo>
                    <a:pt x="2286" y="847"/>
                  </a:lnTo>
                  <a:lnTo>
                    <a:pt x="2069" y="591"/>
                  </a:lnTo>
                  <a:lnTo>
                    <a:pt x="1813" y="374"/>
                  </a:lnTo>
                  <a:lnTo>
                    <a:pt x="1557" y="217"/>
                  </a:lnTo>
                  <a:lnTo>
                    <a:pt x="1399" y="118"/>
                  </a:lnTo>
                  <a:lnTo>
                    <a:pt x="1242" y="59"/>
                  </a:lnTo>
                  <a:lnTo>
                    <a:pt x="1104" y="20"/>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2"/>
            <p:cNvSpPr/>
            <p:nvPr/>
          </p:nvSpPr>
          <p:spPr>
            <a:xfrm>
              <a:off x="4264025" y="1711050"/>
              <a:ext cx="1138075" cy="382175"/>
            </a:xfrm>
            <a:custGeom>
              <a:avLst/>
              <a:gdLst/>
              <a:ahLst/>
              <a:cxnLst/>
              <a:rect l="l" t="t" r="r" b="b"/>
              <a:pathLst>
                <a:path w="45523" h="15287" extrusionOk="0">
                  <a:moveTo>
                    <a:pt x="45464" y="0"/>
                  </a:moveTo>
                  <a:lnTo>
                    <a:pt x="45247" y="40"/>
                  </a:lnTo>
                  <a:lnTo>
                    <a:pt x="45089" y="79"/>
                  </a:lnTo>
                  <a:lnTo>
                    <a:pt x="44912" y="138"/>
                  </a:lnTo>
                  <a:lnTo>
                    <a:pt x="44676" y="257"/>
                  </a:lnTo>
                  <a:lnTo>
                    <a:pt x="44420" y="394"/>
                  </a:lnTo>
                  <a:lnTo>
                    <a:pt x="23264" y="12686"/>
                  </a:lnTo>
                  <a:lnTo>
                    <a:pt x="22968" y="12844"/>
                  </a:lnTo>
                  <a:lnTo>
                    <a:pt x="22673" y="12962"/>
                  </a:lnTo>
                  <a:lnTo>
                    <a:pt x="22338" y="13080"/>
                  </a:lnTo>
                  <a:lnTo>
                    <a:pt x="22003" y="13179"/>
                  </a:lnTo>
                  <a:lnTo>
                    <a:pt x="21649" y="13238"/>
                  </a:lnTo>
                  <a:lnTo>
                    <a:pt x="21294" y="13297"/>
                  </a:lnTo>
                  <a:lnTo>
                    <a:pt x="20939" y="13316"/>
                  </a:lnTo>
                  <a:lnTo>
                    <a:pt x="20565" y="13336"/>
                  </a:lnTo>
                  <a:lnTo>
                    <a:pt x="20211" y="13316"/>
                  </a:lnTo>
                  <a:lnTo>
                    <a:pt x="19836" y="13297"/>
                  </a:lnTo>
                  <a:lnTo>
                    <a:pt x="19482" y="13238"/>
                  </a:lnTo>
                  <a:lnTo>
                    <a:pt x="19127" y="13179"/>
                  </a:lnTo>
                  <a:lnTo>
                    <a:pt x="18792" y="13080"/>
                  </a:lnTo>
                  <a:lnTo>
                    <a:pt x="18477" y="12962"/>
                  </a:lnTo>
                  <a:lnTo>
                    <a:pt x="18162" y="12844"/>
                  </a:lnTo>
                  <a:lnTo>
                    <a:pt x="17867" y="12686"/>
                  </a:lnTo>
                  <a:lnTo>
                    <a:pt x="847" y="2975"/>
                  </a:lnTo>
                  <a:lnTo>
                    <a:pt x="0" y="3546"/>
                  </a:lnTo>
                  <a:lnTo>
                    <a:pt x="0" y="4314"/>
                  </a:lnTo>
                  <a:lnTo>
                    <a:pt x="17867" y="14636"/>
                  </a:lnTo>
                  <a:lnTo>
                    <a:pt x="18162" y="14794"/>
                  </a:lnTo>
                  <a:lnTo>
                    <a:pt x="18457" y="14912"/>
                  </a:lnTo>
                  <a:lnTo>
                    <a:pt x="18792" y="15030"/>
                  </a:lnTo>
                  <a:lnTo>
                    <a:pt x="19127" y="15129"/>
                  </a:lnTo>
                  <a:lnTo>
                    <a:pt x="19482" y="15188"/>
                  </a:lnTo>
                  <a:lnTo>
                    <a:pt x="19836" y="15247"/>
                  </a:lnTo>
                  <a:lnTo>
                    <a:pt x="20191" y="15267"/>
                  </a:lnTo>
                  <a:lnTo>
                    <a:pt x="20565" y="15286"/>
                  </a:lnTo>
                  <a:lnTo>
                    <a:pt x="20920" y="15267"/>
                  </a:lnTo>
                  <a:lnTo>
                    <a:pt x="21294" y="15247"/>
                  </a:lnTo>
                  <a:lnTo>
                    <a:pt x="21649" y="15188"/>
                  </a:lnTo>
                  <a:lnTo>
                    <a:pt x="22003" y="15129"/>
                  </a:lnTo>
                  <a:lnTo>
                    <a:pt x="22338" y="15030"/>
                  </a:lnTo>
                  <a:lnTo>
                    <a:pt x="22653" y="14912"/>
                  </a:lnTo>
                  <a:lnTo>
                    <a:pt x="22968" y="14794"/>
                  </a:lnTo>
                  <a:lnTo>
                    <a:pt x="23264" y="14636"/>
                  </a:lnTo>
                  <a:lnTo>
                    <a:pt x="44420" y="2345"/>
                  </a:lnTo>
                  <a:lnTo>
                    <a:pt x="44676" y="2167"/>
                  </a:lnTo>
                  <a:lnTo>
                    <a:pt x="44892" y="1990"/>
                  </a:lnTo>
                  <a:lnTo>
                    <a:pt x="45089" y="1813"/>
                  </a:lnTo>
                  <a:lnTo>
                    <a:pt x="45247" y="1616"/>
                  </a:lnTo>
                  <a:lnTo>
                    <a:pt x="45365" y="1419"/>
                  </a:lnTo>
                  <a:lnTo>
                    <a:pt x="45444" y="1202"/>
                  </a:lnTo>
                  <a:lnTo>
                    <a:pt x="45503" y="1005"/>
                  </a:lnTo>
                  <a:lnTo>
                    <a:pt x="45523" y="788"/>
                  </a:lnTo>
                  <a:lnTo>
                    <a:pt x="45523"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2"/>
            <p:cNvSpPr/>
            <p:nvPr/>
          </p:nvSpPr>
          <p:spPr>
            <a:xfrm>
              <a:off x="4264025" y="1414100"/>
              <a:ext cx="1138075" cy="659425"/>
            </a:xfrm>
            <a:custGeom>
              <a:avLst/>
              <a:gdLst/>
              <a:ahLst/>
              <a:cxnLst/>
              <a:rect l="l" t="t" r="r" b="b"/>
              <a:pathLst>
                <a:path w="45523" h="26377" extrusionOk="0">
                  <a:moveTo>
                    <a:pt x="26534" y="0"/>
                  </a:moveTo>
                  <a:lnTo>
                    <a:pt x="2206" y="13927"/>
                  </a:lnTo>
                  <a:lnTo>
                    <a:pt x="0" y="15424"/>
                  </a:lnTo>
                  <a:lnTo>
                    <a:pt x="17867" y="25726"/>
                  </a:lnTo>
                  <a:lnTo>
                    <a:pt x="18162" y="25884"/>
                  </a:lnTo>
                  <a:lnTo>
                    <a:pt x="18477" y="26022"/>
                  </a:lnTo>
                  <a:lnTo>
                    <a:pt x="18792" y="26120"/>
                  </a:lnTo>
                  <a:lnTo>
                    <a:pt x="19127" y="26219"/>
                  </a:lnTo>
                  <a:lnTo>
                    <a:pt x="19482" y="26278"/>
                  </a:lnTo>
                  <a:lnTo>
                    <a:pt x="19836" y="26337"/>
                  </a:lnTo>
                  <a:lnTo>
                    <a:pt x="20211" y="26376"/>
                  </a:lnTo>
                  <a:lnTo>
                    <a:pt x="20939" y="26376"/>
                  </a:lnTo>
                  <a:lnTo>
                    <a:pt x="21294" y="26337"/>
                  </a:lnTo>
                  <a:lnTo>
                    <a:pt x="21649" y="26278"/>
                  </a:lnTo>
                  <a:lnTo>
                    <a:pt x="22003" y="26219"/>
                  </a:lnTo>
                  <a:lnTo>
                    <a:pt x="22338" y="26120"/>
                  </a:lnTo>
                  <a:lnTo>
                    <a:pt x="22673" y="26022"/>
                  </a:lnTo>
                  <a:lnTo>
                    <a:pt x="22968" y="25884"/>
                  </a:lnTo>
                  <a:lnTo>
                    <a:pt x="23264" y="25726"/>
                  </a:lnTo>
                  <a:lnTo>
                    <a:pt x="44420" y="13435"/>
                  </a:lnTo>
                  <a:lnTo>
                    <a:pt x="44676" y="13257"/>
                  </a:lnTo>
                  <a:lnTo>
                    <a:pt x="44912" y="13080"/>
                  </a:lnTo>
                  <a:lnTo>
                    <a:pt x="45109" y="12903"/>
                  </a:lnTo>
                  <a:lnTo>
                    <a:pt x="45247" y="12706"/>
                  </a:lnTo>
                  <a:lnTo>
                    <a:pt x="45385" y="12509"/>
                  </a:lnTo>
                  <a:lnTo>
                    <a:pt x="45464" y="12292"/>
                  </a:lnTo>
                  <a:lnTo>
                    <a:pt x="45523" y="12075"/>
                  </a:lnTo>
                  <a:lnTo>
                    <a:pt x="45523" y="11878"/>
                  </a:lnTo>
                  <a:lnTo>
                    <a:pt x="45503" y="11662"/>
                  </a:lnTo>
                  <a:lnTo>
                    <a:pt x="45464" y="11445"/>
                  </a:lnTo>
                  <a:lnTo>
                    <a:pt x="45365" y="11248"/>
                  </a:lnTo>
                  <a:lnTo>
                    <a:pt x="45247" y="11051"/>
                  </a:lnTo>
                  <a:lnTo>
                    <a:pt x="45089" y="10854"/>
                  </a:lnTo>
                  <a:lnTo>
                    <a:pt x="44892" y="10657"/>
                  </a:lnTo>
                  <a:lnTo>
                    <a:pt x="44676" y="10480"/>
                  </a:lnTo>
                  <a:lnTo>
                    <a:pt x="44400" y="10303"/>
                  </a:lnTo>
                  <a:lnTo>
                    <a:pt x="26534" y="0"/>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2"/>
            <p:cNvSpPr/>
            <p:nvPr/>
          </p:nvSpPr>
          <p:spPr>
            <a:xfrm>
              <a:off x="4264025" y="1687400"/>
              <a:ext cx="1138075" cy="382175"/>
            </a:xfrm>
            <a:custGeom>
              <a:avLst/>
              <a:gdLst/>
              <a:ahLst/>
              <a:cxnLst/>
              <a:rect l="l" t="t" r="r" b="b"/>
              <a:pathLst>
                <a:path w="45523" h="15287" extrusionOk="0">
                  <a:moveTo>
                    <a:pt x="45464" y="1"/>
                  </a:moveTo>
                  <a:lnTo>
                    <a:pt x="45247" y="40"/>
                  </a:lnTo>
                  <a:lnTo>
                    <a:pt x="45089" y="80"/>
                  </a:lnTo>
                  <a:lnTo>
                    <a:pt x="44912" y="159"/>
                  </a:lnTo>
                  <a:lnTo>
                    <a:pt x="44676" y="257"/>
                  </a:lnTo>
                  <a:lnTo>
                    <a:pt x="44420" y="395"/>
                  </a:lnTo>
                  <a:lnTo>
                    <a:pt x="23264" y="12706"/>
                  </a:lnTo>
                  <a:lnTo>
                    <a:pt x="22968" y="12844"/>
                  </a:lnTo>
                  <a:lnTo>
                    <a:pt x="22673" y="12982"/>
                  </a:lnTo>
                  <a:lnTo>
                    <a:pt x="22338" y="13100"/>
                  </a:lnTo>
                  <a:lnTo>
                    <a:pt x="22003" y="13179"/>
                  </a:lnTo>
                  <a:lnTo>
                    <a:pt x="21649" y="13258"/>
                  </a:lnTo>
                  <a:lnTo>
                    <a:pt x="21294" y="13297"/>
                  </a:lnTo>
                  <a:lnTo>
                    <a:pt x="20939" y="13337"/>
                  </a:lnTo>
                  <a:lnTo>
                    <a:pt x="20211" y="13337"/>
                  </a:lnTo>
                  <a:lnTo>
                    <a:pt x="19836" y="13297"/>
                  </a:lnTo>
                  <a:lnTo>
                    <a:pt x="19482" y="13258"/>
                  </a:lnTo>
                  <a:lnTo>
                    <a:pt x="19127" y="13179"/>
                  </a:lnTo>
                  <a:lnTo>
                    <a:pt x="18792" y="13100"/>
                  </a:lnTo>
                  <a:lnTo>
                    <a:pt x="18477" y="12982"/>
                  </a:lnTo>
                  <a:lnTo>
                    <a:pt x="18162" y="12844"/>
                  </a:lnTo>
                  <a:lnTo>
                    <a:pt x="17867" y="12706"/>
                  </a:lnTo>
                  <a:lnTo>
                    <a:pt x="847" y="2995"/>
                  </a:lnTo>
                  <a:lnTo>
                    <a:pt x="0" y="3547"/>
                  </a:lnTo>
                  <a:lnTo>
                    <a:pt x="0" y="4335"/>
                  </a:lnTo>
                  <a:lnTo>
                    <a:pt x="17867" y="14656"/>
                  </a:lnTo>
                  <a:lnTo>
                    <a:pt x="18162" y="14794"/>
                  </a:lnTo>
                  <a:lnTo>
                    <a:pt x="18457" y="14932"/>
                  </a:lnTo>
                  <a:lnTo>
                    <a:pt x="18792" y="15050"/>
                  </a:lnTo>
                  <a:lnTo>
                    <a:pt x="19127" y="15129"/>
                  </a:lnTo>
                  <a:lnTo>
                    <a:pt x="19482" y="15208"/>
                  </a:lnTo>
                  <a:lnTo>
                    <a:pt x="19836" y="15247"/>
                  </a:lnTo>
                  <a:lnTo>
                    <a:pt x="20191" y="15287"/>
                  </a:lnTo>
                  <a:lnTo>
                    <a:pt x="20920" y="15287"/>
                  </a:lnTo>
                  <a:lnTo>
                    <a:pt x="21294" y="15247"/>
                  </a:lnTo>
                  <a:lnTo>
                    <a:pt x="21649" y="15208"/>
                  </a:lnTo>
                  <a:lnTo>
                    <a:pt x="22003" y="15129"/>
                  </a:lnTo>
                  <a:lnTo>
                    <a:pt x="22338" y="15050"/>
                  </a:lnTo>
                  <a:lnTo>
                    <a:pt x="22653" y="14932"/>
                  </a:lnTo>
                  <a:lnTo>
                    <a:pt x="22968" y="14794"/>
                  </a:lnTo>
                  <a:lnTo>
                    <a:pt x="23264" y="14656"/>
                  </a:lnTo>
                  <a:lnTo>
                    <a:pt x="44420" y="2345"/>
                  </a:lnTo>
                  <a:lnTo>
                    <a:pt x="44676" y="2187"/>
                  </a:lnTo>
                  <a:lnTo>
                    <a:pt x="44892" y="2010"/>
                  </a:lnTo>
                  <a:lnTo>
                    <a:pt x="45089" y="1813"/>
                  </a:lnTo>
                  <a:lnTo>
                    <a:pt x="45247" y="1616"/>
                  </a:lnTo>
                  <a:lnTo>
                    <a:pt x="45365" y="1419"/>
                  </a:lnTo>
                  <a:lnTo>
                    <a:pt x="45444" y="1222"/>
                  </a:lnTo>
                  <a:lnTo>
                    <a:pt x="45503" y="1006"/>
                  </a:lnTo>
                  <a:lnTo>
                    <a:pt x="45523" y="809"/>
                  </a:lnTo>
                  <a:lnTo>
                    <a:pt x="45523"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2"/>
            <p:cNvSpPr/>
            <p:nvPr/>
          </p:nvSpPr>
          <p:spPr>
            <a:xfrm>
              <a:off x="4264025" y="1390450"/>
              <a:ext cx="1138075" cy="659925"/>
            </a:xfrm>
            <a:custGeom>
              <a:avLst/>
              <a:gdLst/>
              <a:ahLst/>
              <a:cxnLst/>
              <a:rect l="l" t="t" r="r" b="b"/>
              <a:pathLst>
                <a:path w="45523" h="26397" extrusionOk="0">
                  <a:moveTo>
                    <a:pt x="26534" y="1"/>
                  </a:moveTo>
                  <a:lnTo>
                    <a:pt x="2206" y="13947"/>
                  </a:lnTo>
                  <a:lnTo>
                    <a:pt x="0" y="15425"/>
                  </a:lnTo>
                  <a:lnTo>
                    <a:pt x="17867" y="25747"/>
                  </a:lnTo>
                  <a:lnTo>
                    <a:pt x="18162" y="25904"/>
                  </a:lnTo>
                  <a:lnTo>
                    <a:pt x="18477" y="26022"/>
                  </a:lnTo>
                  <a:lnTo>
                    <a:pt x="18792" y="26140"/>
                  </a:lnTo>
                  <a:lnTo>
                    <a:pt x="19127" y="26219"/>
                  </a:lnTo>
                  <a:lnTo>
                    <a:pt x="19482" y="26298"/>
                  </a:lnTo>
                  <a:lnTo>
                    <a:pt x="19836" y="26357"/>
                  </a:lnTo>
                  <a:lnTo>
                    <a:pt x="20211" y="26377"/>
                  </a:lnTo>
                  <a:lnTo>
                    <a:pt x="20565" y="26397"/>
                  </a:lnTo>
                  <a:lnTo>
                    <a:pt x="20939" y="26377"/>
                  </a:lnTo>
                  <a:lnTo>
                    <a:pt x="21294" y="26357"/>
                  </a:lnTo>
                  <a:lnTo>
                    <a:pt x="21649" y="26298"/>
                  </a:lnTo>
                  <a:lnTo>
                    <a:pt x="22003" y="26219"/>
                  </a:lnTo>
                  <a:lnTo>
                    <a:pt x="22338" y="26140"/>
                  </a:lnTo>
                  <a:lnTo>
                    <a:pt x="22673" y="26022"/>
                  </a:lnTo>
                  <a:lnTo>
                    <a:pt x="22968" y="25904"/>
                  </a:lnTo>
                  <a:lnTo>
                    <a:pt x="23264" y="25747"/>
                  </a:lnTo>
                  <a:lnTo>
                    <a:pt x="44420" y="13455"/>
                  </a:lnTo>
                  <a:lnTo>
                    <a:pt x="44676" y="13278"/>
                  </a:lnTo>
                  <a:lnTo>
                    <a:pt x="44912" y="13100"/>
                  </a:lnTo>
                  <a:lnTo>
                    <a:pt x="45109" y="12903"/>
                  </a:lnTo>
                  <a:lnTo>
                    <a:pt x="45247" y="12706"/>
                  </a:lnTo>
                  <a:lnTo>
                    <a:pt x="45385" y="12509"/>
                  </a:lnTo>
                  <a:lnTo>
                    <a:pt x="45464" y="12312"/>
                  </a:lnTo>
                  <a:lnTo>
                    <a:pt x="45523" y="12096"/>
                  </a:lnTo>
                  <a:lnTo>
                    <a:pt x="45523" y="11879"/>
                  </a:lnTo>
                  <a:lnTo>
                    <a:pt x="45503" y="11682"/>
                  </a:lnTo>
                  <a:lnTo>
                    <a:pt x="45464" y="11465"/>
                  </a:lnTo>
                  <a:lnTo>
                    <a:pt x="45365" y="11249"/>
                  </a:lnTo>
                  <a:lnTo>
                    <a:pt x="45247" y="11052"/>
                  </a:lnTo>
                  <a:lnTo>
                    <a:pt x="45089" y="10855"/>
                  </a:lnTo>
                  <a:lnTo>
                    <a:pt x="44892" y="10677"/>
                  </a:lnTo>
                  <a:lnTo>
                    <a:pt x="44676" y="10500"/>
                  </a:lnTo>
                  <a:lnTo>
                    <a:pt x="44400" y="10323"/>
                  </a:lnTo>
                  <a:lnTo>
                    <a:pt x="2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2"/>
            <p:cNvSpPr/>
            <p:nvPr/>
          </p:nvSpPr>
          <p:spPr>
            <a:xfrm>
              <a:off x="4308350" y="1371750"/>
              <a:ext cx="1061250" cy="616075"/>
            </a:xfrm>
            <a:custGeom>
              <a:avLst/>
              <a:gdLst/>
              <a:ahLst/>
              <a:cxnLst/>
              <a:rect l="l" t="t" r="r" b="b"/>
              <a:pathLst>
                <a:path w="42450" h="24643" extrusionOk="0">
                  <a:moveTo>
                    <a:pt x="25411" y="0"/>
                  </a:moveTo>
                  <a:lnTo>
                    <a:pt x="0" y="14715"/>
                  </a:lnTo>
                  <a:lnTo>
                    <a:pt x="16094" y="24013"/>
                  </a:lnTo>
                  <a:lnTo>
                    <a:pt x="16369" y="24170"/>
                  </a:lnTo>
                  <a:lnTo>
                    <a:pt x="16665" y="24288"/>
                  </a:lnTo>
                  <a:lnTo>
                    <a:pt x="16980" y="24387"/>
                  </a:lnTo>
                  <a:lnTo>
                    <a:pt x="17295" y="24485"/>
                  </a:lnTo>
                  <a:lnTo>
                    <a:pt x="17630" y="24544"/>
                  </a:lnTo>
                  <a:lnTo>
                    <a:pt x="17965" y="24603"/>
                  </a:lnTo>
                  <a:lnTo>
                    <a:pt x="18319" y="24623"/>
                  </a:lnTo>
                  <a:lnTo>
                    <a:pt x="18674" y="24643"/>
                  </a:lnTo>
                  <a:lnTo>
                    <a:pt x="19009" y="24623"/>
                  </a:lnTo>
                  <a:lnTo>
                    <a:pt x="19363" y="24603"/>
                  </a:lnTo>
                  <a:lnTo>
                    <a:pt x="19698" y="24544"/>
                  </a:lnTo>
                  <a:lnTo>
                    <a:pt x="20033" y="24485"/>
                  </a:lnTo>
                  <a:lnTo>
                    <a:pt x="20348" y="24387"/>
                  </a:lnTo>
                  <a:lnTo>
                    <a:pt x="20664" y="24288"/>
                  </a:lnTo>
                  <a:lnTo>
                    <a:pt x="20959" y="24170"/>
                  </a:lnTo>
                  <a:lnTo>
                    <a:pt x="21235" y="24013"/>
                  </a:lnTo>
                  <a:lnTo>
                    <a:pt x="41406" y="12292"/>
                  </a:lnTo>
                  <a:lnTo>
                    <a:pt x="41642" y="12135"/>
                  </a:lnTo>
                  <a:lnTo>
                    <a:pt x="41859" y="11977"/>
                  </a:lnTo>
                  <a:lnTo>
                    <a:pt x="42036" y="11780"/>
                  </a:lnTo>
                  <a:lnTo>
                    <a:pt x="42194" y="11603"/>
                  </a:lnTo>
                  <a:lnTo>
                    <a:pt x="42312" y="11406"/>
                  </a:lnTo>
                  <a:lnTo>
                    <a:pt x="42391" y="11209"/>
                  </a:lnTo>
                  <a:lnTo>
                    <a:pt x="42430" y="11012"/>
                  </a:lnTo>
                  <a:lnTo>
                    <a:pt x="42450" y="10815"/>
                  </a:lnTo>
                  <a:lnTo>
                    <a:pt x="42430" y="10618"/>
                  </a:lnTo>
                  <a:lnTo>
                    <a:pt x="42391" y="10401"/>
                  </a:lnTo>
                  <a:lnTo>
                    <a:pt x="42312" y="10204"/>
                  </a:lnTo>
                  <a:lnTo>
                    <a:pt x="42194" y="10027"/>
                  </a:lnTo>
                  <a:lnTo>
                    <a:pt x="42036" y="9830"/>
                  </a:lnTo>
                  <a:lnTo>
                    <a:pt x="41859" y="9653"/>
                  </a:lnTo>
                  <a:lnTo>
                    <a:pt x="41642" y="9475"/>
                  </a:lnTo>
                  <a:lnTo>
                    <a:pt x="41386" y="9318"/>
                  </a:lnTo>
                  <a:lnTo>
                    <a:pt x="254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2"/>
            <p:cNvSpPr/>
            <p:nvPr/>
          </p:nvSpPr>
          <p:spPr>
            <a:xfrm>
              <a:off x="4308350" y="1642100"/>
              <a:ext cx="1061250" cy="392025"/>
            </a:xfrm>
            <a:custGeom>
              <a:avLst/>
              <a:gdLst/>
              <a:ahLst/>
              <a:cxnLst/>
              <a:rect l="l" t="t" r="r" b="b"/>
              <a:pathLst>
                <a:path w="42450" h="15681" extrusionOk="0">
                  <a:moveTo>
                    <a:pt x="42450" y="1"/>
                  </a:moveTo>
                  <a:lnTo>
                    <a:pt x="42430" y="198"/>
                  </a:lnTo>
                  <a:lnTo>
                    <a:pt x="42391" y="414"/>
                  </a:lnTo>
                  <a:lnTo>
                    <a:pt x="42312" y="592"/>
                  </a:lnTo>
                  <a:lnTo>
                    <a:pt x="42194" y="789"/>
                  </a:lnTo>
                  <a:lnTo>
                    <a:pt x="42036" y="986"/>
                  </a:lnTo>
                  <a:lnTo>
                    <a:pt x="41859" y="1163"/>
                  </a:lnTo>
                  <a:lnTo>
                    <a:pt x="41642" y="1321"/>
                  </a:lnTo>
                  <a:lnTo>
                    <a:pt x="41406" y="1478"/>
                  </a:lnTo>
                  <a:lnTo>
                    <a:pt x="21235" y="13199"/>
                  </a:lnTo>
                  <a:lnTo>
                    <a:pt x="20959" y="13356"/>
                  </a:lnTo>
                  <a:lnTo>
                    <a:pt x="20664" y="13474"/>
                  </a:lnTo>
                  <a:lnTo>
                    <a:pt x="20348" y="13573"/>
                  </a:lnTo>
                  <a:lnTo>
                    <a:pt x="20033" y="13671"/>
                  </a:lnTo>
                  <a:lnTo>
                    <a:pt x="19698" y="13730"/>
                  </a:lnTo>
                  <a:lnTo>
                    <a:pt x="19363" y="13789"/>
                  </a:lnTo>
                  <a:lnTo>
                    <a:pt x="19009" y="13809"/>
                  </a:lnTo>
                  <a:lnTo>
                    <a:pt x="18674" y="13829"/>
                  </a:lnTo>
                  <a:lnTo>
                    <a:pt x="18319" y="13809"/>
                  </a:lnTo>
                  <a:lnTo>
                    <a:pt x="17965" y="13789"/>
                  </a:lnTo>
                  <a:lnTo>
                    <a:pt x="17630" y="13730"/>
                  </a:lnTo>
                  <a:lnTo>
                    <a:pt x="17295" y="13671"/>
                  </a:lnTo>
                  <a:lnTo>
                    <a:pt x="16980" y="13573"/>
                  </a:lnTo>
                  <a:lnTo>
                    <a:pt x="16665" y="13474"/>
                  </a:lnTo>
                  <a:lnTo>
                    <a:pt x="16369" y="13356"/>
                  </a:lnTo>
                  <a:lnTo>
                    <a:pt x="16094" y="13199"/>
                  </a:lnTo>
                  <a:lnTo>
                    <a:pt x="0" y="3901"/>
                  </a:lnTo>
                  <a:lnTo>
                    <a:pt x="0" y="5753"/>
                  </a:lnTo>
                  <a:lnTo>
                    <a:pt x="16094" y="15070"/>
                  </a:lnTo>
                  <a:lnTo>
                    <a:pt x="16369" y="15208"/>
                  </a:lnTo>
                  <a:lnTo>
                    <a:pt x="16665" y="15326"/>
                  </a:lnTo>
                  <a:lnTo>
                    <a:pt x="16960" y="15444"/>
                  </a:lnTo>
                  <a:lnTo>
                    <a:pt x="17295" y="15523"/>
                  </a:lnTo>
                  <a:lnTo>
                    <a:pt x="17630" y="15582"/>
                  </a:lnTo>
                  <a:lnTo>
                    <a:pt x="17965" y="15641"/>
                  </a:lnTo>
                  <a:lnTo>
                    <a:pt x="18319" y="15661"/>
                  </a:lnTo>
                  <a:lnTo>
                    <a:pt x="18654" y="15681"/>
                  </a:lnTo>
                  <a:lnTo>
                    <a:pt x="19009" y="15661"/>
                  </a:lnTo>
                  <a:lnTo>
                    <a:pt x="19363" y="15641"/>
                  </a:lnTo>
                  <a:lnTo>
                    <a:pt x="19698" y="15582"/>
                  </a:lnTo>
                  <a:lnTo>
                    <a:pt x="20033" y="15523"/>
                  </a:lnTo>
                  <a:lnTo>
                    <a:pt x="20348" y="15444"/>
                  </a:lnTo>
                  <a:lnTo>
                    <a:pt x="20664" y="15326"/>
                  </a:lnTo>
                  <a:lnTo>
                    <a:pt x="20959" y="15208"/>
                  </a:lnTo>
                  <a:lnTo>
                    <a:pt x="21235" y="15070"/>
                  </a:lnTo>
                  <a:lnTo>
                    <a:pt x="41386" y="3349"/>
                  </a:lnTo>
                  <a:lnTo>
                    <a:pt x="41642" y="3172"/>
                  </a:lnTo>
                  <a:lnTo>
                    <a:pt x="41859" y="3015"/>
                  </a:lnTo>
                  <a:lnTo>
                    <a:pt x="42036" y="2837"/>
                  </a:lnTo>
                  <a:lnTo>
                    <a:pt x="42194" y="2640"/>
                  </a:lnTo>
                  <a:lnTo>
                    <a:pt x="42292" y="2463"/>
                  </a:lnTo>
                  <a:lnTo>
                    <a:pt x="42391" y="2266"/>
                  </a:lnTo>
                  <a:lnTo>
                    <a:pt x="42430" y="2069"/>
                  </a:lnTo>
                  <a:lnTo>
                    <a:pt x="42450" y="1872"/>
                  </a:lnTo>
                  <a:lnTo>
                    <a:pt x="42450" y="1"/>
                  </a:lnTo>
                  <a:close/>
                </a:path>
              </a:pathLst>
            </a:custGeom>
            <a:solidFill>
              <a:srgbClr val="D9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2"/>
            <p:cNvSpPr/>
            <p:nvPr/>
          </p:nvSpPr>
          <p:spPr>
            <a:xfrm>
              <a:off x="4837225" y="1975500"/>
              <a:ext cx="425525" cy="294500"/>
            </a:xfrm>
            <a:custGeom>
              <a:avLst/>
              <a:gdLst/>
              <a:ahLst/>
              <a:cxnLst/>
              <a:rect l="l" t="t" r="r" b="b"/>
              <a:pathLst>
                <a:path w="17021" h="11780" extrusionOk="0">
                  <a:moveTo>
                    <a:pt x="17020" y="0"/>
                  </a:moveTo>
                  <a:lnTo>
                    <a:pt x="16213" y="60"/>
                  </a:lnTo>
                  <a:lnTo>
                    <a:pt x="14696" y="138"/>
                  </a:lnTo>
                  <a:lnTo>
                    <a:pt x="730" y="9495"/>
                  </a:lnTo>
                  <a:lnTo>
                    <a:pt x="671" y="9456"/>
                  </a:lnTo>
                  <a:lnTo>
                    <a:pt x="592" y="9436"/>
                  </a:lnTo>
                  <a:lnTo>
                    <a:pt x="513" y="9475"/>
                  </a:lnTo>
                  <a:lnTo>
                    <a:pt x="434" y="9515"/>
                  </a:lnTo>
                  <a:lnTo>
                    <a:pt x="395" y="9574"/>
                  </a:lnTo>
                  <a:lnTo>
                    <a:pt x="375" y="9653"/>
                  </a:lnTo>
                  <a:lnTo>
                    <a:pt x="395" y="9712"/>
                  </a:lnTo>
                  <a:lnTo>
                    <a:pt x="415" y="9731"/>
                  </a:lnTo>
                  <a:lnTo>
                    <a:pt x="237" y="9909"/>
                  </a:lnTo>
                  <a:lnTo>
                    <a:pt x="119" y="10086"/>
                  </a:lnTo>
                  <a:lnTo>
                    <a:pt x="40" y="10283"/>
                  </a:lnTo>
                  <a:lnTo>
                    <a:pt x="1" y="10480"/>
                  </a:lnTo>
                  <a:lnTo>
                    <a:pt x="21" y="10697"/>
                  </a:lnTo>
                  <a:lnTo>
                    <a:pt x="40" y="10874"/>
                  </a:lnTo>
                  <a:lnTo>
                    <a:pt x="119" y="11071"/>
                  </a:lnTo>
                  <a:lnTo>
                    <a:pt x="218" y="11248"/>
                  </a:lnTo>
                  <a:lnTo>
                    <a:pt x="336" y="11406"/>
                  </a:lnTo>
                  <a:lnTo>
                    <a:pt x="493" y="11544"/>
                  </a:lnTo>
                  <a:lnTo>
                    <a:pt x="651" y="11642"/>
                  </a:lnTo>
                  <a:lnTo>
                    <a:pt x="828" y="11721"/>
                  </a:lnTo>
                  <a:lnTo>
                    <a:pt x="1025" y="11780"/>
                  </a:lnTo>
                  <a:lnTo>
                    <a:pt x="1242" y="11780"/>
                  </a:lnTo>
                  <a:lnTo>
                    <a:pt x="1459" y="11741"/>
                  </a:lnTo>
                  <a:lnTo>
                    <a:pt x="1675" y="11662"/>
                  </a:lnTo>
                  <a:lnTo>
                    <a:pt x="1675" y="11681"/>
                  </a:lnTo>
                  <a:lnTo>
                    <a:pt x="3921" y="10184"/>
                  </a:lnTo>
                  <a:lnTo>
                    <a:pt x="8826" y="6895"/>
                  </a:lnTo>
                  <a:lnTo>
                    <a:pt x="15976" y="2088"/>
                  </a:lnTo>
                  <a:lnTo>
                    <a:pt x="16666" y="749"/>
                  </a:lnTo>
                  <a:lnTo>
                    <a:pt x="17020"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2"/>
            <p:cNvSpPr/>
            <p:nvPr/>
          </p:nvSpPr>
          <p:spPr>
            <a:xfrm>
              <a:off x="5209525" y="1946450"/>
              <a:ext cx="58150" cy="51725"/>
            </a:xfrm>
            <a:custGeom>
              <a:avLst/>
              <a:gdLst/>
              <a:ahLst/>
              <a:cxnLst/>
              <a:rect l="l" t="t" r="r" b="b"/>
              <a:pathLst>
                <a:path w="2326" h="2069" extrusionOk="0">
                  <a:moveTo>
                    <a:pt x="2325" y="0"/>
                  </a:moveTo>
                  <a:lnTo>
                    <a:pt x="1" y="118"/>
                  </a:lnTo>
                  <a:lnTo>
                    <a:pt x="1281" y="2069"/>
                  </a:lnTo>
                  <a:lnTo>
                    <a:pt x="2325" y="0"/>
                  </a:lnTo>
                  <a:close/>
                </a:path>
              </a:pathLst>
            </a:custGeom>
            <a:solidFill>
              <a:srgbClr val="FEC7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2"/>
            <p:cNvSpPr/>
            <p:nvPr/>
          </p:nvSpPr>
          <p:spPr>
            <a:xfrm>
              <a:off x="5247450" y="1946450"/>
              <a:ext cx="20225" cy="18250"/>
            </a:xfrm>
            <a:custGeom>
              <a:avLst/>
              <a:gdLst/>
              <a:ahLst/>
              <a:cxnLst/>
              <a:rect l="l" t="t" r="r" b="b"/>
              <a:pathLst>
                <a:path w="809" h="730" extrusionOk="0">
                  <a:moveTo>
                    <a:pt x="808" y="0"/>
                  </a:moveTo>
                  <a:lnTo>
                    <a:pt x="1" y="40"/>
                  </a:lnTo>
                  <a:lnTo>
                    <a:pt x="138" y="197"/>
                  </a:lnTo>
                  <a:lnTo>
                    <a:pt x="257" y="355"/>
                  </a:lnTo>
                  <a:lnTo>
                    <a:pt x="355" y="532"/>
                  </a:lnTo>
                  <a:lnTo>
                    <a:pt x="454" y="729"/>
                  </a:lnTo>
                  <a:lnTo>
                    <a:pt x="808" y="0"/>
                  </a:lnTo>
                  <a:close/>
                </a:path>
              </a:pathLst>
            </a:custGeom>
            <a:solidFill>
              <a:srgbClr val="3B3B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2"/>
            <p:cNvSpPr/>
            <p:nvPr/>
          </p:nvSpPr>
          <p:spPr>
            <a:xfrm>
              <a:off x="5247450" y="1946450"/>
              <a:ext cx="20225" cy="1000"/>
            </a:xfrm>
            <a:custGeom>
              <a:avLst/>
              <a:gdLst/>
              <a:ahLst/>
              <a:cxnLst/>
              <a:rect l="l" t="t" r="r" b="b"/>
              <a:pathLst>
                <a:path w="809" h="40" extrusionOk="0">
                  <a:moveTo>
                    <a:pt x="808" y="0"/>
                  </a:moveTo>
                  <a:lnTo>
                    <a:pt x="1" y="40"/>
                  </a:lnTo>
                  <a:lnTo>
                    <a:pt x="808" y="0"/>
                  </a:lnTo>
                  <a:close/>
                </a:path>
              </a:pathLst>
            </a:custGeom>
            <a:solidFill>
              <a:srgbClr val="3C3B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2"/>
            <p:cNvSpPr/>
            <p:nvPr/>
          </p:nvSpPr>
          <p:spPr>
            <a:xfrm>
              <a:off x="5247450" y="1946450"/>
              <a:ext cx="20225" cy="18250"/>
            </a:xfrm>
            <a:custGeom>
              <a:avLst/>
              <a:gdLst/>
              <a:ahLst/>
              <a:cxnLst/>
              <a:rect l="l" t="t" r="r" b="b"/>
              <a:pathLst>
                <a:path w="809" h="730" extrusionOk="0">
                  <a:moveTo>
                    <a:pt x="808" y="0"/>
                  </a:moveTo>
                  <a:lnTo>
                    <a:pt x="1" y="40"/>
                  </a:lnTo>
                  <a:lnTo>
                    <a:pt x="158" y="237"/>
                  </a:lnTo>
                  <a:lnTo>
                    <a:pt x="296" y="434"/>
                  </a:lnTo>
                  <a:lnTo>
                    <a:pt x="454" y="729"/>
                  </a:lnTo>
                  <a:lnTo>
                    <a:pt x="808"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2"/>
            <p:cNvSpPr/>
            <p:nvPr/>
          </p:nvSpPr>
          <p:spPr>
            <a:xfrm>
              <a:off x="4854975" y="1949400"/>
              <a:ext cx="386600" cy="286625"/>
            </a:xfrm>
            <a:custGeom>
              <a:avLst/>
              <a:gdLst/>
              <a:ahLst/>
              <a:cxnLst/>
              <a:rect l="l" t="t" r="r" b="b"/>
              <a:pathLst>
                <a:path w="15464" h="11465" extrusionOk="0">
                  <a:moveTo>
                    <a:pt x="14183" y="0"/>
                  </a:moveTo>
                  <a:lnTo>
                    <a:pt x="0" y="9515"/>
                  </a:lnTo>
                  <a:lnTo>
                    <a:pt x="276" y="9672"/>
                  </a:lnTo>
                  <a:lnTo>
                    <a:pt x="512" y="9850"/>
                  </a:lnTo>
                  <a:lnTo>
                    <a:pt x="729" y="10066"/>
                  </a:lnTo>
                  <a:lnTo>
                    <a:pt x="906" y="10322"/>
                  </a:lnTo>
                  <a:lnTo>
                    <a:pt x="1064" y="10578"/>
                  </a:lnTo>
                  <a:lnTo>
                    <a:pt x="1162" y="10854"/>
                  </a:lnTo>
                  <a:lnTo>
                    <a:pt x="1241" y="11150"/>
                  </a:lnTo>
                  <a:lnTo>
                    <a:pt x="1280" y="11465"/>
                  </a:lnTo>
                  <a:lnTo>
                    <a:pt x="15463" y="1951"/>
                  </a:lnTo>
                  <a:lnTo>
                    <a:pt x="15424" y="1655"/>
                  </a:lnTo>
                  <a:lnTo>
                    <a:pt x="15345" y="1360"/>
                  </a:lnTo>
                  <a:lnTo>
                    <a:pt x="15227" y="1084"/>
                  </a:lnTo>
                  <a:lnTo>
                    <a:pt x="15089" y="808"/>
                  </a:lnTo>
                  <a:lnTo>
                    <a:pt x="14912" y="572"/>
                  </a:lnTo>
                  <a:lnTo>
                    <a:pt x="14695" y="355"/>
                  </a:lnTo>
                  <a:lnTo>
                    <a:pt x="14439" y="158"/>
                  </a:lnTo>
                  <a:lnTo>
                    <a:pt x="14183" y="0"/>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2"/>
            <p:cNvSpPr/>
            <p:nvPr/>
          </p:nvSpPr>
          <p:spPr>
            <a:xfrm>
              <a:off x="4842150" y="2187250"/>
              <a:ext cx="44850" cy="53225"/>
            </a:xfrm>
            <a:custGeom>
              <a:avLst/>
              <a:gdLst/>
              <a:ahLst/>
              <a:cxnLst/>
              <a:rect l="l" t="t" r="r" b="b"/>
              <a:pathLst>
                <a:path w="1794" h="2129" extrusionOk="0">
                  <a:moveTo>
                    <a:pt x="513" y="1"/>
                  </a:moveTo>
                  <a:lnTo>
                    <a:pt x="415" y="60"/>
                  </a:lnTo>
                  <a:lnTo>
                    <a:pt x="336" y="158"/>
                  </a:lnTo>
                  <a:lnTo>
                    <a:pt x="257" y="237"/>
                  </a:lnTo>
                  <a:lnTo>
                    <a:pt x="178" y="336"/>
                  </a:lnTo>
                  <a:lnTo>
                    <a:pt x="119" y="434"/>
                  </a:lnTo>
                  <a:lnTo>
                    <a:pt x="40" y="651"/>
                  </a:lnTo>
                  <a:lnTo>
                    <a:pt x="1" y="848"/>
                  </a:lnTo>
                  <a:lnTo>
                    <a:pt x="1" y="1045"/>
                  </a:lnTo>
                  <a:lnTo>
                    <a:pt x="60" y="1261"/>
                  </a:lnTo>
                  <a:lnTo>
                    <a:pt x="119" y="1439"/>
                  </a:lnTo>
                  <a:lnTo>
                    <a:pt x="237" y="1616"/>
                  </a:lnTo>
                  <a:lnTo>
                    <a:pt x="356" y="1774"/>
                  </a:lnTo>
                  <a:lnTo>
                    <a:pt x="513" y="1911"/>
                  </a:lnTo>
                  <a:lnTo>
                    <a:pt x="690" y="2030"/>
                  </a:lnTo>
                  <a:lnTo>
                    <a:pt x="887" y="2089"/>
                  </a:lnTo>
                  <a:lnTo>
                    <a:pt x="1084" y="2128"/>
                  </a:lnTo>
                  <a:lnTo>
                    <a:pt x="1301" y="2128"/>
                  </a:lnTo>
                  <a:lnTo>
                    <a:pt x="1419" y="2108"/>
                  </a:lnTo>
                  <a:lnTo>
                    <a:pt x="1537" y="2069"/>
                  </a:lnTo>
                  <a:lnTo>
                    <a:pt x="1656" y="2030"/>
                  </a:lnTo>
                  <a:lnTo>
                    <a:pt x="1754" y="1971"/>
                  </a:lnTo>
                  <a:lnTo>
                    <a:pt x="1793" y="1951"/>
                  </a:lnTo>
                  <a:lnTo>
                    <a:pt x="1754" y="1636"/>
                  </a:lnTo>
                  <a:lnTo>
                    <a:pt x="1675" y="1340"/>
                  </a:lnTo>
                  <a:lnTo>
                    <a:pt x="1577" y="1064"/>
                  </a:lnTo>
                  <a:lnTo>
                    <a:pt x="1419" y="808"/>
                  </a:lnTo>
                  <a:lnTo>
                    <a:pt x="1242" y="552"/>
                  </a:lnTo>
                  <a:lnTo>
                    <a:pt x="1025" y="336"/>
                  </a:lnTo>
                  <a:lnTo>
                    <a:pt x="789" y="158"/>
                  </a:lnTo>
                  <a:lnTo>
                    <a:pt x="513" y="1"/>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2"/>
            <p:cNvSpPr/>
            <p:nvPr/>
          </p:nvSpPr>
          <p:spPr>
            <a:xfrm>
              <a:off x="4851525" y="2182325"/>
              <a:ext cx="41375" cy="57150"/>
            </a:xfrm>
            <a:custGeom>
              <a:avLst/>
              <a:gdLst/>
              <a:ahLst/>
              <a:cxnLst/>
              <a:rect l="l" t="t" r="r" b="b"/>
              <a:pathLst>
                <a:path w="1655" h="2286" extrusionOk="0">
                  <a:moveTo>
                    <a:pt x="217" y="1"/>
                  </a:moveTo>
                  <a:lnTo>
                    <a:pt x="138" y="20"/>
                  </a:lnTo>
                  <a:lnTo>
                    <a:pt x="59" y="79"/>
                  </a:lnTo>
                  <a:lnTo>
                    <a:pt x="20" y="119"/>
                  </a:lnTo>
                  <a:lnTo>
                    <a:pt x="0" y="198"/>
                  </a:lnTo>
                  <a:lnTo>
                    <a:pt x="20" y="276"/>
                  </a:lnTo>
                  <a:lnTo>
                    <a:pt x="79" y="316"/>
                  </a:lnTo>
                  <a:lnTo>
                    <a:pt x="315" y="473"/>
                  </a:lnTo>
                  <a:lnTo>
                    <a:pt x="552" y="651"/>
                  </a:lnTo>
                  <a:lnTo>
                    <a:pt x="749" y="848"/>
                  </a:lnTo>
                  <a:lnTo>
                    <a:pt x="926" y="1084"/>
                  </a:lnTo>
                  <a:lnTo>
                    <a:pt x="1064" y="1320"/>
                  </a:lnTo>
                  <a:lnTo>
                    <a:pt x="1162" y="1596"/>
                  </a:lnTo>
                  <a:lnTo>
                    <a:pt x="1241" y="1872"/>
                  </a:lnTo>
                  <a:lnTo>
                    <a:pt x="1281" y="2148"/>
                  </a:lnTo>
                  <a:lnTo>
                    <a:pt x="1300" y="2227"/>
                  </a:lnTo>
                  <a:lnTo>
                    <a:pt x="1359" y="2266"/>
                  </a:lnTo>
                  <a:lnTo>
                    <a:pt x="1438" y="2286"/>
                  </a:lnTo>
                  <a:lnTo>
                    <a:pt x="1497" y="2266"/>
                  </a:lnTo>
                  <a:lnTo>
                    <a:pt x="1576" y="2207"/>
                  </a:lnTo>
                  <a:lnTo>
                    <a:pt x="1635" y="2148"/>
                  </a:lnTo>
                  <a:lnTo>
                    <a:pt x="1655" y="2089"/>
                  </a:lnTo>
                  <a:lnTo>
                    <a:pt x="1615" y="1754"/>
                  </a:lnTo>
                  <a:lnTo>
                    <a:pt x="1517" y="1439"/>
                  </a:lnTo>
                  <a:lnTo>
                    <a:pt x="1399" y="1143"/>
                  </a:lnTo>
                  <a:lnTo>
                    <a:pt x="1241" y="867"/>
                  </a:lnTo>
                  <a:lnTo>
                    <a:pt x="1044" y="611"/>
                  </a:lnTo>
                  <a:lnTo>
                    <a:pt x="828" y="375"/>
                  </a:lnTo>
                  <a:lnTo>
                    <a:pt x="571" y="178"/>
                  </a:lnTo>
                  <a:lnTo>
                    <a:pt x="2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2"/>
            <p:cNvSpPr/>
            <p:nvPr/>
          </p:nvSpPr>
          <p:spPr>
            <a:xfrm>
              <a:off x="5030275" y="1975000"/>
              <a:ext cx="375775" cy="357050"/>
            </a:xfrm>
            <a:custGeom>
              <a:avLst/>
              <a:gdLst/>
              <a:ahLst/>
              <a:cxnLst/>
              <a:rect l="l" t="t" r="r" b="b"/>
              <a:pathLst>
                <a:path w="15031" h="14282" extrusionOk="0">
                  <a:moveTo>
                    <a:pt x="15030" y="1"/>
                  </a:moveTo>
                  <a:lnTo>
                    <a:pt x="14223" y="178"/>
                  </a:lnTo>
                  <a:lnTo>
                    <a:pt x="12745" y="513"/>
                  </a:lnTo>
                  <a:lnTo>
                    <a:pt x="552" y="12095"/>
                  </a:lnTo>
                  <a:lnTo>
                    <a:pt x="473" y="12056"/>
                  </a:lnTo>
                  <a:lnTo>
                    <a:pt x="414" y="12056"/>
                  </a:lnTo>
                  <a:lnTo>
                    <a:pt x="336" y="12095"/>
                  </a:lnTo>
                  <a:lnTo>
                    <a:pt x="276" y="12155"/>
                  </a:lnTo>
                  <a:lnTo>
                    <a:pt x="237" y="12214"/>
                  </a:lnTo>
                  <a:lnTo>
                    <a:pt x="217" y="12292"/>
                  </a:lnTo>
                  <a:lnTo>
                    <a:pt x="257" y="12371"/>
                  </a:lnTo>
                  <a:lnTo>
                    <a:pt x="276" y="12371"/>
                  </a:lnTo>
                  <a:lnTo>
                    <a:pt x="139" y="12568"/>
                  </a:lnTo>
                  <a:lnTo>
                    <a:pt x="60" y="12785"/>
                  </a:lnTo>
                  <a:lnTo>
                    <a:pt x="20" y="12982"/>
                  </a:lnTo>
                  <a:lnTo>
                    <a:pt x="1" y="13179"/>
                  </a:lnTo>
                  <a:lnTo>
                    <a:pt x="40" y="13376"/>
                  </a:lnTo>
                  <a:lnTo>
                    <a:pt x="119" y="13573"/>
                  </a:lnTo>
                  <a:lnTo>
                    <a:pt x="217" y="13750"/>
                  </a:lnTo>
                  <a:lnTo>
                    <a:pt x="336" y="13888"/>
                  </a:lnTo>
                  <a:lnTo>
                    <a:pt x="493" y="14026"/>
                  </a:lnTo>
                  <a:lnTo>
                    <a:pt x="651" y="14144"/>
                  </a:lnTo>
                  <a:lnTo>
                    <a:pt x="828" y="14223"/>
                  </a:lnTo>
                  <a:lnTo>
                    <a:pt x="1025" y="14262"/>
                  </a:lnTo>
                  <a:lnTo>
                    <a:pt x="1222" y="14282"/>
                  </a:lnTo>
                  <a:lnTo>
                    <a:pt x="1439" y="14262"/>
                  </a:lnTo>
                  <a:lnTo>
                    <a:pt x="1636" y="14183"/>
                  </a:lnTo>
                  <a:lnTo>
                    <a:pt x="1852" y="14065"/>
                  </a:lnTo>
                  <a:lnTo>
                    <a:pt x="3802" y="12233"/>
                  </a:lnTo>
                  <a:lnTo>
                    <a:pt x="8097" y="8156"/>
                  </a:lnTo>
                  <a:lnTo>
                    <a:pt x="14341" y="2227"/>
                  </a:lnTo>
                  <a:lnTo>
                    <a:pt x="14794" y="789"/>
                  </a:lnTo>
                  <a:lnTo>
                    <a:pt x="15030" y="1"/>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2"/>
            <p:cNvSpPr/>
            <p:nvPr/>
          </p:nvSpPr>
          <p:spPr>
            <a:xfrm>
              <a:off x="5339050" y="1948900"/>
              <a:ext cx="56650" cy="55675"/>
            </a:xfrm>
            <a:custGeom>
              <a:avLst/>
              <a:gdLst/>
              <a:ahLst/>
              <a:cxnLst/>
              <a:rect l="l" t="t" r="r" b="b"/>
              <a:pathLst>
                <a:path w="2266" h="2227" extrusionOk="0">
                  <a:moveTo>
                    <a:pt x="2266" y="1"/>
                  </a:moveTo>
                  <a:lnTo>
                    <a:pt x="0" y="533"/>
                  </a:lnTo>
                  <a:lnTo>
                    <a:pt x="1596" y="2227"/>
                  </a:lnTo>
                  <a:lnTo>
                    <a:pt x="2266" y="1"/>
                  </a:lnTo>
                  <a:close/>
                </a:path>
              </a:pathLst>
            </a:custGeom>
            <a:solidFill>
              <a:srgbClr val="FEC7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2"/>
            <p:cNvSpPr/>
            <p:nvPr/>
          </p:nvSpPr>
          <p:spPr>
            <a:xfrm>
              <a:off x="5375975" y="1948900"/>
              <a:ext cx="19725" cy="19725"/>
            </a:xfrm>
            <a:custGeom>
              <a:avLst/>
              <a:gdLst/>
              <a:ahLst/>
              <a:cxnLst/>
              <a:rect l="l" t="t" r="r" b="b"/>
              <a:pathLst>
                <a:path w="789" h="789" extrusionOk="0">
                  <a:moveTo>
                    <a:pt x="789" y="1"/>
                  </a:moveTo>
                  <a:lnTo>
                    <a:pt x="1" y="178"/>
                  </a:lnTo>
                  <a:lnTo>
                    <a:pt x="158" y="316"/>
                  </a:lnTo>
                  <a:lnTo>
                    <a:pt x="296" y="454"/>
                  </a:lnTo>
                  <a:lnTo>
                    <a:pt x="434" y="611"/>
                  </a:lnTo>
                  <a:lnTo>
                    <a:pt x="552" y="789"/>
                  </a:lnTo>
                  <a:lnTo>
                    <a:pt x="789" y="1"/>
                  </a:lnTo>
                  <a:close/>
                </a:path>
              </a:pathLst>
            </a:custGeom>
            <a:solidFill>
              <a:srgbClr val="3B3B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2"/>
            <p:cNvSpPr/>
            <p:nvPr/>
          </p:nvSpPr>
          <p:spPr>
            <a:xfrm>
              <a:off x="5375975" y="1948900"/>
              <a:ext cx="19725" cy="4475"/>
            </a:xfrm>
            <a:custGeom>
              <a:avLst/>
              <a:gdLst/>
              <a:ahLst/>
              <a:cxnLst/>
              <a:rect l="l" t="t" r="r" b="b"/>
              <a:pathLst>
                <a:path w="789" h="179" extrusionOk="0">
                  <a:moveTo>
                    <a:pt x="789" y="1"/>
                  </a:moveTo>
                  <a:lnTo>
                    <a:pt x="1" y="178"/>
                  </a:lnTo>
                  <a:lnTo>
                    <a:pt x="789" y="1"/>
                  </a:lnTo>
                  <a:close/>
                </a:path>
              </a:pathLst>
            </a:custGeom>
            <a:solidFill>
              <a:srgbClr val="3C3B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2"/>
            <p:cNvSpPr/>
            <p:nvPr/>
          </p:nvSpPr>
          <p:spPr>
            <a:xfrm>
              <a:off x="5375975" y="1948900"/>
              <a:ext cx="19725" cy="19725"/>
            </a:xfrm>
            <a:custGeom>
              <a:avLst/>
              <a:gdLst/>
              <a:ahLst/>
              <a:cxnLst/>
              <a:rect l="l" t="t" r="r" b="b"/>
              <a:pathLst>
                <a:path w="789" h="789" extrusionOk="0">
                  <a:moveTo>
                    <a:pt x="789" y="1"/>
                  </a:moveTo>
                  <a:lnTo>
                    <a:pt x="1" y="178"/>
                  </a:lnTo>
                  <a:lnTo>
                    <a:pt x="198" y="355"/>
                  </a:lnTo>
                  <a:lnTo>
                    <a:pt x="375" y="533"/>
                  </a:lnTo>
                  <a:lnTo>
                    <a:pt x="552" y="789"/>
                  </a:lnTo>
                  <a:lnTo>
                    <a:pt x="789"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2"/>
            <p:cNvSpPr/>
            <p:nvPr/>
          </p:nvSpPr>
          <p:spPr>
            <a:xfrm>
              <a:off x="5030275" y="1962200"/>
              <a:ext cx="348675" cy="336875"/>
            </a:xfrm>
            <a:custGeom>
              <a:avLst/>
              <a:gdLst/>
              <a:ahLst/>
              <a:cxnLst/>
              <a:rect l="l" t="t" r="r" b="b"/>
              <a:pathLst>
                <a:path w="13947" h="13475" extrusionOk="0">
                  <a:moveTo>
                    <a:pt x="12351" y="1"/>
                  </a:moveTo>
                  <a:lnTo>
                    <a:pt x="1" y="11780"/>
                  </a:lnTo>
                  <a:lnTo>
                    <a:pt x="276" y="11879"/>
                  </a:lnTo>
                  <a:lnTo>
                    <a:pt x="552" y="12036"/>
                  </a:lnTo>
                  <a:lnTo>
                    <a:pt x="808" y="12213"/>
                  </a:lnTo>
                  <a:lnTo>
                    <a:pt x="1025" y="12410"/>
                  </a:lnTo>
                  <a:lnTo>
                    <a:pt x="1202" y="12647"/>
                  </a:lnTo>
                  <a:lnTo>
                    <a:pt x="1380" y="12903"/>
                  </a:lnTo>
                  <a:lnTo>
                    <a:pt x="1498" y="13179"/>
                  </a:lnTo>
                  <a:lnTo>
                    <a:pt x="1596" y="13474"/>
                  </a:lnTo>
                  <a:lnTo>
                    <a:pt x="13947" y="1695"/>
                  </a:lnTo>
                  <a:lnTo>
                    <a:pt x="13849" y="1399"/>
                  </a:lnTo>
                  <a:lnTo>
                    <a:pt x="13730" y="1123"/>
                  </a:lnTo>
                  <a:lnTo>
                    <a:pt x="13573" y="867"/>
                  </a:lnTo>
                  <a:lnTo>
                    <a:pt x="13376" y="631"/>
                  </a:lnTo>
                  <a:lnTo>
                    <a:pt x="13159" y="434"/>
                  </a:lnTo>
                  <a:lnTo>
                    <a:pt x="12903" y="257"/>
                  </a:lnTo>
                  <a:lnTo>
                    <a:pt x="12647" y="99"/>
                  </a:lnTo>
                  <a:lnTo>
                    <a:pt x="12351" y="1"/>
                  </a:lnTo>
                  <a:close/>
                </a:path>
              </a:pathLst>
            </a:custGeom>
            <a:solidFill>
              <a:srgbClr val="475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2"/>
            <p:cNvSpPr/>
            <p:nvPr/>
          </p:nvSpPr>
          <p:spPr>
            <a:xfrm>
              <a:off x="5021425" y="2256700"/>
              <a:ext cx="48775" cy="50250"/>
            </a:xfrm>
            <a:custGeom>
              <a:avLst/>
              <a:gdLst/>
              <a:ahLst/>
              <a:cxnLst/>
              <a:rect l="l" t="t" r="r" b="b"/>
              <a:pathLst>
                <a:path w="1951" h="2010" extrusionOk="0">
                  <a:moveTo>
                    <a:pt x="355" y="0"/>
                  </a:moveTo>
                  <a:lnTo>
                    <a:pt x="276" y="79"/>
                  </a:lnTo>
                  <a:lnTo>
                    <a:pt x="197" y="177"/>
                  </a:lnTo>
                  <a:lnTo>
                    <a:pt x="118" y="296"/>
                  </a:lnTo>
                  <a:lnTo>
                    <a:pt x="79" y="394"/>
                  </a:lnTo>
                  <a:lnTo>
                    <a:pt x="39" y="493"/>
                  </a:lnTo>
                  <a:lnTo>
                    <a:pt x="0" y="709"/>
                  </a:lnTo>
                  <a:lnTo>
                    <a:pt x="0" y="926"/>
                  </a:lnTo>
                  <a:lnTo>
                    <a:pt x="20" y="1123"/>
                  </a:lnTo>
                  <a:lnTo>
                    <a:pt x="99" y="1320"/>
                  </a:lnTo>
                  <a:lnTo>
                    <a:pt x="217" y="1497"/>
                  </a:lnTo>
                  <a:lnTo>
                    <a:pt x="335" y="1655"/>
                  </a:lnTo>
                  <a:lnTo>
                    <a:pt x="493" y="1773"/>
                  </a:lnTo>
                  <a:lnTo>
                    <a:pt x="670" y="1891"/>
                  </a:lnTo>
                  <a:lnTo>
                    <a:pt x="867" y="1970"/>
                  </a:lnTo>
                  <a:lnTo>
                    <a:pt x="1064" y="2009"/>
                  </a:lnTo>
                  <a:lnTo>
                    <a:pt x="1280" y="2009"/>
                  </a:lnTo>
                  <a:lnTo>
                    <a:pt x="1497" y="1950"/>
                  </a:lnTo>
                  <a:lnTo>
                    <a:pt x="1596" y="1911"/>
                  </a:lnTo>
                  <a:lnTo>
                    <a:pt x="1694" y="1871"/>
                  </a:lnTo>
                  <a:lnTo>
                    <a:pt x="1812" y="1812"/>
                  </a:lnTo>
                  <a:lnTo>
                    <a:pt x="1911" y="1734"/>
                  </a:lnTo>
                  <a:lnTo>
                    <a:pt x="1950" y="1694"/>
                  </a:lnTo>
                  <a:lnTo>
                    <a:pt x="1852" y="1399"/>
                  </a:lnTo>
                  <a:lnTo>
                    <a:pt x="1734" y="1123"/>
                  </a:lnTo>
                  <a:lnTo>
                    <a:pt x="1556" y="867"/>
                  </a:lnTo>
                  <a:lnTo>
                    <a:pt x="1379" y="630"/>
                  </a:lnTo>
                  <a:lnTo>
                    <a:pt x="1162" y="433"/>
                  </a:lnTo>
                  <a:lnTo>
                    <a:pt x="906" y="256"/>
                  </a:lnTo>
                  <a:lnTo>
                    <a:pt x="630" y="99"/>
                  </a:lnTo>
                  <a:lnTo>
                    <a:pt x="355" y="0"/>
                  </a:lnTo>
                  <a:close/>
                </a:path>
              </a:pathLst>
            </a:custGeom>
            <a:solidFill>
              <a:srgbClr val="5B6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2"/>
            <p:cNvSpPr/>
            <p:nvPr/>
          </p:nvSpPr>
          <p:spPr>
            <a:xfrm>
              <a:off x="5026350" y="2251275"/>
              <a:ext cx="48775" cy="51250"/>
            </a:xfrm>
            <a:custGeom>
              <a:avLst/>
              <a:gdLst/>
              <a:ahLst/>
              <a:cxnLst/>
              <a:rect l="l" t="t" r="r" b="b"/>
              <a:pathLst>
                <a:path w="1951" h="2050" extrusionOk="0">
                  <a:moveTo>
                    <a:pt x="197" y="0"/>
                  </a:moveTo>
                  <a:lnTo>
                    <a:pt x="118" y="40"/>
                  </a:lnTo>
                  <a:lnTo>
                    <a:pt x="59" y="99"/>
                  </a:lnTo>
                  <a:lnTo>
                    <a:pt x="20" y="158"/>
                  </a:lnTo>
                  <a:lnTo>
                    <a:pt x="0" y="237"/>
                  </a:lnTo>
                  <a:lnTo>
                    <a:pt x="39" y="316"/>
                  </a:lnTo>
                  <a:lnTo>
                    <a:pt x="99" y="355"/>
                  </a:lnTo>
                  <a:lnTo>
                    <a:pt x="374" y="454"/>
                  </a:lnTo>
                  <a:lnTo>
                    <a:pt x="630" y="591"/>
                  </a:lnTo>
                  <a:lnTo>
                    <a:pt x="867" y="749"/>
                  </a:lnTo>
                  <a:lnTo>
                    <a:pt x="1064" y="946"/>
                  </a:lnTo>
                  <a:lnTo>
                    <a:pt x="1261" y="1163"/>
                  </a:lnTo>
                  <a:lnTo>
                    <a:pt x="1399" y="1419"/>
                  </a:lnTo>
                  <a:lnTo>
                    <a:pt x="1517" y="1675"/>
                  </a:lnTo>
                  <a:lnTo>
                    <a:pt x="1596" y="1951"/>
                  </a:lnTo>
                  <a:lnTo>
                    <a:pt x="1635" y="2010"/>
                  </a:lnTo>
                  <a:lnTo>
                    <a:pt x="1694" y="2049"/>
                  </a:lnTo>
                  <a:lnTo>
                    <a:pt x="1773" y="2049"/>
                  </a:lnTo>
                  <a:lnTo>
                    <a:pt x="1852" y="2029"/>
                  </a:lnTo>
                  <a:lnTo>
                    <a:pt x="1911" y="1951"/>
                  </a:lnTo>
                  <a:lnTo>
                    <a:pt x="1950" y="1891"/>
                  </a:lnTo>
                  <a:lnTo>
                    <a:pt x="1950" y="1813"/>
                  </a:lnTo>
                  <a:lnTo>
                    <a:pt x="1871" y="1498"/>
                  </a:lnTo>
                  <a:lnTo>
                    <a:pt x="1734" y="1202"/>
                  </a:lnTo>
                  <a:lnTo>
                    <a:pt x="1556" y="926"/>
                  </a:lnTo>
                  <a:lnTo>
                    <a:pt x="1359" y="690"/>
                  </a:lnTo>
                  <a:lnTo>
                    <a:pt x="1123" y="454"/>
                  </a:lnTo>
                  <a:lnTo>
                    <a:pt x="847" y="276"/>
                  </a:lnTo>
                  <a:lnTo>
                    <a:pt x="571" y="119"/>
                  </a:lnTo>
                  <a:lnTo>
                    <a:pt x="2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2536;p42">
            <a:extLst>
              <a:ext uri="{FF2B5EF4-FFF2-40B4-BE49-F238E27FC236}">
                <a16:creationId xmlns:a16="http://schemas.microsoft.com/office/drawing/2014/main" id="{20AF1291-B3F6-A345-AE78-B496B6996640}"/>
              </a:ext>
            </a:extLst>
          </p:cNvPr>
          <p:cNvSpPr txBox="1">
            <a:spLocks noGrp="1"/>
          </p:cNvSpPr>
          <p:nvPr>
            <p:ph type="title"/>
          </p:nvPr>
        </p:nvSpPr>
        <p:spPr>
          <a:xfrm>
            <a:off x="0" y="129344"/>
            <a:ext cx="9047948" cy="457200"/>
          </a:xfrm>
          <a:prstGeom prst="rect">
            <a:avLst/>
          </a:prstGeom>
        </p:spPr>
        <p:txBody>
          <a:bodyPr spcFirstLastPara="1" wrap="square" lIns="91425" tIns="91425" rIns="91425" bIns="91425" anchor="ctr" anchorCtr="0">
            <a:noAutofit/>
          </a:bodyPr>
          <a:lstStyle/>
          <a:p>
            <a:pPr lvl="0"/>
            <a:r>
              <a:rPr lang="en-US" sz="2800">
                <a:latin typeface="Nunito Black" pitchFamily="2" charset="-93"/>
              </a:rPr>
              <a:t>German Traffic Sign Recognition Benchmark</a:t>
            </a:r>
          </a:p>
        </p:txBody>
      </p:sp>
      <p:sp>
        <p:nvSpPr>
          <p:cNvPr id="64" name="Google Shape;2536;p42">
            <a:extLst>
              <a:ext uri="{FF2B5EF4-FFF2-40B4-BE49-F238E27FC236}">
                <a16:creationId xmlns:a16="http://schemas.microsoft.com/office/drawing/2014/main" id="{81C60E26-DB41-EB46-89F2-0DC1031B85CA}"/>
              </a:ext>
            </a:extLst>
          </p:cNvPr>
          <p:cNvSpPr txBox="1">
            <a:spLocks/>
          </p:cNvSpPr>
          <p:nvPr/>
        </p:nvSpPr>
        <p:spPr>
          <a:xfrm>
            <a:off x="761222" y="639949"/>
            <a:ext cx="5060105"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Dosis"/>
              <a:buNone/>
              <a:defRPr sz="2800" b="1" i="0" u="none" strike="noStrike" cap="none">
                <a:solidFill>
                  <a:schemeClr val="accent1"/>
                </a:solidFill>
                <a:latin typeface="Dosis"/>
                <a:ea typeface="Dosis"/>
                <a:cs typeface="Dosis"/>
                <a:sym typeface="Dosis"/>
              </a:defRPr>
            </a:lvl1pPr>
            <a:lvl2pPr marR="0" lvl="1"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en-US" sz="2000" err="1">
                <a:solidFill>
                  <a:schemeClr val="bg2">
                    <a:lumMod val="25000"/>
                  </a:schemeClr>
                </a:solidFill>
                <a:latin typeface="Nunito Black"/>
              </a:rPr>
              <a:t>Trực</a:t>
            </a:r>
            <a:r>
              <a:rPr lang="en-US" sz="2000">
                <a:solidFill>
                  <a:schemeClr val="bg2">
                    <a:lumMod val="25000"/>
                  </a:schemeClr>
                </a:solidFill>
                <a:latin typeface="Nunito Black"/>
              </a:rPr>
              <a:t> </a:t>
            </a:r>
            <a:r>
              <a:rPr lang="en-US" sz="2000" err="1">
                <a:solidFill>
                  <a:schemeClr val="bg2">
                    <a:lumMod val="25000"/>
                  </a:schemeClr>
                </a:solidFill>
                <a:latin typeface="Nunito Black"/>
              </a:rPr>
              <a:t>quan</a:t>
            </a:r>
            <a:r>
              <a:rPr lang="en-US" sz="2000">
                <a:solidFill>
                  <a:schemeClr val="bg2">
                    <a:lumMod val="25000"/>
                  </a:schemeClr>
                </a:solidFill>
                <a:latin typeface="Nunito Black"/>
              </a:rPr>
              <a:t> </a:t>
            </a:r>
            <a:r>
              <a:rPr lang="en-US" sz="1800" err="1">
                <a:solidFill>
                  <a:schemeClr val="bg2">
                    <a:lumMod val="25000"/>
                  </a:schemeClr>
                </a:solidFill>
                <a:latin typeface="Nunito Black"/>
              </a:rPr>
              <a:t>các</a:t>
            </a:r>
            <a:r>
              <a:rPr lang="en-US" sz="2000">
                <a:solidFill>
                  <a:schemeClr val="bg2">
                    <a:lumMod val="25000"/>
                  </a:schemeClr>
                </a:solidFill>
                <a:latin typeface="Nunito Black"/>
              </a:rPr>
              <a:t> </a:t>
            </a:r>
            <a:r>
              <a:rPr lang="en-US" sz="2000" err="1">
                <a:solidFill>
                  <a:schemeClr val="bg2">
                    <a:lumMod val="25000"/>
                  </a:schemeClr>
                </a:solidFill>
                <a:latin typeface="Nunito Black"/>
              </a:rPr>
              <a:t>thuộc</a:t>
            </a:r>
            <a:r>
              <a:rPr lang="en-US" sz="2000">
                <a:solidFill>
                  <a:schemeClr val="bg2">
                    <a:lumMod val="25000"/>
                  </a:schemeClr>
                </a:solidFill>
                <a:latin typeface="Nunito Black"/>
              </a:rPr>
              <a:t> </a:t>
            </a:r>
            <a:r>
              <a:rPr lang="en-US" sz="2000" err="1">
                <a:solidFill>
                  <a:schemeClr val="bg2">
                    <a:lumMod val="25000"/>
                  </a:schemeClr>
                </a:solidFill>
                <a:latin typeface="Nunito Black"/>
              </a:rPr>
              <a:t>tính</a:t>
            </a:r>
            <a:endParaRPr lang="en-US" sz="2000">
              <a:solidFill>
                <a:schemeClr val="bg2">
                  <a:lumMod val="25000"/>
                </a:schemeClr>
              </a:solidFill>
              <a:latin typeface="Nunito Black"/>
            </a:endParaRPr>
          </a:p>
        </p:txBody>
      </p:sp>
      <p:grpSp>
        <p:nvGrpSpPr>
          <p:cNvPr id="65" name="Google Shape;4466;p73">
            <a:extLst>
              <a:ext uri="{FF2B5EF4-FFF2-40B4-BE49-F238E27FC236}">
                <a16:creationId xmlns:a16="http://schemas.microsoft.com/office/drawing/2014/main" id="{AD618980-390A-7340-AC9F-04077A87C8EE}"/>
              </a:ext>
            </a:extLst>
          </p:cNvPr>
          <p:cNvGrpSpPr/>
          <p:nvPr/>
        </p:nvGrpSpPr>
        <p:grpSpPr>
          <a:xfrm>
            <a:off x="427261" y="667251"/>
            <a:ext cx="304945" cy="400803"/>
            <a:chOff x="4033575" y="1277450"/>
            <a:chExt cx="302375" cy="397425"/>
          </a:xfrm>
        </p:grpSpPr>
        <p:sp>
          <p:nvSpPr>
            <p:cNvPr id="66" name="Google Shape;4467;p73">
              <a:extLst>
                <a:ext uri="{FF2B5EF4-FFF2-40B4-BE49-F238E27FC236}">
                  <a16:creationId xmlns:a16="http://schemas.microsoft.com/office/drawing/2014/main" id="{38D71AA7-3369-CD41-B394-1FCA2730E242}"/>
                </a:ext>
              </a:extLst>
            </p:cNvPr>
            <p:cNvSpPr/>
            <p:nvPr/>
          </p:nvSpPr>
          <p:spPr>
            <a:xfrm>
              <a:off x="4163700" y="1277450"/>
              <a:ext cx="42125" cy="56150"/>
            </a:xfrm>
            <a:custGeom>
              <a:avLst/>
              <a:gdLst/>
              <a:ahLst/>
              <a:cxnLst/>
              <a:rect l="l" t="t" r="r" b="b"/>
              <a:pathLst>
                <a:path w="1685" h="2246" extrusionOk="0">
                  <a:moveTo>
                    <a:pt x="740" y="0"/>
                  </a:moveTo>
                  <a:lnTo>
                    <a:pt x="587" y="51"/>
                  </a:lnTo>
                  <a:lnTo>
                    <a:pt x="460" y="102"/>
                  </a:lnTo>
                  <a:lnTo>
                    <a:pt x="332" y="179"/>
                  </a:lnTo>
                  <a:lnTo>
                    <a:pt x="230" y="255"/>
                  </a:lnTo>
                  <a:lnTo>
                    <a:pt x="154" y="383"/>
                  </a:lnTo>
                  <a:lnTo>
                    <a:pt x="77" y="485"/>
                  </a:lnTo>
                  <a:lnTo>
                    <a:pt x="26" y="638"/>
                  </a:lnTo>
                  <a:lnTo>
                    <a:pt x="0" y="765"/>
                  </a:lnTo>
                  <a:lnTo>
                    <a:pt x="0" y="944"/>
                  </a:lnTo>
                  <a:lnTo>
                    <a:pt x="26" y="1123"/>
                  </a:lnTo>
                  <a:lnTo>
                    <a:pt x="103" y="1276"/>
                  </a:lnTo>
                  <a:lnTo>
                    <a:pt x="205" y="1429"/>
                  </a:lnTo>
                  <a:lnTo>
                    <a:pt x="281" y="1556"/>
                  </a:lnTo>
                  <a:lnTo>
                    <a:pt x="307" y="1633"/>
                  </a:lnTo>
                  <a:lnTo>
                    <a:pt x="332" y="1735"/>
                  </a:lnTo>
                  <a:lnTo>
                    <a:pt x="332" y="2245"/>
                  </a:lnTo>
                  <a:lnTo>
                    <a:pt x="1353" y="2245"/>
                  </a:lnTo>
                  <a:lnTo>
                    <a:pt x="1353" y="1735"/>
                  </a:lnTo>
                  <a:lnTo>
                    <a:pt x="1353" y="1633"/>
                  </a:lnTo>
                  <a:lnTo>
                    <a:pt x="1378" y="1556"/>
                  </a:lnTo>
                  <a:lnTo>
                    <a:pt x="1480" y="1429"/>
                  </a:lnTo>
                  <a:lnTo>
                    <a:pt x="1557" y="1301"/>
                  </a:lnTo>
                  <a:lnTo>
                    <a:pt x="1633" y="1174"/>
                  </a:lnTo>
                  <a:lnTo>
                    <a:pt x="1684" y="1021"/>
                  </a:lnTo>
                  <a:lnTo>
                    <a:pt x="1684" y="868"/>
                  </a:lnTo>
                  <a:lnTo>
                    <a:pt x="1659" y="663"/>
                  </a:lnTo>
                  <a:lnTo>
                    <a:pt x="1608" y="510"/>
                  </a:lnTo>
                  <a:lnTo>
                    <a:pt x="1531" y="357"/>
                  </a:lnTo>
                  <a:lnTo>
                    <a:pt x="1404" y="230"/>
                  </a:lnTo>
                  <a:lnTo>
                    <a:pt x="1276" y="128"/>
                  </a:lnTo>
                  <a:lnTo>
                    <a:pt x="1098" y="51"/>
                  </a:lnTo>
                  <a:lnTo>
                    <a:pt x="919" y="0"/>
                  </a:lnTo>
                  <a:close/>
                </a:path>
              </a:pathLst>
            </a:custGeom>
            <a:solidFill>
              <a:srgbClr val="7F4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468;p73">
              <a:extLst>
                <a:ext uri="{FF2B5EF4-FFF2-40B4-BE49-F238E27FC236}">
                  <a16:creationId xmlns:a16="http://schemas.microsoft.com/office/drawing/2014/main" id="{B9A0E527-3BCA-194F-8568-B3B04E0DF8A6}"/>
                </a:ext>
              </a:extLst>
            </p:cNvPr>
            <p:cNvSpPr/>
            <p:nvPr/>
          </p:nvSpPr>
          <p:spPr>
            <a:xfrm>
              <a:off x="4179000" y="1277450"/>
              <a:ext cx="26825" cy="56150"/>
            </a:xfrm>
            <a:custGeom>
              <a:avLst/>
              <a:gdLst/>
              <a:ahLst/>
              <a:cxnLst/>
              <a:rect l="l" t="t" r="r" b="b"/>
              <a:pathLst>
                <a:path w="1073" h="2246" extrusionOk="0">
                  <a:moveTo>
                    <a:pt x="154" y="0"/>
                  </a:moveTo>
                  <a:lnTo>
                    <a:pt x="1" y="26"/>
                  </a:lnTo>
                  <a:lnTo>
                    <a:pt x="179" y="102"/>
                  </a:lnTo>
                  <a:lnTo>
                    <a:pt x="333" y="230"/>
                  </a:lnTo>
                  <a:lnTo>
                    <a:pt x="460" y="383"/>
                  </a:lnTo>
                  <a:lnTo>
                    <a:pt x="562" y="561"/>
                  </a:lnTo>
                  <a:lnTo>
                    <a:pt x="588" y="714"/>
                  </a:lnTo>
                  <a:lnTo>
                    <a:pt x="588" y="868"/>
                  </a:lnTo>
                  <a:lnTo>
                    <a:pt x="588" y="970"/>
                  </a:lnTo>
                  <a:lnTo>
                    <a:pt x="537" y="1072"/>
                  </a:lnTo>
                  <a:lnTo>
                    <a:pt x="460" y="1276"/>
                  </a:lnTo>
                  <a:lnTo>
                    <a:pt x="358" y="1505"/>
                  </a:lnTo>
                  <a:lnTo>
                    <a:pt x="333" y="1633"/>
                  </a:lnTo>
                  <a:lnTo>
                    <a:pt x="333" y="1735"/>
                  </a:lnTo>
                  <a:lnTo>
                    <a:pt x="333" y="2245"/>
                  </a:lnTo>
                  <a:lnTo>
                    <a:pt x="741" y="2245"/>
                  </a:lnTo>
                  <a:lnTo>
                    <a:pt x="741" y="1735"/>
                  </a:lnTo>
                  <a:lnTo>
                    <a:pt x="741" y="1659"/>
                  </a:lnTo>
                  <a:lnTo>
                    <a:pt x="766" y="1582"/>
                  </a:lnTo>
                  <a:lnTo>
                    <a:pt x="817" y="1480"/>
                  </a:lnTo>
                  <a:lnTo>
                    <a:pt x="868" y="1429"/>
                  </a:lnTo>
                  <a:lnTo>
                    <a:pt x="945" y="1301"/>
                  </a:lnTo>
                  <a:lnTo>
                    <a:pt x="1021" y="1174"/>
                  </a:lnTo>
                  <a:lnTo>
                    <a:pt x="1072" y="1021"/>
                  </a:lnTo>
                  <a:lnTo>
                    <a:pt x="1072" y="868"/>
                  </a:lnTo>
                  <a:lnTo>
                    <a:pt x="1047" y="689"/>
                  </a:lnTo>
                  <a:lnTo>
                    <a:pt x="996" y="510"/>
                  </a:lnTo>
                  <a:lnTo>
                    <a:pt x="919" y="357"/>
                  </a:lnTo>
                  <a:lnTo>
                    <a:pt x="817" y="230"/>
                  </a:lnTo>
                  <a:lnTo>
                    <a:pt x="664" y="128"/>
                  </a:lnTo>
                  <a:lnTo>
                    <a:pt x="511" y="51"/>
                  </a:lnTo>
                  <a:lnTo>
                    <a:pt x="358" y="26"/>
                  </a:lnTo>
                  <a:lnTo>
                    <a:pt x="154" y="0"/>
                  </a:lnTo>
                  <a:close/>
                </a:path>
              </a:pathLst>
            </a:custGeom>
            <a:solidFill>
              <a:srgbClr val="7F4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469;p73">
              <a:extLst>
                <a:ext uri="{FF2B5EF4-FFF2-40B4-BE49-F238E27FC236}">
                  <a16:creationId xmlns:a16="http://schemas.microsoft.com/office/drawing/2014/main" id="{55A1B3FE-ECE9-C741-A11C-3C3C2B6BF09B}"/>
                </a:ext>
              </a:extLst>
            </p:cNvPr>
            <p:cNvSpPr/>
            <p:nvPr/>
          </p:nvSpPr>
          <p:spPr>
            <a:xfrm>
              <a:off x="4033575" y="1329750"/>
              <a:ext cx="302375" cy="345125"/>
            </a:xfrm>
            <a:custGeom>
              <a:avLst/>
              <a:gdLst/>
              <a:ahLst/>
              <a:cxnLst/>
              <a:rect l="l" t="t" r="r" b="b"/>
              <a:pathLst>
                <a:path w="12095" h="13805" extrusionOk="0">
                  <a:moveTo>
                    <a:pt x="562" y="0"/>
                  </a:moveTo>
                  <a:lnTo>
                    <a:pt x="434" y="26"/>
                  </a:lnTo>
                  <a:lnTo>
                    <a:pt x="332" y="51"/>
                  </a:lnTo>
                  <a:lnTo>
                    <a:pt x="230" y="102"/>
                  </a:lnTo>
                  <a:lnTo>
                    <a:pt x="153" y="179"/>
                  </a:lnTo>
                  <a:lnTo>
                    <a:pt x="77" y="255"/>
                  </a:lnTo>
                  <a:lnTo>
                    <a:pt x="26" y="357"/>
                  </a:lnTo>
                  <a:lnTo>
                    <a:pt x="0" y="460"/>
                  </a:lnTo>
                  <a:lnTo>
                    <a:pt x="0" y="562"/>
                  </a:lnTo>
                  <a:lnTo>
                    <a:pt x="0" y="13243"/>
                  </a:lnTo>
                  <a:lnTo>
                    <a:pt x="0" y="13370"/>
                  </a:lnTo>
                  <a:lnTo>
                    <a:pt x="26" y="13472"/>
                  </a:lnTo>
                  <a:lnTo>
                    <a:pt x="77" y="13575"/>
                  </a:lnTo>
                  <a:lnTo>
                    <a:pt x="153" y="13651"/>
                  </a:lnTo>
                  <a:lnTo>
                    <a:pt x="230" y="13728"/>
                  </a:lnTo>
                  <a:lnTo>
                    <a:pt x="332" y="13779"/>
                  </a:lnTo>
                  <a:lnTo>
                    <a:pt x="434" y="13804"/>
                  </a:lnTo>
                  <a:lnTo>
                    <a:pt x="11635" y="13804"/>
                  </a:lnTo>
                  <a:lnTo>
                    <a:pt x="11763" y="13779"/>
                  </a:lnTo>
                  <a:lnTo>
                    <a:pt x="11840" y="13728"/>
                  </a:lnTo>
                  <a:lnTo>
                    <a:pt x="11916" y="13651"/>
                  </a:lnTo>
                  <a:lnTo>
                    <a:pt x="11993" y="13575"/>
                  </a:lnTo>
                  <a:lnTo>
                    <a:pt x="12044" y="13472"/>
                  </a:lnTo>
                  <a:lnTo>
                    <a:pt x="12069" y="13370"/>
                  </a:lnTo>
                  <a:lnTo>
                    <a:pt x="12095" y="13243"/>
                  </a:lnTo>
                  <a:lnTo>
                    <a:pt x="12095" y="562"/>
                  </a:lnTo>
                  <a:lnTo>
                    <a:pt x="12069" y="460"/>
                  </a:lnTo>
                  <a:lnTo>
                    <a:pt x="12044" y="357"/>
                  </a:lnTo>
                  <a:lnTo>
                    <a:pt x="11993" y="255"/>
                  </a:lnTo>
                  <a:lnTo>
                    <a:pt x="11916" y="179"/>
                  </a:lnTo>
                  <a:lnTo>
                    <a:pt x="11840" y="102"/>
                  </a:lnTo>
                  <a:lnTo>
                    <a:pt x="11763" y="51"/>
                  </a:lnTo>
                  <a:lnTo>
                    <a:pt x="11635" y="26"/>
                  </a:lnTo>
                  <a:lnTo>
                    <a:pt x="11533" y="0"/>
                  </a:ln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470;p73">
              <a:extLst>
                <a:ext uri="{FF2B5EF4-FFF2-40B4-BE49-F238E27FC236}">
                  <a16:creationId xmlns:a16="http://schemas.microsoft.com/office/drawing/2014/main" id="{1F368116-B965-6641-8BE8-6563E3CE9507}"/>
                </a:ext>
              </a:extLst>
            </p:cNvPr>
            <p:cNvSpPr/>
            <p:nvPr/>
          </p:nvSpPr>
          <p:spPr>
            <a:xfrm>
              <a:off x="4302125" y="1329750"/>
              <a:ext cx="33825" cy="345125"/>
            </a:xfrm>
            <a:custGeom>
              <a:avLst/>
              <a:gdLst/>
              <a:ahLst/>
              <a:cxnLst/>
              <a:rect l="l" t="t" r="r" b="b"/>
              <a:pathLst>
                <a:path w="1353" h="13805" extrusionOk="0">
                  <a:moveTo>
                    <a:pt x="0" y="0"/>
                  </a:moveTo>
                  <a:lnTo>
                    <a:pt x="102" y="26"/>
                  </a:lnTo>
                  <a:lnTo>
                    <a:pt x="204" y="51"/>
                  </a:lnTo>
                  <a:lnTo>
                    <a:pt x="307" y="102"/>
                  </a:lnTo>
                  <a:lnTo>
                    <a:pt x="383" y="179"/>
                  </a:lnTo>
                  <a:lnTo>
                    <a:pt x="460" y="255"/>
                  </a:lnTo>
                  <a:lnTo>
                    <a:pt x="511" y="357"/>
                  </a:lnTo>
                  <a:lnTo>
                    <a:pt x="536" y="460"/>
                  </a:lnTo>
                  <a:lnTo>
                    <a:pt x="562" y="562"/>
                  </a:lnTo>
                  <a:lnTo>
                    <a:pt x="562" y="13243"/>
                  </a:lnTo>
                  <a:lnTo>
                    <a:pt x="536" y="13370"/>
                  </a:lnTo>
                  <a:lnTo>
                    <a:pt x="511" y="13472"/>
                  </a:lnTo>
                  <a:lnTo>
                    <a:pt x="460" y="13575"/>
                  </a:lnTo>
                  <a:lnTo>
                    <a:pt x="383" y="13651"/>
                  </a:lnTo>
                  <a:lnTo>
                    <a:pt x="307" y="13728"/>
                  </a:lnTo>
                  <a:lnTo>
                    <a:pt x="204" y="13779"/>
                  </a:lnTo>
                  <a:lnTo>
                    <a:pt x="102" y="13804"/>
                  </a:lnTo>
                  <a:lnTo>
                    <a:pt x="893" y="13804"/>
                  </a:lnTo>
                  <a:lnTo>
                    <a:pt x="1021" y="13779"/>
                  </a:lnTo>
                  <a:lnTo>
                    <a:pt x="1098" y="13728"/>
                  </a:lnTo>
                  <a:lnTo>
                    <a:pt x="1174" y="13651"/>
                  </a:lnTo>
                  <a:lnTo>
                    <a:pt x="1251" y="13575"/>
                  </a:lnTo>
                  <a:lnTo>
                    <a:pt x="1302" y="13472"/>
                  </a:lnTo>
                  <a:lnTo>
                    <a:pt x="1327" y="13370"/>
                  </a:lnTo>
                  <a:lnTo>
                    <a:pt x="1353" y="13243"/>
                  </a:lnTo>
                  <a:lnTo>
                    <a:pt x="1353" y="562"/>
                  </a:lnTo>
                  <a:lnTo>
                    <a:pt x="1327" y="460"/>
                  </a:lnTo>
                  <a:lnTo>
                    <a:pt x="1302" y="357"/>
                  </a:lnTo>
                  <a:lnTo>
                    <a:pt x="1251" y="255"/>
                  </a:lnTo>
                  <a:lnTo>
                    <a:pt x="1174" y="179"/>
                  </a:lnTo>
                  <a:lnTo>
                    <a:pt x="1098" y="102"/>
                  </a:lnTo>
                  <a:lnTo>
                    <a:pt x="1021" y="51"/>
                  </a:lnTo>
                  <a:lnTo>
                    <a:pt x="893" y="26"/>
                  </a:lnTo>
                  <a:lnTo>
                    <a:pt x="791" y="0"/>
                  </a:ln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471;p73">
              <a:extLst>
                <a:ext uri="{FF2B5EF4-FFF2-40B4-BE49-F238E27FC236}">
                  <a16:creationId xmlns:a16="http://schemas.microsoft.com/office/drawing/2014/main" id="{8E86548B-7B9E-4E41-AD02-5D747AB386D5}"/>
                </a:ext>
              </a:extLst>
            </p:cNvPr>
            <p:cNvSpPr/>
            <p:nvPr/>
          </p:nvSpPr>
          <p:spPr>
            <a:xfrm>
              <a:off x="4067375" y="1362275"/>
              <a:ext cx="234775" cy="280050"/>
            </a:xfrm>
            <a:custGeom>
              <a:avLst/>
              <a:gdLst/>
              <a:ahLst/>
              <a:cxnLst/>
              <a:rect l="l" t="t" r="r" b="b"/>
              <a:pathLst>
                <a:path w="9391" h="11202" extrusionOk="0">
                  <a:moveTo>
                    <a:pt x="690" y="1"/>
                  </a:moveTo>
                  <a:lnTo>
                    <a:pt x="562" y="26"/>
                  </a:lnTo>
                  <a:lnTo>
                    <a:pt x="409" y="52"/>
                  </a:lnTo>
                  <a:lnTo>
                    <a:pt x="307" y="128"/>
                  </a:lnTo>
                  <a:lnTo>
                    <a:pt x="205" y="205"/>
                  </a:lnTo>
                  <a:lnTo>
                    <a:pt x="128" y="307"/>
                  </a:lnTo>
                  <a:lnTo>
                    <a:pt x="52" y="434"/>
                  </a:lnTo>
                  <a:lnTo>
                    <a:pt x="1" y="562"/>
                  </a:lnTo>
                  <a:lnTo>
                    <a:pt x="1" y="689"/>
                  </a:lnTo>
                  <a:lnTo>
                    <a:pt x="1" y="10513"/>
                  </a:lnTo>
                  <a:lnTo>
                    <a:pt x="1" y="10666"/>
                  </a:lnTo>
                  <a:lnTo>
                    <a:pt x="52" y="10794"/>
                  </a:lnTo>
                  <a:lnTo>
                    <a:pt x="128" y="10896"/>
                  </a:lnTo>
                  <a:lnTo>
                    <a:pt x="205" y="10998"/>
                  </a:lnTo>
                  <a:lnTo>
                    <a:pt x="307" y="11100"/>
                  </a:lnTo>
                  <a:lnTo>
                    <a:pt x="409" y="11151"/>
                  </a:lnTo>
                  <a:lnTo>
                    <a:pt x="562" y="11202"/>
                  </a:lnTo>
                  <a:lnTo>
                    <a:pt x="8829" y="11202"/>
                  </a:lnTo>
                  <a:lnTo>
                    <a:pt x="8957" y="11151"/>
                  </a:lnTo>
                  <a:lnTo>
                    <a:pt x="9084" y="11100"/>
                  </a:lnTo>
                  <a:lnTo>
                    <a:pt x="9186" y="10998"/>
                  </a:lnTo>
                  <a:lnTo>
                    <a:pt x="9263" y="10896"/>
                  </a:lnTo>
                  <a:lnTo>
                    <a:pt x="9339" y="10794"/>
                  </a:lnTo>
                  <a:lnTo>
                    <a:pt x="9365" y="10666"/>
                  </a:lnTo>
                  <a:lnTo>
                    <a:pt x="9390" y="10513"/>
                  </a:lnTo>
                  <a:lnTo>
                    <a:pt x="9390" y="689"/>
                  </a:lnTo>
                  <a:lnTo>
                    <a:pt x="9365" y="562"/>
                  </a:lnTo>
                  <a:lnTo>
                    <a:pt x="9339" y="434"/>
                  </a:lnTo>
                  <a:lnTo>
                    <a:pt x="9263" y="307"/>
                  </a:lnTo>
                  <a:lnTo>
                    <a:pt x="9186" y="205"/>
                  </a:lnTo>
                  <a:lnTo>
                    <a:pt x="9084" y="128"/>
                  </a:lnTo>
                  <a:lnTo>
                    <a:pt x="8957" y="52"/>
                  </a:lnTo>
                  <a:lnTo>
                    <a:pt x="8829" y="26"/>
                  </a:lnTo>
                  <a:lnTo>
                    <a:pt x="8701" y="1"/>
                  </a:lnTo>
                  <a:close/>
                </a:path>
              </a:pathLst>
            </a:custGeom>
            <a:solidFill>
              <a:srgbClr val="F0F2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472;p73">
              <a:extLst>
                <a:ext uri="{FF2B5EF4-FFF2-40B4-BE49-F238E27FC236}">
                  <a16:creationId xmlns:a16="http://schemas.microsoft.com/office/drawing/2014/main" id="{36E59462-22F6-4F44-98E2-DC1F81DBDE93}"/>
                </a:ext>
              </a:extLst>
            </p:cNvPr>
            <p:cNvSpPr/>
            <p:nvPr/>
          </p:nvSpPr>
          <p:spPr>
            <a:xfrm>
              <a:off x="4132450" y="1329750"/>
              <a:ext cx="104000" cy="53600"/>
            </a:xfrm>
            <a:custGeom>
              <a:avLst/>
              <a:gdLst/>
              <a:ahLst/>
              <a:cxnLst/>
              <a:rect l="l" t="t" r="r" b="b"/>
              <a:pathLst>
                <a:path w="4160" h="2144" extrusionOk="0">
                  <a:moveTo>
                    <a:pt x="0" y="0"/>
                  </a:moveTo>
                  <a:lnTo>
                    <a:pt x="0" y="1582"/>
                  </a:lnTo>
                  <a:lnTo>
                    <a:pt x="26" y="1710"/>
                  </a:lnTo>
                  <a:lnTo>
                    <a:pt x="51" y="1812"/>
                  </a:lnTo>
                  <a:lnTo>
                    <a:pt x="102" y="1914"/>
                  </a:lnTo>
                  <a:lnTo>
                    <a:pt x="179" y="1990"/>
                  </a:lnTo>
                  <a:lnTo>
                    <a:pt x="255" y="2042"/>
                  </a:lnTo>
                  <a:lnTo>
                    <a:pt x="357" y="2093"/>
                  </a:lnTo>
                  <a:lnTo>
                    <a:pt x="459" y="2144"/>
                  </a:lnTo>
                  <a:lnTo>
                    <a:pt x="3725" y="2144"/>
                  </a:lnTo>
                  <a:lnTo>
                    <a:pt x="3828" y="2093"/>
                  </a:lnTo>
                  <a:lnTo>
                    <a:pt x="3930" y="2042"/>
                  </a:lnTo>
                  <a:lnTo>
                    <a:pt x="4006" y="1990"/>
                  </a:lnTo>
                  <a:lnTo>
                    <a:pt x="4057" y="1914"/>
                  </a:lnTo>
                  <a:lnTo>
                    <a:pt x="4108" y="1812"/>
                  </a:lnTo>
                  <a:lnTo>
                    <a:pt x="4159" y="1710"/>
                  </a:lnTo>
                  <a:lnTo>
                    <a:pt x="4159" y="1582"/>
                  </a:lnTo>
                  <a:lnTo>
                    <a:pt x="4159" y="0"/>
                  </a:lnTo>
                  <a:close/>
                </a:path>
              </a:pathLst>
            </a:custGeom>
            <a:solidFill>
              <a:srgbClr val="CDDF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473;p73">
              <a:extLst>
                <a:ext uri="{FF2B5EF4-FFF2-40B4-BE49-F238E27FC236}">
                  <a16:creationId xmlns:a16="http://schemas.microsoft.com/office/drawing/2014/main" id="{35195B77-A532-3541-BAC7-220B151AA5DA}"/>
                </a:ext>
              </a:extLst>
            </p:cNvPr>
            <p:cNvSpPr/>
            <p:nvPr/>
          </p:nvSpPr>
          <p:spPr>
            <a:xfrm>
              <a:off x="4209000" y="1329750"/>
              <a:ext cx="27450" cy="53600"/>
            </a:xfrm>
            <a:custGeom>
              <a:avLst/>
              <a:gdLst/>
              <a:ahLst/>
              <a:cxnLst/>
              <a:rect l="l" t="t" r="r" b="b"/>
              <a:pathLst>
                <a:path w="1098" h="2144" extrusionOk="0">
                  <a:moveTo>
                    <a:pt x="434" y="0"/>
                  </a:moveTo>
                  <a:lnTo>
                    <a:pt x="434" y="1582"/>
                  </a:lnTo>
                  <a:lnTo>
                    <a:pt x="408" y="1710"/>
                  </a:lnTo>
                  <a:lnTo>
                    <a:pt x="383" y="1812"/>
                  </a:lnTo>
                  <a:lnTo>
                    <a:pt x="332" y="1914"/>
                  </a:lnTo>
                  <a:lnTo>
                    <a:pt x="281" y="1990"/>
                  </a:lnTo>
                  <a:lnTo>
                    <a:pt x="179" y="2042"/>
                  </a:lnTo>
                  <a:lnTo>
                    <a:pt x="102" y="2093"/>
                  </a:lnTo>
                  <a:lnTo>
                    <a:pt x="0" y="2144"/>
                  </a:lnTo>
                  <a:lnTo>
                    <a:pt x="663" y="2144"/>
                  </a:lnTo>
                  <a:lnTo>
                    <a:pt x="766" y="2093"/>
                  </a:lnTo>
                  <a:lnTo>
                    <a:pt x="868" y="2042"/>
                  </a:lnTo>
                  <a:lnTo>
                    <a:pt x="944" y="1990"/>
                  </a:lnTo>
                  <a:lnTo>
                    <a:pt x="995" y="1914"/>
                  </a:lnTo>
                  <a:lnTo>
                    <a:pt x="1046" y="1812"/>
                  </a:lnTo>
                  <a:lnTo>
                    <a:pt x="1097" y="1710"/>
                  </a:lnTo>
                  <a:lnTo>
                    <a:pt x="1097" y="1582"/>
                  </a:lnTo>
                  <a:lnTo>
                    <a:pt x="1097" y="0"/>
                  </a:lnTo>
                  <a:close/>
                </a:path>
              </a:pathLst>
            </a:custGeom>
            <a:solidFill>
              <a:srgbClr val="CDDF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474;p73">
              <a:extLst>
                <a:ext uri="{FF2B5EF4-FFF2-40B4-BE49-F238E27FC236}">
                  <a16:creationId xmlns:a16="http://schemas.microsoft.com/office/drawing/2014/main" id="{E07277E2-7AAF-5B45-905F-7175FBF33598}"/>
                </a:ext>
              </a:extLst>
            </p:cNvPr>
            <p:cNvSpPr/>
            <p:nvPr/>
          </p:nvSpPr>
          <p:spPr>
            <a:xfrm>
              <a:off x="4109475" y="1415850"/>
              <a:ext cx="151850" cy="46600"/>
            </a:xfrm>
            <a:custGeom>
              <a:avLst/>
              <a:gdLst/>
              <a:ahLst/>
              <a:cxnLst/>
              <a:rect l="l" t="t" r="r" b="b"/>
              <a:pathLst>
                <a:path w="6074" h="1864" extrusionOk="0">
                  <a:moveTo>
                    <a:pt x="281" y="1"/>
                  </a:moveTo>
                  <a:lnTo>
                    <a:pt x="179" y="26"/>
                  </a:lnTo>
                  <a:lnTo>
                    <a:pt x="77" y="77"/>
                  </a:lnTo>
                  <a:lnTo>
                    <a:pt x="26" y="179"/>
                  </a:lnTo>
                  <a:lnTo>
                    <a:pt x="1" y="282"/>
                  </a:lnTo>
                  <a:lnTo>
                    <a:pt x="1" y="1583"/>
                  </a:lnTo>
                  <a:lnTo>
                    <a:pt x="26" y="1685"/>
                  </a:lnTo>
                  <a:lnTo>
                    <a:pt x="77" y="1787"/>
                  </a:lnTo>
                  <a:lnTo>
                    <a:pt x="179" y="1838"/>
                  </a:lnTo>
                  <a:lnTo>
                    <a:pt x="281" y="1864"/>
                  </a:lnTo>
                  <a:lnTo>
                    <a:pt x="5793" y="1864"/>
                  </a:lnTo>
                  <a:lnTo>
                    <a:pt x="5895" y="1838"/>
                  </a:lnTo>
                  <a:lnTo>
                    <a:pt x="5997" y="1787"/>
                  </a:lnTo>
                  <a:lnTo>
                    <a:pt x="6048" y="1685"/>
                  </a:lnTo>
                  <a:lnTo>
                    <a:pt x="6073" y="1583"/>
                  </a:lnTo>
                  <a:lnTo>
                    <a:pt x="6073" y="282"/>
                  </a:lnTo>
                  <a:lnTo>
                    <a:pt x="6048" y="179"/>
                  </a:lnTo>
                  <a:lnTo>
                    <a:pt x="5997" y="77"/>
                  </a:lnTo>
                  <a:lnTo>
                    <a:pt x="5895" y="26"/>
                  </a:lnTo>
                  <a:lnTo>
                    <a:pt x="5793" y="1"/>
                  </a:lnTo>
                  <a:close/>
                </a:path>
              </a:pathLst>
            </a:custGeom>
            <a:solidFill>
              <a:srgbClr val="00E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475;p73">
              <a:extLst>
                <a:ext uri="{FF2B5EF4-FFF2-40B4-BE49-F238E27FC236}">
                  <a16:creationId xmlns:a16="http://schemas.microsoft.com/office/drawing/2014/main" id="{32E1CC26-F514-304B-83F0-2C8FC2BDD67A}"/>
                </a:ext>
              </a:extLst>
            </p:cNvPr>
            <p:cNvSpPr/>
            <p:nvPr/>
          </p:nvSpPr>
          <p:spPr>
            <a:xfrm>
              <a:off x="4235775" y="1415850"/>
              <a:ext cx="25550" cy="46600"/>
            </a:xfrm>
            <a:custGeom>
              <a:avLst/>
              <a:gdLst/>
              <a:ahLst/>
              <a:cxnLst/>
              <a:rect l="l" t="t" r="r" b="b"/>
              <a:pathLst>
                <a:path w="1022" h="1864" extrusionOk="0">
                  <a:moveTo>
                    <a:pt x="1" y="1"/>
                  </a:moveTo>
                  <a:lnTo>
                    <a:pt x="128" y="26"/>
                  </a:lnTo>
                  <a:lnTo>
                    <a:pt x="205" y="77"/>
                  </a:lnTo>
                  <a:lnTo>
                    <a:pt x="281" y="179"/>
                  </a:lnTo>
                  <a:lnTo>
                    <a:pt x="281" y="282"/>
                  </a:lnTo>
                  <a:lnTo>
                    <a:pt x="281" y="1583"/>
                  </a:lnTo>
                  <a:lnTo>
                    <a:pt x="281" y="1685"/>
                  </a:lnTo>
                  <a:lnTo>
                    <a:pt x="205" y="1787"/>
                  </a:lnTo>
                  <a:lnTo>
                    <a:pt x="128" y="1838"/>
                  </a:lnTo>
                  <a:lnTo>
                    <a:pt x="1" y="1864"/>
                  </a:lnTo>
                  <a:lnTo>
                    <a:pt x="741" y="1864"/>
                  </a:lnTo>
                  <a:lnTo>
                    <a:pt x="843" y="1838"/>
                  </a:lnTo>
                  <a:lnTo>
                    <a:pt x="945" y="1787"/>
                  </a:lnTo>
                  <a:lnTo>
                    <a:pt x="996" y="1685"/>
                  </a:lnTo>
                  <a:lnTo>
                    <a:pt x="1021" y="1583"/>
                  </a:lnTo>
                  <a:lnTo>
                    <a:pt x="1021" y="282"/>
                  </a:lnTo>
                  <a:lnTo>
                    <a:pt x="996" y="179"/>
                  </a:lnTo>
                  <a:lnTo>
                    <a:pt x="945" y="77"/>
                  </a:lnTo>
                  <a:lnTo>
                    <a:pt x="843" y="26"/>
                  </a:lnTo>
                  <a:lnTo>
                    <a:pt x="741" y="1"/>
                  </a:lnTo>
                  <a:close/>
                </a:path>
              </a:pathLst>
            </a:custGeom>
            <a:solidFill>
              <a:srgbClr val="00E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476;p73">
              <a:extLst>
                <a:ext uri="{FF2B5EF4-FFF2-40B4-BE49-F238E27FC236}">
                  <a16:creationId xmlns:a16="http://schemas.microsoft.com/office/drawing/2014/main" id="{462299E7-C12A-D442-96F9-5DE6F205EFD1}"/>
                </a:ext>
              </a:extLst>
            </p:cNvPr>
            <p:cNvSpPr/>
            <p:nvPr/>
          </p:nvSpPr>
          <p:spPr>
            <a:xfrm>
              <a:off x="4103100" y="1486675"/>
              <a:ext cx="37650" cy="11500"/>
            </a:xfrm>
            <a:custGeom>
              <a:avLst/>
              <a:gdLst/>
              <a:ahLst/>
              <a:cxnLst/>
              <a:rect l="l" t="t" r="r" b="b"/>
              <a:pathLst>
                <a:path w="1506" h="460" extrusionOk="0">
                  <a:moveTo>
                    <a:pt x="128" y="0"/>
                  </a:moveTo>
                  <a:lnTo>
                    <a:pt x="51" y="51"/>
                  </a:lnTo>
                  <a:lnTo>
                    <a:pt x="0" y="128"/>
                  </a:lnTo>
                  <a:lnTo>
                    <a:pt x="0" y="230"/>
                  </a:lnTo>
                  <a:lnTo>
                    <a:pt x="0" y="306"/>
                  </a:lnTo>
                  <a:lnTo>
                    <a:pt x="51" y="383"/>
                  </a:lnTo>
                  <a:lnTo>
                    <a:pt x="128" y="434"/>
                  </a:lnTo>
                  <a:lnTo>
                    <a:pt x="230" y="459"/>
                  </a:lnTo>
                  <a:lnTo>
                    <a:pt x="1276" y="459"/>
                  </a:lnTo>
                  <a:lnTo>
                    <a:pt x="1353" y="434"/>
                  </a:lnTo>
                  <a:lnTo>
                    <a:pt x="1429" y="383"/>
                  </a:lnTo>
                  <a:lnTo>
                    <a:pt x="1480" y="306"/>
                  </a:lnTo>
                  <a:lnTo>
                    <a:pt x="1506" y="230"/>
                  </a:lnTo>
                  <a:lnTo>
                    <a:pt x="1480" y="128"/>
                  </a:lnTo>
                  <a:lnTo>
                    <a:pt x="1429" y="51"/>
                  </a:lnTo>
                  <a:lnTo>
                    <a:pt x="1353" y="0"/>
                  </a:lnTo>
                  <a:close/>
                </a:path>
              </a:pathLst>
            </a:custGeom>
            <a:solidFill>
              <a:srgbClr val="CDDF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477;p73">
              <a:extLst>
                <a:ext uri="{FF2B5EF4-FFF2-40B4-BE49-F238E27FC236}">
                  <a16:creationId xmlns:a16="http://schemas.microsoft.com/office/drawing/2014/main" id="{C2BD69C2-D504-DA44-A416-9E4630DCEA84}"/>
                </a:ext>
              </a:extLst>
            </p:cNvPr>
            <p:cNvSpPr/>
            <p:nvPr/>
          </p:nvSpPr>
          <p:spPr>
            <a:xfrm>
              <a:off x="4156050" y="1486675"/>
              <a:ext cx="110375" cy="11500"/>
            </a:xfrm>
            <a:custGeom>
              <a:avLst/>
              <a:gdLst/>
              <a:ahLst/>
              <a:cxnLst/>
              <a:rect l="l" t="t" r="r" b="b"/>
              <a:pathLst>
                <a:path w="4415" h="460" extrusionOk="0">
                  <a:moveTo>
                    <a:pt x="153" y="0"/>
                  </a:moveTo>
                  <a:lnTo>
                    <a:pt x="77" y="51"/>
                  </a:lnTo>
                  <a:lnTo>
                    <a:pt x="26" y="128"/>
                  </a:lnTo>
                  <a:lnTo>
                    <a:pt x="0" y="230"/>
                  </a:lnTo>
                  <a:lnTo>
                    <a:pt x="26" y="306"/>
                  </a:lnTo>
                  <a:lnTo>
                    <a:pt x="77" y="383"/>
                  </a:lnTo>
                  <a:lnTo>
                    <a:pt x="153" y="434"/>
                  </a:lnTo>
                  <a:lnTo>
                    <a:pt x="255" y="459"/>
                  </a:lnTo>
                  <a:lnTo>
                    <a:pt x="4185" y="459"/>
                  </a:lnTo>
                  <a:lnTo>
                    <a:pt x="4261" y="434"/>
                  </a:lnTo>
                  <a:lnTo>
                    <a:pt x="4338" y="383"/>
                  </a:lnTo>
                  <a:lnTo>
                    <a:pt x="4389" y="306"/>
                  </a:lnTo>
                  <a:lnTo>
                    <a:pt x="4414" y="230"/>
                  </a:lnTo>
                  <a:lnTo>
                    <a:pt x="4389" y="128"/>
                  </a:lnTo>
                  <a:lnTo>
                    <a:pt x="4338" y="51"/>
                  </a:lnTo>
                  <a:lnTo>
                    <a:pt x="4261" y="0"/>
                  </a:lnTo>
                  <a:close/>
                </a:path>
              </a:pathLst>
            </a:custGeom>
            <a:solidFill>
              <a:srgbClr val="CDDF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478;p73">
              <a:extLst>
                <a:ext uri="{FF2B5EF4-FFF2-40B4-BE49-F238E27FC236}">
                  <a16:creationId xmlns:a16="http://schemas.microsoft.com/office/drawing/2014/main" id="{1206300E-BBEF-F04C-AF03-ED48A41D3BD5}"/>
                </a:ext>
              </a:extLst>
            </p:cNvPr>
            <p:cNvSpPr/>
            <p:nvPr/>
          </p:nvSpPr>
          <p:spPr>
            <a:xfrm>
              <a:off x="4103100" y="1514100"/>
              <a:ext cx="37650" cy="12150"/>
            </a:xfrm>
            <a:custGeom>
              <a:avLst/>
              <a:gdLst/>
              <a:ahLst/>
              <a:cxnLst/>
              <a:rect l="l" t="t" r="r" b="b"/>
              <a:pathLst>
                <a:path w="1506" h="486" extrusionOk="0">
                  <a:moveTo>
                    <a:pt x="230" y="0"/>
                  </a:moveTo>
                  <a:lnTo>
                    <a:pt x="128" y="26"/>
                  </a:lnTo>
                  <a:lnTo>
                    <a:pt x="51" y="77"/>
                  </a:lnTo>
                  <a:lnTo>
                    <a:pt x="0" y="153"/>
                  </a:lnTo>
                  <a:lnTo>
                    <a:pt x="0" y="230"/>
                  </a:lnTo>
                  <a:lnTo>
                    <a:pt x="0" y="332"/>
                  </a:lnTo>
                  <a:lnTo>
                    <a:pt x="51" y="409"/>
                  </a:lnTo>
                  <a:lnTo>
                    <a:pt x="128" y="460"/>
                  </a:lnTo>
                  <a:lnTo>
                    <a:pt x="230" y="485"/>
                  </a:lnTo>
                  <a:lnTo>
                    <a:pt x="1276" y="485"/>
                  </a:lnTo>
                  <a:lnTo>
                    <a:pt x="1353" y="460"/>
                  </a:lnTo>
                  <a:lnTo>
                    <a:pt x="1429" y="409"/>
                  </a:lnTo>
                  <a:lnTo>
                    <a:pt x="1480" y="332"/>
                  </a:lnTo>
                  <a:lnTo>
                    <a:pt x="1506" y="230"/>
                  </a:lnTo>
                  <a:lnTo>
                    <a:pt x="1480" y="153"/>
                  </a:lnTo>
                  <a:lnTo>
                    <a:pt x="1429" y="77"/>
                  </a:lnTo>
                  <a:lnTo>
                    <a:pt x="1353" y="26"/>
                  </a:lnTo>
                  <a:lnTo>
                    <a:pt x="1276" y="0"/>
                  </a:lnTo>
                  <a:close/>
                </a:path>
              </a:pathLst>
            </a:custGeom>
            <a:solidFill>
              <a:srgbClr val="CDDF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479;p73">
              <a:extLst>
                <a:ext uri="{FF2B5EF4-FFF2-40B4-BE49-F238E27FC236}">
                  <a16:creationId xmlns:a16="http://schemas.microsoft.com/office/drawing/2014/main" id="{D3470B80-FD1A-5547-A677-96C6AEDE93EB}"/>
                </a:ext>
              </a:extLst>
            </p:cNvPr>
            <p:cNvSpPr/>
            <p:nvPr/>
          </p:nvSpPr>
          <p:spPr>
            <a:xfrm>
              <a:off x="4156050" y="1514100"/>
              <a:ext cx="110375" cy="12150"/>
            </a:xfrm>
            <a:custGeom>
              <a:avLst/>
              <a:gdLst/>
              <a:ahLst/>
              <a:cxnLst/>
              <a:rect l="l" t="t" r="r" b="b"/>
              <a:pathLst>
                <a:path w="4415" h="486" extrusionOk="0">
                  <a:moveTo>
                    <a:pt x="255" y="0"/>
                  </a:moveTo>
                  <a:lnTo>
                    <a:pt x="153" y="26"/>
                  </a:lnTo>
                  <a:lnTo>
                    <a:pt x="77" y="77"/>
                  </a:lnTo>
                  <a:lnTo>
                    <a:pt x="26" y="153"/>
                  </a:lnTo>
                  <a:lnTo>
                    <a:pt x="0" y="230"/>
                  </a:lnTo>
                  <a:lnTo>
                    <a:pt x="26" y="332"/>
                  </a:lnTo>
                  <a:lnTo>
                    <a:pt x="77" y="409"/>
                  </a:lnTo>
                  <a:lnTo>
                    <a:pt x="153" y="460"/>
                  </a:lnTo>
                  <a:lnTo>
                    <a:pt x="255" y="485"/>
                  </a:lnTo>
                  <a:lnTo>
                    <a:pt x="4185" y="485"/>
                  </a:lnTo>
                  <a:lnTo>
                    <a:pt x="4261" y="460"/>
                  </a:lnTo>
                  <a:lnTo>
                    <a:pt x="4338" y="409"/>
                  </a:lnTo>
                  <a:lnTo>
                    <a:pt x="4389" y="332"/>
                  </a:lnTo>
                  <a:lnTo>
                    <a:pt x="4414" y="230"/>
                  </a:lnTo>
                  <a:lnTo>
                    <a:pt x="4389" y="153"/>
                  </a:lnTo>
                  <a:lnTo>
                    <a:pt x="4338" y="77"/>
                  </a:lnTo>
                  <a:lnTo>
                    <a:pt x="4261" y="26"/>
                  </a:lnTo>
                  <a:lnTo>
                    <a:pt x="4185" y="0"/>
                  </a:lnTo>
                  <a:close/>
                </a:path>
              </a:pathLst>
            </a:custGeom>
            <a:solidFill>
              <a:srgbClr val="CDDF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480;p73">
              <a:extLst>
                <a:ext uri="{FF2B5EF4-FFF2-40B4-BE49-F238E27FC236}">
                  <a16:creationId xmlns:a16="http://schemas.microsoft.com/office/drawing/2014/main" id="{7E981AF1-FF00-A14B-BDAC-8C763384E36C}"/>
                </a:ext>
              </a:extLst>
            </p:cNvPr>
            <p:cNvSpPr/>
            <p:nvPr/>
          </p:nvSpPr>
          <p:spPr>
            <a:xfrm>
              <a:off x="4103100" y="1542150"/>
              <a:ext cx="37650" cy="11525"/>
            </a:xfrm>
            <a:custGeom>
              <a:avLst/>
              <a:gdLst/>
              <a:ahLst/>
              <a:cxnLst/>
              <a:rect l="l" t="t" r="r" b="b"/>
              <a:pathLst>
                <a:path w="1506" h="461" extrusionOk="0">
                  <a:moveTo>
                    <a:pt x="230" y="1"/>
                  </a:moveTo>
                  <a:lnTo>
                    <a:pt x="128" y="26"/>
                  </a:lnTo>
                  <a:lnTo>
                    <a:pt x="51" y="77"/>
                  </a:lnTo>
                  <a:lnTo>
                    <a:pt x="0" y="129"/>
                  </a:lnTo>
                  <a:lnTo>
                    <a:pt x="0" y="231"/>
                  </a:lnTo>
                  <a:lnTo>
                    <a:pt x="0" y="333"/>
                  </a:lnTo>
                  <a:lnTo>
                    <a:pt x="51" y="384"/>
                  </a:lnTo>
                  <a:lnTo>
                    <a:pt x="128" y="435"/>
                  </a:lnTo>
                  <a:lnTo>
                    <a:pt x="230" y="460"/>
                  </a:lnTo>
                  <a:lnTo>
                    <a:pt x="1276" y="460"/>
                  </a:lnTo>
                  <a:lnTo>
                    <a:pt x="1353" y="435"/>
                  </a:lnTo>
                  <a:lnTo>
                    <a:pt x="1429" y="384"/>
                  </a:lnTo>
                  <a:lnTo>
                    <a:pt x="1480" y="333"/>
                  </a:lnTo>
                  <a:lnTo>
                    <a:pt x="1506" y="231"/>
                  </a:lnTo>
                  <a:lnTo>
                    <a:pt x="1480" y="129"/>
                  </a:lnTo>
                  <a:lnTo>
                    <a:pt x="1429" y="77"/>
                  </a:lnTo>
                  <a:lnTo>
                    <a:pt x="1353" y="26"/>
                  </a:lnTo>
                  <a:lnTo>
                    <a:pt x="1276" y="1"/>
                  </a:lnTo>
                  <a:close/>
                </a:path>
              </a:pathLst>
            </a:custGeom>
            <a:solidFill>
              <a:srgbClr val="CDDF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481;p73">
              <a:extLst>
                <a:ext uri="{FF2B5EF4-FFF2-40B4-BE49-F238E27FC236}">
                  <a16:creationId xmlns:a16="http://schemas.microsoft.com/office/drawing/2014/main" id="{610B2C70-A152-0A44-B4E1-47551742ED4C}"/>
                </a:ext>
              </a:extLst>
            </p:cNvPr>
            <p:cNvSpPr/>
            <p:nvPr/>
          </p:nvSpPr>
          <p:spPr>
            <a:xfrm>
              <a:off x="4156050" y="1542150"/>
              <a:ext cx="110375" cy="11525"/>
            </a:xfrm>
            <a:custGeom>
              <a:avLst/>
              <a:gdLst/>
              <a:ahLst/>
              <a:cxnLst/>
              <a:rect l="l" t="t" r="r" b="b"/>
              <a:pathLst>
                <a:path w="4415" h="461" extrusionOk="0">
                  <a:moveTo>
                    <a:pt x="255" y="1"/>
                  </a:moveTo>
                  <a:lnTo>
                    <a:pt x="153" y="26"/>
                  </a:lnTo>
                  <a:lnTo>
                    <a:pt x="77" y="77"/>
                  </a:lnTo>
                  <a:lnTo>
                    <a:pt x="26" y="129"/>
                  </a:lnTo>
                  <a:lnTo>
                    <a:pt x="0" y="231"/>
                  </a:lnTo>
                  <a:lnTo>
                    <a:pt x="26" y="333"/>
                  </a:lnTo>
                  <a:lnTo>
                    <a:pt x="77" y="384"/>
                  </a:lnTo>
                  <a:lnTo>
                    <a:pt x="153" y="435"/>
                  </a:lnTo>
                  <a:lnTo>
                    <a:pt x="255" y="460"/>
                  </a:lnTo>
                  <a:lnTo>
                    <a:pt x="4185" y="460"/>
                  </a:lnTo>
                  <a:lnTo>
                    <a:pt x="4261" y="435"/>
                  </a:lnTo>
                  <a:lnTo>
                    <a:pt x="4338" y="384"/>
                  </a:lnTo>
                  <a:lnTo>
                    <a:pt x="4389" y="333"/>
                  </a:lnTo>
                  <a:lnTo>
                    <a:pt x="4414" y="231"/>
                  </a:lnTo>
                  <a:lnTo>
                    <a:pt x="4389" y="129"/>
                  </a:lnTo>
                  <a:lnTo>
                    <a:pt x="4338" y="77"/>
                  </a:lnTo>
                  <a:lnTo>
                    <a:pt x="4261" y="26"/>
                  </a:lnTo>
                  <a:lnTo>
                    <a:pt x="4185" y="1"/>
                  </a:lnTo>
                  <a:close/>
                </a:path>
              </a:pathLst>
            </a:custGeom>
            <a:solidFill>
              <a:srgbClr val="CDDF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482;p73">
              <a:extLst>
                <a:ext uri="{FF2B5EF4-FFF2-40B4-BE49-F238E27FC236}">
                  <a16:creationId xmlns:a16="http://schemas.microsoft.com/office/drawing/2014/main" id="{4C33A5E8-5C13-BE4B-A8D5-6B88EE734620}"/>
                </a:ext>
              </a:extLst>
            </p:cNvPr>
            <p:cNvSpPr/>
            <p:nvPr/>
          </p:nvSpPr>
          <p:spPr>
            <a:xfrm>
              <a:off x="4103100" y="1569600"/>
              <a:ext cx="37650" cy="12125"/>
            </a:xfrm>
            <a:custGeom>
              <a:avLst/>
              <a:gdLst/>
              <a:ahLst/>
              <a:cxnLst/>
              <a:rect l="l" t="t" r="r" b="b"/>
              <a:pathLst>
                <a:path w="1506" h="485" extrusionOk="0">
                  <a:moveTo>
                    <a:pt x="230" y="0"/>
                  </a:moveTo>
                  <a:lnTo>
                    <a:pt x="128" y="26"/>
                  </a:lnTo>
                  <a:lnTo>
                    <a:pt x="51" y="77"/>
                  </a:lnTo>
                  <a:lnTo>
                    <a:pt x="0" y="153"/>
                  </a:lnTo>
                  <a:lnTo>
                    <a:pt x="0" y="255"/>
                  </a:lnTo>
                  <a:lnTo>
                    <a:pt x="0" y="332"/>
                  </a:lnTo>
                  <a:lnTo>
                    <a:pt x="51" y="408"/>
                  </a:lnTo>
                  <a:lnTo>
                    <a:pt x="128" y="459"/>
                  </a:lnTo>
                  <a:lnTo>
                    <a:pt x="230" y="485"/>
                  </a:lnTo>
                  <a:lnTo>
                    <a:pt x="1276" y="485"/>
                  </a:lnTo>
                  <a:lnTo>
                    <a:pt x="1353" y="459"/>
                  </a:lnTo>
                  <a:lnTo>
                    <a:pt x="1429" y="408"/>
                  </a:lnTo>
                  <a:lnTo>
                    <a:pt x="1480" y="332"/>
                  </a:lnTo>
                  <a:lnTo>
                    <a:pt x="1506" y="255"/>
                  </a:lnTo>
                  <a:lnTo>
                    <a:pt x="1480" y="153"/>
                  </a:lnTo>
                  <a:lnTo>
                    <a:pt x="1429" y="77"/>
                  </a:lnTo>
                  <a:lnTo>
                    <a:pt x="1353" y="26"/>
                  </a:lnTo>
                  <a:lnTo>
                    <a:pt x="1276" y="0"/>
                  </a:lnTo>
                  <a:close/>
                </a:path>
              </a:pathLst>
            </a:custGeom>
            <a:solidFill>
              <a:srgbClr val="CDDF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483;p73">
              <a:extLst>
                <a:ext uri="{FF2B5EF4-FFF2-40B4-BE49-F238E27FC236}">
                  <a16:creationId xmlns:a16="http://schemas.microsoft.com/office/drawing/2014/main" id="{D50ADADD-74F8-7640-BC54-4674289C23A7}"/>
                </a:ext>
              </a:extLst>
            </p:cNvPr>
            <p:cNvSpPr/>
            <p:nvPr/>
          </p:nvSpPr>
          <p:spPr>
            <a:xfrm>
              <a:off x="4156050" y="1569600"/>
              <a:ext cx="110375" cy="12125"/>
            </a:xfrm>
            <a:custGeom>
              <a:avLst/>
              <a:gdLst/>
              <a:ahLst/>
              <a:cxnLst/>
              <a:rect l="l" t="t" r="r" b="b"/>
              <a:pathLst>
                <a:path w="4415" h="485" extrusionOk="0">
                  <a:moveTo>
                    <a:pt x="255" y="0"/>
                  </a:moveTo>
                  <a:lnTo>
                    <a:pt x="153" y="26"/>
                  </a:lnTo>
                  <a:lnTo>
                    <a:pt x="77" y="77"/>
                  </a:lnTo>
                  <a:lnTo>
                    <a:pt x="26" y="153"/>
                  </a:lnTo>
                  <a:lnTo>
                    <a:pt x="0" y="255"/>
                  </a:lnTo>
                  <a:lnTo>
                    <a:pt x="26" y="332"/>
                  </a:lnTo>
                  <a:lnTo>
                    <a:pt x="77" y="408"/>
                  </a:lnTo>
                  <a:lnTo>
                    <a:pt x="153" y="459"/>
                  </a:lnTo>
                  <a:lnTo>
                    <a:pt x="255" y="485"/>
                  </a:lnTo>
                  <a:lnTo>
                    <a:pt x="4185" y="485"/>
                  </a:lnTo>
                  <a:lnTo>
                    <a:pt x="4261" y="459"/>
                  </a:lnTo>
                  <a:lnTo>
                    <a:pt x="4338" y="408"/>
                  </a:lnTo>
                  <a:lnTo>
                    <a:pt x="4389" y="332"/>
                  </a:lnTo>
                  <a:lnTo>
                    <a:pt x="4414" y="255"/>
                  </a:lnTo>
                  <a:lnTo>
                    <a:pt x="4389" y="153"/>
                  </a:lnTo>
                  <a:lnTo>
                    <a:pt x="4338" y="77"/>
                  </a:lnTo>
                  <a:lnTo>
                    <a:pt x="4261" y="26"/>
                  </a:lnTo>
                  <a:lnTo>
                    <a:pt x="4185" y="0"/>
                  </a:lnTo>
                  <a:close/>
                </a:path>
              </a:pathLst>
            </a:custGeom>
            <a:solidFill>
              <a:srgbClr val="CDDF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a:extLst>
              <a:ext uri="{FF2B5EF4-FFF2-40B4-BE49-F238E27FC236}">
                <a16:creationId xmlns:a16="http://schemas.microsoft.com/office/drawing/2014/main" id="{2FD2FDA8-0B02-C149-BF30-1B2E9CC9FD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005" y="1372679"/>
            <a:ext cx="8936943" cy="3342044"/>
          </a:xfrm>
          <a:prstGeom prst="rect">
            <a:avLst/>
          </a:prstGeom>
          <a:noFill/>
          <a:extLst>
            <a:ext uri="{909E8E84-426E-40DD-AFC4-6F175D3DCCD1}">
              <a14:hiddenFill xmlns:a14="http://schemas.microsoft.com/office/drawing/2010/main">
                <a:solidFill>
                  <a:srgbClr val="FFFFFF"/>
                </a:solidFill>
              </a14:hiddenFill>
            </a:ext>
          </a:extLst>
        </p:spPr>
      </p:pic>
      <p:sp>
        <p:nvSpPr>
          <p:cNvPr id="81" name="Google Shape;2536;p42">
            <a:extLst>
              <a:ext uri="{FF2B5EF4-FFF2-40B4-BE49-F238E27FC236}">
                <a16:creationId xmlns:a16="http://schemas.microsoft.com/office/drawing/2014/main" id="{583566B6-95DF-4005-B788-811495032046}"/>
              </a:ext>
            </a:extLst>
          </p:cNvPr>
          <p:cNvSpPr txBox="1">
            <a:spLocks/>
          </p:cNvSpPr>
          <p:nvPr/>
        </p:nvSpPr>
        <p:spPr>
          <a:xfrm>
            <a:off x="2571587" y="4673094"/>
            <a:ext cx="3962117" cy="5031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Dosis"/>
              <a:buNone/>
              <a:defRPr sz="2800" b="1" i="0" u="none" strike="noStrike" cap="none">
                <a:solidFill>
                  <a:schemeClr val="accent1"/>
                </a:solidFill>
                <a:latin typeface="Dosis"/>
                <a:ea typeface="Dosis"/>
                <a:cs typeface="Dosis"/>
                <a:sym typeface="Dosis"/>
              </a:defRPr>
            </a:lvl1pPr>
            <a:lvl2pPr marR="0" lvl="1"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en-US" sz="1800" err="1">
                <a:solidFill>
                  <a:schemeClr val="bg2">
                    <a:lumMod val="25000"/>
                  </a:schemeClr>
                </a:solidFill>
                <a:latin typeface="Nunito Black"/>
              </a:rPr>
              <a:t>Phân</a:t>
            </a:r>
            <a:r>
              <a:rPr lang="en-US" sz="1800">
                <a:solidFill>
                  <a:schemeClr val="bg2">
                    <a:lumMod val="25000"/>
                  </a:schemeClr>
                </a:solidFill>
                <a:latin typeface="Nunito Black"/>
              </a:rPr>
              <a:t> </a:t>
            </a:r>
            <a:r>
              <a:rPr lang="en-US" sz="1800" err="1">
                <a:solidFill>
                  <a:schemeClr val="bg2">
                    <a:lumMod val="25000"/>
                  </a:schemeClr>
                </a:solidFill>
                <a:latin typeface="Nunito Black"/>
              </a:rPr>
              <a:t>bố</a:t>
            </a:r>
            <a:r>
              <a:rPr lang="en-US" sz="1800">
                <a:solidFill>
                  <a:schemeClr val="bg2">
                    <a:lumMod val="25000"/>
                  </a:schemeClr>
                </a:solidFill>
                <a:latin typeface="Nunito Black"/>
              </a:rPr>
              <a:t> </a:t>
            </a:r>
            <a:r>
              <a:rPr lang="en-US" sz="1800" err="1">
                <a:solidFill>
                  <a:schemeClr val="bg2">
                    <a:lumMod val="25000"/>
                  </a:schemeClr>
                </a:solidFill>
                <a:latin typeface="Nunito Black"/>
              </a:rPr>
              <a:t>dữ</a:t>
            </a:r>
            <a:r>
              <a:rPr lang="en-US" sz="1800">
                <a:solidFill>
                  <a:schemeClr val="bg2">
                    <a:lumMod val="25000"/>
                  </a:schemeClr>
                </a:solidFill>
                <a:latin typeface="Nunito Black"/>
              </a:rPr>
              <a:t> </a:t>
            </a:r>
            <a:r>
              <a:rPr lang="en-US" sz="1800" err="1">
                <a:solidFill>
                  <a:schemeClr val="bg2">
                    <a:lumMod val="25000"/>
                  </a:schemeClr>
                </a:solidFill>
                <a:latin typeface="Nunito Black"/>
              </a:rPr>
              <a:t>liệu</a:t>
            </a:r>
            <a:r>
              <a:rPr lang="en-US" sz="1800">
                <a:solidFill>
                  <a:schemeClr val="bg2">
                    <a:lumMod val="25000"/>
                  </a:schemeClr>
                </a:solidFill>
                <a:latin typeface="Nunito Black"/>
              </a:rPr>
              <a:t> </a:t>
            </a:r>
            <a:r>
              <a:rPr lang="en-US" sz="1800" err="1">
                <a:solidFill>
                  <a:schemeClr val="bg2">
                    <a:lumMod val="25000"/>
                  </a:schemeClr>
                </a:solidFill>
                <a:latin typeface="Nunito Black"/>
              </a:rPr>
              <a:t>ảnh</a:t>
            </a:r>
            <a:r>
              <a:rPr lang="en-US" sz="1800">
                <a:solidFill>
                  <a:schemeClr val="bg2">
                    <a:lumMod val="25000"/>
                  </a:schemeClr>
                </a:solidFill>
                <a:latin typeface="Nunito Black"/>
              </a:rPr>
              <a:t> </a:t>
            </a:r>
            <a:r>
              <a:rPr lang="en-US" sz="1800" err="1">
                <a:solidFill>
                  <a:schemeClr val="bg2">
                    <a:lumMod val="25000"/>
                  </a:schemeClr>
                </a:solidFill>
                <a:latin typeface="Nunito Black"/>
              </a:rPr>
              <a:t>của</a:t>
            </a:r>
            <a:r>
              <a:rPr lang="en-US" sz="1800">
                <a:solidFill>
                  <a:schemeClr val="bg2">
                    <a:lumMod val="25000"/>
                  </a:schemeClr>
                </a:solidFill>
                <a:latin typeface="Nunito Black"/>
              </a:rPr>
              <a:t> </a:t>
            </a:r>
            <a:r>
              <a:rPr lang="en-US" sz="1800" err="1">
                <a:solidFill>
                  <a:schemeClr val="bg2">
                    <a:lumMod val="25000"/>
                  </a:schemeClr>
                </a:solidFill>
                <a:latin typeface="Nunito Black"/>
              </a:rPr>
              <a:t>ClassId</a:t>
            </a:r>
            <a:r>
              <a:rPr lang="en-US" sz="1800">
                <a:solidFill>
                  <a:schemeClr val="bg2">
                    <a:lumMod val="25000"/>
                  </a:schemeClr>
                </a:solidFill>
                <a:latin typeface="Nunito Black"/>
              </a:rPr>
              <a:t>.</a:t>
            </a:r>
          </a:p>
        </p:txBody>
      </p:sp>
      <p:pic>
        <p:nvPicPr>
          <p:cNvPr id="84" name="Picture 2">
            <a:extLst>
              <a:ext uri="{FF2B5EF4-FFF2-40B4-BE49-F238E27FC236}">
                <a16:creationId xmlns:a16="http://schemas.microsoft.com/office/drawing/2014/main" id="{A5C323C3-F92C-44B6-A816-DFAFE7FFAC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761" y="2130389"/>
            <a:ext cx="8121730" cy="2565304"/>
          </a:xfrm>
          <a:prstGeom prst="rect">
            <a:avLst/>
          </a:prstGeom>
          <a:noFill/>
          <a:extLst>
            <a:ext uri="{909E8E84-426E-40DD-AFC4-6F175D3DCCD1}">
              <a14:hiddenFill xmlns:a14="http://schemas.microsoft.com/office/drawing/2010/main">
                <a:solidFill>
                  <a:srgbClr val="FFFFFF"/>
                </a:solidFill>
              </a14:hiddenFill>
            </a:ext>
          </a:extLst>
        </p:spPr>
      </p:pic>
      <p:sp>
        <p:nvSpPr>
          <p:cNvPr id="85" name="Hộp Văn bản 84">
            <a:extLst>
              <a:ext uri="{FF2B5EF4-FFF2-40B4-BE49-F238E27FC236}">
                <a16:creationId xmlns:a16="http://schemas.microsoft.com/office/drawing/2014/main" id="{D14A0124-5516-4D15-87EA-D620B74075A8}"/>
              </a:ext>
            </a:extLst>
          </p:cNvPr>
          <p:cNvSpPr txBox="1"/>
          <p:nvPr/>
        </p:nvSpPr>
        <p:spPr>
          <a:xfrm>
            <a:off x="339348" y="1053622"/>
            <a:ext cx="4572000" cy="954107"/>
          </a:xfrm>
          <a:prstGeom prst="rect">
            <a:avLst/>
          </a:prstGeom>
          <a:noFill/>
        </p:spPr>
        <p:txBody>
          <a:bodyPr wrap="square">
            <a:spAutoFit/>
          </a:bodyPr>
          <a:lstStyle/>
          <a:p>
            <a:pPr marL="457200" algn="just" rtl="0" fontAlgn="base">
              <a:spcBef>
                <a:spcPts val="0"/>
              </a:spcBef>
              <a:spcAft>
                <a:spcPts val="0"/>
              </a:spcAft>
              <a:buFont typeface="Arial" panose="020B0604020202020204" pitchFamily="34" charset="0"/>
              <a:buChar char="•"/>
            </a:pPr>
            <a:r>
              <a:rPr lang="vi-VN" sz="1400" b="0" i="0" u="none" strike="noStrike" err="1">
                <a:solidFill>
                  <a:srgbClr val="000000"/>
                </a:solidFill>
                <a:effectLst/>
                <a:latin typeface="Nunito" pitchFamily="2" charset="-93"/>
                <a:cs typeface="Nunito" pitchFamily="2" charset="-93"/>
              </a:rPr>
              <a:t>Kích</a:t>
            </a:r>
            <a:r>
              <a:rPr lang="vi-VN" sz="1400" b="0" i="0" u="none" strike="noStrike">
                <a:solidFill>
                  <a:srgbClr val="000000"/>
                </a:solidFill>
                <a:effectLst/>
                <a:latin typeface="Nunito" pitchFamily="2" charset="-93"/>
                <a:cs typeface="Nunito" pitchFamily="2" charset="-93"/>
              </a:rPr>
              <a:t> </a:t>
            </a:r>
            <a:r>
              <a:rPr lang="vi-VN" sz="1400" b="0" i="0" u="none" strike="noStrike" err="1">
                <a:solidFill>
                  <a:srgbClr val="000000"/>
                </a:solidFill>
                <a:effectLst/>
                <a:latin typeface="Nunito" pitchFamily="2" charset="-93"/>
                <a:cs typeface="Nunito" pitchFamily="2" charset="-93"/>
              </a:rPr>
              <a:t>thước</a:t>
            </a:r>
            <a:r>
              <a:rPr lang="vi-VN" sz="1400" b="0" i="0" u="none" strike="noStrike">
                <a:solidFill>
                  <a:srgbClr val="000000"/>
                </a:solidFill>
                <a:effectLst/>
                <a:latin typeface="Nunito" pitchFamily="2" charset="-93"/>
                <a:cs typeface="Nunito" pitchFamily="2" charset="-93"/>
              </a:rPr>
              <a:t> </a:t>
            </a:r>
            <a:r>
              <a:rPr lang="vi-VN" sz="1400" b="0" i="0" u="none" strike="noStrike" err="1">
                <a:solidFill>
                  <a:srgbClr val="000000"/>
                </a:solidFill>
                <a:effectLst/>
                <a:latin typeface="Nunito" pitchFamily="2" charset="-93"/>
                <a:cs typeface="Nunito" pitchFamily="2" charset="-93"/>
              </a:rPr>
              <a:t>của</a:t>
            </a:r>
            <a:r>
              <a:rPr lang="vi-VN" sz="1400" b="0" i="0" u="none" strike="noStrike">
                <a:solidFill>
                  <a:srgbClr val="000000"/>
                </a:solidFill>
                <a:effectLst/>
                <a:latin typeface="Nunito" pitchFamily="2" charset="-93"/>
                <a:cs typeface="Nunito" pitchFamily="2" charset="-93"/>
              </a:rPr>
              <a:t> </a:t>
            </a:r>
            <a:r>
              <a:rPr lang="vi-VN" sz="1400" b="0" i="0" u="none" strike="noStrike" err="1">
                <a:solidFill>
                  <a:srgbClr val="000000"/>
                </a:solidFill>
                <a:effectLst/>
                <a:latin typeface="Nunito" pitchFamily="2" charset="-93"/>
                <a:cs typeface="Nunito" pitchFamily="2" charset="-93"/>
              </a:rPr>
              <a:t>tập</a:t>
            </a:r>
            <a:r>
              <a:rPr lang="vi-VN" sz="1400" b="0" i="0" u="none" strike="noStrike">
                <a:solidFill>
                  <a:srgbClr val="000000"/>
                </a:solidFill>
                <a:effectLst/>
                <a:latin typeface="Nunito" pitchFamily="2" charset="-93"/>
                <a:cs typeface="Nunito" pitchFamily="2" charset="-93"/>
              </a:rPr>
              <a:t> </a:t>
            </a:r>
            <a:r>
              <a:rPr lang="vi-VN" sz="1400" b="0" i="0" u="none" strike="noStrike" err="1">
                <a:solidFill>
                  <a:srgbClr val="000000"/>
                </a:solidFill>
                <a:effectLst/>
                <a:latin typeface="Nunito" pitchFamily="2" charset="-93"/>
                <a:cs typeface="Nunito" pitchFamily="2" charset="-93"/>
              </a:rPr>
              <a:t>huấn</a:t>
            </a:r>
            <a:r>
              <a:rPr lang="vi-VN" sz="1400" b="0" i="0" u="none" strike="noStrike">
                <a:solidFill>
                  <a:srgbClr val="000000"/>
                </a:solidFill>
                <a:effectLst/>
                <a:latin typeface="Nunito" pitchFamily="2" charset="-93"/>
                <a:cs typeface="Nunito" pitchFamily="2" charset="-93"/>
              </a:rPr>
              <a:t> </a:t>
            </a:r>
            <a:r>
              <a:rPr lang="vi-VN" sz="1400" b="0" i="0" u="none" strike="noStrike" err="1">
                <a:solidFill>
                  <a:srgbClr val="000000"/>
                </a:solidFill>
                <a:effectLst/>
                <a:latin typeface="Nunito" pitchFamily="2" charset="-93"/>
                <a:cs typeface="Nunito" pitchFamily="2" charset="-93"/>
              </a:rPr>
              <a:t>luyện</a:t>
            </a:r>
            <a:r>
              <a:rPr lang="vi-VN" sz="1400" b="0" i="0" u="none" strike="noStrike">
                <a:solidFill>
                  <a:srgbClr val="000000"/>
                </a:solidFill>
                <a:effectLst/>
                <a:latin typeface="Nunito" pitchFamily="2" charset="-93"/>
                <a:cs typeface="Nunito" pitchFamily="2" charset="-93"/>
              </a:rPr>
              <a:t> </a:t>
            </a:r>
            <a:r>
              <a:rPr lang="vi-VN" sz="1400" b="0" i="0" u="none" strike="noStrike" err="1">
                <a:solidFill>
                  <a:srgbClr val="000000"/>
                </a:solidFill>
                <a:effectLst/>
                <a:latin typeface="Nunito" pitchFamily="2" charset="-93"/>
                <a:cs typeface="Nunito" pitchFamily="2" charset="-93"/>
              </a:rPr>
              <a:t>là</a:t>
            </a:r>
            <a:r>
              <a:rPr lang="vi-VN" sz="1400" b="0" i="0" u="none" strike="noStrike">
                <a:solidFill>
                  <a:srgbClr val="000000"/>
                </a:solidFill>
                <a:effectLst/>
                <a:latin typeface="Nunito" pitchFamily="2" charset="-93"/>
                <a:cs typeface="Nunito" pitchFamily="2" charset="-93"/>
              </a:rPr>
              <a:t> 31367</a:t>
            </a:r>
            <a:endParaRPr lang="vi-VN" sz="1400" b="0" i="0" u="none" strike="noStrike">
              <a:solidFill>
                <a:srgbClr val="000000"/>
              </a:solidFill>
              <a:effectLst/>
              <a:latin typeface="Noto Sans Symbols"/>
            </a:endParaRPr>
          </a:p>
          <a:p>
            <a:pPr marL="457200" algn="just" rtl="0" fontAlgn="base">
              <a:spcBef>
                <a:spcPts val="0"/>
              </a:spcBef>
              <a:spcAft>
                <a:spcPts val="0"/>
              </a:spcAft>
              <a:buFont typeface="Arial" panose="020B0604020202020204" pitchFamily="34" charset="0"/>
              <a:buChar char="•"/>
            </a:pPr>
            <a:r>
              <a:rPr lang="vi-VN" sz="1400" b="0" i="0" u="none" strike="noStrike" err="1">
                <a:solidFill>
                  <a:srgbClr val="000000"/>
                </a:solidFill>
                <a:effectLst/>
                <a:latin typeface="Nunito" pitchFamily="2" charset="-93"/>
                <a:cs typeface="Nunito" pitchFamily="2" charset="-93"/>
              </a:rPr>
              <a:t>Kích</a:t>
            </a:r>
            <a:r>
              <a:rPr lang="vi-VN" sz="1400" b="0" i="0" u="none" strike="noStrike">
                <a:solidFill>
                  <a:srgbClr val="000000"/>
                </a:solidFill>
                <a:effectLst/>
                <a:latin typeface="Nunito" pitchFamily="2" charset="-93"/>
                <a:cs typeface="Nunito" pitchFamily="2" charset="-93"/>
              </a:rPr>
              <a:t> </a:t>
            </a:r>
            <a:r>
              <a:rPr lang="vi-VN" sz="1400" b="0" i="0" u="none" strike="noStrike" err="1">
                <a:solidFill>
                  <a:srgbClr val="000000"/>
                </a:solidFill>
                <a:effectLst/>
                <a:latin typeface="Nunito" pitchFamily="2" charset="-93"/>
                <a:cs typeface="Nunito" pitchFamily="2" charset="-93"/>
              </a:rPr>
              <a:t>thước</a:t>
            </a:r>
            <a:r>
              <a:rPr lang="vi-VN" sz="1400" b="0" i="0" u="none" strike="noStrike">
                <a:solidFill>
                  <a:srgbClr val="000000"/>
                </a:solidFill>
                <a:effectLst/>
                <a:latin typeface="Nunito" pitchFamily="2" charset="-93"/>
                <a:cs typeface="Nunito" pitchFamily="2" charset="-93"/>
              </a:rPr>
              <a:t> </a:t>
            </a:r>
            <a:r>
              <a:rPr lang="vi-VN" sz="1400" b="0" i="0" u="none" strike="noStrike" err="1">
                <a:solidFill>
                  <a:srgbClr val="000000"/>
                </a:solidFill>
                <a:effectLst/>
                <a:latin typeface="Nunito" pitchFamily="2" charset="-93"/>
                <a:cs typeface="Nunito" pitchFamily="2" charset="-93"/>
              </a:rPr>
              <a:t>của</a:t>
            </a:r>
            <a:r>
              <a:rPr lang="vi-VN" sz="1400" b="0" i="0" u="none" strike="noStrike">
                <a:solidFill>
                  <a:srgbClr val="000000"/>
                </a:solidFill>
                <a:effectLst/>
                <a:latin typeface="Nunito" pitchFamily="2" charset="-93"/>
                <a:cs typeface="Nunito" pitchFamily="2" charset="-93"/>
              </a:rPr>
              <a:t> </a:t>
            </a:r>
            <a:r>
              <a:rPr lang="vi-VN" sz="1400" b="0" i="0" u="none" strike="noStrike" err="1">
                <a:solidFill>
                  <a:srgbClr val="000000"/>
                </a:solidFill>
                <a:effectLst/>
                <a:latin typeface="Nunito" pitchFamily="2" charset="-93"/>
                <a:cs typeface="Nunito" pitchFamily="2" charset="-93"/>
              </a:rPr>
              <a:t>bộ</a:t>
            </a:r>
            <a:r>
              <a:rPr lang="vi-VN" sz="1400" b="0" i="0" u="none" strike="noStrike">
                <a:solidFill>
                  <a:srgbClr val="000000"/>
                </a:solidFill>
                <a:effectLst/>
                <a:latin typeface="Nunito" pitchFamily="2" charset="-93"/>
                <a:cs typeface="Nunito" pitchFamily="2" charset="-93"/>
              </a:rPr>
              <a:t> </a:t>
            </a:r>
            <a:r>
              <a:rPr lang="vi-VN" sz="1400" b="0" i="0" u="none" strike="noStrike" err="1">
                <a:solidFill>
                  <a:srgbClr val="000000"/>
                </a:solidFill>
                <a:effectLst/>
                <a:latin typeface="Nunito" pitchFamily="2" charset="-93"/>
                <a:cs typeface="Nunito" pitchFamily="2" charset="-93"/>
              </a:rPr>
              <a:t>xác</a:t>
            </a:r>
            <a:r>
              <a:rPr lang="vi-VN" sz="1400" b="0" i="0" u="none" strike="noStrike">
                <a:solidFill>
                  <a:srgbClr val="000000"/>
                </a:solidFill>
                <a:effectLst/>
                <a:latin typeface="Nunito" pitchFamily="2" charset="-93"/>
                <a:cs typeface="Nunito" pitchFamily="2" charset="-93"/>
              </a:rPr>
              <a:t> </a:t>
            </a:r>
            <a:r>
              <a:rPr lang="vi-VN" sz="1400" b="0" i="0" u="none" strike="noStrike" err="1">
                <a:solidFill>
                  <a:srgbClr val="000000"/>
                </a:solidFill>
                <a:effectLst/>
                <a:latin typeface="Nunito" pitchFamily="2" charset="-93"/>
                <a:cs typeface="Nunito" pitchFamily="2" charset="-93"/>
              </a:rPr>
              <a:t>thực</a:t>
            </a:r>
            <a:r>
              <a:rPr lang="vi-VN" sz="1400" b="0" i="0" u="none" strike="noStrike">
                <a:solidFill>
                  <a:srgbClr val="000000"/>
                </a:solidFill>
                <a:effectLst/>
                <a:latin typeface="Nunito" pitchFamily="2" charset="-93"/>
                <a:cs typeface="Nunito" pitchFamily="2" charset="-93"/>
              </a:rPr>
              <a:t> </a:t>
            </a:r>
            <a:r>
              <a:rPr lang="vi-VN" sz="1400" b="0" i="0" u="none" strike="noStrike" err="1">
                <a:solidFill>
                  <a:srgbClr val="000000"/>
                </a:solidFill>
                <a:effectLst/>
                <a:latin typeface="Nunito" pitchFamily="2" charset="-93"/>
                <a:cs typeface="Nunito" pitchFamily="2" charset="-93"/>
              </a:rPr>
              <a:t>là</a:t>
            </a:r>
            <a:r>
              <a:rPr lang="vi-VN" sz="1400" b="0" i="0" u="none" strike="noStrike">
                <a:solidFill>
                  <a:srgbClr val="000000"/>
                </a:solidFill>
                <a:effectLst/>
                <a:latin typeface="Nunito" pitchFamily="2" charset="-93"/>
                <a:cs typeface="Nunito" pitchFamily="2" charset="-93"/>
              </a:rPr>
              <a:t> 7842</a:t>
            </a:r>
            <a:endParaRPr lang="vi-VN" sz="1400" b="0" i="0" u="none" strike="noStrike">
              <a:solidFill>
                <a:srgbClr val="000000"/>
              </a:solidFill>
              <a:effectLst/>
              <a:latin typeface="Noto Sans Symbols"/>
            </a:endParaRPr>
          </a:p>
          <a:p>
            <a:pPr marL="457200" algn="just" rtl="0" fontAlgn="base">
              <a:spcBef>
                <a:spcPts val="0"/>
              </a:spcBef>
              <a:spcAft>
                <a:spcPts val="0"/>
              </a:spcAft>
              <a:buFont typeface="Arial" panose="020B0604020202020204" pitchFamily="34" charset="0"/>
              <a:buChar char="•"/>
            </a:pPr>
            <a:r>
              <a:rPr lang="vi-VN" sz="1400" b="0" i="0" u="none" strike="noStrike" err="1">
                <a:solidFill>
                  <a:srgbClr val="000000"/>
                </a:solidFill>
                <a:effectLst/>
                <a:latin typeface="Nunito" pitchFamily="2" charset="-93"/>
                <a:cs typeface="Nunito" pitchFamily="2" charset="-93"/>
              </a:rPr>
              <a:t>Kích</a:t>
            </a:r>
            <a:r>
              <a:rPr lang="vi-VN" sz="1400" b="0" i="0" u="none" strike="noStrike">
                <a:solidFill>
                  <a:srgbClr val="000000"/>
                </a:solidFill>
                <a:effectLst/>
                <a:latin typeface="Nunito" pitchFamily="2" charset="-93"/>
                <a:cs typeface="Nunito" pitchFamily="2" charset="-93"/>
              </a:rPr>
              <a:t> </a:t>
            </a:r>
            <a:r>
              <a:rPr lang="vi-VN" sz="1400" b="0" i="0" u="none" strike="noStrike" err="1">
                <a:solidFill>
                  <a:srgbClr val="000000"/>
                </a:solidFill>
                <a:effectLst/>
                <a:latin typeface="Nunito" pitchFamily="2" charset="-93"/>
                <a:cs typeface="Nunito" pitchFamily="2" charset="-93"/>
              </a:rPr>
              <a:t>thước</a:t>
            </a:r>
            <a:r>
              <a:rPr lang="vi-VN" sz="1400" b="0" i="0" u="none" strike="noStrike">
                <a:solidFill>
                  <a:srgbClr val="000000"/>
                </a:solidFill>
                <a:effectLst/>
                <a:latin typeface="Nunito" pitchFamily="2" charset="-93"/>
                <a:cs typeface="Nunito" pitchFamily="2" charset="-93"/>
              </a:rPr>
              <a:t> </a:t>
            </a:r>
            <a:r>
              <a:rPr lang="vi-VN" sz="1400" b="0" i="0" u="none" strike="noStrike" err="1">
                <a:solidFill>
                  <a:srgbClr val="000000"/>
                </a:solidFill>
                <a:effectLst/>
                <a:latin typeface="Nunito" pitchFamily="2" charset="-93"/>
                <a:cs typeface="Nunito" pitchFamily="2" charset="-93"/>
              </a:rPr>
              <a:t>của</a:t>
            </a:r>
            <a:r>
              <a:rPr lang="vi-VN" sz="1400" b="0" i="0" u="none" strike="noStrike">
                <a:solidFill>
                  <a:srgbClr val="000000"/>
                </a:solidFill>
                <a:effectLst/>
                <a:latin typeface="Nunito" pitchFamily="2" charset="-93"/>
                <a:cs typeface="Nunito" pitchFamily="2" charset="-93"/>
              </a:rPr>
              <a:t> </a:t>
            </a:r>
            <a:r>
              <a:rPr lang="vi-VN" sz="1400" b="0" i="0" u="none" strike="noStrike" err="1">
                <a:solidFill>
                  <a:srgbClr val="000000"/>
                </a:solidFill>
                <a:effectLst/>
                <a:latin typeface="Nunito" pitchFamily="2" charset="-93"/>
                <a:cs typeface="Nunito" pitchFamily="2" charset="-93"/>
              </a:rPr>
              <a:t>bộ</a:t>
            </a:r>
            <a:r>
              <a:rPr lang="vi-VN" sz="1400" b="0" i="0" u="none" strike="noStrike">
                <a:solidFill>
                  <a:srgbClr val="000000"/>
                </a:solidFill>
                <a:effectLst/>
                <a:latin typeface="Nunito" pitchFamily="2" charset="-93"/>
                <a:cs typeface="Nunito" pitchFamily="2" charset="-93"/>
              </a:rPr>
              <a:t> </a:t>
            </a:r>
            <a:r>
              <a:rPr lang="vi-VN" sz="1400" b="0" i="0" u="none" strike="noStrike" err="1">
                <a:solidFill>
                  <a:srgbClr val="000000"/>
                </a:solidFill>
                <a:effectLst/>
                <a:latin typeface="Nunito" pitchFamily="2" charset="-93"/>
                <a:cs typeface="Nunito" pitchFamily="2" charset="-93"/>
              </a:rPr>
              <a:t>thử</a:t>
            </a:r>
            <a:r>
              <a:rPr lang="vi-VN" sz="1400" b="0" i="0" u="none" strike="noStrike">
                <a:solidFill>
                  <a:srgbClr val="000000"/>
                </a:solidFill>
                <a:effectLst/>
                <a:latin typeface="Nunito" pitchFamily="2" charset="-93"/>
                <a:cs typeface="Nunito" pitchFamily="2" charset="-93"/>
              </a:rPr>
              <a:t> </a:t>
            </a:r>
            <a:r>
              <a:rPr lang="vi-VN" sz="1400" b="0" i="0" u="none" strike="noStrike" err="1">
                <a:solidFill>
                  <a:srgbClr val="000000"/>
                </a:solidFill>
                <a:effectLst/>
                <a:latin typeface="Nunito" pitchFamily="2" charset="-93"/>
                <a:cs typeface="Nunito" pitchFamily="2" charset="-93"/>
              </a:rPr>
              <a:t>nghiệm</a:t>
            </a:r>
            <a:r>
              <a:rPr lang="vi-VN" sz="1400" b="0" i="0" u="none" strike="noStrike">
                <a:solidFill>
                  <a:srgbClr val="000000"/>
                </a:solidFill>
                <a:effectLst/>
                <a:latin typeface="Nunito" pitchFamily="2" charset="-93"/>
                <a:cs typeface="Nunito" pitchFamily="2" charset="-93"/>
              </a:rPr>
              <a:t> </a:t>
            </a:r>
            <a:r>
              <a:rPr lang="vi-VN" sz="1400" b="0" i="0" u="none" strike="noStrike" err="1">
                <a:solidFill>
                  <a:srgbClr val="000000"/>
                </a:solidFill>
                <a:effectLst/>
                <a:latin typeface="Nunito" pitchFamily="2" charset="-93"/>
                <a:cs typeface="Nunito" pitchFamily="2" charset="-93"/>
              </a:rPr>
              <a:t>là</a:t>
            </a:r>
            <a:r>
              <a:rPr lang="vi-VN" sz="1400" b="0" i="0" u="none" strike="noStrike">
                <a:solidFill>
                  <a:srgbClr val="000000"/>
                </a:solidFill>
                <a:effectLst/>
                <a:latin typeface="Nunito" pitchFamily="2" charset="-93"/>
                <a:cs typeface="Nunito" pitchFamily="2" charset="-93"/>
              </a:rPr>
              <a:t> 12630</a:t>
            </a:r>
            <a:endParaRPr lang="vi-VN" sz="1400" b="0" i="0" u="none" strike="noStrike">
              <a:solidFill>
                <a:srgbClr val="000000"/>
              </a:solidFill>
              <a:effectLst/>
              <a:latin typeface="Noto Sans Symbols"/>
            </a:endParaRPr>
          </a:p>
          <a:p>
            <a:pPr marL="457200" algn="just" rtl="0" fontAlgn="base">
              <a:spcBef>
                <a:spcPts val="0"/>
              </a:spcBef>
              <a:spcAft>
                <a:spcPts val="0"/>
              </a:spcAft>
              <a:buFont typeface="Arial" panose="020B0604020202020204" pitchFamily="34" charset="0"/>
              <a:buChar char="•"/>
            </a:pPr>
            <a:r>
              <a:rPr lang="vi-VN" sz="1400" b="0" i="0" u="none" strike="noStrike" err="1">
                <a:solidFill>
                  <a:srgbClr val="000000"/>
                </a:solidFill>
                <a:effectLst/>
                <a:latin typeface="Nunito" pitchFamily="2" charset="-93"/>
                <a:cs typeface="Nunito" pitchFamily="2" charset="-93"/>
              </a:rPr>
              <a:t>Số</a:t>
            </a:r>
            <a:r>
              <a:rPr lang="vi-VN" sz="1400" b="0" i="0" u="none" strike="noStrike">
                <a:solidFill>
                  <a:srgbClr val="000000"/>
                </a:solidFill>
                <a:effectLst/>
                <a:latin typeface="Nunito" pitchFamily="2" charset="-93"/>
                <a:cs typeface="Nunito" pitchFamily="2" charset="-93"/>
              </a:rPr>
              <a:t> </a:t>
            </a:r>
            <a:r>
              <a:rPr lang="vi-VN" sz="1400" b="0" i="0" u="none" strike="noStrike" err="1">
                <a:solidFill>
                  <a:srgbClr val="000000"/>
                </a:solidFill>
                <a:effectLst/>
                <a:latin typeface="Nunito" pitchFamily="2" charset="-93"/>
                <a:cs typeface="Nunito" pitchFamily="2" charset="-93"/>
              </a:rPr>
              <a:t>lớp</a:t>
            </a:r>
            <a:r>
              <a:rPr lang="vi-VN" sz="1400" b="0" i="0" u="none" strike="noStrike">
                <a:solidFill>
                  <a:srgbClr val="000000"/>
                </a:solidFill>
                <a:effectLst/>
                <a:latin typeface="Nunito" pitchFamily="2" charset="-93"/>
                <a:cs typeface="Nunito" pitchFamily="2" charset="-93"/>
              </a:rPr>
              <a:t> / </a:t>
            </a:r>
            <a:r>
              <a:rPr lang="vi-VN" sz="1400" b="0" i="0" u="none" strike="noStrike" err="1">
                <a:solidFill>
                  <a:srgbClr val="000000"/>
                </a:solidFill>
                <a:effectLst/>
                <a:latin typeface="Nunito" pitchFamily="2" charset="-93"/>
                <a:cs typeface="Nunito" pitchFamily="2" charset="-93"/>
              </a:rPr>
              <a:t>nhãn</a:t>
            </a:r>
            <a:r>
              <a:rPr lang="vi-VN" sz="1400" b="0" i="0" u="none" strike="noStrike">
                <a:solidFill>
                  <a:srgbClr val="000000"/>
                </a:solidFill>
                <a:effectLst/>
                <a:latin typeface="Nunito" pitchFamily="2" charset="-93"/>
                <a:cs typeface="Nunito" pitchFamily="2" charset="-93"/>
              </a:rPr>
              <a:t> duy </a:t>
            </a:r>
            <a:r>
              <a:rPr lang="vi-VN" sz="1400" b="0" i="0" u="none" strike="noStrike" err="1">
                <a:solidFill>
                  <a:srgbClr val="000000"/>
                </a:solidFill>
                <a:effectLst/>
                <a:latin typeface="Nunito" pitchFamily="2" charset="-93"/>
                <a:cs typeface="Nunito" pitchFamily="2" charset="-93"/>
              </a:rPr>
              <a:t>nhất</a:t>
            </a:r>
            <a:r>
              <a:rPr lang="vi-VN" sz="1400" b="0" i="0" u="none" strike="noStrike">
                <a:solidFill>
                  <a:srgbClr val="000000"/>
                </a:solidFill>
                <a:effectLst/>
                <a:latin typeface="Nunito" pitchFamily="2" charset="-93"/>
                <a:cs typeface="Nunito" pitchFamily="2" charset="-93"/>
              </a:rPr>
              <a:t> trong </a:t>
            </a:r>
            <a:r>
              <a:rPr lang="vi-VN" sz="1400" b="0" i="0" u="none" strike="noStrike" err="1">
                <a:solidFill>
                  <a:srgbClr val="000000"/>
                </a:solidFill>
                <a:effectLst/>
                <a:latin typeface="Nunito" pitchFamily="2" charset="-93"/>
                <a:cs typeface="Nunito" pitchFamily="2" charset="-93"/>
              </a:rPr>
              <a:t>tập</a:t>
            </a:r>
            <a:r>
              <a:rPr lang="vi-VN" sz="1400" b="0" i="0" u="none" strike="noStrike">
                <a:solidFill>
                  <a:srgbClr val="000000"/>
                </a:solidFill>
                <a:effectLst/>
                <a:latin typeface="Nunito" pitchFamily="2" charset="-93"/>
                <a:cs typeface="Nunito" pitchFamily="2" charset="-93"/>
              </a:rPr>
              <a:t> </a:t>
            </a:r>
            <a:r>
              <a:rPr lang="vi-VN" sz="1400" b="0" i="0" u="none" strike="noStrike" err="1">
                <a:solidFill>
                  <a:srgbClr val="000000"/>
                </a:solidFill>
                <a:effectLst/>
                <a:latin typeface="Nunito" pitchFamily="2" charset="-93"/>
                <a:cs typeface="Nunito" pitchFamily="2" charset="-93"/>
              </a:rPr>
              <a:t>dữ</a:t>
            </a:r>
            <a:r>
              <a:rPr lang="vi-VN" sz="1400" b="0" i="0" u="none" strike="noStrike">
                <a:solidFill>
                  <a:srgbClr val="000000"/>
                </a:solidFill>
                <a:effectLst/>
                <a:latin typeface="Nunito" pitchFamily="2" charset="-93"/>
                <a:cs typeface="Nunito" pitchFamily="2" charset="-93"/>
              </a:rPr>
              <a:t> </a:t>
            </a:r>
            <a:r>
              <a:rPr lang="vi-VN" sz="1400" b="0" i="0" u="none" strike="noStrike" err="1">
                <a:solidFill>
                  <a:srgbClr val="000000"/>
                </a:solidFill>
                <a:effectLst/>
                <a:latin typeface="Nunito" pitchFamily="2" charset="-93"/>
                <a:cs typeface="Nunito" pitchFamily="2" charset="-93"/>
              </a:rPr>
              <a:t>liệu</a:t>
            </a:r>
            <a:r>
              <a:rPr lang="vi-VN" sz="1400" b="0" i="0" u="none" strike="noStrike">
                <a:solidFill>
                  <a:srgbClr val="000000"/>
                </a:solidFill>
                <a:effectLst/>
                <a:latin typeface="Nunito" pitchFamily="2" charset="-93"/>
                <a:cs typeface="Nunito" pitchFamily="2" charset="-93"/>
              </a:rPr>
              <a:t> </a:t>
            </a:r>
            <a:r>
              <a:rPr lang="vi-VN" sz="1400" b="0" i="0" u="none" strike="noStrike" err="1">
                <a:solidFill>
                  <a:srgbClr val="000000"/>
                </a:solidFill>
                <a:effectLst/>
                <a:latin typeface="Nunito" pitchFamily="2" charset="-93"/>
                <a:cs typeface="Nunito" pitchFamily="2" charset="-93"/>
              </a:rPr>
              <a:t>là</a:t>
            </a:r>
            <a:r>
              <a:rPr lang="vi-VN" sz="1400" b="0" i="0" u="none" strike="noStrike">
                <a:solidFill>
                  <a:srgbClr val="000000"/>
                </a:solidFill>
                <a:effectLst/>
                <a:latin typeface="Nunito" pitchFamily="2" charset="-93"/>
                <a:cs typeface="Nunito" pitchFamily="2" charset="-93"/>
              </a:rPr>
              <a:t> 43</a:t>
            </a:r>
            <a:endParaRPr lang="vi-VN" sz="1400" b="0" i="0" u="none" strike="noStrike">
              <a:solidFill>
                <a:srgbClr val="000000"/>
              </a:solidFill>
              <a:effectLst/>
              <a:latin typeface="Noto Sans Symbols"/>
            </a:endParaRPr>
          </a:p>
        </p:txBody>
      </p:sp>
      <p:pic>
        <p:nvPicPr>
          <p:cNvPr id="2" name="Picture 2" descr="Ảnh có chứa mũi tên&#10;&#10;Mô tả được tạo tự động">
            <a:extLst>
              <a:ext uri="{FF2B5EF4-FFF2-40B4-BE49-F238E27FC236}">
                <a16:creationId xmlns:a16="http://schemas.microsoft.com/office/drawing/2014/main" id="{35F47AC3-0F54-4EF9-A419-27A43E614B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0693" y="1049221"/>
            <a:ext cx="7311339" cy="3621247"/>
          </a:xfrm>
          <a:prstGeom prst="rect">
            <a:avLst/>
          </a:prstGeom>
          <a:noFill/>
          <a:extLst>
            <a:ext uri="{909E8E84-426E-40DD-AFC4-6F175D3DCCD1}">
              <a14:hiddenFill xmlns:a14="http://schemas.microsoft.com/office/drawing/2010/main">
                <a:solidFill>
                  <a:srgbClr val="FFFFFF"/>
                </a:solidFill>
              </a14:hiddenFill>
            </a:ext>
          </a:extLst>
        </p:spPr>
      </p:pic>
      <p:sp>
        <p:nvSpPr>
          <p:cNvPr id="86" name="Google Shape;2536;p42">
            <a:extLst>
              <a:ext uri="{FF2B5EF4-FFF2-40B4-BE49-F238E27FC236}">
                <a16:creationId xmlns:a16="http://schemas.microsoft.com/office/drawing/2014/main" id="{D0BBBB09-871D-4EE2-B01C-3B92F9544C0E}"/>
              </a:ext>
            </a:extLst>
          </p:cNvPr>
          <p:cNvSpPr txBox="1">
            <a:spLocks/>
          </p:cNvSpPr>
          <p:nvPr/>
        </p:nvSpPr>
        <p:spPr>
          <a:xfrm>
            <a:off x="2410571" y="4535749"/>
            <a:ext cx="3893854"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Dosis"/>
              <a:buNone/>
              <a:defRPr sz="2800" b="1" i="0" u="none" strike="noStrike" cap="none">
                <a:solidFill>
                  <a:schemeClr val="accent1"/>
                </a:solidFill>
                <a:latin typeface="Dosis"/>
                <a:ea typeface="Dosis"/>
                <a:cs typeface="Dosis"/>
                <a:sym typeface="Dosis"/>
              </a:defRPr>
            </a:lvl1pPr>
            <a:lvl2pPr marR="0" lvl="1"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en-US" sz="1800" err="1">
                <a:solidFill>
                  <a:schemeClr val="bg2">
                    <a:lumMod val="25000"/>
                  </a:schemeClr>
                </a:solidFill>
                <a:latin typeface="Nunito Black"/>
              </a:rPr>
              <a:t>Dữ</a:t>
            </a:r>
            <a:r>
              <a:rPr lang="en-US" sz="1800">
                <a:solidFill>
                  <a:schemeClr val="bg2">
                    <a:lumMod val="25000"/>
                  </a:schemeClr>
                </a:solidFill>
                <a:latin typeface="Nunito Black"/>
              </a:rPr>
              <a:t> </a:t>
            </a:r>
            <a:r>
              <a:rPr lang="en-US" sz="1800" err="1">
                <a:solidFill>
                  <a:schemeClr val="bg2">
                    <a:lumMod val="25000"/>
                  </a:schemeClr>
                </a:solidFill>
                <a:latin typeface="Nunito Black"/>
              </a:rPr>
              <a:t>liệu</a:t>
            </a:r>
            <a:r>
              <a:rPr lang="en-US" sz="1800">
                <a:solidFill>
                  <a:schemeClr val="bg2">
                    <a:lumMod val="25000"/>
                  </a:schemeClr>
                </a:solidFill>
                <a:latin typeface="Nunito Black"/>
              </a:rPr>
              <a:t> </a:t>
            </a:r>
            <a:r>
              <a:rPr lang="en-US" sz="1800" err="1">
                <a:solidFill>
                  <a:schemeClr val="bg2">
                    <a:lumMod val="25000"/>
                  </a:schemeClr>
                </a:solidFill>
                <a:latin typeface="Nunito Black"/>
              </a:rPr>
              <a:t>hình</a:t>
            </a:r>
            <a:r>
              <a:rPr lang="en-US" sz="1800">
                <a:solidFill>
                  <a:schemeClr val="bg2">
                    <a:lumMod val="25000"/>
                  </a:schemeClr>
                </a:solidFill>
                <a:latin typeface="Nunito Black"/>
              </a:rPr>
              <a:t> </a:t>
            </a:r>
            <a:r>
              <a:rPr lang="en-US" sz="1800" err="1">
                <a:solidFill>
                  <a:schemeClr val="bg2">
                    <a:lumMod val="25000"/>
                  </a:schemeClr>
                </a:solidFill>
                <a:latin typeface="Nunito Black"/>
              </a:rPr>
              <a:t>ảnh</a:t>
            </a:r>
            <a:r>
              <a:rPr lang="en-US" sz="1800">
                <a:solidFill>
                  <a:schemeClr val="bg2">
                    <a:lumMod val="25000"/>
                  </a:schemeClr>
                </a:solidFill>
                <a:latin typeface="Nunito Black"/>
              </a:rPr>
              <a:t> </a:t>
            </a:r>
            <a:r>
              <a:rPr lang="en-US" sz="1800" err="1">
                <a:solidFill>
                  <a:schemeClr val="bg2">
                    <a:lumMod val="25000"/>
                  </a:schemeClr>
                </a:solidFill>
                <a:latin typeface="Nunito Black"/>
              </a:rPr>
              <a:t>trong</a:t>
            </a:r>
            <a:r>
              <a:rPr lang="en-US" sz="1800">
                <a:solidFill>
                  <a:schemeClr val="bg2">
                    <a:lumMod val="25000"/>
                  </a:schemeClr>
                </a:solidFill>
                <a:latin typeface="Nunito Black"/>
              </a:rPr>
              <a:t>  </a:t>
            </a:r>
            <a:r>
              <a:rPr lang="en-US" sz="1800" err="1">
                <a:solidFill>
                  <a:schemeClr val="bg2">
                    <a:lumMod val="25000"/>
                  </a:schemeClr>
                </a:solidFill>
                <a:latin typeface="Nunito Black"/>
              </a:rPr>
              <a:t>tập</a:t>
            </a:r>
            <a:r>
              <a:rPr lang="en-US" sz="1800">
                <a:solidFill>
                  <a:schemeClr val="bg2">
                    <a:lumMod val="25000"/>
                  </a:schemeClr>
                </a:solidFill>
                <a:latin typeface="Nunito Black"/>
              </a:rPr>
              <a:t> Meta</a:t>
            </a:r>
          </a:p>
        </p:txBody>
      </p:sp>
      <p:pic>
        <p:nvPicPr>
          <p:cNvPr id="2052" name="Picture 4" descr="Ảnh có chứa văn bản&#10;&#10;Mô tả được tạo tự động">
            <a:extLst>
              <a:ext uri="{FF2B5EF4-FFF2-40B4-BE49-F238E27FC236}">
                <a16:creationId xmlns:a16="http://schemas.microsoft.com/office/drawing/2014/main" id="{00569FB2-8883-4FC8-B882-3C04022CBF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7391" y="1046550"/>
            <a:ext cx="7212126" cy="3578000"/>
          </a:xfrm>
          <a:prstGeom prst="rect">
            <a:avLst/>
          </a:prstGeom>
          <a:noFill/>
          <a:extLst>
            <a:ext uri="{909E8E84-426E-40DD-AFC4-6F175D3DCCD1}">
              <a14:hiddenFill xmlns:a14="http://schemas.microsoft.com/office/drawing/2010/main">
                <a:solidFill>
                  <a:srgbClr val="FFFFFF"/>
                </a:solidFill>
              </a14:hiddenFill>
            </a:ext>
          </a:extLst>
        </p:spPr>
      </p:pic>
      <p:sp>
        <p:nvSpPr>
          <p:cNvPr id="87" name="Google Shape;2536;p42">
            <a:extLst>
              <a:ext uri="{FF2B5EF4-FFF2-40B4-BE49-F238E27FC236}">
                <a16:creationId xmlns:a16="http://schemas.microsoft.com/office/drawing/2014/main" id="{5D83A9F7-3539-44EB-9835-46BF3027C459}"/>
              </a:ext>
            </a:extLst>
          </p:cNvPr>
          <p:cNvSpPr txBox="1">
            <a:spLocks/>
          </p:cNvSpPr>
          <p:nvPr/>
        </p:nvSpPr>
        <p:spPr>
          <a:xfrm>
            <a:off x="2565473" y="4553048"/>
            <a:ext cx="3956847"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Dosis"/>
              <a:buNone/>
              <a:defRPr sz="2800" b="1" i="0" u="none" strike="noStrike" cap="none">
                <a:solidFill>
                  <a:schemeClr val="accent1"/>
                </a:solidFill>
                <a:latin typeface="Dosis"/>
                <a:ea typeface="Dosis"/>
                <a:cs typeface="Dosis"/>
                <a:sym typeface="Dosis"/>
              </a:defRPr>
            </a:lvl1pPr>
            <a:lvl2pPr marR="0" lvl="1"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en-US" sz="1800" err="1">
                <a:solidFill>
                  <a:schemeClr val="bg2">
                    <a:lumMod val="25000"/>
                  </a:schemeClr>
                </a:solidFill>
                <a:latin typeface="Nunito Black"/>
              </a:rPr>
              <a:t>Dữ</a:t>
            </a:r>
            <a:r>
              <a:rPr lang="en-US" sz="1800">
                <a:solidFill>
                  <a:schemeClr val="bg2">
                    <a:lumMod val="25000"/>
                  </a:schemeClr>
                </a:solidFill>
                <a:latin typeface="Nunito Black"/>
              </a:rPr>
              <a:t> </a:t>
            </a:r>
            <a:r>
              <a:rPr lang="en-US" sz="1800" err="1">
                <a:solidFill>
                  <a:schemeClr val="bg2">
                    <a:lumMod val="25000"/>
                  </a:schemeClr>
                </a:solidFill>
                <a:latin typeface="Nunito Black"/>
              </a:rPr>
              <a:t>liệu</a:t>
            </a:r>
            <a:r>
              <a:rPr lang="en-US" sz="1800">
                <a:solidFill>
                  <a:schemeClr val="bg2">
                    <a:lumMod val="25000"/>
                  </a:schemeClr>
                </a:solidFill>
                <a:latin typeface="Nunito Black"/>
              </a:rPr>
              <a:t> </a:t>
            </a:r>
            <a:r>
              <a:rPr lang="en-US" sz="1800" err="1">
                <a:solidFill>
                  <a:schemeClr val="bg2">
                    <a:lumMod val="25000"/>
                  </a:schemeClr>
                </a:solidFill>
                <a:latin typeface="Nunito Black"/>
              </a:rPr>
              <a:t>hình</a:t>
            </a:r>
            <a:r>
              <a:rPr lang="en-US" sz="1800">
                <a:solidFill>
                  <a:schemeClr val="bg2">
                    <a:lumMod val="25000"/>
                  </a:schemeClr>
                </a:solidFill>
                <a:latin typeface="Nunito Black"/>
              </a:rPr>
              <a:t> </a:t>
            </a:r>
            <a:r>
              <a:rPr lang="en-US" sz="1800" err="1">
                <a:solidFill>
                  <a:schemeClr val="bg2">
                    <a:lumMod val="25000"/>
                  </a:schemeClr>
                </a:solidFill>
                <a:latin typeface="Nunito Black"/>
              </a:rPr>
              <a:t>ảnh</a:t>
            </a:r>
            <a:r>
              <a:rPr lang="en-US" sz="1800">
                <a:solidFill>
                  <a:schemeClr val="bg2">
                    <a:lumMod val="25000"/>
                  </a:schemeClr>
                </a:solidFill>
                <a:latin typeface="Nunito Black"/>
              </a:rPr>
              <a:t> </a:t>
            </a:r>
            <a:r>
              <a:rPr lang="en-US" sz="1800" err="1">
                <a:solidFill>
                  <a:schemeClr val="bg2">
                    <a:lumMod val="25000"/>
                  </a:schemeClr>
                </a:solidFill>
                <a:latin typeface="Nunito Black"/>
              </a:rPr>
              <a:t>trong</a:t>
            </a:r>
            <a:r>
              <a:rPr lang="en-US" sz="1800">
                <a:solidFill>
                  <a:schemeClr val="bg2">
                    <a:lumMod val="25000"/>
                  </a:schemeClr>
                </a:solidFill>
                <a:latin typeface="Nunito Black"/>
              </a:rPr>
              <a:t> </a:t>
            </a:r>
            <a:r>
              <a:rPr lang="en-US" sz="1800" err="1">
                <a:solidFill>
                  <a:schemeClr val="bg2">
                    <a:lumMod val="25000"/>
                  </a:schemeClr>
                </a:solidFill>
                <a:latin typeface="Nunito Black"/>
              </a:rPr>
              <a:t>Tập</a:t>
            </a:r>
            <a:r>
              <a:rPr lang="en-US" sz="1800">
                <a:solidFill>
                  <a:schemeClr val="bg2">
                    <a:lumMod val="25000"/>
                  </a:schemeClr>
                </a:solidFill>
                <a:latin typeface="Nunito Black"/>
              </a:rPr>
              <a:t> Train</a:t>
            </a:r>
          </a:p>
        </p:txBody>
      </p:sp>
    </p:spTree>
    <p:extLst>
      <p:ext uri="{BB962C8B-B14F-4D97-AF65-F5344CB8AC3E}">
        <p14:creationId xmlns:p14="http://schemas.microsoft.com/office/powerpoint/2010/main" val="3986912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1000"/>
                                        <p:tgtEl>
                                          <p:spTgt spid="64"/>
                                        </p:tgtEl>
                                      </p:cBhvr>
                                    </p:animEffect>
                                    <p:anim calcmode="lin" valueType="num">
                                      <p:cBhvr>
                                        <p:cTn id="8" dur="1000" fill="hold"/>
                                        <p:tgtEl>
                                          <p:spTgt spid="64"/>
                                        </p:tgtEl>
                                        <p:attrNameLst>
                                          <p:attrName>ppt_x</p:attrName>
                                        </p:attrNameLst>
                                      </p:cBhvr>
                                      <p:tavLst>
                                        <p:tav tm="0">
                                          <p:val>
                                            <p:strVal val="#ppt_x"/>
                                          </p:val>
                                        </p:tav>
                                        <p:tav tm="100000">
                                          <p:val>
                                            <p:strVal val="#ppt_x"/>
                                          </p:val>
                                        </p:tav>
                                      </p:tavLst>
                                    </p:anim>
                                    <p:anim calcmode="lin" valueType="num">
                                      <p:cBhvr>
                                        <p:cTn id="9"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50"/>
                                        </p:tgtEl>
                                        <p:attrNameLst>
                                          <p:attrName>style.visibility</p:attrName>
                                        </p:attrNameLst>
                                      </p:cBhvr>
                                      <p:to>
                                        <p:strVal val="visible"/>
                                      </p:to>
                                    </p:set>
                                    <p:animEffect transition="in" filter="fade">
                                      <p:cBhvr>
                                        <p:cTn id="14" dur="1000"/>
                                        <p:tgtEl>
                                          <p:spTgt spid="2050"/>
                                        </p:tgtEl>
                                      </p:cBhvr>
                                    </p:animEffect>
                                    <p:anim calcmode="lin" valueType="num">
                                      <p:cBhvr>
                                        <p:cTn id="15" dur="1000" fill="hold"/>
                                        <p:tgtEl>
                                          <p:spTgt spid="2050"/>
                                        </p:tgtEl>
                                        <p:attrNameLst>
                                          <p:attrName>ppt_x</p:attrName>
                                        </p:attrNameLst>
                                      </p:cBhvr>
                                      <p:tavLst>
                                        <p:tav tm="0">
                                          <p:val>
                                            <p:strVal val="#ppt_x"/>
                                          </p:val>
                                        </p:tav>
                                        <p:tav tm="100000">
                                          <p:val>
                                            <p:strVal val="#ppt_x"/>
                                          </p:val>
                                        </p:tav>
                                      </p:tavLst>
                                    </p:anim>
                                    <p:anim calcmode="lin" valueType="num">
                                      <p:cBhvr>
                                        <p:cTn id="16"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2050"/>
                                        </p:tgtEl>
                                        <p:attrNameLst>
                                          <p:attrName>style.visibility</p:attrName>
                                        </p:attrNameLst>
                                      </p:cBhvr>
                                      <p:to>
                                        <p:strVal val="hidden"/>
                                      </p:to>
                                    </p:set>
                                  </p:childTnLst>
                                </p:cTn>
                              </p:par>
                              <p:par>
                                <p:cTn id="21" presetID="42" presetClass="entr" presetSubtype="0" fill="hold" nodeType="withEffect">
                                  <p:stCondLst>
                                    <p:cond delay="0"/>
                                  </p:stCondLst>
                                  <p:childTnLst>
                                    <p:set>
                                      <p:cBhvr>
                                        <p:cTn id="22" dur="1" fill="hold">
                                          <p:stCondLst>
                                            <p:cond delay="0"/>
                                          </p:stCondLst>
                                        </p:cTn>
                                        <p:tgtEl>
                                          <p:spTgt spid="84"/>
                                        </p:tgtEl>
                                        <p:attrNameLst>
                                          <p:attrName>style.visibility</p:attrName>
                                        </p:attrNameLst>
                                      </p:cBhvr>
                                      <p:to>
                                        <p:strVal val="visible"/>
                                      </p:to>
                                    </p:set>
                                    <p:animEffect transition="in" filter="fade">
                                      <p:cBhvr>
                                        <p:cTn id="23" dur="1000"/>
                                        <p:tgtEl>
                                          <p:spTgt spid="84"/>
                                        </p:tgtEl>
                                      </p:cBhvr>
                                    </p:animEffect>
                                    <p:anim calcmode="lin" valueType="num">
                                      <p:cBhvr>
                                        <p:cTn id="24" dur="1000" fill="hold"/>
                                        <p:tgtEl>
                                          <p:spTgt spid="84"/>
                                        </p:tgtEl>
                                        <p:attrNameLst>
                                          <p:attrName>ppt_x</p:attrName>
                                        </p:attrNameLst>
                                      </p:cBhvr>
                                      <p:tavLst>
                                        <p:tav tm="0">
                                          <p:val>
                                            <p:strVal val="#ppt_x"/>
                                          </p:val>
                                        </p:tav>
                                        <p:tav tm="100000">
                                          <p:val>
                                            <p:strVal val="#ppt_x"/>
                                          </p:val>
                                        </p:tav>
                                      </p:tavLst>
                                    </p:anim>
                                    <p:anim calcmode="lin" valueType="num">
                                      <p:cBhvr>
                                        <p:cTn id="25" dur="1000" fill="hold"/>
                                        <p:tgtEl>
                                          <p:spTgt spid="84"/>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81"/>
                                        </p:tgtEl>
                                        <p:attrNameLst>
                                          <p:attrName>style.visibility</p:attrName>
                                        </p:attrNameLst>
                                      </p:cBhvr>
                                      <p:to>
                                        <p:strVal val="visible"/>
                                      </p:to>
                                    </p:set>
                                    <p:animEffect transition="in" filter="fade">
                                      <p:cBhvr>
                                        <p:cTn id="28" dur="1000"/>
                                        <p:tgtEl>
                                          <p:spTgt spid="81"/>
                                        </p:tgtEl>
                                      </p:cBhvr>
                                    </p:animEffect>
                                    <p:anim calcmode="lin" valueType="num">
                                      <p:cBhvr>
                                        <p:cTn id="29" dur="1000" fill="hold"/>
                                        <p:tgtEl>
                                          <p:spTgt spid="81"/>
                                        </p:tgtEl>
                                        <p:attrNameLst>
                                          <p:attrName>ppt_x</p:attrName>
                                        </p:attrNameLst>
                                      </p:cBhvr>
                                      <p:tavLst>
                                        <p:tav tm="0">
                                          <p:val>
                                            <p:strVal val="#ppt_x"/>
                                          </p:val>
                                        </p:tav>
                                        <p:tav tm="100000">
                                          <p:val>
                                            <p:strVal val="#ppt_x"/>
                                          </p:val>
                                        </p:tav>
                                      </p:tavLst>
                                    </p:anim>
                                    <p:anim calcmode="lin" valueType="num">
                                      <p:cBhvr>
                                        <p:cTn id="30" dur="1000" fill="hold"/>
                                        <p:tgtEl>
                                          <p:spTgt spid="81"/>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85"/>
                                        </p:tgtEl>
                                        <p:attrNameLst>
                                          <p:attrName>style.visibility</p:attrName>
                                        </p:attrNameLst>
                                      </p:cBhvr>
                                      <p:to>
                                        <p:strVal val="visible"/>
                                      </p:to>
                                    </p:set>
                                    <p:animEffect transition="in" filter="fade">
                                      <p:cBhvr>
                                        <p:cTn id="33" dur="1000"/>
                                        <p:tgtEl>
                                          <p:spTgt spid="85"/>
                                        </p:tgtEl>
                                      </p:cBhvr>
                                    </p:animEffect>
                                    <p:anim calcmode="lin" valueType="num">
                                      <p:cBhvr>
                                        <p:cTn id="34" dur="1000" fill="hold"/>
                                        <p:tgtEl>
                                          <p:spTgt spid="85"/>
                                        </p:tgtEl>
                                        <p:attrNameLst>
                                          <p:attrName>ppt_x</p:attrName>
                                        </p:attrNameLst>
                                      </p:cBhvr>
                                      <p:tavLst>
                                        <p:tav tm="0">
                                          <p:val>
                                            <p:strVal val="#ppt_x"/>
                                          </p:val>
                                        </p:tav>
                                        <p:tav tm="100000">
                                          <p:val>
                                            <p:strVal val="#ppt_x"/>
                                          </p:val>
                                        </p:tav>
                                      </p:tavLst>
                                    </p:anim>
                                    <p:anim calcmode="lin" valueType="num">
                                      <p:cBhvr>
                                        <p:cTn id="35"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84"/>
                                        </p:tgtEl>
                                        <p:attrNameLst>
                                          <p:attrName>style.visibility</p:attrName>
                                        </p:attrNameLst>
                                      </p:cBhvr>
                                      <p:to>
                                        <p:strVal val="hidden"/>
                                      </p:to>
                                    </p:set>
                                  </p:childTnLst>
                                </p:cTn>
                              </p:par>
                              <p:par>
                                <p:cTn id="40" presetID="1" presetClass="exit" presetSubtype="0" fill="hold" grpId="1" nodeType="withEffect">
                                  <p:stCondLst>
                                    <p:cond delay="0"/>
                                  </p:stCondLst>
                                  <p:childTnLst>
                                    <p:set>
                                      <p:cBhvr>
                                        <p:cTn id="41" dur="1" fill="hold">
                                          <p:stCondLst>
                                            <p:cond delay="0"/>
                                          </p:stCondLst>
                                        </p:cTn>
                                        <p:tgtEl>
                                          <p:spTgt spid="81"/>
                                        </p:tgtEl>
                                        <p:attrNameLst>
                                          <p:attrName>style.visibility</p:attrName>
                                        </p:attrNameLst>
                                      </p:cBhvr>
                                      <p:to>
                                        <p:strVal val="hidden"/>
                                      </p:to>
                                    </p:set>
                                  </p:childTnLst>
                                </p:cTn>
                              </p:par>
                              <p:par>
                                <p:cTn id="42" presetID="1" presetClass="exit" presetSubtype="0" fill="hold" grpId="1" nodeType="withEffect">
                                  <p:stCondLst>
                                    <p:cond delay="0"/>
                                  </p:stCondLst>
                                  <p:childTnLst>
                                    <p:set>
                                      <p:cBhvr>
                                        <p:cTn id="43" dur="1" fill="hold">
                                          <p:stCondLst>
                                            <p:cond delay="0"/>
                                          </p:stCondLst>
                                        </p:cTn>
                                        <p:tgtEl>
                                          <p:spTgt spid="85"/>
                                        </p:tgtEl>
                                        <p:attrNameLst>
                                          <p:attrName>style.visibility</p:attrName>
                                        </p:attrNameLst>
                                      </p:cBhvr>
                                      <p:to>
                                        <p:strVal val="hidden"/>
                                      </p:to>
                                    </p:set>
                                  </p:childTnLst>
                                </p:cTn>
                              </p:par>
                              <p:par>
                                <p:cTn id="44" presetID="42" presetClass="entr" presetSubtype="0" fill="hold" grpId="0" nodeType="withEffect">
                                  <p:stCondLst>
                                    <p:cond delay="0"/>
                                  </p:stCondLst>
                                  <p:childTnLst>
                                    <p:set>
                                      <p:cBhvr>
                                        <p:cTn id="45" dur="1" fill="hold">
                                          <p:stCondLst>
                                            <p:cond delay="0"/>
                                          </p:stCondLst>
                                        </p:cTn>
                                        <p:tgtEl>
                                          <p:spTgt spid="86"/>
                                        </p:tgtEl>
                                        <p:attrNameLst>
                                          <p:attrName>style.visibility</p:attrName>
                                        </p:attrNameLst>
                                      </p:cBhvr>
                                      <p:to>
                                        <p:strVal val="visible"/>
                                      </p:to>
                                    </p:set>
                                    <p:animEffect transition="in" filter="fade">
                                      <p:cBhvr>
                                        <p:cTn id="46" dur="1000"/>
                                        <p:tgtEl>
                                          <p:spTgt spid="86"/>
                                        </p:tgtEl>
                                      </p:cBhvr>
                                    </p:animEffect>
                                    <p:anim calcmode="lin" valueType="num">
                                      <p:cBhvr>
                                        <p:cTn id="47" dur="1000" fill="hold"/>
                                        <p:tgtEl>
                                          <p:spTgt spid="86"/>
                                        </p:tgtEl>
                                        <p:attrNameLst>
                                          <p:attrName>ppt_x</p:attrName>
                                        </p:attrNameLst>
                                      </p:cBhvr>
                                      <p:tavLst>
                                        <p:tav tm="0">
                                          <p:val>
                                            <p:strVal val="#ppt_x"/>
                                          </p:val>
                                        </p:tav>
                                        <p:tav tm="100000">
                                          <p:val>
                                            <p:strVal val="#ppt_x"/>
                                          </p:val>
                                        </p:tav>
                                      </p:tavLst>
                                    </p:anim>
                                    <p:anim calcmode="lin" valueType="num">
                                      <p:cBhvr>
                                        <p:cTn id="48" dur="1000" fill="hold"/>
                                        <p:tgtEl>
                                          <p:spTgt spid="86"/>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fade">
                                      <p:cBhvr>
                                        <p:cTn id="51" dur="1000"/>
                                        <p:tgtEl>
                                          <p:spTgt spid="2"/>
                                        </p:tgtEl>
                                      </p:cBhvr>
                                    </p:animEffect>
                                    <p:anim calcmode="lin" valueType="num">
                                      <p:cBhvr>
                                        <p:cTn id="52" dur="1000" fill="hold"/>
                                        <p:tgtEl>
                                          <p:spTgt spid="2"/>
                                        </p:tgtEl>
                                        <p:attrNameLst>
                                          <p:attrName>ppt_x</p:attrName>
                                        </p:attrNameLst>
                                      </p:cBhvr>
                                      <p:tavLst>
                                        <p:tav tm="0">
                                          <p:val>
                                            <p:strVal val="#ppt_x"/>
                                          </p:val>
                                        </p:tav>
                                        <p:tav tm="100000">
                                          <p:val>
                                            <p:strVal val="#ppt_x"/>
                                          </p:val>
                                        </p:tav>
                                      </p:tavLst>
                                    </p:anim>
                                    <p:anim calcmode="lin" valueType="num">
                                      <p:cBhvr>
                                        <p:cTn id="5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87"/>
                                        </p:tgtEl>
                                        <p:attrNameLst>
                                          <p:attrName>style.visibility</p:attrName>
                                        </p:attrNameLst>
                                      </p:cBhvr>
                                      <p:to>
                                        <p:strVal val="visible"/>
                                      </p:to>
                                    </p:set>
                                    <p:animEffect transition="in" filter="fade">
                                      <p:cBhvr>
                                        <p:cTn id="58" dur="1000"/>
                                        <p:tgtEl>
                                          <p:spTgt spid="87"/>
                                        </p:tgtEl>
                                      </p:cBhvr>
                                    </p:animEffect>
                                    <p:anim calcmode="lin" valueType="num">
                                      <p:cBhvr>
                                        <p:cTn id="59" dur="1000" fill="hold"/>
                                        <p:tgtEl>
                                          <p:spTgt spid="87"/>
                                        </p:tgtEl>
                                        <p:attrNameLst>
                                          <p:attrName>ppt_x</p:attrName>
                                        </p:attrNameLst>
                                      </p:cBhvr>
                                      <p:tavLst>
                                        <p:tav tm="0">
                                          <p:val>
                                            <p:strVal val="#ppt_x"/>
                                          </p:val>
                                        </p:tav>
                                        <p:tav tm="100000">
                                          <p:val>
                                            <p:strVal val="#ppt_x"/>
                                          </p:val>
                                        </p:tav>
                                      </p:tavLst>
                                    </p:anim>
                                    <p:anim calcmode="lin" valueType="num">
                                      <p:cBhvr>
                                        <p:cTn id="60" dur="1000" fill="hold"/>
                                        <p:tgtEl>
                                          <p:spTgt spid="87"/>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2052"/>
                                        </p:tgtEl>
                                        <p:attrNameLst>
                                          <p:attrName>style.visibility</p:attrName>
                                        </p:attrNameLst>
                                      </p:cBhvr>
                                      <p:to>
                                        <p:strVal val="visible"/>
                                      </p:to>
                                    </p:set>
                                    <p:animEffect transition="in" filter="fade">
                                      <p:cBhvr>
                                        <p:cTn id="63" dur="1000"/>
                                        <p:tgtEl>
                                          <p:spTgt spid="2052"/>
                                        </p:tgtEl>
                                      </p:cBhvr>
                                    </p:animEffect>
                                    <p:anim calcmode="lin" valueType="num">
                                      <p:cBhvr>
                                        <p:cTn id="64" dur="1000" fill="hold"/>
                                        <p:tgtEl>
                                          <p:spTgt spid="2052"/>
                                        </p:tgtEl>
                                        <p:attrNameLst>
                                          <p:attrName>ppt_x</p:attrName>
                                        </p:attrNameLst>
                                      </p:cBhvr>
                                      <p:tavLst>
                                        <p:tav tm="0">
                                          <p:val>
                                            <p:strVal val="#ppt_x"/>
                                          </p:val>
                                        </p:tav>
                                        <p:tav tm="100000">
                                          <p:val>
                                            <p:strVal val="#ppt_x"/>
                                          </p:val>
                                        </p:tav>
                                      </p:tavLst>
                                    </p:anim>
                                    <p:anim calcmode="lin" valueType="num">
                                      <p:cBhvr>
                                        <p:cTn id="65" dur="1000" fill="hold"/>
                                        <p:tgtEl>
                                          <p:spTgt spid="2052"/>
                                        </p:tgtEl>
                                        <p:attrNameLst>
                                          <p:attrName>ppt_y</p:attrName>
                                        </p:attrNameLst>
                                      </p:cBhvr>
                                      <p:tavLst>
                                        <p:tav tm="0">
                                          <p:val>
                                            <p:strVal val="#ppt_y+.1"/>
                                          </p:val>
                                        </p:tav>
                                        <p:tav tm="100000">
                                          <p:val>
                                            <p:strVal val="#ppt_y"/>
                                          </p:val>
                                        </p:tav>
                                      </p:tavLst>
                                    </p:anim>
                                  </p:childTnLst>
                                </p:cTn>
                              </p:par>
                              <p:par>
                                <p:cTn id="66" presetID="1" presetClass="exit" presetSubtype="0" fill="hold" grpId="1" nodeType="withEffect">
                                  <p:stCondLst>
                                    <p:cond delay="0"/>
                                  </p:stCondLst>
                                  <p:childTnLst>
                                    <p:set>
                                      <p:cBhvr>
                                        <p:cTn id="67" dur="1" fill="hold">
                                          <p:stCondLst>
                                            <p:cond delay="0"/>
                                          </p:stCondLst>
                                        </p:cTn>
                                        <p:tgtEl>
                                          <p:spTgt spid="86"/>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81" grpId="0"/>
      <p:bldP spid="81" grpId="1"/>
      <p:bldP spid="85" grpId="0"/>
      <p:bldP spid="85" grpId="1"/>
      <p:bldP spid="86" grpId="0"/>
      <p:bldP spid="86" grpId="1"/>
      <p:bldP spid="87" grpId="0"/>
    </p:bldLst>
  </p:timing>
</p:sld>
</file>

<file path=ppt/theme/theme1.xml><?xml version="1.0" encoding="utf-8"?>
<a:theme xmlns:a="http://schemas.openxmlformats.org/drawingml/2006/main" name="Science Subject for Elementary - 2nd Grade: Science Fair by Slidesgo">
  <a:themeElements>
    <a:clrScheme name="Simple Light">
      <a:dk1>
        <a:srgbClr val="26C9FF"/>
      </a:dk1>
      <a:lt1>
        <a:srgbClr val="FFFFFF"/>
      </a:lt1>
      <a:dk2>
        <a:srgbClr val="D4E5FF"/>
      </a:dk2>
      <a:lt2>
        <a:srgbClr val="424242"/>
      </a:lt2>
      <a:accent1>
        <a:srgbClr val="4751F8"/>
      </a:accent1>
      <a:accent2>
        <a:srgbClr val="CDDFFB"/>
      </a:accent2>
      <a:accent3>
        <a:srgbClr val="5B69EF"/>
      </a:accent3>
      <a:accent4>
        <a:srgbClr val="7F40E2"/>
      </a:accent4>
      <a:accent5>
        <a:srgbClr val="00E294"/>
      </a:accent5>
      <a:accent6>
        <a:srgbClr val="1D26C8"/>
      </a:accent6>
      <a:hlink>
        <a:srgbClr val="5B69E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ài liệu" ma:contentTypeID="0x010100343AEC3A48520A4192B3E79A4CB76DEB" ma:contentTypeVersion="13" ma:contentTypeDescription="Tạo tài liệu mới." ma:contentTypeScope="" ma:versionID="9102d95209c5203d220b274a22e5dc9e">
  <xsd:schema xmlns:xsd="http://www.w3.org/2001/XMLSchema" xmlns:xs="http://www.w3.org/2001/XMLSchema" xmlns:p="http://schemas.microsoft.com/office/2006/metadata/properties" xmlns:ns3="ccb3d11e-f66c-4fb4-ba83-d06a2281398e" xmlns:ns4="e4e8153e-d13b-4255-9469-db3cb80d32f6" targetNamespace="http://schemas.microsoft.com/office/2006/metadata/properties" ma:root="true" ma:fieldsID="b85f7386dccb843ec573c0d5b49eb84d" ns3:_="" ns4:_="">
    <xsd:import namespace="ccb3d11e-f66c-4fb4-ba83-d06a2281398e"/>
    <xsd:import namespace="e4e8153e-d13b-4255-9469-db3cb80d32f6"/>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LengthInSecond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b3d11e-f66c-4fb4-ba83-d06a2281398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ateTaken" ma:index="2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4e8153e-d13b-4255-9469-db3cb80d32f6" elementFormDefault="qualified">
    <xsd:import namespace="http://schemas.microsoft.com/office/2006/documentManagement/types"/>
    <xsd:import namespace="http://schemas.microsoft.com/office/infopath/2007/PartnerControls"/>
    <xsd:element name="SharedWithUsers" ma:index="10" nillable="true" ma:displayName="Chia sẻ Với"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Chia sẻ Có Chi tiết" ma:internalName="SharedWithDetails" ma:readOnly="true">
      <xsd:simpleType>
        <xsd:restriction base="dms:Note">
          <xsd:maxLength value="255"/>
        </xsd:restriction>
      </xsd:simpleType>
    </xsd:element>
    <xsd:element name="SharingHintHash" ma:index="12" nillable="true" ma:displayName="Hàm băm Gợi ý Chia sẻ"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DA446F3-8169-411A-AF8F-5FD378CE4815}">
  <ds:schemaRefs>
    <ds:schemaRef ds:uri="ccb3d11e-f66c-4fb4-ba83-d06a2281398e"/>
    <ds:schemaRef ds:uri="e4e8153e-d13b-4255-9469-db3cb80d32f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90BCDF6-22AD-4701-9EE7-D82B56A77CE6}">
  <ds:schemaRefs>
    <ds:schemaRef ds:uri="ccb3d11e-f66c-4fb4-ba83-d06a2281398e"/>
    <ds:schemaRef ds:uri="e4e8153e-d13b-4255-9469-db3cb80d32f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72D935B-3185-4847-98E5-B6924C5A5EC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23</Slides>
  <Notes>23</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Science Subject for Elementary - 2nd Grade: Science Fair by Slidesgo</vt:lpstr>
      <vt:lpstr>German Traffic Sign Recognition Benchmark</vt:lpstr>
      <vt:lpstr>Mục Lục</vt:lpstr>
      <vt:lpstr>Giới thiệu đề tài</vt:lpstr>
      <vt:lpstr>Mục tiêu</vt:lpstr>
      <vt:lpstr>2. Mục tiêu</vt:lpstr>
      <vt:lpstr>2. Mục tiêu</vt:lpstr>
      <vt:lpstr>Dataset</vt:lpstr>
      <vt:lpstr>3. Dataset (GTSRB dataset)</vt:lpstr>
      <vt:lpstr>German Traffic Sign Recognition Benchmark</vt:lpstr>
      <vt:lpstr>Công cụ và framework hỗ trợ</vt:lpstr>
      <vt:lpstr>4. Công cụ và Framework hỗ trợ</vt:lpstr>
      <vt:lpstr>Phương pháp tiếp cận</vt:lpstr>
      <vt:lpstr>5. Phương pháp tiếp cận</vt:lpstr>
      <vt:lpstr>Kết quả thực nghiệm</vt:lpstr>
      <vt:lpstr>5. Kết quả thực nghiệm</vt:lpstr>
      <vt:lpstr>5. Kết quả thực nghiệm</vt:lpstr>
      <vt:lpstr>5. Kết quả thực nghiệm</vt:lpstr>
      <vt:lpstr>Demo</vt:lpstr>
      <vt:lpstr>6. Demo</vt:lpstr>
      <vt:lpstr>6. Demo</vt:lpstr>
      <vt:lpstr>Tổng kết</vt:lpstr>
      <vt:lpstr>7. Tổng kết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German Traffic Sign Recognition Benchmark</dc:title>
  <dc:creator>DIEM SUONG</dc:creator>
  <cp:revision>1</cp:revision>
  <dcterms:modified xsi:type="dcterms:W3CDTF">2022-05-18T15:51:37Z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0x010100343AEC3A48520A4192B3E79A4CB76DEB</vt:lpwstr>
  </property>
</Properties>
</file>